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53" r:id="rId3"/>
    <p:sldId id="358" r:id="rId4"/>
    <p:sldId id="354" r:id="rId5"/>
    <p:sldId id="363" r:id="rId6"/>
    <p:sldId id="355" r:id="rId7"/>
    <p:sldId id="364" r:id="rId8"/>
    <p:sldId id="365" r:id="rId9"/>
    <p:sldId id="366" r:id="rId10"/>
    <p:sldId id="356" r:id="rId11"/>
    <p:sldId id="357" r:id="rId12"/>
    <p:sldId id="367" r:id="rId13"/>
    <p:sldId id="359" r:id="rId14"/>
    <p:sldId id="360" r:id="rId15"/>
    <p:sldId id="361" r:id="rId16"/>
    <p:sldId id="368" r:id="rId17"/>
    <p:sldId id="372" r:id="rId18"/>
    <p:sldId id="373" r:id="rId19"/>
    <p:sldId id="362" r:id="rId20"/>
    <p:sldId id="369" r:id="rId21"/>
    <p:sldId id="370" r:id="rId22"/>
    <p:sldId id="371" r:id="rId23"/>
    <p:sldId id="321" r:id="rId24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24" autoAdjust="0"/>
  </p:normalViewPr>
  <p:slideViewPr>
    <p:cSldViewPr>
      <p:cViewPr varScale="1">
        <p:scale>
          <a:sx n="79" d="100"/>
          <a:sy n="79" d="100"/>
        </p:scale>
        <p:origin x="806" y="2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C34621-0F65-4986-BFD7-5966D7F4AAE5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43F848D-2AFA-474D-AC25-D79F929D955F}">
      <dgm:prSet phldrT="[Текст]"/>
      <dgm:spPr/>
      <dgm:t>
        <a:bodyPr/>
        <a:lstStyle/>
        <a:p>
          <a:r>
            <a:rPr lang="uk-UA" b="0" i="0" smtClean="0"/>
            <a:t>Прямий</a:t>
          </a:r>
          <a:endParaRPr lang="uk-UA"/>
        </a:p>
      </dgm:t>
    </dgm:pt>
    <dgm:pt modelId="{21390464-221F-487D-AD66-DB2288EA1B75}" type="parTrans" cxnId="{C81EA16E-9060-4DB7-B4B4-0E9A3199D5C8}">
      <dgm:prSet/>
      <dgm:spPr/>
      <dgm:t>
        <a:bodyPr/>
        <a:lstStyle/>
        <a:p>
          <a:endParaRPr lang="uk-UA"/>
        </a:p>
      </dgm:t>
    </dgm:pt>
    <dgm:pt modelId="{05A1E043-E50E-4CD7-A7CD-00F3CD0E4C37}" type="sibTrans" cxnId="{C81EA16E-9060-4DB7-B4B4-0E9A3199D5C8}">
      <dgm:prSet/>
      <dgm:spPr/>
      <dgm:t>
        <a:bodyPr/>
        <a:lstStyle/>
        <a:p>
          <a:endParaRPr lang="uk-UA"/>
        </a:p>
      </dgm:t>
    </dgm:pt>
    <dgm:pt modelId="{D7E00B79-7F05-4B46-9125-B98D6A4C1C01}">
      <dgm:prSet phldrT="[Текст]"/>
      <dgm:spPr/>
      <dgm:t>
        <a:bodyPr/>
        <a:lstStyle/>
        <a:p>
          <a:r>
            <a:rPr lang="uk-UA" b="0" i="0" dirty="0" smtClean="0"/>
            <a:t>Опосередкований</a:t>
          </a:r>
          <a:endParaRPr lang="uk-UA" dirty="0"/>
        </a:p>
      </dgm:t>
    </dgm:pt>
    <dgm:pt modelId="{E82CC172-BF30-4354-A5A3-16ADAA0BC6F0}" type="parTrans" cxnId="{9E2EB138-719E-40F8-806A-3641A9DE1FF4}">
      <dgm:prSet/>
      <dgm:spPr/>
      <dgm:t>
        <a:bodyPr/>
        <a:lstStyle/>
        <a:p>
          <a:endParaRPr lang="uk-UA"/>
        </a:p>
      </dgm:t>
    </dgm:pt>
    <dgm:pt modelId="{CB597001-F71A-4388-985F-5D0734EA278D}" type="sibTrans" cxnId="{9E2EB138-719E-40F8-806A-3641A9DE1FF4}">
      <dgm:prSet/>
      <dgm:spPr/>
      <dgm:t>
        <a:bodyPr/>
        <a:lstStyle/>
        <a:p>
          <a:endParaRPr lang="uk-UA"/>
        </a:p>
      </dgm:t>
    </dgm:pt>
    <dgm:pt modelId="{6C8EF77C-B08D-4FD6-BBF1-0A72E6F84B21}">
      <dgm:prSet phldrT="[Текст]"/>
      <dgm:spPr/>
      <dgm:t>
        <a:bodyPr/>
        <a:lstStyle/>
        <a:p>
          <a:r>
            <a:rPr lang="uk-UA" dirty="0" smtClean="0"/>
            <a:t>Внутрішній</a:t>
          </a:r>
          <a:endParaRPr lang="uk-UA" dirty="0"/>
        </a:p>
      </dgm:t>
    </dgm:pt>
    <dgm:pt modelId="{D8FD642A-6243-409E-A11F-20AD6FC1E753}" type="parTrans" cxnId="{32674095-DD52-476A-BCEA-0897521EEBD7}">
      <dgm:prSet/>
      <dgm:spPr/>
      <dgm:t>
        <a:bodyPr/>
        <a:lstStyle/>
        <a:p>
          <a:endParaRPr lang="uk-UA"/>
        </a:p>
      </dgm:t>
    </dgm:pt>
    <dgm:pt modelId="{890DEE8A-A3CB-4CDE-8159-E3E1798BBB8F}" type="sibTrans" cxnId="{32674095-DD52-476A-BCEA-0897521EEBD7}">
      <dgm:prSet/>
      <dgm:spPr/>
      <dgm:t>
        <a:bodyPr/>
        <a:lstStyle/>
        <a:p>
          <a:endParaRPr lang="uk-UA"/>
        </a:p>
      </dgm:t>
    </dgm:pt>
    <dgm:pt modelId="{A747C89D-88B1-43CF-AA8B-A3E8D2E2C6E2}" type="pres">
      <dgm:prSet presAssocID="{E8C34621-0F65-4986-BFD7-5966D7F4AAE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18F0ACA4-39F2-4544-BF29-B55B9EE70642}" type="pres">
      <dgm:prSet presAssocID="{E8C34621-0F65-4986-BFD7-5966D7F4AAE5}" presName="Name1" presStyleCnt="0"/>
      <dgm:spPr/>
    </dgm:pt>
    <dgm:pt modelId="{FC6CD518-C169-4D79-ADC1-329820AD0F2C}" type="pres">
      <dgm:prSet presAssocID="{E8C34621-0F65-4986-BFD7-5966D7F4AAE5}" presName="cycle" presStyleCnt="0"/>
      <dgm:spPr/>
    </dgm:pt>
    <dgm:pt modelId="{6A1406B0-4390-4A0F-830D-27B798E4EC19}" type="pres">
      <dgm:prSet presAssocID="{E8C34621-0F65-4986-BFD7-5966D7F4AAE5}" presName="srcNode" presStyleLbl="node1" presStyleIdx="0" presStyleCnt="3"/>
      <dgm:spPr/>
    </dgm:pt>
    <dgm:pt modelId="{01A45C2D-84E4-4DD5-9858-91E2E27CC993}" type="pres">
      <dgm:prSet presAssocID="{E8C34621-0F65-4986-BFD7-5966D7F4AAE5}" presName="conn" presStyleLbl="parChTrans1D2" presStyleIdx="0" presStyleCnt="1"/>
      <dgm:spPr/>
      <dgm:t>
        <a:bodyPr/>
        <a:lstStyle/>
        <a:p>
          <a:endParaRPr lang="uk-UA"/>
        </a:p>
      </dgm:t>
    </dgm:pt>
    <dgm:pt modelId="{3BADCF30-7E0B-4C83-A5DA-B047D82A1031}" type="pres">
      <dgm:prSet presAssocID="{E8C34621-0F65-4986-BFD7-5966D7F4AAE5}" presName="extraNode" presStyleLbl="node1" presStyleIdx="0" presStyleCnt="3"/>
      <dgm:spPr/>
    </dgm:pt>
    <dgm:pt modelId="{413BFE0E-E07F-4954-A408-B53024E0CC42}" type="pres">
      <dgm:prSet presAssocID="{E8C34621-0F65-4986-BFD7-5966D7F4AAE5}" presName="dstNode" presStyleLbl="node1" presStyleIdx="0" presStyleCnt="3"/>
      <dgm:spPr/>
    </dgm:pt>
    <dgm:pt modelId="{9CC0FFCE-0201-43CA-9968-0B8261B69000}" type="pres">
      <dgm:prSet presAssocID="{443F848D-2AFA-474D-AC25-D79F929D955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C94087B-91EA-4C00-8029-5D5752C9C263}" type="pres">
      <dgm:prSet presAssocID="{443F848D-2AFA-474D-AC25-D79F929D955F}" presName="accent_1" presStyleCnt="0"/>
      <dgm:spPr/>
    </dgm:pt>
    <dgm:pt modelId="{A38B5DDF-90C8-4D39-819F-5F1358748A1B}" type="pres">
      <dgm:prSet presAssocID="{443F848D-2AFA-474D-AC25-D79F929D955F}" presName="accentRepeatNode" presStyleLbl="solidFgAcc1" presStyleIdx="0" presStyleCnt="3"/>
      <dgm:spPr/>
    </dgm:pt>
    <dgm:pt modelId="{6D6F1C82-FF4C-47DB-AB31-6605436B5CFA}" type="pres">
      <dgm:prSet presAssocID="{D7E00B79-7F05-4B46-9125-B98D6A4C1C01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BDB7F46-9ABD-4A5E-9C60-2AD9CD7A03CE}" type="pres">
      <dgm:prSet presAssocID="{D7E00B79-7F05-4B46-9125-B98D6A4C1C01}" presName="accent_2" presStyleCnt="0"/>
      <dgm:spPr/>
    </dgm:pt>
    <dgm:pt modelId="{56BC32AB-46AA-4C0F-904B-3A8E325C392B}" type="pres">
      <dgm:prSet presAssocID="{D7E00B79-7F05-4B46-9125-B98D6A4C1C01}" presName="accentRepeatNode" presStyleLbl="solidFgAcc1" presStyleIdx="1" presStyleCnt="3"/>
      <dgm:spPr/>
    </dgm:pt>
    <dgm:pt modelId="{5D6C7A0D-9FDE-4037-9B09-4A4D2DC2CC76}" type="pres">
      <dgm:prSet presAssocID="{6C8EF77C-B08D-4FD6-BBF1-0A72E6F84B2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AC0F413-D577-42C0-A258-3BDE90304094}" type="pres">
      <dgm:prSet presAssocID="{6C8EF77C-B08D-4FD6-BBF1-0A72E6F84B21}" presName="accent_3" presStyleCnt="0"/>
      <dgm:spPr/>
    </dgm:pt>
    <dgm:pt modelId="{26512A8D-8E88-406F-928A-2C453443B3E1}" type="pres">
      <dgm:prSet presAssocID="{6C8EF77C-B08D-4FD6-BBF1-0A72E6F84B21}" presName="accentRepeatNode" presStyleLbl="solidFgAcc1" presStyleIdx="2" presStyleCnt="3"/>
      <dgm:spPr/>
    </dgm:pt>
  </dgm:ptLst>
  <dgm:cxnLst>
    <dgm:cxn modelId="{AA564D0F-E8D0-41AB-9ACA-A151B62CA8C9}" type="presOf" srcId="{E8C34621-0F65-4986-BFD7-5966D7F4AAE5}" destId="{A747C89D-88B1-43CF-AA8B-A3E8D2E2C6E2}" srcOrd="0" destOrd="0" presId="urn:microsoft.com/office/officeart/2008/layout/VerticalCurvedList"/>
    <dgm:cxn modelId="{3CA11590-412D-4C11-9868-C429BA970F49}" type="presOf" srcId="{D7E00B79-7F05-4B46-9125-B98D6A4C1C01}" destId="{6D6F1C82-FF4C-47DB-AB31-6605436B5CFA}" srcOrd="0" destOrd="0" presId="urn:microsoft.com/office/officeart/2008/layout/VerticalCurvedList"/>
    <dgm:cxn modelId="{B7B40C6B-9461-49D7-B56B-2AF7A0F686C1}" type="presOf" srcId="{05A1E043-E50E-4CD7-A7CD-00F3CD0E4C37}" destId="{01A45C2D-84E4-4DD5-9858-91E2E27CC993}" srcOrd="0" destOrd="0" presId="urn:microsoft.com/office/officeart/2008/layout/VerticalCurvedList"/>
    <dgm:cxn modelId="{C81EA16E-9060-4DB7-B4B4-0E9A3199D5C8}" srcId="{E8C34621-0F65-4986-BFD7-5966D7F4AAE5}" destId="{443F848D-2AFA-474D-AC25-D79F929D955F}" srcOrd="0" destOrd="0" parTransId="{21390464-221F-487D-AD66-DB2288EA1B75}" sibTransId="{05A1E043-E50E-4CD7-A7CD-00F3CD0E4C37}"/>
    <dgm:cxn modelId="{1E7062BD-486D-453A-B09E-97ACFB12DACA}" type="presOf" srcId="{443F848D-2AFA-474D-AC25-D79F929D955F}" destId="{9CC0FFCE-0201-43CA-9968-0B8261B69000}" srcOrd="0" destOrd="0" presId="urn:microsoft.com/office/officeart/2008/layout/VerticalCurvedList"/>
    <dgm:cxn modelId="{32674095-DD52-476A-BCEA-0897521EEBD7}" srcId="{E8C34621-0F65-4986-BFD7-5966D7F4AAE5}" destId="{6C8EF77C-B08D-4FD6-BBF1-0A72E6F84B21}" srcOrd="2" destOrd="0" parTransId="{D8FD642A-6243-409E-A11F-20AD6FC1E753}" sibTransId="{890DEE8A-A3CB-4CDE-8159-E3E1798BBB8F}"/>
    <dgm:cxn modelId="{9E2EB138-719E-40F8-806A-3641A9DE1FF4}" srcId="{E8C34621-0F65-4986-BFD7-5966D7F4AAE5}" destId="{D7E00B79-7F05-4B46-9125-B98D6A4C1C01}" srcOrd="1" destOrd="0" parTransId="{E82CC172-BF30-4354-A5A3-16ADAA0BC6F0}" sibTransId="{CB597001-F71A-4388-985F-5D0734EA278D}"/>
    <dgm:cxn modelId="{3383E3A4-217E-4870-AF15-5C8B077D1989}" type="presOf" srcId="{6C8EF77C-B08D-4FD6-BBF1-0A72E6F84B21}" destId="{5D6C7A0D-9FDE-4037-9B09-4A4D2DC2CC76}" srcOrd="0" destOrd="0" presId="urn:microsoft.com/office/officeart/2008/layout/VerticalCurvedList"/>
    <dgm:cxn modelId="{5EA23D2E-BFDA-4D2E-8AD2-421EEC09AB07}" type="presParOf" srcId="{A747C89D-88B1-43CF-AA8B-A3E8D2E2C6E2}" destId="{18F0ACA4-39F2-4544-BF29-B55B9EE70642}" srcOrd="0" destOrd="0" presId="urn:microsoft.com/office/officeart/2008/layout/VerticalCurvedList"/>
    <dgm:cxn modelId="{437DDBDC-7CAC-4FDD-9AFE-4723B13E696C}" type="presParOf" srcId="{18F0ACA4-39F2-4544-BF29-B55B9EE70642}" destId="{FC6CD518-C169-4D79-ADC1-329820AD0F2C}" srcOrd="0" destOrd="0" presId="urn:microsoft.com/office/officeart/2008/layout/VerticalCurvedList"/>
    <dgm:cxn modelId="{9EF16613-6064-46E7-AF32-35E42603D87F}" type="presParOf" srcId="{FC6CD518-C169-4D79-ADC1-329820AD0F2C}" destId="{6A1406B0-4390-4A0F-830D-27B798E4EC19}" srcOrd="0" destOrd="0" presId="urn:microsoft.com/office/officeart/2008/layout/VerticalCurvedList"/>
    <dgm:cxn modelId="{BF57EEB7-DA57-45D7-8301-9104ED007BC0}" type="presParOf" srcId="{FC6CD518-C169-4D79-ADC1-329820AD0F2C}" destId="{01A45C2D-84E4-4DD5-9858-91E2E27CC993}" srcOrd="1" destOrd="0" presId="urn:microsoft.com/office/officeart/2008/layout/VerticalCurvedList"/>
    <dgm:cxn modelId="{97F027B5-3FB9-4292-9152-BB2600528A53}" type="presParOf" srcId="{FC6CD518-C169-4D79-ADC1-329820AD0F2C}" destId="{3BADCF30-7E0B-4C83-A5DA-B047D82A1031}" srcOrd="2" destOrd="0" presId="urn:microsoft.com/office/officeart/2008/layout/VerticalCurvedList"/>
    <dgm:cxn modelId="{75F81270-EEC0-4674-AFF4-5C8AD92E0A73}" type="presParOf" srcId="{FC6CD518-C169-4D79-ADC1-329820AD0F2C}" destId="{413BFE0E-E07F-4954-A408-B53024E0CC42}" srcOrd="3" destOrd="0" presId="urn:microsoft.com/office/officeart/2008/layout/VerticalCurvedList"/>
    <dgm:cxn modelId="{12B1B60D-5133-45B3-B1BC-0B0CFA9B9D75}" type="presParOf" srcId="{18F0ACA4-39F2-4544-BF29-B55B9EE70642}" destId="{9CC0FFCE-0201-43CA-9968-0B8261B69000}" srcOrd="1" destOrd="0" presId="urn:microsoft.com/office/officeart/2008/layout/VerticalCurvedList"/>
    <dgm:cxn modelId="{CB35C354-896E-4974-A45D-B015C8748645}" type="presParOf" srcId="{18F0ACA4-39F2-4544-BF29-B55B9EE70642}" destId="{4C94087B-91EA-4C00-8029-5D5752C9C263}" srcOrd="2" destOrd="0" presId="urn:microsoft.com/office/officeart/2008/layout/VerticalCurvedList"/>
    <dgm:cxn modelId="{91A7ED55-90F7-4092-9AAF-8EF0AF81B176}" type="presParOf" srcId="{4C94087B-91EA-4C00-8029-5D5752C9C263}" destId="{A38B5DDF-90C8-4D39-819F-5F1358748A1B}" srcOrd="0" destOrd="0" presId="urn:microsoft.com/office/officeart/2008/layout/VerticalCurvedList"/>
    <dgm:cxn modelId="{0ABE2FC3-3067-44FB-8114-B3BDB755538E}" type="presParOf" srcId="{18F0ACA4-39F2-4544-BF29-B55B9EE70642}" destId="{6D6F1C82-FF4C-47DB-AB31-6605436B5CFA}" srcOrd="3" destOrd="0" presId="urn:microsoft.com/office/officeart/2008/layout/VerticalCurvedList"/>
    <dgm:cxn modelId="{4A907A43-F01C-4753-ADC9-11A754A7F9FA}" type="presParOf" srcId="{18F0ACA4-39F2-4544-BF29-B55B9EE70642}" destId="{0BDB7F46-9ABD-4A5E-9C60-2AD9CD7A03CE}" srcOrd="4" destOrd="0" presId="urn:microsoft.com/office/officeart/2008/layout/VerticalCurvedList"/>
    <dgm:cxn modelId="{CC454960-BD96-4333-B3F7-8A3A0E32AB86}" type="presParOf" srcId="{0BDB7F46-9ABD-4A5E-9C60-2AD9CD7A03CE}" destId="{56BC32AB-46AA-4C0F-904B-3A8E325C392B}" srcOrd="0" destOrd="0" presId="urn:microsoft.com/office/officeart/2008/layout/VerticalCurvedList"/>
    <dgm:cxn modelId="{205DCC4B-2C27-4292-B4DE-3163320065A9}" type="presParOf" srcId="{18F0ACA4-39F2-4544-BF29-B55B9EE70642}" destId="{5D6C7A0D-9FDE-4037-9B09-4A4D2DC2CC76}" srcOrd="5" destOrd="0" presId="urn:microsoft.com/office/officeart/2008/layout/VerticalCurvedList"/>
    <dgm:cxn modelId="{64E2816F-540F-4933-AA6C-FB3685BA975F}" type="presParOf" srcId="{18F0ACA4-39F2-4544-BF29-B55B9EE70642}" destId="{9AC0F413-D577-42C0-A258-3BDE90304094}" srcOrd="6" destOrd="0" presId="urn:microsoft.com/office/officeart/2008/layout/VerticalCurvedList"/>
    <dgm:cxn modelId="{49186397-444D-4E1D-A5AB-37C3B3723586}" type="presParOf" srcId="{9AC0F413-D577-42C0-A258-3BDE90304094}" destId="{26512A8D-8E88-406F-928A-2C453443B3E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50D955-4009-435D-97AD-83B19F05EF21}" type="doc">
      <dgm:prSet loTypeId="urn:microsoft.com/office/officeart/2005/8/layout/arrow6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CEF450F-5678-4666-865A-8803F9C67D95}">
      <dgm:prSet phldrT="[Текст]"/>
      <dgm:spPr/>
      <dgm:t>
        <a:bodyPr/>
        <a:lstStyle/>
        <a:p>
          <a:r>
            <a:rPr lang="uk-UA" b="0" i="0" noProof="0" dirty="0" smtClean="0"/>
            <a:t>внутрішнє стримування = позитивне відчуття </a:t>
          </a:r>
          <a:r>
            <a:rPr lang="ru-RU" b="0" i="0" dirty="0" smtClean="0"/>
            <a:t>себе</a:t>
          </a:r>
          <a:endParaRPr lang="uk-UA" dirty="0"/>
        </a:p>
      </dgm:t>
    </dgm:pt>
    <dgm:pt modelId="{F87F1607-E660-4230-BD9C-E8D9676A9FC0}" type="parTrans" cxnId="{95CD13BD-DF52-4F75-B7CE-75537AFE7403}">
      <dgm:prSet/>
      <dgm:spPr/>
      <dgm:t>
        <a:bodyPr/>
        <a:lstStyle/>
        <a:p>
          <a:endParaRPr lang="uk-UA"/>
        </a:p>
      </dgm:t>
    </dgm:pt>
    <dgm:pt modelId="{E96D111A-DF55-438A-BE9E-0B98969F9E77}" type="sibTrans" cxnId="{95CD13BD-DF52-4F75-B7CE-75537AFE7403}">
      <dgm:prSet/>
      <dgm:spPr/>
      <dgm:t>
        <a:bodyPr/>
        <a:lstStyle/>
        <a:p>
          <a:endParaRPr lang="uk-UA"/>
        </a:p>
      </dgm:t>
    </dgm:pt>
    <dgm:pt modelId="{0E3ED19B-934C-4A28-8613-1E8361216893}">
      <dgm:prSet phldrT="[Текст]"/>
      <dgm:spPr/>
      <dgm:t>
        <a:bodyPr/>
        <a:lstStyle/>
        <a:p>
          <a:r>
            <a:rPr lang="uk-UA" b="0" i="0" dirty="0" smtClean="0"/>
            <a:t>зовнішнє утримання = нагляд і дисципліна</a:t>
          </a:r>
          <a:endParaRPr lang="uk-UA" dirty="0"/>
        </a:p>
      </dgm:t>
    </dgm:pt>
    <dgm:pt modelId="{BE0A869E-C292-4BCC-8C65-0DDDCAAED9E8}" type="parTrans" cxnId="{ABFACF51-B5A6-4638-8395-B977E4C9703A}">
      <dgm:prSet/>
      <dgm:spPr/>
      <dgm:t>
        <a:bodyPr/>
        <a:lstStyle/>
        <a:p>
          <a:endParaRPr lang="uk-UA"/>
        </a:p>
      </dgm:t>
    </dgm:pt>
    <dgm:pt modelId="{565D1C01-D1D7-4CEA-8782-A8FC06E69288}" type="sibTrans" cxnId="{ABFACF51-B5A6-4638-8395-B977E4C9703A}">
      <dgm:prSet/>
      <dgm:spPr/>
      <dgm:t>
        <a:bodyPr/>
        <a:lstStyle/>
        <a:p>
          <a:endParaRPr lang="uk-UA"/>
        </a:p>
      </dgm:t>
    </dgm:pt>
    <dgm:pt modelId="{6D4977C8-337E-40F3-8E66-E7FE4A81814D}" type="pres">
      <dgm:prSet presAssocID="{E150D955-4009-435D-97AD-83B19F05EF2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24AFD79-DAEE-427D-AA05-02BDED991929}" type="pres">
      <dgm:prSet presAssocID="{E150D955-4009-435D-97AD-83B19F05EF21}" presName="ribbon" presStyleLbl="node1" presStyleIdx="0" presStyleCnt="1"/>
      <dgm:spPr/>
    </dgm:pt>
    <dgm:pt modelId="{84ACFA2E-A32E-4F3E-969E-39B556F25B3D}" type="pres">
      <dgm:prSet presAssocID="{E150D955-4009-435D-97AD-83B19F05EF21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63B5295-8F3E-4AF0-8BE9-787AAEDCDF03}" type="pres">
      <dgm:prSet presAssocID="{E150D955-4009-435D-97AD-83B19F05EF21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17F432C-049B-4732-8C8B-83BED83F6708}" type="presOf" srcId="{ECEF450F-5678-4666-865A-8803F9C67D95}" destId="{84ACFA2E-A32E-4F3E-969E-39B556F25B3D}" srcOrd="0" destOrd="0" presId="urn:microsoft.com/office/officeart/2005/8/layout/arrow6"/>
    <dgm:cxn modelId="{95CD13BD-DF52-4F75-B7CE-75537AFE7403}" srcId="{E150D955-4009-435D-97AD-83B19F05EF21}" destId="{ECEF450F-5678-4666-865A-8803F9C67D95}" srcOrd="0" destOrd="0" parTransId="{F87F1607-E660-4230-BD9C-E8D9676A9FC0}" sibTransId="{E96D111A-DF55-438A-BE9E-0B98969F9E77}"/>
    <dgm:cxn modelId="{051C157E-44E0-473C-B04E-DEB5775CB63B}" type="presOf" srcId="{E150D955-4009-435D-97AD-83B19F05EF21}" destId="{6D4977C8-337E-40F3-8E66-E7FE4A81814D}" srcOrd="0" destOrd="0" presId="urn:microsoft.com/office/officeart/2005/8/layout/arrow6"/>
    <dgm:cxn modelId="{ABFACF51-B5A6-4638-8395-B977E4C9703A}" srcId="{E150D955-4009-435D-97AD-83B19F05EF21}" destId="{0E3ED19B-934C-4A28-8613-1E8361216893}" srcOrd="1" destOrd="0" parTransId="{BE0A869E-C292-4BCC-8C65-0DDDCAAED9E8}" sibTransId="{565D1C01-D1D7-4CEA-8782-A8FC06E69288}"/>
    <dgm:cxn modelId="{18055F52-DB52-479F-AF1B-B4071853408A}" type="presOf" srcId="{0E3ED19B-934C-4A28-8613-1E8361216893}" destId="{963B5295-8F3E-4AF0-8BE9-787AAEDCDF03}" srcOrd="0" destOrd="0" presId="urn:microsoft.com/office/officeart/2005/8/layout/arrow6"/>
    <dgm:cxn modelId="{51C269B2-CDF0-43C7-A0DC-01F421FA66FC}" type="presParOf" srcId="{6D4977C8-337E-40F3-8E66-E7FE4A81814D}" destId="{524AFD79-DAEE-427D-AA05-02BDED991929}" srcOrd="0" destOrd="0" presId="urn:microsoft.com/office/officeart/2005/8/layout/arrow6"/>
    <dgm:cxn modelId="{0AF01D54-0241-40E3-80BC-1AF65C70050E}" type="presParOf" srcId="{6D4977C8-337E-40F3-8E66-E7FE4A81814D}" destId="{84ACFA2E-A32E-4F3E-969E-39B556F25B3D}" srcOrd="1" destOrd="0" presId="urn:microsoft.com/office/officeart/2005/8/layout/arrow6"/>
    <dgm:cxn modelId="{B27818A0-44F2-4336-B3E5-3EB50AAFDDC7}" type="presParOf" srcId="{6D4977C8-337E-40F3-8E66-E7FE4A81814D}" destId="{963B5295-8F3E-4AF0-8BE9-787AAEDCDF03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51EDE0-7F78-4080-97DC-5519AE22B4F5}" type="doc">
      <dgm:prSet loTypeId="urn:microsoft.com/office/officeart/2005/8/layout/cycle4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5B85C1E-19DC-440E-B410-F87200FF6D77}">
      <dgm:prSet phldrT="[Текст]" custT="1"/>
      <dgm:spPr/>
      <dgm:t>
        <a:bodyPr/>
        <a:lstStyle/>
        <a:p>
          <a:r>
            <a:rPr lang="uk-UA" sz="2100" b="1" dirty="0" smtClean="0"/>
            <a:t>Прихильність</a:t>
          </a:r>
          <a:endParaRPr lang="uk-UA" sz="2100" b="1" dirty="0"/>
        </a:p>
      </dgm:t>
    </dgm:pt>
    <dgm:pt modelId="{E8B6B475-FD05-44E2-AEE6-D9512A827707}" type="parTrans" cxnId="{7E7BF097-65C8-4EBC-B3D0-82819A6B1DFE}">
      <dgm:prSet/>
      <dgm:spPr/>
      <dgm:t>
        <a:bodyPr/>
        <a:lstStyle/>
        <a:p>
          <a:endParaRPr lang="uk-UA"/>
        </a:p>
      </dgm:t>
    </dgm:pt>
    <dgm:pt modelId="{A337BD54-00F3-4C88-B149-ADBC7F5C6562}" type="sibTrans" cxnId="{7E7BF097-65C8-4EBC-B3D0-82819A6B1DFE}">
      <dgm:prSet/>
      <dgm:spPr/>
      <dgm:t>
        <a:bodyPr/>
        <a:lstStyle/>
        <a:p>
          <a:endParaRPr lang="uk-UA"/>
        </a:p>
      </dgm:t>
    </dgm:pt>
    <dgm:pt modelId="{74B3A6B3-0F00-467E-882D-323831784BD9}">
      <dgm:prSet phldrT="[Текст]" custT="1"/>
      <dgm:spPr/>
      <dgm:t>
        <a:bodyPr/>
        <a:lstStyle/>
        <a:p>
          <a:r>
            <a:rPr lang="uk-UA" sz="1600" dirty="0" smtClean="0"/>
            <a:t>розглядається як першочергова турбота про думки та бажання  інших</a:t>
          </a:r>
          <a:endParaRPr lang="uk-UA" sz="1600" dirty="0"/>
        </a:p>
      </dgm:t>
    </dgm:pt>
    <dgm:pt modelId="{0806EDB1-382C-418A-A6AB-B3E3C466C060}" type="parTrans" cxnId="{BFE0CA95-C20B-4D9A-9DCC-06CE17C60A92}">
      <dgm:prSet/>
      <dgm:spPr/>
      <dgm:t>
        <a:bodyPr/>
        <a:lstStyle/>
        <a:p>
          <a:endParaRPr lang="uk-UA"/>
        </a:p>
      </dgm:t>
    </dgm:pt>
    <dgm:pt modelId="{552F05A8-5689-4893-AF5D-EF70CD8A0F7A}" type="sibTrans" cxnId="{BFE0CA95-C20B-4D9A-9DCC-06CE17C60A92}">
      <dgm:prSet/>
      <dgm:spPr/>
      <dgm:t>
        <a:bodyPr/>
        <a:lstStyle/>
        <a:p>
          <a:endParaRPr lang="uk-UA"/>
        </a:p>
      </dgm:t>
    </dgm:pt>
    <dgm:pt modelId="{C87253F7-164B-4DD3-AC2A-DAFF251E0BD9}">
      <dgm:prSet phldrT="[Текст]"/>
      <dgm:spPr/>
      <dgm:t>
        <a:bodyPr/>
        <a:lstStyle/>
        <a:p>
          <a:r>
            <a:rPr lang="uk-UA" b="1" dirty="0" smtClean="0"/>
            <a:t>Зобов’язання</a:t>
          </a:r>
          <a:endParaRPr lang="uk-UA" b="1" dirty="0"/>
        </a:p>
      </dgm:t>
    </dgm:pt>
    <dgm:pt modelId="{70DEEAEB-0143-46D9-8497-1A7C029B0225}" type="parTrans" cxnId="{B03CFCF5-9496-4E28-9A0B-8FBA09FE59BC}">
      <dgm:prSet/>
      <dgm:spPr/>
      <dgm:t>
        <a:bodyPr/>
        <a:lstStyle/>
        <a:p>
          <a:endParaRPr lang="uk-UA"/>
        </a:p>
      </dgm:t>
    </dgm:pt>
    <dgm:pt modelId="{DF765A24-3897-4613-AFB3-0A5F617B0BC1}" type="sibTrans" cxnId="{B03CFCF5-9496-4E28-9A0B-8FBA09FE59BC}">
      <dgm:prSet/>
      <dgm:spPr/>
      <dgm:t>
        <a:bodyPr/>
        <a:lstStyle/>
        <a:p>
          <a:endParaRPr lang="uk-UA"/>
        </a:p>
      </dgm:t>
    </dgm:pt>
    <dgm:pt modelId="{6C649D12-96E6-4BE5-9571-C1C7055C282D}">
      <dgm:prSet phldrT="[Текст]" custT="1"/>
      <dgm:spPr/>
      <dgm:t>
        <a:bodyPr/>
        <a:lstStyle/>
        <a:p>
          <a:r>
            <a:rPr lang="uk-UA" sz="1500" dirty="0" smtClean="0"/>
            <a:t>людина вкладає час, енергію, себе в певний напрямок діяльності (освіта, створення бізнесу, набуття репутації чесноти)</a:t>
          </a:r>
          <a:endParaRPr lang="uk-UA" sz="1500" dirty="0"/>
        </a:p>
      </dgm:t>
    </dgm:pt>
    <dgm:pt modelId="{D1B5CAD8-7CA7-4E89-812C-105415144D49}" type="parTrans" cxnId="{38616595-4EDA-4544-8373-FC8F78D4E5E2}">
      <dgm:prSet/>
      <dgm:spPr/>
      <dgm:t>
        <a:bodyPr/>
        <a:lstStyle/>
        <a:p>
          <a:endParaRPr lang="uk-UA"/>
        </a:p>
      </dgm:t>
    </dgm:pt>
    <dgm:pt modelId="{2DE967D4-B674-4779-9A57-005E7D52BC5F}" type="sibTrans" cxnId="{38616595-4EDA-4544-8373-FC8F78D4E5E2}">
      <dgm:prSet/>
      <dgm:spPr/>
      <dgm:t>
        <a:bodyPr/>
        <a:lstStyle/>
        <a:p>
          <a:endParaRPr lang="uk-UA"/>
        </a:p>
      </dgm:t>
    </dgm:pt>
    <dgm:pt modelId="{E260C0D7-59C9-43EC-BF88-04B1CCD420E6}">
      <dgm:prSet phldrT="[Текст]" custT="1"/>
      <dgm:spPr/>
      <dgm:t>
        <a:bodyPr/>
        <a:lstStyle/>
        <a:p>
          <a:r>
            <a:rPr lang="uk-UA" sz="2200" b="1" dirty="0" err="1" smtClean="0"/>
            <a:t>Залученість</a:t>
          </a:r>
          <a:endParaRPr lang="uk-UA" sz="2200" b="1" dirty="0"/>
        </a:p>
      </dgm:t>
    </dgm:pt>
    <dgm:pt modelId="{F6D80D27-33CE-4330-B884-194D62784678}" type="parTrans" cxnId="{01AD0946-FF20-47A7-A970-9622789DAE14}">
      <dgm:prSet/>
      <dgm:spPr/>
      <dgm:t>
        <a:bodyPr/>
        <a:lstStyle/>
        <a:p>
          <a:endParaRPr lang="uk-UA"/>
        </a:p>
      </dgm:t>
    </dgm:pt>
    <dgm:pt modelId="{F9A7E031-C04B-457E-A11F-EF6C0425C9C0}" type="sibTrans" cxnId="{01AD0946-FF20-47A7-A970-9622789DAE14}">
      <dgm:prSet/>
      <dgm:spPr/>
      <dgm:t>
        <a:bodyPr/>
        <a:lstStyle/>
        <a:p>
          <a:endParaRPr lang="uk-UA"/>
        </a:p>
      </dgm:t>
    </dgm:pt>
    <dgm:pt modelId="{C52B69A5-EE61-4877-85C1-6EB94E29C3BD}">
      <dgm:prSet phldrT="[Текст]"/>
      <dgm:spPr/>
      <dgm:t>
        <a:bodyPr/>
        <a:lstStyle/>
        <a:p>
          <a:r>
            <a:rPr lang="uk-UA" dirty="0" smtClean="0"/>
            <a:t>Людина може бути просто надто зайнята звичайними речами, щоб знайти час на девіантну поведінку</a:t>
          </a:r>
          <a:endParaRPr lang="uk-UA" dirty="0"/>
        </a:p>
      </dgm:t>
    </dgm:pt>
    <dgm:pt modelId="{0E4CBFA6-9233-4E5D-AAF8-F8E0180EBACD}" type="parTrans" cxnId="{E550119F-CACA-436D-B042-83E1517B6C32}">
      <dgm:prSet/>
      <dgm:spPr/>
      <dgm:t>
        <a:bodyPr/>
        <a:lstStyle/>
        <a:p>
          <a:endParaRPr lang="uk-UA"/>
        </a:p>
      </dgm:t>
    </dgm:pt>
    <dgm:pt modelId="{3A5E779F-4399-4069-9081-C036920A7FFD}" type="sibTrans" cxnId="{E550119F-CACA-436D-B042-83E1517B6C32}">
      <dgm:prSet/>
      <dgm:spPr/>
      <dgm:t>
        <a:bodyPr/>
        <a:lstStyle/>
        <a:p>
          <a:endParaRPr lang="uk-UA"/>
        </a:p>
      </dgm:t>
    </dgm:pt>
    <dgm:pt modelId="{CCF2BAE0-FDC2-4BA7-8651-50A9F8DCA797}">
      <dgm:prSet phldrT="[Текст]" custT="1"/>
      <dgm:spPr/>
      <dgm:t>
        <a:bodyPr/>
        <a:lstStyle/>
        <a:p>
          <a:r>
            <a:rPr lang="uk-UA" sz="2200" b="1" dirty="0" smtClean="0"/>
            <a:t>Віра</a:t>
          </a:r>
          <a:endParaRPr lang="uk-UA" sz="2200" b="1" dirty="0"/>
        </a:p>
      </dgm:t>
    </dgm:pt>
    <dgm:pt modelId="{CF1A22AB-BCCC-4A96-BAB8-69537469FB72}" type="parTrans" cxnId="{4DFE669E-F80D-4287-BEC2-D848F6565648}">
      <dgm:prSet/>
      <dgm:spPr/>
      <dgm:t>
        <a:bodyPr/>
        <a:lstStyle/>
        <a:p>
          <a:endParaRPr lang="uk-UA"/>
        </a:p>
      </dgm:t>
    </dgm:pt>
    <dgm:pt modelId="{19A0AB9A-5DE0-42E9-AB5C-8B65F3D392D0}" type="sibTrans" cxnId="{4DFE669E-F80D-4287-BEC2-D848F6565648}">
      <dgm:prSet/>
      <dgm:spPr/>
      <dgm:t>
        <a:bodyPr/>
        <a:lstStyle/>
        <a:p>
          <a:endParaRPr lang="uk-UA"/>
        </a:p>
      </dgm:t>
    </dgm:pt>
    <dgm:pt modelId="{3BB1677D-0D1B-412E-8433-248863F4955E}">
      <dgm:prSet phldrT="[Текст]" custT="1"/>
      <dgm:spPr/>
      <dgm:t>
        <a:bodyPr/>
        <a:lstStyle/>
        <a:p>
          <a:r>
            <a:rPr lang="uk-UA" sz="1600" noProof="0" dirty="0" smtClean="0"/>
            <a:t>віра в традиційну мораль та повага до влади відіграють важливу роль у стримуванні тенденцій до прояву девіантної поведінки</a:t>
          </a:r>
          <a:endParaRPr lang="uk-UA" sz="1600" noProof="0" dirty="0"/>
        </a:p>
      </dgm:t>
    </dgm:pt>
    <dgm:pt modelId="{712FAA0F-DD61-42E9-B67E-7B48E35C7DC2}" type="parTrans" cxnId="{6BAEFEE3-29EC-452A-A897-6D036662B496}">
      <dgm:prSet/>
      <dgm:spPr/>
      <dgm:t>
        <a:bodyPr/>
        <a:lstStyle/>
        <a:p>
          <a:endParaRPr lang="uk-UA"/>
        </a:p>
      </dgm:t>
    </dgm:pt>
    <dgm:pt modelId="{CCBB18F2-C421-4EB2-9EF1-4C775DA06064}" type="sibTrans" cxnId="{6BAEFEE3-29EC-452A-A897-6D036662B496}">
      <dgm:prSet/>
      <dgm:spPr/>
      <dgm:t>
        <a:bodyPr/>
        <a:lstStyle/>
        <a:p>
          <a:endParaRPr lang="uk-UA"/>
        </a:p>
      </dgm:t>
    </dgm:pt>
    <dgm:pt modelId="{6B99F37A-0071-47B8-AA9F-568518B0D166}" type="pres">
      <dgm:prSet presAssocID="{EF51EDE0-7F78-4080-97DC-5519AE22B4F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906A5856-04F3-4EF5-B880-2A37B65E0759}" type="pres">
      <dgm:prSet presAssocID="{EF51EDE0-7F78-4080-97DC-5519AE22B4F5}" presName="children" presStyleCnt="0"/>
      <dgm:spPr/>
    </dgm:pt>
    <dgm:pt modelId="{C39F683B-6F59-489C-839E-928749FD3AFE}" type="pres">
      <dgm:prSet presAssocID="{EF51EDE0-7F78-4080-97DC-5519AE22B4F5}" presName="child1group" presStyleCnt="0"/>
      <dgm:spPr/>
    </dgm:pt>
    <dgm:pt modelId="{FDA47E2A-F289-4CE2-BC30-6771887BCF5E}" type="pres">
      <dgm:prSet presAssocID="{EF51EDE0-7F78-4080-97DC-5519AE22B4F5}" presName="child1" presStyleLbl="bgAcc1" presStyleIdx="0" presStyleCnt="4" custLinFactNeighborX="-24154" custLinFactNeighborY="45760"/>
      <dgm:spPr/>
      <dgm:t>
        <a:bodyPr/>
        <a:lstStyle/>
        <a:p>
          <a:endParaRPr lang="uk-UA"/>
        </a:p>
      </dgm:t>
    </dgm:pt>
    <dgm:pt modelId="{8AEAA85E-0ED0-41F4-B45A-D7C730DD7C76}" type="pres">
      <dgm:prSet presAssocID="{EF51EDE0-7F78-4080-97DC-5519AE22B4F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CA06C9E-D234-4FEE-A894-1325CDA42D63}" type="pres">
      <dgm:prSet presAssocID="{EF51EDE0-7F78-4080-97DC-5519AE22B4F5}" presName="child2group" presStyleCnt="0"/>
      <dgm:spPr/>
    </dgm:pt>
    <dgm:pt modelId="{72091665-E58D-404E-BBDD-4E874B4F6B60}" type="pres">
      <dgm:prSet presAssocID="{EF51EDE0-7F78-4080-97DC-5519AE22B4F5}" presName="child2" presStyleLbl="bgAcc1" presStyleIdx="1" presStyleCnt="4" custLinFactNeighborX="34490" custLinFactNeighborY="42117"/>
      <dgm:spPr/>
      <dgm:t>
        <a:bodyPr/>
        <a:lstStyle/>
        <a:p>
          <a:endParaRPr lang="uk-UA"/>
        </a:p>
      </dgm:t>
    </dgm:pt>
    <dgm:pt modelId="{02F60C3B-4ABB-4600-9979-CA55C438780F}" type="pres">
      <dgm:prSet presAssocID="{EF51EDE0-7F78-4080-97DC-5519AE22B4F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C099399-ED6B-491D-9F1C-9BB887F7822A}" type="pres">
      <dgm:prSet presAssocID="{EF51EDE0-7F78-4080-97DC-5519AE22B4F5}" presName="child3group" presStyleCnt="0"/>
      <dgm:spPr/>
    </dgm:pt>
    <dgm:pt modelId="{9398AD38-9B24-47C6-BAFB-6176D97E14D9}" type="pres">
      <dgm:prSet presAssocID="{EF51EDE0-7F78-4080-97DC-5519AE22B4F5}" presName="child3" presStyleLbl="bgAcc1" presStyleIdx="2" presStyleCnt="4" custLinFactNeighborX="27411" custLinFactNeighborY="-39248"/>
      <dgm:spPr/>
      <dgm:t>
        <a:bodyPr/>
        <a:lstStyle/>
        <a:p>
          <a:endParaRPr lang="uk-UA"/>
        </a:p>
      </dgm:t>
    </dgm:pt>
    <dgm:pt modelId="{7E6D7ABA-79F0-4AAF-BEB8-16C8D87E69E0}" type="pres">
      <dgm:prSet presAssocID="{EF51EDE0-7F78-4080-97DC-5519AE22B4F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3AE5449-69C1-43C0-AD19-A010FB489FF8}" type="pres">
      <dgm:prSet presAssocID="{EF51EDE0-7F78-4080-97DC-5519AE22B4F5}" presName="child4group" presStyleCnt="0"/>
      <dgm:spPr/>
    </dgm:pt>
    <dgm:pt modelId="{DEA6B631-A461-4998-A825-3A90E320692F}" type="pres">
      <dgm:prSet presAssocID="{EF51EDE0-7F78-4080-97DC-5519AE22B4F5}" presName="child4" presStyleLbl="bgAcc1" presStyleIdx="3" presStyleCnt="4" custScaleX="126349" custScaleY="104401" custLinFactNeighborX="-25363" custLinFactNeighborY="-29508"/>
      <dgm:spPr/>
      <dgm:t>
        <a:bodyPr/>
        <a:lstStyle/>
        <a:p>
          <a:endParaRPr lang="uk-UA"/>
        </a:p>
      </dgm:t>
    </dgm:pt>
    <dgm:pt modelId="{91B7D50A-059C-4E65-9EF5-3AD4E295C480}" type="pres">
      <dgm:prSet presAssocID="{EF51EDE0-7F78-4080-97DC-5519AE22B4F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2EF6E98-C827-4BC9-8EC2-282C29C09A11}" type="pres">
      <dgm:prSet presAssocID="{EF51EDE0-7F78-4080-97DC-5519AE22B4F5}" presName="childPlaceholder" presStyleCnt="0"/>
      <dgm:spPr/>
    </dgm:pt>
    <dgm:pt modelId="{4D21ACD3-DF34-46F3-A7CE-F8475563A2C8}" type="pres">
      <dgm:prSet presAssocID="{EF51EDE0-7F78-4080-97DC-5519AE22B4F5}" presName="circle" presStyleCnt="0"/>
      <dgm:spPr/>
    </dgm:pt>
    <dgm:pt modelId="{BF95880B-1120-44C0-A09F-F53954D30B87}" type="pres">
      <dgm:prSet presAssocID="{EF51EDE0-7F78-4080-97DC-5519AE22B4F5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8DB14B61-AC16-4ADE-9AF1-F69A71A7251A}" type="pres">
      <dgm:prSet presAssocID="{EF51EDE0-7F78-4080-97DC-5519AE22B4F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A889B26-1D37-4FC8-B6C4-EC6A7C9BD1B4}" type="pres">
      <dgm:prSet presAssocID="{EF51EDE0-7F78-4080-97DC-5519AE22B4F5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87398E3-4F5C-446B-B9D8-5A67576A7E16}" type="pres">
      <dgm:prSet presAssocID="{EF51EDE0-7F78-4080-97DC-5519AE22B4F5}" presName="quadrant4" presStyleLbl="node1" presStyleIdx="3" presStyleCnt="4" custLinFactNeighborX="1031" custLinFactNeighborY="-977">
        <dgm:presLayoutVars>
          <dgm:chMax val="1"/>
          <dgm:bulletEnabled val="1"/>
        </dgm:presLayoutVars>
      </dgm:prSet>
      <dgm:spPr/>
    </dgm:pt>
    <dgm:pt modelId="{33CA3322-832A-4D70-8D6F-E781162692B3}" type="pres">
      <dgm:prSet presAssocID="{EF51EDE0-7F78-4080-97DC-5519AE22B4F5}" presName="quadrantPlaceholder" presStyleCnt="0"/>
      <dgm:spPr/>
    </dgm:pt>
    <dgm:pt modelId="{A9BEA33F-DDE6-4B3C-A440-C2A28D714E5B}" type="pres">
      <dgm:prSet presAssocID="{EF51EDE0-7F78-4080-97DC-5519AE22B4F5}" presName="center1" presStyleLbl="fgShp" presStyleIdx="0" presStyleCnt="2"/>
      <dgm:spPr/>
    </dgm:pt>
    <dgm:pt modelId="{D1DC0CC2-8E1D-4081-9E27-32E731519666}" type="pres">
      <dgm:prSet presAssocID="{EF51EDE0-7F78-4080-97DC-5519AE22B4F5}" presName="center2" presStyleLbl="fgShp" presStyleIdx="1" presStyleCnt="2"/>
      <dgm:spPr/>
    </dgm:pt>
  </dgm:ptLst>
  <dgm:cxnLst>
    <dgm:cxn modelId="{38616595-4EDA-4544-8373-FC8F78D4E5E2}" srcId="{C87253F7-164B-4DD3-AC2A-DAFF251E0BD9}" destId="{6C649D12-96E6-4BE5-9571-C1C7055C282D}" srcOrd="0" destOrd="0" parTransId="{D1B5CAD8-7CA7-4E89-812C-105415144D49}" sibTransId="{2DE967D4-B674-4779-9A57-005E7D52BC5F}"/>
    <dgm:cxn modelId="{E53C8737-B06B-4CD5-9C97-C1A93AFA8016}" type="presOf" srcId="{3BB1677D-0D1B-412E-8433-248863F4955E}" destId="{DEA6B631-A461-4998-A825-3A90E320692F}" srcOrd="0" destOrd="0" presId="urn:microsoft.com/office/officeart/2005/8/layout/cycle4"/>
    <dgm:cxn modelId="{EC1AE726-8444-48B3-B22C-545F790AB6A7}" type="presOf" srcId="{3BB1677D-0D1B-412E-8433-248863F4955E}" destId="{91B7D50A-059C-4E65-9EF5-3AD4E295C480}" srcOrd="1" destOrd="0" presId="urn:microsoft.com/office/officeart/2005/8/layout/cycle4"/>
    <dgm:cxn modelId="{3069F707-5668-4F6A-8B02-2614B2DBC763}" type="presOf" srcId="{E260C0D7-59C9-43EC-BF88-04B1CCD420E6}" destId="{2A889B26-1D37-4FC8-B6C4-EC6A7C9BD1B4}" srcOrd="0" destOrd="0" presId="urn:microsoft.com/office/officeart/2005/8/layout/cycle4"/>
    <dgm:cxn modelId="{B03CFCF5-9496-4E28-9A0B-8FBA09FE59BC}" srcId="{EF51EDE0-7F78-4080-97DC-5519AE22B4F5}" destId="{C87253F7-164B-4DD3-AC2A-DAFF251E0BD9}" srcOrd="1" destOrd="0" parTransId="{70DEEAEB-0143-46D9-8497-1A7C029B0225}" sibTransId="{DF765A24-3897-4613-AFB3-0A5F617B0BC1}"/>
    <dgm:cxn modelId="{2220569F-D68C-480D-8A1E-99B5882B6E1E}" type="presOf" srcId="{C52B69A5-EE61-4877-85C1-6EB94E29C3BD}" destId="{9398AD38-9B24-47C6-BAFB-6176D97E14D9}" srcOrd="0" destOrd="0" presId="urn:microsoft.com/office/officeart/2005/8/layout/cycle4"/>
    <dgm:cxn modelId="{18E08B9E-F5FE-4521-83EC-69098298830F}" type="presOf" srcId="{6C649D12-96E6-4BE5-9571-C1C7055C282D}" destId="{02F60C3B-4ABB-4600-9979-CA55C438780F}" srcOrd="1" destOrd="0" presId="urn:microsoft.com/office/officeart/2005/8/layout/cycle4"/>
    <dgm:cxn modelId="{01AD0946-FF20-47A7-A970-9622789DAE14}" srcId="{EF51EDE0-7F78-4080-97DC-5519AE22B4F5}" destId="{E260C0D7-59C9-43EC-BF88-04B1CCD420E6}" srcOrd="2" destOrd="0" parTransId="{F6D80D27-33CE-4330-B884-194D62784678}" sibTransId="{F9A7E031-C04B-457E-A11F-EF6C0425C9C0}"/>
    <dgm:cxn modelId="{C78D8CE7-E8D6-42DA-AD9F-8AA65A068D03}" type="presOf" srcId="{CCF2BAE0-FDC2-4BA7-8651-50A9F8DCA797}" destId="{C87398E3-4F5C-446B-B9D8-5A67576A7E16}" srcOrd="0" destOrd="0" presId="urn:microsoft.com/office/officeart/2005/8/layout/cycle4"/>
    <dgm:cxn modelId="{7E7BF097-65C8-4EBC-B3D0-82819A6B1DFE}" srcId="{EF51EDE0-7F78-4080-97DC-5519AE22B4F5}" destId="{B5B85C1E-19DC-440E-B410-F87200FF6D77}" srcOrd="0" destOrd="0" parTransId="{E8B6B475-FD05-44E2-AEE6-D9512A827707}" sibTransId="{A337BD54-00F3-4C88-B149-ADBC7F5C6562}"/>
    <dgm:cxn modelId="{4DFE669E-F80D-4287-BEC2-D848F6565648}" srcId="{EF51EDE0-7F78-4080-97DC-5519AE22B4F5}" destId="{CCF2BAE0-FDC2-4BA7-8651-50A9F8DCA797}" srcOrd="3" destOrd="0" parTransId="{CF1A22AB-BCCC-4A96-BAB8-69537469FB72}" sibTransId="{19A0AB9A-5DE0-42E9-AB5C-8B65F3D392D0}"/>
    <dgm:cxn modelId="{9D91685D-323C-4288-8008-0245006B172A}" type="presOf" srcId="{74B3A6B3-0F00-467E-882D-323831784BD9}" destId="{FDA47E2A-F289-4CE2-BC30-6771887BCF5E}" srcOrd="0" destOrd="0" presId="urn:microsoft.com/office/officeart/2005/8/layout/cycle4"/>
    <dgm:cxn modelId="{1ECAF703-5E8A-4FB3-BC53-D238D1D88992}" type="presOf" srcId="{74B3A6B3-0F00-467E-882D-323831784BD9}" destId="{8AEAA85E-0ED0-41F4-B45A-D7C730DD7C76}" srcOrd="1" destOrd="0" presId="urn:microsoft.com/office/officeart/2005/8/layout/cycle4"/>
    <dgm:cxn modelId="{589D930D-3094-4B41-B5A8-4A7810D21EDF}" type="presOf" srcId="{C87253F7-164B-4DD3-AC2A-DAFF251E0BD9}" destId="{8DB14B61-AC16-4ADE-9AF1-F69A71A7251A}" srcOrd="0" destOrd="0" presId="urn:microsoft.com/office/officeart/2005/8/layout/cycle4"/>
    <dgm:cxn modelId="{925BCC05-BAD7-45C6-9E51-B6ACDD1BC700}" type="presOf" srcId="{6C649D12-96E6-4BE5-9571-C1C7055C282D}" destId="{72091665-E58D-404E-BBDD-4E874B4F6B60}" srcOrd="0" destOrd="0" presId="urn:microsoft.com/office/officeart/2005/8/layout/cycle4"/>
    <dgm:cxn modelId="{AFE77171-2FA4-4513-9A23-231968AFAA28}" type="presOf" srcId="{C52B69A5-EE61-4877-85C1-6EB94E29C3BD}" destId="{7E6D7ABA-79F0-4AAF-BEB8-16C8D87E69E0}" srcOrd="1" destOrd="0" presId="urn:microsoft.com/office/officeart/2005/8/layout/cycle4"/>
    <dgm:cxn modelId="{9AAB08CD-2548-428F-AA94-BF0DA3B9565E}" type="presOf" srcId="{EF51EDE0-7F78-4080-97DC-5519AE22B4F5}" destId="{6B99F37A-0071-47B8-AA9F-568518B0D166}" srcOrd="0" destOrd="0" presId="urn:microsoft.com/office/officeart/2005/8/layout/cycle4"/>
    <dgm:cxn modelId="{6BAEFEE3-29EC-452A-A897-6D036662B496}" srcId="{CCF2BAE0-FDC2-4BA7-8651-50A9F8DCA797}" destId="{3BB1677D-0D1B-412E-8433-248863F4955E}" srcOrd="0" destOrd="0" parTransId="{712FAA0F-DD61-42E9-B67E-7B48E35C7DC2}" sibTransId="{CCBB18F2-C421-4EB2-9EF1-4C775DA06064}"/>
    <dgm:cxn modelId="{035D81A6-C81B-4E15-8123-E167ACCC8FB9}" type="presOf" srcId="{B5B85C1E-19DC-440E-B410-F87200FF6D77}" destId="{BF95880B-1120-44C0-A09F-F53954D30B87}" srcOrd="0" destOrd="0" presId="urn:microsoft.com/office/officeart/2005/8/layout/cycle4"/>
    <dgm:cxn modelId="{BFE0CA95-C20B-4D9A-9DCC-06CE17C60A92}" srcId="{B5B85C1E-19DC-440E-B410-F87200FF6D77}" destId="{74B3A6B3-0F00-467E-882D-323831784BD9}" srcOrd="0" destOrd="0" parTransId="{0806EDB1-382C-418A-A6AB-B3E3C466C060}" sibTransId="{552F05A8-5689-4893-AF5D-EF70CD8A0F7A}"/>
    <dgm:cxn modelId="{E550119F-CACA-436D-B042-83E1517B6C32}" srcId="{E260C0D7-59C9-43EC-BF88-04B1CCD420E6}" destId="{C52B69A5-EE61-4877-85C1-6EB94E29C3BD}" srcOrd="0" destOrd="0" parTransId="{0E4CBFA6-9233-4E5D-AAF8-F8E0180EBACD}" sibTransId="{3A5E779F-4399-4069-9081-C036920A7FFD}"/>
    <dgm:cxn modelId="{41F14FE8-4557-406A-878A-CA9606584983}" type="presParOf" srcId="{6B99F37A-0071-47B8-AA9F-568518B0D166}" destId="{906A5856-04F3-4EF5-B880-2A37B65E0759}" srcOrd="0" destOrd="0" presId="urn:microsoft.com/office/officeart/2005/8/layout/cycle4"/>
    <dgm:cxn modelId="{634D2EE8-CD00-45E5-882F-45B182D7F3AD}" type="presParOf" srcId="{906A5856-04F3-4EF5-B880-2A37B65E0759}" destId="{C39F683B-6F59-489C-839E-928749FD3AFE}" srcOrd="0" destOrd="0" presId="urn:microsoft.com/office/officeart/2005/8/layout/cycle4"/>
    <dgm:cxn modelId="{67A7BB12-3187-4EAC-B0C8-10CA91141F26}" type="presParOf" srcId="{C39F683B-6F59-489C-839E-928749FD3AFE}" destId="{FDA47E2A-F289-4CE2-BC30-6771887BCF5E}" srcOrd="0" destOrd="0" presId="urn:microsoft.com/office/officeart/2005/8/layout/cycle4"/>
    <dgm:cxn modelId="{B2B97710-A891-4E19-90B5-0B796F4096E8}" type="presParOf" srcId="{C39F683B-6F59-489C-839E-928749FD3AFE}" destId="{8AEAA85E-0ED0-41F4-B45A-D7C730DD7C76}" srcOrd="1" destOrd="0" presId="urn:microsoft.com/office/officeart/2005/8/layout/cycle4"/>
    <dgm:cxn modelId="{658660B7-2E26-48C3-A5CF-2D12F2C4663B}" type="presParOf" srcId="{906A5856-04F3-4EF5-B880-2A37B65E0759}" destId="{3CA06C9E-D234-4FEE-A894-1325CDA42D63}" srcOrd="1" destOrd="0" presId="urn:microsoft.com/office/officeart/2005/8/layout/cycle4"/>
    <dgm:cxn modelId="{2D62693C-65D5-4848-8EE4-32E08304B809}" type="presParOf" srcId="{3CA06C9E-D234-4FEE-A894-1325CDA42D63}" destId="{72091665-E58D-404E-BBDD-4E874B4F6B60}" srcOrd="0" destOrd="0" presId="urn:microsoft.com/office/officeart/2005/8/layout/cycle4"/>
    <dgm:cxn modelId="{76CF4067-0767-4663-B0FE-BD7FC4A0A746}" type="presParOf" srcId="{3CA06C9E-D234-4FEE-A894-1325CDA42D63}" destId="{02F60C3B-4ABB-4600-9979-CA55C438780F}" srcOrd="1" destOrd="0" presId="urn:microsoft.com/office/officeart/2005/8/layout/cycle4"/>
    <dgm:cxn modelId="{24C315FD-44E4-4BF8-BA84-99BBF9EB3E4E}" type="presParOf" srcId="{906A5856-04F3-4EF5-B880-2A37B65E0759}" destId="{BC099399-ED6B-491D-9F1C-9BB887F7822A}" srcOrd="2" destOrd="0" presId="urn:microsoft.com/office/officeart/2005/8/layout/cycle4"/>
    <dgm:cxn modelId="{3B4253E7-C350-4973-867B-011E20C76172}" type="presParOf" srcId="{BC099399-ED6B-491D-9F1C-9BB887F7822A}" destId="{9398AD38-9B24-47C6-BAFB-6176D97E14D9}" srcOrd="0" destOrd="0" presId="urn:microsoft.com/office/officeart/2005/8/layout/cycle4"/>
    <dgm:cxn modelId="{D27E4EFB-99D7-4AD0-A59A-A3C4F93FF9F1}" type="presParOf" srcId="{BC099399-ED6B-491D-9F1C-9BB887F7822A}" destId="{7E6D7ABA-79F0-4AAF-BEB8-16C8D87E69E0}" srcOrd="1" destOrd="0" presId="urn:microsoft.com/office/officeart/2005/8/layout/cycle4"/>
    <dgm:cxn modelId="{9396A448-2850-4012-AC1D-A87A2DE49811}" type="presParOf" srcId="{906A5856-04F3-4EF5-B880-2A37B65E0759}" destId="{93AE5449-69C1-43C0-AD19-A010FB489FF8}" srcOrd="3" destOrd="0" presId="urn:microsoft.com/office/officeart/2005/8/layout/cycle4"/>
    <dgm:cxn modelId="{191F227B-5B26-45CD-BA8E-50EB79FF32FC}" type="presParOf" srcId="{93AE5449-69C1-43C0-AD19-A010FB489FF8}" destId="{DEA6B631-A461-4998-A825-3A90E320692F}" srcOrd="0" destOrd="0" presId="urn:microsoft.com/office/officeart/2005/8/layout/cycle4"/>
    <dgm:cxn modelId="{25194FA8-E1C1-4034-996A-04FDBF24E39E}" type="presParOf" srcId="{93AE5449-69C1-43C0-AD19-A010FB489FF8}" destId="{91B7D50A-059C-4E65-9EF5-3AD4E295C480}" srcOrd="1" destOrd="0" presId="urn:microsoft.com/office/officeart/2005/8/layout/cycle4"/>
    <dgm:cxn modelId="{3FE8EDC1-28D0-4D5F-9EE4-D00B34CFD39F}" type="presParOf" srcId="{906A5856-04F3-4EF5-B880-2A37B65E0759}" destId="{12EF6E98-C827-4BC9-8EC2-282C29C09A11}" srcOrd="4" destOrd="0" presId="urn:microsoft.com/office/officeart/2005/8/layout/cycle4"/>
    <dgm:cxn modelId="{0C585EA3-E7E5-4902-8197-83FF2A13392A}" type="presParOf" srcId="{6B99F37A-0071-47B8-AA9F-568518B0D166}" destId="{4D21ACD3-DF34-46F3-A7CE-F8475563A2C8}" srcOrd="1" destOrd="0" presId="urn:microsoft.com/office/officeart/2005/8/layout/cycle4"/>
    <dgm:cxn modelId="{92D6413B-A097-47D2-BCFF-EF645CE01283}" type="presParOf" srcId="{4D21ACD3-DF34-46F3-A7CE-F8475563A2C8}" destId="{BF95880B-1120-44C0-A09F-F53954D30B87}" srcOrd="0" destOrd="0" presId="urn:microsoft.com/office/officeart/2005/8/layout/cycle4"/>
    <dgm:cxn modelId="{C74EF868-F873-44A0-A6C4-93BE53D40FF4}" type="presParOf" srcId="{4D21ACD3-DF34-46F3-A7CE-F8475563A2C8}" destId="{8DB14B61-AC16-4ADE-9AF1-F69A71A7251A}" srcOrd="1" destOrd="0" presId="urn:microsoft.com/office/officeart/2005/8/layout/cycle4"/>
    <dgm:cxn modelId="{C5A5F2D7-B8A7-4B6C-A1A7-ABC06C956355}" type="presParOf" srcId="{4D21ACD3-DF34-46F3-A7CE-F8475563A2C8}" destId="{2A889B26-1D37-4FC8-B6C4-EC6A7C9BD1B4}" srcOrd="2" destOrd="0" presId="urn:microsoft.com/office/officeart/2005/8/layout/cycle4"/>
    <dgm:cxn modelId="{7F1E2A02-5FAF-4D98-8748-F244B392C81C}" type="presParOf" srcId="{4D21ACD3-DF34-46F3-A7CE-F8475563A2C8}" destId="{C87398E3-4F5C-446B-B9D8-5A67576A7E16}" srcOrd="3" destOrd="0" presId="urn:microsoft.com/office/officeart/2005/8/layout/cycle4"/>
    <dgm:cxn modelId="{6784D4D8-3644-4470-B69B-5C536FA65E14}" type="presParOf" srcId="{4D21ACD3-DF34-46F3-A7CE-F8475563A2C8}" destId="{33CA3322-832A-4D70-8D6F-E781162692B3}" srcOrd="4" destOrd="0" presId="urn:microsoft.com/office/officeart/2005/8/layout/cycle4"/>
    <dgm:cxn modelId="{70AA5364-A0E9-4099-8085-846AE7C2046E}" type="presParOf" srcId="{6B99F37A-0071-47B8-AA9F-568518B0D166}" destId="{A9BEA33F-DDE6-4B3C-A440-C2A28D714E5B}" srcOrd="2" destOrd="0" presId="urn:microsoft.com/office/officeart/2005/8/layout/cycle4"/>
    <dgm:cxn modelId="{F2367035-271E-43D8-893C-DD9E95317F81}" type="presParOf" srcId="{6B99F37A-0071-47B8-AA9F-568518B0D166}" destId="{D1DC0CC2-8E1D-4081-9E27-32E73151966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A911F2-0395-4DD9-9924-3498F8608BFA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78C67B4-F655-49D4-A653-73771E1EB6B5}">
      <dgm:prSet phldrT="[Текст]" custT="1"/>
      <dgm:spPr/>
      <dgm:t>
        <a:bodyPr/>
        <a:lstStyle/>
        <a:p>
          <a:r>
            <a:rPr lang="uk-UA" sz="2100" b="1" i="1" noProof="0" dirty="0" smtClean="0"/>
            <a:t>нехтування</a:t>
          </a:r>
          <a:r>
            <a:rPr lang="uk-UA" sz="2100" b="0" i="0" noProof="0" dirty="0" smtClean="0"/>
            <a:t> - коли батьки приділяють мало часу спілкуванню з дітьми і контролю за ними</a:t>
          </a:r>
          <a:endParaRPr lang="uk-UA" sz="2100" noProof="0" dirty="0"/>
        </a:p>
      </dgm:t>
    </dgm:pt>
    <dgm:pt modelId="{A6DD445D-A19F-49BD-927F-7E21F9714777}" type="parTrans" cxnId="{DB7B48DF-C67F-4952-96C0-31FD43487B1D}">
      <dgm:prSet/>
      <dgm:spPr/>
      <dgm:t>
        <a:bodyPr/>
        <a:lstStyle/>
        <a:p>
          <a:endParaRPr lang="uk-UA" sz="2100"/>
        </a:p>
      </dgm:t>
    </dgm:pt>
    <dgm:pt modelId="{8453D1FC-4F46-4570-91C4-598EC9560802}" type="sibTrans" cxnId="{DB7B48DF-C67F-4952-96C0-31FD43487B1D}">
      <dgm:prSet/>
      <dgm:spPr/>
      <dgm:t>
        <a:bodyPr/>
        <a:lstStyle/>
        <a:p>
          <a:endParaRPr lang="uk-UA" sz="2100"/>
        </a:p>
      </dgm:t>
    </dgm:pt>
    <dgm:pt modelId="{3F043660-8D63-45A8-940C-C54421761A88}">
      <dgm:prSet phldrT="[Текст]" custT="1"/>
      <dgm:spPr/>
      <dgm:t>
        <a:bodyPr/>
        <a:lstStyle/>
        <a:p>
          <a:r>
            <a:rPr lang="uk-UA" sz="2100" b="1" i="1" noProof="0" dirty="0" smtClean="0"/>
            <a:t>конфліктність</a:t>
          </a:r>
          <a:r>
            <a:rPr lang="uk-UA" sz="2100" b="0" i="1" noProof="0" dirty="0" smtClean="0"/>
            <a:t> -</a:t>
          </a:r>
          <a:r>
            <a:rPr lang="uk-UA" sz="2100" b="0" i="0" noProof="0" dirty="0" smtClean="0"/>
            <a:t> коли батьки насаджують неадекватну дисципліну і одна сторона відкидає іншу</a:t>
          </a:r>
          <a:endParaRPr lang="uk-UA" sz="2100" noProof="0" dirty="0"/>
        </a:p>
      </dgm:t>
    </dgm:pt>
    <dgm:pt modelId="{4279E0C0-55F1-494E-991F-DA576B4DD2F0}" type="parTrans" cxnId="{5E197155-84E5-4D97-803B-AB8580FA7F10}">
      <dgm:prSet/>
      <dgm:spPr/>
      <dgm:t>
        <a:bodyPr/>
        <a:lstStyle/>
        <a:p>
          <a:endParaRPr lang="uk-UA" sz="2100"/>
        </a:p>
      </dgm:t>
    </dgm:pt>
    <dgm:pt modelId="{A15FC930-5955-4A67-BEB3-06FAA681E2FA}" type="sibTrans" cxnId="{5E197155-84E5-4D97-803B-AB8580FA7F10}">
      <dgm:prSet/>
      <dgm:spPr/>
      <dgm:t>
        <a:bodyPr/>
        <a:lstStyle/>
        <a:p>
          <a:endParaRPr lang="uk-UA" sz="2100"/>
        </a:p>
      </dgm:t>
    </dgm:pt>
    <dgm:pt modelId="{8C07B3B1-8C71-4A00-BEDC-5F9BA8CB053F}">
      <dgm:prSet phldrT="[Текст]" custT="1"/>
      <dgm:spPr/>
      <dgm:t>
        <a:bodyPr/>
        <a:lstStyle/>
        <a:p>
          <a:r>
            <a:rPr lang="uk-UA" sz="2100" b="1" i="1" noProof="0" dirty="0" smtClean="0"/>
            <a:t>відхилення</a:t>
          </a:r>
          <a:r>
            <a:rPr lang="uk-UA" sz="2100" b="0" i="0" noProof="0" dirty="0" smtClean="0"/>
            <a:t> - коли самі батьки відрізняються протиправною поведінкою і / або крізь пальці дивляться на порушення закону</a:t>
          </a:r>
          <a:endParaRPr lang="uk-UA" sz="2100" noProof="0" dirty="0"/>
        </a:p>
      </dgm:t>
    </dgm:pt>
    <dgm:pt modelId="{72C83B4A-F419-468B-BCDC-9DB307210C4C}" type="parTrans" cxnId="{4B800DE5-9A55-4280-97DE-CF44BAEE63F0}">
      <dgm:prSet/>
      <dgm:spPr/>
      <dgm:t>
        <a:bodyPr/>
        <a:lstStyle/>
        <a:p>
          <a:endParaRPr lang="uk-UA" sz="2100"/>
        </a:p>
      </dgm:t>
    </dgm:pt>
    <dgm:pt modelId="{60B2F385-1F3B-4ACB-A9F2-78EE61E39B7F}" type="sibTrans" cxnId="{4B800DE5-9A55-4280-97DE-CF44BAEE63F0}">
      <dgm:prSet/>
      <dgm:spPr/>
      <dgm:t>
        <a:bodyPr/>
        <a:lstStyle/>
        <a:p>
          <a:endParaRPr lang="uk-UA" sz="2100"/>
        </a:p>
      </dgm:t>
    </dgm:pt>
    <dgm:pt modelId="{0810B6B1-3C02-436E-A65B-10384A2DC602}">
      <dgm:prSet phldrT="[Текст]" custT="1"/>
      <dgm:spPr/>
      <dgm:t>
        <a:bodyPr/>
        <a:lstStyle/>
        <a:p>
          <a:r>
            <a:rPr lang="uk-UA" sz="2100" b="1" i="1" noProof="0" dirty="0" smtClean="0"/>
            <a:t>розкол</a:t>
          </a:r>
          <a:r>
            <a:rPr lang="uk-UA" sz="2100" b="0" i="1" noProof="0" dirty="0" smtClean="0"/>
            <a:t> -</a:t>
          </a:r>
          <a:r>
            <a:rPr lang="uk-UA" sz="2100" b="0" i="0" noProof="0" dirty="0" smtClean="0"/>
            <a:t> коли в результаті подружнього розладу і розлучення виникають зневага і конфліктність з подальшим відсутністю одного з батьків</a:t>
          </a:r>
          <a:endParaRPr lang="uk-UA" sz="2100" noProof="0" dirty="0"/>
        </a:p>
      </dgm:t>
    </dgm:pt>
    <dgm:pt modelId="{51CF76F4-1E7E-46F2-8CCE-17604A911464}" type="parTrans" cxnId="{6A5B5437-D4BB-4C79-8FCA-1A12FBEA4B73}">
      <dgm:prSet/>
      <dgm:spPr/>
      <dgm:t>
        <a:bodyPr/>
        <a:lstStyle/>
        <a:p>
          <a:endParaRPr lang="uk-UA" sz="2100"/>
        </a:p>
      </dgm:t>
    </dgm:pt>
    <dgm:pt modelId="{697459DA-D340-435A-8087-AC4BBDC7E2D3}" type="sibTrans" cxnId="{6A5B5437-D4BB-4C79-8FCA-1A12FBEA4B73}">
      <dgm:prSet/>
      <dgm:spPr/>
      <dgm:t>
        <a:bodyPr/>
        <a:lstStyle/>
        <a:p>
          <a:endParaRPr lang="uk-UA" sz="2100"/>
        </a:p>
      </dgm:t>
    </dgm:pt>
    <dgm:pt modelId="{C9E90759-4AB1-45F9-99DF-DE0C2FE462F8}" type="pres">
      <dgm:prSet presAssocID="{8BA911F2-0395-4DD9-9924-3498F8608BFA}" presName="Name0" presStyleCnt="0">
        <dgm:presLayoutVars>
          <dgm:chMax val="7"/>
          <dgm:chPref val="7"/>
          <dgm:dir/>
        </dgm:presLayoutVars>
      </dgm:prSet>
      <dgm:spPr/>
    </dgm:pt>
    <dgm:pt modelId="{A2927473-6C83-463E-A316-57475E167A61}" type="pres">
      <dgm:prSet presAssocID="{8BA911F2-0395-4DD9-9924-3498F8608BFA}" presName="Name1" presStyleCnt="0"/>
      <dgm:spPr/>
    </dgm:pt>
    <dgm:pt modelId="{71111CF0-1B4C-4BC2-A9A3-0534FA490338}" type="pres">
      <dgm:prSet presAssocID="{8BA911F2-0395-4DD9-9924-3498F8608BFA}" presName="cycle" presStyleCnt="0"/>
      <dgm:spPr/>
    </dgm:pt>
    <dgm:pt modelId="{126E608A-5624-42BE-B6FC-BBB0F73ABFB1}" type="pres">
      <dgm:prSet presAssocID="{8BA911F2-0395-4DD9-9924-3498F8608BFA}" presName="srcNode" presStyleLbl="node1" presStyleIdx="0" presStyleCnt="4"/>
      <dgm:spPr/>
    </dgm:pt>
    <dgm:pt modelId="{24933616-5875-47B4-8142-C9BC05964F5C}" type="pres">
      <dgm:prSet presAssocID="{8BA911F2-0395-4DD9-9924-3498F8608BFA}" presName="conn" presStyleLbl="parChTrans1D2" presStyleIdx="0" presStyleCnt="1"/>
      <dgm:spPr/>
    </dgm:pt>
    <dgm:pt modelId="{6E685E98-F204-4E03-9D98-2A49F6BC0370}" type="pres">
      <dgm:prSet presAssocID="{8BA911F2-0395-4DD9-9924-3498F8608BFA}" presName="extraNode" presStyleLbl="node1" presStyleIdx="0" presStyleCnt="4"/>
      <dgm:spPr/>
    </dgm:pt>
    <dgm:pt modelId="{7B12FE44-3B2F-440E-8377-8AEAC91B48E4}" type="pres">
      <dgm:prSet presAssocID="{8BA911F2-0395-4DD9-9924-3498F8608BFA}" presName="dstNode" presStyleLbl="node1" presStyleIdx="0" presStyleCnt="4"/>
      <dgm:spPr/>
    </dgm:pt>
    <dgm:pt modelId="{A94F6DFC-801E-4D6F-AB29-15D469277215}" type="pres">
      <dgm:prSet presAssocID="{B78C67B4-F655-49D4-A653-73771E1EB6B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1FFCA69-1B54-40AC-A80C-D5E3C8A55085}" type="pres">
      <dgm:prSet presAssocID="{B78C67B4-F655-49D4-A653-73771E1EB6B5}" presName="accent_1" presStyleCnt="0"/>
      <dgm:spPr/>
    </dgm:pt>
    <dgm:pt modelId="{C953C18B-8C6B-4DC5-BFCC-88D492CD5676}" type="pres">
      <dgm:prSet presAssocID="{B78C67B4-F655-49D4-A653-73771E1EB6B5}" presName="accentRepeatNode" presStyleLbl="solidFgAcc1" presStyleIdx="0" presStyleCnt="4"/>
      <dgm:spPr/>
    </dgm:pt>
    <dgm:pt modelId="{01B15F1E-DFF9-4370-9BAD-74A8BD174168}" type="pres">
      <dgm:prSet presAssocID="{3F043660-8D63-45A8-940C-C54421761A88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12AFFCD-C557-4115-BD75-9A8D3F15E3F4}" type="pres">
      <dgm:prSet presAssocID="{3F043660-8D63-45A8-940C-C54421761A88}" presName="accent_2" presStyleCnt="0"/>
      <dgm:spPr/>
    </dgm:pt>
    <dgm:pt modelId="{6F84D50E-E427-425C-A4E2-BD7F20C70743}" type="pres">
      <dgm:prSet presAssocID="{3F043660-8D63-45A8-940C-C54421761A88}" presName="accentRepeatNode" presStyleLbl="solidFgAcc1" presStyleIdx="1" presStyleCnt="4"/>
      <dgm:spPr/>
    </dgm:pt>
    <dgm:pt modelId="{4BF734CB-ED2D-4A64-99CF-A6269844BEC9}" type="pres">
      <dgm:prSet presAssocID="{8C07B3B1-8C71-4A00-BEDC-5F9BA8CB053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1E6706D-7662-4A7F-9E42-40FD0637BAAA}" type="pres">
      <dgm:prSet presAssocID="{8C07B3B1-8C71-4A00-BEDC-5F9BA8CB053F}" presName="accent_3" presStyleCnt="0"/>
      <dgm:spPr/>
    </dgm:pt>
    <dgm:pt modelId="{AE2C01C3-9D10-4E6C-804B-139ABE0A93C1}" type="pres">
      <dgm:prSet presAssocID="{8C07B3B1-8C71-4A00-BEDC-5F9BA8CB053F}" presName="accentRepeatNode" presStyleLbl="solidFgAcc1" presStyleIdx="2" presStyleCnt="4"/>
      <dgm:spPr/>
    </dgm:pt>
    <dgm:pt modelId="{00510CD2-E3A4-4036-A650-7A51117070F3}" type="pres">
      <dgm:prSet presAssocID="{0810B6B1-3C02-436E-A65B-10384A2DC60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3F79A23-AAB3-4B92-B6C2-1BFD10058683}" type="pres">
      <dgm:prSet presAssocID="{0810B6B1-3C02-436E-A65B-10384A2DC602}" presName="accent_4" presStyleCnt="0"/>
      <dgm:spPr/>
    </dgm:pt>
    <dgm:pt modelId="{E99F1762-3AFF-45D7-875B-D59D2D3A5805}" type="pres">
      <dgm:prSet presAssocID="{0810B6B1-3C02-436E-A65B-10384A2DC602}" presName="accentRepeatNode" presStyleLbl="solidFgAcc1" presStyleIdx="3" presStyleCnt="4"/>
      <dgm:spPr/>
    </dgm:pt>
  </dgm:ptLst>
  <dgm:cxnLst>
    <dgm:cxn modelId="{DBFB199F-BF74-4905-9880-9553FCCAA22C}" type="presOf" srcId="{B78C67B4-F655-49D4-A653-73771E1EB6B5}" destId="{A94F6DFC-801E-4D6F-AB29-15D469277215}" srcOrd="0" destOrd="0" presId="urn:microsoft.com/office/officeart/2008/layout/VerticalCurvedList"/>
    <dgm:cxn modelId="{4B800DE5-9A55-4280-97DE-CF44BAEE63F0}" srcId="{8BA911F2-0395-4DD9-9924-3498F8608BFA}" destId="{8C07B3B1-8C71-4A00-BEDC-5F9BA8CB053F}" srcOrd="2" destOrd="0" parTransId="{72C83B4A-F419-468B-BCDC-9DB307210C4C}" sibTransId="{60B2F385-1F3B-4ACB-A9F2-78EE61E39B7F}"/>
    <dgm:cxn modelId="{AD139615-CFE6-4C59-97F3-E9FFB191984E}" type="presOf" srcId="{8453D1FC-4F46-4570-91C4-598EC9560802}" destId="{24933616-5875-47B4-8142-C9BC05964F5C}" srcOrd="0" destOrd="0" presId="urn:microsoft.com/office/officeart/2008/layout/VerticalCurvedList"/>
    <dgm:cxn modelId="{A7FA1356-C2EF-44F8-9B84-FB90326A5CCC}" type="presOf" srcId="{8C07B3B1-8C71-4A00-BEDC-5F9BA8CB053F}" destId="{4BF734CB-ED2D-4A64-99CF-A6269844BEC9}" srcOrd="0" destOrd="0" presId="urn:microsoft.com/office/officeart/2008/layout/VerticalCurvedList"/>
    <dgm:cxn modelId="{DB7B48DF-C67F-4952-96C0-31FD43487B1D}" srcId="{8BA911F2-0395-4DD9-9924-3498F8608BFA}" destId="{B78C67B4-F655-49D4-A653-73771E1EB6B5}" srcOrd="0" destOrd="0" parTransId="{A6DD445D-A19F-49BD-927F-7E21F9714777}" sibTransId="{8453D1FC-4F46-4570-91C4-598EC9560802}"/>
    <dgm:cxn modelId="{5E197155-84E5-4D97-803B-AB8580FA7F10}" srcId="{8BA911F2-0395-4DD9-9924-3498F8608BFA}" destId="{3F043660-8D63-45A8-940C-C54421761A88}" srcOrd="1" destOrd="0" parTransId="{4279E0C0-55F1-494E-991F-DA576B4DD2F0}" sibTransId="{A15FC930-5955-4A67-BEB3-06FAA681E2FA}"/>
    <dgm:cxn modelId="{383928F6-601D-4477-8943-874790259C07}" type="presOf" srcId="{3F043660-8D63-45A8-940C-C54421761A88}" destId="{01B15F1E-DFF9-4370-9BAD-74A8BD174168}" srcOrd="0" destOrd="0" presId="urn:microsoft.com/office/officeart/2008/layout/VerticalCurvedList"/>
    <dgm:cxn modelId="{6A5B5437-D4BB-4C79-8FCA-1A12FBEA4B73}" srcId="{8BA911F2-0395-4DD9-9924-3498F8608BFA}" destId="{0810B6B1-3C02-436E-A65B-10384A2DC602}" srcOrd="3" destOrd="0" parTransId="{51CF76F4-1E7E-46F2-8CCE-17604A911464}" sibTransId="{697459DA-D340-435A-8087-AC4BBDC7E2D3}"/>
    <dgm:cxn modelId="{784AA4A9-C5DC-40EA-8878-4E4ABEADC234}" type="presOf" srcId="{0810B6B1-3C02-436E-A65B-10384A2DC602}" destId="{00510CD2-E3A4-4036-A650-7A51117070F3}" srcOrd="0" destOrd="0" presId="urn:microsoft.com/office/officeart/2008/layout/VerticalCurvedList"/>
    <dgm:cxn modelId="{0E368374-2747-4D07-978B-07975EB038EC}" type="presOf" srcId="{8BA911F2-0395-4DD9-9924-3498F8608BFA}" destId="{C9E90759-4AB1-45F9-99DF-DE0C2FE462F8}" srcOrd="0" destOrd="0" presId="urn:microsoft.com/office/officeart/2008/layout/VerticalCurvedList"/>
    <dgm:cxn modelId="{39DB53FF-F701-4E36-8F1D-92C5E827A962}" type="presParOf" srcId="{C9E90759-4AB1-45F9-99DF-DE0C2FE462F8}" destId="{A2927473-6C83-463E-A316-57475E167A61}" srcOrd="0" destOrd="0" presId="urn:microsoft.com/office/officeart/2008/layout/VerticalCurvedList"/>
    <dgm:cxn modelId="{BC195CE4-5659-4B90-A774-E291EDFF0CA7}" type="presParOf" srcId="{A2927473-6C83-463E-A316-57475E167A61}" destId="{71111CF0-1B4C-4BC2-A9A3-0534FA490338}" srcOrd="0" destOrd="0" presId="urn:microsoft.com/office/officeart/2008/layout/VerticalCurvedList"/>
    <dgm:cxn modelId="{7F9FE932-4F64-4039-83DB-00FAB919A866}" type="presParOf" srcId="{71111CF0-1B4C-4BC2-A9A3-0534FA490338}" destId="{126E608A-5624-42BE-B6FC-BBB0F73ABFB1}" srcOrd="0" destOrd="0" presId="urn:microsoft.com/office/officeart/2008/layout/VerticalCurvedList"/>
    <dgm:cxn modelId="{1DD55CDC-3DBC-44C7-A28F-2919850F0E3E}" type="presParOf" srcId="{71111CF0-1B4C-4BC2-A9A3-0534FA490338}" destId="{24933616-5875-47B4-8142-C9BC05964F5C}" srcOrd="1" destOrd="0" presId="urn:microsoft.com/office/officeart/2008/layout/VerticalCurvedList"/>
    <dgm:cxn modelId="{9A5CC419-0773-444E-B966-12B2655F44C8}" type="presParOf" srcId="{71111CF0-1B4C-4BC2-A9A3-0534FA490338}" destId="{6E685E98-F204-4E03-9D98-2A49F6BC0370}" srcOrd="2" destOrd="0" presId="urn:microsoft.com/office/officeart/2008/layout/VerticalCurvedList"/>
    <dgm:cxn modelId="{552EBDD3-221B-49E5-9208-5E4C61E37B51}" type="presParOf" srcId="{71111CF0-1B4C-4BC2-A9A3-0534FA490338}" destId="{7B12FE44-3B2F-440E-8377-8AEAC91B48E4}" srcOrd="3" destOrd="0" presId="urn:microsoft.com/office/officeart/2008/layout/VerticalCurvedList"/>
    <dgm:cxn modelId="{0E33E39B-A3EA-4AE3-9A7B-36397E14F7BC}" type="presParOf" srcId="{A2927473-6C83-463E-A316-57475E167A61}" destId="{A94F6DFC-801E-4D6F-AB29-15D469277215}" srcOrd="1" destOrd="0" presId="urn:microsoft.com/office/officeart/2008/layout/VerticalCurvedList"/>
    <dgm:cxn modelId="{8042A844-1FC3-48F7-A16B-C5744A95413A}" type="presParOf" srcId="{A2927473-6C83-463E-A316-57475E167A61}" destId="{21FFCA69-1B54-40AC-A80C-D5E3C8A55085}" srcOrd="2" destOrd="0" presId="urn:microsoft.com/office/officeart/2008/layout/VerticalCurvedList"/>
    <dgm:cxn modelId="{2BB26EA8-E5D8-4F2B-95D6-59014A21F37E}" type="presParOf" srcId="{21FFCA69-1B54-40AC-A80C-D5E3C8A55085}" destId="{C953C18B-8C6B-4DC5-BFCC-88D492CD5676}" srcOrd="0" destOrd="0" presId="urn:microsoft.com/office/officeart/2008/layout/VerticalCurvedList"/>
    <dgm:cxn modelId="{F9535AED-C283-4009-97FB-0D1BDEB7605C}" type="presParOf" srcId="{A2927473-6C83-463E-A316-57475E167A61}" destId="{01B15F1E-DFF9-4370-9BAD-74A8BD174168}" srcOrd="3" destOrd="0" presId="urn:microsoft.com/office/officeart/2008/layout/VerticalCurvedList"/>
    <dgm:cxn modelId="{5F48DDCD-FF79-4DF6-8E30-CEA4A3DEF540}" type="presParOf" srcId="{A2927473-6C83-463E-A316-57475E167A61}" destId="{212AFFCD-C557-4115-BD75-9A8D3F15E3F4}" srcOrd="4" destOrd="0" presId="urn:microsoft.com/office/officeart/2008/layout/VerticalCurvedList"/>
    <dgm:cxn modelId="{D96176F9-BB26-4DC0-BE31-FEF75C7ADBF8}" type="presParOf" srcId="{212AFFCD-C557-4115-BD75-9A8D3F15E3F4}" destId="{6F84D50E-E427-425C-A4E2-BD7F20C70743}" srcOrd="0" destOrd="0" presId="urn:microsoft.com/office/officeart/2008/layout/VerticalCurvedList"/>
    <dgm:cxn modelId="{4CC5930F-2E2C-45C4-9CAA-96B73A412501}" type="presParOf" srcId="{A2927473-6C83-463E-A316-57475E167A61}" destId="{4BF734CB-ED2D-4A64-99CF-A6269844BEC9}" srcOrd="5" destOrd="0" presId="urn:microsoft.com/office/officeart/2008/layout/VerticalCurvedList"/>
    <dgm:cxn modelId="{A6FB04F8-ACB4-4213-9A92-85F5D2B6C9C4}" type="presParOf" srcId="{A2927473-6C83-463E-A316-57475E167A61}" destId="{71E6706D-7662-4A7F-9E42-40FD0637BAAA}" srcOrd="6" destOrd="0" presId="urn:microsoft.com/office/officeart/2008/layout/VerticalCurvedList"/>
    <dgm:cxn modelId="{0903747F-ECC2-4E1E-BA04-4FF353710836}" type="presParOf" srcId="{71E6706D-7662-4A7F-9E42-40FD0637BAAA}" destId="{AE2C01C3-9D10-4E6C-804B-139ABE0A93C1}" srcOrd="0" destOrd="0" presId="urn:microsoft.com/office/officeart/2008/layout/VerticalCurvedList"/>
    <dgm:cxn modelId="{F2930FB2-C409-48CF-B810-96BE9032DBD7}" type="presParOf" srcId="{A2927473-6C83-463E-A316-57475E167A61}" destId="{00510CD2-E3A4-4036-A650-7A51117070F3}" srcOrd="7" destOrd="0" presId="urn:microsoft.com/office/officeart/2008/layout/VerticalCurvedList"/>
    <dgm:cxn modelId="{9F6E96C0-C3B7-4805-86D0-91A5E584813B}" type="presParOf" srcId="{A2927473-6C83-463E-A316-57475E167A61}" destId="{B3F79A23-AAB3-4B92-B6C2-1BFD10058683}" srcOrd="8" destOrd="0" presId="urn:microsoft.com/office/officeart/2008/layout/VerticalCurvedList"/>
    <dgm:cxn modelId="{3C8973F1-7665-4E01-9E93-4DDD55A4847D}" type="presParOf" srcId="{B3F79A23-AAB3-4B92-B6C2-1BFD10058683}" destId="{E99F1762-3AFF-45D7-875B-D59D2D3A580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45C2D-84E4-4DD5-9858-91E2E27CC993}">
      <dsp:nvSpPr>
        <dsp:cNvPr id="0" name=""/>
        <dsp:cNvSpPr/>
      </dsp:nvSpPr>
      <dsp:spPr>
        <a:xfrm>
          <a:off x="-3321320" y="-510876"/>
          <a:ext cx="3960566" cy="3960566"/>
        </a:xfrm>
        <a:prstGeom prst="blockArc">
          <a:avLst>
            <a:gd name="adj1" fmla="val 18900000"/>
            <a:gd name="adj2" fmla="val 2700000"/>
            <a:gd name="adj3" fmla="val 54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C0FFCE-0201-43CA-9968-0B8261B69000}">
      <dsp:nvSpPr>
        <dsp:cNvPr id="0" name=""/>
        <dsp:cNvSpPr/>
      </dsp:nvSpPr>
      <dsp:spPr>
        <a:xfrm>
          <a:off x="411047" y="293881"/>
          <a:ext cx="4160048" cy="58776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6537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0" i="0" kern="1200" smtClean="0"/>
            <a:t>Прямий</a:t>
          </a:r>
          <a:endParaRPr lang="uk-UA" sz="3000" kern="1200"/>
        </a:p>
      </dsp:txBody>
      <dsp:txXfrm>
        <a:off x="411047" y="293881"/>
        <a:ext cx="4160048" cy="587762"/>
      </dsp:txXfrm>
    </dsp:sp>
    <dsp:sp modelId="{A38B5DDF-90C8-4D39-819F-5F1358748A1B}">
      <dsp:nvSpPr>
        <dsp:cNvPr id="0" name=""/>
        <dsp:cNvSpPr/>
      </dsp:nvSpPr>
      <dsp:spPr>
        <a:xfrm>
          <a:off x="43695" y="220411"/>
          <a:ext cx="734703" cy="7347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D6F1C82-FF4C-47DB-AB31-6605436B5CFA}">
      <dsp:nvSpPr>
        <dsp:cNvPr id="0" name=""/>
        <dsp:cNvSpPr/>
      </dsp:nvSpPr>
      <dsp:spPr>
        <a:xfrm>
          <a:off x="624699" y="1175525"/>
          <a:ext cx="3946397" cy="58776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6537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0" i="0" kern="1200" dirty="0" smtClean="0"/>
            <a:t>Опосередкований</a:t>
          </a:r>
          <a:endParaRPr lang="uk-UA" sz="3000" kern="1200" dirty="0"/>
        </a:p>
      </dsp:txBody>
      <dsp:txXfrm>
        <a:off x="624699" y="1175525"/>
        <a:ext cx="3946397" cy="587762"/>
      </dsp:txXfrm>
    </dsp:sp>
    <dsp:sp modelId="{56BC32AB-46AA-4C0F-904B-3A8E325C392B}">
      <dsp:nvSpPr>
        <dsp:cNvPr id="0" name=""/>
        <dsp:cNvSpPr/>
      </dsp:nvSpPr>
      <dsp:spPr>
        <a:xfrm>
          <a:off x="257347" y="1102055"/>
          <a:ext cx="734703" cy="7347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D6C7A0D-9FDE-4037-9B09-4A4D2DC2CC76}">
      <dsp:nvSpPr>
        <dsp:cNvPr id="0" name=""/>
        <dsp:cNvSpPr/>
      </dsp:nvSpPr>
      <dsp:spPr>
        <a:xfrm>
          <a:off x="411047" y="2057169"/>
          <a:ext cx="4160048" cy="58776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6537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Внутрішній</a:t>
          </a:r>
          <a:endParaRPr lang="uk-UA" sz="3000" kern="1200" dirty="0"/>
        </a:p>
      </dsp:txBody>
      <dsp:txXfrm>
        <a:off x="411047" y="2057169"/>
        <a:ext cx="4160048" cy="587762"/>
      </dsp:txXfrm>
    </dsp:sp>
    <dsp:sp modelId="{26512A8D-8E88-406F-928A-2C453443B3E1}">
      <dsp:nvSpPr>
        <dsp:cNvPr id="0" name=""/>
        <dsp:cNvSpPr/>
      </dsp:nvSpPr>
      <dsp:spPr>
        <a:xfrm>
          <a:off x="43695" y="1983699"/>
          <a:ext cx="734703" cy="7347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AFD79-DAEE-427D-AA05-02BDED991929}">
      <dsp:nvSpPr>
        <dsp:cNvPr id="0" name=""/>
        <dsp:cNvSpPr/>
      </dsp:nvSpPr>
      <dsp:spPr>
        <a:xfrm>
          <a:off x="340264" y="0"/>
          <a:ext cx="8212460" cy="3284984"/>
        </a:xfrm>
        <a:prstGeom prst="leftRightRibb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4ACFA2E-A32E-4F3E-969E-39B556F25B3D}">
      <dsp:nvSpPr>
        <dsp:cNvPr id="0" name=""/>
        <dsp:cNvSpPr/>
      </dsp:nvSpPr>
      <dsp:spPr>
        <a:xfrm>
          <a:off x="1325759" y="574872"/>
          <a:ext cx="2710111" cy="1609642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0" i="0" kern="1200" noProof="0" dirty="0" smtClean="0"/>
            <a:t>внутрішнє стримування = позитивне відчуття </a:t>
          </a:r>
          <a:r>
            <a:rPr lang="ru-RU" sz="2500" b="0" i="0" kern="1200" dirty="0" smtClean="0"/>
            <a:t>себе</a:t>
          </a:r>
          <a:endParaRPr lang="uk-UA" sz="2500" kern="1200" dirty="0"/>
        </a:p>
      </dsp:txBody>
      <dsp:txXfrm>
        <a:off x="1325759" y="574872"/>
        <a:ext cx="2710111" cy="1609642"/>
      </dsp:txXfrm>
    </dsp:sp>
    <dsp:sp modelId="{963B5295-8F3E-4AF0-8BE9-787AAEDCDF03}">
      <dsp:nvSpPr>
        <dsp:cNvPr id="0" name=""/>
        <dsp:cNvSpPr/>
      </dsp:nvSpPr>
      <dsp:spPr>
        <a:xfrm>
          <a:off x="4446494" y="1100469"/>
          <a:ext cx="3202859" cy="1609642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0" i="0" kern="1200" dirty="0" smtClean="0"/>
            <a:t>зовнішнє утримання = нагляд і дисципліна</a:t>
          </a:r>
          <a:endParaRPr lang="uk-UA" sz="2500" kern="1200" dirty="0"/>
        </a:p>
      </dsp:txBody>
      <dsp:txXfrm>
        <a:off x="4446494" y="1100469"/>
        <a:ext cx="3202859" cy="16096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8AD38-9B24-47C6-BAFB-6176D97E14D9}">
      <dsp:nvSpPr>
        <dsp:cNvPr id="0" name=""/>
        <dsp:cNvSpPr/>
      </dsp:nvSpPr>
      <dsp:spPr>
        <a:xfrm>
          <a:off x="7349921" y="3449854"/>
          <a:ext cx="3082366" cy="19966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Людина може бути просто надто зайнята звичайними речами, щоб знайти час на девіантну поведінку</a:t>
          </a:r>
          <a:endParaRPr lang="uk-UA" sz="1500" kern="1200" dirty="0"/>
        </a:p>
      </dsp:txBody>
      <dsp:txXfrm>
        <a:off x="8318491" y="3992882"/>
        <a:ext cx="2069936" cy="1409785"/>
      </dsp:txXfrm>
    </dsp:sp>
    <dsp:sp modelId="{DEA6B631-A461-4998-A825-3A90E320692F}">
      <dsp:nvSpPr>
        <dsp:cNvPr id="0" name=""/>
        <dsp:cNvSpPr/>
      </dsp:nvSpPr>
      <dsp:spPr>
        <a:xfrm>
          <a:off x="288023" y="3600393"/>
          <a:ext cx="3894538" cy="20845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віра в традиційну мораль та повага до влади відіграють важливу роль у стримуванні тенденцій до прояву девіантної поведінки</a:t>
          </a:r>
          <a:endParaRPr lang="uk-UA" sz="1600" kern="1200" noProof="0" dirty="0"/>
        </a:p>
      </dsp:txBody>
      <dsp:txXfrm>
        <a:off x="333814" y="4167321"/>
        <a:ext cx="2634595" cy="1471829"/>
      </dsp:txXfrm>
    </dsp:sp>
    <dsp:sp modelId="{72091665-E58D-404E-BBDD-4E874B4F6B60}">
      <dsp:nvSpPr>
        <dsp:cNvPr id="0" name=""/>
        <dsp:cNvSpPr/>
      </dsp:nvSpPr>
      <dsp:spPr>
        <a:xfrm>
          <a:off x="7568122" y="831515"/>
          <a:ext cx="3082366" cy="19966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людина вкладає час, енергію, себе в певний напрямок діяльності (освіта, створення бізнесу, набуття репутації чесноти)</a:t>
          </a:r>
          <a:endParaRPr lang="uk-UA" sz="1500" kern="1200" dirty="0"/>
        </a:p>
      </dsp:txBody>
      <dsp:txXfrm>
        <a:off x="8536691" y="875375"/>
        <a:ext cx="2069936" cy="1409785"/>
      </dsp:txXfrm>
    </dsp:sp>
    <dsp:sp modelId="{FDA47E2A-F289-4CE2-BC30-6771887BCF5E}">
      <dsp:nvSpPr>
        <dsp:cNvPr id="0" name=""/>
        <dsp:cNvSpPr/>
      </dsp:nvSpPr>
      <dsp:spPr>
        <a:xfrm>
          <a:off x="731375" y="904253"/>
          <a:ext cx="3082366" cy="19966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розглядається як першочергова турбота про думки та бажання  інших</a:t>
          </a:r>
          <a:endParaRPr lang="uk-UA" sz="1600" kern="1200" dirty="0"/>
        </a:p>
      </dsp:txBody>
      <dsp:txXfrm>
        <a:off x="775235" y="948113"/>
        <a:ext cx="2069936" cy="1409785"/>
      </dsp:txXfrm>
    </dsp:sp>
    <dsp:sp modelId="{BF95880B-1120-44C0-A09F-F53954D30B87}">
      <dsp:nvSpPr>
        <dsp:cNvPr id="0" name=""/>
        <dsp:cNvSpPr/>
      </dsp:nvSpPr>
      <dsp:spPr>
        <a:xfrm>
          <a:off x="2564445" y="368201"/>
          <a:ext cx="2701750" cy="2701750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Прихильність</a:t>
          </a:r>
          <a:endParaRPr lang="uk-UA" sz="2100" b="1" kern="1200" dirty="0"/>
        </a:p>
      </dsp:txBody>
      <dsp:txXfrm>
        <a:off x="3355769" y="1159525"/>
        <a:ext cx="1910426" cy="1910426"/>
      </dsp:txXfrm>
    </dsp:sp>
    <dsp:sp modelId="{8DB14B61-AC16-4ADE-9AF1-F69A71A7251A}">
      <dsp:nvSpPr>
        <dsp:cNvPr id="0" name=""/>
        <dsp:cNvSpPr/>
      </dsp:nvSpPr>
      <dsp:spPr>
        <a:xfrm rot="5400000">
          <a:off x="5390988" y="368201"/>
          <a:ext cx="2701750" cy="2701750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Зобов’язання</a:t>
          </a:r>
          <a:endParaRPr lang="uk-UA" sz="2100" b="1" kern="1200" dirty="0"/>
        </a:p>
      </dsp:txBody>
      <dsp:txXfrm rot="-5400000">
        <a:off x="5390988" y="1159525"/>
        <a:ext cx="1910426" cy="1910426"/>
      </dsp:txXfrm>
    </dsp:sp>
    <dsp:sp modelId="{2A889B26-1D37-4FC8-B6C4-EC6A7C9BD1B4}">
      <dsp:nvSpPr>
        <dsp:cNvPr id="0" name=""/>
        <dsp:cNvSpPr/>
      </dsp:nvSpPr>
      <dsp:spPr>
        <a:xfrm rot="10800000">
          <a:off x="5390988" y="3194744"/>
          <a:ext cx="2701750" cy="2701750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err="1" smtClean="0"/>
            <a:t>Залученість</a:t>
          </a:r>
          <a:endParaRPr lang="uk-UA" sz="2200" b="1" kern="1200" dirty="0"/>
        </a:p>
      </dsp:txBody>
      <dsp:txXfrm rot="10800000">
        <a:off x="5390988" y="3194744"/>
        <a:ext cx="1910426" cy="1910426"/>
      </dsp:txXfrm>
    </dsp:sp>
    <dsp:sp modelId="{C87398E3-4F5C-446B-B9D8-5A67576A7E16}">
      <dsp:nvSpPr>
        <dsp:cNvPr id="0" name=""/>
        <dsp:cNvSpPr/>
      </dsp:nvSpPr>
      <dsp:spPr>
        <a:xfrm rot="16200000">
          <a:off x="2592300" y="3168347"/>
          <a:ext cx="2701750" cy="2701750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Віра</a:t>
          </a:r>
          <a:endParaRPr lang="uk-UA" sz="2200" b="1" kern="1200" dirty="0"/>
        </a:p>
      </dsp:txBody>
      <dsp:txXfrm rot="5400000">
        <a:off x="3383624" y="3168347"/>
        <a:ext cx="1910426" cy="1910426"/>
      </dsp:txXfrm>
    </dsp:sp>
    <dsp:sp modelId="{A9BEA33F-DDE6-4B3C-A440-C2A28D714E5B}">
      <dsp:nvSpPr>
        <dsp:cNvPr id="0" name=""/>
        <dsp:cNvSpPr/>
      </dsp:nvSpPr>
      <dsp:spPr>
        <a:xfrm>
          <a:off x="4862181" y="2570783"/>
          <a:ext cx="932821" cy="811149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D1DC0CC2-8E1D-4081-9E27-32E731519666}">
      <dsp:nvSpPr>
        <dsp:cNvPr id="0" name=""/>
        <dsp:cNvSpPr/>
      </dsp:nvSpPr>
      <dsp:spPr>
        <a:xfrm rot="10800000">
          <a:off x="4862181" y="2882763"/>
          <a:ext cx="932821" cy="811149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33616-5875-47B4-8142-C9BC05964F5C}">
      <dsp:nvSpPr>
        <dsp:cNvPr id="0" name=""/>
        <dsp:cNvSpPr/>
      </dsp:nvSpPr>
      <dsp:spPr>
        <a:xfrm>
          <a:off x="-5047449" y="-773293"/>
          <a:ext cx="6011082" cy="6011082"/>
        </a:xfrm>
        <a:prstGeom prst="blockArc">
          <a:avLst>
            <a:gd name="adj1" fmla="val 18900000"/>
            <a:gd name="adj2" fmla="val 2700000"/>
            <a:gd name="adj3" fmla="val 35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F6DFC-801E-4D6F-AB29-15D469277215}">
      <dsp:nvSpPr>
        <dsp:cNvPr id="0" name=""/>
        <dsp:cNvSpPr/>
      </dsp:nvSpPr>
      <dsp:spPr>
        <a:xfrm>
          <a:off x="504586" y="343230"/>
          <a:ext cx="9690589" cy="6868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516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i="1" kern="1200" noProof="0" dirty="0" smtClean="0"/>
            <a:t>нехтування</a:t>
          </a:r>
          <a:r>
            <a:rPr lang="uk-UA" sz="2100" b="0" i="0" kern="1200" noProof="0" dirty="0" smtClean="0"/>
            <a:t> - коли батьки приділяють мало часу спілкуванню з дітьми і контролю за ними</a:t>
          </a:r>
          <a:endParaRPr lang="uk-UA" sz="2100" kern="1200" noProof="0" dirty="0"/>
        </a:p>
      </dsp:txBody>
      <dsp:txXfrm>
        <a:off x="504586" y="343230"/>
        <a:ext cx="9690589" cy="686818"/>
      </dsp:txXfrm>
    </dsp:sp>
    <dsp:sp modelId="{C953C18B-8C6B-4DC5-BFCC-88D492CD5676}">
      <dsp:nvSpPr>
        <dsp:cNvPr id="0" name=""/>
        <dsp:cNvSpPr/>
      </dsp:nvSpPr>
      <dsp:spPr>
        <a:xfrm>
          <a:off x="75324" y="257378"/>
          <a:ext cx="858522" cy="85852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1B15F1E-DFF9-4370-9BAD-74A8BD174168}">
      <dsp:nvSpPr>
        <dsp:cNvPr id="0" name=""/>
        <dsp:cNvSpPr/>
      </dsp:nvSpPr>
      <dsp:spPr>
        <a:xfrm>
          <a:off x="898354" y="1373636"/>
          <a:ext cx="9296821" cy="6868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516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i="1" kern="1200" noProof="0" dirty="0" smtClean="0"/>
            <a:t>конфліктність</a:t>
          </a:r>
          <a:r>
            <a:rPr lang="uk-UA" sz="2100" b="0" i="1" kern="1200" noProof="0" dirty="0" smtClean="0"/>
            <a:t> -</a:t>
          </a:r>
          <a:r>
            <a:rPr lang="uk-UA" sz="2100" b="0" i="0" kern="1200" noProof="0" dirty="0" smtClean="0"/>
            <a:t> коли батьки насаджують неадекватну дисципліну і одна сторона відкидає іншу</a:t>
          </a:r>
          <a:endParaRPr lang="uk-UA" sz="2100" kern="1200" noProof="0" dirty="0"/>
        </a:p>
      </dsp:txBody>
      <dsp:txXfrm>
        <a:off x="898354" y="1373636"/>
        <a:ext cx="9296821" cy="686818"/>
      </dsp:txXfrm>
    </dsp:sp>
    <dsp:sp modelId="{6F84D50E-E427-425C-A4E2-BD7F20C70743}">
      <dsp:nvSpPr>
        <dsp:cNvPr id="0" name=""/>
        <dsp:cNvSpPr/>
      </dsp:nvSpPr>
      <dsp:spPr>
        <a:xfrm>
          <a:off x="469093" y="1287783"/>
          <a:ext cx="858522" cy="85852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BF734CB-ED2D-4A64-99CF-A6269844BEC9}">
      <dsp:nvSpPr>
        <dsp:cNvPr id="0" name=""/>
        <dsp:cNvSpPr/>
      </dsp:nvSpPr>
      <dsp:spPr>
        <a:xfrm>
          <a:off x="898354" y="2404041"/>
          <a:ext cx="9296821" cy="6868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516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i="1" kern="1200" noProof="0" dirty="0" smtClean="0"/>
            <a:t>відхилення</a:t>
          </a:r>
          <a:r>
            <a:rPr lang="uk-UA" sz="2100" b="0" i="0" kern="1200" noProof="0" dirty="0" smtClean="0"/>
            <a:t> - коли самі батьки відрізняються протиправною поведінкою і / або крізь пальці дивляться на порушення закону</a:t>
          </a:r>
          <a:endParaRPr lang="uk-UA" sz="2100" kern="1200" noProof="0" dirty="0"/>
        </a:p>
      </dsp:txBody>
      <dsp:txXfrm>
        <a:off x="898354" y="2404041"/>
        <a:ext cx="9296821" cy="686818"/>
      </dsp:txXfrm>
    </dsp:sp>
    <dsp:sp modelId="{AE2C01C3-9D10-4E6C-804B-139ABE0A93C1}">
      <dsp:nvSpPr>
        <dsp:cNvPr id="0" name=""/>
        <dsp:cNvSpPr/>
      </dsp:nvSpPr>
      <dsp:spPr>
        <a:xfrm>
          <a:off x="469093" y="2318189"/>
          <a:ext cx="858522" cy="85852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0510CD2-E3A4-4036-A650-7A51117070F3}">
      <dsp:nvSpPr>
        <dsp:cNvPr id="0" name=""/>
        <dsp:cNvSpPr/>
      </dsp:nvSpPr>
      <dsp:spPr>
        <a:xfrm>
          <a:off x="504586" y="3434447"/>
          <a:ext cx="9690589" cy="6868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516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i="1" kern="1200" noProof="0" dirty="0" smtClean="0"/>
            <a:t>розкол</a:t>
          </a:r>
          <a:r>
            <a:rPr lang="uk-UA" sz="2100" b="0" i="1" kern="1200" noProof="0" dirty="0" smtClean="0"/>
            <a:t> -</a:t>
          </a:r>
          <a:r>
            <a:rPr lang="uk-UA" sz="2100" b="0" i="0" kern="1200" noProof="0" dirty="0" smtClean="0"/>
            <a:t> коли в результаті подружнього розладу і розлучення виникають зневага і конфліктність з подальшим відсутністю одного з батьків</a:t>
          </a:r>
          <a:endParaRPr lang="uk-UA" sz="2100" kern="1200" noProof="0" dirty="0"/>
        </a:p>
      </dsp:txBody>
      <dsp:txXfrm>
        <a:off x="504586" y="3434447"/>
        <a:ext cx="9690589" cy="686818"/>
      </dsp:txXfrm>
    </dsp:sp>
    <dsp:sp modelId="{E99F1762-3AFF-45D7-875B-D59D2D3A5805}">
      <dsp:nvSpPr>
        <dsp:cNvPr id="0" name=""/>
        <dsp:cNvSpPr/>
      </dsp:nvSpPr>
      <dsp:spPr>
        <a:xfrm>
          <a:off x="75324" y="3348595"/>
          <a:ext cx="858522" cy="85852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08.11.2024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10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8793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20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065568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21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046697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22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581914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11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790748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13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310345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14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464936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15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728543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16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666929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17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969146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18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90318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19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904347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5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778" y="1142984"/>
            <a:ext cx="9423358" cy="230197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Соціологія девіантної та делінквентної поведінки</a:t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ru-RU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Теорії</a:t>
            </a:r>
            <a:r>
              <a:rPr lang="ru-RU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ru-RU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соціального</a:t>
            </a:r>
            <a:r>
              <a:rPr lang="ru-RU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 контролю в </a:t>
            </a:r>
            <a:r>
              <a:rPr lang="ru-RU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поясненні</a:t>
            </a:r>
            <a:r>
              <a:rPr lang="ru-RU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ru-RU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девіантної</a:t>
            </a:r>
            <a:r>
              <a:rPr lang="ru-RU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ru-RU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поведінки</a:t>
            </a: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21024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74" y="3932175"/>
            <a:ext cx="3665635" cy="24413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160" y="3457093"/>
            <a:ext cx="4318371" cy="2880320"/>
          </a:xfrm>
          <a:prstGeom prst="rect">
            <a:avLst/>
          </a:prstGeom>
        </p:spPr>
      </p:pic>
      <p:sp>
        <p:nvSpPr>
          <p:cNvPr id="8" name="Овальная выноска 7"/>
          <p:cNvSpPr/>
          <p:nvPr/>
        </p:nvSpPr>
        <p:spPr>
          <a:xfrm>
            <a:off x="6220272" y="332656"/>
            <a:ext cx="5256584" cy="331236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</a:t>
            </a:r>
            <a:r>
              <a:rPr lang="uk-U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мотиви </a:t>
            </a:r>
            <a:r>
              <a:rPr lang="uk-UA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відхилятися як </a:t>
            </a:r>
            <a:r>
              <a:rPr lang="uk-U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поштовхи до порушень ви можете назвати?</a:t>
            </a:r>
            <a:endParaRPr lang="uk-U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9576" y="69221"/>
            <a:ext cx="3796680" cy="2528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654" y="1700808"/>
            <a:ext cx="3096344" cy="22164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1831" y="3546372"/>
            <a:ext cx="2403456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3195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409056" y="-513995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99456" y="1196752"/>
            <a:ext cx="5256584" cy="4752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100" b="1" dirty="0"/>
              <a:t>Аналіз «нейтралізації» </a:t>
            </a:r>
            <a:r>
              <a:rPr lang="uk-UA" sz="2100" dirty="0"/>
              <a:t>був розроблений </a:t>
            </a:r>
            <a:r>
              <a:rPr lang="uk-UA" sz="2100" dirty="0" err="1"/>
              <a:t>Сайксом</a:t>
            </a:r>
            <a:r>
              <a:rPr lang="uk-UA" sz="2100" dirty="0"/>
              <a:t> і Маца (1957</a:t>
            </a:r>
            <a:r>
              <a:rPr lang="uk-UA" sz="2100" dirty="0" smtClean="0"/>
              <a:t>), </a:t>
            </a:r>
            <a:r>
              <a:rPr lang="uk-UA" sz="2100" dirty="0"/>
              <a:t>які вважали, що існує невелика різниця між правопорушниками і </a:t>
            </a:r>
            <a:r>
              <a:rPr lang="uk-UA" sz="2100" dirty="0" err="1"/>
              <a:t>неправопорушниками</a:t>
            </a:r>
            <a:r>
              <a:rPr lang="uk-UA" sz="2100" dirty="0"/>
              <a:t>, причому правопорушники більшу частину часу </a:t>
            </a:r>
            <a:r>
              <a:rPr lang="uk-UA" sz="2100" dirty="0" smtClean="0"/>
              <a:t>мають </a:t>
            </a:r>
            <a:r>
              <a:rPr lang="uk-UA" sz="2100" b="1" dirty="0" err="1" smtClean="0"/>
              <a:t>неделінквентну</a:t>
            </a:r>
            <a:r>
              <a:rPr lang="uk-UA" sz="2100" b="1" dirty="0" smtClean="0"/>
              <a:t> </a:t>
            </a:r>
            <a:r>
              <a:rPr lang="uk-UA" sz="2100" b="1" dirty="0"/>
              <a:t>поведінку</a:t>
            </a:r>
            <a:r>
              <a:rPr lang="uk-UA" sz="2100" dirty="0"/>
              <a:t>. </a:t>
            </a:r>
            <a:endParaRPr lang="uk-UA" sz="21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uk-UA" sz="21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100" dirty="0" smtClean="0"/>
              <a:t>Вони </a:t>
            </a:r>
            <a:r>
              <a:rPr lang="uk-UA" sz="2100" dirty="0"/>
              <a:t>також стверджували, що більшість правопорушників з часом відмовляються від злочинного способу життя, коли вони дорослішають, припускаючи, що існує основний кодекс </a:t>
            </a:r>
            <a:r>
              <a:rPr lang="uk-UA" sz="2100" dirty="0" smtClean="0"/>
              <a:t>моралі.</a:t>
            </a:r>
            <a:endParaRPr lang="uk-UA" sz="2100" b="1" dirty="0">
              <a:solidFill>
                <a:schemeClr val="accent2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137014"/>
              </p:ext>
            </p:extLst>
          </p:nvPr>
        </p:nvGraphicFramePr>
        <p:xfrm>
          <a:off x="6960096" y="1124744"/>
          <a:ext cx="3888432" cy="446449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888432"/>
              </a:tblGrid>
              <a:tr h="949893">
                <a:tc>
                  <a:txBody>
                    <a:bodyPr/>
                    <a:lstStyle/>
                    <a:p>
                      <a:r>
                        <a:rPr lang="uk-UA" sz="2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відмова від відповідальності</a:t>
                      </a:r>
                      <a:endParaRPr lang="uk-UA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98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заперечення травми</a:t>
                      </a:r>
                      <a:endParaRPr lang="uk-UA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9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відмова жертви</a:t>
                      </a:r>
                      <a:endParaRPr lang="uk-UA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98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засудження </a:t>
                      </a:r>
                      <a:r>
                        <a:rPr lang="uk-UA" sz="2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засуджувачів</a:t>
                      </a:r>
                      <a:endParaRPr lang="uk-UA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98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звернення до більшої лояльності</a:t>
                      </a:r>
                      <a:endParaRPr lang="uk-UA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6471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1024" y="-535597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99456" y="3573016"/>
            <a:ext cx="2775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>
                <a:solidFill>
                  <a:schemeClr val="accent2"/>
                </a:solidFill>
              </a:rPr>
              <a:t>Тревіс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r>
              <a:rPr lang="ru-RU" b="1" dirty="0" err="1">
                <a:solidFill>
                  <a:schemeClr val="accent2"/>
                </a:solidFill>
              </a:rPr>
              <a:t>Ворнер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r>
              <a:rPr lang="ru-RU" b="1" dirty="0" err="1">
                <a:solidFill>
                  <a:schemeClr val="accent2"/>
                </a:solidFill>
              </a:rPr>
              <a:t>Хірші</a:t>
            </a:r>
            <a:r>
              <a:rPr lang="ru-RU" b="1" dirty="0">
                <a:solidFill>
                  <a:schemeClr val="accent2"/>
                </a:solidFill>
              </a:rPr>
              <a:t> (15 </a:t>
            </a:r>
            <a:r>
              <a:rPr lang="ru-RU" b="1" dirty="0" err="1">
                <a:solidFill>
                  <a:schemeClr val="accent2"/>
                </a:solidFill>
              </a:rPr>
              <a:t>квітня</a:t>
            </a:r>
            <a:r>
              <a:rPr lang="ru-RU" b="1" dirty="0">
                <a:solidFill>
                  <a:schemeClr val="accent2"/>
                </a:solidFill>
              </a:rPr>
              <a:t> 1935 — </a:t>
            </a:r>
            <a:endParaRPr lang="ru-RU" b="1" dirty="0" smtClean="0">
              <a:solidFill>
                <a:schemeClr val="accent2"/>
              </a:solidFill>
            </a:endParaRPr>
          </a:p>
          <a:p>
            <a:pPr algn="just"/>
            <a:r>
              <a:rPr lang="ru-RU" b="1" dirty="0" smtClean="0">
                <a:solidFill>
                  <a:schemeClr val="accent2"/>
                </a:solidFill>
              </a:rPr>
              <a:t>2 </a:t>
            </a:r>
            <a:r>
              <a:rPr lang="ru-RU" b="1" dirty="0" err="1">
                <a:solidFill>
                  <a:schemeClr val="accent2"/>
                </a:solidFill>
              </a:rPr>
              <a:t>січня</a:t>
            </a:r>
            <a:r>
              <a:rPr lang="ru-RU" b="1" dirty="0">
                <a:solidFill>
                  <a:schemeClr val="accent2"/>
                </a:solidFill>
              </a:rPr>
              <a:t> 2017</a:t>
            </a:r>
            <a:r>
              <a:rPr lang="ru-RU" b="1" dirty="0" smtClean="0">
                <a:solidFill>
                  <a:schemeClr val="accent2"/>
                </a:solidFill>
              </a:rPr>
              <a:t>)</a:t>
            </a:r>
            <a:endParaRPr lang="uk-UA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5840" y="908720"/>
            <a:ext cx="4896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b="1" dirty="0">
                <a:latin typeface="+mj-lt"/>
                <a:ea typeface="+mj-ea"/>
                <a:cs typeface="+mj-cs"/>
              </a:rPr>
              <a:t>американський соціолог і почесний професор соціології в Університеті </a:t>
            </a:r>
            <a:r>
              <a:rPr lang="uk-UA" sz="2400" b="1" dirty="0" err="1" smtClean="0">
                <a:latin typeface="+mj-lt"/>
                <a:ea typeface="+mj-ea"/>
                <a:cs typeface="+mj-cs"/>
              </a:rPr>
              <a:t>Арізони</a:t>
            </a:r>
            <a:r>
              <a:rPr lang="uk-UA" sz="2400" b="1" dirty="0" smtClean="0">
                <a:latin typeface="+mj-lt"/>
                <a:ea typeface="+mj-ea"/>
                <a:cs typeface="+mj-cs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uk-UA" sz="2400" b="1" dirty="0" smtClean="0">
              <a:latin typeface="+mj-lt"/>
              <a:ea typeface="+mj-ea"/>
              <a:cs typeface="+mj-cs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b="1" dirty="0" smtClean="0">
                <a:latin typeface="+mj-lt"/>
                <a:ea typeface="+mj-ea"/>
                <a:cs typeface="+mj-cs"/>
              </a:rPr>
              <a:t>Він </a:t>
            </a:r>
            <a:r>
              <a:rPr lang="uk-UA" sz="2400" b="1" dirty="0">
                <a:latin typeface="+mj-lt"/>
                <a:ea typeface="+mj-ea"/>
                <a:cs typeface="+mj-cs"/>
              </a:rPr>
              <a:t>допоміг розробити сучасну версію теорії соціального контролю злочинності, а пізніше — теорію самоконтролю </a:t>
            </a:r>
            <a:r>
              <a:rPr lang="uk-UA" sz="2400" b="1" dirty="0" smtClean="0">
                <a:latin typeface="+mj-lt"/>
                <a:ea typeface="+mj-ea"/>
                <a:cs typeface="+mj-cs"/>
              </a:rPr>
              <a:t>злочинності.</a:t>
            </a:r>
            <a:r>
              <a:rPr lang="uk-UA" sz="2400" dirty="0"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1124744"/>
            <a:ext cx="27241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319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2952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1384" y="1052736"/>
            <a:ext cx="540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200" dirty="0" smtClean="0"/>
              <a:t>Загальною </a:t>
            </a:r>
            <a:r>
              <a:rPr lang="uk-UA" sz="2200" dirty="0"/>
              <a:t>властивістю теорій контролю на їхньому найпростішому рівні є </a:t>
            </a:r>
            <a:r>
              <a:rPr lang="uk-UA" sz="2200" dirty="0" smtClean="0"/>
              <a:t>припущення</a:t>
            </a:r>
            <a:r>
              <a:rPr lang="uk-UA" sz="2200" dirty="0"/>
              <a:t>, що «</a:t>
            </a:r>
            <a:r>
              <a:rPr lang="uk-UA" sz="2200" b="1" dirty="0"/>
              <a:t>правопорушення виникають, коли зв’язок індивіда з суспільством слабкий або розірваний</a:t>
            </a:r>
            <a:r>
              <a:rPr lang="uk-UA" sz="2200" dirty="0"/>
              <a:t>»</a:t>
            </a:r>
          </a:p>
        </p:txBody>
      </p:sp>
      <p:sp>
        <p:nvSpPr>
          <p:cNvPr id="2" name="Овальная выноска 1"/>
          <p:cNvSpPr/>
          <p:nvPr/>
        </p:nvSpPr>
        <p:spPr>
          <a:xfrm>
            <a:off x="6312024" y="1340768"/>
            <a:ext cx="4968552" cy="338437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Які основні елементи соціального зв'язку?</a:t>
            </a:r>
            <a:endParaRPr lang="uk-UA" sz="2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826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09789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60704344"/>
              </p:ext>
            </p:extLst>
          </p:nvPr>
        </p:nvGraphicFramePr>
        <p:xfrm>
          <a:off x="551384" y="188640"/>
          <a:ext cx="1065718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8193314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88976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35360" y="1124744"/>
            <a:ext cx="72008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dirty="0"/>
              <a:t>Свою концепцію Т. </a:t>
            </a:r>
            <a:r>
              <a:rPr lang="uk-UA" dirty="0" err="1" smtClean="0"/>
              <a:t>Хірши</a:t>
            </a:r>
            <a:r>
              <a:rPr lang="uk-UA" dirty="0" smtClean="0"/>
              <a:t> </a:t>
            </a:r>
            <a:r>
              <a:rPr lang="uk-UA" dirty="0"/>
              <a:t>засновує на багатому емпіричному матеріалі (опитування 5,5 тис. Школярів Сан-Франциско). </a:t>
            </a:r>
            <a:endParaRPr lang="uk-UA" dirty="0" smtClean="0"/>
          </a:p>
          <a:p>
            <a:pPr algn="just">
              <a:lnSpc>
                <a:spcPct val="150000"/>
              </a:lnSpc>
            </a:pPr>
            <a:r>
              <a:rPr lang="uk-UA" dirty="0" smtClean="0"/>
              <a:t>Він </a:t>
            </a:r>
            <a:r>
              <a:rPr lang="uk-UA" dirty="0"/>
              <a:t>стверджує, що </a:t>
            </a:r>
            <a:r>
              <a:rPr lang="uk-UA" b="1" dirty="0"/>
              <a:t>чим міцніше зв'язок неповнолітнього </a:t>
            </a:r>
            <a:r>
              <a:rPr lang="uk-UA" b="1" dirty="0" err="1"/>
              <a:t>підлітка</a:t>
            </a:r>
            <a:r>
              <a:rPr lang="uk-UA" b="1" dirty="0"/>
              <a:t> з батьками, </a:t>
            </a:r>
            <a:r>
              <a:rPr lang="uk-UA" dirty="0"/>
              <a:t>чим успішніше його навчання в школі, чим більше він зайнятий в конформних видах діяльності (гуртки за інтересами, заняття спортом і </a:t>
            </a:r>
            <a:r>
              <a:rPr lang="uk-UA" dirty="0" err="1"/>
              <a:t>т.п</a:t>
            </a:r>
            <a:r>
              <a:rPr lang="uk-UA" dirty="0"/>
              <a:t>.), </a:t>
            </a:r>
            <a:r>
              <a:rPr lang="uk-UA" b="1" dirty="0"/>
              <a:t>тим менше у нього шансів збитися з законослухняного шляху і стати правопорушником</a:t>
            </a:r>
            <a:r>
              <a:rPr lang="uk-UA" dirty="0"/>
              <a:t>, і навпаки, коли процес соціалізації зазнає невдачі, і дитина не засвоює прищеплений йому батьками норми, то ймовірність появи нового злочинця багаторазово підвищується.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548680"/>
            <a:ext cx="4031346" cy="26849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184" y="3717032"/>
            <a:ext cx="399449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3872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88976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75520" y="332656"/>
            <a:ext cx="8712968" cy="100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b="1" dirty="0" smtClean="0"/>
              <a:t>Фактори впливу сім'ї, які посилюють ризик дитини стати правопорушником (Д. Грехем і Т. </a:t>
            </a:r>
            <a:r>
              <a:rPr lang="uk-UA" sz="2000" b="1" dirty="0" err="1" smtClean="0"/>
              <a:t>Бенетт</a:t>
            </a:r>
            <a:r>
              <a:rPr lang="uk-UA" sz="2000" b="1" dirty="0" smtClean="0"/>
              <a:t>)</a:t>
            </a:r>
            <a:endParaRPr lang="uk-UA" sz="2000" b="1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23200692"/>
              </p:ext>
            </p:extLst>
          </p:nvPr>
        </p:nvGraphicFramePr>
        <p:xfrm>
          <a:off x="807864" y="1628800"/>
          <a:ext cx="1025668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3116974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84920" y="-643586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75520" y="332656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400" b="1" dirty="0" smtClean="0"/>
              <a:t>Теорія самоконтролю</a:t>
            </a:r>
            <a:endParaRPr lang="uk-UA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51384" y="1124744"/>
            <a:ext cx="38884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err="1"/>
              <a:t>Хірші</a:t>
            </a:r>
            <a:r>
              <a:rPr lang="uk-UA" dirty="0"/>
              <a:t> у співпраці з </a:t>
            </a:r>
            <a:r>
              <a:rPr lang="uk-UA" dirty="0" err="1"/>
              <a:t>Готфредсоном</a:t>
            </a:r>
            <a:r>
              <a:rPr lang="uk-UA" dirty="0"/>
              <a:t> розробив «Загальну теорію злочинності» або теорію </a:t>
            </a:r>
            <a:r>
              <a:rPr lang="uk-UA" dirty="0" smtClean="0"/>
              <a:t>самоконтролю.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err="1" smtClean="0"/>
              <a:t>Грунтуючись</a:t>
            </a:r>
            <a:r>
              <a:rPr lang="uk-UA" dirty="0" smtClean="0"/>
              <a:t> </a:t>
            </a:r>
            <a:r>
              <a:rPr lang="uk-UA" dirty="0"/>
              <a:t>на емпіричному спостереженні зв’язку між злочинною поведінкою та </a:t>
            </a:r>
            <a:r>
              <a:rPr lang="uk-UA" dirty="0" smtClean="0"/>
              <a:t>віком </a:t>
            </a:r>
            <a:r>
              <a:rPr lang="uk-UA" dirty="0" err="1" smtClean="0"/>
              <a:t>Хірші</a:t>
            </a:r>
            <a:r>
              <a:rPr lang="uk-UA" dirty="0" smtClean="0"/>
              <a:t> </a:t>
            </a:r>
            <a:r>
              <a:rPr lang="uk-UA" dirty="0"/>
              <a:t>та </a:t>
            </a:r>
            <a:r>
              <a:rPr lang="uk-UA" dirty="0" err="1"/>
              <a:t>Готтфредсон</a:t>
            </a:r>
            <a:r>
              <a:rPr lang="uk-UA" dirty="0"/>
              <a:t> висунули теорію про те, що </a:t>
            </a:r>
            <a:r>
              <a:rPr lang="uk-UA" b="1" dirty="0"/>
              <a:t>важливим фактором злочинності є індивідуальна нестача самоконтролю</a:t>
            </a:r>
            <a:r>
              <a:rPr lang="uk-UA" dirty="0"/>
              <a:t>. 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015880" y="1412776"/>
            <a:ext cx="5904656" cy="367240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200" dirty="0">
                <a:solidFill>
                  <a:schemeClr val="tx1"/>
                </a:solidFill>
              </a:rPr>
              <a:t>Індивідуальний самоконтроль покращується з віком у результаті багатьох факторів: </a:t>
            </a:r>
            <a:endParaRPr lang="uk-UA" sz="22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uk-UA" sz="2200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2200" dirty="0" smtClean="0">
                <a:solidFill>
                  <a:schemeClr val="tx1"/>
                </a:solidFill>
              </a:rPr>
              <a:t>зміни </a:t>
            </a:r>
            <a:r>
              <a:rPr lang="uk-UA" sz="2200" dirty="0">
                <a:solidFill>
                  <a:schemeClr val="tx1"/>
                </a:solidFill>
              </a:rPr>
              <a:t>біології через гормональний </a:t>
            </a:r>
            <a:r>
              <a:rPr lang="uk-UA" sz="2200" dirty="0" smtClean="0">
                <a:solidFill>
                  <a:schemeClr val="tx1"/>
                </a:solidFill>
              </a:rPr>
              <a:t>розвиток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2200" dirty="0" smtClean="0">
                <a:solidFill>
                  <a:schemeClr val="tx1"/>
                </a:solidFill>
              </a:rPr>
              <a:t>соціалізацію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2200" dirty="0" smtClean="0">
                <a:solidFill>
                  <a:schemeClr val="tx1"/>
                </a:solidFill>
              </a:rPr>
              <a:t>збільшення </a:t>
            </a:r>
            <a:r>
              <a:rPr lang="uk-UA" sz="2200" dirty="0">
                <a:solidFill>
                  <a:schemeClr val="tx1"/>
                </a:solidFill>
              </a:rPr>
              <a:t>альтернативних </a:t>
            </a:r>
            <a:r>
              <a:rPr lang="uk-UA" sz="2200" dirty="0" smtClean="0">
                <a:solidFill>
                  <a:schemeClr val="tx1"/>
                </a:solidFill>
              </a:rPr>
              <a:t>витрат </a:t>
            </a:r>
            <a:r>
              <a:rPr lang="uk-UA" sz="2200" dirty="0">
                <a:solidFill>
                  <a:schemeClr val="tx1"/>
                </a:solidFill>
              </a:rPr>
              <a:t>пов’язаних із втратою контролю. </a:t>
            </a:r>
            <a:endParaRPr lang="uk-UA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4647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84920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07568" y="464086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400" b="1" dirty="0" smtClean="0"/>
              <a:t>Теорія самоконтролю</a:t>
            </a:r>
            <a:endParaRPr lang="uk-UA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087888" y="1196752"/>
            <a:ext cx="554461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/>
              <a:t>Теорія злочинності щодо самоконтролю припускає, що </a:t>
            </a:r>
            <a:r>
              <a:rPr lang="uk-UA" b="1" dirty="0"/>
              <a:t>особи, які були неефективно виховані до десяти років, розвивають менший самоконтроль</a:t>
            </a:r>
            <a:r>
              <a:rPr lang="uk-UA" dirty="0"/>
              <a:t>, ніж особи приблизно того ж віку, які виховувалися з кращим вихованням.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Дослідження </a:t>
            </a:r>
            <a:r>
              <a:rPr lang="uk-UA" dirty="0"/>
              <a:t>також виявили, що </a:t>
            </a:r>
            <a:r>
              <a:rPr lang="uk-UA" b="1" dirty="0"/>
              <a:t>низький рівень самоконтролю корелює зі злочинною та імпульсивною поведінкою</a:t>
            </a:r>
            <a:r>
              <a:rPr lang="uk-UA" dirty="0"/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12" y="1503143"/>
            <a:ext cx="3994344" cy="322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8068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60984" y="-6652121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95600" y="320070"/>
            <a:ext cx="5832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Ситуаційні теорії контролю</a:t>
            </a:r>
            <a:endParaRPr lang="uk-UA" sz="2400" b="1" dirty="0"/>
          </a:p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407368" y="1340768"/>
            <a:ext cx="77768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/>
              <a:t>Кримінологічні теорії мало займалися </a:t>
            </a:r>
            <a:r>
              <a:rPr lang="uk-UA" b="1" dirty="0"/>
              <a:t>ситуативними детермінантами злочинності</a:t>
            </a:r>
            <a:r>
              <a:rPr lang="uk-UA" dirty="0" smtClean="0"/>
              <a:t>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Натомість </a:t>
            </a:r>
            <a:r>
              <a:rPr lang="uk-UA" dirty="0"/>
              <a:t>основний об’єкт цих теорій </a:t>
            </a:r>
            <a:r>
              <a:rPr lang="uk-UA" dirty="0" smtClean="0"/>
              <a:t>полягала </a:t>
            </a:r>
            <a:r>
              <a:rPr lang="uk-UA" dirty="0"/>
              <a:t>в тому, щоб показати, як деякі </a:t>
            </a:r>
            <a:r>
              <a:rPr lang="uk-UA" b="1" i="1" dirty="0"/>
              <a:t>люди народжуються або набувають «схильності»</a:t>
            </a:r>
            <a:r>
              <a:rPr lang="uk-UA" dirty="0"/>
              <a:t> поводитися в послідовно злочинній манері.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/>
              <a:t>Безпосередній наголос теорій ситуаційного контролю, навпаки, приділяється суто </a:t>
            </a:r>
            <a:r>
              <a:rPr lang="uk-UA" b="1" i="1" dirty="0"/>
              <a:t>технічним аспектам злочинності у співвідношенні витрат і </a:t>
            </a:r>
            <a:r>
              <a:rPr lang="uk-UA" b="1" i="1" dirty="0" err="1"/>
              <a:t>вигод</a:t>
            </a:r>
            <a:r>
              <a:rPr lang="uk-UA" dirty="0"/>
              <a:t>: можливостям злочинності, доступним </a:t>
            </a:r>
            <a:r>
              <a:rPr lang="uk-UA" dirty="0" smtClean="0"/>
              <a:t>у середовище </a:t>
            </a:r>
            <a:r>
              <a:rPr lang="uk-UA" dirty="0"/>
              <a:t>та ризики, пов’язані зі злочинною діяльністю.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264" y="548680"/>
            <a:ext cx="3456384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5256" y="3645024"/>
            <a:ext cx="345469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2410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37048" y="-629208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1271464" y="-171400"/>
            <a:ext cx="1015312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en-US" sz="2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sz="22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У кримінології </a:t>
            </a:r>
            <a:r>
              <a:rPr lang="uk-UA" sz="2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теорія соціального контролю припускає, що використання процесу соціалізації та соціального навчання формує самоконтроль</a:t>
            </a:r>
            <a:r>
              <a:rPr lang="uk-UA" sz="22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 і зменшує схильність до поведінки, визнаної антисоціальною </a:t>
            </a:r>
            <a:endParaRPr lang="ru-RU" sz="22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376" y="2348880"/>
            <a:ext cx="41044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ea typeface="+mj-ea"/>
                <a:cs typeface="Times New Roman" pitchFamily="18" charset="0"/>
              </a:rPr>
              <a:t>Теорія соціального контролю походить від функціоналістських</a:t>
            </a:r>
            <a:r>
              <a:rPr lang="uk-UA" sz="22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ea typeface="+mj-ea"/>
                <a:cs typeface="Times New Roman" pitchFamily="18" charset="0"/>
              </a:rPr>
              <a:t> </a:t>
            </a:r>
            <a:r>
              <a:rPr lang="uk-UA" sz="22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ea typeface="+mj-ea"/>
                <a:cs typeface="Times New Roman" pitchFamily="18" charset="0"/>
              </a:rPr>
              <a:t>теорій злочинності та була розроблена Іваном Най (1958), який запропонував, що існує </a:t>
            </a:r>
            <a:r>
              <a:rPr lang="uk-UA" sz="2200" b="1" u="sng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ea typeface="+mj-ea"/>
                <a:cs typeface="Times New Roman" pitchFamily="18" charset="0"/>
              </a:rPr>
              <a:t>три види контролю:</a:t>
            </a:r>
            <a:endParaRPr lang="uk-UA" sz="2200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61715108"/>
              </p:ext>
            </p:extLst>
          </p:nvPr>
        </p:nvGraphicFramePr>
        <p:xfrm>
          <a:off x="5087888" y="2413542"/>
          <a:ext cx="4608512" cy="2938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072147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60984" y="-6559789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5560" y="273903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Теорія звичайних </a:t>
            </a:r>
            <a:r>
              <a:rPr lang="uk-UA" sz="2400" b="1" dirty="0" smtClean="0"/>
              <a:t>дій (рутинної діяльності)</a:t>
            </a:r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4583832" y="1052736"/>
            <a:ext cx="669674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/>
              <a:t>це кримінологічна теорія, яка припускає, що злочинна поведінка виникає, коли поєднуються три елементи: </a:t>
            </a:r>
            <a:r>
              <a:rPr lang="uk-UA" b="1" dirty="0"/>
              <a:t>мотивований злочинець, відповідна ціль і відсутність дієздатного опікуна</a:t>
            </a:r>
            <a:r>
              <a:rPr lang="uk-UA" dirty="0"/>
              <a:t>.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Ця </a:t>
            </a:r>
            <a:r>
              <a:rPr lang="uk-UA" dirty="0"/>
              <a:t>теорія, розроблена </a:t>
            </a:r>
            <a:r>
              <a:rPr lang="uk-UA" dirty="0" err="1"/>
              <a:t>Маркусом</a:t>
            </a:r>
            <a:r>
              <a:rPr lang="uk-UA" dirty="0"/>
              <a:t> </a:t>
            </a:r>
            <a:r>
              <a:rPr lang="uk-UA" dirty="0" err="1"/>
              <a:t>Фелсоном</a:t>
            </a:r>
            <a:r>
              <a:rPr lang="uk-UA" dirty="0"/>
              <a:t> і Лоуренсом Е. </a:t>
            </a:r>
            <a:r>
              <a:rPr lang="uk-UA" dirty="0" err="1"/>
              <a:t>Коеном</a:t>
            </a:r>
            <a:r>
              <a:rPr lang="uk-UA" dirty="0"/>
              <a:t> у 1979 році, використовувалася для розуміння та запобігання різним формам злочинності в суспільстві.</a:t>
            </a:r>
            <a:endParaRPr lang="uk-UA" dirty="0"/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911424" y="2553146"/>
            <a:ext cx="3456384" cy="331236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i="1" dirty="0" smtClean="0">
                <a:solidFill>
                  <a:schemeClr val="tx1"/>
                </a:solidFill>
              </a:rPr>
              <a:t>Наприклад, злодій може бути спонуканий до крадіжки, будинок із цінними речами, залишеними без нагляду, може бути відповідною мішенню, а відсутність заходів безпеки чи пильних сусідів може створити можливість для скоєння злочину.</a:t>
            </a:r>
            <a:endParaRPr lang="uk-UA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0512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60984" y="-6559789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5560" y="273903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Теорія звичайних </a:t>
            </a:r>
            <a:r>
              <a:rPr lang="uk-UA" sz="2400" b="1" dirty="0" smtClean="0"/>
              <a:t>дій (рутинної діяльності)</a:t>
            </a:r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4583832" y="1052736"/>
            <a:ext cx="6696744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ця </a:t>
            </a:r>
            <a:r>
              <a:rPr lang="uk-UA" dirty="0"/>
              <a:t>теорія також наголошує </a:t>
            </a:r>
            <a:r>
              <a:rPr lang="uk-UA" b="1" dirty="0"/>
              <a:t>на важливості розпорядку в житті людей.</a:t>
            </a:r>
            <a:r>
              <a:rPr lang="uk-UA" dirty="0"/>
              <a:t>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Рутинні </a:t>
            </a:r>
            <a:r>
              <a:rPr lang="uk-UA" dirty="0"/>
              <a:t>дії, такі як похід на роботу, </a:t>
            </a:r>
            <a:r>
              <a:rPr lang="uk-UA" dirty="0" err="1"/>
              <a:t>шопінг</a:t>
            </a:r>
            <a:r>
              <a:rPr lang="uk-UA" dirty="0"/>
              <a:t> або спілкування, </a:t>
            </a:r>
            <a:r>
              <a:rPr lang="uk-UA" b="1" dirty="0"/>
              <a:t>створюють передбачувані моделі поведінки </a:t>
            </a:r>
            <a:r>
              <a:rPr lang="uk-UA" dirty="0"/>
              <a:t>які можуть бути використані правопорушниками.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1052736"/>
            <a:ext cx="3986959" cy="2655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640" y="3951394"/>
            <a:ext cx="3838263" cy="256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400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60984" y="-6559789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5560" y="273903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Теорія звичайних </a:t>
            </a:r>
            <a:r>
              <a:rPr lang="uk-UA" sz="2400" b="1" dirty="0" smtClean="0"/>
              <a:t>дій (рутинної діяльності)</a:t>
            </a:r>
            <a:endParaRPr lang="uk-UA" dirty="0"/>
          </a:p>
        </p:txBody>
      </p:sp>
      <p:sp>
        <p:nvSpPr>
          <p:cNvPr id="3" name="Овальная выноска 2"/>
          <p:cNvSpPr/>
          <p:nvPr/>
        </p:nvSpPr>
        <p:spPr>
          <a:xfrm>
            <a:off x="407368" y="980728"/>
            <a:ext cx="5616624" cy="3096344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Яким чином, відповідно до теорії рутинної діяльності можливо запобігти правопорушенням?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704" y="4221088"/>
            <a:ext cx="3581289" cy="23886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364" y="1052977"/>
            <a:ext cx="3815912" cy="283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2508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72" y="692696"/>
            <a:ext cx="3254740" cy="2348880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41104" y="-5342521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ьная выноска 2"/>
          <p:cNvSpPr/>
          <p:nvPr/>
        </p:nvSpPr>
        <p:spPr>
          <a:xfrm>
            <a:off x="3617265" y="404664"/>
            <a:ext cx="4536504" cy="324036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Спробуйте навести приклади на кожний з видів соціального контролю?</a:t>
            </a:r>
            <a:endParaRPr lang="uk-UA" sz="28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32656"/>
            <a:ext cx="3241365" cy="23993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5961" y="3197975"/>
            <a:ext cx="3637735" cy="20462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799" y="3356992"/>
            <a:ext cx="3600400" cy="25139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7197" y="4293096"/>
            <a:ext cx="3436640" cy="228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3205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3032" y="-542798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1559496" y="692696"/>
            <a:ext cx="496855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Теорія </a:t>
            </a:r>
            <a:r>
              <a:rPr lang="uk-UA" sz="24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соціального контролю передбачає, що стосунки людей, зобов’язання, цінності, норми та переконання </a:t>
            </a: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заохочують їх не порушувати закон</a:t>
            </a:r>
            <a:r>
              <a:rPr lang="uk-UA" sz="24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. </a:t>
            </a:r>
            <a:endParaRPr lang="uk-UA" sz="240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uk-UA" sz="240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Таким </a:t>
            </a:r>
            <a:r>
              <a:rPr lang="uk-UA" sz="24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чином, якщо моральні кодекси засвоєні, а індивіди пов’язані зі своїм широким суспільством і зацікавлені в ньому, вони </a:t>
            </a: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добровільно обмежать свою схильність до девіантних вчинків.</a:t>
            </a: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1700808"/>
            <a:ext cx="3796680" cy="252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7765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3032" y="-542798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1449710" y="980728"/>
            <a:ext cx="532859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4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Соціальний контроль відіграє вирішальну роль у створенні більш продуктивної та гармонійної спільноти. </a:t>
            </a:r>
            <a:endParaRPr lang="uk-UA" sz="240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uk-UA" sz="240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Наприклад</a:t>
            </a:r>
            <a:r>
              <a:rPr lang="uk-UA" sz="24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, місця з вищим рівнем злочинності, швидше за все, є </a:t>
            </a:r>
            <a:r>
              <a:rPr lang="uk-UA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місцями, яким притаманна </a:t>
            </a:r>
            <a:r>
              <a:rPr lang="uk-UA" sz="24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бідність, мобільність і расова/етнічна </a:t>
            </a:r>
            <a:r>
              <a:rPr lang="uk-UA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неоднорідність. </a:t>
            </a: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uk-UA" sz="240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Вищий </a:t>
            </a:r>
            <a:r>
              <a:rPr lang="uk-UA" sz="24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рівень соціального контролю в громаді може призвести до організованої спільноти, яка може сприяти кращим можливостям у громаді.</a:t>
            </a: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176" y="476672"/>
            <a:ext cx="4119491" cy="23654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3212976"/>
            <a:ext cx="2201245" cy="330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2497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1024" y="-535597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4583832" y="835397"/>
            <a:ext cx="583264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sz="2400" b="1" dirty="0" smtClean="0"/>
              <a:t>американський </a:t>
            </a:r>
            <a:r>
              <a:rPr lang="uk-UA" sz="2400" b="1" dirty="0"/>
              <a:t>соціолог і кримінолог</a:t>
            </a:r>
            <a:r>
              <a:rPr lang="uk-UA" sz="2400" b="1" dirty="0" smtClean="0"/>
              <a:t>.</a:t>
            </a: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sz="2400" dirty="0" smtClean="0"/>
              <a:t>визначив правопорушення як </a:t>
            </a:r>
            <a:r>
              <a:rPr lang="uk-UA" sz="2400" b="1" dirty="0" smtClean="0"/>
              <a:t>«...поведінку, спричинену невдачею особистого та соціального </a:t>
            </a:r>
            <a:r>
              <a:rPr lang="ru-RU" sz="2400" b="1" dirty="0" smtClean="0"/>
              <a:t>контролю</a:t>
            </a:r>
            <a:r>
              <a:rPr lang="ru-RU" sz="2400" b="1" dirty="0"/>
              <a:t>».</a:t>
            </a:r>
            <a:endParaRPr lang="uk-UA" sz="2400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ru-RU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1061" y="4941168"/>
            <a:ext cx="2775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accent2"/>
                </a:solidFill>
              </a:rPr>
              <a:t>Альберт Джон </a:t>
            </a:r>
            <a:r>
              <a:rPr lang="ru-RU" b="1" dirty="0" smtClean="0">
                <a:solidFill>
                  <a:schemeClr val="accent2"/>
                </a:solidFill>
              </a:rPr>
              <a:t>Рейс</a:t>
            </a:r>
          </a:p>
          <a:p>
            <a:pPr algn="just"/>
            <a:r>
              <a:rPr lang="ru-RU" b="1" dirty="0" smtClean="0">
                <a:solidFill>
                  <a:schemeClr val="accent2"/>
                </a:solidFill>
              </a:rPr>
              <a:t>(</a:t>
            </a:r>
            <a:r>
              <a:rPr lang="ru-RU" b="1" dirty="0">
                <a:solidFill>
                  <a:schemeClr val="accent2"/>
                </a:solidFill>
              </a:rPr>
              <a:t>9 </a:t>
            </a:r>
            <a:r>
              <a:rPr lang="ru-RU" b="1" dirty="0" err="1">
                <a:solidFill>
                  <a:schemeClr val="accent2"/>
                </a:solidFill>
              </a:rPr>
              <a:t>грудня</a:t>
            </a:r>
            <a:r>
              <a:rPr lang="ru-RU" b="1" dirty="0">
                <a:solidFill>
                  <a:schemeClr val="accent2"/>
                </a:solidFill>
              </a:rPr>
              <a:t> 1922 — </a:t>
            </a:r>
            <a:endParaRPr lang="ru-RU" b="1" dirty="0" smtClean="0">
              <a:solidFill>
                <a:schemeClr val="accent2"/>
              </a:solidFill>
            </a:endParaRPr>
          </a:p>
          <a:p>
            <a:pPr algn="just"/>
            <a:r>
              <a:rPr lang="ru-RU" b="1" dirty="0" smtClean="0">
                <a:solidFill>
                  <a:schemeClr val="accent2"/>
                </a:solidFill>
              </a:rPr>
              <a:t>27 </a:t>
            </a:r>
            <a:r>
              <a:rPr lang="ru-RU" b="1" dirty="0" err="1">
                <a:solidFill>
                  <a:schemeClr val="accent2"/>
                </a:solidFill>
              </a:rPr>
              <a:t>квітня</a:t>
            </a:r>
            <a:r>
              <a:rPr lang="ru-RU" b="1" dirty="0">
                <a:solidFill>
                  <a:schemeClr val="accent2"/>
                </a:solidFill>
              </a:rPr>
              <a:t> 2006)</a:t>
            </a:r>
            <a:endParaRPr lang="uk-UA" b="1" dirty="0">
              <a:solidFill>
                <a:schemeClr val="accent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1052736"/>
            <a:ext cx="2068405" cy="3597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4202" y="2564904"/>
            <a:ext cx="71403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>
                <a:latin typeface="+mj-lt"/>
                <a:ea typeface="+mj-ea"/>
                <a:cs typeface="+mj-cs"/>
              </a:rPr>
              <a:t>Особистий контроль </a:t>
            </a:r>
            <a:r>
              <a:rPr lang="uk-UA" sz="2400" dirty="0" smtClean="0">
                <a:latin typeface="+mj-lt"/>
                <a:ea typeface="+mj-ea"/>
                <a:cs typeface="+mj-cs"/>
              </a:rPr>
              <a:t>- «...</a:t>
            </a:r>
            <a:r>
              <a:rPr lang="uk-UA" sz="2400" dirty="0">
                <a:latin typeface="+mj-lt"/>
                <a:ea typeface="+mj-ea"/>
                <a:cs typeface="+mj-cs"/>
              </a:rPr>
              <a:t>здатність індивіда утримуватися від задоволення потреб у спосіб, який суперечить нормам і правилам </a:t>
            </a:r>
            <a:r>
              <a:rPr lang="uk-UA" sz="2400" dirty="0" smtClean="0">
                <a:latin typeface="+mj-lt"/>
                <a:ea typeface="+mj-ea"/>
                <a:cs typeface="+mj-cs"/>
              </a:rPr>
              <a:t>суспільства»</a:t>
            </a:r>
          </a:p>
          <a:p>
            <a:pPr algn="just"/>
            <a:endParaRPr lang="uk-UA" sz="2400" dirty="0" smtClean="0">
              <a:latin typeface="+mj-lt"/>
              <a:ea typeface="+mj-ea"/>
              <a:cs typeface="+mj-cs"/>
            </a:endParaRPr>
          </a:p>
          <a:p>
            <a:pPr algn="just"/>
            <a:r>
              <a:rPr lang="uk-UA" sz="2400" b="1" dirty="0" smtClean="0">
                <a:latin typeface="+mj-lt"/>
                <a:ea typeface="+mj-ea"/>
                <a:cs typeface="+mj-cs"/>
              </a:rPr>
              <a:t>Соціальний </a:t>
            </a:r>
            <a:r>
              <a:rPr lang="uk-UA" sz="2400" b="1" dirty="0">
                <a:latin typeface="+mj-lt"/>
                <a:ea typeface="+mj-ea"/>
                <a:cs typeface="+mj-cs"/>
              </a:rPr>
              <a:t>контроль </a:t>
            </a:r>
            <a:r>
              <a:rPr lang="uk-UA" sz="2400" dirty="0">
                <a:latin typeface="+mj-lt"/>
                <a:ea typeface="+mj-ea"/>
                <a:cs typeface="+mj-cs"/>
              </a:rPr>
              <a:t>був «...здатністю соціальних груп або інститутів зробити норми чи правила ефективними». </a:t>
            </a:r>
          </a:p>
        </p:txBody>
      </p:sp>
    </p:spTree>
    <p:extLst>
      <p:ext uri="{BB962C8B-B14F-4D97-AF65-F5344CB8AC3E}">
        <p14:creationId xmlns:p14="http://schemas.microsoft.com/office/powerpoint/2010/main" val="124355999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104" y="1937848"/>
            <a:ext cx="4145028" cy="4149080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21024" y="-535597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4439816" y="65857"/>
            <a:ext cx="6912768" cy="187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«</a:t>
            </a:r>
            <a:r>
              <a:rPr lang="uk-UA" sz="2400" b="1" dirty="0" smtClean="0"/>
              <a:t>незаангажований підліток є кандидатом на соціалізацію в банді</a:t>
            </a:r>
            <a:r>
              <a:rPr lang="ru-RU" sz="2400" b="1" dirty="0" smtClean="0"/>
              <a:t>»</a:t>
            </a:r>
            <a:endParaRPr lang="ru-RU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3512" y="692696"/>
            <a:ext cx="2232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accent2"/>
                </a:solidFill>
              </a:rPr>
              <a:t>Джексон </a:t>
            </a:r>
            <a:r>
              <a:rPr lang="ru-RU" sz="2400" b="1" dirty="0" err="1" smtClean="0">
                <a:solidFill>
                  <a:schemeClr val="accent2"/>
                </a:solidFill>
              </a:rPr>
              <a:t>Тобі</a:t>
            </a:r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  <a:endParaRPr lang="uk-UA" sz="24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9641" y="2492896"/>
            <a:ext cx="58024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1" dirty="0">
                <a:latin typeface="+mj-lt"/>
                <a:ea typeface="+mj-ea"/>
                <a:cs typeface="+mj-cs"/>
              </a:rPr>
              <a:t>Він вважав, що всі можуть спокуситися на злочин, але більшість відмовлялися, бо вважали, що мають надто багато втратити. </a:t>
            </a:r>
            <a:endParaRPr lang="uk-UA" sz="2400" b="1" dirty="0" smtClean="0">
              <a:latin typeface="+mj-lt"/>
              <a:ea typeface="+mj-ea"/>
              <a:cs typeface="+mj-cs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2400" b="1" dirty="0" smtClean="0">
              <a:latin typeface="+mj-lt"/>
              <a:ea typeface="+mj-ea"/>
              <a:cs typeface="+mj-cs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1" dirty="0" smtClean="0">
                <a:latin typeface="+mj-lt"/>
                <a:ea typeface="+mj-ea"/>
                <a:cs typeface="+mj-cs"/>
              </a:rPr>
              <a:t>Молодь</a:t>
            </a:r>
            <a:r>
              <a:rPr lang="uk-UA" sz="2400" b="1" dirty="0">
                <a:latin typeface="+mj-lt"/>
                <a:ea typeface="+mj-ea"/>
                <a:cs typeface="+mj-cs"/>
              </a:rPr>
              <a:t>, яка мало інвестувала в конформізм, з більшою ймовірністю була втягнута в банду.</a:t>
            </a:r>
            <a:endParaRPr lang="uk-UA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6668597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1024" y="-535597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3863752" y="928309"/>
            <a:ext cx="6048672" cy="115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sz="2400" b="1" dirty="0" smtClean="0"/>
              <a:t>американський кримінолог, відомий своєю теорією стримування  (теорією соціального </a:t>
            </a:r>
            <a:r>
              <a:rPr lang="ru-RU" sz="2400" b="1" dirty="0" smtClean="0"/>
              <a:t>контролю)</a:t>
            </a:r>
            <a:endParaRPr lang="ru-RU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416" y="4869160"/>
            <a:ext cx="2775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>
                <a:solidFill>
                  <a:schemeClr val="accent2"/>
                </a:solidFill>
              </a:rPr>
              <a:t>Волтер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r>
              <a:rPr lang="ru-RU" b="1" dirty="0" err="1">
                <a:solidFill>
                  <a:schemeClr val="accent2"/>
                </a:solidFill>
              </a:rPr>
              <a:t>Реклесс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endParaRPr lang="ru-RU" b="1" dirty="0" smtClean="0">
              <a:solidFill>
                <a:schemeClr val="accent2"/>
              </a:solidFill>
            </a:endParaRPr>
          </a:p>
          <a:p>
            <a:pPr algn="just"/>
            <a:r>
              <a:rPr lang="ru-RU" b="1" dirty="0" smtClean="0">
                <a:solidFill>
                  <a:schemeClr val="accent2"/>
                </a:solidFill>
              </a:rPr>
              <a:t>(</a:t>
            </a:r>
            <a:r>
              <a:rPr lang="ru-RU" b="1" dirty="0">
                <a:solidFill>
                  <a:schemeClr val="accent2"/>
                </a:solidFill>
              </a:rPr>
              <a:t>19 </a:t>
            </a:r>
            <a:r>
              <a:rPr lang="ru-RU" b="1" dirty="0" err="1">
                <a:solidFill>
                  <a:schemeClr val="accent2"/>
                </a:solidFill>
              </a:rPr>
              <a:t>січня</a:t>
            </a:r>
            <a:r>
              <a:rPr lang="ru-RU" b="1" dirty="0">
                <a:solidFill>
                  <a:schemeClr val="accent2"/>
                </a:solidFill>
              </a:rPr>
              <a:t> 1899 — </a:t>
            </a:r>
            <a:endParaRPr lang="ru-RU" b="1" dirty="0" smtClean="0">
              <a:solidFill>
                <a:schemeClr val="accent2"/>
              </a:solidFill>
            </a:endParaRPr>
          </a:p>
          <a:p>
            <a:pPr algn="just"/>
            <a:r>
              <a:rPr lang="ru-RU" b="1" dirty="0" smtClean="0">
                <a:solidFill>
                  <a:schemeClr val="accent2"/>
                </a:solidFill>
              </a:rPr>
              <a:t>20 </a:t>
            </a:r>
            <a:r>
              <a:rPr lang="ru-RU" b="1" dirty="0" err="1">
                <a:solidFill>
                  <a:schemeClr val="accent2"/>
                </a:solidFill>
              </a:rPr>
              <a:t>вересня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r>
              <a:rPr lang="ru-RU" b="1" dirty="0" smtClean="0">
                <a:solidFill>
                  <a:schemeClr val="accent2"/>
                </a:solidFill>
              </a:rPr>
              <a:t>1988)</a:t>
            </a:r>
            <a:endParaRPr lang="uk-UA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4202" y="2564904"/>
            <a:ext cx="7140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b="1" dirty="0">
                <a:latin typeface="+mj-lt"/>
                <a:ea typeface="+mj-ea"/>
                <a:cs typeface="+mj-cs"/>
              </a:rPr>
              <a:t>розробив теорію стримування , зосередившись на </a:t>
            </a:r>
            <a:r>
              <a:rPr lang="uk-UA" sz="2400" b="1" dirty="0" err="1">
                <a:latin typeface="+mj-lt"/>
                <a:ea typeface="+mj-ea"/>
                <a:cs typeface="+mj-cs"/>
              </a:rPr>
              <a:t>самоуявленні</a:t>
            </a:r>
            <a:r>
              <a:rPr lang="uk-UA" sz="2400" b="1" dirty="0">
                <a:latin typeface="+mj-lt"/>
                <a:ea typeface="+mj-ea"/>
                <a:cs typeface="+mj-cs"/>
              </a:rPr>
              <a:t> або самооцінці юнака як хорошої людини як ізолятора від тиску однолітків щодо вчинення правопорушень.</a:t>
            </a:r>
            <a:r>
              <a:rPr lang="uk-UA" sz="2400" dirty="0"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61" y="908720"/>
            <a:ext cx="2837145" cy="35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5893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090" y="35130"/>
            <a:ext cx="3670617" cy="2448272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41105" y="-557200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1988840"/>
            <a:ext cx="3130569" cy="208500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1272494" y="4268794"/>
            <a:ext cx="8136904" cy="21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sz="2400" dirty="0"/>
              <a:t>існують «підштовхування» та «</a:t>
            </a:r>
            <a:r>
              <a:rPr lang="uk-UA" sz="2400" dirty="0" err="1"/>
              <a:t>тягнення</a:t>
            </a:r>
            <a:r>
              <a:rPr lang="uk-UA" sz="2400" dirty="0"/>
              <a:t>», які призведуть до делінквентної поведінки, якщо їм не протидіяти стримуванням. </a:t>
            </a:r>
            <a:endParaRPr lang="ru-RU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74349214"/>
              </p:ext>
            </p:extLst>
          </p:nvPr>
        </p:nvGraphicFramePr>
        <p:xfrm>
          <a:off x="2030358" y="980728"/>
          <a:ext cx="8892988" cy="328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1657204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5926</TotalTime>
  <Words>1049</Words>
  <Application>Microsoft Office PowerPoint</Application>
  <PresentationFormat>Широкоэкранный</PresentationFormat>
  <Paragraphs>105</Paragraphs>
  <Slides>23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George</vt:lpstr>
      <vt:lpstr>Times New Roman</vt:lpstr>
      <vt:lpstr>Wingdings</vt:lpstr>
      <vt:lpstr>Тема Office</vt:lpstr>
      <vt:lpstr>Соціологія девіантної та делінквентної поведінки  Теорії соціального контролю в поясненні девіантної поведінки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Dell Latitude E5580</cp:lastModifiedBy>
  <cp:revision>374</cp:revision>
  <dcterms:created xsi:type="dcterms:W3CDTF">2014-05-17T18:57:21Z</dcterms:created>
  <dcterms:modified xsi:type="dcterms:W3CDTF">2024-11-08T13:37:26Z</dcterms:modified>
</cp:coreProperties>
</file>