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CE91A0-FFE6-4217-8177-1B5110656BDD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/>
      <dgm:spPr/>
      <dgm:t>
        <a:bodyPr/>
        <a:lstStyle/>
        <a:p>
          <a:endParaRPr lang="ru-RU"/>
        </a:p>
      </dgm:t>
    </dgm:pt>
    <dgm:pt modelId="{0F663300-F509-469A-A768-959E4A51FB74}">
      <dgm:prSet/>
      <dgm:spPr/>
      <dgm:t>
        <a:bodyPr/>
        <a:lstStyle/>
        <a:p>
          <a:pPr algn="ctr" rtl="0"/>
          <a:r>
            <a:rPr lang="ru-RU" dirty="0"/>
            <a:t>у </a:t>
          </a:r>
          <a:r>
            <a:rPr lang="ru-RU" dirty="0" err="1"/>
            <a:t>цивільному</a:t>
          </a:r>
          <a:r>
            <a:rPr lang="ru-RU" dirty="0"/>
            <a:t> </a:t>
          </a:r>
          <a:r>
            <a:rPr lang="ru-RU" dirty="0" err="1"/>
            <a:t>процесі</a:t>
          </a:r>
          <a:r>
            <a:rPr lang="ru-RU" dirty="0"/>
            <a:t> </a:t>
          </a:r>
          <a:r>
            <a:rPr lang="ru-RU" dirty="0" err="1"/>
            <a:t>можна</a:t>
          </a:r>
          <a:r>
            <a:rPr lang="ru-RU" dirty="0"/>
            <a:t> </a:t>
          </a:r>
          <a:r>
            <a:rPr lang="ru-RU" dirty="0" err="1"/>
            <a:t>визначити</a:t>
          </a:r>
          <a:r>
            <a:rPr lang="ru-RU" dirty="0"/>
            <a:t> як</a:t>
          </a:r>
          <a:br>
            <a:rPr lang="ru-RU" dirty="0"/>
          </a:br>
          <a:r>
            <a:rPr lang="ru-RU" dirty="0" err="1"/>
            <a:t>процесуальну</a:t>
          </a:r>
          <a:r>
            <a:rPr lang="ru-RU" dirty="0"/>
            <a:t> </a:t>
          </a:r>
          <a:r>
            <a:rPr lang="ru-RU" dirty="0" err="1"/>
            <a:t>діяльність</a:t>
          </a:r>
          <a:r>
            <a:rPr lang="ru-RU" dirty="0"/>
            <a:t> суду та </a:t>
          </a:r>
          <a:r>
            <a:rPr lang="ru-RU" dirty="0" err="1"/>
            <a:t>інших</a:t>
          </a:r>
          <a:r>
            <a:rPr lang="ru-RU" dirty="0"/>
            <a:t> </a:t>
          </a:r>
          <a:r>
            <a:rPr lang="ru-RU" dirty="0" err="1"/>
            <a:t>учасників</a:t>
          </a:r>
          <a:r>
            <a:rPr lang="ru-RU" dirty="0"/>
            <a:t> </a:t>
          </a:r>
          <a:r>
            <a:rPr lang="ru-RU" dirty="0" err="1"/>
            <a:t>цивільного</a:t>
          </a:r>
          <a:r>
            <a:rPr lang="ru-RU" dirty="0"/>
            <a:t> </a:t>
          </a:r>
          <a:r>
            <a:rPr lang="ru-RU" dirty="0" err="1"/>
            <a:t>процесу</a:t>
          </a:r>
          <a:r>
            <a:rPr lang="ru-RU" dirty="0"/>
            <a:t>, </a:t>
          </a:r>
          <a:r>
            <a:rPr lang="ru-RU" dirty="0" err="1"/>
            <a:t>спрямовану</a:t>
          </a:r>
          <a:r>
            <a:rPr lang="ru-RU" dirty="0"/>
            <a:t> на </a:t>
          </a:r>
          <a:r>
            <a:rPr lang="ru-RU" dirty="0" err="1"/>
            <a:t>визначення</a:t>
          </a:r>
          <a:r>
            <a:rPr lang="ru-RU" dirty="0"/>
            <a:t>, </a:t>
          </a:r>
          <a:r>
            <a:rPr lang="ru-RU" dirty="0" err="1"/>
            <a:t>отримання</a:t>
          </a:r>
          <a:r>
            <a:rPr lang="ru-RU" dirty="0"/>
            <a:t>, </a:t>
          </a:r>
          <a:r>
            <a:rPr lang="ru-RU" dirty="0" err="1"/>
            <a:t>дослідження</a:t>
          </a:r>
          <a:r>
            <a:rPr lang="ru-RU" dirty="0"/>
            <a:t> та</a:t>
          </a:r>
          <a:br>
            <a:rPr lang="ru-RU" dirty="0"/>
          </a:br>
          <a:r>
            <a:rPr lang="ru-RU" dirty="0" err="1"/>
            <a:t>оцінку</a:t>
          </a:r>
          <a:r>
            <a:rPr lang="ru-RU" dirty="0"/>
            <a:t> </a:t>
          </a:r>
          <a:r>
            <a:rPr lang="ru-RU" dirty="0" err="1"/>
            <a:t>юридично</a:t>
          </a:r>
          <a:r>
            <a:rPr lang="ru-RU" dirty="0"/>
            <a:t> </a:t>
          </a:r>
          <a:r>
            <a:rPr lang="ru-RU" dirty="0" err="1"/>
            <a:t>значущих</a:t>
          </a:r>
          <a:r>
            <a:rPr lang="ru-RU" dirty="0"/>
            <a:t> </a:t>
          </a:r>
          <a:r>
            <a:rPr lang="ru-RU" dirty="0" err="1"/>
            <a:t>відомостей</a:t>
          </a:r>
          <a:r>
            <a:rPr lang="ru-RU" dirty="0"/>
            <a:t> про </a:t>
          </a:r>
          <a:r>
            <a:rPr lang="ru-RU" dirty="0" err="1"/>
            <a:t>факти</a:t>
          </a:r>
          <a:r>
            <a:rPr lang="ru-RU" dirty="0"/>
            <a:t>, яка </a:t>
          </a:r>
          <a:r>
            <a:rPr lang="ru-RU" dirty="0" err="1"/>
            <a:t>здійснюється</a:t>
          </a:r>
          <a:r>
            <a:rPr lang="ru-RU" dirty="0"/>
            <a:t> у </a:t>
          </a:r>
          <a:r>
            <a:rPr lang="ru-RU" dirty="0" err="1"/>
            <a:t>визначеній</a:t>
          </a:r>
          <a:r>
            <a:rPr lang="ru-RU" dirty="0"/>
            <a:t> законом </a:t>
          </a:r>
          <a:r>
            <a:rPr lang="ru-RU" dirty="0" err="1"/>
            <a:t>формі</a:t>
          </a:r>
          <a:r>
            <a:rPr lang="ru-RU" dirty="0"/>
            <a:t> та </a:t>
          </a:r>
          <a:r>
            <a:rPr lang="ru-RU" dirty="0" err="1"/>
            <a:t>спрямована</a:t>
          </a:r>
          <a:r>
            <a:rPr lang="ru-RU" dirty="0"/>
            <a:t> на </a:t>
          </a:r>
          <a:r>
            <a:rPr lang="ru-RU" dirty="0" err="1"/>
            <a:t>вирішення</a:t>
          </a:r>
          <a:br>
            <a:rPr lang="ru-RU" dirty="0"/>
          </a:br>
          <a:r>
            <a:rPr lang="ru-RU" dirty="0" err="1"/>
            <a:t>справи</a:t>
          </a:r>
          <a:r>
            <a:rPr lang="ru-RU" dirty="0"/>
            <a:t>, </a:t>
          </a:r>
          <a:r>
            <a:rPr lang="ru-RU" dirty="0" err="1"/>
            <a:t>ухвалення</a:t>
          </a:r>
          <a:r>
            <a:rPr lang="ru-RU" dirty="0"/>
            <a:t> законного </a:t>
          </a:r>
          <a:r>
            <a:rPr lang="ru-RU" dirty="0" err="1"/>
            <a:t>і</a:t>
          </a:r>
          <a:r>
            <a:rPr lang="ru-RU" dirty="0"/>
            <a:t> </a:t>
          </a:r>
          <a:r>
            <a:rPr lang="ru-RU" dirty="0" err="1"/>
            <a:t>обґрунтованого</a:t>
          </a:r>
          <a:r>
            <a:rPr lang="ru-RU" dirty="0"/>
            <a:t> судового </a:t>
          </a:r>
          <a:r>
            <a:rPr lang="ru-RU" dirty="0" err="1"/>
            <a:t>рішення</a:t>
          </a:r>
          <a:r>
            <a:rPr lang="ru-RU" dirty="0"/>
            <a:t>. </a:t>
          </a:r>
          <a:br>
            <a:rPr lang="ru-RU" dirty="0"/>
          </a:br>
          <a:endParaRPr lang="ru-RU" dirty="0"/>
        </a:p>
      </dgm:t>
    </dgm:pt>
    <dgm:pt modelId="{605011AC-7EE0-4E32-96F3-7776A8D2C537}" type="parTrans" cxnId="{68289FE4-A493-464B-8F81-669DB27596BE}">
      <dgm:prSet/>
      <dgm:spPr/>
      <dgm:t>
        <a:bodyPr/>
        <a:lstStyle/>
        <a:p>
          <a:endParaRPr lang="ru-RU"/>
        </a:p>
      </dgm:t>
    </dgm:pt>
    <dgm:pt modelId="{09B778BF-C2CA-40DE-A26F-2475A35F8398}" type="sibTrans" cxnId="{68289FE4-A493-464B-8F81-669DB27596BE}">
      <dgm:prSet/>
      <dgm:spPr/>
      <dgm:t>
        <a:bodyPr/>
        <a:lstStyle/>
        <a:p>
          <a:endParaRPr lang="ru-RU"/>
        </a:p>
      </dgm:t>
    </dgm:pt>
    <dgm:pt modelId="{20B7F7E2-5A0E-4C80-B4BC-9B3F5784589E}" type="pres">
      <dgm:prSet presAssocID="{B2CE91A0-FFE6-4217-8177-1B5110656BDD}" presName="linear" presStyleCnt="0">
        <dgm:presLayoutVars>
          <dgm:animLvl val="lvl"/>
          <dgm:resizeHandles val="exact"/>
        </dgm:presLayoutVars>
      </dgm:prSet>
      <dgm:spPr/>
    </dgm:pt>
    <dgm:pt modelId="{DA3B2E62-C9DD-4F09-8E09-5B6DB6A887FC}" type="pres">
      <dgm:prSet presAssocID="{0F663300-F509-469A-A768-959E4A51FB7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69D7B8A-A407-47F5-93A5-7D3BD293F31B}" type="presOf" srcId="{0F663300-F509-469A-A768-959E4A51FB74}" destId="{DA3B2E62-C9DD-4F09-8E09-5B6DB6A887FC}" srcOrd="0" destOrd="0" presId="urn:microsoft.com/office/officeart/2005/8/layout/vList2"/>
    <dgm:cxn modelId="{68289FE4-A493-464B-8F81-669DB27596BE}" srcId="{B2CE91A0-FFE6-4217-8177-1B5110656BDD}" destId="{0F663300-F509-469A-A768-959E4A51FB74}" srcOrd="0" destOrd="0" parTransId="{605011AC-7EE0-4E32-96F3-7776A8D2C537}" sibTransId="{09B778BF-C2CA-40DE-A26F-2475A35F8398}"/>
    <dgm:cxn modelId="{84228AE6-FEAB-402E-A0CC-ED5FD8B99691}" type="presOf" srcId="{B2CE91A0-FFE6-4217-8177-1B5110656BDD}" destId="{20B7F7E2-5A0E-4C80-B4BC-9B3F5784589E}" srcOrd="0" destOrd="0" presId="urn:microsoft.com/office/officeart/2005/8/layout/vList2"/>
    <dgm:cxn modelId="{E001D5C2-A15B-4C80-B81A-E600FD90E5ED}" type="presParOf" srcId="{20B7F7E2-5A0E-4C80-B4BC-9B3F5784589E}" destId="{DA3B2E62-C9DD-4F09-8E09-5B6DB6A887F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DB63454-BF16-4D17-BAFE-11C9AFFF8362}" type="doc">
      <dgm:prSet loTypeId="urn:microsoft.com/office/officeart/2005/8/layout/cycle2" loCatId="cycle" qsTypeId="urn:microsoft.com/office/officeart/2005/8/quickstyle/simple5" qsCatId="simple" csTypeId="urn:microsoft.com/office/officeart/2005/8/colors/accent1_4" csCatId="accent1"/>
      <dgm:spPr/>
      <dgm:t>
        <a:bodyPr/>
        <a:lstStyle/>
        <a:p>
          <a:endParaRPr lang="ru-RU"/>
        </a:p>
      </dgm:t>
    </dgm:pt>
    <dgm:pt modelId="{3D19598F-8D21-4F9C-AB91-E2B0D28B7C5A}">
      <dgm:prSet custT="1"/>
      <dgm:spPr/>
      <dgm:t>
        <a:bodyPr/>
        <a:lstStyle/>
        <a:p>
          <a:pPr rtl="0"/>
          <a:r>
            <a:rPr lang="ru-RU" sz="1800" dirty="0"/>
            <a:t>допит </a:t>
          </a:r>
          <a:r>
            <a:rPr lang="ru-RU" sz="1800" dirty="0" err="1"/>
            <a:t>свідків</a:t>
          </a:r>
          <a:r>
            <a:rPr lang="ru-RU" sz="1800" dirty="0"/>
            <a:t>;</a:t>
          </a:r>
        </a:p>
      </dgm:t>
    </dgm:pt>
    <dgm:pt modelId="{6EDEE045-54E8-4A8C-B175-BA975F0F73EA}" type="parTrans" cxnId="{80BD52AD-0C70-4EC3-97E7-7D34E670B45D}">
      <dgm:prSet/>
      <dgm:spPr/>
      <dgm:t>
        <a:bodyPr/>
        <a:lstStyle/>
        <a:p>
          <a:endParaRPr lang="ru-RU"/>
        </a:p>
      </dgm:t>
    </dgm:pt>
    <dgm:pt modelId="{3D8CCEC6-7896-42B8-8CE1-05FC67BEA08B}" type="sibTrans" cxnId="{80BD52AD-0C70-4EC3-97E7-7D34E670B45D}">
      <dgm:prSet/>
      <dgm:spPr/>
      <dgm:t>
        <a:bodyPr/>
        <a:lstStyle/>
        <a:p>
          <a:endParaRPr lang="ru-RU"/>
        </a:p>
      </dgm:t>
    </dgm:pt>
    <dgm:pt modelId="{B33281AD-B5D8-4F77-9760-6828A1271DB0}">
      <dgm:prSet custT="1"/>
      <dgm:spPr/>
      <dgm:t>
        <a:bodyPr/>
        <a:lstStyle/>
        <a:p>
          <a:pPr rtl="0"/>
          <a:r>
            <a:rPr lang="ru-RU" sz="1800" dirty="0" err="1"/>
            <a:t>призначення</a:t>
          </a:r>
          <a:r>
            <a:rPr lang="ru-RU" sz="1800" dirty="0"/>
            <a:t> </a:t>
          </a:r>
          <a:r>
            <a:rPr lang="ru-RU" sz="1800" dirty="0" err="1"/>
            <a:t>експертизи</a:t>
          </a:r>
          <a:r>
            <a:rPr lang="ru-RU" sz="1800" dirty="0"/>
            <a:t>;</a:t>
          </a:r>
        </a:p>
      </dgm:t>
    </dgm:pt>
    <dgm:pt modelId="{CE665798-5106-418E-8981-3277C22444C5}" type="parTrans" cxnId="{414743FB-9828-420D-8FD9-FD2FF91E1F6D}">
      <dgm:prSet/>
      <dgm:spPr/>
      <dgm:t>
        <a:bodyPr/>
        <a:lstStyle/>
        <a:p>
          <a:endParaRPr lang="ru-RU"/>
        </a:p>
      </dgm:t>
    </dgm:pt>
    <dgm:pt modelId="{C98D70D1-A26D-4AC8-8034-F4478B448471}" type="sibTrans" cxnId="{414743FB-9828-420D-8FD9-FD2FF91E1F6D}">
      <dgm:prSet/>
      <dgm:spPr/>
      <dgm:t>
        <a:bodyPr/>
        <a:lstStyle/>
        <a:p>
          <a:endParaRPr lang="ru-RU"/>
        </a:p>
      </dgm:t>
    </dgm:pt>
    <dgm:pt modelId="{A22ADC57-1E43-4E2E-98C7-06CE819E33C3}">
      <dgm:prSet custT="1"/>
      <dgm:spPr/>
      <dgm:t>
        <a:bodyPr/>
        <a:lstStyle/>
        <a:p>
          <a:pPr rtl="0"/>
          <a:r>
            <a:rPr lang="ru-RU" sz="1800" dirty="0" err="1"/>
            <a:t>витребування</a:t>
          </a:r>
          <a:r>
            <a:rPr lang="ru-RU" sz="1800" dirty="0"/>
            <a:t> та (</a:t>
          </a:r>
          <a:r>
            <a:rPr lang="ru-RU" sz="1800" dirty="0" err="1"/>
            <a:t>або</a:t>
          </a:r>
          <a:r>
            <a:rPr lang="ru-RU" sz="1800" dirty="0"/>
            <a:t>) </a:t>
          </a:r>
          <a:r>
            <a:rPr lang="ru-RU" sz="1800" dirty="0" err="1"/>
            <a:t>огляд</a:t>
          </a:r>
          <a:r>
            <a:rPr lang="ru-RU" sz="1800" dirty="0"/>
            <a:t> </a:t>
          </a:r>
          <a:r>
            <a:rPr lang="ru-RU" sz="1800" dirty="0" err="1"/>
            <a:t>доказів</a:t>
          </a:r>
          <a:r>
            <a:rPr lang="ru-RU" sz="1800" dirty="0"/>
            <a:t>, </a:t>
          </a:r>
          <a:r>
            <a:rPr lang="ru-RU" sz="1800" dirty="0" err="1"/>
            <a:t>зокрема</a:t>
          </a:r>
          <a:r>
            <a:rPr lang="ru-RU" sz="1800" dirty="0"/>
            <a:t> за </a:t>
          </a:r>
          <a:r>
            <a:rPr lang="ru-RU" sz="1800" dirty="0" err="1"/>
            <a:t>їх</a:t>
          </a:r>
          <a:r>
            <a:rPr lang="ru-RU" sz="1800" dirty="0"/>
            <a:t> </a:t>
          </a:r>
          <a:r>
            <a:rPr lang="ru-RU" sz="1800" dirty="0" err="1"/>
            <a:t>місцезнаходженням</a:t>
          </a:r>
          <a:r>
            <a:rPr lang="ru-RU" sz="1800" dirty="0"/>
            <a:t>. </a:t>
          </a:r>
          <a:br>
            <a:rPr lang="ru-RU" sz="1800" dirty="0"/>
          </a:br>
          <a:endParaRPr lang="ru-RU" sz="1800" dirty="0"/>
        </a:p>
      </dgm:t>
    </dgm:pt>
    <dgm:pt modelId="{812DC50A-16BE-49E5-B539-72C8B5A3BC68}" type="parTrans" cxnId="{982C864B-0378-4DEB-BAF5-A3BBE6D963AC}">
      <dgm:prSet/>
      <dgm:spPr/>
      <dgm:t>
        <a:bodyPr/>
        <a:lstStyle/>
        <a:p>
          <a:endParaRPr lang="ru-RU"/>
        </a:p>
      </dgm:t>
    </dgm:pt>
    <dgm:pt modelId="{631F57DD-BD3E-40E1-AEDD-9FAD2537882C}" type="sibTrans" cxnId="{982C864B-0378-4DEB-BAF5-A3BBE6D963AC}">
      <dgm:prSet/>
      <dgm:spPr/>
      <dgm:t>
        <a:bodyPr/>
        <a:lstStyle/>
        <a:p>
          <a:endParaRPr lang="ru-RU"/>
        </a:p>
      </dgm:t>
    </dgm:pt>
    <dgm:pt modelId="{74C5CE6D-E6E7-4AF1-9683-EAB8FFC93C32}" type="pres">
      <dgm:prSet presAssocID="{ADB63454-BF16-4D17-BAFE-11C9AFFF8362}" presName="cycle" presStyleCnt="0">
        <dgm:presLayoutVars>
          <dgm:dir/>
          <dgm:resizeHandles val="exact"/>
        </dgm:presLayoutVars>
      </dgm:prSet>
      <dgm:spPr/>
    </dgm:pt>
    <dgm:pt modelId="{97D2A8C8-EB82-4600-BC48-6FFB4A9CE05A}" type="pres">
      <dgm:prSet presAssocID="{3D19598F-8D21-4F9C-AB91-E2B0D28B7C5A}" presName="node" presStyleLbl="node1" presStyleIdx="0" presStyleCnt="3">
        <dgm:presLayoutVars>
          <dgm:bulletEnabled val="1"/>
        </dgm:presLayoutVars>
      </dgm:prSet>
      <dgm:spPr/>
    </dgm:pt>
    <dgm:pt modelId="{AC0F34DF-8EE7-469E-A1D7-03E682AB4344}" type="pres">
      <dgm:prSet presAssocID="{3D8CCEC6-7896-42B8-8CE1-05FC67BEA08B}" presName="sibTrans" presStyleLbl="sibTrans2D1" presStyleIdx="0" presStyleCnt="3"/>
      <dgm:spPr/>
    </dgm:pt>
    <dgm:pt modelId="{D08A95D0-D0DA-4540-963A-248C052A837F}" type="pres">
      <dgm:prSet presAssocID="{3D8CCEC6-7896-42B8-8CE1-05FC67BEA08B}" presName="connectorText" presStyleLbl="sibTrans2D1" presStyleIdx="0" presStyleCnt="3"/>
      <dgm:spPr/>
    </dgm:pt>
    <dgm:pt modelId="{2028B768-5FD7-4C4A-B252-41FD7B97A357}" type="pres">
      <dgm:prSet presAssocID="{B33281AD-B5D8-4F77-9760-6828A1271DB0}" presName="node" presStyleLbl="node1" presStyleIdx="1" presStyleCnt="3">
        <dgm:presLayoutVars>
          <dgm:bulletEnabled val="1"/>
        </dgm:presLayoutVars>
      </dgm:prSet>
      <dgm:spPr/>
    </dgm:pt>
    <dgm:pt modelId="{F4A9C6D7-D59B-455B-ABA6-B08475C1CA54}" type="pres">
      <dgm:prSet presAssocID="{C98D70D1-A26D-4AC8-8034-F4478B448471}" presName="sibTrans" presStyleLbl="sibTrans2D1" presStyleIdx="1" presStyleCnt="3"/>
      <dgm:spPr/>
    </dgm:pt>
    <dgm:pt modelId="{69ADC1FB-F7A2-41EA-B89A-165A0EE28354}" type="pres">
      <dgm:prSet presAssocID="{C98D70D1-A26D-4AC8-8034-F4478B448471}" presName="connectorText" presStyleLbl="sibTrans2D1" presStyleIdx="1" presStyleCnt="3"/>
      <dgm:spPr/>
    </dgm:pt>
    <dgm:pt modelId="{1AFD285D-30C1-44AA-B204-EB9F7F15F4CD}" type="pres">
      <dgm:prSet presAssocID="{A22ADC57-1E43-4E2E-98C7-06CE819E33C3}" presName="node" presStyleLbl="node1" presStyleIdx="2" presStyleCnt="3">
        <dgm:presLayoutVars>
          <dgm:bulletEnabled val="1"/>
        </dgm:presLayoutVars>
      </dgm:prSet>
      <dgm:spPr/>
    </dgm:pt>
    <dgm:pt modelId="{2FFFD90D-3CDF-476F-8ED7-8E4E68432674}" type="pres">
      <dgm:prSet presAssocID="{631F57DD-BD3E-40E1-AEDD-9FAD2537882C}" presName="sibTrans" presStyleLbl="sibTrans2D1" presStyleIdx="2" presStyleCnt="3"/>
      <dgm:spPr/>
    </dgm:pt>
    <dgm:pt modelId="{D7D85A59-25C5-4028-BB12-6B0287A8A1B1}" type="pres">
      <dgm:prSet presAssocID="{631F57DD-BD3E-40E1-AEDD-9FAD2537882C}" presName="connectorText" presStyleLbl="sibTrans2D1" presStyleIdx="2" presStyleCnt="3"/>
      <dgm:spPr/>
    </dgm:pt>
  </dgm:ptLst>
  <dgm:cxnLst>
    <dgm:cxn modelId="{C5DCD317-77AA-49FC-BE0A-1247840C612C}" type="presOf" srcId="{631F57DD-BD3E-40E1-AEDD-9FAD2537882C}" destId="{D7D85A59-25C5-4028-BB12-6B0287A8A1B1}" srcOrd="1" destOrd="0" presId="urn:microsoft.com/office/officeart/2005/8/layout/cycle2"/>
    <dgm:cxn modelId="{8F85BD1E-89E1-4EC3-8E74-4D5E00CCF998}" type="presOf" srcId="{3D8CCEC6-7896-42B8-8CE1-05FC67BEA08B}" destId="{D08A95D0-D0DA-4540-963A-248C052A837F}" srcOrd="1" destOrd="0" presId="urn:microsoft.com/office/officeart/2005/8/layout/cycle2"/>
    <dgm:cxn modelId="{B9DFE05C-BFC9-41F9-810E-4B811E7C9C1C}" type="presOf" srcId="{3D19598F-8D21-4F9C-AB91-E2B0D28B7C5A}" destId="{97D2A8C8-EB82-4600-BC48-6FFB4A9CE05A}" srcOrd="0" destOrd="0" presId="urn:microsoft.com/office/officeart/2005/8/layout/cycle2"/>
    <dgm:cxn modelId="{982C864B-0378-4DEB-BAF5-A3BBE6D963AC}" srcId="{ADB63454-BF16-4D17-BAFE-11C9AFFF8362}" destId="{A22ADC57-1E43-4E2E-98C7-06CE819E33C3}" srcOrd="2" destOrd="0" parTransId="{812DC50A-16BE-49E5-B539-72C8B5A3BC68}" sibTransId="{631F57DD-BD3E-40E1-AEDD-9FAD2537882C}"/>
    <dgm:cxn modelId="{6899E352-22D4-4A3D-945A-F69F63925B28}" type="presOf" srcId="{3D8CCEC6-7896-42B8-8CE1-05FC67BEA08B}" destId="{AC0F34DF-8EE7-469E-A1D7-03E682AB4344}" srcOrd="0" destOrd="0" presId="urn:microsoft.com/office/officeart/2005/8/layout/cycle2"/>
    <dgm:cxn modelId="{48A6FE55-9700-458C-89E3-270FFE870B56}" type="presOf" srcId="{ADB63454-BF16-4D17-BAFE-11C9AFFF8362}" destId="{74C5CE6D-E6E7-4AF1-9683-EAB8FFC93C32}" srcOrd="0" destOrd="0" presId="urn:microsoft.com/office/officeart/2005/8/layout/cycle2"/>
    <dgm:cxn modelId="{80BD52AD-0C70-4EC3-97E7-7D34E670B45D}" srcId="{ADB63454-BF16-4D17-BAFE-11C9AFFF8362}" destId="{3D19598F-8D21-4F9C-AB91-E2B0D28B7C5A}" srcOrd="0" destOrd="0" parTransId="{6EDEE045-54E8-4A8C-B175-BA975F0F73EA}" sibTransId="{3D8CCEC6-7896-42B8-8CE1-05FC67BEA08B}"/>
    <dgm:cxn modelId="{A0A4CEB0-F0BC-421D-A941-2A5DDF6CF210}" type="presOf" srcId="{A22ADC57-1E43-4E2E-98C7-06CE819E33C3}" destId="{1AFD285D-30C1-44AA-B204-EB9F7F15F4CD}" srcOrd="0" destOrd="0" presId="urn:microsoft.com/office/officeart/2005/8/layout/cycle2"/>
    <dgm:cxn modelId="{57AA27BB-8C40-4935-8B79-42C55C201D70}" type="presOf" srcId="{C98D70D1-A26D-4AC8-8034-F4478B448471}" destId="{69ADC1FB-F7A2-41EA-B89A-165A0EE28354}" srcOrd="1" destOrd="0" presId="urn:microsoft.com/office/officeart/2005/8/layout/cycle2"/>
    <dgm:cxn modelId="{D3447DEC-DCE5-4A96-A015-FBDF8CCEDED7}" type="presOf" srcId="{631F57DD-BD3E-40E1-AEDD-9FAD2537882C}" destId="{2FFFD90D-3CDF-476F-8ED7-8E4E68432674}" srcOrd="0" destOrd="0" presId="urn:microsoft.com/office/officeart/2005/8/layout/cycle2"/>
    <dgm:cxn modelId="{763B60EF-8B60-4931-8C78-9B3B769B73F9}" type="presOf" srcId="{B33281AD-B5D8-4F77-9760-6828A1271DB0}" destId="{2028B768-5FD7-4C4A-B252-41FD7B97A357}" srcOrd="0" destOrd="0" presId="urn:microsoft.com/office/officeart/2005/8/layout/cycle2"/>
    <dgm:cxn modelId="{87C666F9-752C-447A-9490-7663C2F62818}" type="presOf" srcId="{C98D70D1-A26D-4AC8-8034-F4478B448471}" destId="{F4A9C6D7-D59B-455B-ABA6-B08475C1CA54}" srcOrd="0" destOrd="0" presId="urn:microsoft.com/office/officeart/2005/8/layout/cycle2"/>
    <dgm:cxn modelId="{414743FB-9828-420D-8FD9-FD2FF91E1F6D}" srcId="{ADB63454-BF16-4D17-BAFE-11C9AFFF8362}" destId="{B33281AD-B5D8-4F77-9760-6828A1271DB0}" srcOrd="1" destOrd="0" parTransId="{CE665798-5106-418E-8981-3277C22444C5}" sibTransId="{C98D70D1-A26D-4AC8-8034-F4478B448471}"/>
    <dgm:cxn modelId="{0B25C624-AB20-48BA-B521-1E6753FD2210}" type="presParOf" srcId="{74C5CE6D-E6E7-4AF1-9683-EAB8FFC93C32}" destId="{97D2A8C8-EB82-4600-BC48-6FFB4A9CE05A}" srcOrd="0" destOrd="0" presId="urn:microsoft.com/office/officeart/2005/8/layout/cycle2"/>
    <dgm:cxn modelId="{69257288-6716-4064-A6CE-455F03EB2D62}" type="presParOf" srcId="{74C5CE6D-E6E7-4AF1-9683-EAB8FFC93C32}" destId="{AC0F34DF-8EE7-469E-A1D7-03E682AB4344}" srcOrd="1" destOrd="0" presId="urn:microsoft.com/office/officeart/2005/8/layout/cycle2"/>
    <dgm:cxn modelId="{FFEE6F5A-CDC8-4F46-9EA8-9634CCA51320}" type="presParOf" srcId="{AC0F34DF-8EE7-469E-A1D7-03E682AB4344}" destId="{D08A95D0-D0DA-4540-963A-248C052A837F}" srcOrd="0" destOrd="0" presId="urn:microsoft.com/office/officeart/2005/8/layout/cycle2"/>
    <dgm:cxn modelId="{C1713348-61B7-4B39-97F6-86444B396DAE}" type="presParOf" srcId="{74C5CE6D-E6E7-4AF1-9683-EAB8FFC93C32}" destId="{2028B768-5FD7-4C4A-B252-41FD7B97A357}" srcOrd="2" destOrd="0" presId="urn:microsoft.com/office/officeart/2005/8/layout/cycle2"/>
    <dgm:cxn modelId="{118A65DE-3099-4D71-B02F-2EEDF8383347}" type="presParOf" srcId="{74C5CE6D-E6E7-4AF1-9683-EAB8FFC93C32}" destId="{F4A9C6D7-D59B-455B-ABA6-B08475C1CA54}" srcOrd="3" destOrd="0" presId="urn:microsoft.com/office/officeart/2005/8/layout/cycle2"/>
    <dgm:cxn modelId="{CE45A3DE-2516-4725-AAB7-0BA338346A93}" type="presParOf" srcId="{F4A9C6D7-D59B-455B-ABA6-B08475C1CA54}" destId="{69ADC1FB-F7A2-41EA-B89A-165A0EE28354}" srcOrd="0" destOrd="0" presId="urn:microsoft.com/office/officeart/2005/8/layout/cycle2"/>
    <dgm:cxn modelId="{3D135214-1CA8-4275-BE15-EEB4AB1100AC}" type="presParOf" srcId="{74C5CE6D-E6E7-4AF1-9683-EAB8FFC93C32}" destId="{1AFD285D-30C1-44AA-B204-EB9F7F15F4CD}" srcOrd="4" destOrd="0" presId="urn:microsoft.com/office/officeart/2005/8/layout/cycle2"/>
    <dgm:cxn modelId="{569A0050-4009-4B54-BFFE-C522D6E8D231}" type="presParOf" srcId="{74C5CE6D-E6E7-4AF1-9683-EAB8FFC93C32}" destId="{2FFFD90D-3CDF-476F-8ED7-8E4E68432674}" srcOrd="5" destOrd="0" presId="urn:microsoft.com/office/officeart/2005/8/layout/cycle2"/>
    <dgm:cxn modelId="{E66CD8FE-B526-4B5A-B573-EF337BD3F932}" type="presParOf" srcId="{2FFFD90D-3CDF-476F-8ED7-8E4E68432674}" destId="{D7D85A59-25C5-4028-BB12-6B0287A8A1B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84F61BD-D5AB-4173-9288-8B1140B9DCB6}" type="doc">
      <dgm:prSet loTypeId="urn:microsoft.com/office/officeart/2005/8/layout/matrix3" loCatId="matrix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05E6144-90E9-4A31-A188-D7A7423BD319}">
      <dgm:prSet custT="1"/>
      <dgm:spPr/>
      <dgm:t>
        <a:bodyPr/>
        <a:lstStyle/>
        <a:p>
          <a:pPr rtl="0"/>
          <a:r>
            <a:rPr lang="uk-UA" sz="2400" dirty="0">
              <a:solidFill>
                <a:sysClr val="windowText" lastClr="000000"/>
              </a:solidFill>
            </a:rPr>
            <a:t>Належність доказів;</a:t>
          </a:r>
          <a:endParaRPr lang="ru-RU" sz="2400" dirty="0">
            <a:solidFill>
              <a:sysClr val="windowText" lastClr="000000"/>
            </a:solidFill>
          </a:endParaRPr>
        </a:p>
      </dgm:t>
    </dgm:pt>
    <dgm:pt modelId="{5D06E44C-B193-44EE-BBC1-CA12874DEAC4}" type="parTrans" cxnId="{C3C9667C-C78B-472F-9D78-3D04400E55B5}">
      <dgm:prSet/>
      <dgm:spPr/>
      <dgm:t>
        <a:bodyPr/>
        <a:lstStyle/>
        <a:p>
          <a:endParaRPr lang="ru-RU"/>
        </a:p>
      </dgm:t>
    </dgm:pt>
    <dgm:pt modelId="{43384FDB-D193-4EBE-8C02-C3139F61848E}" type="sibTrans" cxnId="{C3C9667C-C78B-472F-9D78-3D04400E55B5}">
      <dgm:prSet/>
      <dgm:spPr/>
      <dgm:t>
        <a:bodyPr/>
        <a:lstStyle/>
        <a:p>
          <a:endParaRPr lang="ru-RU"/>
        </a:p>
      </dgm:t>
    </dgm:pt>
    <dgm:pt modelId="{BCB39D4E-97A7-4291-A8CE-DAE20916E10C}">
      <dgm:prSet custT="1"/>
      <dgm:spPr/>
      <dgm:t>
        <a:bodyPr/>
        <a:lstStyle/>
        <a:p>
          <a:pPr rtl="0"/>
          <a:r>
            <a:rPr lang="ru-RU" sz="2400" dirty="0" err="1">
              <a:solidFill>
                <a:sysClr val="windowText" lastClr="000000"/>
              </a:solidFill>
            </a:rPr>
            <a:t>Допустимість</a:t>
          </a:r>
          <a:r>
            <a:rPr lang="ru-RU" sz="2400" dirty="0">
              <a:solidFill>
                <a:sysClr val="windowText" lastClr="000000"/>
              </a:solidFill>
            </a:rPr>
            <a:t> </a:t>
          </a:r>
          <a:r>
            <a:rPr lang="ru-RU" sz="2400" dirty="0" err="1">
              <a:solidFill>
                <a:sysClr val="windowText" lastClr="000000"/>
              </a:solidFill>
            </a:rPr>
            <a:t>доказів</a:t>
          </a:r>
          <a:r>
            <a:rPr lang="ru-RU" sz="2400" dirty="0">
              <a:solidFill>
                <a:sysClr val="windowText" lastClr="000000"/>
              </a:solidFill>
            </a:rPr>
            <a:t>;</a:t>
          </a:r>
        </a:p>
      </dgm:t>
    </dgm:pt>
    <dgm:pt modelId="{59AD66F4-AD11-4901-9F03-F8D678D9725F}" type="parTrans" cxnId="{39146F03-4E5B-49BD-B533-4A8E5E84C95F}">
      <dgm:prSet/>
      <dgm:spPr/>
      <dgm:t>
        <a:bodyPr/>
        <a:lstStyle/>
        <a:p>
          <a:endParaRPr lang="ru-RU"/>
        </a:p>
      </dgm:t>
    </dgm:pt>
    <dgm:pt modelId="{BB919CF3-93B6-4D68-89FB-EBB0AA944634}" type="sibTrans" cxnId="{39146F03-4E5B-49BD-B533-4A8E5E84C95F}">
      <dgm:prSet/>
      <dgm:spPr/>
      <dgm:t>
        <a:bodyPr/>
        <a:lstStyle/>
        <a:p>
          <a:endParaRPr lang="ru-RU"/>
        </a:p>
      </dgm:t>
    </dgm:pt>
    <dgm:pt modelId="{7DD49021-1AA8-47C7-9A59-529BAE40DDA1}">
      <dgm:prSet custT="1"/>
      <dgm:spPr/>
      <dgm:t>
        <a:bodyPr/>
        <a:lstStyle/>
        <a:p>
          <a:pPr rtl="0"/>
          <a:r>
            <a:rPr lang="ru-RU" sz="2400" dirty="0" err="1">
              <a:solidFill>
                <a:sysClr val="windowText" lastClr="000000"/>
              </a:solidFill>
            </a:rPr>
            <a:t>Достовірність</a:t>
          </a:r>
          <a:r>
            <a:rPr lang="ru-RU" sz="2400" dirty="0">
              <a:solidFill>
                <a:sysClr val="windowText" lastClr="000000"/>
              </a:solidFill>
            </a:rPr>
            <a:t> </a:t>
          </a:r>
          <a:r>
            <a:rPr lang="ru-RU" sz="2400" dirty="0" err="1">
              <a:solidFill>
                <a:sysClr val="windowText" lastClr="000000"/>
              </a:solidFill>
            </a:rPr>
            <a:t>доказів</a:t>
          </a:r>
          <a:r>
            <a:rPr lang="ru-RU" sz="2400" dirty="0">
              <a:solidFill>
                <a:sysClr val="windowText" lastClr="000000"/>
              </a:solidFill>
            </a:rPr>
            <a:t>;</a:t>
          </a:r>
        </a:p>
      </dgm:t>
    </dgm:pt>
    <dgm:pt modelId="{C9C5D99E-8E79-4698-B787-C876CEA86D6C}" type="parTrans" cxnId="{B5D76AFD-AA3C-4551-8D11-BBCBA045F176}">
      <dgm:prSet/>
      <dgm:spPr/>
      <dgm:t>
        <a:bodyPr/>
        <a:lstStyle/>
        <a:p>
          <a:endParaRPr lang="ru-RU"/>
        </a:p>
      </dgm:t>
    </dgm:pt>
    <dgm:pt modelId="{BC28F825-AF05-4E08-A005-02AD4C935B8B}" type="sibTrans" cxnId="{B5D76AFD-AA3C-4551-8D11-BBCBA045F176}">
      <dgm:prSet/>
      <dgm:spPr/>
      <dgm:t>
        <a:bodyPr/>
        <a:lstStyle/>
        <a:p>
          <a:endParaRPr lang="ru-RU"/>
        </a:p>
      </dgm:t>
    </dgm:pt>
    <dgm:pt modelId="{3BCEA8B4-51D4-470B-81E5-7DC27970ED53}">
      <dgm:prSet custT="1"/>
      <dgm:spPr/>
      <dgm:t>
        <a:bodyPr/>
        <a:lstStyle/>
        <a:p>
          <a:pPr rtl="0"/>
          <a:r>
            <a:rPr lang="ru-RU" sz="2400" dirty="0" err="1">
              <a:solidFill>
                <a:sysClr val="windowText" lastClr="000000"/>
              </a:solidFill>
            </a:rPr>
            <a:t>Достатність</a:t>
          </a:r>
          <a:r>
            <a:rPr lang="ru-RU" sz="2400" dirty="0">
              <a:solidFill>
                <a:sysClr val="windowText" lastClr="000000"/>
              </a:solidFill>
            </a:rPr>
            <a:t> </a:t>
          </a:r>
          <a:r>
            <a:rPr lang="ru-RU" sz="2400" dirty="0" err="1">
              <a:solidFill>
                <a:sysClr val="windowText" lastClr="000000"/>
              </a:solidFill>
            </a:rPr>
            <a:t>доказів</a:t>
          </a:r>
          <a:r>
            <a:rPr lang="ru-RU" sz="2400" dirty="0">
              <a:solidFill>
                <a:sysClr val="windowText" lastClr="000000"/>
              </a:solidFill>
            </a:rPr>
            <a:t>. </a:t>
          </a:r>
          <a:br>
            <a:rPr lang="ru-RU" sz="2400" dirty="0">
              <a:solidFill>
                <a:sysClr val="windowText" lastClr="000000"/>
              </a:solidFill>
            </a:rPr>
          </a:br>
          <a:br>
            <a:rPr lang="ru-RU" sz="1800" dirty="0"/>
          </a:br>
          <a:br>
            <a:rPr lang="ru-RU" sz="1800" dirty="0"/>
          </a:br>
          <a:endParaRPr lang="ru-RU" sz="1800" dirty="0"/>
        </a:p>
      </dgm:t>
    </dgm:pt>
    <dgm:pt modelId="{B5FC3D6D-4AE4-459C-8970-48B1380F3195}" type="parTrans" cxnId="{0773030A-69EC-450B-9D73-B4EB6AE6CBC2}">
      <dgm:prSet/>
      <dgm:spPr/>
      <dgm:t>
        <a:bodyPr/>
        <a:lstStyle/>
        <a:p>
          <a:endParaRPr lang="ru-RU"/>
        </a:p>
      </dgm:t>
    </dgm:pt>
    <dgm:pt modelId="{E83B0D28-93A7-41C6-BF81-7281E7CCDA3E}" type="sibTrans" cxnId="{0773030A-69EC-450B-9D73-B4EB6AE6CBC2}">
      <dgm:prSet/>
      <dgm:spPr/>
      <dgm:t>
        <a:bodyPr/>
        <a:lstStyle/>
        <a:p>
          <a:endParaRPr lang="ru-RU"/>
        </a:p>
      </dgm:t>
    </dgm:pt>
    <dgm:pt modelId="{7F3B4361-08CE-4ECA-A8FF-7D5E8B15F3E1}" type="pres">
      <dgm:prSet presAssocID="{784F61BD-D5AB-4173-9288-8B1140B9DCB6}" presName="matrix" presStyleCnt="0">
        <dgm:presLayoutVars>
          <dgm:chMax val="1"/>
          <dgm:dir/>
          <dgm:resizeHandles val="exact"/>
        </dgm:presLayoutVars>
      </dgm:prSet>
      <dgm:spPr/>
    </dgm:pt>
    <dgm:pt modelId="{C4EE73A1-A8D4-4B74-8B4D-8CACCCFB3509}" type="pres">
      <dgm:prSet presAssocID="{784F61BD-D5AB-4173-9288-8B1140B9DCB6}" presName="diamond" presStyleLbl="bgShp" presStyleIdx="0" presStyleCnt="1"/>
      <dgm:spPr/>
    </dgm:pt>
    <dgm:pt modelId="{D4E0F419-B96F-4983-9087-33D031822118}" type="pres">
      <dgm:prSet presAssocID="{784F61BD-D5AB-4173-9288-8B1140B9DCB6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006F34F-481B-456A-94F2-02786A263A45}" type="pres">
      <dgm:prSet presAssocID="{784F61BD-D5AB-4173-9288-8B1140B9DCB6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98A7883-6D68-4A94-878B-31142D84B1B4}" type="pres">
      <dgm:prSet presAssocID="{784F61BD-D5AB-4173-9288-8B1140B9DCB6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EFCAA0F-6D29-4B0A-9FB8-E05631A1253C}" type="pres">
      <dgm:prSet presAssocID="{784F61BD-D5AB-4173-9288-8B1140B9DCB6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9146F03-4E5B-49BD-B533-4A8E5E84C95F}" srcId="{784F61BD-D5AB-4173-9288-8B1140B9DCB6}" destId="{BCB39D4E-97A7-4291-A8CE-DAE20916E10C}" srcOrd="1" destOrd="0" parTransId="{59AD66F4-AD11-4901-9F03-F8D678D9725F}" sibTransId="{BB919CF3-93B6-4D68-89FB-EBB0AA944634}"/>
    <dgm:cxn modelId="{0773030A-69EC-450B-9D73-B4EB6AE6CBC2}" srcId="{784F61BD-D5AB-4173-9288-8B1140B9DCB6}" destId="{3BCEA8B4-51D4-470B-81E5-7DC27970ED53}" srcOrd="3" destOrd="0" parTransId="{B5FC3D6D-4AE4-459C-8970-48B1380F3195}" sibTransId="{E83B0D28-93A7-41C6-BF81-7281E7CCDA3E}"/>
    <dgm:cxn modelId="{B595A635-5E73-4B66-AD98-1A6B61A6771F}" type="presOf" srcId="{784F61BD-D5AB-4173-9288-8B1140B9DCB6}" destId="{7F3B4361-08CE-4ECA-A8FF-7D5E8B15F3E1}" srcOrd="0" destOrd="0" presId="urn:microsoft.com/office/officeart/2005/8/layout/matrix3"/>
    <dgm:cxn modelId="{5BA7A269-40B1-464E-BA6C-C5A4013740D5}" type="presOf" srcId="{905E6144-90E9-4A31-A188-D7A7423BD319}" destId="{D4E0F419-B96F-4983-9087-33D031822118}" srcOrd="0" destOrd="0" presId="urn:microsoft.com/office/officeart/2005/8/layout/matrix3"/>
    <dgm:cxn modelId="{3CE9346E-8BA5-4558-A592-0A2D64B94E6D}" type="presOf" srcId="{BCB39D4E-97A7-4291-A8CE-DAE20916E10C}" destId="{F006F34F-481B-456A-94F2-02786A263A45}" srcOrd="0" destOrd="0" presId="urn:microsoft.com/office/officeart/2005/8/layout/matrix3"/>
    <dgm:cxn modelId="{643BA65A-C135-4050-969F-53411CE161FF}" type="presOf" srcId="{7DD49021-1AA8-47C7-9A59-529BAE40DDA1}" destId="{298A7883-6D68-4A94-878B-31142D84B1B4}" srcOrd="0" destOrd="0" presId="urn:microsoft.com/office/officeart/2005/8/layout/matrix3"/>
    <dgm:cxn modelId="{C3C9667C-C78B-472F-9D78-3D04400E55B5}" srcId="{784F61BD-D5AB-4173-9288-8B1140B9DCB6}" destId="{905E6144-90E9-4A31-A188-D7A7423BD319}" srcOrd="0" destOrd="0" parTransId="{5D06E44C-B193-44EE-BBC1-CA12874DEAC4}" sibTransId="{43384FDB-D193-4EBE-8C02-C3139F61848E}"/>
    <dgm:cxn modelId="{165FEAE6-ECD1-4D76-B3C6-FB8453F1B75D}" type="presOf" srcId="{3BCEA8B4-51D4-470B-81E5-7DC27970ED53}" destId="{3EFCAA0F-6D29-4B0A-9FB8-E05631A1253C}" srcOrd="0" destOrd="0" presId="urn:microsoft.com/office/officeart/2005/8/layout/matrix3"/>
    <dgm:cxn modelId="{B5D76AFD-AA3C-4551-8D11-BBCBA045F176}" srcId="{784F61BD-D5AB-4173-9288-8B1140B9DCB6}" destId="{7DD49021-1AA8-47C7-9A59-529BAE40DDA1}" srcOrd="2" destOrd="0" parTransId="{C9C5D99E-8E79-4698-B787-C876CEA86D6C}" sibTransId="{BC28F825-AF05-4E08-A005-02AD4C935B8B}"/>
    <dgm:cxn modelId="{39DAF99F-96DB-4059-937C-F12B91F91DFD}" type="presParOf" srcId="{7F3B4361-08CE-4ECA-A8FF-7D5E8B15F3E1}" destId="{C4EE73A1-A8D4-4B74-8B4D-8CACCCFB3509}" srcOrd="0" destOrd="0" presId="urn:microsoft.com/office/officeart/2005/8/layout/matrix3"/>
    <dgm:cxn modelId="{2D7F3A1A-47B9-42D6-A242-FC412A3178A1}" type="presParOf" srcId="{7F3B4361-08CE-4ECA-A8FF-7D5E8B15F3E1}" destId="{D4E0F419-B96F-4983-9087-33D031822118}" srcOrd="1" destOrd="0" presId="urn:microsoft.com/office/officeart/2005/8/layout/matrix3"/>
    <dgm:cxn modelId="{7C0B4FE5-9518-4883-8AD1-1CD1648A8737}" type="presParOf" srcId="{7F3B4361-08CE-4ECA-A8FF-7D5E8B15F3E1}" destId="{F006F34F-481B-456A-94F2-02786A263A45}" srcOrd="2" destOrd="0" presId="urn:microsoft.com/office/officeart/2005/8/layout/matrix3"/>
    <dgm:cxn modelId="{7CEC32BB-F5B0-4B11-804E-FA91F23CC111}" type="presParOf" srcId="{7F3B4361-08CE-4ECA-A8FF-7D5E8B15F3E1}" destId="{298A7883-6D68-4A94-878B-31142D84B1B4}" srcOrd="3" destOrd="0" presId="urn:microsoft.com/office/officeart/2005/8/layout/matrix3"/>
    <dgm:cxn modelId="{41935624-7435-4538-846E-D82ED449341F}" type="presParOf" srcId="{7F3B4361-08CE-4ECA-A8FF-7D5E8B15F3E1}" destId="{3EFCAA0F-6D29-4B0A-9FB8-E05631A1253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13D7594-ECFF-4918-B221-C3EAAA5A0D25}" type="doc">
      <dgm:prSet loTypeId="urn:microsoft.com/office/officeart/2005/8/layout/cycle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CC5C65-4609-459F-899D-289225CCDFD8}">
      <dgm:prSet phldrT="[Текст]"/>
      <dgm:spPr/>
      <dgm:t>
        <a:bodyPr/>
        <a:lstStyle/>
        <a:p>
          <a:r>
            <a:rPr lang="ru-RU" b="0" i="0" dirty="0"/>
            <a:t>За характером </a:t>
          </a:r>
          <a:r>
            <a:rPr lang="ru-RU" b="0" i="0" dirty="0" err="1"/>
            <a:t>зв’язку</a:t>
          </a:r>
          <a:r>
            <a:rPr lang="ru-RU" b="0" i="0" dirty="0"/>
            <a:t> </a:t>
          </a:r>
          <a:r>
            <a:rPr lang="ru-RU" b="0" i="0" dirty="0" err="1"/>
            <a:t>змісту</a:t>
          </a:r>
          <a:r>
            <a:rPr lang="ru-RU" b="0" i="0" dirty="0"/>
            <a:t> </a:t>
          </a:r>
          <a:r>
            <a:rPr lang="ru-RU" b="0" i="0" dirty="0" err="1"/>
            <a:t>доказів</a:t>
          </a:r>
          <a:r>
            <a:rPr lang="ru-RU" b="0" i="0" dirty="0"/>
            <a:t> </a:t>
          </a:r>
          <a:r>
            <a:rPr lang="ru-RU" b="0" i="0" dirty="0" err="1"/>
            <a:t>із</a:t>
          </a:r>
          <a:r>
            <a:rPr lang="ru-RU" b="0" i="0" dirty="0"/>
            <a:t> фактами, </a:t>
          </a:r>
          <a:r>
            <a:rPr lang="ru-RU" b="0" i="0" dirty="0" err="1"/>
            <a:t>що</a:t>
          </a:r>
          <a:br>
            <a:rPr lang="ru-RU" b="0" i="0" dirty="0"/>
          </a:br>
          <a:r>
            <a:rPr lang="ru-RU" b="0" i="0" dirty="0" err="1"/>
            <a:t>підлягають</a:t>
          </a:r>
          <a:r>
            <a:rPr lang="ru-RU" b="0" i="0" dirty="0"/>
            <a:t> </a:t>
          </a:r>
          <a:r>
            <a:rPr lang="ru-RU" b="0" i="0" dirty="0" err="1"/>
            <a:t>встановленню</a:t>
          </a:r>
          <a:br>
            <a:rPr lang="ru-RU" dirty="0"/>
          </a:br>
          <a:endParaRPr lang="ru-RU" dirty="0"/>
        </a:p>
      </dgm:t>
    </dgm:pt>
    <dgm:pt modelId="{2A610DB9-B1F0-4906-AF6E-7A19704E63A8}" type="parTrans" cxnId="{06296F52-71E8-4E73-87FD-9277C9BE91B2}">
      <dgm:prSet/>
      <dgm:spPr/>
      <dgm:t>
        <a:bodyPr/>
        <a:lstStyle/>
        <a:p>
          <a:endParaRPr lang="ru-RU"/>
        </a:p>
      </dgm:t>
    </dgm:pt>
    <dgm:pt modelId="{CB867727-97A6-4AB4-9F81-A48A46348EA9}" type="sibTrans" cxnId="{06296F52-71E8-4E73-87FD-9277C9BE91B2}">
      <dgm:prSet/>
      <dgm:spPr/>
      <dgm:t>
        <a:bodyPr/>
        <a:lstStyle/>
        <a:p>
          <a:endParaRPr lang="ru-RU"/>
        </a:p>
      </dgm:t>
    </dgm:pt>
    <dgm:pt modelId="{D898DCE1-8022-4E01-A71E-3920E04A5176}">
      <dgm:prSet phldrT="[Текст]"/>
      <dgm:spPr/>
      <dgm:t>
        <a:bodyPr/>
        <a:lstStyle/>
        <a:p>
          <a:r>
            <a:rPr lang="uk-UA" dirty="0"/>
            <a:t>Прямі докази;</a:t>
          </a:r>
          <a:endParaRPr lang="ru-RU" dirty="0"/>
        </a:p>
      </dgm:t>
    </dgm:pt>
    <dgm:pt modelId="{F2A86610-EEC0-48CA-9C0B-707C680C3EFD}" type="parTrans" cxnId="{83A790EF-B76E-4C98-B945-F86F725FCF52}">
      <dgm:prSet/>
      <dgm:spPr/>
      <dgm:t>
        <a:bodyPr/>
        <a:lstStyle/>
        <a:p>
          <a:endParaRPr lang="ru-RU"/>
        </a:p>
      </dgm:t>
    </dgm:pt>
    <dgm:pt modelId="{EA13FF24-61B3-4CD2-A358-B8B643FC9443}" type="sibTrans" cxnId="{83A790EF-B76E-4C98-B945-F86F725FCF52}">
      <dgm:prSet/>
      <dgm:spPr/>
      <dgm:t>
        <a:bodyPr/>
        <a:lstStyle/>
        <a:p>
          <a:endParaRPr lang="ru-RU"/>
        </a:p>
      </dgm:t>
    </dgm:pt>
    <dgm:pt modelId="{C6603D00-92F8-41F2-996A-DAA07FA96098}">
      <dgm:prSet phldrT="[Текст]"/>
      <dgm:spPr/>
      <dgm:t>
        <a:bodyPr/>
        <a:lstStyle/>
        <a:p>
          <a:r>
            <a:rPr lang="ru-RU" b="0" i="0" dirty="0"/>
            <a:t>За способом </a:t>
          </a:r>
          <a:r>
            <a:rPr lang="ru-RU" b="0" i="0" dirty="0" err="1"/>
            <a:t>утворення</a:t>
          </a:r>
          <a:r>
            <a:rPr lang="ru-RU" b="0" i="0" dirty="0"/>
            <a:t> </a:t>
          </a:r>
          <a:r>
            <a:rPr lang="ru-RU" b="0" i="0" dirty="0" err="1"/>
            <a:t>фактичних</a:t>
          </a:r>
          <a:r>
            <a:rPr lang="ru-RU" b="0" i="0" dirty="0"/>
            <a:t> </a:t>
          </a:r>
          <a:r>
            <a:rPr lang="ru-RU" b="0" i="0" dirty="0" err="1"/>
            <a:t>даних</a:t>
          </a:r>
          <a:r>
            <a:rPr lang="ru-RU" b="0" i="0" dirty="0"/>
            <a:t>:</a:t>
          </a:r>
          <a:br>
            <a:rPr lang="ru-RU" dirty="0"/>
          </a:br>
          <a:endParaRPr lang="ru-RU" dirty="0"/>
        </a:p>
      </dgm:t>
    </dgm:pt>
    <dgm:pt modelId="{5E8A66EB-22B1-42F9-9EC1-C687D0B915F0}" type="parTrans" cxnId="{F0D417FC-F4A3-4BCA-9033-2A94CB3904C7}">
      <dgm:prSet/>
      <dgm:spPr/>
      <dgm:t>
        <a:bodyPr/>
        <a:lstStyle/>
        <a:p>
          <a:endParaRPr lang="ru-RU"/>
        </a:p>
      </dgm:t>
    </dgm:pt>
    <dgm:pt modelId="{990B0EEE-A65A-4484-AA85-710F057D01BD}" type="sibTrans" cxnId="{F0D417FC-F4A3-4BCA-9033-2A94CB3904C7}">
      <dgm:prSet/>
      <dgm:spPr/>
      <dgm:t>
        <a:bodyPr/>
        <a:lstStyle/>
        <a:p>
          <a:endParaRPr lang="ru-RU"/>
        </a:p>
      </dgm:t>
    </dgm:pt>
    <dgm:pt modelId="{B43E8BA7-06D5-4C59-A761-B75955578ED5}">
      <dgm:prSet phldrT="[Текст]"/>
      <dgm:spPr/>
      <dgm:t>
        <a:bodyPr/>
        <a:lstStyle/>
        <a:p>
          <a:r>
            <a:rPr lang="uk-UA" dirty="0"/>
            <a:t>Первісні;</a:t>
          </a:r>
          <a:endParaRPr lang="ru-RU" dirty="0"/>
        </a:p>
      </dgm:t>
    </dgm:pt>
    <dgm:pt modelId="{D9D36B47-D25C-4C87-8C89-D1535E3AE022}" type="parTrans" cxnId="{0CB36940-B560-4D89-B014-FBCC99623405}">
      <dgm:prSet/>
      <dgm:spPr/>
      <dgm:t>
        <a:bodyPr/>
        <a:lstStyle/>
        <a:p>
          <a:endParaRPr lang="ru-RU"/>
        </a:p>
      </dgm:t>
    </dgm:pt>
    <dgm:pt modelId="{B32DBDEF-FC19-4ED5-9CE1-2AC740328A6C}" type="sibTrans" cxnId="{0CB36940-B560-4D89-B014-FBCC99623405}">
      <dgm:prSet/>
      <dgm:spPr/>
      <dgm:t>
        <a:bodyPr/>
        <a:lstStyle/>
        <a:p>
          <a:endParaRPr lang="ru-RU"/>
        </a:p>
      </dgm:t>
    </dgm:pt>
    <dgm:pt modelId="{65312AAE-92DF-4494-A002-5F3DF5E58FBF}">
      <dgm:prSet phldrT="[Текст]"/>
      <dgm:spPr/>
      <dgm:t>
        <a:bodyPr/>
        <a:lstStyle/>
        <a:p>
          <a:r>
            <a:rPr lang="ru-RU" b="0" i="0" dirty="0"/>
            <a:t>За </a:t>
          </a:r>
          <a:r>
            <a:rPr lang="ru-RU" b="0" i="0" dirty="0" err="1"/>
            <a:t>джерелом</a:t>
          </a:r>
          <a:r>
            <a:rPr lang="ru-RU" b="0" i="0" dirty="0"/>
            <a:t> </a:t>
          </a:r>
          <a:r>
            <a:rPr lang="ru-RU" b="0" i="0" dirty="0" err="1"/>
            <a:t>отримання</a:t>
          </a:r>
          <a:r>
            <a:rPr lang="ru-RU" b="0" i="0" dirty="0"/>
            <a:t> </a:t>
          </a:r>
          <a:r>
            <a:rPr lang="ru-RU" b="0" i="0" dirty="0" err="1"/>
            <a:t>фактичних</a:t>
          </a:r>
          <a:r>
            <a:rPr lang="ru-RU" b="0" i="0" dirty="0"/>
            <a:t> </a:t>
          </a:r>
          <a:r>
            <a:rPr lang="ru-RU" b="0" i="0" dirty="0" err="1"/>
            <a:t>даних</a:t>
          </a:r>
          <a:br>
            <a:rPr lang="ru-RU" dirty="0"/>
          </a:br>
          <a:endParaRPr lang="ru-RU" dirty="0"/>
        </a:p>
      </dgm:t>
    </dgm:pt>
    <dgm:pt modelId="{F50949E1-C7D8-4DB0-B9AF-AD958EC381B6}" type="parTrans" cxnId="{0DD0394C-3E19-419D-A26A-1F1215A44493}">
      <dgm:prSet/>
      <dgm:spPr/>
      <dgm:t>
        <a:bodyPr/>
        <a:lstStyle/>
        <a:p>
          <a:endParaRPr lang="ru-RU"/>
        </a:p>
      </dgm:t>
    </dgm:pt>
    <dgm:pt modelId="{5887B6C2-72DC-444C-86CB-5116541906F4}" type="sibTrans" cxnId="{0DD0394C-3E19-419D-A26A-1F1215A44493}">
      <dgm:prSet/>
      <dgm:spPr/>
      <dgm:t>
        <a:bodyPr/>
        <a:lstStyle/>
        <a:p>
          <a:endParaRPr lang="ru-RU"/>
        </a:p>
      </dgm:t>
    </dgm:pt>
    <dgm:pt modelId="{B9B4550E-0472-41D4-8408-06850A032E15}">
      <dgm:prSet phldrT="[Текст]"/>
      <dgm:spPr/>
      <dgm:t>
        <a:bodyPr/>
        <a:lstStyle/>
        <a:p>
          <a:r>
            <a:rPr lang="uk-UA" dirty="0"/>
            <a:t>Особисті;</a:t>
          </a:r>
          <a:endParaRPr lang="ru-RU" dirty="0"/>
        </a:p>
      </dgm:t>
    </dgm:pt>
    <dgm:pt modelId="{3CAAB7BC-2515-4F20-95CC-34C1267B77D4}" type="parTrans" cxnId="{DE76D121-1AD2-49F5-9FF4-FC6328521542}">
      <dgm:prSet/>
      <dgm:spPr/>
      <dgm:t>
        <a:bodyPr/>
        <a:lstStyle/>
        <a:p>
          <a:endParaRPr lang="ru-RU"/>
        </a:p>
      </dgm:t>
    </dgm:pt>
    <dgm:pt modelId="{7B3988AA-66DC-47CA-B2C5-9417E627E2E6}" type="sibTrans" cxnId="{DE76D121-1AD2-49F5-9FF4-FC6328521542}">
      <dgm:prSet/>
      <dgm:spPr/>
      <dgm:t>
        <a:bodyPr/>
        <a:lstStyle/>
        <a:p>
          <a:endParaRPr lang="ru-RU"/>
        </a:p>
      </dgm:t>
    </dgm:pt>
    <dgm:pt modelId="{A9314A35-D3CB-48F2-BFB8-34FB8EA76F1A}">
      <dgm:prSet phldrT="[Текст]"/>
      <dgm:spPr/>
      <dgm:t>
        <a:bodyPr/>
        <a:lstStyle/>
        <a:p>
          <a:r>
            <a:rPr lang="uk-UA" dirty="0"/>
            <a:t>Побічні докази.</a:t>
          </a:r>
          <a:endParaRPr lang="ru-RU" dirty="0"/>
        </a:p>
      </dgm:t>
    </dgm:pt>
    <dgm:pt modelId="{BC9266C8-6BAF-4496-8274-37E1EB1E4C6C}" type="parTrans" cxnId="{680A6393-CE6F-4F4F-BE9C-B272140FA269}">
      <dgm:prSet/>
      <dgm:spPr/>
      <dgm:t>
        <a:bodyPr/>
        <a:lstStyle/>
        <a:p>
          <a:endParaRPr lang="ru-RU"/>
        </a:p>
      </dgm:t>
    </dgm:pt>
    <dgm:pt modelId="{F5CA78E4-3E80-45B9-8C22-2EBBC57E56EE}" type="sibTrans" cxnId="{680A6393-CE6F-4F4F-BE9C-B272140FA269}">
      <dgm:prSet/>
      <dgm:spPr/>
      <dgm:t>
        <a:bodyPr/>
        <a:lstStyle/>
        <a:p>
          <a:endParaRPr lang="ru-RU"/>
        </a:p>
      </dgm:t>
    </dgm:pt>
    <dgm:pt modelId="{5FDCD4CC-51AE-4846-8E71-AAA9EB42619A}">
      <dgm:prSet phldrT="[Текст]"/>
      <dgm:spPr/>
      <dgm:t>
        <a:bodyPr/>
        <a:lstStyle/>
        <a:p>
          <a:r>
            <a:rPr lang="uk-UA" dirty="0"/>
            <a:t>Похідні.</a:t>
          </a:r>
          <a:endParaRPr lang="ru-RU" dirty="0"/>
        </a:p>
      </dgm:t>
    </dgm:pt>
    <dgm:pt modelId="{4FABEE87-8624-4A1D-9EF6-798485651260}" type="parTrans" cxnId="{830CCDBE-89DD-421C-9F66-02652F07A463}">
      <dgm:prSet/>
      <dgm:spPr/>
      <dgm:t>
        <a:bodyPr/>
        <a:lstStyle/>
        <a:p>
          <a:endParaRPr lang="ru-RU"/>
        </a:p>
      </dgm:t>
    </dgm:pt>
    <dgm:pt modelId="{A380803C-62A7-4105-8CB2-4E55C357557A}" type="sibTrans" cxnId="{830CCDBE-89DD-421C-9F66-02652F07A463}">
      <dgm:prSet/>
      <dgm:spPr/>
      <dgm:t>
        <a:bodyPr/>
        <a:lstStyle/>
        <a:p>
          <a:endParaRPr lang="ru-RU"/>
        </a:p>
      </dgm:t>
    </dgm:pt>
    <dgm:pt modelId="{3A520699-0696-465A-B469-4407E3FFF8D4}">
      <dgm:prSet phldrT="[Текст]"/>
      <dgm:spPr/>
      <dgm:t>
        <a:bodyPr/>
        <a:lstStyle/>
        <a:p>
          <a:r>
            <a:rPr lang="uk-UA" dirty="0"/>
            <a:t>Речові;</a:t>
          </a:r>
          <a:endParaRPr lang="ru-RU" dirty="0"/>
        </a:p>
      </dgm:t>
    </dgm:pt>
    <dgm:pt modelId="{09942B74-D935-4CFE-A6F4-2000957A4BF6}" type="parTrans" cxnId="{257B92B9-E693-4929-A022-F991B7A5BE6E}">
      <dgm:prSet/>
      <dgm:spPr/>
      <dgm:t>
        <a:bodyPr/>
        <a:lstStyle/>
        <a:p>
          <a:endParaRPr lang="ru-RU"/>
        </a:p>
      </dgm:t>
    </dgm:pt>
    <dgm:pt modelId="{D54C0395-0C29-4F08-B914-7A87A14C2707}" type="sibTrans" cxnId="{257B92B9-E693-4929-A022-F991B7A5BE6E}">
      <dgm:prSet/>
      <dgm:spPr/>
      <dgm:t>
        <a:bodyPr/>
        <a:lstStyle/>
        <a:p>
          <a:endParaRPr lang="ru-RU"/>
        </a:p>
      </dgm:t>
    </dgm:pt>
    <dgm:pt modelId="{53AC7912-F002-42F9-85C8-56E38D7A878C}">
      <dgm:prSet phldrT="[Текст]"/>
      <dgm:spPr/>
      <dgm:t>
        <a:bodyPr/>
        <a:lstStyle/>
        <a:p>
          <a:r>
            <a:rPr lang="uk-UA" dirty="0"/>
            <a:t>Письмові;</a:t>
          </a:r>
          <a:endParaRPr lang="ru-RU" dirty="0"/>
        </a:p>
      </dgm:t>
    </dgm:pt>
    <dgm:pt modelId="{F590E6A3-DD94-4DBD-9464-9757F9E02923}" type="parTrans" cxnId="{53C0CDA9-EE18-4FE7-8B99-3522B6690B24}">
      <dgm:prSet/>
      <dgm:spPr/>
      <dgm:t>
        <a:bodyPr/>
        <a:lstStyle/>
        <a:p>
          <a:endParaRPr lang="ru-RU"/>
        </a:p>
      </dgm:t>
    </dgm:pt>
    <dgm:pt modelId="{FDA10728-4C07-46C1-9D01-B57E1C977825}" type="sibTrans" cxnId="{53C0CDA9-EE18-4FE7-8B99-3522B6690B24}">
      <dgm:prSet/>
      <dgm:spPr/>
      <dgm:t>
        <a:bodyPr/>
        <a:lstStyle/>
        <a:p>
          <a:endParaRPr lang="ru-RU"/>
        </a:p>
      </dgm:t>
    </dgm:pt>
    <dgm:pt modelId="{19612D60-F39F-44C8-8A26-0E9C87C3C7A3}">
      <dgm:prSet phldrT="[Текст]"/>
      <dgm:spPr/>
      <dgm:t>
        <a:bodyPr/>
        <a:lstStyle/>
        <a:p>
          <a:r>
            <a:rPr lang="uk-UA" dirty="0"/>
            <a:t>Змішані.</a:t>
          </a:r>
          <a:endParaRPr lang="ru-RU" dirty="0"/>
        </a:p>
      </dgm:t>
    </dgm:pt>
    <dgm:pt modelId="{F09C4D8C-74F6-45D4-A8FA-E4DDC8B5E51E}" type="parTrans" cxnId="{55EF3CA6-B43A-4CCA-8763-04E72DC9BC0C}">
      <dgm:prSet/>
      <dgm:spPr/>
      <dgm:t>
        <a:bodyPr/>
        <a:lstStyle/>
        <a:p>
          <a:endParaRPr lang="ru-RU"/>
        </a:p>
      </dgm:t>
    </dgm:pt>
    <dgm:pt modelId="{CF24AC32-7981-4061-AB87-2CA027E0DA78}" type="sibTrans" cxnId="{55EF3CA6-B43A-4CCA-8763-04E72DC9BC0C}">
      <dgm:prSet/>
      <dgm:spPr/>
      <dgm:t>
        <a:bodyPr/>
        <a:lstStyle/>
        <a:p>
          <a:endParaRPr lang="ru-RU"/>
        </a:p>
      </dgm:t>
    </dgm:pt>
    <dgm:pt modelId="{C547152F-009E-46CA-A455-934DC562B531}" type="pres">
      <dgm:prSet presAssocID="{613D7594-ECFF-4918-B221-C3EAAA5A0D25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CCA5B3C-EB2C-4879-9D37-1647C24272B7}" type="pres">
      <dgm:prSet presAssocID="{613D7594-ECFF-4918-B221-C3EAAA5A0D25}" presName="children" presStyleCnt="0"/>
      <dgm:spPr/>
    </dgm:pt>
    <dgm:pt modelId="{7BCCA217-636B-435F-8BC5-D1A020F8E639}" type="pres">
      <dgm:prSet presAssocID="{613D7594-ECFF-4918-B221-C3EAAA5A0D25}" presName="child1group" presStyleCnt="0"/>
      <dgm:spPr/>
    </dgm:pt>
    <dgm:pt modelId="{A145CA6C-1A3F-4D6C-9888-A9CE5ED64953}" type="pres">
      <dgm:prSet presAssocID="{613D7594-ECFF-4918-B221-C3EAAA5A0D25}" presName="child1" presStyleLbl="bgAcc1" presStyleIdx="0" presStyleCnt="3"/>
      <dgm:spPr/>
    </dgm:pt>
    <dgm:pt modelId="{995CBA01-DC64-4A70-97A5-A7E1E1667000}" type="pres">
      <dgm:prSet presAssocID="{613D7594-ECFF-4918-B221-C3EAAA5A0D25}" presName="child1Text" presStyleLbl="bgAcc1" presStyleIdx="0" presStyleCnt="3">
        <dgm:presLayoutVars>
          <dgm:bulletEnabled val="1"/>
        </dgm:presLayoutVars>
      </dgm:prSet>
      <dgm:spPr/>
    </dgm:pt>
    <dgm:pt modelId="{84D12D43-F892-4DE8-A983-7EC4CEA408B3}" type="pres">
      <dgm:prSet presAssocID="{613D7594-ECFF-4918-B221-C3EAAA5A0D25}" presName="child2group" presStyleCnt="0"/>
      <dgm:spPr/>
    </dgm:pt>
    <dgm:pt modelId="{C3F8B523-E077-4AA6-BC6A-D2ECFE3E6115}" type="pres">
      <dgm:prSet presAssocID="{613D7594-ECFF-4918-B221-C3EAAA5A0D25}" presName="child2" presStyleLbl="bgAcc1" presStyleIdx="1" presStyleCnt="3"/>
      <dgm:spPr/>
    </dgm:pt>
    <dgm:pt modelId="{C9A345BF-B57A-43B7-A790-77F47577D40F}" type="pres">
      <dgm:prSet presAssocID="{613D7594-ECFF-4918-B221-C3EAAA5A0D25}" presName="child2Text" presStyleLbl="bgAcc1" presStyleIdx="1" presStyleCnt="3">
        <dgm:presLayoutVars>
          <dgm:bulletEnabled val="1"/>
        </dgm:presLayoutVars>
      </dgm:prSet>
      <dgm:spPr/>
    </dgm:pt>
    <dgm:pt modelId="{2349F476-56F0-4AC1-B5F5-3B770DFE53AF}" type="pres">
      <dgm:prSet presAssocID="{613D7594-ECFF-4918-B221-C3EAAA5A0D25}" presName="child3group" presStyleCnt="0"/>
      <dgm:spPr/>
    </dgm:pt>
    <dgm:pt modelId="{EC7A6974-79BC-4244-9022-9C3D19DA50A1}" type="pres">
      <dgm:prSet presAssocID="{613D7594-ECFF-4918-B221-C3EAAA5A0D25}" presName="child3" presStyleLbl="bgAcc1" presStyleIdx="2" presStyleCnt="3"/>
      <dgm:spPr/>
    </dgm:pt>
    <dgm:pt modelId="{685BED50-2040-46B4-9EF1-0F0D69B36044}" type="pres">
      <dgm:prSet presAssocID="{613D7594-ECFF-4918-B221-C3EAAA5A0D25}" presName="child3Text" presStyleLbl="bgAcc1" presStyleIdx="2" presStyleCnt="3">
        <dgm:presLayoutVars>
          <dgm:bulletEnabled val="1"/>
        </dgm:presLayoutVars>
      </dgm:prSet>
      <dgm:spPr/>
    </dgm:pt>
    <dgm:pt modelId="{B7D02892-6303-4B7A-8C03-ADF78EA1F0AC}" type="pres">
      <dgm:prSet presAssocID="{613D7594-ECFF-4918-B221-C3EAAA5A0D25}" presName="childPlaceholder" presStyleCnt="0"/>
      <dgm:spPr/>
    </dgm:pt>
    <dgm:pt modelId="{AA655568-F58C-4142-BB92-104F15C2EA9F}" type="pres">
      <dgm:prSet presAssocID="{613D7594-ECFF-4918-B221-C3EAAA5A0D25}" presName="circle" presStyleCnt="0"/>
      <dgm:spPr/>
    </dgm:pt>
    <dgm:pt modelId="{C0F16B37-5D06-4FE6-9B4D-6BD0BAE1B229}" type="pres">
      <dgm:prSet presAssocID="{613D7594-ECFF-4918-B221-C3EAAA5A0D25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24CE896A-3385-417A-BA54-17372077E1E8}" type="pres">
      <dgm:prSet presAssocID="{613D7594-ECFF-4918-B221-C3EAAA5A0D25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D06B5DB4-9502-42CF-96A9-C9FA17910D1A}" type="pres">
      <dgm:prSet presAssocID="{613D7594-ECFF-4918-B221-C3EAAA5A0D25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BC6F4FA7-40C6-463B-B7D1-DBFD2C11E83A}" type="pres">
      <dgm:prSet presAssocID="{613D7594-ECFF-4918-B221-C3EAAA5A0D25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193DF710-D695-4B54-9A4D-2987B7D60F7D}" type="pres">
      <dgm:prSet presAssocID="{613D7594-ECFF-4918-B221-C3EAAA5A0D25}" presName="quadrantPlaceholder" presStyleCnt="0"/>
      <dgm:spPr/>
    </dgm:pt>
    <dgm:pt modelId="{85D35A1B-2565-46F3-B2C1-AEDE9C3C5D41}" type="pres">
      <dgm:prSet presAssocID="{613D7594-ECFF-4918-B221-C3EAAA5A0D25}" presName="center1" presStyleLbl="fgShp" presStyleIdx="0" presStyleCnt="2"/>
      <dgm:spPr/>
    </dgm:pt>
    <dgm:pt modelId="{DE50B374-6BA7-4903-AABF-FA6A81F6779A}" type="pres">
      <dgm:prSet presAssocID="{613D7594-ECFF-4918-B221-C3EAAA5A0D25}" presName="center2" presStyleLbl="fgShp" presStyleIdx="1" presStyleCnt="2"/>
      <dgm:spPr/>
    </dgm:pt>
  </dgm:ptLst>
  <dgm:cxnLst>
    <dgm:cxn modelId="{4B938400-F334-4D77-A688-EAD1437BD49B}" type="presOf" srcId="{A9314A35-D3CB-48F2-BFB8-34FB8EA76F1A}" destId="{A145CA6C-1A3F-4D6C-9888-A9CE5ED64953}" srcOrd="0" destOrd="1" presId="urn:microsoft.com/office/officeart/2005/8/layout/cycle4"/>
    <dgm:cxn modelId="{BC725A09-6AF1-4600-9233-FD94DEEA8227}" type="presOf" srcId="{65312AAE-92DF-4494-A002-5F3DF5E58FBF}" destId="{D06B5DB4-9502-42CF-96A9-C9FA17910D1A}" srcOrd="0" destOrd="0" presId="urn:microsoft.com/office/officeart/2005/8/layout/cycle4"/>
    <dgm:cxn modelId="{7C35261A-8386-4FF9-B2DB-23A1521453EE}" type="presOf" srcId="{5FDCD4CC-51AE-4846-8E71-AAA9EB42619A}" destId="{C9A345BF-B57A-43B7-A790-77F47577D40F}" srcOrd="1" destOrd="1" presId="urn:microsoft.com/office/officeart/2005/8/layout/cycle4"/>
    <dgm:cxn modelId="{DE76D121-1AD2-49F5-9FF4-FC6328521542}" srcId="{65312AAE-92DF-4494-A002-5F3DF5E58FBF}" destId="{B9B4550E-0472-41D4-8408-06850A032E15}" srcOrd="0" destOrd="0" parTransId="{3CAAB7BC-2515-4F20-95CC-34C1267B77D4}" sibTransId="{7B3988AA-66DC-47CA-B2C5-9417E627E2E6}"/>
    <dgm:cxn modelId="{B65A6B25-7C4E-40C1-A189-7E21294574DF}" type="presOf" srcId="{B9B4550E-0472-41D4-8408-06850A032E15}" destId="{EC7A6974-79BC-4244-9022-9C3D19DA50A1}" srcOrd="0" destOrd="0" presId="urn:microsoft.com/office/officeart/2005/8/layout/cycle4"/>
    <dgm:cxn modelId="{114D042C-AA84-4641-8688-73EF8F98EAF2}" type="presOf" srcId="{53AC7912-F002-42F9-85C8-56E38D7A878C}" destId="{685BED50-2040-46B4-9EF1-0F0D69B36044}" srcOrd="1" destOrd="2" presId="urn:microsoft.com/office/officeart/2005/8/layout/cycle4"/>
    <dgm:cxn modelId="{1FA4B830-681E-4BCA-9FA0-AAD637974D00}" type="presOf" srcId="{B9B4550E-0472-41D4-8408-06850A032E15}" destId="{685BED50-2040-46B4-9EF1-0F0D69B36044}" srcOrd="1" destOrd="0" presId="urn:microsoft.com/office/officeart/2005/8/layout/cycle4"/>
    <dgm:cxn modelId="{0CB36940-B560-4D89-B014-FBCC99623405}" srcId="{C6603D00-92F8-41F2-996A-DAA07FA96098}" destId="{B43E8BA7-06D5-4C59-A761-B75955578ED5}" srcOrd="0" destOrd="0" parTransId="{D9D36B47-D25C-4C87-8C89-D1535E3AE022}" sibTransId="{B32DBDEF-FC19-4ED5-9CE1-2AC740328A6C}"/>
    <dgm:cxn modelId="{A26C6544-D788-40F5-8FEC-846EFD67D291}" type="presOf" srcId="{19612D60-F39F-44C8-8A26-0E9C87C3C7A3}" destId="{EC7A6974-79BC-4244-9022-9C3D19DA50A1}" srcOrd="0" destOrd="3" presId="urn:microsoft.com/office/officeart/2005/8/layout/cycle4"/>
    <dgm:cxn modelId="{24259566-A7AE-4DB7-927A-7EFF8B12C6B5}" type="presOf" srcId="{613D7594-ECFF-4918-B221-C3EAAA5A0D25}" destId="{C547152F-009E-46CA-A455-934DC562B531}" srcOrd="0" destOrd="0" presId="urn:microsoft.com/office/officeart/2005/8/layout/cycle4"/>
    <dgm:cxn modelId="{6FDEDE46-D81A-4429-A334-BC9A3AD26BDE}" type="presOf" srcId="{3A520699-0696-465A-B469-4407E3FFF8D4}" destId="{EC7A6974-79BC-4244-9022-9C3D19DA50A1}" srcOrd="0" destOrd="1" presId="urn:microsoft.com/office/officeart/2005/8/layout/cycle4"/>
    <dgm:cxn modelId="{0DD0394C-3E19-419D-A26A-1F1215A44493}" srcId="{613D7594-ECFF-4918-B221-C3EAAA5A0D25}" destId="{65312AAE-92DF-4494-A002-5F3DF5E58FBF}" srcOrd="2" destOrd="0" parTransId="{F50949E1-C7D8-4DB0-B9AF-AD958EC381B6}" sibTransId="{5887B6C2-72DC-444C-86CB-5116541906F4}"/>
    <dgm:cxn modelId="{06296F52-71E8-4E73-87FD-9277C9BE91B2}" srcId="{613D7594-ECFF-4918-B221-C3EAAA5A0D25}" destId="{3BCC5C65-4609-459F-899D-289225CCDFD8}" srcOrd="0" destOrd="0" parTransId="{2A610DB9-B1F0-4906-AF6E-7A19704E63A8}" sibTransId="{CB867727-97A6-4AB4-9F81-A48A46348EA9}"/>
    <dgm:cxn modelId="{8955CF57-E9A2-4F5E-8E94-EE4AA76F9C79}" type="presOf" srcId="{3A520699-0696-465A-B469-4407E3FFF8D4}" destId="{685BED50-2040-46B4-9EF1-0F0D69B36044}" srcOrd="1" destOrd="1" presId="urn:microsoft.com/office/officeart/2005/8/layout/cycle4"/>
    <dgm:cxn modelId="{F346F65A-92EC-4F47-905E-2867EF3D71FB}" type="presOf" srcId="{5FDCD4CC-51AE-4846-8E71-AAA9EB42619A}" destId="{C3F8B523-E077-4AA6-BC6A-D2ECFE3E6115}" srcOrd="0" destOrd="1" presId="urn:microsoft.com/office/officeart/2005/8/layout/cycle4"/>
    <dgm:cxn modelId="{C6D38080-7322-4E91-A613-5DE5461A68E6}" type="presOf" srcId="{A9314A35-D3CB-48F2-BFB8-34FB8EA76F1A}" destId="{995CBA01-DC64-4A70-97A5-A7E1E1667000}" srcOrd="1" destOrd="1" presId="urn:microsoft.com/office/officeart/2005/8/layout/cycle4"/>
    <dgm:cxn modelId="{680A6393-CE6F-4F4F-BE9C-B272140FA269}" srcId="{3BCC5C65-4609-459F-899D-289225CCDFD8}" destId="{A9314A35-D3CB-48F2-BFB8-34FB8EA76F1A}" srcOrd="1" destOrd="0" parTransId="{BC9266C8-6BAF-4496-8274-37E1EB1E4C6C}" sibTransId="{F5CA78E4-3E80-45B9-8C22-2EBBC57E56EE}"/>
    <dgm:cxn modelId="{2781F294-5295-4E8E-8C6E-9DB010BB3E04}" type="presOf" srcId="{B43E8BA7-06D5-4C59-A761-B75955578ED5}" destId="{C9A345BF-B57A-43B7-A790-77F47577D40F}" srcOrd="1" destOrd="0" presId="urn:microsoft.com/office/officeart/2005/8/layout/cycle4"/>
    <dgm:cxn modelId="{8DECBBA2-75F5-4171-A2DB-533FBBDEEF9B}" type="presOf" srcId="{C6603D00-92F8-41F2-996A-DAA07FA96098}" destId="{24CE896A-3385-417A-BA54-17372077E1E8}" srcOrd="0" destOrd="0" presId="urn:microsoft.com/office/officeart/2005/8/layout/cycle4"/>
    <dgm:cxn modelId="{B9EBDAA5-A2E4-4A58-9254-F0269ADB4DCC}" type="presOf" srcId="{53AC7912-F002-42F9-85C8-56E38D7A878C}" destId="{EC7A6974-79BC-4244-9022-9C3D19DA50A1}" srcOrd="0" destOrd="2" presId="urn:microsoft.com/office/officeart/2005/8/layout/cycle4"/>
    <dgm:cxn modelId="{55EF3CA6-B43A-4CCA-8763-04E72DC9BC0C}" srcId="{65312AAE-92DF-4494-A002-5F3DF5E58FBF}" destId="{19612D60-F39F-44C8-8A26-0E9C87C3C7A3}" srcOrd="3" destOrd="0" parTransId="{F09C4D8C-74F6-45D4-A8FA-E4DDC8B5E51E}" sibTransId="{CF24AC32-7981-4061-AB87-2CA027E0DA78}"/>
    <dgm:cxn modelId="{C56758A6-2737-4F8A-901B-884A0A644360}" type="presOf" srcId="{D898DCE1-8022-4E01-A71E-3920E04A5176}" destId="{A145CA6C-1A3F-4D6C-9888-A9CE5ED64953}" srcOrd="0" destOrd="0" presId="urn:microsoft.com/office/officeart/2005/8/layout/cycle4"/>
    <dgm:cxn modelId="{53C0CDA9-EE18-4FE7-8B99-3522B6690B24}" srcId="{65312AAE-92DF-4494-A002-5F3DF5E58FBF}" destId="{53AC7912-F002-42F9-85C8-56E38D7A878C}" srcOrd="2" destOrd="0" parTransId="{F590E6A3-DD94-4DBD-9464-9757F9E02923}" sibTransId="{FDA10728-4C07-46C1-9D01-B57E1C977825}"/>
    <dgm:cxn modelId="{9EA6ABAD-BF79-437A-9B45-30F47D5F8EFC}" type="presOf" srcId="{D898DCE1-8022-4E01-A71E-3920E04A5176}" destId="{995CBA01-DC64-4A70-97A5-A7E1E1667000}" srcOrd="1" destOrd="0" presId="urn:microsoft.com/office/officeart/2005/8/layout/cycle4"/>
    <dgm:cxn modelId="{257B92B9-E693-4929-A022-F991B7A5BE6E}" srcId="{65312AAE-92DF-4494-A002-5F3DF5E58FBF}" destId="{3A520699-0696-465A-B469-4407E3FFF8D4}" srcOrd="1" destOrd="0" parTransId="{09942B74-D935-4CFE-A6F4-2000957A4BF6}" sibTransId="{D54C0395-0C29-4F08-B914-7A87A14C2707}"/>
    <dgm:cxn modelId="{830CCDBE-89DD-421C-9F66-02652F07A463}" srcId="{C6603D00-92F8-41F2-996A-DAA07FA96098}" destId="{5FDCD4CC-51AE-4846-8E71-AAA9EB42619A}" srcOrd="1" destOrd="0" parTransId="{4FABEE87-8624-4A1D-9EF6-798485651260}" sibTransId="{A380803C-62A7-4105-8CB2-4E55C357557A}"/>
    <dgm:cxn modelId="{F756E1D0-E3C7-46FD-A493-047B897EDAC4}" type="presOf" srcId="{19612D60-F39F-44C8-8A26-0E9C87C3C7A3}" destId="{685BED50-2040-46B4-9EF1-0F0D69B36044}" srcOrd="1" destOrd="3" presId="urn:microsoft.com/office/officeart/2005/8/layout/cycle4"/>
    <dgm:cxn modelId="{3493F9D6-C60F-43EF-B9E7-E72266EDE95C}" type="presOf" srcId="{B43E8BA7-06D5-4C59-A761-B75955578ED5}" destId="{C3F8B523-E077-4AA6-BC6A-D2ECFE3E6115}" srcOrd="0" destOrd="0" presId="urn:microsoft.com/office/officeart/2005/8/layout/cycle4"/>
    <dgm:cxn modelId="{A0A570EE-6E1F-40A7-9FBF-DDC1AC50D669}" type="presOf" srcId="{3BCC5C65-4609-459F-899D-289225CCDFD8}" destId="{C0F16B37-5D06-4FE6-9B4D-6BD0BAE1B229}" srcOrd="0" destOrd="0" presId="urn:microsoft.com/office/officeart/2005/8/layout/cycle4"/>
    <dgm:cxn modelId="{83A790EF-B76E-4C98-B945-F86F725FCF52}" srcId="{3BCC5C65-4609-459F-899D-289225CCDFD8}" destId="{D898DCE1-8022-4E01-A71E-3920E04A5176}" srcOrd="0" destOrd="0" parTransId="{F2A86610-EEC0-48CA-9C0B-707C680C3EFD}" sibTransId="{EA13FF24-61B3-4CD2-A358-B8B643FC9443}"/>
    <dgm:cxn modelId="{F0D417FC-F4A3-4BCA-9033-2A94CB3904C7}" srcId="{613D7594-ECFF-4918-B221-C3EAAA5A0D25}" destId="{C6603D00-92F8-41F2-996A-DAA07FA96098}" srcOrd="1" destOrd="0" parTransId="{5E8A66EB-22B1-42F9-9EC1-C687D0B915F0}" sibTransId="{990B0EEE-A65A-4484-AA85-710F057D01BD}"/>
    <dgm:cxn modelId="{AC3DED48-BFA9-482B-9537-0E06C30A74F1}" type="presParOf" srcId="{C547152F-009E-46CA-A455-934DC562B531}" destId="{0CCA5B3C-EB2C-4879-9D37-1647C24272B7}" srcOrd="0" destOrd="0" presId="urn:microsoft.com/office/officeart/2005/8/layout/cycle4"/>
    <dgm:cxn modelId="{02106AAA-3283-4E61-9773-5117611324E2}" type="presParOf" srcId="{0CCA5B3C-EB2C-4879-9D37-1647C24272B7}" destId="{7BCCA217-636B-435F-8BC5-D1A020F8E639}" srcOrd="0" destOrd="0" presId="urn:microsoft.com/office/officeart/2005/8/layout/cycle4"/>
    <dgm:cxn modelId="{F884DD63-7D8D-46C0-80A7-49704448BCB0}" type="presParOf" srcId="{7BCCA217-636B-435F-8BC5-D1A020F8E639}" destId="{A145CA6C-1A3F-4D6C-9888-A9CE5ED64953}" srcOrd="0" destOrd="0" presId="urn:microsoft.com/office/officeart/2005/8/layout/cycle4"/>
    <dgm:cxn modelId="{1B48DC6A-76FE-4A87-BD7E-DB67DA015D68}" type="presParOf" srcId="{7BCCA217-636B-435F-8BC5-D1A020F8E639}" destId="{995CBA01-DC64-4A70-97A5-A7E1E1667000}" srcOrd="1" destOrd="0" presId="urn:microsoft.com/office/officeart/2005/8/layout/cycle4"/>
    <dgm:cxn modelId="{55A645F2-3977-4C58-9FA3-DC23FFADE4AA}" type="presParOf" srcId="{0CCA5B3C-EB2C-4879-9D37-1647C24272B7}" destId="{84D12D43-F892-4DE8-A983-7EC4CEA408B3}" srcOrd="1" destOrd="0" presId="urn:microsoft.com/office/officeart/2005/8/layout/cycle4"/>
    <dgm:cxn modelId="{13A131DD-31AC-4795-98A3-60576CBC6D6A}" type="presParOf" srcId="{84D12D43-F892-4DE8-A983-7EC4CEA408B3}" destId="{C3F8B523-E077-4AA6-BC6A-D2ECFE3E6115}" srcOrd="0" destOrd="0" presId="urn:microsoft.com/office/officeart/2005/8/layout/cycle4"/>
    <dgm:cxn modelId="{17ED88B6-5FF9-4017-8766-3AACFEC6957F}" type="presParOf" srcId="{84D12D43-F892-4DE8-A983-7EC4CEA408B3}" destId="{C9A345BF-B57A-43B7-A790-77F47577D40F}" srcOrd="1" destOrd="0" presId="urn:microsoft.com/office/officeart/2005/8/layout/cycle4"/>
    <dgm:cxn modelId="{5284BE94-BB50-4445-801F-E54C8281271E}" type="presParOf" srcId="{0CCA5B3C-EB2C-4879-9D37-1647C24272B7}" destId="{2349F476-56F0-4AC1-B5F5-3B770DFE53AF}" srcOrd="2" destOrd="0" presId="urn:microsoft.com/office/officeart/2005/8/layout/cycle4"/>
    <dgm:cxn modelId="{6ED4115B-CE38-4E70-B284-A9ABE8C2156A}" type="presParOf" srcId="{2349F476-56F0-4AC1-B5F5-3B770DFE53AF}" destId="{EC7A6974-79BC-4244-9022-9C3D19DA50A1}" srcOrd="0" destOrd="0" presId="urn:microsoft.com/office/officeart/2005/8/layout/cycle4"/>
    <dgm:cxn modelId="{85FC4847-1062-4932-9F33-AD4AF308442B}" type="presParOf" srcId="{2349F476-56F0-4AC1-B5F5-3B770DFE53AF}" destId="{685BED50-2040-46B4-9EF1-0F0D69B36044}" srcOrd="1" destOrd="0" presId="urn:microsoft.com/office/officeart/2005/8/layout/cycle4"/>
    <dgm:cxn modelId="{8F5DBE7F-58D3-4D2C-857C-DD19D4E1C04F}" type="presParOf" srcId="{0CCA5B3C-EB2C-4879-9D37-1647C24272B7}" destId="{B7D02892-6303-4B7A-8C03-ADF78EA1F0AC}" srcOrd="3" destOrd="0" presId="urn:microsoft.com/office/officeart/2005/8/layout/cycle4"/>
    <dgm:cxn modelId="{6310063F-92F6-4F99-BD8F-B7B6F40D3FB7}" type="presParOf" srcId="{C547152F-009E-46CA-A455-934DC562B531}" destId="{AA655568-F58C-4142-BB92-104F15C2EA9F}" srcOrd="1" destOrd="0" presId="urn:microsoft.com/office/officeart/2005/8/layout/cycle4"/>
    <dgm:cxn modelId="{20F1985B-886A-4324-B23A-48B116BA5574}" type="presParOf" srcId="{AA655568-F58C-4142-BB92-104F15C2EA9F}" destId="{C0F16B37-5D06-4FE6-9B4D-6BD0BAE1B229}" srcOrd="0" destOrd="0" presId="urn:microsoft.com/office/officeart/2005/8/layout/cycle4"/>
    <dgm:cxn modelId="{8344FEDF-4CFC-44E1-8D29-0A0860E0CA17}" type="presParOf" srcId="{AA655568-F58C-4142-BB92-104F15C2EA9F}" destId="{24CE896A-3385-417A-BA54-17372077E1E8}" srcOrd="1" destOrd="0" presId="urn:microsoft.com/office/officeart/2005/8/layout/cycle4"/>
    <dgm:cxn modelId="{CFBD03FB-DC70-4720-A04D-CF396FF20154}" type="presParOf" srcId="{AA655568-F58C-4142-BB92-104F15C2EA9F}" destId="{D06B5DB4-9502-42CF-96A9-C9FA17910D1A}" srcOrd="2" destOrd="0" presId="urn:microsoft.com/office/officeart/2005/8/layout/cycle4"/>
    <dgm:cxn modelId="{809B3405-945F-4952-A6B0-7512204117CB}" type="presParOf" srcId="{AA655568-F58C-4142-BB92-104F15C2EA9F}" destId="{BC6F4FA7-40C6-463B-B7D1-DBFD2C11E83A}" srcOrd="3" destOrd="0" presId="urn:microsoft.com/office/officeart/2005/8/layout/cycle4"/>
    <dgm:cxn modelId="{0BE03484-7EF2-4B04-9C25-F49BFD249045}" type="presParOf" srcId="{AA655568-F58C-4142-BB92-104F15C2EA9F}" destId="{193DF710-D695-4B54-9A4D-2987B7D60F7D}" srcOrd="4" destOrd="0" presId="urn:microsoft.com/office/officeart/2005/8/layout/cycle4"/>
    <dgm:cxn modelId="{29635E44-D89E-4113-A8AD-4AE36E94F7AE}" type="presParOf" srcId="{C547152F-009E-46CA-A455-934DC562B531}" destId="{85D35A1B-2565-46F3-B2C1-AEDE9C3C5D41}" srcOrd="2" destOrd="0" presId="urn:microsoft.com/office/officeart/2005/8/layout/cycle4"/>
    <dgm:cxn modelId="{89A4A6C9-CCE7-48BD-96AE-7F495D278DB8}" type="presParOf" srcId="{C547152F-009E-46CA-A455-934DC562B531}" destId="{DE50B374-6BA7-4903-AABF-FA6A81F6779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9FE4A80-0DC1-4361-821B-B3BAA0F14449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192BDC8-6F1A-47C4-A96F-85132EF0C00C}">
      <dgm:prSet/>
      <dgm:spPr/>
      <dgm:t>
        <a:bodyPr/>
        <a:lstStyle/>
        <a:p>
          <a:pPr algn="ctr" rtl="0"/>
          <a:r>
            <a:rPr lang="ru-RU" dirty="0" err="1"/>
            <a:t>це</a:t>
          </a:r>
          <a:r>
            <a:rPr lang="ru-RU" dirty="0"/>
            <a:t> </a:t>
          </a:r>
          <a:r>
            <a:rPr lang="ru-RU" dirty="0" err="1"/>
            <a:t>засіб</a:t>
          </a:r>
          <a:r>
            <a:rPr lang="ru-RU" dirty="0"/>
            <a:t> </a:t>
          </a:r>
          <a:r>
            <a:rPr lang="ru-RU" dirty="0" err="1"/>
            <a:t>доказування</a:t>
          </a:r>
          <a:r>
            <a:rPr lang="ru-RU" dirty="0"/>
            <a:t>, </a:t>
          </a:r>
          <a:r>
            <a:rPr lang="ru-RU" dirty="0" err="1"/>
            <a:t>який</a:t>
          </a:r>
          <a:r>
            <a:rPr lang="ru-RU" dirty="0"/>
            <a:t> </a:t>
          </a:r>
          <a:r>
            <a:rPr lang="ru-RU" dirty="0" err="1"/>
            <a:t>полягає</a:t>
          </a:r>
          <a:r>
            <a:rPr lang="ru-RU" dirty="0"/>
            <a:t> у </a:t>
          </a:r>
          <a:r>
            <a:rPr lang="ru-RU" dirty="0" err="1"/>
            <a:t>наданні</a:t>
          </a:r>
          <a:r>
            <a:rPr lang="ru-RU" dirty="0"/>
            <a:t> суду </a:t>
          </a:r>
          <a:r>
            <a:rPr lang="ru-RU" dirty="0" err="1"/>
            <a:t>відомостей</a:t>
          </a:r>
          <a:br>
            <a:rPr lang="ru-RU" dirty="0"/>
          </a:br>
          <a:r>
            <a:rPr lang="ru-RU" dirty="0"/>
            <a:t>про </a:t>
          </a:r>
          <a:r>
            <a:rPr lang="ru-RU" dirty="0" err="1"/>
            <a:t>факти</a:t>
          </a:r>
          <a:r>
            <a:rPr lang="ru-RU" dirty="0"/>
            <a:t>, на </a:t>
          </a:r>
          <a:r>
            <a:rPr lang="ru-RU" dirty="0" err="1"/>
            <a:t>підставі</a:t>
          </a:r>
          <a:r>
            <a:rPr lang="ru-RU" dirty="0"/>
            <a:t> </a:t>
          </a:r>
          <a:r>
            <a:rPr lang="ru-RU" dirty="0" err="1"/>
            <a:t>яких</a:t>
          </a:r>
          <a:r>
            <a:rPr lang="ru-RU" dirty="0"/>
            <a:t> суд </a:t>
          </a:r>
          <a:r>
            <a:rPr lang="ru-RU" dirty="0" err="1"/>
            <a:t>установлює</a:t>
          </a:r>
          <a:r>
            <a:rPr lang="ru-RU" dirty="0"/>
            <a:t> </a:t>
          </a:r>
          <a:r>
            <a:rPr lang="ru-RU" dirty="0" err="1"/>
            <a:t>наявність</a:t>
          </a:r>
          <a:r>
            <a:rPr lang="ru-RU" dirty="0"/>
            <a:t> </a:t>
          </a:r>
          <a:r>
            <a:rPr lang="ru-RU" dirty="0" err="1"/>
            <a:t>або</a:t>
          </a:r>
          <a:r>
            <a:rPr lang="ru-RU" dirty="0"/>
            <a:t> </a:t>
          </a:r>
          <a:r>
            <a:rPr lang="ru-RU" dirty="0" err="1"/>
            <a:t>відсутність</a:t>
          </a:r>
          <a:r>
            <a:rPr lang="ru-RU" dirty="0"/>
            <a:t> </a:t>
          </a:r>
          <a:r>
            <a:rPr lang="ru-RU" dirty="0" err="1"/>
            <a:t>обставин</a:t>
          </a:r>
          <a:r>
            <a:rPr lang="ru-RU" dirty="0"/>
            <a:t>, </a:t>
          </a:r>
          <a:r>
            <a:rPr lang="ru-RU" dirty="0" err="1"/>
            <a:t>що</a:t>
          </a:r>
          <a:r>
            <a:rPr lang="ru-RU" dirty="0"/>
            <a:t> </a:t>
          </a:r>
          <a:r>
            <a:rPr lang="ru-RU" dirty="0" err="1"/>
            <a:t>обґрунтовують</a:t>
          </a:r>
          <a:r>
            <a:rPr lang="ru-RU" dirty="0"/>
            <a:t> </a:t>
          </a:r>
          <a:r>
            <a:rPr lang="ru-RU" dirty="0" err="1"/>
            <a:t>їх</a:t>
          </a:r>
          <a:r>
            <a:rPr lang="ru-RU" dirty="0"/>
            <a:t> </a:t>
          </a:r>
          <a:r>
            <a:rPr lang="ru-RU" dirty="0" err="1"/>
            <a:t>вимоги</a:t>
          </a:r>
          <a:r>
            <a:rPr lang="ru-RU" dirty="0"/>
            <a:t> </a:t>
          </a:r>
          <a:r>
            <a:rPr lang="ru-RU" dirty="0" err="1"/>
            <a:t>чи</a:t>
          </a:r>
          <a:r>
            <a:rPr lang="ru-RU" dirty="0"/>
            <a:t> </a:t>
          </a:r>
          <a:r>
            <a:rPr lang="ru-RU" dirty="0" err="1"/>
            <a:t>заперечення</a:t>
          </a:r>
          <a:r>
            <a:rPr lang="ru-RU" dirty="0"/>
            <a:t>, та </a:t>
          </a:r>
          <a:r>
            <a:rPr lang="ru-RU" dirty="0" err="1"/>
            <a:t>інші</a:t>
          </a:r>
          <a:r>
            <a:rPr lang="ru-RU" dirty="0"/>
            <a:t> </a:t>
          </a:r>
          <a:r>
            <a:rPr lang="ru-RU" dirty="0" err="1"/>
            <a:t>обставини</a:t>
          </a:r>
          <a:r>
            <a:rPr lang="ru-RU" dirty="0"/>
            <a:t>, </a:t>
          </a:r>
          <a:r>
            <a:rPr lang="ru-RU" dirty="0" err="1"/>
            <a:t>які</a:t>
          </a:r>
          <a:r>
            <a:rPr lang="ru-RU" dirty="0"/>
            <a:t> </a:t>
          </a:r>
          <a:r>
            <a:rPr lang="ru-RU" dirty="0" err="1"/>
            <a:t>мають</a:t>
          </a:r>
          <a:r>
            <a:rPr lang="ru-RU" dirty="0"/>
            <a:t> </a:t>
          </a:r>
          <a:r>
            <a:rPr lang="ru-RU" dirty="0" err="1"/>
            <a:t>значення</a:t>
          </a:r>
          <a:r>
            <a:rPr lang="ru-RU" dirty="0"/>
            <a:t> для правильного</a:t>
          </a:r>
          <a:br>
            <a:rPr lang="ru-RU" dirty="0"/>
          </a:br>
          <a:r>
            <a:rPr lang="ru-RU" dirty="0" err="1"/>
            <a:t>вирішення</a:t>
          </a:r>
          <a:r>
            <a:rPr lang="ru-RU" dirty="0"/>
            <a:t> </a:t>
          </a:r>
          <a:r>
            <a:rPr lang="ru-RU" dirty="0" err="1"/>
            <a:t>справи</a:t>
          </a:r>
          <a:r>
            <a:rPr lang="ru-RU" dirty="0"/>
            <a:t>. </a:t>
          </a:r>
          <a:br>
            <a:rPr lang="ru-RU" dirty="0"/>
          </a:br>
          <a:endParaRPr lang="ru-RU" dirty="0"/>
        </a:p>
      </dgm:t>
    </dgm:pt>
    <dgm:pt modelId="{550737A3-328E-4FE8-B508-77AAFCF347F6}" type="parTrans" cxnId="{778988BA-87EE-4772-9232-3568FC814BA6}">
      <dgm:prSet/>
      <dgm:spPr/>
      <dgm:t>
        <a:bodyPr/>
        <a:lstStyle/>
        <a:p>
          <a:endParaRPr lang="ru-RU"/>
        </a:p>
      </dgm:t>
    </dgm:pt>
    <dgm:pt modelId="{BB360F3B-25B0-49C6-91D2-1E2ED337BEB7}" type="sibTrans" cxnId="{778988BA-87EE-4772-9232-3568FC814BA6}">
      <dgm:prSet/>
      <dgm:spPr/>
      <dgm:t>
        <a:bodyPr/>
        <a:lstStyle/>
        <a:p>
          <a:endParaRPr lang="ru-RU"/>
        </a:p>
      </dgm:t>
    </dgm:pt>
    <dgm:pt modelId="{52E34B59-9BD7-4F09-84ED-195B1127D5AD}" type="pres">
      <dgm:prSet presAssocID="{A9FE4A80-0DC1-4361-821B-B3BAA0F14449}" presName="linear" presStyleCnt="0">
        <dgm:presLayoutVars>
          <dgm:animLvl val="lvl"/>
          <dgm:resizeHandles val="exact"/>
        </dgm:presLayoutVars>
      </dgm:prSet>
      <dgm:spPr/>
    </dgm:pt>
    <dgm:pt modelId="{D8A8E3A8-B56F-4A53-988F-1AAA34606DBB}" type="pres">
      <dgm:prSet presAssocID="{5192BDC8-6F1A-47C4-A96F-85132EF0C00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0B45C35-E5DE-43F8-979B-C671CC5C27DB}" type="presOf" srcId="{5192BDC8-6F1A-47C4-A96F-85132EF0C00C}" destId="{D8A8E3A8-B56F-4A53-988F-1AAA34606DBB}" srcOrd="0" destOrd="0" presId="urn:microsoft.com/office/officeart/2005/8/layout/vList2"/>
    <dgm:cxn modelId="{0AC03181-FB4A-4C8F-8C5A-B068580CFC81}" type="presOf" srcId="{A9FE4A80-0DC1-4361-821B-B3BAA0F14449}" destId="{52E34B59-9BD7-4F09-84ED-195B1127D5AD}" srcOrd="0" destOrd="0" presId="urn:microsoft.com/office/officeart/2005/8/layout/vList2"/>
    <dgm:cxn modelId="{778988BA-87EE-4772-9232-3568FC814BA6}" srcId="{A9FE4A80-0DC1-4361-821B-B3BAA0F14449}" destId="{5192BDC8-6F1A-47C4-A96F-85132EF0C00C}" srcOrd="0" destOrd="0" parTransId="{550737A3-328E-4FE8-B508-77AAFCF347F6}" sibTransId="{BB360F3B-25B0-49C6-91D2-1E2ED337BEB7}"/>
    <dgm:cxn modelId="{6AFA5429-430F-49AE-AA51-8E83B2166F92}" type="presParOf" srcId="{52E34B59-9BD7-4F09-84ED-195B1127D5AD}" destId="{D8A8E3A8-B56F-4A53-988F-1AAA34606D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96C1B43-74B5-45A4-9A09-5C2990E6617B}" type="doc">
      <dgm:prSet loTypeId="urn:microsoft.com/office/officeart/2005/8/layout/process5" loCatId="process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E612DA4-C9C3-4FDE-9543-D92E1BF3113F}">
      <dgm:prSet/>
      <dgm:spPr/>
      <dgm:t>
        <a:bodyPr/>
        <a:lstStyle/>
        <a:p>
          <a:pPr rtl="0"/>
          <a:r>
            <a:rPr lang="ru-RU" dirty="0" err="1"/>
            <a:t>твердження</a:t>
          </a:r>
          <a:r>
            <a:rPr lang="ru-RU" dirty="0"/>
            <a:t>;</a:t>
          </a:r>
        </a:p>
      </dgm:t>
    </dgm:pt>
    <dgm:pt modelId="{40C5DF1F-4B36-4F6C-8743-19673E94550D}" type="parTrans" cxnId="{F3F45319-8B89-44B5-A5CC-DA90256E067E}">
      <dgm:prSet/>
      <dgm:spPr/>
      <dgm:t>
        <a:bodyPr/>
        <a:lstStyle/>
        <a:p>
          <a:endParaRPr lang="ru-RU"/>
        </a:p>
      </dgm:t>
    </dgm:pt>
    <dgm:pt modelId="{190C86D2-0274-4041-A2FA-37803AC5B31B}" type="sibTrans" cxnId="{F3F45319-8B89-44B5-A5CC-DA90256E067E}">
      <dgm:prSet/>
      <dgm:spPr/>
      <dgm:t>
        <a:bodyPr/>
        <a:lstStyle/>
        <a:p>
          <a:endParaRPr lang="ru-RU"/>
        </a:p>
      </dgm:t>
    </dgm:pt>
    <dgm:pt modelId="{73BA2159-B5D1-42DE-A8BD-5A1842E4DF3C}">
      <dgm:prSet/>
      <dgm:spPr/>
      <dgm:t>
        <a:bodyPr/>
        <a:lstStyle/>
        <a:p>
          <a:pPr rtl="0"/>
          <a:r>
            <a:rPr lang="ru-RU" dirty="0" err="1"/>
            <a:t>визнання</a:t>
          </a:r>
          <a:r>
            <a:rPr lang="ru-RU" dirty="0"/>
            <a:t>;</a:t>
          </a:r>
        </a:p>
      </dgm:t>
    </dgm:pt>
    <dgm:pt modelId="{B30F6CBD-FA72-4518-A831-1BA6D0EFF42F}" type="parTrans" cxnId="{0CB9DD65-F642-42D3-89CE-61AD984EB1BE}">
      <dgm:prSet/>
      <dgm:spPr/>
      <dgm:t>
        <a:bodyPr/>
        <a:lstStyle/>
        <a:p>
          <a:endParaRPr lang="ru-RU"/>
        </a:p>
      </dgm:t>
    </dgm:pt>
    <dgm:pt modelId="{A449A88B-2A31-4672-A2F5-C937E84AAF19}" type="sibTrans" cxnId="{0CB9DD65-F642-42D3-89CE-61AD984EB1BE}">
      <dgm:prSet/>
      <dgm:spPr/>
      <dgm:t>
        <a:bodyPr/>
        <a:lstStyle/>
        <a:p>
          <a:endParaRPr lang="ru-RU"/>
        </a:p>
      </dgm:t>
    </dgm:pt>
    <dgm:pt modelId="{DD20CF32-DB18-475C-88EA-D71A4EC7C1EE}">
      <dgm:prSet/>
      <dgm:spPr/>
      <dgm:t>
        <a:bodyPr/>
        <a:lstStyle/>
        <a:p>
          <a:pPr rtl="0"/>
          <a:r>
            <a:rPr lang="ru-RU" dirty="0" err="1"/>
            <a:t>заперечення</a:t>
          </a:r>
          <a:r>
            <a:rPr lang="ru-RU" dirty="0"/>
            <a:t>. </a:t>
          </a:r>
          <a:br>
            <a:rPr lang="ru-RU" dirty="0"/>
          </a:br>
          <a:endParaRPr lang="ru-RU" dirty="0"/>
        </a:p>
      </dgm:t>
    </dgm:pt>
    <dgm:pt modelId="{57F6F7DD-2DEB-4515-A22B-A06D22B2CF7D}" type="parTrans" cxnId="{3D9D87A0-14DC-4000-951B-88D3ED9A18A2}">
      <dgm:prSet/>
      <dgm:spPr/>
      <dgm:t>
        <a:bodyPr/>
        <a:lstStyle/>
        <a:p>
          <a:endParaRPr lang="ru-RU"/>
        </a:p>
      </dgm:t>
    </dgm:pt>
    <dgm:pt modelId="{124B78F9-C366-4E18-B18E-735C17634E5A}" type="sibTrans" cxnId="{3D9D87A0-14DC-4000-951B-88D3ED9A18A2}">
      <dgm:prSet/>
      <dgm:spPr/>
      <dgm:t>
        <a:bodyPr/>
        <a:lstStyle/>
        <a:p>
          <a:endParaRPr lang="ru-RU"/>
        </a:p>
      </dgm:t>
    </dgm:pt>
    <dgm:pt modelId="{D394AD3A-25EC-4D56-98AF-8D089DEE8D55}" type="pres">
      <dgm:prSet presAssocID="{896C1B43-74B5-45A4-9A09-5C2990E6617B}" presName="diagram" presStyleCnt="0">
        <dgm:presLayoutVars>
          <dgm:dir/>
          <dgm:resizeHandles val="exact"/>
        </dgm:presLayoutVars>
      </dgm:prSet>
      <dgm:spPr/>
    </dgm:pt>
    <dgm:pt modelId="{1B872E5F-2833-49AA-8481-E6F661C4C547}" type="pres">
      <dgm:prSet presAssocID="{1E612DA4-C9C3-4FDE-9543-D92E1BF3113F}" presName="node" presStyleLbl="node1" presStyleIdx="0" presStyleCnt="3">
        <dgm:presLayoutVars>
          <dgm:bulletEnabled val="1"/>
        </dgm:presLayoutVars>
      </dgm:prSet>
      <dgm:spPr/>
    </dgm:pt>
    <dgm:pt modelId="{2E96B1B2-EFDE-45D4-9A88-D1768EEC5DB7}" type="pres">
      <dgm:prSet presAssocID="{190C86D2-0274-4041-A2FA-37803AC5B31B}" presName="sibTrans" presStyleLbl="sibTrans2D1" presStyleIdx="0" presStyleCnt="2"/>
      <dgm:spPr/>
    </dgm:pt>
    <dgm:pt modelId="{5325293C-2570-451A-91C2-4C881446B198}" type="pres">
      <dgm:prSet presAssocID="{190C86D2-0274-4041-A2FA-37803AC5B31B}" presName="connectorText" presStyleLbl="sibTrans2D1" presStyleIdx="0" presStyleCnt="2"/>
      <dgm:spPr/>
    </dgm:pt>
    <dgm:pt modelId="{2739D244-0993-4D35-BDC6-3DEDF7300DA4}" type="pres">
      <dgm:prSet presAssocID="{73BA2159-B5D1-42DE-A8BD-5A1842E4DF3C}" presName="node" presStyleLbl="node1" presStyleIdx="1" presStyleCnt="3">
        <dgm:presLayoutVars>
          <dgm:bulletEnabled val="1"/>
        </dgm:presLayoutVars>
      </dgm:prSet>
      <dgm:spPr/>
    </dgm:pt>
    <dgm:pt modelId="{5F29985C-323C-44DE-B12D-5E5E2A55B2EF}" type="pres">
      <dgm:prSet presAssocID="{A449A88B-2A31-4672-A2F5-C937E84AAF19}" presName="sibTrans" presStyleLbl="sibTrans2D1" presStyleIdx="1" presStyleCnt="2"/>
      <dgm:spPr/>
    </dgm:pt>
    <dgm:pt modelId="{C8F1CFEA-CDA6-4933-8309-A0D94BC90C5F}" type="pres">
      <dgm:prSet presAssocID="{A449A88B-2A31-4672-A2F5-C937E84AAF19}" presName="connectorText" presStyleLbl="sibTrans2D1" presStyleIdx="1" presStyleCnt="2"/>
      <dgm:spPr/>
    </dgm:pt>
    <dgm:pt modelId="{D24174EB-829D-4453-BD30-1CF849E9B4F4}" type="pres">
      <dgm:prSet presAssocID="{DD20CF32-DB18-475C-88EA-D71A4EC7C1EE}" presName="node" presStyleLbl="node1" presStyleIdx="2" presStyleCnt="3">
        <dgm:presLayoutVars>
          <dgm:bulletEnabled val="1"/>
        </dgm:presLayoutVars>
      </dgm:prSet>
      <dgm:spPr/>
    </dgm:pt>
  </dgm:ptLst>
  <dgm:cxnLst>
    <dgm:cxn modelId="{F3F45319-8B89-44B5-A5CC-DA90256E067E}" srcId="{896C1B43-74B5-45A4-9A09-5C2990E6617B}" destId="{1E612DA4-C9C3-4FDE-9543-D92E1BF3113F}" srcOrd="0" destOrd="0" parTransId="{40C5DF1F-4B36-4F6C-8743-19673E94550D}" sibTransId="{190C86D2-0274-4041-A2FA-37803AC5B31B}"/>
    <dgm:cxn modelId="{6EABE819-85B3-49B5-8FC3-9A084C42D5C0}" type="presOf" srcId="{A449A88B-2A31-4672-A2F5-C937E84AAF19}" destId="{C8F1CFEA-CDA6-4933-8309-A0D94BC90C5F}" srcOrd="1" destOrd="0" presId="urn:microsoft.com/office/officeart/2005/8/layout/process5"/>
    <dgm:cxn modelId="{3714952D-FE09-410E-B540-427280594CDE}" type="presOf" srcId="{1E612DA4-C9C3-4FDE-9543-D92E1BF3113F}" destId="{1B872E5F-2833-49AA-8481-E6F661C4C547}" srcOrd="0" destOrd="0" presId="urn:microsoft.com/office/officeart/2005/8/layout/process5"/>
    <dgm:cxn modelId="{08C9E638-B172-4099-AA95-D4EDC0DE7FC1}" type="presOf" srcId="{896C1B43-74B5-45A4-9A09-5C2990E6617B}" destId="{D394AD3A-25EC-4D56-98AF-8D089DEE8D55}" srcOrd="0" destOrd="0" presId="urn:microsoft.com/office/officeart/2005/8/layout/process5"/>
    <dgm:cxn modelId="{0CB9DD65-F642-42D3-89CE-61AD984EB1BE}" srcId="{896C1B43-74B5-45A4-9A09-5C2990E6617B}" destId="{73BA2159-B5D1-42DE-A8BD-5A1842E4DF3C}" srcOrd="1" destOrd="0" parTransId="{B30F6CBD-FA72-4518-A831-1BA6D0EFF42F}" sibTransId="{A449A88B-2A31-4672-A2F5-C937E84AAF19}"/>
    <dgm:cxn modelId="{BAE7C44A-9A10-4983-A5C1-5858E139B3FE}" type="presOf" srcId="{190C86D2-0274-4041-A2FA-37803AC5B31B}" destId="{2E96B1B2-EFDE-45D4-9A88-D1768EEC5DB7}" srcOrd="0" destOrd="0" presId="urn:microsoft.com/office/officeart/2005/8/layout/process5"/>
    <dgm:cxn modelId="{E561776B-25FD-4D62-9149-52423F16C42A}" type="presOf" srcId="{73BA2159-B5D1-42DE-A8BD-5A1842E4DF3C}" destId="{2739D244-0993-4D35-BDC6-3DEDF7300DA4}" srcOrd="0" destOrd="0" presId="urn:microsoft.com/office/officeart/2005/8/layout/process5"/>
    <dgm:cxn modelId="{6C82A856-F90B-44BF-B943-E8A229ECE080}" type="presOf" srcId="{190C86D2-0274-4041-A2FA-37803AC5B31B}" destId="{5325293C-2570-451A-91C2-4C881446B198}" srcOrd="1" destOrd="0" presId="urn:microsoft.com/office/officeart/2005/8/layout/process5"/>
    <dgm:cxn modelId="{3D9D87A0-14DC-4000-951B-88D3ED9A18A2}" srcId="{896C1B43-74B5-45A4-9A09-5C2990E6617B}" destId="{DD20CF32-DB18-475C-88EA-D71A4EC7C1EE}" srcOrd="2" destOrd="0" parTransId="{57F6F7DD-2DEB-4515-A22B-A06D22B2CF7D}" sibTransId="{124B78F9-C366-4E18-B18E-735C17634E5A}"/>
    <dgm:cxn modelId="{34864DC1-F2CA-4D20-89F4-F36D9AAB04D6}" type="presOf" srcId="{A449A88B-2A31-4672-A2F5-C937E84AAF19}" destId="{5F29985C-323C-44DE-B12D-5E5E2A55B2EF}" srcOrd="0" destOrd="0" presId="urn:microsoft.com/office/officeart/2005/8/layout/process5"/>
    <dgm:cxn modelId="{1EED3BEB-B704-4D61-8E6E-53F83790B79F}" type="presOf" srcId="{DD20CF32-DB18-475C-88EA-D71A4EC7C1EE}" destId="{D24174EB-829D-4453-BD30-1CF849E9B4F4}" srcOrd="0" destOrd="0" presId="urn:microsoft.com/office/officeart/2005/8/layout/process5"/>
    <dgm:cxn modelId="{3EECF647-4949-47CA-8727-A53025D38443}" type="presParOf" srcId="{D394AD3A-25EC-4D56-98AF-8D089DEE8D55}" destId="{1B872E5F-2833-49AA-8481-E6F661C4C547}" srcOrd="0" destOrd="0" presId="urn:microsoft.com/office/officeart/2005/8/layout/process5"/>
    <dgm:cxn modelId="{E1DA05A4-9589-44AD-86F8-579411AC35BE}" type="presParOf" srcId="{D394AD3A-25EC-4D56-98AF-8D089DEE8D55}" destId="{2E96B1B2-EFDE-45D4-9A88-D1768EEC5DB7}" srcOrd="1" destOrd="0" presId="urn:microsoft.com/office/officeart/2005/8/layout/process5"/>
    <dgm:cxn modelId="{4D8479CC-82E3-4DEE-8578-1F8EB56AF3E1}" type="presParOf" srcId="{2E96B1B2-EFDE-45D4-9A88-D1768EEC5DB7}" destId="{5325293C-2570-451A-91C2-4C881446B198}" srcOrd="0" destOrd="0" presId="urn:microsoft.com/office/officeart/2005/8/layout/process5"/>
    <dgm:cxn modelId="{EE4B2DF0-B5BD-41FA-8755-113C7A742789}" type="presParOf" srcId="{D394AD3A-25EC-4D56-98AF-8D089DEE8D55}" destId="{2739D244-0993-4D35-BDC6-3DEDF7300DA4}" srcOrd="2" destOrd="0" presId="urn:microsoft.com/office/officeart/2005/8/layout/process5"/>
    <dgm:cxn modelId="{E93DBA40-F206-44F0-A0B4-9D8EBCFF73CF}" type="presParOf" srcId="{D394AD3A-25EC-4D56-98AF-8D089DEE8D55}" destId="{5F29985C-323C-44DE-B12D-5E5E2A55B2EF}" srcOrd="3" destOrd="0" presId="urn:microsoft.com/office/officeart/2005/8/layout/process5"/>
    <dgm:cxn modelId="{039568B0-1B48-4AE8-9309-F6F708DFEE32}" type="presParOf" srcId="{5F29985C-323C-44DE-B12D-5E5E2A55B2EF}" destId="{C8F1CFEA-CDA6-4933-8309-A0D94BC90C5F}" srcOrd="0" destOrd="0" presId="urn:microsoft.com/office/officeart/2005/8/layout/process5"/>
    <dgm:cxn modelId="{90AE4A67-ED51-4F8A-A993-7A3D1808A5C1}" type="presParOf" srcId="{D394AD3A-25EC-4D56-98AF-8D089DEE8D55}" destId="{D24174EB-829D-4453-BD30-1CF849E9B4F4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52551D0-0D90-4F5B-9D27-A68B837CB7E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5083964-AA8A-491E-87BF-845CD88119FC}">
      <dgm:prSet/>
      <dgm:spPr/>
      <dgm:t>
        <a:bodyPr/>
        <a:lstStyle/>
        <a:p>
          <a:pPr rtl="0"/>
          <a:r>
            <a:rPr lang="ru-RU" i="0" dirty="0" err="1"/>
            <a:t>це</a:t>
          </a:r>
          <a:r>
            <a:rPr lang="ru-RU" i="0" dirty="0"/>
            <a:t> </a:t>
          </a:r>
          <a:r>
            <a:rPr lang="ru-RU" i="0" dirty="0" err="1"/>
            <a:t>повідомлення</a:t>
          </a:r>
          <a:r>
            <a:rPr lang="ru-RU" i="0" dirty="0"/>
            <a:t> суду про </a:t>
          </a:r>
          <a:r>
            <a:rPr lang="ru-RU" i="0" dirty="0" err="1"/>
            <a:t>відомі</a:t>
          </a:r>
          <a:br>
            <a:rPr lang="ru-RU" i="0" dirty="0"/>
          </a:br>
          <a:r>
            <a:rPr lang="ru-RU" i="0" dirty="0" err="1"/>
            <a:t>йому</a:t>
          </a:r>
          <a:r>
            <a:rPr lang="ru-RU" i="0" dirty="0"/>
            <a:t> </a:t>
          </a:r>
          <a:r>
            <a:rPr lang="ru-RU" i="0" dirty="0" err="1"/>
            <a:t>обставини</a:t>
          </a:r>
          <a:r>
            <a:rPr lang="ru-RU" i="0" dirty="0"/>
            <a:t>, </a:t>
          </a:r>
          <a:r>
            <a:rPr lang="ru-RU" i="0" dirty="0" err="1"/>
            <a:t>які</a:t>
          </a:r>
          <a:r>
            <a:rPr lang="ru-RU" i="0" dirty="0"/>
            <a:t> </a:t>
          </a:r>
          <a:r>
            <a:rPr lang="ru-RU" i="0" dirty="0" err="1"/>
            <a:t>мають</a:t>
          </a:r>
          <a:r>
            <a:rPr lang="ru-RU" i="0" dirty="0"/>
            <a:t> </a:t>
          </a:r>
          <a:r>
            <a:rPr lang="ru-RU" i="0" dirty="0" err="1"/>
            <a:t>значення</a:t>
          </a:r>
          <a:r>
            <a:rPr lang="ru-RU" i="0" dirty="0"/>
            <a:t> для </a:t>
          </a:r>
          <a:r>
            <a:rPr lang="ru-RU" i="0" dirty="0" err="1"/>
            <a:t>справи</a:t>
          </a:r>
          <a:r>
            <a:rPr lang="ru-RU" i="0" dirty="0"/>
            <a:t> </a:t>
          </a:r>
          <a:br>
            <a:rPr lang="ru-RU" dirty="0"/>
          </a:br>
          <a:endParaRPr lang="ru-RU" dirty="0"/>
        </a:p>
      </dgm:t>
    </dgm:pt>
    <dgm:pt modelId="{6AD766E9-E920-43E9-84FA-6E4C3A8FBC66}" type="parTrans" cxnId="{3903EE1C-BB80-49A6-8B52-5044297FB2A4}">
      <dgm:prSet/>
      <dgm:spPr/>
      <dgm:t>
        <a:bodyPr/>
        <a:lstStyle/>
        <a:p>
          <a:endParaRPr lang="ru-RU"/>
        </a:p>
      </dgm:t>
    </dgm:pt>
    <dgm:pt modelId="{A037D261-8747-4C9D-990F-1E2CCCEF9912}" type="sibTrans" cxnId="{3903EE1C-BB80-49A6-8B52-5044297FB2A4}">
      <dgm:prSet/>
      <dgm:spPr/>
      <dgm:t>
        <a:bodyPr/>
        <a:lstStyle/>
        <a:p>
          <a:endParaRPr lang="ru-RU"/>
        </a:p>
      </dgm:t>
    </dgm:pt>
    <dgm:pt modelId="{E17B8EBE-3CA4-4A3C-9865-D0A97D53C21A}" type="pres">
      <dgm:prSet presAssocID="{C52551D0-0D90-4F5B-9D27-A68B837CB7E1}" presName="compositeShape" presStyleCnt="0">
        <dgm:presLayoutVars>
          <dgm:chMax val="7"/>
          <dgm:dir/>
          <dgm:resizeHandles val="exact"/>
        </dgm:presLayoutVars>
      </dgm:prSet>
      <dgm:spPr/>
    </dgm:pt>
    <dgm:pt modelId="{6759F408-C377-4807-B0C1-BE9631F987D4}" type="pres">
      <dgm:prSet presAssocID="{25083964-AA8A-491E-87BF-845CD88119FC}" presName="circ1TxSh" presStyleLbl="vennNode1" presStyleIdx="0" presStyleCnt="1"/>
      <dgm:spPr/>
    </dgm:pt>
  </dgm:ptLst>
  <dgm:cxnLst>
    <dgm:cxn modelId="{3903EE1C-BB80-49A6-8B52-5044297FB2A4}" srcId="{C52551D0-0D90-4F5B-9D27-A68B837CB7E1}" destId="{25083964-AA8A-491E-87BF-845CD88119FC}" srcOrd="0" destOrd="0" parTransId="{6AD766E9-E920-43E9-84FA-6E4C3A8FBC66}" sibTransId="{A037D261-8747-4C9D-990F-1E2CCCEF9912}"/>
    <dgm:cxn modelId="{1C82C31F-AEBB-47D4-B8AB-100B35104C96}" type="presOf" srcId="{25083964-AA8A-491E-87BF-845CD88119FC}" destId="{6759F408-C377-4807-B0C1-BE9631F987D4}" srcOrd="0" destOrd="0" presId="urn:microsoft.com/office/officeart/2005/8/layout/venn1"/>
    <dgm:cxn modelId="{BFEDA225-9454-4F76-B3F1-8FD4342CCF80}" type="presOf" srcId="{C52551D0-0D90-4F5B-9D27-A68B837CB7E1}" destId="{E17B8EBE-3CA4-4A3C-9865-D0A97D53C21A}" srcOrd="0" destOrd="0" presId="urn:microsoft.com/office/officeart/2005/8/layout/venn1"/>
    <dgm:cxn modelId="{3E5B6F84-A55C-40E1-8FDC-ECA7B9E9FCF0}" type="presParOf" srcId="{E17B8EBE-3CA4-4A3C-9865-D0A97D53C21A}" destId="{6759F408-C377-4807-B0C1-BE9631F987D4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D1517D6-A62E-4E1B-878E-7CD9B746A0B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BEF29CF-F721-437C-BCF3-603B204B952C}">
      <dgm:prSet/>
      <dgm:spPr/>
      <dgm:t>
        <a:bodyPr/>
        <a:lstStyle/>
        <a:p>
          <a:pPr rtl="0"/>
          <a:r>
            <a:rPr lang="ru-RU" i="0" dirty="0" err="1"/>
            <a:t>це</a:t>
          </a:r>
          <a:r>
            <a:rPr lang="ru-RU" i="0" dirty="0"/>
            <a:t> </a:t>
          </a:r>
          <a:r>
            <a:rPr lang="ru-RU" i="0" dirty="0" err="1"/>
            <a:t>будь-які</a:t>
          </a:r>
          <a:r>
            <a:rPr lang="ru-RU" i="0" dirty="0"/>
            <a:t> </a:t>
          </a:r>
          <a:r>
            <a:rPr lang="ru-RU" i="0" dirty="0" err="1"/>
            <a:t>документи</a:t>
          </a:r>
          <a:r>
            <a:rPr lang="ru-RU" i="0" dirty="0"/>
            <a:t>, </a:t>
          </a:r>
          <a:r>
            <a:rPr lang="ru-RU" i="0" dirty="0" err="1"/>
            <a:t>акти</a:t>
          </a:r>
          <a:r>
            <a:rPr lang="ru-RU" i="0" dirty="0"/>
            <a:t>, </a:t>
          </a:r>
          <a:r>
            <a:rPr lang="ru-RU" i="0" dirty="0" err="1"/>
            <a:t>довідки</a:t>
          </a:r>
          <a:r>
            <a:rPr lang="ru-RU" i="0" dirty="0"/>
            <a:t>, </a:t>
          </a:r>
          <a:r>
            <a:rPr lang="ru-RU" i="0" dirty="0" err="1"/>
            <a:t>листування</a:t>
          </a:r>
          <a:r>
            <a:rPr lang="ru-RU" i="0" dirty="0"/>
            <a:t> </a:t>
          </a:r>
          <a:r>
            <a:rPr lang="ru-RU" i="0" dirty="0" err="1"/>
            <a:t>службового</a:t>
          </a:r>
          <a:r>
            <a:rPr lang="ru-RU" i="0" dirty="0"/>
            <a:t> </a:t>
          </a:r>
          <a:r>
            <a:rPr lang="ru-RU" i="0" dirty="0" err="1"/>
            <a:t>або</a:t>
          </a:r>
          <a:r>
            <a:rPr lang="ru-RU" i="0" dirty="0"/>
            <a:t> </a:t>
          </a:r>
          <a:r>
            <a:rPr lang="ru-RU" i="0" dirty="0" err="1"/>
            <a:t>особистого</a:t>
          </a:r>
          <a:r>
            <a:rPr lang="ru-RU" i="0" dirty="0"/>
            <a:t> характеру </a:t>
          </a:r>
          <a:r>
            <a:rPr lang="ru-RU" i="0" dirty="0" err="1"/>
            <a:t>або</a:t>
          </a:r>
          <a:r>
            <a:rPr lang="ru-RU" i="0" dirty="0"/>
            <a:t> </a:t>
          </a:r>
          <a:r>
            <a:rPr lang="ru-RU" i="0" dirty="0" err="1"/>
            <a:t>витяги</a:t>
          </a:r>
          <a:r>
            <a:rPr lang="ru-RU" i="0" dirty="0"/>
            <a:t> </a:t>
          </a:r>
          <a:r>
            <a:rPr lang="ru-RU" i="0" dirty="0" err="1"/>
            <a:t>з</a:t>
          </a:r>
          <a:r>
            <a:rPr lang="ru-RU" i="0" dirty="0"/>
            <a:t> них, </a:t>
          </a:r>
          <a:r>
            <a:rPr lang="ru-RU" i="0" dirty="0" err="1"/>
            <a:t>що</a:t>
          </a:r>
          <a:r>
            <a:rPr lang="ru-RU" i="0" dirty="0"/>
            <a:t> </a:t>
          </a:r>
          <a:r>
            <a:rPr lang="ru-RU" i="0" dirty="0" err="1"/>
            <a:t>містять</a:t>
          </a:r>
          <a:r>
            <a:rPr lang="ru-RU" i="0" dirty="0"/>
            <a:t> </a:t>
          </a:r>
          <a:r>
            <a:rPr lang="ru-RU" i="0" dirty="0" err="1"/>
            <a:t>відомості</a:t>
          </a:r>
          <a:r>
            <a:rPr lang="ru-RU" i="0" dirty="0"/>
            <a:t> про </a:t>
          </a:r>
          <a:r>
            <a:rPr lang="ru-RU" i="0" dirty="0" err="1"/>
            <a:t>обставини</a:t>
          </a:r>
          <a:r>
            <a:rPr lang="ru-RU" i="0" dirty="0"/>
            <a:t>, </a:t>
          </a:r>
          <a:r>
            <a:rPr lang="ru-RU" i="0" dirty="0" err="1"/>
            <a:t>які</a:t>
          </a:r>
          <a:r>
            <a:rPr lang="ru-RU" i="0" dirty="0"/>
            <a:t> </a:t>
          </a:r>
          <a:r>
            <a:rPr lang="ru-RU" i="0" dirty="0" err="1"/>
            <a:t>мають</a:t>
          </a:r>
          <a:r>
            <a:rPr lang="ru-RU" i="0" dirty="0"/>
            <a:t> </a:t>
          </a:r>
          <a:r>
            <a:rPr lang="ru-RU" i="0" dirty="0" err="1"/>
            <a:t>значення</a:t>
          </a:r>
          <a:r>
            <a:rPr lang="ru-RU" i="0" dirty="0"/>
            <a:t> для </a:t>
          </a:r>
          <a:r>
            <a:rPr lang="ru-RU" i="0" dirty="0" err="1"/>
            <a:t>справи</a:t>
          </a:r>
          <a:r>
            <a:rPr lang="ru-RU" i="0" dirty="0"/>
            <a:t> </a:t>
          </a:r>
          <a:br>
            <a:rPr lang="ru-RU" dirty="0"/>
          </a:br>
          <a:endParaRPr lang="ru-RU" dirty="0"/>
        </a:p>
      </dgm:t>
    </dgm:pt>
    <dgm:pt modelId="{F95000CE-A749-4E91-811D-8B8A18485067}" type="parTrans" cxnId="{43EE2F5D-FE8A-4C5C-99A4-1E229D5C6AB0}">
      <dgm:prSet/>
      <dgm:spPr/>
      <dgm:t>
        <a:bodyPr/>
        <a:lstStyle/>
        <a:p>
          <a:endParaRPr lang="ru-RU"/>
        </a:p>
      </dgm:t>
    </dgm:pt>
    <dgm:pt modelId="{BD271D33-4A58-4002-8A29-3B7D2D720463}" type="sibTrans" cxnId="{43EE2F5D-FE8A-4C5C-99A4-1E229D5C6AB0}">
      <dgm:prSet/>
      <dgm:spPr/>
      <dgm:t>
        <a:bodyPr/>
        <a:lstStyle/>
        <a:p>
          <a:endParaRPr lang="ru-RU"/>
        </a:p>
      </dgm:t>
    </dgm:pt>
    <dgm:pt modelId="{1F9B6D82-ACAB-453B-87A3-CE80E8225356}" type="pres">
      <dgm:prSet presAssocID="{0D1517D6-A62E-4E1B-878E-7CD9B746A0BE}" presName="Name0" presStyleCnt="0">
        <dgm:presLayoutVars>
          <dgm:dir/>
          <dgm:animLvl val="lvl"/>
          <dgm:resizeHandles val="exact"/>
        </dgm:presLayoutVars>
      </dgm:prSet>
      <dgm:spPr/>
    </dgm:pt>
    <dgm:pt modelId="{2CF6D8AA-4183-40F7-8F9F-794F7DC6F7EC}" type="pres">
      <dgm:prSet presAssocID="{BBEF29CF-F721-437C-BCF3-603B204B952C}" presName="composite" presStyleCnt="0"/>
      <dgm:spPr/>
    </dgm:pt>
    <dgm:pt modelId="{0291345F-5BC2-4ECE-9C53-F8761B41428F}" type="pres">
      <dgm:prSet presAssocID="{BBEF29CF-F721-437C-BCF3-603B204B952C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A486D824-A79C-4BF0-BB87-6FF3A3F43827}" type="pres">
      <dgm:prSet presAssocID="{BBEF29CF-F721-437C-BCF3-603B204B952C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43EE2F5D-FE8A-4C5C-99A4-1E229D5C6AB0}" srcId="{0D1517D6-A62E-4E1B-878E-7CD9B746A0BE}" destId="{BBEF29CF-F721-437C-BCF3-603B204B952C}" srcOrd="0" destOrd="0" parTransId="{F95000CE-A749-4E91-811D-8B8A18485067}" sibTransId="{BD271D33-4A58-4002-8A29-3B7D2D720463}"/>
    <dgm:cxn modelId="{B2E70945-7C37-41EA-B83F-91E90C1CBC57}" type="presOf" srcId="{BBEF29CF-F721-437C-BCF3-603B204B952C}" destId="{0291345F-5BC2-4ECE-9C53-F8761B41428F}" srcOrd="0" destOrd="0" presId="urn:microsoft.com/office/officeart/2005/8/layout/hList1"/>
    <dgm:cxn modelId="{1339FD4F-E496-4592-92E6-4075350E36E7}" type="presOf" srcId="{0D1517D6-A62E-4E1B-878E-7CD9B746A0BE}" destId="{1F9B6D82-ACAB-453B-87A3-CE80E8225356}" srcOrd="0" destOrd="0" presId="urn:microsoft.com/office/officeart/2005/8/layout/hList1"/>
    <dgm:cxn modelId="{12F1BD61-FE15-444C-9076-485A8323B65B}" type="presParOf" srcId="{1F9B6D82-ACAB-453B-87A3-CE80E8225356}" destId="{2CF6D8AA-4183-40F7-8F9F-794F7DC6F7EC}" srcOrd="0" destOrd="0" presId="urn:microsoft.com/office/officeart/2005/8/layout/hList1"/>
    <dgm:cxn modelId="{C23E110A-3344-4BCA-AA7B-C897FA94BF1A}" type="presParOf" srcId="{2CF6D8AA-4183-40F7-8F9F-794F7DC6F7EC}" destId="{0291345F-5BC2-4ECE-9C53-F8761B41428F}" srcOrd="0" destOrd="0" presId="urn:microsoft.com/office/officeart/2005/8/layout/hList1"/>
    <dgm:cxn modelId="{458D0ADA-C2D7-48FB-89AB-5FFE5664A28E}" type="presParOf" srcId="{2CF6D8AA-4183-40F7-8F9F-794F7DC6F7EC}" destId="{A486D824-A79C-4BF0-BB87-6FF3A3F4382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1823F8F-4E84-428F-A9A1-9D86296409F9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AF356C6-128D-455D-B132-638CB7349BD6}">
      <dgm:prSet/>
      <dgm:spPr/>
      <dgm:t>
        <a:bodyPr/>
        <a:lstStyle/>
        <a:p>
          <a:pPr rtl="0"/>
          <a:r>
            <a:rPr lang="ru-RU" dirty="0" err="1"/>
            <a:t>подання</a:t>
          </a:r>
          <a:r>
            <a:rPr lang="ru-RU" dirty="0"/>
            <a:t> сторонами та </a:t>
          </a:r>
          <a:r>
            <a:rPr lang="ru-RU" dirty="0" err="1"/>
            <a:t>іншими</a:t>
          </a:r>
          <a:r>
            <a:rPr lang="ru-RU" dirty="0"/>
            <a:t> особами, </a:t>
          </a:r>
          <a:r>
            <a:rPr lang="ru-RU" dirty="0" err="1"/>
            <a:t>які</a:t>
          </a:r>
          <a:r>
            <a:rPr lang="ru-RU" dirty="0"/>
            <a:t> </a:t>
          </a:r>
          <a:r>
            <a:rPr lang="ru-RU" dirty="0" err="1"/>
            <a:t>беруть</a:t>
          </a:r>
          <a:r>
            <a:rPr lang="ru-RU" dirty="0"/>
            <a:t> участь </a:t>
          </a:r>
          <a:r>
            <a:rPr lang="ru-RU" dirty="0" err="1"/>
            <a:t>справі</a:t>
          </a:r>
          <a:r>
            <a:rPr lang="ru-RU" dirty="0"/>
            <a:t>;</a:t>
          </a:r>
        </a:p>
      </dgm:t>
    </dgm:pt>
    <dgm:pt modelId="{2A703F87-BA58-4C34-A0D7-CBCD2299C1AE}" type="parTrans" cxnId="{91788EF6-63FF-4377-9698-D7EE4501BF25}">
      <dgm:prSet/>
      <dgm:spPr/>
      <dgm:t>
        <a:bodyPr/>
        <a:lstStyle/>
        <a:p>
          <a:endParaRPr lang="ru-RU"/>
        </a:p>
      </dgm:t>
    </dgm:pt>
    <dgm:pt modelId="{EB2B4BFF-2143-4AAE-87BD-EE8A39C71FA5}" type="sibTrans" cxnId="{91788EF6-63FF-4377-9698-D7EE4501BF25}">
      <dgm:prSet/>
      <dgm:spPr/>
      <dgm:t>
        <a:bodyPr/>
        <a:lstStyle/>
        <a:p>
          <a:endParaRPr lang="ru-RU"/>
        </a:p>
      </dgm:t>
    </dgm:pt>
    <dgm:pt modelId="{77DE1A34-DC61-4A7B-B308-46D081B11F92}">
      <dgm:prSet/>
      <dgm:spPr/>
      <dgm:t>
        <a:bodyPr/>
        <a:lstStyle/>
        <a:p>
          <a:pPr rtl="0"/>
          <a:r>
            <a:rPr lang="ru-RU" dirty="0" err="1"/>
            <a:t>витребування</a:t>
          </a:r>
          <a:r>
            <a:rPr lang="ru-RU" dirty="0"/>
            <a:t> </a:t>
          </a:r>
          <a:r>
            <a:rPr lang="ru-RU" dirty="0" err="1"/>
            <a:t>письмових</a:t>
          </a:r>
          <a:r>
            <a:rPr lang="ru-RU" dirty="0"/>
            <a:t> </a:t>
          </a:r>
          <a:r>
            <a:rPr lang="ru-RU" dirty="0" err="1"/>
            <a:t>доказів</a:t>
          </a:r>
          <a:r>
            <a:rPr lang="ru-RU" dirty="0"/>
            <a:t> судом. </a:t>
          </a:r>
          <a:br>
            <a:rPr lang="ru-RU" dirty="0"/>
          </a:br>
          <a:endParaRPr lang="ru-RU" dirty="0"/>
        </a:p>
      </dgm:t>
    </dgm:pt>
    <dgm:pt modelId="{080B32E2-81C9-4C42-BC98-6D44652E1A05}" type="parTrans" cxnId="{3A92756C-FE2A-41CE-B154-FFA8AEAAF7B6}">
      <dgm:prSet/>
      <dgm:spPr/>
      <dgm:t>
        <a:bodyPr/>
        <a:lstStyle/>
        <a:p>
          <a:endParaRPr lang="ru-RU"/>
        </a:p>
      </dgm:t>
    </dgm:pt>
    <dgm:pt modelId="{2E2B2856-9ADA-4293-A68D-2AB318A9F28D}" type="sibTrans" cxnId="{3A92756C-FE2A-41CE-B154-FFA8AEAAF7B6}">
      <dgm:prSet/>
      <dgm:spPr/>
      <dgm:t>
        <a:bodyPr/>
        <a:lstStyle/>
        <a:p>
          <a:endParaRPr lang="ru-RU"/>
        </a:p>
      </dgm:t>
    </dgm:pt>
    <dgm:pt modelId="{3850D6A8-A6F5-4A9A-B87F-063745CE3458}" type="pres">
      <dgm:prSet presAssocID="{11823F8F-4E84-428F-A9A1-9D86296409F9}" presName="Name0" presStyleCnt="0">
        <dgm:presLayoutVars>
          <dgm:dir/>
          <dgm:animLvl val="lvl"/>
          <dgm:resizeHandles val="exact"/>
        </dgm:presLayoutVars>
      </dgm:prSet>
      <dgm:spPr/>
    </dgm:pt>
    <dgm:pt modelId="{5ADD7B99-4AD8-4BEB-9205-7BB50D3F0820}" type="pres">
      <dgm:prSet presAssocID="{5AF356C6-128D-455D-B132-638CB7349BD6}" presName="linNode" presStyleCnt="0"/>
      <dgm:spPr/>
    </dgm:pt>
    <dgm:pt modelId="{FB8127BA-803F-433F-93DB-691A05806A31}" type="pres">
      <dgm:prSet presAssocID="{5AF356C6-128D-455D-B132-638CB7349BD6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6F7A7319-63C1-4E1C-8E89-EFF7125E69FD}" type="pres">
      <dgm:prSet presAssocID="{EB2B4BFF-2143-4AAE-87BD-EE8A39C71FA5}" presName="sp" presStyleCnt="0"/>
      <dgm:spPr/>
    </dgm:pt>
    <dgm:pt modelId="{B4AE3FD7-C9DE-46D5-8DDC-D22DEC5B3243}" type="pres">
      <dgm:prSet presAssocID="{77DE1A34-DC61-4A7B-B308-46D081B11F92}" presName="linNode" presStyleCnt="0"/>
      <dgm:spPr/>
    </dgm:pt>
    <dgm:pt modelId="{6314F842-520E-4BAB-94A6-04C552DB0291}" type="pres">
      <dgm:prSet presAssocID="{77DE1A34-DC61-4A7B-B308-46D081B11F92}" presName="parentText" presStyleLbl="node1" presStyleIdx="1" presStyleCnt="2">
        <dgm:presLayoutVars>
          <dgm:chMax val="1"/>
          <dgm:bulletEnabled val="1"/>
        </dgm:presLayoutVars>
      </dgm:prSet>
      <dgm:spPr/>
    </dgm:pt>
  </dgm:ptLst>
  <dgm:cxnLst>
    <dgm:cxn modelId="{FDE00F0B-0622-4776-9FC0-AAA0834B5168}" type="presOf" srcId="{5AF356C6-128D-455D-B132-638CB7349BD6}" destId="{FB8127BA-803F-433F-93DB-691A05806A31}" srcOrd="0" destOrd="0" presId="urn:microsoft.com/office/officeart/2005/8/layout/vList5"/>
    <dgm:cxn modelId="{4CFBC51C-78DB-4E89-97FE-3BD16398C492}" type="presOf" srcId="{11823F8F-4E84-428F-A9A1-9D86296409F9}" destId="{3850D6A8-A6F5-4A9A-B87F-063745CE3458}" srcOrd="0" destOrd="0" presId="urn:microsoft.com/office/officeart/2005/8/layout/vList5"/>
    <dgm:cxn modelId="{3A92756C-FE2A-41CE-B154-FFA8AEAAF7B6}" srcId="{11823F8F-4E84-428F-A9A1-9D86296409F9}" destId="{77DE1A34-DC61-4A7B-B308-46D081B11F92}" srcOrd="1" destOrd="0" parTransId="{080B32E2-81C9-4C42-BC98-6D44652E1A05}" sibTransId="{2E2B2856-9ADA-4293-A68D-2AB318A9F28D}"/>
    <dgm:cxn modelId="{91788EF6-63FF-4377-9698-D7EE4501BF25}" srcId="{11823F8F-4E84-428F-A9A1-9D86296409F9}" destId="{5AF356C6-128D-455D-B132-638CB7349BD6}" srcOrd="0" destOrd="0" parTransId="{2A703F87-BA58-4C34-A0D7-CBCD2299C1AE}" sibTransId="{EB2B4BFF-2143-4AAE-87BD-EE8A39C71FA5}"/>
    <dgm:cxn modelId="{BD839CFD-245D-48C5-A9E1-BAD7F9239B37}" type="presOf" srcId="{77DE1A34-DC61-4A7B-B308-46D081B11F92}" destId="{6314F842-520E-4BAB-94A6-04C552DB0291}" srcOrd="0" destOrd="0" presId="urn:microsoft.com/office/officeart/2005/8/layout/vList5"/>
    <dgm:cxn modelId="{B7666FD0-9B27-45DD-B28B-68B97BA929D6}" type="presParOf" srcId="{3850D6A8-A6F5-4A9A-B87F-063745CE3458}" destId="{5ADD7B99-4AD8-4BEB-9205-7BB50D3F0820}" srcOrd="0" destOrd="0" presId="urn:microsoft.com/office/officeart/2005/8/layout/vList5"/>
    <dgm:cxn modelId="{DFF6C13B-DE9C-46F4-B453-2487709A6898}" type="presParOf" srcId="{5ADD7B99-4AD8-4BEB-9205-7BB50D3F0820}" destId="{FB8127BA-803F-433F-93DB-691A05806A31}" srcOrd="0" destOrd="0" presId="urn:microsoft.com/office/officeart/2005/8/layout/vList5"/>
    <dgm:cxn modelId="{8C853DB5-61E1-4183-AA85-2236B01347A5}" type="presParOf" srcId="{3850D6A8-A6F5-4A9A-B87F-063745CE3458}" destId="{6F7A7319-63C1-4E1C-8E89-EFF7125E69FD}" srcOrd="1" destOrd="0" presId="urn:microsoft.com/office/officeart/2005/8/layout/vList5"/>
    <dgm:cxn modelId="{96CB9C58-BFBD-46F7-B079-9237F812AE9B}" type="presParOf" srcId="{3850D6A8-A6F5-4A9A-B87F-063745CE3458}" destId="{B4AE3FD7-C9DE-46D5-8DDC-D22DEC5B3243}" srcOrd="2" destOrd="0" presId="urn:microsoft.com/office/officeart/2005/8/layout/vList5"/>
    <dgm:cxn modelId="{40EEEAE9-3CBB-43AE-B0A8-A474C4E82881}" type="presParOf" srcId="{B4AE3FD7-C9DE-46D5-8DDC-D22DEC5B3243}" destId="{6314F842-520E-4BAB-94A6-04C552DB029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C78C444-4F9B-47DA-A402-4E40FA01EB89}" type="doc">
      <dgm:prSet loTypeId="urn:microsoft.com/office/officeart/2005/8/layout/matrix1" loCatId="matrix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534655-BC65-4FC2-BCA0-C1AB382DC264}">
      <dgm:prSet phldrT="[Текст]"/>
      <dgm:spPr/>
      <dgm:t>
        <a:bodyPr/>
        <a:lstStyle/>
        <a:p>
          <a:r>
            <a:rPr lang="uk-UA" dirty="0"/>
            <a:t>Письмові докази</a:t>
          </a:r>
          <a:endParaRPr lang="ru-RU" dirty="0"/>
        </a:p>
      </dgm:t>
    </dgm:pt>
    <dgm:pt modelId="{D1BA66F6-C853-4AE3-A99A-494E9BD63A90}" type="parTrans" cxnId="{8DBE2C56-8C96-4255-89A4-03D9414E37FF}">
      <dgm:prSet/>
      <dgm:spPr/>
      <dgm:t>
        <a:bodyPr/>
        <a:lstStyle/>
        <a:p>
          <a:endParaRPr lang="ru-RU"/>
        </a:p>
      </dgm:t>
    </dgm:pt>
    <dgm:pt modelId="{B310F2E8-0DA1-469A-95CB-FB5A5A732A5A}" type="sibTrans" cxnId="{8DBE2C56-8C96-4255-89A4-03D9414E37FF}">
      <dgm:prSet/>
      <dgm:spPr/>
      <dgm:t>
        <a:bodyPr/>
        <a:lstStyle/>
        <a:p>
          <a:endParaRPr lang="ru-RU"/>
        </a:p>
      </dgm:t>
    </dgm:pt>
    <dgm:pt modelId="{19870088-20F4-43DD-BF9C-403987F6FEE3}">
      <dgm:prSet phldrT="[Текст]"/>
      <dgm:spPr/>
      <dgm:t>
        <a:bodyPr/>
        <a:lstStyle/>
        <a:p>
          <a:r>
            <a:rPr lang="uk-UA" dirty="0"/>
            <a:t>- Оригінали письмових доказів;</a:t>
          </a:r>
        </a:p>
        <a:p>
          <a:r>
            <a:rPr lang="uk-UA" dirty="0"/>
            <a:t>- Копії письмових доказів.</a:t>
          </a:r>
          <a:endParaRPr lang="ru-RU" dirty="0"/>
        </a:p>
      </dgm:t>
    </dgm:pt>
    <dgm:pt modelId="{3DD15186-E9BB-4EF6-8BCC-430884067C4D}" type="parTrans" cxnId="{B6A34203-6EF8-4B03-83D6-33550EB7FCD9}">
      <dgm:prSet/>
      <dgm:spPr/>
      <dgm:t>
        <a:bodyPr/>
        <a:lstStyle/>
        <a:p>
          <a:endParaRPr lang="ru-RU"/>
        </a:p>
      </dgm:t>
    </dgm:pt>
    <dgm:pt modelId="{4CF7779D-FDDF-4CBB-BBB1-CFF3FB50CDFB}" type="sibTrans" cxnId="{B6A34203-6EF8-4B03-83D6-33550EB7FCD9}">
      <dgm:prSet/>
      <dgm:spPr/>
      <dgm:t>
        <a:bodyPr/>
        <a:lstStyle/>
        <a:p>
          <a:endParaRPr lang="ru-RU"/>
        </a:p>
      </dgm:t>
    </dgm:pt>
    <dgm:pt modelId="{D43B5AE3-42BB-499B-B73B-D73119F20B2C}">
      <dgm:prSet phldrT="[Текст]"/>
      <dgm:spPr/>
      <dgm:t>
        <a:bodyPr/>
        <a:lstStyle/>
        <a:p>
          <a:r>
            <a:rPr lang="uk-UA" dirty="0"/>
            <a:t>- Офіційні;</a:t>
          </a:r>
        </a:p>
        <a:p>
          <a:r>
            <a:rPr lang="uk-UA" dirty="0"/>
            <a:t>- Неофіційні.</a:t>
          </a:r>
          <a:endParaRPr lang="ru-RU" dirty="0"/>
        </a:p>
      </dgm:t>
    </dgm:pt>
    <dgm:pt modelId="{3145C2F3-4D95-45DB-A6E6-5414D82E31A0}" type="parTrans" cxnId="{5A57EC74-FA12-4D33-8C60-40C86A74D3D6}">
      <dgm:prSet/>
      <dgm:spPr/>
      <dgm:t>
        <a:bodyPr/>
        <a:lstStyle/>
        <a:p>
          <a:endParaRPr lang="ru-RU"/>
        </a:p>
      </dgm:t>
    </dgm:pt>
    <dgm:pt modelId="{B6DCAA58-C65C-4171-9A2F-CE2AB3629597}" type="sibTrans" cxnId="{5A57EC74-FA12-4D33-8C60-40C86A74D3D6}">
      <dgm:prSet/>
      <dgm:spPr/>
      <dgm:t>
        <a:bodyPr/>
        <a:lstStyle/>
        <a:p>
          <a:endParaRPr lang="ru-RU"/>
        </a:p>
      </dgm:t>
    </dgm:pt>
    <dgm:pt modelId="{12BEFD94-8106-4ED4-B68E-24FF811947F9}">
      <dgm:prSet phldrT="[Текст]"/>
      <dgm:spPr/>
      <dgm:t>
        <a:bodyPr/>
        <a:lstStyle/>
        <a:p>
          <a:r>
            <a:rPr lang="uk-UA" dirty="0"/>
            <a:t>- Прості;</a:t>
          </a:r>
        </a:p>
        <a:p>
          <a:r>
            <a:rPr lang="uk-UA" dirty="0"/>
            <a:t>- Нотаріально посвідчені.</a:t>
          </a:r>
          <a:endParaRPr lang="ru-RU" dirty="0"/>
        </a:p>
      </dgm:t>
    </dgm:pt>
    <dgm:pt modelId="{DA7536B2-3BDC-4BD0-AD6C-AD4F728B76C9}" type="parTrans" cxnId="{104E22DF-1DA9-4438-B566-EF11E1B6ADA8}">
      <dgm:prSet/>
      <dgm:spPr/>
      <dgm:t>
        <a:bodyPr/>
        <a:lstStyle/>
        <a:p>
          <a:endParaRPr lang="ru-RU"/>
        </a:p>
      </dgm:t>
    </dgm:pt>
    <dgm:pt modelId="{07E11AA8-3EC5-454D-B814-E058C17640FB}" type="sibTrans" cxnId="{104E22DF-1DA9-4438-B566-EF11E1B6ADA8}">
      <dgm:prSet/>
      <dgm:spPr/>
      <dgm:t>
        <a:bodyPr/>
        <a:lstStyle/>
        <a:p>
          <a:endParaRPr lang="ru-RU"/>
        </a:p>
      </dgm:t>
    </dgm:pt>
    <dgm:pt modelId="{B8AEE569-7774-41D4-BA9E-C12D798935CC}">
      <dgm:prSet phldrT="[Текст]"/>
      <dgm:spPr/>
      <dgm:t>
        <a:bodyPr/>
        <a:lstStyle/>
        <a:p>
          <a:r>
            <a:rPr lang="uk-UA" dirty="0"/>
            <a:t>- Розпорядчі;</a:t>
          </a:r>
        </a:p>
        <a:p>
          <a:r>
            <a:rPr lang="uk-UA" dirty="0"/>
            <a:t>- Інформативні.</a:t>
          </a:r>
          <a:endParaRPr lang="ru-RU" dirty="0"/>
        </a:p>
      </dgm:t>
    </dgm:pt>
    <dgm:pt modelId="{2D8F2B24-5302-4E84-8AEE-A0D38BBD53B9}" type="parTrans" cxnId="{687DC319-2477-41BE-AA7A-E2DC19BB5398}">
      <dgm:prSet/>
      <dgm:spPr/>
      <dgm:t>
        <a:bodyPr/>
        <a:lstStyle/>
        <a:p>
          <a:endParaRPr lang="ru-RU"/>
        </a:p>
      </dgm:t>
    </dgm:pt>
    <dgm:pt modelId="{B0BB9FD0-316E-4FE0-A36C-06B021B6194C}" type="sibTrans" cxnId="{687DC319-2477-41BE-AA7A-E2DC19BB5398}">
      <dgm:prSet/>
      <dgm:spPr/>
      <dgm:t>
        <a:bodyPr/>
        <a:lstStyle/>
        <a:p>
          <a:endParaRPr lang="ru-RU"/>
        </a:p>
      </dgm:t>
    </dgm:pt>
    <dgm:pt modelId="{D09642B8-D70D-4DCC-93A7-9866711FCEA1}" type="pres">
      <dgm:prSet presAssocID="{BC78C444-4F9B-47DA-A402-4E40FA01EB8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E8D09CE-AC3F-4833-B12D-8B6060A8D54E}" type="pres">
      <dgm:prSet presAssocID="{BC78C444-4F9B-47DA-A402-4E40FA01EB89}" presName="matrix" presStyleCnt="0"/>
      <dgm:spPr/>
    </dgm:pt>
    <dgm:pt modelId="{F9A35578-21A2-46B0-B099-4C41C53C3E55}" type="pres">
      <dgm:prSet presAssocID="{BC78C444-4F9B-47DA-A402-4E40FA01EB89}" presName="tile1" presStyleLbl="node1" presStyleIdx="0" presStyleCnt="4"/>
      <dgm:spPr/>
    </dgm:pt>
    <dgm:pt modelId="{FAAEBDFE-D27F-47CF-9A97-93AE53C4253D}" type="pres">
      <dgm:prSet presAssocID="{BC78C444-4F9B-47DA-A402-4E40FA01EB8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D0BD6DB-66D3-4446-8289-6E6A04E7E497}" type="pres">
      <dgm:prSet presAssocID="{BC78C444-4F9B-47DA-A402-4E40FA01EB89}" presName="tile2" presStyleLbl="node1" presStyleIdx="1" presStyleCnt="4"/>
      <dgm:spPr/>
    </dgm:pt>
    <dgm:pt modelId="{CA39FD5B-8417-4D61-A873-41C0ED12F93C}" type="pres">
      <dgm:prSet presAssocID="{BC78C444-4F9B-47DA-A402-4E40FA01EB8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12DBA3B-D29B-49D7-B07B-721507B87FE0}" type="pres">
      <dgm:prSet presAssocID="{BC78C444-4F9B-47DA-A402-4E40FA01EB89}" presName="tile3" presStyleLbl="node1" presStyleIdx="2" presStyleCnt="4"/>
      <dgm:spPr/>
    </dgm:pt>
    <dgm:pt modelId="{9CE4245F-10C0-4709-8DB3-5FEFF3D8FDB5}" type="pres">
      <dgm:prSet presAssocID="{BC78C444-4F9B-47DA-A402-4E40FA01EB8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5797C72-6214-46BC-A8E1-E82F6703DDF9}" type="pres">
      <dgm:prSet presAssocID="{BC78C444-4F9B-47DA-A402-4E40FA01EB89}" presName="tile4" presStyleLbl="node1" presStyleIdx="3" presStyleCnt="4"/>
      <dgm:spPr/>
    </dgm:pt>
    <dgm:pt modelId="{C52944EE-3E43-42D4-8071-977C24DEDC43}" type="pres">
      <dgm:prSet presAssocID="{BC78C444-4F9B-47DA-A402-4E40FA01EB8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0131699F-C7E8-4B7B-B305-90F109653EDF}" type="pres">
      <dgm:prSet presAssocID="{BC78C444-4F9B-47DA-A402-4E40FA01EB89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B6A34203-6EF8-4B03-83D6-33550EB7FCD9}" srcId="{D9534655-BC65-4FC2-BCA0-C1AB382DC264}" destId="{19870088-20F4-43DD-BF9C-403987F6FEE3}" srcOrd="0" destOrd="0" parTransId="{3DD15186-E9BB-4EF6-8BCC-430884067C4D}" sibTransId="{4CF7779D-FDDF-4CBB-BBB1-CFF3FB50CDFB}"/>
    <dgm:cxn modelId="{3945A609-FD30-49FF-A03F-5D54AC9A93D3}" type="presOf" srcId="{12BEFD94-8106-4ED4-B68E-24FF811947F9}" destId="{9CE4245F-10C0-4709-8DB3-5FEFF3D8FDB5}" srcOrd="1" destOrd="0" presId="urn:microsoft.com/office/officeart/2005/8/layout/matrix1"/>
    <dgm:cxn modelId="{D815360B-18D9-4A77-B252-DA3AC2E5050E}" type="presOf" srcId="{19870088-20F4-43DD-BF9C-403987F6FEE3}" destId="{FAAEBDFE-D27F-47CF-9A97-93AE53C4253D}" srcOrd="1" destOrd="0" presId="urn:microsoft.com/office/officeart/2005/8/layout/matrix1"/>
    <dgm:cxn modelId="{687DC319-2477-41BE-AA7A-E2DC19BB5398}" srcId="{D9534655-BC65-4FC2-BCA0-C1AB382DC264}" destId="{B8AEE569-7774-41D4-BA9E-C12D798935CC}" srcOrd="3" destOrd="0" parTransId="{2D8F2B24-5302-4E84-8AEE-A0D38BBD53B9}" sibTransId="{B0BB9FD0-316E-4FE0-A36C-06B021B6194C}"/>
    <dgm:cxn modelId="{F6C4062E-896F-4B39-9507-C5B6880C06B8}" type="presOf" srcId="{19870088-20F4-43DD-BF9C-403987F6FEE3}" destId="{F9A35578-21A2-46B0-B099-4C41C53C3E55}" srcOrd="0" destOrd="0" presId="urn:microsoft.com/office/officeart/2005/8/layout/matrix1"/>
    <dgm:cxn modelId="{36E4E935-5777-4C0C-A6DF-241C9820AAB2}" type="presOf" srcId="{12BEFD94-8106-4ED4-B68E-24FF811947F9}" destId="{112DBA3B-D29B-49D7-B07B-721507B87FE0}" srcOrd="0" destOrd="0" presId="urn:microsoft.com/office/officeart/2005/8/layout/matrix1"/>
    <dgm:cxn modelId="{2626915B-894F-4B76-889A-2B8DFE2543A7}" type="presOf" srcId="{D43B5AE3-42BB-499B-B73B-D73119F20B2C}" destId="{CA39FD5B-8417-4D61-A873-41C0ED12F93C}" srcOrd="1" destOrd="0" presId="urn:microsoft.com/office/officeart/2005/8/layout/matrix1"/>
    <dgm:cxn modelId="{85BA464F-925B-4A65-B8AC-F4D21369A433}" type="presOf" srcId="{B8AEE569-7774-41D4-BA9E-C12D798935CC}" destId="{C52944EE-3E43-42D4-8071-977C24DEDC43}" srcOrd="1" destOrd="0" presId="urn:microsoft.com/office/officeart/2005/8/layout/matrix1"/>
    <dgm:cxn modelId="{5A57EC74-FA12-4D33-8C60-40C86A74D3D6}" srcId="{D9534655-BC65-4FC2-BCA0-C1AB382DC264}" destId="{D43B5AE3-42BB-499B-B73B-D73119F20B2C}" srcOrd="1" destOrd="0" parTransId="{3145C2F3-4D95-45DB-A6E6-5414D82E31A0}" sibTransId="{B6DCAA58-C65C-4171-9A2F-CE2AB3629597}"/>
    <dgm:cxn modelId="{8DBE2C56-8C96-4255-89A4-03D9414E37FF}" srcId="{BC78C444-4F9B-47DA-A402-4E40FA01EB89}" destId="{D9534655-BC65-4FC2-BCA0-C1AB382DC264}" srcOrd="0" destOrd="0" parTransId="{D1BA66F6-C853-4AE3-A99A-494E9BD63A90}" sibTransId="{B310F2E8-0DA1-469A-95CB-FB5A5A732A5A}"/>
    <dgm:cxn modelId="{3331BC83-4032-4BDF-9C06-6E8C75BBFE46}" type="presOf" srcId="{D43B5AE3-42BB-499B-B73B-D73119F20B2C}" destId="{2D0BD6DB-66D3-4446-8289-6E6A04E7E497}" srcOrd="0" destOrd="0" presId="urn:microsoft.com/office/officeart/2005/8/layout/matrix1"/>
    <dgm:cxn modelId="{D7A1DF9A-FE7D-4AE8-80D2-90F14391FBCF}" type="presOf" srcId="{B8AEE569-7774-41D4-BA9E-C12D798935CC}" destId="{75797C72-6214-46BC-A8E1-E82F6703DDF9}" srcOrd="0" destOrd="0" presId="urn:microsoft.com/office/officeart/2005/8/layout/matrix1"/>
    <dgm:cxn modelId="{445463CD-59DC-41B2-9FFF-8E4177AEF74E}" type="presOf" srcId="{D9534655-BC65-4FC2-BCA0-C1AB382DC264}" destId="{0131699F-C7E8-4B7B-B305-90F109653EDF}" srcOrd="0" destOrd="0" presId="urn:microsoft.com/office/officeart/2005/8/layout/matrix1"/>
    <dgm:cxn modelId="{117E8FCE-34BE-40CF-B77C-472F5B63637A}" type="presOf" srcId="{BC78C444-4F9B-47DA-A402-4E40FA01EB89}" destId="{D09642B8-D70D-4DCC-93A7-9866711FCEA1}" srcOrd="0" destOrd="0" presId="urn:microsoft.com/office/officeart/2005/8/layout/matrix1"/>
    <dgm:cxn modelId="{104E22DF-1DA9-4438-B566-EF11E1B6ADA8}" srcId="{D9534655-BC65-4FC2-BCA0-C1AB382DC264}" destId="{12BEFD94-8106-4ED4-B68E-24FF811947F9}" srcOrd="2" destOrd="0" parTransId="{DA7536B2-3BDC-4BD0-AD6C-AD4F728B76C9}" sibTransId="{07E11AA8-3EC5-454D-B814-E058C17640FB}"/>
    <dgm:cxn modelId="{ED80B6C0-0BA8-44BD-A56E-761EC277F997}" type="presParOf" srcId="{D09642B8-D70D-4DCC-93A7-9866711FCEA1}" destId="{0E8D09CE-AC3F-4833-B12D-8B6060A8D54E}" srcOrd="0" destOrd="0" presId="urn:microsoft.com/office/officeart/2005/8/layout/matrix1"/>
    <dgm:cxn modelId="{688F1516-5FA7-4088-BB48-6148746F1B3A}" type="presParOf" srcId="{0E8D09CE-AC3F-4833-B12D-8B6060A8D54E}" destId="{F9A35578-21A2-46B0-B099-4C41C53C3E55}" srcOrd="0" destOrd="0" presId="urn:microsoft.com/office/officeart/2005/8/layout/matrix1"/>
    <dgm:cxn modelId="{06147C26-9DC9-441C-A5A2-DCA22481EC9F}" type="presParOf" srcId="{0E8D09CE-AC3F-4833-B12D-8B6060A8D54E}" destId="{FAAEBDFE-D27F-47CF-9A97-93AE53C4253D}" srcOrd="1" destOrd="0" presId="urn:microsoft.com/office/officeart/2005/8/layout/matrix1"/>
    <dgm:cxn modelId="{ED4A1788-9FCB-4A2B-A2B5-9503F155818F}" type="presParOf" srcId="{0E8D09CE-AC3F-4833-B12D-8B6060A8D54E}" destId="{2D0BD6DB-66D3-4446-8289-6E6A04E7E497}" srcOrd="2" destOrd="0" presId="urn:microsoft.com/office/officeart/2005/8/layout/matrix1"/>
    <dgm:cxn modelId="{F623E176-0064-4E6B-ADC4-B4D988EA10A8}" type="presParOf" srcId="{0E8D09CE-AC3F-4833-B12D-8B6060A8D54E}" destId="{CA39FD5B-8417-4D61-A873-41C0ED12F93C}" srcOrd="3" destOrd="0" presId="urn:microsoft.com/office/officeart/2005/8/layout/matrix1"/>
    <dgm:cxn modelId="{9C96FAF9-0451-4D55-8DE7-375B1AF03C89}" type="presParOf" srcId="{0E8D09CE-AC3F-4833-B12D-8B6060A8D54E}" destId="{112DBA3B-D29B-49D7-B07B-721507B87FE0}" srcOrd="4" destOrd="0" presId="urn:microsoft.com/office/officeart/2005/8/layout/matrix1"/>
    <dgm:cxn modelId="{38F43BDA-40AB-4AEA-A81E-DD2F6F250D78}" type="presParOf" srcId="{0E8D09CE-AC3F-4833-B12D-8B6060A8D54E}" destId="{9CE4245F-10C0-4709-8DB3-5FEFF3D8FDB5}" srcOrd="5" destOrd="0" presId="urn:microsoft.com/office/officeart/2005/8/layout/matrix1"/>
    <dgm:cxn modelId="{12BB9F5F-5E0C-4FD8-B510-416570A080C3}" type="presParOf" srcId="{0E8D09CE-AC3F-4833-B12D-8B6060A8D54E}" destId="{75797C72-6214-46BC-A8E1-E82F6703DDF9}" srcOrd="6" destOrd="0" presId="urn:microsoft.com/office/officeart/2005/8/layout/matrix1"/>
    <dgm:cxn modelId="{B130CDEC-1C6F-4DB6-94F7-A524F027A62E}" type="presParOf" srcId="{0E8D09CE-AC3F-4833-B12D-8B6060A8D54E}" destId="{C52944EE-3E43-42D4-8071-977C24DEDC43}" srcOrd="7" destOrd="0" presId="urn:microsoft.com/office/officeart/2005/8/layout/matrix1"/>
    <dgm:cxn modelId="{53112621-B42C-49EA-AC03-A65912AC477E}" type="presParOf" srcId="{D09642B8-D70D-4DCC-93A7-9866711FCEA1}" destId="{0131699F-C7E8-4B7B-B305-90F109653EDF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DF9EB6FC-577D-434D-95DE-BCB7F29DD0D6}" type="doc">
      <dgm:prSet loTypeId="urn:microsoft.com/office/officeart/2005/8/layout/cycle2" loCatId="cycle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A7A0563-762D-4AC2-8ECA-FAF707905C1A}">
      <dgm:prSet custT="1"/>
      <dgm:spPr/>
      <dgm:t>
        <a:bodyPr/>
        <a:lstStyle/>
        <a:p>
          <a:pPr rtl="0"/>
          <a:r>
            <a:rPr lang="ru-RU" sz="2400" dirty="0" err="1"/>
            <a:t>комісійну</a:t>
          </a:r>
          <a:r>
            <a:rPr lang="ru-RU" sz="2400" dirty="0"/>
            <a:t>,</a:t>
          </a:r>
        </a:p>
      </dgm:t>
    </dgm:pt>
    <dgm:pt modelId="{1E15AFAB-6427-4ABD-B888-73A49E924AAD}" type="parTrans" cxnId="{3B08A5A1-2A14-44CE-A7C0-A32F4756EEDF}">
      <dgm:prSet/>
      <dgm:spPr/>
      <dgm:t>
        <a:bodyPr/>
        <a:lstStyle/>
        <a:p>
          <a:endParaRPr lang="ru-RU"/>
        </a:p>
      </dgm:t>
    </dgm:pt>
    <dgm:pt modelId="{215BFEE2-0293-492F-9185-B53974E191A4}" type="sibTrans" cxnId="{3B08A5A1-2A14-44CE-A7C0-A32F4756EEDF}">
      <dgm:prSet/>
      <dgm:spPr/>
      <dgm:t>
        <a:bodyPr/>
        <a:lstStyle/>
        <a:p>
          <a:endParaRPr lang="ru-RU"/>
        </a:p>
      </dgm:t>
    </dgm:pt>
    <dgm:pt modelId="{4A1D09F4-C9A4-421E-A97D-7CE8BBCA3A92}">
      <dgm:prSet custT="1"/>
      <dgm:spPr/>
      <dgm:t>
        <a:bodyPr/>
        <a:lstStyle/>
        <a:p>
          <a:pPr rtl="0"/>
          <a:r>
            <a:rPr lang="ru-RU" sz="2400" dirty="0" err="1"/>
            <a:t>комплексну</a:t>
          </a:r>
          <a:r>
            <a:rPr lang="ru-RU" sz="2400" dirty="0"/>
            <a:t>,</a:t>
          </a:r>
        </a:p>
      </dgm:t>
    </dgm:pt>
    <dgm:pt modelId="{23CF0F7B-CAD2-4AD8-B282-E41BD8174A4E}" type="parTrans" cxnId="{8431084C-B7E1-4552-B7CE-D139FE55F5F7}">
      <dgm:prSet/>
      <dgm:spPr/>
      <dgm:t>
        <a:bodyPr/>
        <a:lstStyle/>
        <a:p>
          <a:endParaRPr lang="ru-RU"/>
        </a:p>
      </dgm:t>
    </dgm:pt>
    <dgm:pt modelId="{693EE7CE-D6B2-4590-A767-A28648664D9B}" type="sibTrans" cxnId="{8431084C-B7E1-4552-B7CE-D139FE55F5F7}">
      <dgm:prSet/>
      <dgm:spPr/>
      <dgm:t>
        <a:bodyPr/>
        <a:lstStyle/>
        <a:p>
          <a:endParaRPr lang="ru-RU"/>
        </a:p>
      </dgm:t>
    </dgm:pt>
    <dgm:pt modelId="{E8A66852-BCAA-4FE0-853B-F2C0BCE9254F}">
      <dgm:prSet custT="1"/>
      <dgm:spPr/>
      <dgm:t>
        <a:bodyPr/>
        <a:lstStyle/>
        <a:p>
          <a:pPr rtl="0"/>
          <a:r>
            <a:rPr lang="ru-RU" sz="2400" dirty="0" err="1"/>
            <a:t>додаткову</a:t>
          </a:r>
          <a:r>
            <a:rPr lang="ru-RU" sz="2400" dirty="0"/>
            <a:t> </a:t>
          </a:r>
        </a:p>
      </dgm:t>
    </dgm:pt>
    <dgm:pt modelId="{7221E867-2782-4DDE-8459-8FF8E289FEA8}" type="parTrans" cxnId="{34EF3120-2EE5-428B-A658-9399B93275CE}">
      <dgm:prSet/>
      <dgm:spPr/>
      <dgm:t>
        <a:bodyPr/>
        <a:lstStyle/>
        <a:p>
          <a:endParaRPr lang="ru-RU"/>
        </a:p>
      </dgm:t>
    </dgm:pt>
    <dgm:pt modelId="{E6AEE6F4-82AA-49B0-9712-FF84DFE1494A}" type="sibTrans" cxnId="{34EF3120-2EE5-428B-A658-9399B93275CE}">
      <dgm:prSet/>
      <dgm:spPr/>
      <dgm:t>
        <a:bodyPr/>
        <a:lstStyle/>
        <a:p>
          <a:endParaRPr lang="ru-RU"/>
        </a:p>
      </dgm:t>
    </dgm:pt>
    <dgm:pt modelId="{948DB762-2A9D-4933-99AB-7FF32BA15B10}">
      <dgm:prSet custT="1"/>
      <dgm:spPr/>
      <dgm:t>
        <a:bodyPr/>
        <a:lstStyle/>
        <a:p>
          <a:pPr rtl="0"/>
          <a:r>
            <a:rPr lang="ru-RU" sz="2400" dirty="0" err="1"/>
            <a:t>повторну</a:t>
          </a:r>
          <a:r>
            <a:rPr lang="ru-RU" sz="2400" dirty="0"/>
            <a:t> </a:t>
          </a:r>
          <a:br>
            <a:rPr lang="ru-RU" sz="1800" dirty="0"/>
          </a:br>
          <a:endParaRPr lang="ru-RU" sz="1800" dirty="0"/>
        </a:p>
      </dgm:t>
    </dgm:pt>
    <dgm:pt modelId="{81DA47B1-86E9-43C2-82DA-7B3299729ABE}" type="parTrans" cxnId="{F087F258-0E2A-4488-87D8-8572172888FC}">
      <dgm:prSet/>
      <dgm:spPr/>
      <dgm:t>
        <a:bodyPr/>
        <a:lstStyle/>
        <a:p>
          <a:endParaRPr lang="ru-RU"/>
        </a:p>
      </dgm:t>
    </dgm:pt>
    <dgm:pt modelId="{2C40868D-5437-4D31-A49C-9663DE85F916}" type="sibTrans" cxnId="{F087F258-0E2A-4488-87D8-8572172888FC}">
      <dgm:prSet/>
      <dgm:spPr/>
      <dgm:t>
        <a:bodyPr/>
        <a:lstStyle/>
        <a:p>
          <a:endParaRPr lang="ru-RU"/>
        </a:p>
      </dgm:t>
    </dgm:pt>
    <dgm:pt modelId="{676014F9-8575-4A45-86CD-9490AE50817B}" type="pres">
      <dgm:prSet presAssocID="{DF9EB6FC-577D-434D-95DE-BCB7F29DD0D6}" presName="cycle" presStyleCnt="0">
        <dgm:presLayoutVars>
          <dgm:dir/>
          <dgm:resizeHandles val="exact"/>
        </dgm:presLayoutVars>
      </dgm:prSet>
      <dgm:spPr/>
    </dgm:pt>
    <dgm:pt modelId="{242E2F71-7CB3-4E18-9C92-BE41288E5A6E}" type="pres">
      <dgm:prSet presAssocID="{CA7A0563-762D-4AC2-8ECA-FAF707905C1A}" presName="node" presStyleLbl="node1" presStyleIdx="0" presStyleCnt="4">
        <dgm:presLayoutVars>
          <dgm:bulletEnabled val="1"/>
        </dgm:presLayoutVars>
      </dgm:prSet>
      <dgm:spPr/>
    </dgm:pt>
    <dgm:pt modelId="{5102C65B-975D-4A20-8044-D4517CC327E7}" type="pres">
      <dgm:prSet presAssocID="{215BFEE2-0293-492F-9185-B53974E191A4}" presName="sibTrans" presStyleLbl="sibTrans2D1" presStyleIdx="0" presStyleCnt="4"/>
      <dgm:spPr/>
    </dgm:pt>
    <dgm:pt modelId="{857F1DC1-920B-413F-B85C-EB2B51498B93}" type="pres">
      <dgm:prSet presAssocID="{215BFEE2-0293-492F-9185-B53974E191A4}" presName="connectorText" presStyleLbl="sibTrans2D1" presStyleIdx="0" presStyleCnt="4"/>
      <dgm:spPr/>
    </dgm:pt>
    <dgm:pt modelId="{5E384CBE-08D7-46D7-9606-F9F1893ABEC4}" type="pres">
      <dgm:prSet presAssocID="{4A1D09F4-C9A4-421E-A97D-7CE8BBCA3A92}" presName="node" presStyleLbl="node1" presStyleIdx="1" presStyleCnt="4">
        <dgm:presLayoutVars>
          <dgm:bulletEnabled val="1"/>
        </dgm:presLayoutVars>
      </dgm:prSet>
      <dgm:spPr/>
    </dgm:pt>
    <dgm:pt modelId="{66B65A47-2EAF-4ECE-A191-47F19CFDBB1C}" type="pres">
      <dgm:prSet presAssocID="{693EE7CE-D6B2-4590-A767-A28648664D9B}" presName="sibTrans" presStyleLbl="sibTrans2D1" presStyleIdx="1" presStyleCnt="4"/>
      <dgm:spPr/>
    </dgm:pt>
    <dgm:pt modelId="{7D95DB91-196C-4970-9ED9-20E7908F719B}" type="pres">
      <dgm:prSet presAssocID="{693EE7CE-D6B2-4590-A767-A28648664D9B}" presName="connectorText" presStyleLbl="sibTrans2D1" presStyleIdx="1" presStyleCnt="4"/>
      <dgm:spPr/>
    </dgm:pt>
    <dgm:pt modelId="{41FA352E-33BA-46D0-97A0-A6684566AFF8}" type="pres">
      <dgm:prSet presAssocID="{E8A66852-BCAA-4FE0-853B-F2C0BCE9254F}" presName="node" presStyleLbl="node1" presStyleIdx="2" presStyleCnt="4">
        <dgm:presLayoutVars>
          <dgm:bulletEnabled val="1"/>
        </dgm:presLayoutVars>
      </dgm:prSet>
      <dgm:spPr/>
    </dgm:pt>
    <dgm:pt modelId="{807A3198-C7F5-4324-B70E-73DD5EFD7CF2}" type="pres">
      <dgm:prSet presAssocID="{E6AEE6F4-82AA-49B0-9712-FF84DFE1494A}" presName="sibTrans" presStyleLbl="sibTrans2D1" presStyleIdx="2" presStyleCnt="4"/>
      <dgm:spPr/>
    </dgm:pt>
    <dgm:pt modelId="{2835B7BA-EF94-4C69-A877-DE488D671230}" type="pres">
      <dgm:prSet presAssocID="{E6AEE6F4-82AA-49B0-9712-FF84DFE1494A}" presName="connectorText" presStyleLbl="sibTrans2D1" presStyleIdx="2" presStyleCnt="4"/>
      <dgm:spPr/>
    </dgm:pt>
    <dgm:pt modelId="{C22A322A-03B9-4948-ACE9-F47506C09D58}" type="pres">
      <dgm:prSet presAssocID="{948DB762-2A9D-4933-99AB-7FF32BA15B10}" presName="node" presStyleLbl="node1" presStyleIdx="3" presStyleCnt="4">
        <dgm:presLayoutVars>
          <dgm:bulletEnabled val="1"/>
        </dgm:presLayoutVars>
      </dgm:prSet>
      <dgm:spPr/>
    </dgm:pt>
    <dgm:pt modelId="{A515A9B0-D4A6-4B18-8364-5B281CAF3B8D}" type="pres">
      <dgm:prSet presAssocID="{2C40868D-5437-4D31-A49C-9663DE85F916}" presName="sibTrans" presStyleLbl="sibTrans2D1" presStyleIdx="3" presStyleCnt="4"/>
      <dgm:spPr/>
    </dgm:pt>
    <dgm:pt modelId="{A9D1AFA8-B78E-431C-BD06-862E642563A4}" type="pres">
      <dgm:prSet presAssocID="{2C40868D-5437-4D31-A49C-9663DE85F916}" presName="connectorText" presStyleLbl="sibTrans2D1" presStyleIdx="3" presStyleCnt="4"/>
      <dgm:spPr/>
    </dgm:pt>
  </dgm:ptLst>
  <dgm:cxnLst>
    <dgm:cxn modelId="{34EF3120-2EE5-428B-A658-9399B93275CE}" srcId="{DF9EB6FC-577D-434D-95DE-BCB7F29DD0D6}" destId="{E8A66852-BCAA-4FE0-853B-F2C0BCE9254F}" srcOrd="2" destOrd="0" parTransId="{7221E867-2782-4DDE-8459-8FF8E289FEA8}" sibTransId="{E6AEE6F4-82AA-49B0-9712-FF84DFE1494A}"/>
    <dgm:cxn modelId="{A06EDE38-08A1-4FF4-8F2D-EA93443BB404}" type="presOf" srcId="{DF9EB6FC-577D-434D-95DE-BCB7F29DD0D6}" destId="{676014F9-8575-4A45-86CD-9490AE50817B}" srcOrd="0" destOrd="0" presId="urn:microsoft.com/office/officeart/2005/8/layout/cycle2"/>
    <dgm:cxn modelId="{E6231C5B-E99D-4B5B-BC55-2FD1C24BC238}" type="presOf" srcId="{2C40868D-5437-4D31-A49C-9663DE85F916}" destId="{A515A9B0-D4A6-4B18-8364-5B281CAF3B8D}" srcOrd="0" destOrd="0" presId="urn:microsoft.com/office/officeart/2005/8/layout/cycle2"/>
    <dgm:cxn modelId="{4158EB61-69A5-435A-95A4-982B0B90B879}" type="presOf" srcId="{CA7A0563-762D-4AC2-8ECA-FAF707905C1A}" destId="{242E2F71-7CB3-4E18-9C92-BE41288E5A6E}" srcOrd="0" destOrd="0" presId="urn:microsoft.com/office/officeart/2005/8/layout/cycle2"/>
    <dgm:cxn modelId="{8431084C-B7E1-4552-B7CE-D139FE55F5F7}" srcId="{DF9EB6FC-577D-434D-95DE-BCB7F29DD0D6}" destId="{4A1D09F4-C9A4-421E-A97D-7CE8BBCA3A92}" srcOrd="1" destOrd="0" parTransId="{23CF0F7B-CAD2-4AD8-B282-E41BD8174A4E}" sibTransId="{693EE7CE-D6B2-4590-A767-A28648664D9B}"/>
    <dgm:cxn modelId="{69B1C551-161F-42E4-B4C9-3DF888E99667}" type="presOf" srcId="{693EE7CE-D6B2-4590-A767-A28648664D9B}" destId="{7D95DB91-196C-4970-9ED9-20E7908F719B}" srcOrd="1" destOrd="0" presId="urn:microsoft.com/office/officeart/2005/8/layout/cycle2"/>
    <dgm:cxn modelId="{F087F258-0E2A-4488-87D8-8572172888FC}" srcId="{DF9EB6FC-577D-434D-95DE-BCB7F29DD0D6}" destId="{948DB762-2A9D-4933-99AB-7FF32BA15B10}" srcOrd="3" destOrd="0" parTransId="{81DA47B1-86E9-43C2-82DA-7B3299729ABE}" sibTransId="{2C40868D-5437-4D31-A49C-9663DE85F916}"/>
    <dgm:cxn modelId="{4854198B-306A-4FDD-9B92-ADAFCEFAB5F1}" type="presOf" srcId="{215BFEE2-0293-492F-9185-B53974E191A4}" destId="{857F1DC1-920B-413F-B85C-EB2B51498B93}" srcOrd="1" destOrd="0" presId="urn:microsoft.com/office/officeart/2005/8/layout/cycle2"/>
    <dgm:cxn modelId="{3B08A5A1-2A14-44CE-A7C0-A32F4756EEDF}" srcId="{DF9EB6FC-577D-434D-95DE-BCB7F29DD0D6}" destId="{CA7A0563-762D-4AC2-8ECA-FAF707905C1A}" srcOrd="0" destOrd="0" parTransId="{1E15AFAB-6427-4ABD-B888-73A49E924AAD}" sibTransId="{215BFEE2-0293-492F-9185-B53974E191A4}"/>
    <dgm:cxn modelId="{134C02B1-06B5-4386-88B9-5C2B9C8BC276}" type="presOf" srcId="{E6AEE6F4-82AA-49B0-9712-FF84DFE1494A}" destId="{807A3198-C7F5-4324-B70E-73DD5EFD7CF2}" srcOrd="0" destOrd="0" presId="urn:microsoft.com/office/officeart/2005/8/layout/cycle2"/>
    <dgm:cxn modelId="{1AD690C2-759B-45F7-AE5C-5DB87ED4263C}" type="presOf" srcId="{2C40868D-5437-4D31-A49C-9663DE85F916}" destId="{A9D1AFA8-B78E-431C-BD06-862E642563A4}" srcOrd="1" destOrd="0" presId="urn:microsoft.com/office/officeart/2005/8/layout/cycle2"/>
    <dgm:cxn modelId="{166F20CA-81C2-431D-B7F7-11103AB80250}" type="presOf" srcId="{215BFEE2-0293-492F-9185-B53974E191A4}" destId="{5102C65B-975D-4A20-8044-D4517CC327E7}" srcOrd="0" destOrd="0" presId="urn:microsoft.com/office/officeart/2005/8/layout/cycle2"/>
    <dgm:cxn modelId="{06165FE8-E3D0-4C8D-B6EB-D72167AAAFA2}" type="presOf" srcId="{E8A66852-BCAA-4FE0-853B-F2C0BCE9254F}" destId="{41FA352E-33BA-46D0-97A0-A6684566AFF8}" srcOrd="0" destOrd="0" presId="urn:microsoft.com/office/officeart/2005/8/layout/cycle2"/>
    <dgm:cxn modelId="{AF2FA1E9-B19C-47A5-8E4B-A9161C63F9C2}" type="presOf" srcId="{948DB762-2A9D-4933-99AB-7FF32BA15B10}" destId="{C22A322A-03B9-4948-ACE9-F47506C09D58}" srcOrd="0" destOrd="0" presId="urn:microsoft.com/office/officeart/2005/8/layout/cycle2"/>
    <dgm:cxn modelId="{A12976ED-5C6A-4782-AD5B-6691038F6C81}" type="presOf" srcId="{693EE7CE-D6B2-4590-A767-A28648664D9B}" destId="{66B65A47-2EAF-4ECE-A191-47F19CFDBB1C}" srcOrd="0" destOrd="0" presId="urn:microsoft.com/office/officeart/2005/8/layout/cycle2"/>
    <dgm:cxn modelId="{CD9336F1-AC00-454B-90D2-D21DF066FFCF}" type="presOf" srcId="{4A1D09F4-C9A4-421E-A97D-7CE8BBCA3A92}" destId="{5E384CBE-08D7-46D7-9606-F9F1893ABEC4}" srcOrd="0" destOrd="0" presId="urn:microsoft.com/office/officeart/2005/8/layout/cycle2"/>
    <dgm:cxn modelId="{783B56F4-410A-4607-BC1E-90D4E600903F}" type="presOf" srcId="{E6AEE6F4-82AA-49B0-9712-FF84DFE1494A}" destId="{2835B7BA-EF94-4C69-A877-DE488D671230}" srcOrd="1" destOrd="0" presId="urn:microsoft.com/office/officeart/2005/8/layout/cycle2"/>
    <dgm:cxn modelId="{333F829C-2DBC-4F90-AC9C-C709CCF3F8F3}" type="presParOf" srcId="{676014F9-8575-4A45-86CD-9490AE50817B}" destId="{242E2F71-7CB3-4E18-9C92-BE41288E5A6E}" srcOrd="0" destOrd="0" presId="urn:microsoft.com/office/officeart/2005/8/layout/cycle2"/>
    <dgm:cxn modelId="{64391DA1-2D4D-47FB-9559-1022BA44A364}" type="presParOf" srcId="{676014F9-8575-4A45-86CD-9490AE50817B}" destId="{5102C65B-975D-4A20-8044-D4517CC327E7}" srcOrd="1" destOrd="0" presId="urn:microsoft.com/office/officeart/2005/8/layout/cycle2"/>
    <dgm:cxn modelId="{C3D1589A-71B5-4514-BE52-41C497DC6DB3}" type="presParOf" srcId="{5102C65B-975D-4A20-8044-D4517CC327E7}" destId="{857F1DC1-920B-413F-B85C-EB2B51498B93}" srcOrd="0" destOrd="0" presId="urn:microsoft.com/office/officeart/2005/8/layout/cycle2"/>
    <dgm:cxn modelId="{19FC65C0-D5BA-47A3-BA4E-9EBAA7D34E97}" type="presParOf" srcId="{676014F9-8575-4A45-86CD-9490AE50817B}" destId="{5E384CBE-08D7-46D7-9606-F9F1893ABEC4}" srcOrd="2" destOrd="0" presId="urn:microsoft.com/office/officeart/2005/8/layout/cycle2"/>
    <dgm:cxn modelId="{17710821-D6BA-40CC-BCFB-3A506CD7912E}" type="presParOf" srcId="{676014F9-8575-4A45-86CD-9490AE50817B}" destId="{66B65A47-2EAF-4ECE-A191-47F19CFDBB1C}" srcOrd="3" destOrd="0" presId="urn:microsoft.com/office/officeart/2005/8/layout/cycle2"/>
    <dgm:cxn modelId="{2C5F477D-3E0D-4C87-9B2A-BCBD1CB2FCCE}" type="presParOf" srcId="{66B65A47-2EAF-4ECE-A191-47F19CFDBB1C}" destId="{7D95DB91-196C-4970-9ED9-20E7908F719B}" srcOrd="0" destOrd="0" presId="urn:microsoft.com/office/officeart/2005/8/layout/cycle2"/>
    <dgm:cxn modelId="{B3C1B128-1BA2-4771-B8A2-8E30A5B21D78}" type="presParOf" srcId="{676014F9-8575-4A45-86CD-9490AE50817B}" destId="{41FA352E-33BA-46D0-97A0-A6684566AFF8}" srcOrd="4" destOrd="0" presId="urn:microsoft.com/office/officeart/2005/8/layout/cycle2"/>
    <dgm:cxn modelId="{B3308445-46A8-41F1-B76B-2974B5DF20AF}" type="presParOf" srcId="{676014F9-8575-4A45-86CD-9490AE50817B}" destId="{807A3198-C7F5-4324-B70E-73DD5EFD7CF2}" srcOrd="5" destOrd="0" presId="urn:microsoft.com/office/officeart/2005/8/layout/cycle2"/>
    <dgm:cxn modelId="{CE5FA307-E4E4-449D-A4DC-BF39088F4B65}" type="presParOf" srcId="{807A3198-C7F5-4324-B70E-73DD5EFD7CF2}" destId="{2835B7BA-EF94-4C69-A877-DE488D671230}" srcOrd="0" destOrd="0" presId="urn:microsoft.com/office/officeart/2005/8/layout/cycle2"/>
    <dgm:cxn modelId="{70E08210-98A6-49ED-AE14-929617A8A395}" type="presParOf" srcId="{676014F9-8575-4A45-86CD-9490AE50817B}" destId="{C22A322A-03B9-4948-ACE9-F47506C09D58}" srcOrd="6" destOrd="0" presId="urn:microsoft.com/office/officeart/2005/8/layout/cycle2"/>
    <dgm:cxn modelId="{ECF9A85A-DFDD-4851-A941-4431D428D994}" type="presParOf" srcId="{676014F9-8575-4A45-86CD-9490AE50817B}" destId="{A515A9B0-D4A6-4B18-8364-5B281CAF3B8D}" srcOrd="7" destOrd="0" presId="urn:microsoft.com/office/officeart/2005/8/layout/cycle2"/>
    <dgm:cxn modelId="{7E852D7B-2A0E-4990-96E3-F70687CD2915}" type="presParOf" srcId="{A515A9B0-D4A6-4B18-8364-5B281CAF3B8D}" destId="{A9D1AFA8-B78E-431C-BD06-862E642563A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0DD585-41BA-4E5F-8847-91FFA3C7A3AF}" type="doc">
      <dgm:prSet loTypeId="urn:microsoft.com/office/officeart/2005/8/layout/pyramid2" loCatId="pyramid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80292AD-3CF9-4B48-A471-33818BF7D2F3}">
      <dgm:prSet/>
      <dgm:spPr/>
      <dgm:t>
        <a:bodyPr/>
        <a:lstStyle/>
        <a:p>
          <a:pPr rtl="0"/>
          <a:r>
            <a:rPr lang="ru-RU" i="0" dirty="0" err="1"/>
            <a:t>відображення</a:t>
          </a:r>
          <a:r>
            <a:rPr lang="ru-RU" i="0" dirty="0"/>
            <a:t> у </a:t>
          </a:r>
          <a:r>
            <a:rPr lang="ru-RU" i="0" dirty="0" err="1"/>
            <a:t>свідомості</a:t>
          </a:r>
          <a:r>
            <a:rPr lang="ru-RU" i="0" dirty="0"/>
            <a:t> </a:t>
          </a:r>
          <a:r>
            <a:rPr lang="ru-RU" i="0" dirty="0" err="1"/>
            <a:t>людини</a:t>
          </a:r>
          <a:r>
            <a:rPr lang="ru-RU" i="0" dirty="0"/>
            <a:t> </a:t>
          </a:r>
          <a:r>
            <a:rPr lang="ru-RU" i="0" dirty="0" err="1"/>
            <a:t>навколишньої</a:t>
          </a:r>
          <a:r>
            <a:rPr lang="ru-RU" i="0" dirty="0"/>
            <a:t> </a:t>
          </a:r>
          <a:r>
            <a:rPr lang="ru-RU" i="0" dirty="0" err="1"/>
            <a:t>об’єктивної</a:t>
          </a:r>
          <a:br>
            <a:rPr lang="ru-RU" i="0" dirty="0"/>
          </a:br>
          <a:r>
            <a:rPr lang="ru-RU" i="0" dirty="0" err="1"/>
            <a:t>дійсності</a:t>
          </a:r>
          <a:r>
            <a:rPr lang="ru-RU" i="0" dirty="0"/>
            <a:t> </a:t>
          </a:r>
          <a:br>
            <a:rPr lang="ru-RU" dirty="0"/>
          </a:br>
          <a:endParaRPr lang="ru-RU" dirty="0"/>
        </a:p>
      </dgm:t>
    </dgm:pt>
    <dgm:pt modelId="{975A9862-EB43-4C4B-BBDA-10646D0F0093}" type="parTrans" cxnId="{6CE97D68-6223-43CF-B8C1-374873B030B5}">
      <dgm:prSet/>
      <dgm:spPr/>
      <dgm:t>
        <a:bodyPr/>
        <a:lstStyle/>
        <a:p>
          <a:endParaRPr lang="ru-RU"/>
        </a:p>
      </dgm:t>
    </dgm:pt>
    <dgm:pt modelId="{EE07B916-1D54-40E1-8C24-89832D48C856}" type="sibTrans" cxnId="{6CE97D68-6223-43CF-B8C1-374873B030B5}">
      <dgm:prSet/>
      <dgm:spPr/>
      <dgm:t>
        <a:bodyPr/>
        <a:lstStyle/>
        <a:p>
          <a:endParaRPr lang="ru-RU"/>
        </a:p>
      </dgm:t>
    </dgm:pt>
    <dgm:pt modelId="{0FADDD48-8015-48F1-8EC6-914DBC0FFB26}" type="pres">
      <dgm:prSet presAssocID="{290DD585-41BA-4E5F-8847-91FFA3C7A3AF}" presName="compositeShape" presStyleCnt="0">
        <dgm:presLayoutVars>
          <dgm:dir/>
          <dgm:resizeHandles/>
        </dgm:presLayoutVars>
      </dgm:prSet>
      <dgm:spPr/>
    </dgm:pt>
    <dgm:pt modelId="{542A9EC3-F846-4B38-B3CC-AF0BB3305DFB}" type="pres">
      <dgm:prSet presAssocID="{290DD585-41BA-4E5F-8847-91FFA3C7A3AF}" presName="pyramid" presStyleLbl="node1" presStyleIdx="0" presStyleCnt="1"/>
      <dgm:spPr/>
    </dgm:pt>
    <dgm:pt modelId="{04FAF8B0-5489-41C6-9BD7-887E9CC00296}" type="pres">
      <dgm:prSet presAssocID="{290DD585-41BA-4E5F-8847-91FFA3C7A3AF}" presName="theList" presStyleCnt="0"/>
      <dgm:spPr/>
    </dgm:pt>
    <dgm:pt modelId="{2B555D00-F624-42DA-96A5-2037E07E1650}" type="pres">
      <dgm:prSet presAssocID="{180292AD-3CF9-4B48-A471-33818BF7D2F3}" presName="aNode" presStyleLbl="fgAcc1" presStyleIdx="0" presStyleCnt="1">
        <dgm:presLayoutVars>
          <dgm:bulletEnabled val="1"/>
        </dgm:presLayoutVars>
      </dgm:prSet>
      <dgm:spPr/>
    </dgm:pt>
    <dgm:pt modelId="{B8C7DBD2-EF39-47D2-83B7-5F4765F90B5E}" type="pres">
      <dgm:prSet presAssocID="{180292AD-3CF9-4B48-A471-33818BF7D2F3}" presName="aSpace" presStyleCnt="0"/>
      <dgm:spPr/>
    </dgm:pt>
  </dgm:ptLst>
  <dgm:cxnLst>
    <dgm:cxn modelId="{6CE97D68-6223-43CF-B8C1-374873B030B5}" srcId="{290DD585-41BA-4E5F-8847-91FFA3C7A3AF}" destId="{180292AD-3CF9-4B48-A471-33818BF7D2F3}" srcOrd="0" destOrd="0" parTransId="{975A9862-EB43-4C4B-BBDA-10646D0F0093}" sibTransId="{EE07B916-1D54-40E1-8C24-89832D48C856}"/>
    <dgm:cxn modelId="{8A22F8DA-751F-4F8D-AD1D-31268C6807DF}" type="presOf" srcId="{180292AD-3CF9-4B48-A471-33818BF7D2F3}" destId="{2B555D00-F624-42DA-96A5-2037E07E1650}" srcOrd="0" destOrd="0" presId="urn:microsoft.com/office/officeart/2005/8/layout/pyramid2"/>
    <dgm:cxn modelId="{F78295F8-AABB-42B1-AF3B-7A5088E469EF}" type="presOf" srcId="{290DD585-41BA-4E5F-8847-91FFA3C7A3AF}" destId="{0FADDD48-8015-48F1-8EC6-914DBC0FFB26}" srcOrd="0" destOrd="0" presId="urn:microsoft.com/office/officeart/2005/8/layout/pyramid2"/>
    <dgm:cxn modelId="{90337FEE-42F8-4A4D-8D95-E1279D7424C6}" type="presParOf" srcId="{0FADDD48-8015-48F1-8EC6-914DBC0FFB26}" destId="{542A9EC3-F846-4B38-B3CC-AF0BB3305DFB}" srcOrd="0" destOrd="0" presId="urn:microsoft.com/office/officeart/2005/8/layout/pyramid2"/>
    <dgm:cxn modelId="{CD8456A2-BA0B-4EA4-861D-477AF60559CF}" type="presParOf" srcId="{0FADDD48-8015-48F1-8EC6-914DBC0FFB26}" destId="{04FAF8B0-5489-41C6-9BD7-887E9CC00296}" srcOrd="1" destOrd="0" presId="urn:microsoft.com/office/officeart/2005/8/layout/pyramid2"/>
    <dgm:cxn modelId="{2073D791-9F6F-49E7-8DF0-420D9B205296}" type="presParOf" srcId="{04FAF8B0-5489-41C6-9BD7-887E9CC00296}" destId="{2B555D00-F624-42DA-96A5-2037E07E1650}" srcOrd="0" destOrd="0" presId="urn:microsoft.com/office/officeart/2005/8/layout/pyramid2"/>
    <dgm:cxn modelId="{4B8F9D36-B9B7-4B58-BEAF-9F8E0189A976}" type="presParOf" srcId="{04FAF8B0-5489-41C6-9BD7-887E9CC00296}" destId="{B8C7DBD2-EF39-47D2-83B7-5F4765F90B5E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198801-B0AD-4895-ACDE-DFED94E82AAE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328AE88-3C7A-4B8A-94ED-5A5E1E2607E5}">
      <dgm:prSet/>
      <dgm:spPr/>
      <dgm:t>
        <a:bodyPr/>
        <a:lstStyle/>
        <a:p>
          <a:pPr rtl="0"/>
          <a:r>
            <a:rPr lang="ru-RU" dirty="0"/>
            <a:t>суд, </a:t>
          </a:r>
        </a:p>
      </dgm:t>
    </dgm:pt>
    <dgm:pt modelId="{AB2B043D-49D3-4C6D-A423-CCF2B8A237D6}" type="parTrans" cxnId="{514196F9-C267-4B97-A1E3-3343B5E9BC24}">
      <dgm:prSet/>
      <dgm:spPr/>
      <dgm:t>
        <a:bodyPr/>
        <a:lstStyle/>
        <a:p>
          <a:endParaRPr lang="ru-RU"/>
        </a:p>
      </dgm:t>
    </dgm:pt>
    <dgm:pt modelId="{CC8F710A-612E-48F4-B470-2485147F2A69}" type="sibTrans" cxnId="{514196F9-C267-4B97-A1E3-3343B5E9BC24}">
      <dgm:prSet/>
      <dgm:spPr/>
      <dgm:t>
        <a:bodyPr/>
        <a:lstStyle/>
        <a:p>
          <a:endParaRPr lang="ru-RU"/>
        </a:p>
      </dgm:t>
    </dgm:pt>
    <dgm:pt modelId="{A5173FDC-44BB-490F-9CFF-E5B66A847BF7}">
      <dgm:prSet/>
      <dgm:spPr/>
      <dgm:t>
        <a:bodyPr/>
        <a:lstStyle/>
        <a:p>
          <a:pPr rtl="0"/>
          <a:r>
            <a:rPr lang="ru-RU" dirty="0"/>
            <a:t>особи, </a:t>
          </a:r>
          <a:r>
            <a:rPr lang="ru-RU" dirty="0" err="1"/>
            <a:t>які</a:t>
          </a:r>
          <a:r>
            <a:rPr lang="ru-RU" dirty="0"/>
            <a:t> </a:t>
          </a:r>
          <a:r>
            <a:rPr lang="ru-RU" dirty="0" err="1"/>
            <a:t>беруть</a:t>
          </a:r>
          <a:r>
            <a:rPr lang="ru-RU" dirty="0"/>
            <a:t> участь у </a:t>
          </a:r>
          <a:r>
            <a:rPr lang="ru-RU" dirty="0" err="1"/>
            <a:t>справі</a:t>
          </a:r>
          <a:r>
            <a:rPr lang="ru-RU" dirty="0"/>
            <a:t>, </a:t>
          </a:r>
        </a:p>
      </dgm:t>
    </dgm:pt>
    <dgm:pt modelId="{FA6D3C13-F1B0-4787-84BF-464B7A24DA67}" type="parTrans" cxnId="{214655B5-3C03-4E1E-90B6-760BEA4DBBAE}">
      <dgm:prSet/>
      <dgm:spPr/>
      <dgm:t>
        <a:bodyPr/>
        <a:lstStyle/>
        <a:p>
          <a:endParaRPr lang="ru-RU"/>
        </a:p>
      </dgm:t>
    </dgm:pt>
    <dgm:pt modelId="{3927F0BF-A893-4E61-8B94-4BDC71F52892}" type="sibTrans" cxnId="{214655B5-3C03-4E1E-90B6-760BEA4DBBAE}">
      <dgm:prSet/>
      <dgm:spPr/>
      <dgm:t>
        <a:bodyPr/>
        <a:lstStyle/>
        <a:p>
          <a:endParaRPr lang="ru-RU"/>
        </a:p>
      </dgm:t>
    </dgm:pt>
    <dgm:pt modelId="{8115D246-0A03-4983-AAEA-F0361B63D1D8}">
      <dgm:prSet/>
      <dgm:spPr/>
      <dgm:t>
        <a:bodyPr/>
        <a:lstStyle/>
        <a:p>
          <a:pPr rtl="0"/>
          <a:r>
            <a:rPr lang="ru-RU" dirty="0" err="1"/>
            <a:t>інші</a:t>
          </a:r>
          <a:r>
            <a:rPr lang="ru-RU" dirty="0"/>
            <a:t> </a:t>
          </a:r>
          <a:r>
            <a:rPr lang="ru-RU" dirty="0" err="1"/>
            <a:t>учасники</a:t>
          </a:r>
          <a:r>
            <a:rPr lang="ru-RU" dirty="0"/>
            <a:t> </a:t>
          </a:r>
          <a:r>
            <a:rPr lang="ru-RU" dirty="0" err="1"/>
            <a:t>процесу</a:t>
          </a:r>
          <a:r>
            <a:rPr lang="ru-RU" dirty="0"/>
            <a:t>, </a:t>
          </a:r>
          <a:r>
            <a:rPr lang="ru-RU" dirty="0" err="1"/>
            <a:t>які</a:t>
          </a:r>
          <a:r>
            <a:rPr lang="ru-RU" dirty="0"/>
            <a:t> </a:t>
          </a:r>
          <a:r>
            <a:rPr lang="ru-RU" dirty="0" err="1"/>
            <a:t>мають</a:t>
          </a:r>
          <a:r>
            <a:rPr lang="ru-RU" dirty="0"/>
            <a:t> </a:t>
          </a:r>
          <a:r>
            <a:rPr lang="ru-RU" dirty="0" err="1"/>
            <a:t>матеріально-правову</a:t>
          </a:r>
          <a:r>
            <a:rPr lang="ru-RU" dirty="0"/>
            <a:t> та </a:t>
          </a:r>
          <a:r>
            <a:rPr lang="ru-RU" dirty="0" err="1"/>
            <a:t>процесуально-правову</a:t>
          </a:r>
          <a:r>
            <a:rPr lang="ru-RU" dirty="0"/>
            <a:t> </a:t>
          </a:r>
          <a:r>
            <a:rPr lang="ru-RU" dirty="0" err="1"/>
            <a:t>заінтересованість</a:t>
          </a:r>
          <a:r>
            <a:rPr lang="ru-RU" dirty="0"/>
            <a:t> у </a:t>
          </a:r>
          <a:r>
            <a:rPr lang="ru-RU" dirty="0" err="1"/>
            <a:t>вирішенні</a:t>
          </a:r>
          <a:r>
            <a:rPr lang="ru-RU" dirty="0"/>
            <a:t> </a:t>
          </a:r>
          <a:r>
            <a:rPr lang="ru-RU" dirty="0" err="1"/>
            <a:t>справи</a:t>
          </a:r>
          <a:r>
            <a:rPr lang="ru-RU" dirty="0"/>
            <a:t> </a:t>
          </a:r>
          <a:br>
            <a:rPr lang="ru-RU" dirty="0"/>
          </a:br>
          <a:endParaRPr lang="ru-RU" dirty="0"/>
        </a:p>
      </dgm:t>
    </dgm:pt>
    <dgm:pt modelId="{2ABAAD6F-D145-46F9-B966-C2DC0A1EDC52}" type="parTrans" cxnId="{F384DE7C-2633-4109-A812-AF0C39643F5A}">
      <dgm:prSet/>
      <dgm:spPr/>
      <dgm:t>
        <a:bodyPr/>
        <a:lstStyle/>
        <a:p>
          <a:endParaRPr lang="ru-RU"/>
        </a:p>
      </dgm:t>
    </dgm:pt>
    <dgm:pt modelId="{7CB4AA18-DBE0-4B31-844A-6638CD12FD66}" type="sibTrans" cxnId="{F384DE7C-2633-4109-A812-AF0C39643F5A}">
      <dgm:prSet/>
      <dgm:spPr/>
      <dgm:t>
        <a:bodyPr/>
        <a:lstStyle/>
        <a:p>
          <a:endParaRPr lang="ru-RU"/>
        </a:p>
      </dgm:t>
    </dgm:pt>
    <dgm:pt modelId="{FD6866BE-E220-46E3-989E-829843E7E23E}" type="pres">
      <dgm:prSet presAssocID="{50198801-B0AD-4895-ACDE-DFED94E82AAE}" presName="CompostProcess" presStyleCnt="0">
        <dgm:presLayoutVars>
          <dgm:dir/>
          <dgm:resizeHandles val="exact"/>
        </dgm:presLayoutVars>
      </dgm:prSet>
      <dgm:spPr/>
    </dgm:pt>
    <dgm:pt modelId="{958F3604-BD1D-48E7-BAF7-C127CE37A3D4}" type="pres">
      <dgm:prSet presAssocID="{50198801-B0AD-4895-ACDE-DFED94E82AAE}" presName="arrow" presStyleLbl="bgShp" presStyleIdx="0" presStyleCnt="1"/>
      <dgm:spPr/>
    </dgm:pt>
    <dgm:pt modelId="{716DB21B-EC63-4FBA-A5C9-979B9A02BC42}" type="pres">
      <dgm:prSet presAssocID="{50198801-B0AD-4895-ACDE-DFED94E82AAE}" presName="linearProcess" presStyleCnt="0"/>
      <dgm:spPr/>
    </dgm:pt>
    <dgm:pt modelId="{0DAA1309-2060-4778-B7CD-7F4F29241422}" type="pres">
      <dgm:prSet presAssocID="{3328AE88-3C7A-4B8A-94ED-5A5E1E2607E5}" presName="textNode" presStyleLbl="node1" presStyleIdx="0" presStyleCnt="3">
        <dgm:presLayoutVars>
          <dgm:bulletEnabled val="1"/>
        </dgm:presLayoutVars>
      </dgm:prSet>
      <dgm:spPr/>
    </dgm:pt>
    <dgm:pt modelId="{61569001-7514-4492-A845-A20BD4F1EE73}" type="pres">
      <dgm:prSet presAssocID="{CC8F710A-612E-48F4-B470-2485147F2A69}" presName="sibTrans" presStyleCnt="0"/>
      <dgm:spPr/>
    </dgm:pt>
    <dgm:pt modelId="{74C90ECA-AB04-4EB1-BE72-9DB2197F2D2F}" type="pres">
      <dgm:prSet presAssocID="{A5173FDC-44BB-490F-9CFF-E5B66A847BF7}" presName="textNode" presStyleLbl="node1" presStyleIdx="1" presStyleCnt="3">
        <dgm:presLayoutVars>
          <dgm:bulletEnabled val="1"/>
        </dgm:presLayoutVars>
      </dgm:prSet>
      <dgm:spPr/>
    </dgm:pt>
    <dgm:pt modelId="{C7BB38CE-371D-4223-93EE-B355657F9FAA}" type="pres">
      <dgm:prSet presAssocID="{3927F0BF-A893-4E61-8B94-4BDC71F52892}" presName="sibTrans" presStyleCnt="0"/>
      <dgm:spPr/>
    </dgm:pt>
    <dgm:pt modelId="{2BF7CB77-5466-4858-9D64-DCB28BF03E99}" type="pres">
      <dgm:prSet presAssocID="{8115D246-0A03-4983-AAEA-F0361B63D1D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1C77D15D-3D68-4222-8E9D-197E12191204}" type="presOf" srcId="{50198801-B0AD-4895-ACDE-DFED94E82AAE}" destId="{FD6866BE-E220-46E3-989E-829843E7E23E}" srcOrd="0" destOrd="0" presId="urn:microsoft.com/office/officeart/2005/8/layout/hProcess9"/>
    <dgm:cxn modelId="{E8F68B4E-9601-4BB3-90C1-7313A2ECD1BD}" type="presOf" srcId="{8115D246-0A03-4983-AAEA-F0361B63D1D8}" destId="{2BF7CB77-5466-4858-9D64-DCB28BF03E99}" srcOrd="0" destOrd="0" presId="urn:microsoft.com/office/officeart/2005/8/layout/hProcess9"/>
    <dgm:cxn modelId="{F384DE7C-2633-4109-A812-AF0C39643F5A}" srcId="{50198801-B0AD-4895-ACDE-DFED94E82AAE}" destId="{8115D246-0A03-4983-AAEA-F0361B63D1D8}" srcOrd="2" destOrd="0" parTransId="{2ABAAD6F-D145-46F9-B966-C2DC0A1EDC52}" sibTransId="{7CB4AA18-DBE0-4B31-844A-6638CD12FD66}"/>
    <dgm:cxn modelId="{214655B5-3C03-4E1E-90B6-760BEA4DBBAE}" srcId="{50198801-B0AD-4895-ACDE-DFED94E82AAE}" destId="{A5173FDC-44BB-490F-9CFF-E5B66A847BF7}" srcOrd="1" destOrd="0" parTransId="{FA6D3C13-F1B0-4787-84BF-464B7A24DA67}" sibTransId="{3927F0BF-A893-4E61-8B94-4BDC71F52892}"/>
    <dgm:cxn modelId="{DE8FFFB9-AEF3-4937-8C0D-18BCA8B46F57}" type="presOf" srcId="{A5173FDC-44BB-490F-9CFF-E5B66A847BF7}" destId="{74C90ECA-AB04-4EB1-BE72-9DB2197F2D2F}" srcOrd="0" destOrd="0" presId="urn:microsoft.com/office/officeart/2005/8/layout/hProcess9"/>
    <dgm:cxn modelId="{1F9A0DBF-3787-414A-A866-F2A8810EEE74}" type="presOf" srcId="{3328AE88-3C7A-4B8A-94ED-5A5E1E2607E5}" destId="{0DAA1309-2060-4778-B7CD-7F4F29241422}" srcOrd="0" destOrd="0" presId="urn:microsoft.com/office/officeart/2005/8/layout/hProcess9"/>
    <dgm:cxn modelId="{514196F9-C267-4B97-A1E3-3343B5E9BC24}" srcId="{50198801-B0AD-4895-ACDE-DFED94E82AAE}" destId="{3328AE88-3C7A-4B8A-94ED-5A5E1E2607E5}" srcOrd="0" destOrd="0" parTransId="{AB2B043D-49D3-4C6D-A423-CCF2B8A237D6}" sibTransId="{CC8F710A-612E-48F4-B470-2485147F2A69}"/>
    <dgm:cxn modelId="{CA699F82-F163-4B62-981D-17802BCB1B5D}" type="presParOf" srcId="{FD6866BE-E220-46E3-989E-829843E7E23E}" destId="{958F3604-BD1D-48E7-BAF7-C127CE37A3D4}" srcOrd="0" destOrd="0" presId="urn:microsoft.com/office/officeart/2005/8/layout/hProcess9"/>
    <dgm:cxn modelId="{4B8C6C5B-6138-48BF-80C0-7E630CC72AB9}" type="presParOf" srcId="{FD6866BE-E220-46E3-989E-829843E7E23E}" destId="{716DB21B-EC63-4FBA-A5C9-979B9A02BC42}" srcOrd="1" destOrd="0" presId="urn:microsoft.com/office/officeart/2005/8/layout/hProcess9"/>
    <dgm:cxn modelId="{B792E598-8C7C-4F11-B785-443BEE746198}" type="presParOf" srcId="{716DB21B-EC63-4FBA-A5C9-979B9A02BC42}" destId="{0DAA1309-2060-4778-B7CD-7F4F29241422}" srcOrd="0" destOrd="0" presId="urn:microsoft.com/office/officeart/2005/8/layout/hProcess9"/>
    <dgm:cxn modelId="{22603866-8688-45CA-9B48-04AC65661AC5}" type="presParOf" srcId="{716DB21B-EC63-4FBA-A5C9-979B9A02BC42}" destId="{61569001-7514-4492-A845-A20BD4F1EE73}" srcOrd="1" destOrd="0" presId="urn:microsoft.com/office/officeart/2005/8/layout/hProcess9"/>
    <dgm:cxn modelId="{B35F8250-0C93-4468-9423-A91D90DDB195}" type="presParOf" srcId="{716DB21B-EC63-4FBA-A5C9-979B9A02BC42}" destId="{74C90ECA-AB04-4EB1-BE72-9DB2197F2D2F}" srcOrd="2" destOrd="0" presId="urn:microsoft.com/office/officeart/2005/8/layout/hProcess9"/>
    <dgm:cxn modelId="{A3621D39-753F-4725-9B09-2090E57D8A2A}" type="presParOf" srcId="{716DB21B-EC63-4FBA-A5C9-979B9A02BC42}" destId="{C7BB38CE-371D-4223-93EE-B355657F9FAA}" srcOrd="3" destOrd="0" presId="urn:microsoft.com/office/officeart/2005/8/layout/hProcess9"/>
    <dgm:cxn modelId="{73C3464C-9334-46E2-BD34-1594474A69DB}" type="presParOf" srcId="{716DB21B-EC63-4FBA-A5C9-979B9A02BC42}" destId="{2BF7CB77-5466-4858-9D64-DCB28BF03E9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217441-6F17-4F2D-973A-A667BB3CF01F}" type="doc">
      <dgm:prSet loTypeId="urn:microsoft.com/office/officeart/2005/8/layout/cycle2" loCatId="cycle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EBBFE79-746C-474E-9324-68B50C402D0F}">
      <dgm:prSet/>
      <dgm:spPr/>
      <dgm:t>
        <a:bodyPr/>
        <a:lstStyle/>
        <a:p>
          <a:pPr rtl="0"/>
          <a:r>
            <a:rPr lang="ru-RU" i="0" dirty="0" err="1"/>
            <a:t>обставини</a:t>
          </a:r>
          <a:r>
            <a:rPr lang="ru-RU" i="0" dirty="0"/>
            <a:t>, </a:t>
          </a:r>
          <a:r>
            <a:rPr lang="ru-RU" i="0" dirty="0" err="1"/>
            <a:t>що</a:t>
          </a:r>
          <a:r>
            <a:rPr lang="ru-RU" i="0" dirty="0"/>
            <a:t> </a:t>
          </a:r>
          <a:r>
            <a:rPr lang="ru-RU" i="0" dirty="0" err="1"/>
            <a:t>підлягають</a:t>
          </a:r>
          <a:br>
            <a:rPr lang="ru-RU" i="0" dirty="0"/>
          </a:br>
          <a:r>
            <a:rPr lang="ru-RU" i="0" dirty="0" err="1"/>
            <a:t>встановленню</a:t>
          </a:r>
          <a:r>
            <a:rPr lang="ru-RU" i="0" dirty="0"/>
            <a:t> для </a:t>
          </a:r>
          <a:r>
            <a:rPr lang="ru-RU" i="0" dirty="0" err="1"/>
            <a:t>вирішення</a:t>
          </a:r>
          <a:r>
            <a:rPr lang="ru-RU" i="0" dirty="0"/>
            <a:t> </a:t>
          </a:r>
          <a:r>
            <a:rPr lang="ru-RU" i="0" dirty="0" err="1"/>
            <a:t>цивільної</a:t>
          </a:r>
          <a:r>
            <a:rPr lang="ru-RU" i="0" dirty="0"/>
            <a:t> </a:t>
          </a:r>
          <a:r>
            <a:rPr lang="ru-RU" i="0" dirty="0" err="1"/>
            <a:t>справи</a:t>
          </a:r>
          <a:r>
            <a:rPr lang="ru-RU" i="0" dirty="0"/>
            <a:t> </a:t>
          </a:r>
          <a:r>
            <a:rPr lang="ru-RU" i="0" dirty="0" err="1"/>
            <a:t>або</a:t>
          </a:r>
          <a:r>
            <a:rPr lang="ru-RU" i="0" dirty="0"/>
            <a:t> </a:t>
          </a:r>
          <a:r>
            <a:rPr lang="ru-RU" i="0" dirty="0" err="1"/>
            <a:t>здійснення</a:t>
          </a:r>
          <a:br>
            <a:rPr lang="ru-RU" i="0" dirty="0"/>
          </a:br>
          <a:r>
            <a:rPr lang="ru-RU" i="0" dirty="0" err="1"/>
            <a:t>окремої</a:t>
          </a:r>
          <a:r>
            <a:rPr lang="ru-RU" i="0" dirty="0"/>
            <a:t> </a:t>
          </a:r>
          <a:r>
            <a:rPr lang="ru-RU" i="0" dirty="0" err="1"/>
            <a:t>процесуальної</a:t>
          </a:r>
          <a:r>
            <a:rPr lang="ru-RU" i="0" dirty="0"/>
            <a:t> </a:t>
          </a:r>
          <a:r>
            <a:rPr lang="ru-RU" i="0" dirty="0" err="1"/>
            <a:t>дії</a:t>
          </a:r>
          <a:r>
            <a:rPr lang="ru-RU" i="0" dirty="0"/>
            <a:t>. </a:t>
          </a:r>
          <a:br>
            <a:rPr lang="ru-RU" dirty="0"/>
          </a:br>
          <a:endParaRPr lang="ru-RU" dirty="0"/>
        </a:p>
      </dgm:t>
    </dgm:pt>
    <dgm:pt modelId="{CFE0F890-64FC-4495-A4FE-ADC4CDE02616}" type="parTrans" cxnId="{1DD241D3-69BF-4617-8178-C13E85D4652D}">
      <dgm:prSet/>
      <dgm:spPr/>
      <dgm:t>
        <a:bodyPr/>
        <a:lstStyle/>
        <a:p>
          <a:endParaRPr lang="ru-RU"/>
        </a:p>
      </dgm:t>
    </dgm:pt>
    <dgm:pt modelId="{89851E10-EB66-47DF-90C8-29869D357AFE}" type="sibTrans" cxnId="{1DD241D3-69BF-4617-8178-C13E85D4652D}">
      <dgm:prSet/>
      <dgm:spPr/>
      <dgm:t>
        <a:bodyPr/>
        <a:lstStyle/>
        <a:p>
          <a:endParaRPr lang="ru-RU"/>
        </a:p>
      </dgm:t>
    </dgm:pt>
    <dgm:pt modelId="{C502C0D0-F888-4362-9099-67E05F488FA1}" type="pres">
      <dgm:prSet presAssocID="{8F217441-6F17-4F2D-973A-A667BB3CF01F}" presName="cycle" presStyleCnt="0">
        <dgm:presLayoutVars>
          <dgm:dir/>
          <dgm:resizeHandles val="exact"/>
        </dgm:presLayoutVars>
      </dgm:prSet>
      <dgm:spPr/>
    </dgm:pt>
    <dgm:pt modelId="{6F1DFDD0-5CFD-4F4C-BB07-B813C3AD0FC9}" type="pres">
      <dgm:prSet presAssocID="{9EBBFE79-746C-474E-9324-68B50C402D0F}" presName="node" presStyleLbl="node1" presStyleIdx="0" presStyleCnt="1">
        <dgm:presLayoutVars>
          <dgm:bulletEnabled val="1"/>
        </dgm:presLayoutVars>
      </dgm:prSet>
      <dgm:spPr/>
    </dgm:pt>
  </dgm:ptLst>
  <dgm:cxnLst>
    <dgm:cxn modelId="{F8498A64-14A4-493C-B894-76A5E4354F9B}" type="presOf" srcId="{8F217441-6F17-4F2D-973A-A667BB3CF01F}" destId="{C502C0D0-F888-4362-9099-67E05F488FA1}" srcOrd="0" destOrd="0" presId="urn:microsoft.com/office/officeart/2005/8/layout/cycle2"/>
    <dgm:cxn modelId="{876142B0-4EFA-40D2-B8F4-EC21592A4E92}" type="presOf" srcId="{9EBBFE79-746C-474E-9324-68B50C402D0F}" destId="{6F1DFDD0-5CFD-4F4C-BB07-B813C3AD0FC9}" srcOrd="0" destOrd="0" presId="urn:microsoft.com/office/officeart/2005/8/layout/cycle2"/>
    <dgm:cxn modelId="{1DD241D3-69BF-4617-8178-C13E85D4652D}" srcId="{8F217441-6F17-4F2D-973A-A667BB3CF01F}" destId="{9EBBFE79-746C-474E-9324-68B50C402D0F}" srcOrd="0" destOrd="0" parTransId="{CFE0F890-64FC-4495-A4FE-ADC4CDE02616}" sibTransId="{89851E10-EB66-47DF-90C8-29869D357AFE}"/>
    <dgm:cxn modelId="{9274446A-E6E4-4459-A670-6FA215CA9521}" type="presParOf" srcId="{C502C0D0-F888-4362-9099-67E05F488FA1}" destId="{6F1DFDD0-5CFD-4F4C-BB07-B813C3AD0FC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D4B0B9-3FE2-4A33-9496-EF57DD38EF9D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B103DB9-D555-4B71-8B8B-3C104E019129}">
      <dgm:prSet/>
      <dgm:spPr/>
      <dgm:t>
        <a:bodyPr/>
        <a:lstStyle/>
        <a:p>
          <a:pPr rtl="0"/>
          <a:r>
            <a:rPr lang="ru-RU" i="0" dirty="0" err="1"/>
            <a:t>є</a:t>
          </a:r>
          <a:r>
            <a:rPr lang="ru-RU" i="0" dirty="0"/>
            <a:t> </a:t>
          </a:r>
          <a:r>
            <a:rPr lang="ru-RU" i="0" dirty="0" err="1"/>
            <a:t>всебічне</a:t>
          </a:r>
          <a:r>
            <a:rPr lang="ru-RU" i="0" dirty="0"/>
            <a:t>, </a:t>
          </a:r>
          <a:r>
            <a:rPr lang="ru-RU" i="0" dirty="0" err="1"/>
            <a:t>повне</a:t>
          </a:r>
          <a:r>
            <a:rPr lang="ru-RU" i="0" dirty="0"/>
            <a:t> та </a:t>
          </a:r>
          <a:r>
            <a:rPr lang="ru-RU" i="0" dirty="0" err="1"/>
            <a:t>об’єктивне</a:t>
          </a:r>
          <a:r>
            <a:rPr lang="ru-RU" i="0" dirty="0"/>
            <a:t> </a:t>
          </a:r>
          <a:r>
            <a:rPr lang="ru-RU" i="0" dirty="0" err="1"/>
            <a:t>з’ясування</a:t>
          </a:r>
          <a:r>
            <a:rPr lang="ru-RU" i="0" dirty="0"/>
            <a:t> </a:t>
          </a:r>
          <a:r>
            <a:rPr lang="ru-RU" i="0" dirty="0" err="1"/>
            <a:t>дійсних</a:t>
          </a:r>
          <a:r>
            <a:rPr lang="ru-RU" i="0" dirty="0"/>
            <a:t> </a:t>
          </a:r>
          <a:r>
            <a:rPr lang="ru-RU" i="0" dirty="0" err="1"/>
            <a:t>обставин</a:t>
          </a:r>
          <a:r>
            <a:rPr lang="ru-RU" i="0" dirty="0"/>
            <a:t> </a:t>
          </a:r>
          <a:r>
            <a:rPr lang="ru-RU" i="0" dirty="0" err="1"/>
            <a:t>справи</a:t>
          </a:r>
          <a:r>
            <a:rPr lang="ru-RU" i="0" dirty="0"/>
            <a:t>, </a:t>
          </a:r>
          <a:r>
            <a:rPr lang="ru-RU" i="0" dirty="0" err="1"/>
            <a:t>тобто</a:t>
          </a:r>
          <a:r>
            <a:rPr lang="ru-RU" i="0" dirty="0"/>
            <a:t> </a:t>
          </a:r>
          <a:r>
            <a:rPr lang="ru-RU" i="0" dirty="0" err="1"/>
            <a:t>встановлення</a:t>
          </a:r>
          <a:r>
            <a:rPr lang="ru-RU" i="0" dirty="0"/>
            <a:t> за </a:t>
          </a:r>
          <a:r>
            <a:rPr lang="ru-RU" i="0" dirty="0" err="1"/>
            <a:t>допомогою</a:t>
          </a:r>
          <a:r>
            <a:rPr lang="ru-RU" i="0" dirty="0"/>
            <a:t> </a:t>
          </a:r>
          <a:r>
            <a:rPr lang="ru-RU" i="0" dirty="0" err="1"/>
            <a:t>доказів</a:t>
          </a:r>
          <a:r>
            <a:rPr lang="ru-RU" i="0" dirty="0"/>
            <a:t> </a:t>
          </a:r>
          <a:r>
            <a:rPr lang="ru-RU" i="0" dirty="0" err="1"/>
            <a:t>відповідно</a:t>
          </a:r>
          <a:r>
            <a:rPr lang="ru-RU" i="0" dirty="0"/>
            <a:t> до </a:t>
          </a:r>
          <a:r>
            <a:rPr lang="ru-RU" i="0" dirty="0" err="1"/>
            <a:t>істини</a:t>
          </a:r>
          <a:r>
            <a:rPr lang="ru-RU" i="0" dirty="0"/>
            <a:t> </a:t>
          </a:r>
          <a:r>
            <a:rPr lang="ru-RU" i="0" dirty="0" err="1"/>
            <a:t>юридичних</a:t>
          </a:r>
          <a:r>
            <a:rPr lang="ru-RU" i="0" dirty="0"/>
            <a:t> </a:t>
          </a:r>
          <a:r>
            <a:rPr lang="ru-RU" i="0" dirty="0" err="1"/>
            <a:t>фактів</a:t>
          </a:r>
          <a:r>
            <a:rPr lang="ru-RU" i="0" dirty="0"/>
            <a:t>, </a:t>
          </a:r>
          <a:r>
            <a:rPr lang="ru-RU" i="0" dirty="0" err="1"/>
            <a:t>з</a:t>
          </a:r>
          <a:r>
            <a:rPr lang="ru-RU" i="0" dirty="0"/>
            <a:t> </a:t>
          </a:r>
          <a:r>
            <a:rPr lang="ru-RU" i="0" dirty="0" err="1"/>
            <a:t>якими</a:t>
          </a:r>
          <a:r>
            <a:rPr lang="ru-RU" i="0" dirty="0"/>
            <a:t> закон </a:t>
          </a:r>
          <a:r>
            <a:rPr lang="ru-RU" i="0" dirty="0" err="1"/>
            <a:t>пов’язує</a:t>
          </a:r>
          <a:r>
            <a:rPr lang="ru-RU" i="0" dirty="0"/>
            <a:t> </a:t>
          </a:r>
          <a:r>
            <a:rPr lang="ru-RU" i="0" dirty="0" err="1"/>
            <a:t>виникнення</a:t>
          </a:r>
          <a:r>
            <a:rPr lang="ru-RU" i="0" dirty="0"/>
            <a:t>, </a:t>
          </a:r>
          <a:r>
            <a:rPr lang="ru-RU" i="0" dirty="0" err="1"/>
            <a:t>зміну</a:t>
          </a:r>
          <a:r>
            <a:rPr lang="ru-RU" i="0" dirty="0"/>
            <a:t> </a:t>
          </a:r>
          <a:r>
            <a:rPr lang="ru-RU" i="0" dirty="0" err="1"/>
            <a:t>і</a:t>
          </a:r>
          <a:r>
            <a:rPr lang="ru-RU" i="0" dirty="0"/>
            <a:t> </a:t>
          </a:r>
          <a:r>
            <a:rPr lang="ru-RU" i="0" dirty="0" err="1"/>
            <a:t>припинення</a:t>
          </a:r>
          <a:r>
            <a:rPr lang="ru-RU" i="0" dirty="0"/>
            <a:t> </a:t>
          </a:r>
          <a:r>
            <a:rPr lang="ru-RU" i="0" dirty="0" err="1"/>
            <a:t>спірних</a:t>
          </a:r>
          <a:r>
            <a:rPr lang="ru-RU" i="0" dirty="0"/>
            <a:t> </a:t>
          </a:r>
          <a:r>
            <a:rPr lang="ru-RU" i="0" dirty="0" err="1"/>
            <a:t>правовідносин</a:t>
          </a:r>
          <a:r>
            <a:rPr lang="ru-RU" i="0" dirty="0"/>
            <a:t> </a:t>
          </a:r>
          <a:r>
            <a:rPr lang="ru-RU" i="0" dirty="0" err="1"/>
            <a:t>між</a:t>
          </a:r>
          <a:r>
            <a:rPr lang="ru-RU" i="0" dirty="0"/>
            <a:t> сторонами, та </a:t>
          </a:r>
          <a:r>
            <a:rPr lang="ru-RU" i="0" dirty="0" err="1"/>
            <a:t>інших</a:t>
          </a:r>
          <a:r>
            <a:rPr lang="ru-RU" i="0" dirty="0"/>
            <a:t> </a:t>
          </a:r>
          <a:r>
            <a:rPr lang="ru-RU" i="0" dirty="0" err="1"/>
            <a:t>обставин</a:t>
          </a:r>
          <a:r>
            <a:rPr lang="ru-RU" i="0" dirty="0"/>
            <a:t>, </a:t>
          </a:r>
          <a:r>
            <a:rPr lang="ru-RU" i="0" dirty="0" err="1"/>
            <a:t>що</a:t>
          </a:r>
          <a:r>
            <a:rPr lang="ru-RU" i="0" dirty="0"/>
            <a:t> </a:t>
          </a:r>
          <a:r>
            <a:rPr lang="ru-RU" i="0" dirty="0" err="1"/>
            <a:t>мають</a:t>
          </a:r>
          <a:r>
            <a:rPr lang="ru-RU" i="0" dirty="0"/>
            <a:t> </a:t>
          </a:r>
          <a:r>
            <a:rPr lang="ru-RU" i="0" dirty="0" err="1"/>
            <a:t>значення</a:t>
          </a:r>
          <a:r>
            <a:rPr lang="ru-RU" i="0" dirty="0"/>
            <a:t> для правильного </a:t>
          </a:r>
          <a:r>
            <a:rPr lang="ru-RU" i="0" dirty="0" err="1"/>
            <a:t>вирішення</a:t>
          </a:r>
          <a:r>
            <a:rPr lang="ru-RU" i="0" dirty="0"/>
            <a:t> </a:t>
          </a:r>
          <a:r>
            <a:rPr lang="ru-RU" i="0" dirty="0" err="1"/>
            <a:t>справи</a:t>
          </a:r>
          <a:r>
            <a:rPr lang="ru-RU" i="0" dirty="0"/>
            <a:t>. </a:t>
          </a:r>
          <a:br>
            <a:rPr lang="ru-RU" dirty="0"/>
          </a:br>
          <a:endParaRPr lang="ru-RU" dirty="0"/>
        </a:p>
      </dgm:t>
    </dgm:pt>
    <dgm:pt modelId="{DC9052D5-52B3-421B-BFED-5971BAFBE213}" type="parTrans" cxnId="{59880813-09B9-46AC-924D-5640C1C4DA6D}">
      <dgm:prSet/>
      <dgm:spPr/>
      <dgm:t>
        <a:bodyPr/>
        <a:lstStyle/>
        <a:p>
          <a:endParaRPr lang="ru-RU"/>
        </a:p>
      </dgm:t>
    </dgm:pt>
    <dgm:pt modelId="{A2A71770-1C4A-4427-A316-CA918BD18EF8}" type="sibTrans" cxnId="{59880813-09B9-46AC-924D-5640C1C4DA6D}">
      <dgm:prSet/>
      <dgm:spPr/>
      <dgm:t>
        <a:bodyPr/>
        <a:lstStyle/>
        <a:p>
          <a:endParaRPr lang="ru-RU"/>
        </a:p>
      </dgm:t>
    </dgm:pt>
    <dgm:pt modelId="{601F187C-7BB0-4F4D-8723-A276F11E0DD3}" type="pres">
      <dgm:prSet presAssocID="{0FD4B0B9-3FE2-4A33-9496-EF57DD38EF9D}" presName="Name0" presStyleCnt="0">
        <dgm:presLayoutVars>
          <dgm:dir/>
          <dgm:resizeHandles val="exact"/>
        </dgm:presLayoutVars>
      </dgm:prSet>
      <dgm:spPr/>
    </dgm:pt>
    <dgm:pt modelId="{D085ED14-C94A-4AE2-AA88-6230FFD0F9C6}" type="pres">
      <dgm:prSet presAssocID="{1B103DB9-D555-4B71-8B8B-3C104E019129}" presName="node" presStyleLbl="node1" presStyleIdx="0" presStyleCnt="1">
        <dgm:presLayoutVars>
          <dgm:bulletEnabled val="1"/>
        </dgm:presLayoutVars>
      </dgm:prSet>
      <dgm:spPr/>
    </dgm:pt>
  </dgm:ptLst>
  <dgm:cxnLst>
    <dgm:cxn modelId="{59880813-09B9-46AC-924D-5640C1C4DA6D}" srcId="{0FD4B0B9-3FE2-4A33-9496-EF57DD38EF9D}" destId="{1B103DB9-D555-4B71-8B8B-3C104E019129}" srcOrd="0" destOrd="0" parTransId="{DC9052D5-52B3-421B-BFED-5971BAFBE213}" sibTransId="{A2A71770-1C4A-4427-A316-CA918BD18EF8}"/>
    <dgm:cxn modelId="{9E4892BB-27C7-474A-9A54-558818463775}" type="presOf" srcId="{1B103DB9-D555-4B71-8B8B-3C104E019129}" destId="{D085ED14-C94A-4AE2-AA88-6230FFD0F9C6}" srcOrd="0" destOrd="0" presId="urn:microsoft.com/office/officeart/2005/8/layout/process1"/>
    <dgm:cxn modelId="{A82098D4-66C6-4F17-A0F8-AC0001296805}" type="presOf" srcId="{0FD4B0B9-3FE2-4A33-9496-EF57DD38EF9D}" destId="{601F187C-7BB0-4F4D-8723-A276F11E0DD3}" srcOrd="0" destOrd="0" presId="urn:microsoft.com/office/officeart/2005/8/layout/process1"/>
    <dgm:cxn modelId="{94E92BBA-04C2-4678-8E83-05DBDF3F80CE}" type="presParOf" srcId="{601F187C-7BB0-4F4D-8723-A276F11E0DD3}" destId="{D085ED14-C94A-4AE2-AA88-6230FFD0F9C6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987B60-E598-4FED-A804-6099DC849332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66FAF5A-A066-4E07-B018-A288D9B7F8ED}">
      <dgm:prSet/>
      <dgm:spPr/>
      <dgm:t>
        <a:bodyPr/>
        <a:lstStyle/>
        <a:p>
          <a:pPr rtl="0"/>
          <a:r>
            <a:rPr lang="ru-RU" dirty="0" err="1"/>
            <a:t>обставини</a:t>
          </a:r>
          <a:r>
            <a:rPr lang="ru-RU" dirty="0"/>
            <a:t>, </a:t>
          </a:r>
          <a:r>
            <a:rPr lang="ru-RU" dirty="0" err="1"/>
            <a:t>визнані</a:t>
          </a:r>
          <a:r>
            <a:rPr lang="ru-RU" dirty="0"/>
            <a:t> сторонами та </a:t>
          </a:r>
          <a:r>
            <a:rPr lang="ru-RU" dirty="0" err="1"/>
            <a:t>іншими</a:t>
          </a:r>
          <a:r>
            <a:rPr lang="ru-RU" dirty="0"/>
            <a:t> особами, </a:t>
          </a:r>
          <a:r>
            <a:rPr lang="ru-RU" dirty="0" err="1"/>
            <a:t>які</a:t>
          </a:r>
          <a:r>
            <a:rPr lang="ru-RU" dirty="0"/>
            <a:t> </a:t>
          </a:r>
          <a:r>
            <a:rPr lang="ru-RU" dirty="0" err="1"/>
            <a:t>беруть</a:t>
          </a:r>
          <a:r>
            <a:rPr lang="ru-RU" dirty="0"/>
            <a:t> участь у </a:t>
          </a:r>
          <a:r>
            <a:rPr lang="ru-RU" dirty="0" err="1"/>
            <a:t>справі</a:t>
          </a:r>
          <a:r>
            <a:rPr lang="ru-RU" dirty="0"/>
            <a:t>;</a:t>
          </a:r>
        </a:p>
      </dgm:t>
    </dgm:pt>
    <dgm:pt modelId="{3D467EC2-4986-4C5C-AA33-0E490CC96F6C}" type="parTrans" cxnId="{0D84CE54-9C3F-4496-818D-38D0D366975A}">
      <dgm:prSet/>
      <dgm:spPr/>
      <dgm:t>
        <a:bodyPr/>
        <a:lstStyle/>
        <a:p>
          <a:endParaRPr lang="ru-RU"/>
        </a:p>
      </dgm:t>
    </dgm:pt>
    <dgm:pt modelId="{7A55425B-2ABF-47DC-B086-74010E3B0014}" type="sibTrans" cxnId="{0D84CE54-9C3F-4496-818D-38D0D366975A}">
      <dgm:prSet/>
      <dgm:spPr/>
      <dgm:t>
        <a:bodyPr/>
        <a:lstStyle/>
        <a:p>
          <a:endParaRPr lang="ru-RU"/>
        </a:p>
      </dgm:t>
    </dgm:pt>
    <dgm:pt modelId="{68183027-FF9D-45C3-9B18-240D297E5FFA}">
      <dgm:prSet/>
      <dgm:spPr/>
      <dgm:t>
        <a:bodyPr/>
        <a:lstStyle/>
        <a:p>
          <a:pPr rtl="0"/>
          <a:r>
            <a:rPr lang="ru-RU" dirty="0" err="1"/>
            <a:t>обставини</a:t>
          </a:r>
          <a:r>
            <a:rPr lang="ru-RU" dirty="0"/>
            <a:t>, </a:t>
          </a:r>
          <a:r>
            <a:rPr lang="ru-RU" dirty="0" err="1"/>
            <a:t>визнані</a:t>
          </a:r>
          <a:r>
            <a:rPr lang="ru-RU" dirty="0"/>
            <a:t> судом </a:t>
          </a:r>
          <a:r>
            <a:rPr lang="ru-RU" dirty="0" err="1"/>
            <a:t>загальновідомими</a:t>
          </a:r>
          <a:r>
            <a:rPr lang="ru-RU" dirty="0"/>
            <a:t>. </a:t>
          </a:r>
          <a:r>
            <a:rPr lang="ru-RU" dirty="0" err="1"/>
            <a:t>Такі</a:t>
          </a:r>
          <a:r>
            <a:rPr lang="ru-RU" dirty="0"/>
            <a:t> </a:t>
          </a:r>
          <a:r>
            <a:rPr lang="ru-RU" dirty="0" err="1"/>
            <a:t>обставини</a:t>
          </a:r>
          <a:r>
            <a:rPr lang="ru-RU" dirty="0"/>
            <a:t> не </a:t>
          </a:r>
          <a:r>
            <a:rPr lang="ru-RU" dirty="0" err="1"/>
            <a:t>потребують</a:t>
          </a:r>
          <a:r>
            <a:rPr lang="ru-RU" dirty="0"/>
            <a:t> </a:t>
          </a:r>
          <a:r>
            <a:rPr lang="ru-RU" dirty="0" err="1"/>
            <a:t>доказування</a:t>
          </a:r>
          <a:r>
            <a:rPr lang="ru-RU" dirty="0"/>
            <a:t> через </a:t>
          </a:r>
          <a:r>
            <a:rPr lang="ru-RU" dirty="0" err="1"/>
            <a:t>очевидність</a:t>
          </a:r>
          <a:r>
            <a:rPr lang="ru-RU" dirty="0"/>
            <a:t> </a:t>
          </a:r>
          <a:r>
            <a:rPr lang="ru-RU" dirty="0" err="1"/>
            <a:t>об’єктивності</a:t>
          </a:r>
          <a:r>
            <a:rPr lang="ru-RU" dirty="0"/>
            <a:t> </a:t>
          </a:r>
          <a:r>
            <a:rPr lang="ru-RU" dirty="0" err="1"/>
            <a:t>їх</a:t>
          </a:r>
          <a:r>
            <a:rPr lang="ru-RU" dirty="0"/>
            <a:t> </a:t>
          </a:r>
          <a:r>
            <a:rPr lang="ru-RU" dirty="0" err="1"/>
            <a:t>існування</a:t>
          </a:r>
          <a:r>
            <a:rPr lang="ru-RU" dirty="0"/>
            <a:t>;</a:t>
          </a:r>
        </a:p>
      </dgm:t>
    </dgm:pt>
    <dgm:pt modelId="{4B54B21F-AE63-436E-878A-C7DE3D60A735}" type="parTrans" cxnId="{EB1D196A-AC36-40DE-AA67-A03DD0DCC0FE}">
      <dgm:prSet/>
      <dgm:spPr/>
      <dgm:t>
        <a:bodyPr/>
        <a:lstStyle/>
        <a:p>
          <a:endParaRPr lang="ru-RU"/>
        </a:p>
      </dgm:t>
    </dgm:pt>
    <dgm:pt modelId="{E76A20C8-A6C3-4FE1-8717-3A897F8F01B4}" type="sibTrans" cxnId="{EB1D196A-AC36-40DE-AA67-A03DD0DCC0FE}">
      <dgm:prSet/>
      <dgm:spPr/>
      <dgm:t>
        <a:bodyPr/>
        <a:lstStyle/>
        <a:p>
          <a:endParaRPr lang="ru-RU"/>
        </a:p>
      </dgm:t>
    </dgm:pt>
    <dgm:pt modelId="{A7D478A7-32C7-496B-B28E-9E7EE1B53997}">
      <dgm:prSet/>
      <dgm:spPr/>
      <dgm:t>
        <a:bodyPr/>
        <a:lstStyle/>
        <a:p>
          <a:pPr rtl="0"/>
          <a:r>
            <a:rPr lang="ru-RU" dirty="0" err="1"/>
            <a:t>преюдиціальні</a:t>
          </a:r>
          <a:r>
            <a:rPr lang="ru-RU" dirty="0"/>
            <a:t> </a:t>
          </a:r>
          <a:r>
            <a:rPr lang="ru-RU" dirty="0" err="1"/>
            <a:t>факти</a:t>
          </a:r>
          <a:r>
            <a:rPr lang="ru-RU" dirty="0"/>
            <a:t>, </a:t>
          </a:r>
          <a:r>
            <a:rPr lang="ru-RU" dirty="0" err="1"/>
            <a:t>тобто</a:t>
          </a:r>
          <a:r>
            <a:rPr lang="ru-RU" dirty="0"/>
            <a:t> </a:t>
          </a:r>
          <a:r>
            <a:rPr lang="ru-RU" dirty="0" err="1"/>
            <a:t>такі</a:t>
          </a:r>
          <a:r>
            <a:rPr lang="ru-RU" dirty="0"/>
            <a:t>, </a:t>
          </a:r>
          <a:r>
            <a:rPr lang="ru-RU" dirty="0" err="1"/>
            <a:t>які</a:t>
          </a:r>
          <a:r>
            <a:rPr lang="ru-RU" dirty="0"/>
            <a:t> </a:t>
          </a:r>
          <a:r>
            <a:rPr lang="ru-RU" dirty="0" err="1"/>
            <a:t>встановлені</a:t>
          </a:r>
          <a:r>
            <a:rPr lang="ru-RU" dirty="0"/>
            <a:t> </a:t>
          </a:r>
          <a:r>
            <a:rPr lang="ru-RU" dirty="0" err="1"/>
            <a:t>судовим</a:t>
          </a:r>
          <a:r>
            <a:rPr lang="ru-RU" dirty="0"/>
            <a:t> </a:t>
          </a:r>
          <a:r>
            <a:rPr lang="ru-RU" dirty="0" err="1"/>
            <a:t>рішенням</a:t>
          </a:r>
          <a:r>
            <a:rPr lang="ru-RU" dirty="0"/>
            <a:t> у </a:t>
          </a:r>
          <a:r>
            <a:rPr lang="ru-RU" dirty="0" err="1"/>
            <a:t>цивільній</a:t>
          </a:r>
          <a:r>
            <a:rPr lang="ru-RU" dirty="0"/>
            <a:t>, </a:t>
          </a:r>
          <a:r>
            <a:rPr lang="ru-RU" dirty="0" err="1"/>
            <a:t>господарській</a:t>
          </a:r>
          <a:r>
            <a:rPr lang="ru-RU" dirty="0"/>
            <a:t> </a:t>
          </a:r>
          <a:r>
            <a:rPr lang="ru-RU" dirty="0" err="1"/>
            <a:t>або</a:t>
          </a:r>
          <a:r>
            <a:rPr lang="ru-RU" dirty="0"/>
            <a:t> </a:t>
          </a:r>
          <a:r>
            <a:rPr lang="ru-RU" dirty="0" err="1"/>
            <a:t>адміністративній</a:t>
          </a:r>
          <a:br>
            <a:rPr lang="ru-RU" dirty="0"/>
          </a:br>
          <a:r>
            <a:rPr lang="ru-RU" dirty="0" err="1"/>
            <a:t>справі</a:t>
          </a:r>
          <a:r>
            <a:rPr lang="ru-RU" dirty="0"/>
            <a:t>, </a:t>
          </a:r>
          <a:r>
            <a:rPr lang="ru-RU" dirty="0" err="1"/>
            <a:t>що</a:t>
          </a:r>
          <a:r>
            <a:rPr lang="ru-RU" dirty="0"/>
            <a:t> набрало </a:t>
          </a:r>
          <a:r>
            <a:rPr lang="ru-RU" dirty="0" err="1"/>
            <a:t>законної</a:t>
          </a:r>
          <a:r>
            <a:rPr lang="ru-RU" dirty="0"/>
            <a:t> </a:t>
          </a:r>
          <a:r>
            <a:rPr lang="ru-RU" dirty="0" err="1"/>
            <a:t>сили</a:t>
          </a:r>
          <a:r>
            <a:rPr lang="ru-RU" dirty="0"/>
            <a:t>. </a:t>
          </a:r>
          <a:br>
            <a:rPr lang="ru-RU" dirty="0"/>
          </a:br>
          <a:endParaRPr lang="ru-RU" dirty="0"/>
        </a:p>
      </dgm:t>
    </dgm:pt>
    <dgm:pt modelId="{4FA95752-C089-44E0-95B1-2A637A9D9DC5}" type="parTrans" cxnId="{5F233568-6B95-43BC-B3B9-AA626F4922BE}">
      <dgm:prSet/>
      <dgm:spPr/>
      <dgm:t>
        <a:bodyPr/>
        <a:lstStyle/>
        <a:p>
          <a:endParaRPr lang="ru-RU"/>
        </a:p>
      </dgm:t>
    </dgm:pt>
    <dgm:pt modelId="{4E35345F-52ED-4EC1-9F3A-73D90277779A}" type="sibTrans" cxnId="{5F233568-6B95-43BC-B3B9-AA626F4922BE}">
      <dgm:prSet/>
      <dgm:spPr/>
      <dgm:t>
        <a:bodyPr/>
        <a:lstStyle/>
        <a:p>
          <a:endParaRPr lang="ru-RU"/>
        </a:p>
      </dgm:t>
    </dgm:pt>
    <dgm:pt modelId="{B856D7A9-F4FE-4A2C-920E-D2D50B84A2D2}" type="pres">
      <dgm:prSet presAssocID="{46987B60-E598-4FED-A804-6099DC849332}" presName="linear" presStyleCnt="0">
        <dgm:presLayoutVars>
          <dgm:animLvl val="lvl"/>
          <dgm:resizeHandles val="exact"/>
        </dgm:presLayoutVars>
      </dgm:prSet>
      <dgm:spPr/>
    </dgm:pt>
    <dgm:pt modelId="{4B4055F8-2C28-4030-A77F-7A17BE7017CF}" type="pres">
      <dgm:prSet presAssocID="{466FAF5A-A066-4E07-B018-A288D9B7F8E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A8879EE-E0E0-4137-83FF-6D5318BDADE2}" type="pres">
      <dgm:prSet presAssocID="{7A55425B-2ABF-47DC-B086-74010E3B0014}" presName="spacer" presStyleCnt="0"/>
      <dgm:spPr/>
    </dgm:pt>
    <dgm:pt modelId="{B072D5AE-29BF-4E79-9B04-EE435FE5E8D5}" type="pres">
      <dgm:prSet presAssocID="{68183027-FF9D-45C3-9B18-240D297E5FF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AAAE619-D12B-4150-A0DC-1B97EC2FB5B6}" type="pres">
      <dgm:prSet presAssocID="{E76A20C8-A6C3-4FE1-8717-3A897F8F01B4}" presName="spacer" presStyleCnt="0"/>
      <dgm:spPr/>
    </dgm:pt>
    <dgm:pt modelId="{93EF020E-E2D4-4192-A276-519134CD7104}" type="pres">
      <dgm:prSet presAssocID="{A7D478A7-32C7-496B-B28E-9E7EE1B5399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F233568-6B95-43BC-B3B9-AA626F4922BE}" srcId="{46987B60-E598-4FED-A804-6099DC849332}" destId="{A7D478A7-32C7-496B-B28E-9E7EE1B53997}" srcOrd="2" destOrd="0" parTransId="{4FA95752-C089-44E0-95B1-2A637A9D9DC5}" sibTransId="{4E35345F-52ED-4EC1-9F3A-73D90277779A}"/>
    <dgm:cxn modelId="{EB1D196A-AC36-40DE-AA67-A03DD0DCC0FE}" srcId="{46987B60-E598-4FED-A804-6099DC849332}" destId="{68183027-FF9D-45C3-9B18-240D297E5FFA}" srcOrd="1" destOrd="0" parTransId="{4B54B21F-AE63-436E-878A-C7DE3D60A735}" sibTransId="{E76A20C8-A6C3-4FE1-8717-3A897F8F01B4}"/>
    <dgm:cxn modelId="{0D84CE54-9C3F-4496-818D-38D0D366975A}" srcId="{46987B60-E598-4FED-A804-6099DC849332}" destId="{466FAF5A-A066-4E07-B018-A288D9B7F8ED}" srcOrd="0" destOrd="0" parTransId="{3D467EC2-4986-4C5C-AA33-0E490CC96F6C}" sibTransId="{7A55425B-2ABF-47DC-B086-74010E3B0014}"/>
    <dgm:cxn modelId="{64EFE1A5-448F-4421-AAB6-70B3EFF8DDCE}" type="presOf" srcId="{466FAF5A-A066-4E07-B018-A288D9B7F8ED}" destId="{4B4055F8-2C28-4030-A77F-7A17BE7017CF}" srcOrd="0" destOrd="0" presId="urn:microsoft.com/office/officeart/2005/8/layout/vList2"/>
    <dgm:cxn modelId="{C6D271A8-F1B1-47D9-ADA1-38C2D9BACC0B}" type="presOf" srcId="{68183027-FF9D-45C3-9B18-240D297E5FFA}" destId="{B072D5AE-29BF-4E79-9B04-EE435FE5E8D5}" srcOrd="0" destOrd="0" presId="urn:microsoft.com/office/officeart/2005/8/layout/vList2"/>
    <dgm:cxn modelId="{78886BC3-638F-49F5-9219-FDD2CC4A4428}" type="presOf" srcId="{46987B60-E598-4FED-A804-6099DC849332}" destId="{B856D7A9-F4FE-4A2C-920E-D2D50B84A2D2}" srcOrd="0" destOrd="0" presId="urn:microsoft.com/office/officeart/2005/8/layout/vList2"/>
    <dgm:cxn modelId="{4D4EC2FD-06CB-4DE5-BFD7-3E00DEAF93F1}" type="presOf" srcId="{A7D478A7-32C7-496B-B28E-9E7EE1B53997}" destId="{93EF020E-E2D4-4192-A276-519134CD7104}" srcOrd="0" destOrd="0" presId="urn:microsoft.com/office/officeart/2005/8/layout/vList2"/>
    <dgm:cxn modelId="{9021442E-ACBE-4464-AE7E-378D49F10497}" type="presParOf" srcId="{B856D7A9-F4FE-4A2C-920E-D2D50B84A2D2}" destId="{4B4055F8-2C28-4030-A77F-7A17BE7017CF}" srcOrd="0" destOrd="0" presId="urn:microsoft.com/office/officeart/2005/8/layout/vList2"/>
    <dgm:cxn modelId="{382D952F-C171-4BED-84DD-827E7878A3E9}" type="presParOf" srcId="{B856D7A9-F4FE-4A2C-920E-D2D50B84A2D2}" destId="{0A8879EE-E0E0-4137-83FF-6D5318BDADE2}" srcOrd="1" destOrd="0" presId="urn:microsoft.com/office/officeart/2005/8/layout/vList2"/>
    <dgm:cxn modelId="{3328B9D1-BE68-432C-879D-854A06DF77B0}" type="presParOf" srcId="{B856D7A9-F4FE-4A2C-920E-D2D50B84A2D2}" destId="{B072D5AE-29BF-4E79-9B04-EE435FE5E8D5}" srcOrd="2" destOrd="0" presId="urn:microsoft.com/office/officeart/2005/8/layout/vList2"/>
    <dgm:cxn modelId="{D88F6748-F3E0-40B2-BEB6-7C205F8FDEEE}" type="presParOf" srcId="{B856D7A9-F4FE-4A2C-920E-D2D50B84A2D2}" destId="{FAAAE619-D12B-4150-A0DC-1B97EC2FB5B6}" srcOrd="3" destOrd="0" presId="urn:microsoft.com/office/officeart/2005/8/layout/vList2"/>
    <dgm:cxn modelId="{DF1B096B-46D0-4C1E-8E94-664AC5FA0167}" type="presParOf" srcId="{B856D7A9-F4FE-4A2C-920E-D2D50B84A2D2}" destId="{93EF020E-E2D4-4192-A276-519134CD710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F826331-7EB8-4EB7-ACBD-96887DDB74B8}" type="doc">
      <dgm:prSet loTypeId="urn:microsoft.com/office/officeart/2005/8/layout/hProcess11" loCatId="process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08AA239-2ECD-43ED-A0F0-CA9078D81A87}">
      <dgm:prSet custT="1"/>
      <dgm:spPr/>
      <dgm:t>
        <a:bodyPr/>
        <a:lstStyle/>
        <a:p>
          <a:pPr rtl="0"/>
          <a:r>
            <a:rPr lang="ru-RU" sz="2000" dirty="0" err="1"/>
            <a:t>твердження</a:t>
          </a:r>
          <a:r>
            <a:rPr lang="ru-RU" sz="2000" dirty="0"/>
            <a:t> про </a:t>
          </a:r>
          <a:r>
            <a:rPr lang="ru-RU" sz="2000" dirty="0" err="1"/>
            <a:t>факти</a:t>
          </a:r>
          <a:r>
            <a:rPr lang="ru-RU" sz="2000" dirty="0"/>
            <a:t>;</a:t>
          </a:r>
        </a:p>
      </dgm:t>
    </dgm:pt>
    <dgm:pt modelId="{289FC4E8-6A1A-4A86-8E9E-8FABBE4510D9}" type="parTrans" cxnId="{EA73DC02-C8DE-4506-9A85-6906893001B5}">
      <dgm:prSet/>
      <dgm:spPr/>
      <dgm:t>
        <a:bodyPr/>
        <a:lstStyle/>
        <a:p>
          <a:endParaRPr lang="ru-RU"/>
        </a:p>
      </dgm:t>
    </dgm:pt>
    <dgm:pt modelId="{01C6D219-F003-43D7-B5CC-7BC968CEBCF2}" type="sibTrans" cxnId="{EA73DC02-C8DE-4506-9A85-6906893001B5}">
      <dgm:prSet/>
      <dgm:spPr/>
      <dgm:t>
        <a:bodyPr/>
        <a:lstStyle/>
        <a:p>
          <a:endParaRPr lang="ru-RU"/>
        </a:p>
      </dgm:t>
    </dgm:pt>
    <dgm:pt modelId="{84FE9B61-E93F-41F0-9EA7-B4B7CE5CB69B}">
      <dgm:prSet custT="1"/>
      <dgm:spPr/>
      <dgm:t>
        <a:bodyPr/>
        <a:lstStyle/>
        <a:p>
          <a:pPr rtl="0"/>
          <a:r>
            <a:rPr lang="ru-RU" sz="2000" dirty="0" err="1"/>
            <a:t>визначення</a:t>
          </a:r>
          <a:r>
            <a:rPr lang="ru-RU" sz="2000" dirty="0"/>
            <a:t> кола </a:t>
          </a:r>
          <a:r>
            <a:rPr lang="ru-RU" sz="2000" dirty="0" err="1"/>
            <a:t>необхідних</a:t>
          </a:r>
          <a:r>
            <a:rPr lang="ru-RU" sz="2000" dirty="0"/>
            <a:t> </a:t>
          </a:r>
          <a:r>
            <a:rPr lang="ru-RU" sz="2000" dirty="0" err="1"/>
            <a:t>доказів</a:t>
          </a:r>
          <a:r>
            <a:rPr lang="ru-RU" sz="2000" dirty="0"/>
            <a:t>;</a:t>
          </a:r>
        </a:p>
      </dgm:t>
    </dgm:pt>
    <dgm:pt modelId="{80BBF3DC-5600-4E9D-B174-DD91947D80F1}" type="parTrans" cxnId="{22F76E3A-109A-4AA2-9C38-62381C7E486C}">
      <dgm:prSet/>
      <dgm:spPr/>
      <dgm:t>
        <a:bodyPr/>
        <a:lstStyle/>
        <a:p>
          <a:endParaRPr lang="ru-RU"/>
        </a:p>
      </dgm:t>
    </dgm:pt>
    <dgm:pt modelId="{6A38BF2F-E0DB-430F-8096-AE3B2342EC7B}" type="sibTrans" cxnId="{22F76E3A-109A-4AA2-9C38-62381C7E486C}">
      <dgm:prSet/>
      <dgm:spPr/>
      <dgm:t>
        <a:bodyPr/>
        <a:lstStyle/>
        <a:p>
          <a:endParaRPr lang="ru-RU"/>
        </a:p>
      </dgm:t>
    </dgm:pt>
    <dgm:pt modelId="{00391295-994E-4458-9AB9-FF4B3290B090}">
      <dgm:prSet custT="1"/>
      <dgm:spPr/>
      <dgm:t>
        <a:bodyPr/>
        <a:lstStyle/>
        <a:p>
          <a:pPr rtl="0"/>
          <a:r>
            <a:rPr lang="ru-RU" sz="2000" dirty="0" err="1"/>
            <a:t>збирання</a:t>
          </a:r>
          <a:r>
            <a:rPr lang="ru-RU" sz="2000" dirty="0"/>
            <a:t> </a:t>
          </a:r>
          <a:r>
            <a:rPr lang="ru-RU" sz="2000" dirty="0" err="1"/>
            <a:t>доказів</a:t>
          </a:r>
          <a:r>
            <a:rPr lang="ru-RU" sz="2000" dirty="0"/>
            <a:t>;</a:t>
          </a:r>
        </a:p>
      </dgm:t>
    </dgm:pt>
    <dgm:pt modelId="{74443DAE-5D40-4220-B8F6-7EE8AAE5C063}" type="parTrans" cxnId="{2414178C-932E-482F-90F0-EA33B4507415}">
      <dgm:prSet/>
      <dgm:spPr/>
      <dgm:t>
        <a:bodyPr/>
        <a:lstStyle/>
        <a:p>
          <a:endParaRPr lang="ru-RU"/>
        </a:p>
      </dgm:t>
    </dgm:pt>
    <dgm:pt modelId="{38CED90D-8E65-4CC6-93FB-499DDF77D290}" type="sibTrans" cxnId="{2414178C-932E-482F-90F0-EA33B4507415}">
      <dgm:prSet/>
      <dgm:spPr/>
      <dgm:t>
        <a:bodyPr/>
        <a:lstStyle/>
        <a:p>
          <a:endParaRPr lang="ru-RU"/>
        </a:p>
      </dgm:t>
    </dgm:pt>
    <dgm:pt modelId="{FE77859E-7250-444D-83B1-3580EB3BC9A8}">
      <dgm:prSet custT="1"/>
      <dgm:spPr/>
      <dgm:t>
        <a:bodyPr/>
        <a:lstStyle/>
        <a:p>
          <a:pPr rtl="0"/>
          <a:r>
            <a:rPr lang="ru-RU" sz="2000" dirty="0" err="1"/>
            <a:t>дослідження</a:t>
          </a:r>
          <a:r>
            <a:rPr lang="ru-RU" sz="2000" dirty="0"/>
            <a:t> </a:t>
          </a:r>
          <a:r>
            <a:rPr lang="ru-RU" sz="2000" dirty="0" err="1"/>
            <a:t>доказів</a:t>
          </a:r>
          <a:r>
            <a:rPr lang="ru-RU" sz="2000" dirty="0"/>
            <a:t>;</a:t>
          </a:r>
        </a:p>
      </dgm:t>
    </dgm:pt>
    <dgm:pt modelId="{E6C5DEB5-8A41-4A5E-9E6D-4D1C8F1B1D4B}" type="parTrans" cxnId="{C6D5AE81-3805-4F6D-AE8F-8B7FE2CE10F7}">
      <dgm:prSet/>
      <dgm:spPr/>
      <dgm:t>
        <a:bodyPr/>
        <a:lstStyle/>
        <a:p>
          <a:endParaRPr lang="ru-RU"/>
        </a:p>
      </dgm:t>
    </dgm:pt>
    <dgm:pt modelId="{8759BB68-A260-4830-A5D7-EAC113F75213}" type="sibTrans" cxnId="{C6D5AE81-3805-4F6D-AE8F-8B7FE2CE10F7}">
      <dgm:prSet/>
      <dgm:spPr/>
      <dgm:t>
        <a:bodyPr/>
        <a:lstStyle/>
        <a:p>
          <a:endParaRPr lang="ru-RU"/>
        </a:p>
      </dgm:t>
    </dgm:pt>
    <dgm:pt modelId="{0A525B06-3E76-49C6-A7D5-1D0CE530779C}">
      <dgm:prSet custT="1"/>
      <dgm:spPr/>
      <dgm:t>
        <a:bodyPr/>
        <a:lstStyle/>
        <a:p>
          <a:pPr rtl="0"/>
          <a:r>
            <a:rPr lang="ru-RU" sz="2000" dirty="0" err="1"/>
            <a:t>оцінка</a:t>
          </a:r>
          <a:r>
            <a:rPr lang="ru-RU" sz="2000" dirty="0"/>
            <a:t> </a:t>
          </a:r>
          <a:r>
            <a:rPr lang="ru-RU" sz="2000" dirty="0" err="1"/>
            <a:t>доказів</a:t>
          </a:r>
          <a:r>
            <a:rPr lang="ru-RU" sz="2000" dirty="0"/>
            <a:t>. </a:t>
          </a:r>
          <a:br>
            <a:rPr lang="ru-RU" sz="1600" dirty="0"/>
          </a:br>
          <a:endParaRPr lang="ru-RU" sz="1600" dirty="0"/>
        </a:p>
      </dgm:t>
    </dgm:pt>
    <dgm:pt modelId="{BD5E6AE9-C1D7-43F4-B6DD-F4C2C09E6932}" type="parTrans" cxnId="{0C891009-2DA6-444C-970F-7E6C600924AA}">
      <dgm:prSet/>
      <dgm:spPr/>
      <dgm:t>
        <a:bodyPr/>
        <a:lstStyle/>
        <a:p>
          <a:endParaRPr lang="ru-RU"/>
        </a:p>
      </dgm:t>
    </dgm:pt>
    <dgm:pt modelId="{F08212CA-5C2F-44A3-800F-1BFE3DE467E3}" type="sibTrans" cxnId="{0C891009-2DA6-444C-970F-7E6C600924AA}">
      <dgm:prSet/>
      <dgm:spPr/>
      <dgm:t>
        <a:bodyPr/>
        <a:lstStyle/>
        <a:p>
          <a:endParaRPr lang="ru-RU"/>
        </a:p>
      </dgm:t>
    </dgm:pt>
    <dgm:pt modelId="{D1178632-2946-4D90-A485-8F137C07B6BD}" type="pres">
      <dgm:prSet presAssocID="{1F826331-7EB8-4EB7-ACBD-96887DDB74B8}" presName="Name0" presStyleCnt="0">
        <dgm:presLayoutVars>
          <dgm:dir/>
          <dgm:resizeHandles val="exact"/>
        </dgm:presLayoutVars>
      </dgm:prSet>
      <dgm:spPr/>
    </dgm:pt>
    <dgm:pt modelId="{15E23E1C-084E-4264-A6BA-7A65D92C0087}" type="pres">
      <dgm:prSet presAssocID="{1F826331-7EB8-4EB7-ACBD-96887DDB74B8}" presName="arrow" presStyleLbl="bgShp" presStyleIdx="0" presStyleCnt="1"/>
      <dgm:spPr/>
    </dgm:pt>
    <dgm:pt modelId="{59454DE1-8BB1-4409-B2CE-47884FBFE829}" type="pres">
      <dgm:prSet presAssocID="{1F826331-7EB8-4EB7-ACBD-96887DDB74B8}" presName="points" presStyleCnt="0"/>
      <dgm:spPr/>
    </dgm:pt>
    <dgm:pt modelId="{FD52B884-3157-492D-8747-81DCD7B57A66}" type="pres">
      <dgm:prSet presAssocID="{408AA239-2ECD-43ED-A0F0-CA9078D81A87}" presName="compositeA" presStyleCnt="0"/>
      <dgm:spPr/>
    </dgm:pt>
    <dgm:pt modelId="{8CB26D3B-3A5F-438A-94DC-7BC2297B2E83}" type="pres">
      <dgm:prSet presAssocID="{408AA239-2ECD-43ED-A0F0-CA9078D81A87}" presName="textA" presStyleLbl="revTx" presStyleIdx="0" presStyleCnt="5">
        <dgm:presLayoutVars>
          <dgm:bulletEnabled val="1"/>
        </dgm:presLayoutVars>
      </dgm:prSet>
      <dgm:spPr/>
    </dgm:pt>
    <dgm:pt modelId="{7C9C2B36-A69F-45EC-8E0F-18AB5863D119}" type="pres">
      <dgm:prSet presAssocID="{408AA239-2ECD-43ED-A0F0-CA9078D81A87}" presName="circleA" presStyleLbl="node1" presStyleIdx="0" presStyleCnt="5"/>
      <dgm:spPr/>
    </dgm:pt>
    <dgm:pt modelId="{D143A7AE-599A-42C6-9C24-BAC19BD5CF85}" type="pres">
      <dgm:prSet presAssocID="{408AA239-2ECD-43ED-A0F0-CA9078D81A87}" presName="spaceA" presStyleCnt="0"/>
      <dgm:spPr/>
    </dgm:pt>
    <dgm:pt modelId="{7ECDF0D0-2DF8-456E-99C6-15676B3604CA}" type="pres">
      <dgm:prSet presAssocID="{01C6D219-F003-43D7-B5CC-7BC968CEBCF2}" presName="space" presStyleCnt="0"/>
      <dgm:spPr/>
    </dgm:pt>
    <dgm:pt modelId="{7FCBE53C-768B-48F6-A10B-F1B6E257EA19}" type="pres">
      <dgm:prSet presAssocID="{84FE9B61-E93F-41F0-9EA7-B4B7CE5CB69B}" presName="compositeB" presStyleCnt="0"/>
      <dgm:spPr/>
    </dgm:pt>
    <dgm:pt modelId="{26846588-AD0D-4C97-BA5C-9D472A34E8C0}" type="pres">
      <dgm:prSet presAssocID="{84FE9B61-E93F-41F0-9EA7-B4B7CE5CB69B}" presName="textB" presStyleLbl="revTx" presStyleIdx="1" presStyleCnt="5">
        <dgm:presLayoutVars>
          <dgm:bulletEnabled val="1"/>
        </dgm:presLayoutVars>
      </dgm:prSet>
      <dgm:spPr/>
    </dgm:pt>
    <dgm:pt modelId="{81AC3C96-DB46-4A83-A4AE-F4F6161FAB14}" type="pres">
      <dgm:prSet presAssocID="{84FE9B61-E93F-41F0-9EA7-B4B7CE5CB69B}" presName="circleB" presStyleLbl="node1" presStyleIdx="1" presStyleCnt="5"/>
      <dgm:spPr/>
    </dgm:pt>
    <dgm:pt modelId="{213007AF-4405-4E65-9A61-91BD6915794F}" type="pres">
      <dgm:prSet presAssocID="{84FE9B61-E93F-41F0-9EA7-B4B7CE5CB69B}" presName="spaceB" presStyleCnt="0"/>
      <dgm:spPr/>
    </dgm:pt>
    <dgm:pt modelId="{00FE5D21-F480-4EE9-9D41-BE21880CA1E9}" type="pres">
      <dgm:prSet presAssocID="{6A38BF2F-E0DB-430F-8096-AE3B2342EC7B}" presName="space" presStyleCnt="0"/>
      <dgm:spPr/>
    </dgm:pt>
    <dgm:pt modelId="{E57549A7-3FB8-44BE-81E6-4CFA34BC2439}" type="pres">
      <dgm:prSet presAssocID="{00391295-994E-4458-9AB9-FF4B3290B090}" presName="compositeA" presStyleCnt="0"/>
      <dgm:spPr/>
    </dgm:pt>
    <dgm:pt modelId="{C57621F4-4AFC-4F7F-9577-06A9ABBD13AF}" type="pres">
      <dgm:prSet presAssocID="{00391295-994E-4458-9AB9-FF4B3290B090}" presName="textA" presStyleLbl="revTx" presStyleIdx="2" presStyleCnt="5">
        <dgm:presLayoutVars>
          <dgm:bulletEnabled val="1"/>
        </dgm:presLayoutVars>
      </dgm:prSet>
      <dgm:spPr/>
    </dgm:pt>
    <dgm:pt modelId="{CAD9A410-2D35-4D84-AACA-97B87D8D34F7}" type="pres">
      <dgm:prSet presAssocID="{00391295-994E-4458-9AB9-FF4B3290B090}" presName="circleA" presStyleLbl="node1" presStyleIdx="2" presStyleCnt="5"/>
      <dgm:spPr/>
    </dgm:pt>
    <dgm:pt modelId="{45F4CDFF-8D46-481C-A8E7-5875992AEE52}" type="pres">
      <dgm:prSet presAssocID="{00391295-994E-4458-9AB9-FF4B3290B090}" presName="spaceA" presStyleCnt="0"/>
      <dgm:spPr/>
    </dgm:pt>
    <dgm:pt modelId="{3A9076D6-A93F-4B37-A94B-DCB5DD76C91C}" type="pres">
      <dgm:prSet presAssocID="{38CED90D-8E65-4CC6-93FB-499DDF77D290}" presName="space" presStyleCnt="0"/>
      <dgm:spPr/>
    </dgm:pt>
    <dgm:pt modelId="{B599237B-1BF1-466E-8C36-0414F80F280F}" type="pres">
      <dgm:prSet presAssocID="{FE77859E-7250-444D-83B1-3580EB3BC9A8}" presName="compositeB" presStyleCnt="0"/>
      <dgm:spPr/>
    </dgm:pt>
    <dgm:pt modelId="{300A8BCD-06DA-48D7-ABCD-7D70C077680D}" type="pres">
      <dgm:prSet presAssocID="{FE77859E-7250-444D-83B1-3580EB3BC9A8}" presName="textB" presStyleLbl="revTx" presStyleIdx="3" presStyleCnt="5">
        <dgm:presLayoutVars>
          <dgm:bulletEnabled val="1"/>
        </dgm:presLayoutVars>
      </dgm:prSet>
      <dgm:spPr/>
    </dgm:pt>
    <dgm:pt modelId="{EA53EB7A-3D57-4C5F-9246-BE44AB53DCC9}" type="pres">
      <dgm:prSet presAssocID="{FE77859E-7250-444D-83B1-3580EB3BC9A8}" presName="circleB" presStyleLbl="node1" presStyleIdx="3" presStyleCnt="5"/>
      <dgm:spPr/>
    </dgm:pt>
    <dgm:pt modelId="{B68A3ECC-C2EE-4D6D-BF07-A695AF88ED9A}" type="pres">
      <dgm:prSet presAssocID="{FE77859E-7250-444D-83B1-3580EB3BC9A8}" presName="spaceB" presStyleCnt="0"/>
      <dgm:spPr/>
    </dgm:pt>
    <dgm:pt modelId="{A0A395D1-5922-446F-A0D5-0D1832DDBE2D}" type="pres">
      <dgm:prSet presAssocID="{8759BB68-A260-4830-A5D7-EAC113F75213}" presName="space" presStyleCnt="0"/>
      <dgm:spPr/>
    </dgm:pt>
    <dgm:pt modelId="{2DDAD1BD-C93C-4448-B030-007791187E49}" type="pres">
      <dgm:prSet presAssocID="{0A525B06-3E76-49C6-A7D5-1D0CE530779C}" presName="compositeA" presStyleCnt="0"/>
      <dgm:spPr/>
    </dgm:pt>
    <dgm:pt modelId="{D67ABD39-A3DE-473A-92E6-8A778019AF21}" type="pres">
      <dgm:prSet presAssocID="{0A525B06-3E76-49C6-A7D5-1D0CE530779C}" presName="textA" presStyleLbl="revTx" presStyleIdx="4" presStyleCnt="5">
        <dgm:presLayoutVars>
          <dgm:bulletEnabled val="1"/>
        </dgm:presLayoutVars>
      </dgm:prSet>
      <dgm:spPr/>
    </dgm:pt>
    <dgm:pt modelId="{FC6F40DF-43A8-4F78-8690-1FF6641CB0A4}" type="pres">
      <dgm:prSet presAssocID="{0A525B06-3E76-49C6-A7D5-1D0CE530779C}" presName="circleA" presStyleLbl="node1" presStyleIdx="4" presStyleCnt="5"/>
      <dgm:spPr/>
    </dgm:pt>
    <dgm:pt modelId="{E43F8B44-C57E-472A-8E4F-71364020A64D}" type="pres">
      <dgm:prSet presAssocID="{0A525B06-3E76-49C6-A7D5-1D0CE530779C}" presName="spaceA" presStyleCnt="0"/>
      <dgm:spPr/>
    </dgm:pt>
  </dgm:ptLst>
  <dgm:cxnLst>
    <dgm:cxn modelId="{EA73DC02-C8DE-4506-9A85-6906893001B5}" srcId="{1F826331-7EB8-4EB7-ACBD-96887DDB74B8}" destId="{408AA239-2ECD-43ED-A0F0-CA9078D81A87}" srcOrd="0" destOrd="0" parTransId="{289FC4E8-6A1A-4A86-8E9E-8FABBE4510D9}" sibTransId="{01C6D219-F003-43D7-B5CC-7BC968CEBCF2}"/>
    <dgm:cxn modelId="{0C891009-2DA6-444C-970F-7E6C600924AA}" srcId="{1F826331-7EB8-4EB7-ACBD-96887DDB74B8}" destId="{0A525B06-3E76-49C6-A7D5-1D0CE530779C}" srcOrd="4" destOrd="0" parTransId="{BD5E6AE9-C1D7-43F4-B6DD-F4C2C09E6932}" sibTransId="{F08212CA-5C2F-44A3-800F-1BFE3DE467E3}"/>
    <dgm:cxn modelId="{E5169C2F-A846-47F0-B894-297E2AFD7412}" type="presOf" srcId="{1F826331-7EB8-4EB7-ACBD-96887DDB74B8}" destId="{D1178632-2946-4D90-A485-8F137C07B6BD}" srcOrd="0" destOrd="0" presId="urn:microsoft.com/office/officeart/2005/8/layout/hProcess11"/>
    <dgm:cxn modelId="{7FFF3335-6B57-4C57-BB67-3A15A8156169}" type="presOf" srcId="{FE77859E-7250-444D-83B1-3580EB3BC9A8}" destId="{300A8BCD-06DA-48D7-ABCD-7D70C077680D}" srcOrd="0" destOrd="0" presId="urn:microsoft.com/office/officeart/2005/8/layout/hProcess11"/>
    <dgm:cxn modelId="{22F76E3A-109A-4AA2-9C38-62381C7E486C}" srcId="{1F826331-7EB8-4EB7-ACBD-96887DDB74B8}" destId="{84FE9B61-E93F-41F0-9EA7-B4B7CE5CB69B}" srcOrd="1" destOrd="0" parTransId="{80BBF3DC-5600-4E9D-B174-DD91947D80F1}" sibTransId="{6A38BF2F-E0DB-430F-8096-AE3B2342EC7B}"/>
    <dgm:cxn modelId="{52A4DA6F-8540-43BD-B33D-33E30D83A3BD}" type="presOf" srcId="{00391295-994E-4458-9AB9-FF4B3290B090}" destId="{C57621F4-4AFC-4F7F-9577-06A9ABBD13AF}" srcOrd="0" destOrd="0" presId="urn:microsoft.com/office/officeart/2005/8/layout/hProcess11"/>
    <dgm:cxn modelId="{DCB97F7C-3466-4395-81CE-5BB404A3D626}" type="presOf" srcId="{408AA239-2ECD-43ED-A0F0-CA9078D81A87}" destId="{8CB26D3B-3A5F-438A-94DC-7BC2297B2E83}" srcOrd="0" destOrd="0" presId="urn:microsoft.com/office/officeart/2005/8/layout/hProcess11"/>
    <dgm:cxn modelId="{C6D5AE81-3805-4F6D-AE8F-8B7FE2CE10F7}" srcId="{1F826331-7EB8-4EB7-ACBD-96887DDB74B8}" destId="{FE77859E-7250-444D-83B1-3580EB3BC9A8}" srcOrd="3" destOrd="0" parTransId="{E6C5DEB5-8A41-4A5E-9E6D-4D1C8F1B1D4B}" sibTransId="{8759BB68-A260-4830-A5D7-EAC113F75213}"/>
    <dgm:cxn modelId="{F046C081-9CC4-4B64-96DD-48F43D319897}" type="presOf" srcId="{84FE9B61-E93F-41F0-9EA7-B4B7CE5CB69B}" destId="{26846588-AD0D-4C97-BA5C-9D472A34E8C0}" srcOrd="0" destOrd="0" presId="urn:microsoft.com/office/officeart/2005/8/layout/hProcess11"/>
    <dgm:cxn modelId="{2414178C-932E-482F-90F0-EA33B4507415}" srcId="{1F826331-7EB8-4EB7-ACBD-96887DDB74B8}" destId="{00391295-994E-4458-9AB9-FF4B3290B090}" srcOrd="2" destOrd="0" parTransId="{74443DAE-5D40-4220-B8F6-7EE8AAE5C063}" sibTransId="{38CED90D-8E65-4CC6-93FB-499DDF77D290}"/>
    <dgm:cxn modelId="{C539B498-FC68-41A4-A546-B83A7070AAE9}" type="presOf" srcId="{0A525B06-3E76-49C6-A7D5-1D0CE530779C}" destId="{D67ABD39-A3DE-473A-92E6-8A778019AF21}" srcOrd="0" destOrd="0" presId="urn:microsoft.com/office/officeart/2005/8/layout/hProcess11"/>
    <dgm:cxn modelId="{90DDF7B2-2208-4FCB-ACA9-A9CC2910E92A}" type="presParOf" srcId="{D1178632-2946-4D90-A485-8F137C07B6BD}" destId="{15E23E1C-084E-4264-A6BA-7A65D92C0087}" srcOrd="0" destOrd="0" presId="urn:microsoft.com/office/officeart/2005/8/layout/hProcess11"/>
    <dgm:cxn modelId="{6D513F5C-AFA6-49D6-9DBB-6296BB45E440}" type="presParOf" srcId="{D1178632-2946-4D90-A485-8F137C07B6BD}" destId="{59454DE1-8BB1-4409-B2CE-47884FBFE829}" srcOrd="1" destOrd="0" presId="urn:microsoft.com/office/officeart/2005/8/layout/hProcess11"/>
    <dgm:cxn modelId="{C44C56C1-E650-4ACA-9288-16CCA84A80E7}" type="presParOf" srcId="{59454DE1-8BB1-4409-B2CE-47884FBFE829}" destId="{FD52B884-3157-492D-8747-81DCD7B57A66}" srcOrd="0" destOrd="0" presId="urn:microsoft.com/office/officeart/2005/8/layout/hProcess11"/>
    <dgm:cxn modelId="{437B3DF6-1B83-412E-B696-387737567B2D}" type="presParOf" srcId="{FD52B884-3157-492D-8747-81DCD7B57A66}" destId="{8CB26D3B-3A5F-438A-94DC-7BC2297B2E83}" srcOrd="0" destOrd="0" presId="urn:microsoft.com/office/officeart/2005/8/layout/hProcess11"/>
    <dgm:cxn modelId="{4F6E7FBB-8CF1-45F0-831B-8D5CB45FC289}" type="presParOf" srcId="{FD52B884-3157-492D-8747-81DCD7B57A66}" destId="{7C9C2B36-A69F-45EC-8E0F-18AB5863D119}" srcOrd="1" destOrd="0" presId="urn:microsoft.com/office/officeart/2005/8/layout/hProcess11"/>
    <dgm:cxn modelId="{E6B78304-A64E-43F1-9391-C4074E5D9185}" type="presParOf" srcId="{FD52B884-3157-492D-8747-81DCD7B57A66}" destId="{D143A7AE-599A-42C6-9C24-BAC19BD5CF85}" srcOrd="2" destOrd="0" presId="urn:microsoft.com/office/officeart/2005/8/layout/hProcess11"/>
    <dgm:cxn modelId="{180D2BE8-8F7C-4EF1-80DB-C9E08D303B45}" type="presParOf" srcId="{59454DE1-8BB1-4409-B2CE-47884FBFE829}" destId="{7ECDF0D0-2DF8-456E-99C6-15676B3604CA}" srcOrd="1" destOrd="0" presId="urn:microsoft.com/office/officeart/2005/8/layout/hProcess11"/>
    <dgm:cxn modelId="{8207D349-86D0-41DA-9C63-3F46F06A0CE1}" type="presParOf" srcId="{59454DE1-8BB1-4409-B2CE-47884FBFE829}" destId="{7FCBE53C-768B-48F6-A10B-F1B6E257EA19}" srcOrd="2" destOrd="0" presId="urn:microsoft.com/office/officeart/2005/8/layout/hProcess11"/>
    <dgm:cxn modelId="{18FE5BB9-34F0-46A1-B181-B6FB5C367997}" type="presParOf" srcId="{7FCBE53C-768B-48F6-A10B-F1B6E257EA19}" destId="{26846588-AD0D-4C97-BA5C-9D472A34E8C0}" srcOrd="0" destOrd="0" presId="urn:microsoft.com/office/officeart/2005/8/layout/hProcess11"/>
    <dgm:cxn modelId="{36B1A585-49F9-4861-807F-C3C836A5E65B}" type="presParOf" srcId="{7FCBE53C-768B-48F6-A10B-F1B6E257EA19}" destId="{81AC3C96-DB46-4A83-A4AE-F4F6161FAB14}" srcOrd="1" destOrd="0" presId="urn:microsoft.com/office/officeart/2005/8/layout/hProcess11"/>
    <dgm:cxn modelId="{E2EE262A-A817-474B-95C1-CF8EAC2AD09E}" type="presParOf" srcId="{7FCBE53C-768B-48F6-A10B-F1B6E257EA19}" destId="{213007AF-4405-4E65-9A61-91BD6915794F}" srcOrd="2" destOrd="0" presId="urn:microsoft.com/office/officeart/2005/8/layout/hProcess11"/>
    <dgm:cxn modelId="{6D87FCF6-0C7F-4C58-AA40-92392CC0BE6E}" type="presParOf" srcId="{59454DE1-8BB1-4409-B2CE-47884FBFE829}" destId="{00FE5D21-F480-4EE9-9D41-BE21880CA1E9}" srcOrd="3" destOrd="0" presId="urn:microsoft.com/office/officeart/2005/8/layout/hProcess11"/>
    <dgm:cxn modelId="{7BA05A64-1715-42E5-9CA7-CA1DCC744F07}" type="presParOf" srcId="{59454DE1-8BB1-4409-B2CE-47884FBFE829}" destId="{E57549A7-3FB8-44BE-81E6-4CFA34BC2439}" srcOrd="4" destOrd="0" presId="urn:microsoft.com/office/officeart/2005/8/layout/hProcess11"/>
    <dgm:cxn modelId="{89590F4E-A1ED-4B79-BD03-0212474522EF}" type="presParOf" srcId="{E57549A7-3FB8-44BE-81E6-4CFA34BC2439}" destId="{C57621F4-4AFC-4F7F-9577-06A9ABBD13AF}" srcOrd="0" destOrd="0" presId="urn:microsoft.com/office/officeart/2005/8/layout/hProcess11"/>
    <dgm:cxn modelId="{707947D4-49F8-42B4-8E42-B814B84CA706}" type="presParOf" srcId="{E57549A7-3FB8-44BE-81E6-4CFA34BC2439}" destId="{CAD9A410-2D35-4D84-AACA-97B87D8D34F7}" srcOrd="1" destOrd="0" presId="urn:microsoft.com/office/officeart/2005/8/layout/hProcess11"/>
    <dgm:cxn modelId="{E500CB93-6DE7-4FF3-B760-B01D05FE8320}" type="presParOf" srcId="{E57549A7-3FB8-44BE-81E6-4CFA34BC2439}" destId="{45F4CDFF-8D46-481C-A8E7-5875992AEE52}" srcOrd="2" destOrd="0" presId="urn:microsoft.com/office/officeart/2005/8/layout/hProcess11"/>
    <dgm:cxn modelId="{942038CA-9D7A-46A7-8A9C-3A9D90EC8115}" type="presParOf" srcId="{59454DE1-8BB1-4409-B2CE-47884FBFE829}" destId="{3A9076D6-A93F-4B37-A94B-DCB5DD76C91C}" srcOrd="5" destOrd="0" presId="urn:microsoft.com/office/officeart/2005/8/layout/hProcess11"/>
    <dgm:cxn modelId="{ED37377E-F589-4B58-BA1C-07B84C2313AD}" type="presParOf" srcId="{59454DE1-8BB1-4409-B2CE-47884FBFE829}" destId="{B599237B-1BF1-466E-8C36-0414F80F280F}" srcOrd="6" destOrd="0" presId="urn:microsoft.com/office/officeart/2005/8/layout/hProcess11"/>
    <dgm:cxn modelId="{41AE975E-D49B-4186-BABF-B47BA2939088}" type="presParOf" srcId="{B599237B-1BF1-466E-8C36-0414F80F280F}" destId="{300A8BCD-06DA-48D7-ABCD-7D70C077680D}" srcOrd="0" destOrd="0" presId="urn:microsoft.com/office/officeart/2005/8/layout/hProcess11"/>
    <dgm:cxn modelId="{54E5970A-37F4-4B95-BCA5-6FD0A534B3CC}" type="presParOf" srcId="{B599237B-1BF1-466E-8C36-0414F80F280F}" destId="{EA53EB7A-3D57-4C5F-9246-BE44AB53DCC9}" srcOrd="1" destOrd="0" presId="urn:microsoft.com/office/officeart/2005/8/layout/hProcess11"/>
    <dgm:cxn modelId="{ED1B6420-12EB-4FA6-9E0F-E1C94BB6CC0B}" type="presParOf" srcId="{B599237B-1BF1-466E-8C36-0414F80F280F}" destId="{B68A3ECC-C2EE-4D6D-BF07-A695AF88ED9A}" srcOrd="2" destOrd="0" presId="urn:microsoft.com/office/officeart/2005/8/layout/hProcess11"/>
    <dgm:cxn modelId="{F2795C88-AAF3-4377-A807-79AF877166B8}" type="presParOf" srcId="{59454DE1-8BB1-4409-B2CE-47884FBFE829}" destId="{A0A395D1-5922-446F-A0D5-0D1832DDBE2D}" srcOrd="7" destOrd="0" presId="urn:microsoft.com/office/officeart/2005/8/layout/hProcess11"/>
    <dgm:cxn modelId="{43C066D8-2D32-4778-A8F9-755C6661B68E}" type="presParOf" srcId="{59454DE1-8BB1-4409-B2CE-47884FBFE829}" destId="{2DDAD1BD-C93C-4448-B030-007791187E49}" srcOrd="8" destOrd="0" presId="urn:microsoft.com/office/officeart/2005/8/layout/hProcess11"/>
    <dgm:cxn modelId="{4476695F-4A39-495D-970B-A535D1ACE5A5}" type="presParOf" srcId="{2DDAD1BD-C93C-4448-B030-007791187E49}" destId="{D67ABD39-A3DE-473A-92E6-8A778019AF21}" srcOrd="0" destOrd="0" presId="urn:microsoft.com/office/officeart/2005/8/layout/hProcess11"/>
    <dgm:cxn modelId="{679586AC-1606-4B91-AE79-A41DEDD54A6A}" type="presParOf" srcId="{2DDAD1BD-C93C-4448-B030-007791187E49}" destId="{FC6F40DF-43A8-4F78-8690-1FF6641CB0A4}" srcOrd="1" destOrd="0" presId="urn:microsoft.com/office/officeart/2005/8/layout/hProcess11"/>
    <dgm:cxn modelId="{6F9742B6-2909-4C72-922E-D24FD201C8A1}" type="presParOf" srcId="{2DDAD1BD-C93C-4448-B030-007791187E49}" destId="{E43F8B44-C57E-472A-8E4F-71364020A64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116E38-EC8E-4F50-96A2-7E7664937A00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6EB82FE-A9FB-4C30-871C-855C195255CC}">
      <dgm:prSet/>
      <dgm:spPr/>
      <dgm:t>
        <a:bodyPr/>
        <a:lstStyle/>
        <a:p>
          <a:pPr rtl="0"/>
          <a:r>
            <a:rPr lang="ru-RU" b="1" dirty="0" err="1"/>
            <a:t>Витребування</a:t>
          </a:r>
          <a:r>
            <a:rPr lang="ru-RU" b="1" dirty="0"/>
            <a:t> </a:t>
          </a:r>
          <a:r>
            <a:rPr lang="ru-RU" b="1" dirty="0" err="1"/>
            <a:t>доказів</a:t>
          </a:r>
          <a:r>
            <a:rPr lang="ru-RU" b="1" dirty="0"/>
            <a:t> судом </a:t>
          </a:r>
          <a:r>
            <a:rPr lang="ru-RU" dirty="0" err="1"/>
            <a:t>здійснюється</a:t>
          </a:r>
          <a:r>
            <a:rPr lang="ru-RU" dirty="0"/>
            <a:t> у </a:t>
          </a:r>
          <a:r>
            <a:rPr lang="ru-RU" dirty="0" err="1"/>
            <a:t>випадках</a:t>
          </a:r>
          <a:r>
            <a:rPr lang="ru-RU" dirty="0"/>
            <a:t>,</a:t>
          </a:r>
          <a:br>
            <a:rPr lang="ru-RU" dirty="0"/>
          </a:br>
          <a:r>
            <a:rPr lang="ru-RU" dirty="0"/>
            <a:t>коли </a:t>
          </a:r>
          <a:r>
            <a:rPr lang="ru-RU" dirty="0" err="1"/>
            <a:t>щодо</a:t>
          </a:r>
          <a:r>
            <a:rPr lang="ru-RU" dirty="0"/>
            <a:t> </a:t>
          </a:r>
          <a:r>
            <a:rPr lang="ru-RU" dirty="0" err="1"/>
            <a:t>отримання</a:t>
          </a:r>
          <a:r>
            <a:rPr lang="ru-RU" dirty="0"/>
            <a:t> </a:t>
          </a:r>
          <a:r>
            <a:rPr lang="ru-RU" dirty="0" err="1"/>
            <a:t>доказів</a:t>
          </a:r>
          <a:r>
            <a:rPr lang="ru-RU" dirty="0"/>
            <a:t> у </a:t>
          </a:r>
          <a:r>
            <a:rPr lang="ru-RU" dirty="0" err="1"/>
            <a:t>сторін</a:t>
          </a:r>
          <a:r>
            <a:rPr lang="ru-RU" dirty="0"/>
            <a:t> та </a:t>
          </a:r>
          <a:r>
            <a:rPr lang="ru-RU" dirty="0" err="1"/>
            <a:t>інших</a:t>
          </a:r>
          <a:r>
            <a:rPr lang="ru-RU" dirty="0"/>
            <a:t> </a:t>
          </a:r>
          <a:r>
            <a:rPr lang="ru-RU" dirty="0" err="1"/>
            <a:t>осіб</a:t>
          </a:r>
          <a:r>
            <a:rPr lang="ru-RU" dirty="0"/>
            <a:t>, </a:t>
          </a:r>
          <a:r>
            <a:rPr lang="ru-RU" dirty="0" err="1"/>
            <a:t>які</a:t>
          </a:r>
          <a:r>
            <a:rPr lang="ru-RU" dirty="0"/>
            <a:t> </a:t>
          </a:r>
          <a:r>
            <a:rPr lang="ru-RU" dirty="0" err="1"/>
            <a:t>беруть</a:t>
          </a:r>
          <a:br>
            <a:rPr lang="ru-RU" dirty="0"/>
          </a:br>
          <a:r>
            <a:rPr lang="ru-RU" dirty="0"/>
            <a:t>участь у </a:t>
          </a:r>
          <a:r>
            <a:rPr lang="ru-RU" dirty="0" err="1"/>
            <a:t>справі</a:t>
          </a:r>
          <a:r>
            <a:rPr lang="ru-RU" dirty="0"/>
            <a:t>, </a:t>
          </a:r>
          <a:r>
            <a:rPr lang="ru-RU" dirty="0" err="1"/>
            <a:t>є</a:t>
          </a:r>
          <a:r>
            <a:rPr lang="ru-RU" dirty="0"/>
            <a:t> </a:t>
          </a:r>
          <a:r>
            <a:rPr lang="ru-RU" dirty="0" err="1"/>
            <a:t>складнощі</a:t>
          </a:r>
          <a:r>
            <a:rPr lang="ru-RU" dirty="0"/>
            <a:t> </a:t>
          </a:r>
          <a:br>
            <a:rPr lang="ru-RU" dirty="0"/>
          </a:br>
          <a:endParaRPr lang="ru-RU" dirty="0"/>
        </a:p>
      </dgm:t>
    </dgm:pt>
    <dgm:pt modelId="{8C60D8CF-6FAF-4E8F-A9D8-73FF5D54D89A}" type="parTrans" cxnId="{6F8DB46B-19E8-43E3-A30C-E206E80318C1}">
      <dgm:prSet/>
      <dgm:spPr/>
      <dgm:t>
        <a:bodyPr/>
        <a:lstStyle/>
        <a:p>
          <a:endParaRPr lang="ru-RU"/>
        </a:p>
      </dgm:t>
    </dgm:pt>
    <dgm:pt modelId="{2D6074B8-A1C2-4812-8722-7DD5397D08F6}" type="sibTrans" cxnId="{6F8DB46B-19E8-43E3-A30C-E206E80318C1}">
      <dgm:prSet/>
      <dgm:spPr/>
      <dgm:t>
        <a:bodyPr/>
        <a:lstStyle/>
        <a:p>
          <a:endParaRPr lang="ru-RU"/>
        </a:p>
      </dgm:t>
    </dgm:pt>
    <dgm:pt modelId="{44677FA5-E56C-43AB-ADFF-10A2A59EAC77}" type="pres">
      <dgm:prSet presAssocID="{BD116E38-EC8E-4F50-96A2-7E7664937A0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0582B70-718A-449B-9F71-D939CAEE88DF}" type="pres">
      <dgm:prSet presAssocID="{26EB82FE-A9FB-4C30-871C-855C195255CC}" presName="root" presStyleCnt="0"/>
      <dgm:spPr/>
    </dgm:pt>
    <dgm:pt modelId="{9A1951A8-27F7-4E81-871E-B8F5E657D681}" type="pres">
      <dgm:prSet presAssocID="{26EB82FE-A9FB-4C30-871C-855C195255CC}" presName="rootComposite" presStyleCnt="0"/>
      <dgm:spPr/>
    </dgm:pt>
    <dgm:pt modelId="{FC61D644-0096-4E6C-B087-D0FE48CC05FD}" type="pres">
      <dgm:prSet presAssocID="{26EB82FE-A9FB-4C30-871C-855C195255CC}" presName="rootText" presStyleLbl="node1" presStyleIdx="0" presStyleCnt="1"/>
      <dgm:spPr/>
    </dgm:pt>
    <dgm:pt modelId="{43985FB8-8A96-4716-B650-26AE9611B2A9}" type="pres">
      <dgm:prSet presAssocID="{26EB82FE-A9FB-4C30-871C-855C195255CC}" presName="rootConnector" presStyleLbl="node1" presStyleIdx="0" presStyleCnt="1"/>
      <dgm:spPr/>
    </dgm:pt>
    <dgm:pt modelId="{9D1D5769-612D-44B4-B2BB-F360876C5B30}" type="pres">
      <dgm:prSet presAssocID="{26EB82FE-A9FB-4C30-871C-855C195255CC}" presName="childShape" presStyleCnt="0"/>
      <dgm:spPr/>
    </dgm:pt>
  </dgm:ptLst>
  <dgm:cxnLst>
    <dgm:cxn modelId="{3F352431-61A4-486B-9B3A-A3EB14164BB6}" type="presOf" srcId="{BD116E38-EC8E-4F50-96A2-7E7664937A00}" destId="{44677FA5-E56C-43AB-ADFF-10A2A59EAC77}" srcOrd="0" destOrd="0" presId="urn:microsoft.com/office/officeart/2005/8/layout/hierarchy3"/>
    <dgm:cxn modelId="{6F8DB46B-19E8-43E3-A30C-E206E80318C1}" srcId="{BD116E38-EC8E-4F50-96A2-7E7664937A00}" destId="{26EB82FE-A9FB-4C30-871C-855C195255CC}" srcOrd="0" destOrd="0" parTransId="{8C60D8CF-6FAF-4E8F-A9D8-73FF5D54D89A}" sibTransId="{2D6074B8-A1C2-4812-8722-7DD5397D08F6}"/>
    <dgm:cxn modelId="{757739A0-5EE1-4E77-A6F3-5A43B9DEE6EE}" type="presOf" srcId="{26EB82FE-A9FB-4C30-871C-855C195255CC}" destId="{43985FB8-8A96-4716-B650-26AE9611B2A9}" srcOrd="1" destOrd="0" presId="urn:microsoft.com/office/officeart/2005/8/layout/hierarchy3"/>
    <dgm:cxn modelId="{4D7801E2-8E51-4B95-998C-52DFFA96C533}" type="presOf" srcId="{26EB82FE-A9FB-4C30-871C-855C195255CC}" destId="{FC61D644-0096-4E6C-B087-D0FE48CC05FD}" srcOrd="0" destOrd="0" presId="urn:microsoft.com/office/officeart/2005/8/layout/hierarchy3"/>
    <dgm:cxn modelId="{02B2758A-9B53-4504-97F8-43E914C375C9}" type="presParOf" srcId="{44677FA5-E56C-43AB-ADFF-10A2A59EAC77}" destId="{60582B70-718A-449B-9F71-D939CAEE88DF}" srcOrd="0" destOrd="0" presId="urn:microsoft.com/office/officeart/2005/8/layout/hierarchy3"/>
    <dgm:cxn modelId="{4CD82F5A-DF6E-4F68-957A-F10025489A98}" type="presParOf" srcId="{60582B70-718A-449B-9F71-D939CAEE88DF}" destId="{9A1951A8-27F7-4E81-871E-B8F5E657D681}" srcOrd="0" destOrd="0" presId="urn:microsoft.com/office/officeart/2005/8/layout/hierarchy3"/>
    <dgm:cxn modelId="{513A0354-6EA5-4023-8C89-87820484F9A4}" type="presParOf" srcId="{9A1951A8-27F7-4E81-871E-B8F5E657D681}" destId="{FC61D644-0096-4E6C-B087-D0FE48CC05FD}" srcOrd="0" destOrd="0" presId="urn:microsoft.com/office/officeart/2005/8/layout/hierarchy3"/>
    <dgm:cxn modelId="{3094CB6D-E19F-4B50-9D73-93ED31340981}" type="presParOf" srcId="{9A1951A8-27F7-4E81-871E-B8F5E657D681}" destId="{43985FB8-8A96-4716-B650-26AE9611B2A9}" srcOrd="1" destOrd="0" presId="urn:microsoft.com/office/officeart/2005/8/layout/hierarchy3"/>
    <dgm:cxn modelId="{E0C17CD6-4D52-42B9-9A04-7039DACA351F}" type="presParOf" srcId="{60582B70-718A-449B-9F71-D939CAEE88DF}" destId="{9D1D5769-612D-44B4-B2BB-F360876C5B3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25036F0-7A7B-4FC2-9136-14C03A5A592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1CDD1F-CABD-4B7A-A9EF-E47846495EB0}">
      <dgm:prSet/>
      <dgm:spPr/>
      <dgm:t>
        <a:bodyPr/>
        <a:lstStyle/>
        <a:p>
          <a:pPr algn="ctr" rtl="0"/>
          <a:r>
            <a:rPr lang="ru-RU" b="1" dirty="0" err="1"/>
            <a:t>Забезпечення</a:t>
          </a:r>
          <a:r>
            <a:rPr lang="ru-RU" b="1" dirty="0"/>
            <a:t> </a:t>
          </a:r>
          <a:r>
            <a:rPr lang="ru-RU" b="1" dirty="0" err="1"/>
            <a:t>доказів</a:t>
          </a:r>
          <a:r>
            <a:rPr lang="ru-RU" b="1" dirty="0"/>
            <a:t> </a:t>
          </a:r>
          <a:r>
            <a:rPr lang="ru-RU" dirty="0"/>
            <a:t>– </a:t>
          </a:r>
        </a:p>
        <a:p>
          <a:pPr algn="l" rtl="0"/>
          <a:r>
            <a:rPr lang="ru-RU" dirty="0" err="1"/>
            <a:t>самостійний</a:t>
          </a:r>
          <a:r>
            <a:rPr lang="ru-RU" dirty="0"/>
            <a:t> </a:t>
          </a:r>
          <a:r>
            <a:rPr lang="ru-RU" dirty="0" err="1"/>
            <a:t>спосіб</a:t>
          </a:r>
          <a:r>
            <a:rPr lang="ru-RU" dirty="0"/>
            <a:t> </a:t>
          </a:r>
          <a:r>
            <a:rPr lang="ru-RU" dirty="0" err="1"/>
            <a:t>їх</a:t>
          </a:r>
          <a:r>
            <a:rPr lang="ru-RU" dirty="0"/>
            <a:t> </a:t>
          </a:r>
          <a:r>
            <a:rPr lang="ru-RU" dirty="0" err="1"/>
            <a:t>збирання</a:t>
          </a:r>
          <a:r>
            <a:rPr lang="ru-RU" dirty="0"/>
            <a:t>. </a:t>
          </a:r>
          <a:r>
            <a:rPr lang="ru-RU" i="1" dirty="0" err="1"/>
            <a:t>Це</a:t>
          </a:r>
          <a:r>
            <a:rPr lang="ru-RU" i="1" dirty="0"/>
            <a:t> заходи, </a:t>
          </a:r>
          <a:r>
            <a:rPr lang="ru-RU" i="1" dirty="0" err="1"/>
            <a:t>які</a:t>
          </a:r>
          <a:r>
            <a:rPr lang="ru-RU" i="1" dirty="0"/>
            <a:t> </a:t>
          </a:r>
          <a:r>
            <a:rPr lang="ru-RU" i="1" dirty="0" err="1"/>
            <a:t>спрямовані</a:t>
          </a:r>
          <a:r>
            <a:rPr lang="ru-RU" i="1" dirty="0"/>
            <a:t> на </a:t>
          </a:r>
          <a:r>
            <a:rPr lang="ru-RU" i="1" dirty="0" err="1"/>
            <a:t>зберігання</a:t>
          </a:r>
          <a:r>
            <a:rPr lang="ru-RU" i="1" dirty="0"/>
            <a:t> </a:t>
          </a:r>
          <a:r>
            <a:rPr lang="ru-RU" i="1" dirty="0" err="1"/>
            <a:t>відомостей</a:t>
          </a:r>
          <a:r>
            <a:rPr lang="ru-RU" i="1" dirty="0"/>
            <a:t> про </a:t>
          </a:r>
          <a:r>
            <a:rPr lang="ru-RU" i="1" dirty="0" err="1"/>
            <a:t>обставини</a:t>
          </a:r>
          <a:r>
            <a:rPr lang="ru-RU" i="1" dirty="0"/>
            <a:t> </a:t>
          </a:r>
          <a:r>
            <a:rPr lang="ru-RU" i="1" dirty="0" err="1"/>
            <a:t>справи</a:t>
          </a:r>
          <a:r>
            <a:rPr lang="ru-RU" i="1" dirty="0"/>
            <a:t>, у </a:t>
          </a:r>
          <a:r>
            <a:rPr lang="ru-RU" i="1" dirty="0" err="1"/>
            <a:t>випадках</a:t>
          </a:r>
          <a:r>
            <a:rPr lang="ru-RU" i="1" dirty="0"/>
            <a:t>, коли </a:t>
          </a:r>
          <a:r>
            <a:rPr lang="ru-RU" i="1" dirty="0" err="1"/>
            <a:t>подання</a:t>
          </a:r>
          <a:r>
            <a:rPr lang="ru-RU" i="1" dirty="0"/>
            <a:t> </a:t>
          </a:r>
          <a:r>
            <a:rPr lang="ru-RU" i="1" dirty="0" err="1"/>
            <a:t>доказів</a:t>
          </a:r>
          <a:r>
            <a:rPr lang="ru-RU" i="1" dirty="0"/>
            <a:t> </a:t>
          </a:r>
          <a:r>
            <a:rPr lang="ru-RU" i="1" dirty="0" err="1"/>
            <a:t>є</a:t>
          </a:r>
          <a:r>
            <a:rPr lang="ru-RU" i="1" dirty="0"/>
            <a:t> </a:t>
          </a:r>
          <a:r>
            <a:rPr lang="ru-RU" i="1" dirty="0" err="1"/>
            <a:t>неможливим</a:t>
          </a:r>
          <a:r>
            <a:rPr lang="ru-RU" i="1" dirty="0"/>
            <a:t>, </a:t>
          </a:r>
          <a:r>
            <a:rPr lang="ru-RU" i="1" dirty="0" err="1"/>
            <a:t>або</a:t>
          </a:r>
          <a:r>
            <a:rPr lang="ru-RU" i="1" dirty="0"/>
            <a:t> у </a:t>
          </a:r>
          <a:r>
            <a:rPr lang="ru-RU" i="1" dirty="0" err="1"/>
            <a:t>осіб</a:t>
          </a:r>
          <a:r>
            <a:rPr lang="ru-RU" i="1" dirty="0"/>
            <a:t>, </a:t>
          </a:r>
          <a:r>
            <a:rPr lang="ru-RU" i="1" dirty="0" err="1"/>
            <a:t>які</a:t>
          </a:r>
          <a:r>
            <a:rPr lang="ru-RU" i="1" dirty="0"/>
            <a:t> </a:t>
          </a:r>
          <a:r>
            <a:rPr lang="ru-RU" i="1" dirty="0" err="1"/>
            <a:t>беруть</a:t>
          </a:r>
          <a:r>
            <a:rPr lang="ru-RU" i="1" dirty="0"/>
            <a:t> участь у </a:t>
          </a:r>
          <a:r>
            <a:rPr lang="ru-RU" i="1" dirty="0" err="1"/>
            <a:t>справі</a:t>
          </a:r>
          <a:r>
            <a:rPr lang="ru-RU" i="1" dirty="0"/>
            <a:t>, </a:t>
          </a:r>
          <a:r>
            <a:rPr lang="ru-RU" i="1" dirty="0" err="1"/>
            <a:t>є</a:t>
          </a:r>
          <a:r>
            <a:rPr lang="ru-RU" i="1" dirty="0"/>
            <a:t> </a:t>
          </a:r>
          <a:r>
            <a:rPr lang="ru-RU" i="1" dirty="0" err="1"/>
            <a:t>складнощі</a:t>
          </a:r>
          <a:r>
            <a:rPr lang="ru-RU" i="1" dirty="0"/>
            <a:t> </a:t>
          </a:r>
          <a:r>
            <a:rPr lang="ru-RU" i="1" dirty="0" err="1"/>
            <a:t>у</a:t>
          </a:r>
          <a:r>
            <a:rPr lang="ru-RU" i="1" dirty="0"/>
            <a:t> </a:t>
          </a:r>
          <a:r>
            <a:rPr lang="ru-RU" i="1" dirty="0" err="1"/>
            <a:t>їх</a:t>
          </a:r>
          <a:r>
            <a:rPr lang="ru-RU" i="1" dirty="0"/>
            <a:t> </a:t>
          </a:r>
          <a:r>
            <a:rPr lang="ru-RU" i="1" dirty="0" err="1"/>
            <a:t>поданні</a:t>
          </a:r>
          <a:r>
            <a:rPr lang="ru-RU" i="1" dirty="0"/>
            <a:t>.</a:t>
          </a:r>
          <a:r>
            <a:rPr lang="ru-RU" dirty="0"/>
            <a:t> </a:t>
          </a:r>
          <a:br>
            <a:rPr lang="ru-RU" dirty="0"/>
          </a:br>
          <a:endParaRPr lang="ru-RU" dirty="0"/>
        </a:p>
      </dgm:t>
    </dgm:pt>
    <dgm:pt modelId="{D796B79F-4592-4E68-A057-FFEE784A179C}" type="parTrans" cxnId="{D787EAF1-C220-4252-A6C1-5EFD25D9D1B9}">
      <dgm:prSet/>
      <dgm:spPr/>
      <dgm:t>
        <a:bodyPr/>
        <a:lstStyle/>
        <a:p>
          <a:endParaRPr lang="ru-RU"/>
        </a:p>
      </dgm:t>
    </dgm:pt>
    <dgm:pt modelId="{25C7899B-AC35-4C04-A021-838AB5082A75}" type="sibTrans" cxnId="{D787EAF1-C220-4252-A6C1-5EFD25D9D1B9}">
      <dgm:prSet/>
      <dgm:spPr/>
      <dgm:t>
        <a:bodyPr/>
        <a:lstStyle/>
        <a:p>
          <a:endParaRPr lang="ru-RU"/>
        </a:p>
      </dgm:t>
    </dgm:pt>
    <dgm:pt modelId="{4699E239-7CDC-410F-925B-0EBC0F11C77E}" type="pres">
      <dgm:prSet presAssocID="{C25036F0-7A7B-4FC2-9136-14C03A5A592A}" presName="linear" presStyleCnt="0">
        <dgm:presLayoutVars>
          <dgm:animLvl val="lvl"/>
          <dgm:resizeHandles val="exact"/>
        </dgm:presLayoutVars>
      </dgm:prSet>
      <dgm:spPr/>
    </dgm:pt>
    <dgm:pt modelId="{9339366F-E93A-4888-829F-8E820FAC7AD8}" type="pres">
      <dgm:prSet presAssocID="{E51CDD1F-CABD-4B7A-A9EF-E47846495EB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BCCF622-D131-4916-8667-419D92F4AE81}" type="presOf" srcId="{C25036F0-7A7B-4FC2-9136-14C03A5A592A}" destId="{4699E239-7CDC-410F-925B-0EBC0F11C77E}" srcOrd="0" destOrd="0" presId="urn:microsoft.com/office/officeart/2005/8/layout/vList2"/>
    <dgm:cxn modelId="{AC7DB58A-8ED0-41A1-89D3-D8E9FFD0B545}" type="presOf" srcId="{E51CDD1F-CABD-4B7A-A9EF-E47846495EB0}" destId="{9339366F-E93A-4888-829F-8E820FAC7AD8}" srcOrd="0" destOrd="0" presId="urn:microsoft.com/office/officeart/2005/8/layout/vList2"/>
    <dgm:cxn modelId="{D787EAF1-C220-4252-A6C1-5EFD25D9D1B9}" srcId="{C25036F0-7A7B-4FC2-9136-14C03A5A592A}" destId="{E51CDD1F-CABD-4B7A-A9EF-E47846495EB0}" srcOrd="0" destOrd="0" parTransId="{D796B79F-4592-4E68-A057-FFEE784A179C}" sibTransId="{25C7899B-AC35-4C04-A021-838AB5082A75}"/>
    <dgm:cxn modelId="{CD6A18B0-182A-43BA-AC2E-2BF6F4381B5A}" type="presParOf" srcId="{4699E239-7CDC-410F-925B-0EBC0F11C77E}" destId="{9339366F-E93A-4888-829F-8E820FAC7AD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B2E62-C9DD-4F09-8E09-5B6DB6A887FC}">
      <dsp:nvSpPr>
        <dsp:cNvPr id="0" name=""/>
        <dsp:cNvSpPr/>
      </dsp:nvSpPr>
      <dsp:spPr>
        <a:xfrm>
          <a:off x="0" y="35460"/>
          <a:ext cx="8229600" cy="445536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у </a:t>
          </a:r>
          <a:r>
            <a:rPr lang="ru-RU" sz="2800" kern="1200" dirty="0" err="1"/>
            <a:t>цивільному</a:t>
          </a:r>
          <a:r>
            <a:rPr lang="ru-RU" sz="2800" kern="1200" dirty="0"/>
            <a:t> </a:t>
          </a:r>
          <a:r>
            <a:rPr lang="ru-RU" sz="2800" kern="1200" dirty="0" err="1"/>
            <a:t>процесі</a:t>
          </a:r>
          <a:r>
            <a:rPr lang="ru-RU" sz="2800" kern="1200" dirty="0"/>
            <a:t> </a:t>
          </a:r>
          <a:r>
            <a:rPr lang="ru-RU" sz="2800" kern="1200" dirty="0" err="1"/>
            <a:t>можна</a:t>
          </a:r>
          <a:r>
            <a:rPr lang="ru-RU" sz="2800" kern="1200" dirty="0"/>
            <a:t> </a:t>
          </a:r>
          <a:r>
            <a:rPr lang="ru-RU" sz="2800" kern="1200" dirty="0" err="1"/>
            <a:t>визначити</a:t>
          </a:r>
          <a:r>
            <a:rPr lang="ru-RU" sz="2800" kern="1200" dirty="0"/>
            <a:t> як</a:t>
          </a:r>
          <a:br>
            <a:rPr lang="ru-RU" sz="2800" kern="1200" dirty="0"/>
          </a:br>
          <a:r>
            <a:rPr lang="ru-RU" sz="2800" kern="1200" dirty="0" err="1"/>
            <a:t>процесуальну</a:t>
          </a:r>
          <a:r>
            <a:rPr lang="ru-RU" sz="2800" kern="1200" dirty="0"/>
            <a:t> </a:t>
          </a:r>
          <a:r>
            <a:rPr lang="ru-RU" sz="2800" kern="1200" dirty="0" err="1"/>
            <a:t>діяльність</a:t>
          </a:r>
          <a:r>
            <a:rPr lang="ru-RU" sz="2800" kern="1200" dirty="0"/>
            <a:t> суду та </a:t>
          </a:r>
          <a:r>
            <a:rPr lang="ru-RU" sz="2800" kern="1200" dirty="0" err="1"/>
            <a:t>інших</a:t>
          </a:r>
          <a:r>
            <a:rPr lang="ru-RU" sz="2800" kern="1200" dirty="0"/>
            <a:t> </a:t>
          </a:r>
          <a:r>
            <a:rPr lang="ru-RU" sz="2800" kern="1200" dirty="0" err="1"/>
            <a:t>учасників</a:t>
          </a:r>
          <a:r>
            <a:rPr lang="ru-RU" sz="2800" kern="1200" dirty="0"/>
            <a:t> </a:t>
          </a:r>
          <a:r>
            <a:rPr lang="ru-RU" sz="2800" kern="1200" dirty="0" err="1"/>
            <a:t>цивільного</a:t>
          </a:r>
          <a:r>
            <a:rPr lang="ru-RU" sz="2800" kern="1200" dirty="0"/>
            <a:t> </a:t>
          </a:r>
          <a:r>
            <a:rPr lang="ru-RU" sz="2800" kern="1200" dirty="0" err="1"/>
            <a:t>процесу</a:t>
          </a:r>
          <a:r>
            <a:rPr lang="ru-RU" sz="2800" kern="1200" dirty="0"/>
            <a:t>, </a:t>
          </a:r>
          <a:r>
            <a:rPr lang="ru-RU" sz="2800" kern="1200" dirty="0" err="1"/>
            <a:t>спрямовану</a:t>
          </a:r>
          <a:r>
            <a:rPr lang="ru-RU" sz="2800" kern="1200" dirty="0"/>
            <a:t> на </a:t>
          </a:r>
          <a:r>
            <a:rPr lang="ru-RU" sz="2800" kern="1200" dirty="0" err="1"/>
            <a:t>визначення</a:t>
          </a:r>
          <a:r>
            <a:rPr lang="ru-RU" sz="2800" kern="1200" dirty="0"/>
            <a:t>, </a:t>
          </a:r>
          <a:r>
            <a:rPr lang="ru-RU" sz="2800" kern="1200" dirty="0" err="1"/>
            <a:t>отримання</a:t>
          </a:r>
          <a:r>
            <a:rPr lang="ru-RU" sz="2800" kern="1200" dirty="0"/>
            <a:t>, </a:t>
          </a:r>
          <a:r>
            <a:rPr lang="ru-RU" sz="2800" kern="1200" dirty="0" err="1"/>
            <a:t>дослідження</a:t>
          </a:r>
          <a:r>
            <a:rPr lang="ru-RU" sz="2800" kern="1200" dirty="0"/>
            <a:t> та</a:t>
          </a:r>
          <a:br>
            <a:rPr lang="ru-RU" sz="2800" kern="1200" dirty="0"/>
          </a:br>
          <a:r>
            <a:rPr lang="ru-RU" sz="2800" kern="1200" dirty="0" err="1"/>
            <a:t>оцінку</a:t>
          </a:r>
          <a:r>
            <a:rPr lang="ru-RU" sz="2800" kern="1200" dirty="0"/>
            <a:t> </a:t>
          </a:r>
          <a:r>
            <a:rPr lang="ru-RU" sz="2800" kern="1200" dirty="0" err="1"/>
            <a:t>юридично</a:t>
          </a:r>
          <a:r>
            <a:rPr lang="ru-RU" sz="2800" kern="1200" dirty="0"/>
            <a:t> </a:t>
          </a:r>
          <a:r>
            <a:rPr lang="ru-RU" sz="2800" kern="1200" dirty="0" err="1"/>
            <a:t>значущих</a:t>
          </a:r>
          <a:r>
            <a:rPr lang="ru-RU" sz="2800" kern="1200" dirty="0"/>
            <a:t> </a:t>
          </a:r>
          <a:r>
            <a:rPr lang="ru-RU" sz="2800" kern="1200" dirty="0" err="1"/>
            <a:t>відомостей</a:t>
          </a:r>
          <a:r>
            <a:rPr lang="ru-RU" sz="2800" kern="1200" dirty="0"/>
            <a:t> про </a:t>
          </a:r>
          <a:r>
            <a:rPr lang="ru-RU" sz="2800" kern="1200" dirty="0" err="1"/>
            <a:t>факти</a:t>
          </a:r>
          <a:r>
            <a:rPr lang="ru-RU" sz="2800" kern="1200" dirty="0"/>
            <a:t>, яка </a:t>
          </a:r>
          <a:r>
            <a:rPr lang="ru-RU" sz="2800" kern="1200" dirty="0" err="1"/>
            <a:t>здійснюється</a:t>
          </a:r>
          <a:r>
            <a:rPr lang="ru-RU" sz="2800" kern="1200" dirty="0"/>
            <a:t> у </a:t>
          </a:r>
          <a:r>
            <a:rPr lang="ru-RU" sz="2800" kern="1200" dirty="0" err="1"/>
            <a:t>визначеній</a:t>
          </a:r>
          <a:r>
            <a:rPr lang="ru-RU" sz="2800" kern="1200" dirty="0"/>
            <a:t> законом </a:t>
          </a:r>
          <a:r>
            <a:rPr lang="ru-RU" sz="2800" kern="1200" dirty="0" err="1"/>
            <a:t>формі</a:t>
          </a:r>
          <a:r>
            <a:rPr lang="ru-RU" sz="2800" kern="1200" dirty="0"/>
            <a:t> та </a:t>
          </a:r>
          <a:r>
            <a:rPr lang="ru-RU" sz="2800" kern="1200" dirty="0" err="1"/>
            <a:t>спрямована</a:t>
          </a:r>
          <a:r>
            <a:rPr lang="ru-RU" sz="2800" kern="1200" dirty="0"/>
            <a:t> на </a:t>
          </a:r>
          <a:r>
            <a:rPr lang="ru-RU" sz="2800" kern="1200" dirty="0" err="1"/>
            <a:t>вирішення</a:t>
          </a:r>
          <a:br>
            <a:rPr lang="ru-RU" sz="2800" kern="1200" dirty="0"/>
          </a:br>
          <a:r>
            <a:rPr lang="ru-RU" sz="2800" kern="1200" dirty="0" err="1"/>
            <a:t>справи</a:t>
          </a:r>
          <a:r>
            <a:rPr lang="ru-RU" sz="2800" kern="1200" dirty="0"/>
            <a:t>, </a:t>
          </a:r>
          <a:r>
            <a:rPr lang="ru-RU" sz="2800" kern="1200" dirty="0" err="1"/>
            <a:t>ухвалення</a:t>
          </a:r>
          <a:r>
            <a:rPr lang="ru-RU" sz="2800" kern="1200" dirty="0"/>
            <a:t> законного </a:t>
          </a:r>
          <a:r>
            <a:rPr lang="ru-RU" sz="2800" kern="1200" dirty="0" err="1"/>
            <a:t>і</a:t>
          </a:r>
          <a:r>
            <a:rPr lang="ru-RU" sz="2800" kern="1200" dirty="0"/>
            <a:t> </a:t>
          </a:r>
          <a:r>
            <a:rPr lang="ru-RU" sz="2800" kern="1200" dirty="0" err="1"/>
            <a:t>обґрунтованого</a:t>
          </a:r>
          <a:r>
            <a:rPr lang="ru-RU" sz="2800" kern="1200" dirty="0"/>
            <a:t> судового </a:t>
          </a:r>
          <a:r>
            <a:rPr lang="ru-RU" sz="2800" kern="1200" dirty="0" err="1"/>
            <a:t>рішення</a:t>
          </a:r>
          <a:r>
            <a:rPr lang="ru-RU" sz="2800" kern="1200" dirty="0"/>
            <a:t>. </a:t>
          </a:r>
          <a:br>
            <a:rPr lang="ru-RU" sz="2800" kern="1200" dirty="0"/>
          </a:br>
          <a:endParaRPr lang="ru-RU" sz="2800" kern="1200" dirty="0"/>
        </a:p>
      </dsp:txBody>
      <dsp:txXfrm>
        <a:off x="217493" y="252953"/>
        <a:ext cx="7794614" cy="402037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D2A8C8-EB82-4600-BC48-6FFB4A9CE05A}">
      <dsp:nvSpPr>
        <dsp:cNvPr id="0" name=""/>
        <dsp:cNvSpPr/>
      </dsp:nvSpPr>
      <dsp:spPr>
        <a:xfrm>
          <a:off x="3277697" y="426"/>
          <a:ext cx="2131404" cy="213140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shade val="5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допит </a:t>
          </a:r>
          <a:r>
            <a:rPr lang="ru-RU" sz="1800" kern="1200" dirty="0" err="1"/>
            <a:t>свідків</a:t>
          </a:r>
          <a:r>
            <a:rPr lang="ru-RU" sz="1800" kern="1200" dirty="0"/>
            <a:t>;</a:t>
          </a:r>
        </a:p>
      </dsp:txBody>
      <dsp:txXfrm>
        <a:off x="3589834" y="312563"/>
        <a:ext cx="1507130" cy="1507130"/>
      </dsp:txXfrm>
    </dsp:sp>
    <dsp:sp modelId="{AC0F34DF-8EE7-469E-A1D7-03E682AB4344}">
      <dsp:nvSpPr>
        <dsp:cNvPr id="0" name=""/>
        <dsp:cNvSpPr/>
      </dsp:nvSpPr>
      <dsp:spPr>
        <a:xfrm rot="3600000">
          <a:off x="4852202" y="2078319"/>
          <a:ext cx="566488" cy="7193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shade val="9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200" kern="1200"/>
        </a:p>
      </dsp:txBody>
      <dsp:txXfrm>
        <a:off x="4894689" y="2148600"/>
        <a:ext cx="396542" cy="431609"/>
      </dsp:txXfrm>
    </dsp:sp>
    <dsp:sp modelId="{2028B768-5FD7-4C4A-B252-41FD7B97A357}">
      <dsp:nvSpPr>
        <dsp:cNvPr id="0" name=""/>
        <dsp:cNvSpPr/>
      </dsp:nvSpPr>
      <dsp:spPr>
        <a:xfrm>
          <a:off x="4877822" y="2771925"/>
          <a:ext cx="2131404" cy="213140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-31303"/>
                <a:satOff val="-1672"/>
                <a:lumOff val="26799"/>
                <a:alphaOff val="0"/>
                <a:shade val="58000"/>
                <a:satMod val="150000"/>
              </a:schemeClr>
            </a:gs>
            <a:gs pos="72000">
              <a:schemeClr val="accent1">
                <a:shade val="50000"/>
                <a:hueOff val="-31303"/>
                <a:satOff val="-1672"/>
                <a:lumOff val="26799"/>
                <a:alphaOff val="0"/>
                <a:tint val="90000"/>
                <a:satMod val="135000"/>
              </a:schemeClr>
            </a:gs>
            <a:gs pos="100000">
              <a:schemeClr val="accent1">
                <a:shade val="50000"/>
                <a:hueOff val="-31303"/>
                <a:satOff val="-1672"/>
                <a:lumOff val="26799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призначення</a:t>
          </a:r>
          <a:r>
            <a:rPr lang="ru-RU" sz="1800" kern="1200" dirty="0"/>
            <a:t> </a:t>
          </a:r>
          <a:r>
            <a:rPr lang="ru-RU" sz="1800" kern="1200" dirty="0" err="1"/>
            <a:t>експертизи</a:t>
          </a:r>
          <a:r>
            <a:rPr lang="ru-RU" sz="1800" kern="1200" dirty="0"/>
            <a:t>;</a:t>
          </a:r>
        </a:p>
      </dsp:txBody>
      <dsp:txXfrm>
        <a:off x="5189959" y="3084062"/>
        <a:ext cx="1507130" cy="1507130"/>
      </dsp:txXfrm>
    </dsp:sp>
    <dsp:sp modelId="{F4A9C6D7-D59B-455B-ABA6-B08475C1CA54}">
      <dsp:nvSpPr>
        <dsp:cNvPr id="0" name=""/>
        <dsp:cNvSpPr/>
      </dsp:nvSpPr>
      <dsp:spPr>
        <a:xfrm rot="10800000">
          <a:off x="4076188" y="3477953"/>
          <a:ext cx="566488" cy="7193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-32542"/>
                <a:satOff val="-2367"/>
                <a:lumOff val="19949"/>
                <a:alphaOff val="0"/>
                <a:shade val="58000"/>
                <a:satMod val="150000"/>
              </a:schemeClr>
            </a:gs>
            <a:gs pos="72000">
              <a:schemeClr val="accent1">
                <a:shade val="90000"/>
                <a:hueOff val="-32542"/>
                <a:satOff val="-2367"/>
                <a:lumOff val="19949"/>
                <a:alphaOff val="0"/>
                <a:tint val="90000"/>
                <a:satMod val="135000"/>
              </a:schemeClr>
            </a:gs>
            <a:gs pos="100000">
              <a:schemeClr val="accent1">
                <a:shade val="90000"/>
                <a:hueOff val="-32542"/>
                <a:satOff val="-2367"/>
                <a:lumOff val="19949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200" kern="1200"/>
        </a:p>
      </dsp:txBody>
      <dsp:txXfrm rot="10800000">
        <a:off x="4246134" y="3621823"/>
        <a:ext cx="396542" cy="431609"/>
      </dsp:txXfrm>
    </dsp:sp>
    <dsp:sp modelId="{1AFD285D-30C1-44AA-B204-EB9F7F15F4CD}">
      <dsp:nvSpPr>
        <dsp:cNvPr id="0" name=""/>
        <dsp:cNvSpPr/>
      </dsp:nvSpPr>
      <dsp:spPr>
        <a:xfrm>
          <a:off x="1677572" y="2771925"/>
          <a:ext cx="2131404" cy="213140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-31303"/>
                <a:satOff val="-1672"/>
                <a:lumOff val="26799"/>
                <a:alphaOff val="0"/>
                <a:shade val="58000"/>
                <a:satMod val="150000"/>
              </a:schemeClr>
            </a:gs>
            <a:gs pos="72000">
              <a:schemeClr val="accent1">
                <a:shade val="50000"/>
                <a:hueOff val="-31303"/>
                <a:satOff val="-1672"/>
                <a:lumOff val="26799"/>
                <a:alphaOff val="0"/>
                <a:tint val="90000"/>
                <a:satMod val="135000"/>
              </a:schemeClr>
            </a:gs>
            <a:gs pos="100000">
              <a:schemeClr val="accent1">
                <a:shade val="50000"/>
                <a:hueOff val="-31303"/>
                <a:satOff val="-1672"/>
                <a:lumOff val="26799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/>
            <a:t>витребування</a:t>
          </a:r>
          <a:r>
            <a:rPr lang="ru-RU" sz="1800" kern="1200" dirty="0"/>
            <a:t> та (</a:t>
          </a:r>
          <a:r>
            <a:rPr lang="ru-RU" sz="1800" kern="1200" dirty="0" err="1"/>
            <a:t>або</a:t>
          </a:r>
          <a:r>
            <a:rPr lang="ru-RU" sz="1800" kern="1200" dirty="0"/>
            <a:t>) </a:t>
          </a:r>
          <a:r>
            <a:rPr lang="ru-RU" sz="1800" kern="1200" dirty="0" err="1"/>
            <a:t>огляд</a:t>
          </a:r>
          <a:r>
            <a:rPr lang="ru-RU" sz="1800" kern="1200" dirty="0"/>
            <a:t> </a:t>
          </a:r>
          <a:r>
            <a:rPr lang="ru-RU" sz="1800" kern="1200" dirty="0" err="1"/>
            <a:t>доказів</a:t>
          </a:r>
          <a:r>
            <a:rPr lang="ru-RU" sz="1800" kern="1200" dirty="0"/>
            <a:t>, </a:t>
          </a:r>
          <a:r>
            <a:rPr lang="ru-RU" sz="1800" kern="1200" dirty="0" err="1"/>
            <a:t>зокрема</a:t>
          </a:r>
          <a:r>
            <a:rPr lang="ru-RU" sz="1800" kern="1200" dirty="0"/>
            <a:t> за </a:t>
          </a:r>
          <a:r>
            <a:rPr lang="ru-RU" sz="1800" kern="1200" dirty="0" err="1"/>
            <a:t>їх</a:t>
          </a:r>
          <a:r>
            <a:rPr lang="ru-RU" sz="1800" kern="1200" dirty="0"/>
            <a:t> </a:t>
          </a:r>
          <a:r>
            <a:rPr lang="ru-RU" sz="1800" kern="1200" dirty="0" err="1"/>
            <a:t>місцезнаходженням</a:t>
          </a:r>
          <a:r>
            <a:rPr lang="ru-RU" sz="1800" kern="1200" dirty="0"/>
            <a:t>. </a:t>
          </a:r>
          <a:br>
            <a:rPr lang="ru-RU" sz="1800" kern="1200" dirty="0"/>
          </a:br>
          <a:endParaRPr lang="ru-RU" sz="1800" kern="1200" dirty="0"/>
        </a:p>
      </dsp:txBody>
      <dsp:txXfrm>
        <a:off x="1989709" y="3084062"/>
        <a:ext cx="1507130" cy="1507130"/>
      </dsp:txXfrm>
    </dsp:sp>
    <dsp:sp modelId="{2FFFD90D-3CDF-476F-8ED7-8E4E68432674}">
      <dsp:nvSpPr>
        <dsp:cNvPr id="0" name=""/>
        <dsp:cNvSpPr/>
      </dsp:nvSpPr>
      <dsp:spPr>
        <a:xfrm rot="18000000">
          <a:off x="3252076" y="2106088"/>
          <a:ext cx="566488" cy="7193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-32542"/>
                <a:satOff val="-2367"/>
                <a:lumOff val="19949"/>
                <a:alphaOff val="0"/>
                <a:shade val="58000"/>
                <a:satMod val="150000"/>
              </a:schemeClr>
            </a:gs>
            <a:gs pos="72000">
              <a:schemeClr val="accent1">
                <a:shade val="90000"/>
                <a:hueOff val="-32542"/>
                <a:satOff val="-2367"/>
                <a:lumOff val="19949"/>
                <a:alphaOff val="0"/>
                <a:tint val="90000"/>
                <a:satMod val="135000"/>
              </a:schemeClr>
            </a:gs>
            <a:gs pos="100000">
              <a:schemeClr val="accent1">
                <a:shade val="90000"/>
                <a:hueOff val="-32542"/>
                <a:satOff val="-2367"/>
                <a:lumOff val="19949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200" kern="1200"/>
        </a:p>
      </dsp:txBody>
      <dsp:txXfrm>
        <a:off x="3294563" y="2323547"/>
        <a:ext cx="396542" cy="43160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E73A1-A8D4-4B74-8B4D-8CACCCFB3509}">
      <dsp:nvSpPr>
        <dsp:cNvPr id="0" name=""/>
        <dsp:cNvSpPr/>
      </dsp:nvSpPr>
      <dsp:spPr>
        <a:xfrm>
          <a:off x="1851660" y="0"/>
          <a:ext cx="4526280" cy="4526280"/>
        </a:xfrm>
        <a:prstGeom prst="diamond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4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D4E0F419-B96F-4983-9087-33D031822118}">
      <dsp:nvSpPr>
        <dsp:cNvPr id="0" name=""/>
        <dsp:cNvSpPr/>
      </dsp:nvSpPr>
      <dsp:spPr>
        <a:xfrm>
          <a:off x="2281656" y="429996"/>
          <a:ext cx="1765249" cy="17652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ysClr val="windowText" lastClr="000000"/>
              </a:solidFill>
            </a:rPr>
            <a:t>Належність доказів;</a:t>
          </a:r>
          <a:endParaRPr lang="ru-RU" sz="2400" kern="1200" dirty="0">
            <a:solidFill>
              <a:sysClr val="windowText" lastClr="000000"/>
            </a:solidFill>
          </a:endParaRPr>
        </a:p>
      </dsp:txBody>
      <dsp:txXfrm>
        <a:off x="2367828" y="516168"/>
        <a:ext cx="1592905" cy="1592905"/>
      </dsp:txXfrm>
    </dsp:sp>
    <dsp:sp modelId="{F006F34F-481B-456A-94F2-02786A263A45}">
      <dsp:nvSpPr>
        <dsp:cNvPr id="0" name=""/>
        <dsp:cNvSpPr/>
      </dsp:nvSpPr>
      <dsp:spPr>
        <a:xfrm>
          <a:off x="4182694" y="429996"/>
          <a:ext cx="1765249" cy="17652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>
              <a:solidFill>
                <a:sysClr val="windowText" lastClr="000000"/>
              </a:solidFill>
            </a:rPr>
            <a:t>Допустимість</a:t>
          </a:r>
          <a:r>
            <a:rPr lang="ru-RU" sz="2400" kern="1200" dirty="0">
              <a:solidFill>
                <a:sysClr val="windowText" lastClr="000000"/>
              </a:solidFill>
            </a:rPr>
            <a:t> </a:t>
          </a:r>
          <a:r>
            <a:rPr lang="ru-RU" sz="2400" kern="1200" dirty="0" err="1">
              <a:solidFill>
                <a:sysClr val="windowText" lastClr="000000"/>
              </a:solidFill>
            </a:rPr>
            <a:t>доказів</a:t>
          </a:r>
          <a:r>
            <a:rPr lang="ru-RU" sz="2400" kern="1200" dirty="0">
              <a:solidFill>
                <a:sysClr val="windowText" lastClr="000000"/>
              </a:solidFill>
            </a:rPr>
            <a:t>;</a:t>
          </a:r>
        </a:p>
      </dsp:txBody>
      <dsp:txXfrm>
        <a:off x="4268866" y="516168"/>
        <a:ext cx="1592905" cy="1592905"/>
      </dsp:txXfrm>
    </dsp:sp>
    <dsp:sp modelId="{298A7883-6D68-4A94-878B-31142D84B1B4}">
      <dsp:nvSpPr>
        <dsp:cNvPr id="0" name=""/>
        <dsp:cNvSpPr/>
      </dsp:nvSpPr>
      <dsp:spPr>
        <a:xfrm>
          <a:off x="2281656" y="2331034"/>
          <a:ext cx="1765249" cy="17652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>
              <a:solidFill>
                <a:sysClr val="windowText" lastClr="000000"/>
              </a:solidFill>
            </a:rPr>
            <a:t>Достовірність</a:t>
          </a:r>
          <a:r>
            <a:rPr lang="ru-RU" sz="2400" kern="1200" dirty="0">
              <a:solidFill>
                <a:sysClr val="windowText" lastClr="000000"/>
              </a:solidFill>
            </a:rPr>
            <a:t> </a:t>
          </a:r>
          <a:r>
            <a:rPr lang="ru-RU" sz="2400" kern="1200" dirty="0" err="1">
              <a:solidFill>
                <a:sysClr val="windowText" lastClr="000000"/>
              </a:solidFill>
            </a:rPr>
            <a:t>доказів</a:t>
          </a:r>
          <a:r>
            <a:rPr lang="ru-RU" sz="2400" kern="1200" dirty="0">
              <a:solidFill>
                <a:sysClr val="windowText" lastClr="000000"/>
              </a:solidFill>
            </a:rPr>
            <a:t>;</a:t>
          </a:r>
        </a:p>
      </dsp:txBody>
      <dsp:txXfrm>
        <a:off x="2367828" y="2417206"/>
        <a:ext cx="1592905" cy="1592905"/>
      </dsp:txXfrm>
    </dsp:sp>
    <dsp:sp modelId="{3EFCAA0F-6D29-4B0A-9FB8-E05631A1253C}">
      <dsp:nvSpPr>
        <dsp:cNvPr id="0" name=""/>
        <dsp:cNvSpPr/>
      </dsp:nvSpPr>
      <dsp:spPr>
        <a:xfrm>
          <a:off x="4182694" y="2331034"/>
          <a:ext cx="1765249" cy="17652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>
              <a:solidFill>
                <a:sysClr val="windowText" lastClr="000000"/>
              </a:solidFill>
            </a:rPr>
            <a:t>Достатність</a:t>
          </a:r>
          <a:r>
            <a:rPr lang="ru-RU" sz="2400" kern="1200" dirty="0">
              <a:solidFill>
                <a:sysClr val="windowText" lastClr="000000"/>
              </a:solidFill>
            </a:rPr>
            <a:t> </a:t>
          </a:r>
          <a:r>
            <a:rPr lang="ru-RU" sz="2400" kern="1200" dirty="0" err="1">
              <a:solidFill>
                <a:sysClr val="windowText" lastClr="000000"/>
              </a:solidFill>
            </a:rPr>
            <a:t>доказів</a:t>
          </a:r>
          <a:r>
            <a:rPr lang="ru-RU" sz="2400" kern="1200" dirty="0">
              <a:solidFill>
                <a:sysClr val="windowText" lastClr="000000"/>
              </a:solidFill>
            </a:rPr>
            <a:t>. </a:t>
          </a:r>
          <a:br>
            <a:rPr lang="ru-RU" sz="2400" kern="1200" dirty="0">
              <a:solidFill>
                <a:sysClr val="windowText" lastClr="000000"/>
              </a:solidFill>
            </a:rPr>
          </a:br>
          <a:br>
            <a:rPr lang="ru-RU" sz="1800" kern="1200" dirty="0"/>
          </a:br>
          <a:br>
            <a:rPr lang="ru-RU" sz="1800" kern="1200" dirty="0"/>
          </a:br>
          <a:endParaRPr lang="ru-RU" sz="1800" kern="1200" dirty="0"/>
        </a:p>
      </dsp:txBody>
      <dsp:txXfrm>
        <a:off x="4268866" y="2417206"/>
        <a:ext cx="1592905" cy="159290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7A6974-79BC-4244-9022-9C3D19DA50A1}">
      <dsp:nvSpPr>
        <dsp:cNvPr id="0" name=""/>
        <dsp:cNvSpPr/>
      </dsp:nvSpPr>
      <dsp:spPr>
        <a:xfrm>
          <a:off x="4988125" y="3672408"/>
          <a:ext cx="2667896" cy="1728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/>
            <a:t>Особисті;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/>
            <a:t>Речові;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/>
            <a:t>Письмові;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/>
            <a:t>Змішані.</a:t>
          </a:r>
          <a:endParaRPr lang="ru-RU" sz="1700" kern="1200" dirty="0"/>
        </a:p>
      </dsp:txBody>
      <dsp:txXfrm>
        <a:off x="5826457" y="4142419"/>
        <a:ext cx="1791601" cy="1220218"/>
      </dsp:txXfrm>
    </dsp:sp>
    <dsp:sp modelId="{C3F8B523-E077-4AA6-BC6A-D2ECFE3E6115}">
      <dsp:nvSpPr>
        <dsp:cNvPr id="0" name=""/>
        <dsp:cNvSpPr/>
      </dsp:nvSpPr>
      <dsp:spPr>
        <a:xfrm>
          <a:off x="4988125" y="0"/>
          <a:ext cx="2667896" cy="1728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/>
            <a:t>Первісні;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/>
            <a:t>Похідні.</a:t>
          </a:r>
          <a:endParaRPr lang="ru-RU" sz="1700" kern="1200" dirty="0"/>
        </a:p>
      </dsp:txBody>
      <dsp:txXfrm>
        <a:off x="5826457" y="37963"/>
        <a:ext cx="1791601" cy="1220218"/>
      </dsp:txXfrm>
    </dsp:sp>
    <dsp:sp modelId="{A145CA6C-1A3F-4D6C-9888-A9CE5ED64953}">
      <dsp:nvSpPr>
        <dsp:cNvPr id="0" name=""/>
        <dsp:cNvSpPr/>
      </dsp:nvSpPr>
      <dsp:spPr>
        <a:xfrm>
          <a:off x="635241" y="0"/>
          <a:ext cx="2667896" cy="1728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/>
            <a:t>Прямі докази;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/>
            <a:t>Побічні докази.</a:t>
          </a:r>
          <a:endParaRPr lang="ru-RU" sz="1700" kern="1200" dirty="0"/>
        </a:p>
      </dsp:txBody>
      <dsp:txXfrm>
        <a:off x="673204" y="37963"/>
        <a:ext cx="1791601" cy="1220218"/>
      </dsp:txXfrm>
    </dsp:sp>
    <dsp:sp modelId="{C0F16B37-5D06-4FE6-9B4D-6BD0BAE1B229}">
      <dsp:nvSpPr>
        <dsp:cNvPr id="0" name=""/>
        <dsp:cNvSpPr/>
      </dsp:nvSpPr>
      <dsp:spPr>
        <a:xfrm>
          <a:off x="1753166" y="307834"/>
          <a:ext cx="2338459" cy="2338459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0" i="0" kern="1200" dirty="0"/>
            <a:t>За характером </a:t>
          </a:r>
          <a:r>
            <a:rPr lang="ru-RU" sz="1500" b="0" i="0" kern="1200" dirty="0" err="1"/>
            <a:t>зв’язку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змісту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доказів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із</a:t>
          </a:r>
          <a:r>
            <a:rPr lang="ru-RU" sz="1500" b="0" i="0" kern="1200" dirty="0"/>
            <a:t> фактами, </a:t>
          </a:r>
          <a:r>
            <a:rPr lang="ru-RU" sz="1500" b="0" i="0" kern="1200" dirty="0" err="1"/>
            <a:t>що</a:t>
          </a:r>
          <a:br>
            <a:rPr lang="ru-RU" sz="1500" b="0" i="0" kern="1200" dirty="0"/>
          </a:br>
          <a:r>
            <a:rPr lang="ru-RU" sz="1500" b="0" i="0" kern="1200" dirty="0" err="1"/>
            <a:t>підлягають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встановленню</a:t>
          </a:r>
          <a:br>
            <a:rPr lang="ru-RU" sz="1500" kern="1200" dirty="0"/>
          </a:br>
          <a:endParaRPr lang="ru-RU" sz="1500" kern="1200" dirty="0"/>
        </a:p>
      </dsp:txBody>
      <dsp:txXfrm>
        <a:off x="2438085" y="992753"/>
        <a:ext cx="1653540" cy="1653540"/>
      </dsp:txXfrm>
    </dsp:sp>
    <dsp:sp modelId="{24CE896A-3385-417A-BA54-17372077E1E8}">
      <dsp:nvSpPr>
        <dsp:cNvPr id="0" name=""/>
        <dsp:cNvSpPr/>
      </dsp:nvSpPr>
      <dsp:spPr>
        <a:xfrm rot="5400000">
          <a:off x="4199638" y="307834"/>
          <a:ext cx="2338459" cy="2338459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0" i="0" kern="1200" dirty="0"/>
            <a:t>За способом </a:t>
          </a:r>
          <a:r>
            <a:rPr lang="ru-RU" sz="1500" b="0" i="0" kern="1200" dirty="0" err="1"/>
            <a:t>утворення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фактичних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даних</a:t>
          </a:r>
          <a:r>
            <a:rPr lang="ru-RU" sz="1500" b="0" i="0" kern="1200" dirty="0"/>
            <a:t>:</a:t>
          </a:r>
          <a:br>
            <a:rPr lang="ru-RU" sz="1500" kern="1200" dirty="0"/>
          </a:br>
          <a:endParaRPr lang="ru-RU" sz="1500" kern="1200" dirty="0"/>
        </a:p>
      </dsp:txBody>
      <dsp:txXfrm rot="-5400000">
        <a:off x="4199638" y="992753"/>
        <a:ext cx="1653540" cy="1653540"/>
      </dsp:txXfrm>
    </dsp:sp>
    <dsp:sp modelId="{D06B5DB4-9502-42CF-96A9-C9FA17910D1A}">
      <dsp:nvSpPr>
        <dsp:cNvPr id="0" name=""/>
        <dsp:cNvSpPr/>
      </dsp:nvSpPr>
      <dsp:spPr>
        <a:xfrm rot="10800000">
          <a:off x="4199638" y="2754306"/>
          <a:ext cx="2338459" cy="2338459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0" i="0" kern="1200" dirty="0"/>
            <a:t>За </a:t>
          </a:r>
          <a:r>
            <a:rPr lang="ru-RU" sz="1500" b="0" i="0" kern="1200" dirty="0" err="1"/>
            <a:t>джерелом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отримання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фактичних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даних</a:t>
          </a:r>
          <a:br>
            <a:rPr lang="ru-RU" sz="1500" kern="1200" dirty="0"/>
          </a:br>
          <a:endParaRPr lang="ru-RU" sz="1500" kern="1200" dirty="0"/>
        </a:p>
      </dsp:txBody>
      <dsp:txXfrm rot="10800000">
        <a:off x="4199638" y="2754306"/>
        <a:ext cx="1653540" cy="1653540"/>
      </dsp:txXfrm>
    </dsp:sp>
    <dsp:sp modelId="{BC6F4FA7-40C6-463B-B7D1-DBFD2C11E83A}">
      <dsp:nvSpPr>
        <dsp:cNvPr id="0" name=""/>
        <dsp:cNvSpPr/>
      </dsp:nvSpPr>
      <dsp:spPr>
        <a:xfrm rot="16200000">
          <a:off x="1753166" y="2754306"/>
          <a:ext cx="2338459" cy="2338459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5D35A1B-2565-46F3-B2C1-AEDE9C3C5D41}">
      <dsp:nvSpPr>
        <dsp:cNvPr id="0" name=""/>
        <dsp:cNvSpPr/>
      </dsp:nvSpPr>
      <dsp:spPr>
        <a:xfrm>
          <a:off x="3741937" y="2214246"/>
          <a:ext cx="807389" cy="702078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DE50B374-6BA7-4903-AABF-FA6A81F6779A}">
      <dsp:nvSpPr>
        <dsp:cNvPr id="0" name=""/>
        <dsp:cNvSpPr/>
      </dsp:nvSpPr>
      <dsp:spPr>
        <a:xfrm rot="10800000">
          <a:off x="3741937" y="2484276"/>
          <a:ext cx="807389" cy="702078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A8E3A8-B56F-4A53-988F-1AAA34606DBB}">
      <dsp:nvSpPr>
        <dsp:cNvPr id="0" name=""/>
        <dsp:cNvSpPr/>
      </dsp:nvSpPr>
      <dsp:spPr>
        <a:xfrm>
          <a:off x="0" y="50669"/>
          <a:ext cx="8229600" cy="44249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 err="1"/>
            <a:t>це</a:t>
          </a:r>
          <a:r>
            <a:rPr lang="ru-RU" sz="3100" kern="1200" dirty="0"/>
            <a:t> </a:t>
          </a:r>
          <a:r>
            <a:rPr lang="ru-RU" sz="3100" kern="1200" dirty="0" err="1"/>
            <a:t>засіб</a:t>
          </a:r>
          <a:r>
            <a:rPr lang="ru-RU" sz="3100" kern="1200" dirty="0"/>
            <a:t> </a:t>
          </a:r>
          <a:r>
            <a:rPr lang="ru-RU" sz="3100" kern="1200" dirty="0" err="1"/>
            <a:t>доказування</a:t>
          </a:r>
          <a:r>
            <a:rPr lang="ru-RU" sz="3100" kern="1200" dirty="0"/>
            <a:t>, </a:t>
          </a:r>
          <a:r>
            <a:rPr lang="ru-RU" sz="3100" kern="1200" dirty="0" err="1"/>
            <a:t>який</a:t>
          </a:r>
          <a:r>
            <a:rPr lang="ru-RU" sz="3100" kern="1200" dirty="0"/>
            <a:t> </a:t>
          </a:r>
          <a:r>
            <a:rPr lang="ru-RU" sz="3100" kern="1200" dirty="0" err="1"/>
            <a:t>полягає</a:t>
          </a:r>
          <a:r>
            <a:rPr lang="ru-RU" sz="3100" kern="1200" dirty="0"/>
            <a:t> у </a:t>
          </a:r>
          <a:r>
            <a:rPr lang="ru-RU" sz="3100" kern="1200" dirty="0" err="1"/>
            <a:t>наданні</a:t>
          </a:r>
          <a:r>
            <a:rPr lang="ru-RU" sz="3100" kern="1200" dirty="0"/>
            <a:t> суду </a:t>
          </a:r>
          <a:r>
            <a:rPr lang="ru-RU" sz="3100" kern="1200" dirty="0" err="1"/>
            <a:t>відомостей</a:t>
          </a:r>
          <a:br>
            <a:rPr lang="ru-RU" sz="3100" kern="1200" dirty="0"/>
          </a:br>
          <a:r>
            <a:rPr lang="ru-RU" sz="3100" kern="1200" dirty="0"/>
            <a:t>про </a:t>
          </a:r>
          <a:r>
            <a:rPr lang="ru-RU" sz="3100" kern="1200" dirty="0" err="1"/>
            <a:t>факти</a:t>
          </a:r>
          <a:r>
            <a:rPr lang="ru-RU" sz="3100" kern="1200" dirty="0"/>
            <a:t>, на </a:t>
          </a:r>
          <a:r>
            <a:rPr lang="ru-RU" sz="3100" kern="1200" dirty="0" err="1"/>
            <a:t>підставі</a:t>
          </a:r>
          <a:r>
            <a:rPr lang="ru-RU" sz="3100" kern="1200" dirty="0"/>
            <a:t> </a:t>
          </a:r>
          <a:r>
            <a:rPr lang="ru-RU" sz="3100" kern="1200" dirty="0" err="1"/>
            <a:t>яких</a:t>
          </a:r>
          <a:r>
            <a:rPr lang="ru-RU" sz="3100" kern="1200" dirty="0"/>
            <a:t> суд </a:t>
          </a:r>
          <a:r>
            <a:rPr lang="ru-RU" sz="3100" kern="1200" dirty="0" err="1"/>
            <a:t>установлює</a:t>
          </a:r>
          <a:r>
            <a:rPr lang="ru-RU" sz="3100" kern="1200" dirty="0"/>
            <a:t> </a:t>
          </a:r>
          <a:r>
            <a:rPr lang="ru-RU" sz="3100" kern="1200" dirty="0" err="1"/>
            <a:t>наявність</a:t>
          </a:r>
          <a:r>
            <a:rPr lang="ru-RU" sz="3100" kern="1200" dirty="0"/>
            <a:t> </a:t>
          </a:r>
          <a:r>
            <a:rPr lang="ru-RU" sz="3100" kern="1200" dirty="0" err="1"/>
            <a:t>або</a:t>
          </a:r>
          <a:r>
            <a:rPr lang="ru-RU" sz="3100" kern="1200" dirty="0"/>
            <a:t> </a:t>
          </a:r>
          <a:r>
            <a:rPr lang="ru-RU" sz="3100" kern="1200" dirty="0" err="1"/>
            <a:t>відсутність</a:t>
          </a:r>
          <a:r>
            <a:rPr lang="ru-RU" sz="3100" kern="1200" dirty="0"/>
            <a:t> </a:t>
          </a:r>
          <a:r>
            <a:rPr lang="ru-RU" sz="3100" kern="1200" dirty="0" err="1"/>
            <a:t>обставин</a:t>
          </a:r>
          <a:r>
            <a:rPr lang="ru-RU" sz="3100" kern="1200" dirty="0"/>
            <a:t>, </a:t>
          </a:r>
          <a:r>
            <a:rPr lang="ru-RU" sz="3100" kern="1200" dirty="0" err="1"/>
            <a:t>що</a:t>
          </a:r>
          <a:r>
            <a:rPr lang="ru-RU" sz="3100" kern="1200" dirty="0"/>
            <a:t> </a:t>
          </a:r>
          <a:r>
            <a:rPr lang="ru-RU" sz="3100" kern="1200" dirty="0" err="1"/>
            <a:t>обґрунтовують</a:t>
          </a:r>
          <a:r>
            <a:rPr lang="ru-RU" sz="3100" kern="1200" dirty="0"/>
            <a:t> </a:t>
          </a:r>
          <a:r>
            <a:rPr lang="ru-RU" sz="3100" kern="1200" dirty="0" err="1"/>
            <a:t>їх</a:t>
          </a:r>
          <a:r>
            <a:rPr lang="ru-RU" sz="3100" kern="1200" dirty="0"/>
            <a:t> </a:t>
          </a:r>
          <a:r>
            <a:rPr lang="ru-RU" sz="3100" kern="1200" dirty="0" err="1"/>
            <a:t>вимоги</a:t>
          </a:r>
          <a:r>
            <a:rPr lang="ru-RU" sz="3100" kern="1200" dirty="0"/>
            <a:t> </a:t>
          </a:r>
          <a:r>
            <a:rPr lang="ru-RU" sz="3100" kern="1200" dirty="0" err="1"/>
            <a:t>чи</a:t>
          </a:r>
          <a:r>
            <a:rPr lang="ru-RU" sz="3100" kern="1200" dirty="0"/>
            <a:t> </a:t>
          </a:r>
          <a:r>
            <a:rPr lang="ru-RU" sz="3100" kern="1200" dirty="0" err="1"/>
            <a:t>заперечення</a:t>
          </a:r>
          <a:r>
            <a:rPr lang="ru-RU" sz="3100" kern="1200" dirty="0"/>
            <a:t>, та </a:t>
          </a:r>
          <a:r>
            <a:rPr lang="ru-RU" sz="3100" kern="1200" dirty="0" err="1"/>
            <a:t>інші</a:t>
          </a:r>
          <a:r>
            <a:rPr lang="ru-RU" sz="3100" kern="1200" dirty="0"/>
            <a:t> </a:t>
          </a:r>
          <a:r>
            <a:rPr lang="ru-RU" sz="3100" kern="1200" dirty="0" err="1"/>
            <a:t>обставини</a:t>
          </a:r>
          <a:r>
            <a:rPr lang="ru-RU" sz="3100" kern="1200" dirty="0"/>
            <a:t>, </a:t>
          </a:r>
          <a:r>
            <a:rPr lang="ru-RU" sz="3100" kern="1200" dirty="0" err="1"/>
            <a:t>які</a:t>
          </a:r>
          <a:r>
            <a:rPr lang="ru-RU" sz="3100" kern="1200" dirty="0"/>
            <a:t> </a:t>
          </a:r>
          <a:r>
            <a:rPr lang="ru-RU" sz="3100" kern="1200" dirty="0" err="1"/>
            <a:t>мають</a:t>
          </a:r>
          <a:r>
            <a:rPr lang="ru-RU" sz="3100" kern="1200" dirty="0"/>
            <a:t> </a:t>
          </a:r>
          <a:r>
            <a:rPr lang="ru-RU" sz="3100" kern="1200" dirty="0" err="1"/>
            <a:t>значення</a:t>
          </a:r>
          <a:r>
            <a:rPr lang="ru-RU" sz="3100" kern="1200" dirty="0"/>
            <a:t> для правильного</a:t>
          </a:r>
          <a:br>
            <a:rPr lang="ru-RU" sz="3100" kern="1200" dirty="0"/>
          </a:br>
          <a:r>
            <a:rPr lang="ru-RU" sz="3100" kern="1200" dirty="0" err="1"/>
            <a:t>вирішення</a:t>
          </a:r>
          <a:r>
            <a:rPr lang="ru-RU" sz="3100" kern="1200" dirty="0"/>
            <a:t> </a:t>
          </a:r>
          <a:r>
            <a:rPr lang="ru-RU" sz="3100" kern="1200" dirty="0" err="1"/>
            <a:t>справи</a:t>
          </a:r>
          <a:r>
            <a:rPr lang="ru-RU" sz="3100" kern="1200" dirty="0"/>
            <a:t>. </a:t>
          </a:r>
          <a:br>
            <a:rPr lang="ru-RU" sz="3100" kern="1200" dirty="0"/>
          </a:br>
          <a:endParaRPr lang="ru-RU" sz="3100" kern="1200" dirty="0"/>
        </a:p>
      </dsp:txBody>
      <dsp:txXfrm>
        <a:off x="216008" y="266677"/>
        <a:ext cx="7797584" cy="399292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872E5F-2833-49AA-8481-E6F661C4C547}">
      <dsp:nvSpPr>
        <dsp:cNvPr id="0" name=""/>
        <dsp:cNvSpPr/>
      </dsp:nvSpPr>
      <dsp:spPr>
        <a:xfrm>
          <a:off x="720089" y="0"/>
          <a:ext cx="2828925" cy="16973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 err="1"/>
            <a:t>твердження</a:t>
          </a:r>
          <a:r>
            <a:rPr lang="ru-RU" sz="3200" kern="1200" dirty="0"/>
            <a:t>;</a:t>
          </a:r>
        </a:p>
      </dsp:txBody>
      <dsp:txXfrm>
        <a:off x="769803" y="49714"/>
        <a:ext cx="2729497" cy="1597927"/>
      </dsp:txXfrm>
    </dsp:sp>
    <dsp:sp modelId="{2E96B1B2-EFDE-45D4-9A88-D1768EEC5DB7}">
      <dsp:nvSpPr>
        <dsp:cNvPr id="0" name=""/>
        <dsp:cNvSpPr/>
      </dsp:nvSpPr>
      <dsp:spPr>
        <a:xfrm>
          <a:off x="3797960" y="497890"/>
          <a:ext cx="599732" cy="7015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>
        <a:off x="3797960" y="638205"/>
        <a:ext cx="419812" cy="420943"/>
      </dsp:txXfrm>
    </dsp:sp>
    <dsp:sp modelId="{2739D244-0993-4D35-BDC6-3DEDF7300DA4}">
      <dsp:nvSpPr>
        <dsp:cNvPr id="0" name=""/>
        <dsp:cNvSpPr/>
      </dsp:nvSpPr>
      <dsp:spPr>
        <a:xfrm>
          <a:off x="4680585" y="0"/>
          <a:ext cx="2828925" cy="16973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 err="1"/>
            <a:t>визнання</a:t>
          </a:r>
          <a:r>
            <a:rPr lang="ru-RU" sz="3200" kern="1200" dirty="0"/>
            <a:t>;</a:t>
          </a:r>
        </a:p>
      </dsp:txBody>
      <dsp:txXfrm>
        <a:off x="4730299" y="49714"/>
        <a:ext cx="2729497" cy="1597927"/>
      </dsp:txXfrm>
    </dsp:sp>
    <dsp:sp modelId="{5F29985C-323C-44DE-B12D-5E5E2A55B2EF}">
      <dsp:nvSpPr>
        <dsp:cNvPr id="0" name=""/>
        <dsp:cNvSpPr/>
      </dsp:nvSpPr>
      <dsp:spPr>
        <a:xfrm rot="5400000">
          <a:off x="5795181" y="1895379"/>
          <a:ext cx="599732" cy="7015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-5400000">
        <a:off x="5884576" y="1946299"/>
        <a:ext cx="420943" cy="419812"/>
      </dsp:txXfrm>
    </dsp:sp>
    <dsp:sp modelId="{D24174EB-829D-4453-BD30-1CF849E9B4F4}">
      <dsp:nvSpPr>
        <dsp:cNvPr id="0" name=""/>
        <dsp:cNvSpPr/>
      </dsp:nvSpPr>
      <dsp:spPr>
        <a:xfrm>
          <a:off x="4680585" y="2828925"/>
          <a:ext cx="2828925" cy="16973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 err="1"/>
            <a:t>заперечення</a:t>
          </a:r>
          <a:r>
            <a:rPr lang="ru-RU" sz="3200" kern="1200" dirty="0"/>
            <a:t>. </a:t>
          </a:r>
          <a:br>
            <a:rPr lang="ru-RU" sz="3200" kern="1200" dirty="0"/>
          </a:br>
          <a:endParaRPr lang="ru-RU" sz="3200" kern="1200" dirty="0"/>
        </a:p>
      </dsp:txBody>
      <dsp:txXfrm>
        <a:off x="4730299" y="2878639"/>
        <a:ext cx="2729497" cy="159792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59F408-C377-4807-B0C1-BE9631F987D4}">
      <dsp:nvSpPr>
        <dsp:cNvPr id="0" name=""/>
        <dsp:cNvSpPr/>
      </dsp:nvSpPr>
      <dsp:spPr>
        <a:xfrm>
          <a:off x="1851660" y="0"/>
          <a:ext cx="4526280" cy="45262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i="0" kern="1200" dirty="0" err="1"/>
            <a:t>це</a:t>
          </a:r>
          <a:r>
            <a:rPr lang="ru-RU" sz="3200" i="0" kern="1200" dirty="0"/>
            <a:t> </a:t>
          </a:r>
          <a:r>
            <a:rPr lang="ru-RU" sz="3200" i="0" kern="1200" dirty="0" err="1"/>
            <a:t>повідомлення</a:t>
          </a:r>
          <a:r>
            <a:rPr lang="ru-RU" sz="3200" i="0" kern="1200" dirty="0"/>
            <a:t> суду про </a:t>
          </a:r>
          <a:r>
            <a:rPr lang="ru-RU" sz="3200" i="0" kern="1200" dirty="0" err="1"/>
            <a:t>відомі</a:t>
          </a:r>
          <a:br>
            <a:rPr lang="ru-RU" sz="3200" i="0" kern="1200" dirty="0"/>
          </a:br>
          <a:r>
            <a:rPr lang="ru-RU" sz="3200" i="0" kern="1200" dirty="0" err="1"/>
            <a:t>йому</a:t>
          </a:r>
          <a:r>
            <a:rPr lang="ru-RU" sz="3200" i="0" kern="1200" dirty="0"/>
            <a:t> </a:t>
          </a:r>
          <a:r>
            <a:rPr lang="ru-RU" sz="3200" i="0" kern="1200" dirty="0" err="1"/>
            <a:t>обставини</a:t>
          </a:r>
          <a:r>
            <a:rPr lang="ru-RU" sz="3200" i="0" kern="1200" dirty="0"/>
            <a:t>, </a:t>
          </a:r>
          <a:r>
            <a:rPr lang="ru-RU" sz="3200" i="0" kern="1200" dirty="0" err="1"/>
            <a:t>які</a:t>
          </a:r>
          <a:r>
            <a:rPr lang="ru-RU" sz="3200" i="0" kern="1200" dirty="0"/>
            <a:t> </a:t>
          </a:r>
          <a:r>
            <a:rPr lang="ru-RU" sz="3200" i="0" kern="1200" dirty="0" err="1"/>
            <a:t>мають</a:t>
          </a:r>
          <a:r>
            <a:rPr lang="ru-RU" sz="3200" i="0" kern="1200" dirty="0"/>
            <a:t> </a:t>
          </a:r>
          <a:r>
            <a:rPr lang="ru-RU" sz="3200" i="0" kern="1200" dirty="0" err="1"/>
            <a:t>значення</a:t>
          </a:r>
          <a:r>
            <a:rPr lang="ru-RU" sz="3200" i="0" kern="1200" dirty="0"/>
            <a:t> для </a:t>
          </a:r>
          <a:r>
            <a:rPr lang="ru-RU" sz="3200" i="0" kern="1200" dirty="0" err="1"/>
            <a:t>справи</a:t>
          </a:r>
          <a:r>
            <a:rPr lang="ru-RU" sz="3200" i="0" kern="1200" dirty="0"/>
            <a:t> </a:t>
          </a:r>
          <a:br>
            <a:rPr lang="ru-RU" sz="3200" kern="1200" dirty="0"/>
          </a:br>
          <a:endParaRPr lang="ru-RU" sz="3200" kern="1200" dirty="0"/>
        </a:p>
      </dsp:txBody>
      <dsp:txXfrm>
        <a:off x="2514518" y="662858"/>
        <a:ext cx="3200564" cy="320056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1345F-5BC2-4ECE-9C53-F8761B41428F}">
      <dsp:nvSpPr>
        <dsp:cNvPr id="0" name=""/>
        <dsp:cNvSpPr/>
      </dsp:nvSpPr>
      <dsp:spPr>
        <a:xfrm>
          <a:off x="0" y="52902"/>
          <a:ext cx="7931224" cy="2588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i="0" kern="1200" dirty="0" err="1"/>
            <a:t>це</a:t>
          </a:r>
          <a:r>
            <a:rPr lang="ru-RU" sz="2900" i="0" kern="1200" dirty="0"/>
            <a:t> </a:t>
          </a:r>
          <a:r>
            <a:rPr lang="ru-RU" sz="2900" i="0" kern="1200" dirty="0" err="1"/>
            <a:t>будь-які</a:t>
          </a:r>
          <a:r>
            <a:rPr lang="ru-RU" sz="2900" i="0" kern="1200" dirty="0"/>
            <a:t> </a:t>
          </a:r>
          <a:r>
            <a:rPr lang="ru-RU" sz="2900" i="0" kern="1200" dirty="0" err="1"/>
            <a:t>документи</a:t>
          </a:r>
          <a:r>
            <a:rPr lang="ru-RU" sz="2900" i="0" kern="1200" dirty="0"/>
            <a:t>, </a:t>
          </a:r>
          <a:r>
            <a:rPr lang="ru-RU" sz="2900" i="0" kern="1200" dirty="0" err="1"/>
            <a:t>акти</a:t>
          </a:r>
          <a:r>
            <a:rPr lang="ru-RU" sz="2900" i="0" kern="1200" dirty="0"/>
            <a:t>, </a:t>
          </a:r>
          <a:r>
            <a:rPr lang="ru-RU" sz="2900" i="0" kern="1200" dirty="0" err="1"/>
            <a:t>довідки</a:t>
          </a:r>
          <a:r>
            <a:rPr lang="ru-RU" sz="2900" i="0" kern="1200" dirty="0"/>
            <a:t>, </a:t>
          </a:r>
          <a:r>
            <a:rPr lang="ru-RU" sz="2900" i="0" kern="1200" dirty="0" err="1"/>
            <a:t>листування</a:t>
          </a:r>
          <a:r>
            <a:rPr lang="ru-RU" sz="2900" i="0" kern="1200" dirty="0"/>
            <a:t> </a:t>
          </a:r>
          <a:r>
            <a:rPr lang="ru-RU" sz="2900" i="0" kern="1200" dirty="0" err="1"/>
            <a:t>службового</a:t>
          </a:r>
          <a:r>
            <a:rPr lang="ru-RU" sz="2900" i="0" kern="1200" dirty="0"/>
            <a:t> </a:t>
          </a:r>
          <a:r>
            <a:rPr lang="ru-RU" sz="2900" i="0" kern="1200" dirty="0" err="1"/>
            <a:t>або</a:t>
          </a:r>
          <a:r>
            <a:rPr lang="ru-RU" sz="2900" i="0" kern="1200" dirty="0"/>
            <a:t> </a:t>
          </a:r>
          <a:r>
            <a:rPr lang="ru-RU" sz="2900" i="0" kern="1200" dirty="0" err="1"/>
            <a:t>особистого</a:t>
          </a:r>
          <a:r>
            <a:rPr lang="ru-RU" sz="2900" i="0" kern="1200" dirty="0"/>
            <a:t> характеру </a:t>
          </a:r>
          <a:r>
            <a:rPr lang="ru-RU" sz="2900" i="0" kern="1200" dirty="0" err="1"/>
            <a:t>або</a:t>
          </a:r>
          <a:r>
            <a:rPr lang="ru-RU" sz="2900" i="0" kern="1200" dirty="0"/>
            <a:t> </a:t>
          </a:r>
          <a:r>
            <a:rPr lang="ru-RU" sz="2900" i="0" kern="1200" dirty="0" err="1"/>
            <a:t>витяги</a:t>
          </a:r>
          <a:r>
            <a:rPr lang="ru-RU" sz="2900" i="0" kern="1200" dirty="0"/>
            <a:t> </a:t>
          </a:r>
          <a:r>
            <a:rPr lang="ru-RU" sz="2900" i="0" kern="1200" dirty="0" err="1"/>
            <a:t>з</a:t>
          </a:r>
          <a:r>
            <a:rPr lang="ru-RU" sz="2900" i="0" kern="1200" dirty="0"/>
            <a:t> них, </a:t>
          </a:r>
          <a:r>
            <a:rPr lang="ru-RU" sz="2900" i="0" kern="1200" dirty="0" err="1"/>
            <a:t>що</a:t>
          </a:r>
          <a:r>
            <a:rPr lang="ru-RU" sz="2900" i="0" kern="1200" dirty="0"/>
            <a:t> </a:t>
          </a:r>
          <a:r>
            <a:rPr lang="ru-RU" sz="2900" i="0" kern="1200" dirty="0" err="1"/>
            <a:t>містять</a:t>
          </a:r>
          <a:r>
            <a:rPr lang="ru-RU" sz="2900" i="0" kern="1200" dirty="0"/>
            <a:t> </a:t>
          </a:r>
          <a:r>
            <a:rPr lang="ru-RU" sz="2900" i="0" kern="1200" dirty="0" err="1"/>
            <a:t>відомості</a:t>
          </a:r>
          <a:r>
            <a:rPr lang="ru-RU" sz="2900" i="0" kern="1200" dirty="0"/>
            <a:t> про </a:t>
          </a:r>
          <a:r>
            <a:rPr lang="ru-RU" sz="2900" i="0" kern="1200" dirty="0" err="1"/>
            <a:t>обставини</a:t>
          </a:r>
          <a:r>
            <a:rPr lang="ru-RU" sz="2900" i="0" kern="1200" dirty="0"/>
            <a:t>, </a:t>
          </a:r>
          <a:r>
            <a:rPr lang="ru-RU" sz="2900" i="0" kern="1200" dirty="0" err="1"/>
            <a:t>які</a:t>
          </a:r>
          <a:r>
            <a:rPr lang="ru-RU" sz="2900" i="0" kern="1200" dirty="0"/>
            <a:t> </a:t>
          </a:r>
          <a:r>
            <a:rPr lang="ru-RU" sz="2900" i="0" kern="1200" dirty="0" err="1"/>
            <a:t>мають</a:t>
          </a:r>
          <a:r>
            <a:rPr lang="ru-RU" sz="2900" i="0" kern="1200" dirty="0"/>
            <a:t> </a:t>
          </a:r>
          <a:r>
            <a:rPr lang="ru-RU" sz="2900" i="0" kern="1200" dirty="0" err="1"/>
            <a:t>значення</a:t>
          </a:r>
          <a:r>
            <a:rPr lang="ru-RU" sz="2900" i="0" kern="1200" dirty="0"/>
            <a:t> для </a:t>
          </a:r>
          <a:r>
            <a:rPr lang="ru-RU" sz="2900" i="0" kern="1200" dirty="0" err="1"/>
            <a:t>справи</a:t>
          </a:r>
          <a:r>
            <a:rPr lang="ru-RU" sz="2900" i="0" kern="1200" dirty="0"/>
            <a:t> </a:t>
          </a:r>
          <a:br>
            <a:rPr lang="ru-RU" sz="2900" kern="1200" dirty="0"/>
          </a:br>
          <a:endParaRPr lang="ru-RU" sz="2900" kern="1200" dirty="0"/>
        </a:p>
      </dsp:txBody>
      <dsp:txXfrm>
        <a:off x="0" y="52902"/>
        <a:ext cx="7931224" cy="2588167"/>
      </dsp:txXfrm>
    </dsp:sp>
    <dsp:sp modelId="{A486D824-A79C-4BF0-BB87-6FF3A3F43827}">
      <dsp:nvSpPr>
        <dsp:cNvPr id="0" name=""/>
        <dsp:cNvSpPr/>
      </dsp:nvSpPr>
      <dsp:spPr>
        <a:xfrm>
          <a:off x="0" y="2641070"/>
          <a:ext cx="7931224" cy="12736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8127BA-803F-433F-93DB-691A05806A31}">
      <dsp:nvSpPr>
        <dsp:cNvPr id="0" name=""/>
        <dsp:cNvSpPr/>
      </dsp:nvSpPr>
      <dsp:spPr>
        <a:xfrm>
          <a:off x="2633471" y="55"/>
          <a:ext cx="2962656" cy="220788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8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30000"/>
                <a:satMod val="18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2000"/>
                <a:satMod val="18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 err="1"/>
            <a:t>подання</a:t>
          </a:r>
          <a:r>
            <a:rPr lang="ru-RU" sz="2500" kern="1200" dirty="0"/>
            <a:t> сторонами та </a:t>
          </a:r>
          <a:r>
            <a:rPr lang="ru-RU" sz="2500" kern="1200" dirty="0" err="1"/>
            <a:t>іншими</a:t>
          </a:r>
          <a:r>
            <a:rPr lang="ru-RU" sz="2500" kern="1200" dirty="0"/>
            <a:t> особами, </a:t>
          </a:r>
          <a:r>
            <a:rPr lang="ru-RU" sz="2500" kern="1200" dirty="0" err="1"/>
            <a:t>які</a:t>
          </a:r>
          <a:r>
            <a:rPr lang="ru-RU" sz="2500" kern="1200" dirty="0"/>
            <a:t> </a:t>
          </a:r>
          <a:r>
            <a:rPr lang="ru-RU" sz="2500" kern="1200" dirty="0" err="1"/>
            <a:t>беруть</a:t>
          </a:r>
          <a:r>
            <a:rPr lang="ru-RU" sz="2500" kern="1200" dirty="0"/>
            <a:t> участь </a:t>
          </a:r>
          <a:r>
            <a:rPr lang="ru-RU" sz="2500" kern="1200" dirty="0" err="1"/>
            <a:t>справі</a:t>
          </a:r>
          <a:r>
            <a:rPr lang="ru-RU" sz="2500" kern="1200" dirty="0"/>
            <a:t>;</a:t>
          </a:r>
        </a:p>
      </dsp:txBody>
      <dsp:txXfrm>
        <a:off x="2633471" y="55"/>
        <a:ext cx="2962656" cy="2207887"/>
      </dsp:txXfrm>
    </dsp:sp>
    <dsp:sp modelId="{6314F842-520E-4BAB-94A6-04C552DB0291}">
      <dsp:nvSpPr>
        <dsp:cNvPr id="0" name=""/>
        <dsp:cNvSpPr/>
      </dsp:nvSpPr>
      <dsp:spPr>
        <a:xfrm>
          <a:off x="2633471" y="2318337"/>
          <a:ext cx="2962656" cy="220788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8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30000"/>
                <a:satMod val="18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2000"/>
                <a:satMod val="18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 err="1"/>
            <a:t>витребування</a:t>
          </a:r>
          <a:r>
            <a:rPr lang="ru-RU" sz="2500" kern="1200" dirty="0"/>
            <a:t> </a:t>
          </a:r>
          <a:r>
            <a:rPr lang="ru-RU" sz="2500" kern="1200" dirty="0" err="1"/>
            <a:t>письмових</a:t>
          </a:r>
          <a:r>
            <a:rPr lang="ru-RU" sz="2500" kern="1200" dirty="0"/>
            <a:t> </a:t>
          </a:r>
          <a:r>
            <a:rPr lang="ru-RU" sz="2500" kern="1200" dirty="0" err="1"/>
            <a:t>доказів</a:t>
          </a:r>
          <a:r>
            <a:rPr lang="ru-RU" sz="2500" kern="1200" dirty="0"/>
            <a:t> судом. </a:t>
          </a:r>
          <a:br>
            <a:rPr lang="ru-RU" sz="2500" kern="1200" dirty="0"/>
          </a:br>
          <a:endParaRPr lang="ru-RU" sz="2500" kern="1200" dirty="0"/>
        </a:p>
      </dsp:txBody>
      <dsp:txXfrm>
        <a:off x="2633471" y="2318337"/>
        <a:ext cx="2962656" cy="220788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35578-21A2-46B0-B099-4C41C53C3E55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- Оригінали письмових доказів;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- Копії письмових доказів.</a:t>
          </a:r>
          <a:endParaRPr lang="ru-RU" sz="2500" kern="1200" dirty="0"/>
        </a:p>
      </dsp:txBody>
      <dsp:txXfrm rot="5400000">
        <a:off x="0" y="0"/>
        <a:ext cx="4114800" cy="1697235"/>
      </dsp:txXfrm>
    </dsp:sp>
    <dsp:sp modelId="{2D0BD6DB-66D3-4446-8289-6E6A04E7E497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- Офіційні;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- Неофіційні.</a:t>
          </a:r>
          <a:endParaRPr lang="ru-RU" sz="2500" kern="1200" dirty="0"/>
        </a:p>
      </dsp:txBody>
      <dsp:txXfrm>
        <a:off x="4114800" y="0"/>
        <a:ext cx="4114800" cy="1697235"/>
      </dsp:txXfrm>
    </dsp:sp>
    <dsp:sp modelId="{112DBA3B-D29B-49D7-B07B-721507B87FE0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- Прості;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- Нотаріально посвідчені.</a:t>
          </a:r>
          <a:endParaRPr lang="ru-RU" sz="2500" kern="1200" dirty="0"/>
        </a:p>
      </dsp:txBody>
      <dsp:txXfrm rot="10800000">
        <a:off x="0" y="2828726"/>
        <a:ext cx="4114800" cy="1697235"/>
      </dsp:txXfrm>
    </dsp:sp>
    <dsp:sp modelId="{75797C72-6214-46BC-A8E1-E82F6703DDF9}">
      <dsp:nvSpPr>
        <dsp:cNvPr id="0" name=""/>
        <dsp:cNvSpPr/>
      </dsp:nvSpPr>
      <dsp:spPr>
        <a:xfrm rot="5400000">
          <a:off x="5040709" y="1337071"/>
          <a:ext cx="2262981" cy="4114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- Розпорядчі;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- Інформативні.</a:t>
          </a:r>
          <a:endParaRPr lang="ru-RU" sz="2500" kern="1200" dirty="0"/>
        </a:p>
      </dsp:txBody>
      <dsp:txXfrm rot="-5400000">
        <a:off x="4114800" y="2828726"/>
        <a:ext cx="4114800" cy="1697235"/>
      </dsp:txXfrm>
    </dsp:sp>
    <dsp:sp modelId="{0131699F-C7E8-4B7B-B305-90F109653EDF}">
      <dsp:nvSpPr>
        <dsp:cNvPr id="0" name=""/>
        <dsp:cNvSpPr/>
      </dsp:nvSpPr>
      <dsp:spPr>
        <a:xfrm>
          <a:off x="2880359" y="1697235"/>
          <a:ext cx="2468880" cy="11314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Письмові докази</a:t>
          </a:r>
          <a:endParaRPr lang="ru-RU" sz="2500" kern="1200" dirty="0"/>
        </a:p>
      </dsp:txBody>
      <dsp:txXfrm>
        <a:off x="2935594" y="1752470"/>
        <a:ext cx="2358410" cy="102102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2F71-7CB3-4E18-9C92-BE41288E5A6E}">
      <dsp:nvSpPr>
        <dsp:cNvPr id="0" name=""/>
        <dsp:cNvSpPr/>
      </dsp:nvSpPr>
      <dsp:spPr>
        <a:xfrm>
          <a:off x="3460086" y="1363"/>
          <a:ext cx="1766627" cy="17666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/>
            <a:t>комісійну</a:t>
          </a:r>
          <a:r>
            <a:rPr lang="ru-RU" sz="2400" kern="1200" dirty="0"/>
            <a:t>,</a:t>
          </a:r>
        </a:p>
      </dsp:txBody>
      <dsp:txXfrm>
        <a:off x="3718803" y="260080"/>
        <a:ext cx="1249193" cy="1249193"/>
      </dsp:txXfrm>
    </dsp:sp>
    <dsp:sp modelId="{5102C65B-975D-4A20-8044-D4517CC327E7}">
      <dsp:nvSpPr>
        <dsp:cNvPr id="0" name=""/>
        <dsp:cNvSpPr/>
      </dsp:nvSpPr>
      <dsp:spPr>
        <a:xfrm rot="2700000">
          <a:off x="5036864" y="1514156"/>
          <a:ext cx="468267" cy="5962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>
        <a:off x="5057437" y="1583736"/>
        <a:ext cx="327787" cy="357742"/>
      </dsp:txXfrm>
    </dsp:sp>
    <dsp:sp modelId="{5E384CBE-08D7-46D7-9606-F9F1893ABEC4}">
      <dsp:nvSpPr>
        <dsp:cNvPr id="0" name=""/>
        <dsp:cNvSpPr/>
      </dsp:nvSpPr>
      <dsp:spPr>
        <a:xfrm>
          <a:off x="5334025" y="1875301"/>
          <a:ext cx="1766627" cy="17666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/>
            <a:t>комплексну</a:t>
          </a:r>
          <a:r>
            <a:rPr lang="ru-RU" sz="2400" kern="1200" dirty="0"/>
            <a:t>,</a:t>
          </a:r>
        </a:p>
      </dsp:txBody>
      <dsp:txXfrm>
        <a:off x="5592742" y="2134018"/>
        <a:ext cx="1249193" cy="1249193"/>
      </dsp:txXfrm>
    </dsp:sp>
    <dsp:sp modelId="{66B65A47-2EAF-4ECE-A191-47F19CFDBB1C}">
      <dsp:nvSpPr>
        <dsp:cNvPr id="0" name=""/>
        <dsp:cNvSpPr/>
      </dsp:nvSpPr>
      <dsp:spPr>
        <a:xfrm rot="8100000">
          <a:off x="5055607" y="3388095"/>
          <a:ext cx="468267" cy="5962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10800000">
        <a:off x="5175514" y="3457675"/>
        <a:ext cx="327787" cy="357742"/>
      </dsp:txXfrm>
    </dsp:sp>
    <dsp:sp modelId="{41FA352E-33BA-46D0-97A0-A6684566AFF8}">
      <dsp:nvSpPr>
        <dsp:cNvPr id="0" name=""/>
        <dsp:cNvSpPr/>
      </dsp:nvSpPr>
      <dsp:spPr>
        <a:xfrm>
          <a:off x="3460086" y="3749240"/>
          <a:ext cx="1766627" cy="17666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/>
            <a:t>додаткову</a:t>
          </a:r>
          <a:r>
            <a:rPr lang="ru-RU" sz="2400" kern="1200" dirty="0"/>
            <a:t> </a:t>
          </a:r>
        </a:p>
      </dsp:txBody>
      <dsp:txXfrm>
        <a:off x="3718803" y="4007957"/>
        <a:ext cx="1249193" cy="1249193"/>
      </dsp:txXfrm>
    </dsp:sp>
    <dsp:sp modelId="{807A3198-C7F5-4324-B70E-73DD5EFD7CF2}">
      <dsp:nvSpPr>
        <dsp:cNvPr id="0" name=""/>
        <dsp:cNvSpPr/>
      </dsp:nvSpPr>
      <dsp:spPr>
        <a:xfrm rot="13500000">
          <a:off x="3181668" y="3406837"/>
          <a:ext cx="468267" cy="5962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10800000">
        <a:off x="3301575" y="3575751"/>
        <a:ext cx="327787" cy="357742"/>
      </dsp:txXfrm>
    </dsp:sp>
    <dsp:sp modelId="{C22A322A-03B9-4948-ACE9-F47506C09D58}">
      <dsp:nvSpPr>
        <dsp:cNvPr id="0" name=""/>
        <dsp:cNvSpPr/>
      </dsp:nvSpPr>
      <dsp:spPr>
        <a:xfrm>
          <a:off x="1586147" y="1875301"/>
          <a:ext cx="1766627" cy="17666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/>
            <a:t>повторну</a:t>
          </a:r>
          <a:r>
            <a:rPr lang="ru-RU" sz="2400" kern="1200" dirty="0"/>
            <a:t> </a:t>
          </a:r>
          <a:br>
            <a:rPr lang="ru-RU" sz="1800" kern="1200" dirty="0"/>
          </a:br>
          <a:endParaRPr lang="ru-RU" sz="1800" kern="1200" dirty="0"/>
        </a:p>
      </dsp:txBody>
      <dsp:txXfrm>
        <a:off x="1844864" y="2134018"/>
        <a:ext cx="1249193" cy="1249193"/>
      </dsp:txXfrm>
    </dsp:sp>
    <dsp:sp modelId="{A515A9B0-D4A6-4B18-8364-5B281CAF3B8D}">
      <dsp:nvSpPr>
        <dsp:cNvPr id="0" name=""/>
        <dsp:cNvSpPr/>
      </dsp:nvSpPr>
      <dsp:spPr>
        <a:xfrm rot="18900000">
          <a:off x="3162925" y="1532898"/>
          <a:ext cx="468267" cy="5962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>
        <a:off x="3183498" y="1701812"/>
        <a:ext cx="327787" cy="3577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A9EC3-F846-4B38-B3CC-AF0BB3305DFB}">
      <dsp:nvSpPr>
        <dsp:cNvPr id="0" name=""/>
        <dsp:cNvSpPr/>
      </dsp:nvSpPr>
      <dsp:spPr>
        <a:xfrm>
          <a:off x="1512188" y="0"/>
          <a:ext cx="4526280" cy="452628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555D00-F624-42DA-96A5-2037E07E1650}">
      <dsp:nvSpPr>
        <dsp:cNvPr id="0" name=""/>
        <dsp:cNvSpPr/>
      </dsp:nvSpPr>
      <dsp:spPr>
        <a:xfrm>
          <a:off x="3775329" y="453070"/>
          <a:ext cx="2942082" cy="32179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i="0" kern="1200" dirty="0" err="1"/>
            <a:t>відображення</a:t>
          </a:r>
          <a:r>
            <a:rPr lang="ru-RU" sz="2800" i="0" kern="1200" dirty="0"/>
            <a:t> у </a:t>
          </a:r>
          <a:r>
            <a:rPr lang="ru-RU" sz="2800" i="0" kern="1200" dirty="0" err="1"/>
            <a:t>свідомості</a:t>
          </a:r>
          <a:r>
            <a:rPr lang="ru-RU" sz="2800" i="0" kern="1200" dirty="0"/>
            <a:t> </a:t>
          </a:r>
          <a:r>
            <a:rPr lang="ru-RU" sz="2800" i="0" kern="1200" dirty="0" err="1"/>
            <a:t>людини</a:t>
          </a:r>
          <a:r>
            <a:rPr lang="ru-RU" sz="2800" i="0" kern="1200" dirty="0"/>
            <a:t> </a:t>
          </a:r>
          <a:r>
            <a:rPr lang="ru-RU" sz="2800" i="0" kern="1200" dirty="0" err="1"/>
            <a:t>навколишньої</a:t>
          </a:r>
          <a:r>
            <a:rPr lang="ru-RU" sz="2800" i="0" kern="1200" dirty="0"/>
            <a:t> </a:t>
          </a:r>
          <a:r>
            <a:rPr lang="ru-RU" sz="2800" i="0" kern="1200" dirty="0" err="1"/>
            <a:t>об’єктивної</a:t>
          </a:r>
          <a:br>
            <a:rPr lang="ru-RU" sz="2800" i="0" kern="1200" dirty="0"/>
          </a:br>
          <a:r>
            <a:rPr lang="ru-RU" sz="2800" i="0" kern="1200" dirty="0" err="1"/>
            <a:t>дійсності</a:t>
          </a:r>
          <a:r>
            <a:rPr lang="ru-RU" sz="2800" i="0" kern="1200" dirty="0"/>
            <a:t> </a:t>
          </a:r>
          <a:br>
            <a:rPr lang="ru-RU" sz="2800" kern="1200" dirty="0"/>
          </a:br>
          <a:endParaRPr lang="ru-RU" sz="2800" kern="1200" dirty="0"/>
        </a:p>
      </dsp:txBody>
      <dsp:txXfrm>
        <a:off x="3918950" y="596691"/>
        <a:ext cx="2654840" cy="29306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8F3604-BD1D-48E7-BAF7-C127CE37A3D4}">
      <dsp:nvSpPr>
        <dsp:cNvPr id="0" name=""/>
        <dsp:cNvSpPr/>
      </dsp:nvSpPr>
      <dsp:spPr>
        <a:xfrm>
          <a:off x="617219" y="0"/>
          <a:ext cx="6995160" cy="4526280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4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DAA1309-2060-4778-B7CD-7F4F29241422}">
      <dsp:nvSpPr>
        <dsp:cNvPr id="0" name=""/>
        <dsp:cNvSpPr/>
      </dsp:nvSpPr>
      <dsp:spPr>
        <a:xfrm>
          <a:off x="8840" y="1357884"/>
          <a:ext cx="2648902" cy="181051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суд, </a:t>
          </a:r>
        </a:p>
      </dsp:txBody>
      <dsp:txXfrm>
        <a:off x="97222" y="1446266"/>
        <a:ext cx="2472138" cy="1633748"/>
      </dsp:txXfrm>
    </dsp:sp>
    <dsp:sp modelId="{74C90ECA-AB04-4EB1-BE72-9DB2197F2D2F}">
      <dsp:nvSpPr>
        <dsp:cNvPr id="0" name=""/>
        <dsp:cNvSpPr/>
      </dsp:nvSpPr>
      <dsp:spPr>
        <a:xfrm>
          <a:off x="2790348" y="1357884"/>
          <a:ext cx="2648902" cy="181051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особи, </a:t>
          </a:r>
          <a:r>
            <a:rPr lang="ru-RU" sz="1600" kern="1200" dirty="0" err="1"/>
            <a:t>які</a:t>
          </a:r>
          <a:r>
            <a:rPr lang="ru-RU" sz="1600" kern="1200" dirty="0"/>
            <a:t> </a:t>
          </a:r>
          <a:r>
            <a:rPr lang="ru-RU" sz="1600" kern="1200" dirty="0" err="1"/>
            <a:t>беруть</a:t>
          </a:r>
          <a:r>
            <a:rPr lang="ru-RU" sz="1600" kern="1200" dirty="0"/>
            <a:t> участь у </a:t>
          </a:r>
          <a:r>
            <a:rPr lang="ru-RU" sz="1600" kern="1200" dirty="0" err="1"/>
            <a:t>справі</a:t>
          </a:r>
          <a:r>
            <a:rPr lang="ru-RU" sz="1600" kern="1200" dirty="0"/>
            <a:t>, </a:t>
          </a:r>
        </a:p>
      </dsp:txBody>
      <dsp:txXfrm>
        <a:off x="2878730" y="1446266"/>
        <a:ext cx="2472138" cy="1633748"/>
      </dsp:txXfrm>
    </dsp:sp>
    <dsp:sp modelId="{2BF7CB77-5466-4858-9D64-DCB28BF03E99}">
      <dsp:nvSpPr>
        <dsp:cNvPr id="0" name=""/>
        <dsp:cNvSpPr/>
      </dsp:nvSpPr>
      <dsp:spPr>
        <a:xfrm>
          <a:off x="5571857" y="1357884"/>
          <a:ext cx="2648902" cy="181051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/>
            <a:t>інші</a:t>
          </a:r>
          <a:r>
            <a:rPr lang="ru-RU" sz="1600" kern="1200" dirty="0"/>
            <a:t> </a:t>
          </a:r>
          <a:r>
            <a:rPr lang="ru-RU" sz="1600" kern="1200" dirty="0" err="1"/>
            <a:t>учасники</a:t>
          </a:r>
          <a:r>
            <a:rPr lang="ru-RU" sz="1600" kern="1200" dirty="0"/>
            <a:t> </a:t>
          </a:r>
          <a:r>
            <a:rPr lang="ru-RU" sz="1600" kern="1200" dirty="0" err="1"/>
            <a:t>процесу</a:t>
          </a:r>
          <a:r>
            <a:rPr lang="ru-RU" sz="1600" kern="1200" dirty="0"/>
            <a:t>, </a:t>
          </a:r>
          <a:r>
            <a:rPr lang="ru-RU" sz="1600" kern="1200" dirty="0" err="1"/>
            <a:t>які</a:t>
          </a:r>
          <a:r>
            <a:rPr lang="ru-RU" sz="1600" kern="1200" dirty="0"/>
            <a:t> </a:t>
          </a:r>
          <a:r>
            <a:rPr lang="ru-RU" sz="1600" kern="1200" dirty="0" err="1"/>
            <a:t>мають</a:t>
          </a:r>
          <a:r>
            <a:rPr lang="ru-RU" sz="1600" kern="1200" dirty="0"/>
            <a:t> </a:t>
          </a:r>
          <a:r>
            <a:rPr lang="ru-RU" sz="1600" kern="1200" dirty="0" err="1"/>
            <a:t>матеріально-правову</a:t>
          </a:r>
          <a:r>
            <a:rPr lang="ru-RU" sz="1600" kern="1200" dirty="0"/>
            <a:t> та </a:t>
          </a:r>
          <a:r>
            <a:rPr lang="ru-RU" sz="1600" kern="1200" dirty="0" err="1"/>
            <a:t>процесуально-правову</a:t>
          </a:r>
          <a:r>
            <a:rPr lang="ru-RU" sz="1600" kern="1200" dirty="0"/>
            <a:t> </a:t>
          </a:r>
          <a:r>
            <a:rPr lang="ru-RU" sz="1600" kern="1200" dirty="0" err="1"/>
            <a:t>заінтересованість</a:t>
          </a:r>
          <a:r>
            <a:rPr lang="ru-RU" sz="1600" kern="1200" dirty="0"/>
            <a:t> у </a:t>
          </a:r>
          <a:r>
            <a:rPr lang="ru-RU" sz="1600" kern="1200" dirty="0" err="1"/>
            <a:t>вирішенні</a:t>
          </a:r>
          <a:r>
            <a:rPr lang="ru-RU" sz="1600" kern="1200" dirty="0"/>
            <a:t> </a:t>
          </a:r>
          <a:r>
            <a:rPr lang="ru-RU" sz="1600" kern="1200" dirty="0" err="1"/>
            <a:t>справи</a:t>
          </a:r>
          <a:r>
            <a:rPr lang="ru-RU" sz="1600" kern="1200" dirty="0"/>
            <a:t> </a:t>
          </a:r>
          <a:br>
            <a:rPr lang="ru-RU" sz="1600" kern="1200" dirty="0"/>
          </a:br>
          <a:endParaRPr lang="ru-RU" sz="1600" kern="1200" dirty="0"/>
        </a:p>
      </dsp:txBody>
      <dsp:txXfrm>
        <a:off x="5660239" y="1446266"/>
        <a:ext cx="2472138" cy="16337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1DFDD0-5CFD-4F4C-BB07-B813C3AD0FC9}">
      <dsp:nvSpPr>
        <dsp:cNvPr id="0" name=""/>
        <dsp:cNvSpPr/>
      </dsp:nvSpPr>
      <dsp:spPr>
        <a:xfrm>
          <a:off x="1852463" y="803"/>
          <a:ext cx="4524672" cy="45246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i="0" kern="1200" dirty="0" err="1"/>
            <a:t>обставини</a:t>
          </a:r>
          <a:r>
            <a:rPr lang="ru-RU" sz="2500" i="0" kern="1200" dirty="0"/>
            <a:t>, </a:t>
          </a:r>
          <a:r>
            <a:rPr lang="ru-RU" sz="2500" i="0" kern="1200" dirty="0" err="1"/>
            <a:t>що</a:t>
          </a:r>
          <a:r>
            <a:rPr lang="ru-RU" sz="2500" i="0" kern="1200" dirty="0"/>
            <a:t> </a:t>
          </a:r>
          <a:r>
            <a:rPr lang="ru-RU" sz="2500" i="0" kern="1200" dirty="0" err="1"/>
            <a:t>підлягають</a:t>
          </a:r>
          <a:br>
            <a:rPr lang="ru-RU" sz="2500" i="0" kern="1200" dirty="0"/>
          </a:br>
          <a:r>
            <a:rPr lang="ru-RU" sz="2500" i="0" kern="1200" dirty="0" err="1"/>
            <a:t>встановленню</a:t>
          </a:r>
          <a:r>
            <a:rPr lang="ru-RU" sz="2500" i="0" kern="1200" dirty="0"/>
            <a:t> для </a:t>
          </a:r>
          <a:r>
            <a:rPr lang="ru-RU" sz="2500" i="0" kern="1200" dirty="0" err="1"/>
            <a:t>вирішення</a:t>
          </a:r>
          <a:r>
            <a:rPr lang="ru-RU" sz="2500" i="0" kern="1200" dirty="0"/>
            <a:t> </a:t>
          </a:r>
          <a:r>
            <a:rPr lang="ru-RU" sz="2500" i="0" kern="1200" dirty="0" err="1"/>
            <a:t>цивільної</a:t>
          </a:r>
          <a:r>
            <a:rPr lang="ru-RU" sz="2500" i="0" kern="1200" dirty="0"/>
            <a:t> </a:t>
          </a:r>
          <a:r>
            <a:rPr lang="ru-RU" sz="2500" i="0" kern="1200" dirty="0" err="1"/>
            <a:t>справи</a:t>
          </a:r>
          <a:r>
            <a:rPr lang="ru-RU" sz="2500" i="0" kern="1200" dirty="0"/>
            <a:t> </a:t>
          </a:r>
          <a:r>
            <a:rPr lang="ru-RU" sz="2500" i="0" kern="1200" dirty="0" err="1"/>
            <a:t>або</a:t>
          </a:r>
          <a:r>
            <a:rPr lang="ru-RU" sz="2500" i="0" kern="1200" dirty="0"/>
            <a:t> </a:t>
          </a:r>
          <a:r>
            <a:rPr lang="ru-RU" sz="2500" i="0" kern="1200" dirty="0" err="1"/>
            <a:t>здійснення</a:t>
          </a:r>
          <a:br>
            <a:rPr lang="ru-RU" sz="2500" i="0" kern="1200" dirty="0"/>
          </a:br>
          <a:r>
            <a:rPr lang="ru-RU" sz="2500" i="0" kern="1200" dirty="0" err="1"/>
            <a:t>окремої</a:t>
          </a:r>
          <a:r>
            <a:rPr lang="ru-RU" sz="2500" i="0" kern="1200" dirty="0"/>
            <a:t> </a:t>
          </a:r>
          <a:r>
            <a:rPr lang="ru-RU" sz="2500" i="0" kern="1200" dirty="0" err="1"/>
            <a:t>процесуальної</a:t>
          </a:r>
          <a:r>
            <a:rPr lang="ru-RU" sz="2500" i="0" kern="1200" dirty="0"/>
            <a:t> </a:t>
          </a:r>
          <a:r>
            <a:rPr lang="ru-RU" sz="2500" i="0" kern="1200" dirty="0" err="1"/>
            <a:t>дії</a:t>
          </a:r>
          <a:r>
            <a:rPr lang="ru-RU" sz="2500" i="0" kern="1200" dirty="0"/>
            <a:t>. </a:t>
          </a:r>
          <a:br>
            <a:rPr lang="ru-RU" sz="2500" kern="1200" dirty="0"/>
          </a:br>
          <a:endParaRPr lang="ru-RU" sz="2500" kern="1200" dirty="0"/>
        </a:p>
      </dsp:txBody>
      <dsp:txXfrm>
        <a:off x="2515086" y="663426"/>
        <a:ext cx="3199426" cy="31994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5ED14-C94A-4AE2-AA88-6230FFD0F9C6}">
      <dsp:nvSpPr>
        <dsp:cNvPr id="0" name=""/>
        <dsp:cNvSpPr/>
      </dsp:nvSpPr>
      <dsp:spPr>
        <a:xfrm>
          <a:off x="3696" y="0"/>
          <a:ext cx="7563790" cy="37989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i="0" kern="1200" dirty="0" err="1"/>
            <a:t>є</a:t>
          </a:r>
          <a:r>
            <a:rPr lang="ru-RU" sz="2600" i="0" kern="1200" dirty="0"/>
            <a:t> </a:t>
          </a:r>
          <a:r>
            <a:rPr lang="ru-RU" sz="2600" i="0" kern="1200" dirty="0" err="1"/>
            <a:t>всебічне</a:t>
          </a:r>
          <a:r>
            <a:rPr lang="ru-RU" sz="2600" i="0" kern="1200" dirty="0"/>
            <a:t>, </a:t>
          </a:r>
          <a:r>
            <a:rPr lang="ru-RU" sz="2600" i="0" kern="1200" dirty="0" err="1"/>
            <a:t>повне</a:t>
          </a:r>
          <a:r>
            <a:rPr lang="ru-RU" sz="2600" i="0" kern="1200" dirty="0"/>
            <a:t> та </a:t>
          </a:r>
          <a:r>
            <a:rPr lang="ru-RU" sz="2600" i="0" kern="1200" dirty="0" err="1"/>
            <a:t>об’єктивне</a:t>
          </a:r>
          <a:r>
            <a:rPr lang="ru-RU" sz="2600" i="0" kern="1200" dirty="0"/>
            <a:t> </a:t>
          </a:r>
          <a:r>
            <a:rPr lang="ru-RU" sz="2600" i="0" kern="1200" dirty="0" err="1"/>
            <a:t>з’ясування</a:t>
          </a:r>
          <a:r>
            <a:rPr lang="ru-RU" sz="2600" i="0" kern="1200" dirty="0"/>
            <a:t> </a:t>
          </a:r>
          <a:r>
            <a:rPr lang="ru-RU" sz="2600" i="0" kern="1200" dirty="0" err="1"/>
            <a:t>дійсних</a:t>
          </a:r>
          <a:r>
            <a:rPr lang="ru-RU" sz="2600" i="0" kern="1200" dirty="0"/>
            <a:t> </a:t>
          </a:r>
          <a:r>
            <a:rPr lang="ru-RU" sz="2600" i="0" kern="1200" dirty="0" err="1"/>
            <a:t>обставин</a:t>
          </a:r>
          <a:r>
            <a:rPr lang="ru-RU" sz="2600" i="0" kern="1200" dirty="0"/>
            <a:t> </a:t>
          </a:r>
          <a:r>
            <a:rPr lang="ru-RU" sz="2600" i="0" kern="1200" dirty="0" err="1"/>
            <a:t>справи</a:t>
          </a:r>
          <a:r>
            <a:rPr lang="ru-RU" sz="2600" i="0" kern="1200" dirty="0"/>
            <a:t>, </a:t>
          </a:r>
          <a:r>
            <a:rPr lang="ru-RU" sz="2600" i="0" kern="1200" dirty="0" err="1"/>
            <a:t>тобто</a:t>
          </a:r>
          <a:r>
            <a:rPr lang="ru-RU" sz="2600" i="0" kern="1200" dirty="0"/>
            <a:t> </a:t>
          </a:r>
          <a:r>
            <a:rPr lang="ru-RU" sz="2600" i="0" kern="1200" dirty="0" err="1"/>
            <a:t>встановлення</a:t>
          </a:r>
          <a:r>
            <a:rPr lang="ru-RU" sz="2600" i="0" kern="1200" dirty="0"/>
            <a:t> за </a:t>
          </a:r>
          <a:r>
            <a:rPr lang="ru-RU" sz="2600" i="0" kern="1200" dirty="0" err="1"/>
            <a:t>допомогою</a:t>
          </a:r>
          <a:r>
            <a:rPr lang="ru-RU" sz="2600" i="0" kern="1200" dirty="0"/>
            <a:t> </a:t>
          </a:r>
          <a:r>
            <a:rPr lang="ru-RU" sz="2600" i="0" kern="1200" dirty="0" err="1"/>
            <a:t>доказів</a:t>
          </a:r>
          <a:r>
            <a:rPr lang="ru-RU" sz="2600" i="0" kern="1200" dirty="0"/>
            <a:t> </a:t>
          </a:r>
          <a:r>
            <a:rPr lang="ru-RU" sz="2600" i="0" kern="1200" dirty="0" err="1"/>
            <a:t>відповідно</a:t>
          </a:r>
          <a:r>
            <a:rPr lang="ru-RU" sz="2600" i="0" kern="1200" dirty="0"/>
            <a:t> до </a:t>
          </a:r>
          <a:r>
            <a:rPr lang="ru-RU" sz="2600" i="0" kern="1200" dirty="0" err="1"/>
            <a:t>істини</a:t>
          </a:r>
          <a:r>
            <a:rPr lang="ru-RU" sz="2600" i="0" kern="1200" dirty="0"/>
            <a:t> </a:t>
          </a:r>
          <a:r>
            <a:rPr lang="ru-RU" sz="2600" i="0" kern="1200" dirty="0" err="1"/>
            <a:t>юридичних</a:t>
          </a:r>
          <a:r>
            <a:rPr lang="ru-RU" sz="2600" i="0" kern="1200" dirty="0"/>
            <a:t> </a:t>
          </a:r>
          <a:r>
            <a:rPr lang="ru-RU" sz="2600" i="0" kern="1200" dirty="0" err="1"/>
            <a:t>фактів</a:t>
          </a:r>
          <a:r>
            <a:rPr lang="ru-RU" sz="2600" i="0" kern="1200" dirty="0"/>
            <a:t>, </a:t>
          </a:r>
          <a:r>
            <a:rPr lang="ru-RU" sz="2600" i="0" kern="1200" dirty="0" err="1"/>
            <a:t>з</a:t>
          </a:r>
          <a:r>
            <a:rPr lang="ru-RU" sz="2600" i="0" kern="1200" dirty="0"/>
            <a:t> </a:t>
          </a:r>
          <a:r>
            <a:rPr lang="ru-RU" sz="2600" i="0" kern="1200" dirty="0" err="1"/>
            <a:t>якими</a:t>
          </a:r>
          <a:r>
            <a:rPr lang="ru-RU" sz="2600" i="0" kern="1200" dirty="0"/>
            <a:t> закон </a:t>
          </a:r>
          <a:r>
            <a:rPr lang="ru-RU" sz="2600" i="0" kern="1200" dirty="0" err="1"/>
            <a:t>пов’язує</a:t>
          </a:r>
          <a:r>
            <a:rPr lang="ru-RU" sz="2600" i="0" kern="1200" dirty="0"/>
            <a:t> </a:t>
          </a:r>
          <a:r>
            <a:rPr lang="ru-RU" sz="2600" i="0" kern="1200" dirty="0" err="1"/>
            <a:t>виникнення</a:t>
          </a:r>
          <a:r>
            <a:rPr lang="ru-RU" sz="2600" i="0" kern="1200" dirty="0"/>
            <a:t>, </a:t>
          </a:r>
          <a:r>
            <a:rPr lang="ru-RU" sz="2600" i="0" kern="1200" dirty="0" err="1"/>
            <a:t>зміну</a:t>
          </a:r>
          <a:r>
            <a:rPr lang="ru-RU" sz="2600" i="0" kern="1200" dirty="0"/>
            <a:t> </a:t>
          </a:r>
          <a:r>
            <a:rPr lang="ru-RU" sz="2600" i="0" kern="1200" dirty="0" err="1"/>
            <a:t>і</a:t>
          </a:r>
          <a:r>
            <a:rPr lang="ru-RU" sz="2600" i="0" kern="1200" dirty="0"/>
            <a:t> </a:t>
          </a:r>
          <a:r>
            <a:rPr lang="ru-RU" sz="2600" i="0" kern="1200" dirty="0" err="1"/>
            <a:t>припинення</a:t>
          </a:r>
          <a:r>
            <a:rPr lang="ru-RU" sz="2600" i="0" kern="1200" dirty="0"/>
            <a:t> </a:t>
          </a:r>
          <a:r>
            <a:rPr lang="ru-RU" sz="2600" i="0" kern="1200" dirty="0" err="1"/>
            <a:t>спірних</a:t>
          </a:r>
          <a:r>
            <a:rPr lang="ru-RU" sz="2600" i="0" kern="1200" dirty="0"/>
            <a:t> </a:t>
          </a:r>
          <a:r>
            <a:rPr lang="ru-RU" sz="2600" i="0" kern="1200" dirty="0" err="1"/>
            <a:t>правовідносин</a:t>
          </a:r>
          <a:r>
            <a:rPr lang="ru-RU" sz="2600" i="0" kern="1200" dirty="0"/>
            <a:t> </a:t>
          </a:r>
          <a:r>
            <a:rPr lang="ru-RU" sz="2600" i="0" kern="1200" dirty="0" err="1"/>
            <a:t>між</a:t>
          </a:r>
          <a:r>
            <a:rPr lang="ru-RU" sz="2600" i="0" kern="1200" dirty="0"/>
            <a:t> сторонами, та </a:t>
          </a:r>
          <a:r>
            <a:rPr lang="ru-RU" sz="2600" i="0" kern="1200" dirty="0" err="1"/>
            <a:t>інших</a:t>
          </a:r>
          <a:r>
            <a:rPr lang="ru-RU" sz="2600" i="0" kern="1200" dirty="0"/>
            <a:t> </a:t>
          </a:r>
          <a:r>
            <a:rPr lang="ru-RU" sz="2600" i="0" kern="1200" dirty="0" err="1"/>
            <a:t>обставин</a:t>
          </a:r>
          <a:r>
            <a:rPr lang="ru-RU" sz="2600" i="0" kern="1200" dirty="0"/>
            <a:t>, </a:t>
          </a:r>
          <a:r>
            <a:rPr lang="ru-RU" sz="2600" i="0" kern="1200" dirty="0" err="1"/>
            <a:t>що</a:t>
          </a:r>
          <a:r>
            <a:rPr lang="ru-RU" sz="2600" i="0" kern="1200" dirty="0"/>
            <a:t> </a:t>
          </a:r>
          <a:r>
            <a:rPr lang="ru-RU" sz="2600" i="0" kern="1200" dirty="0" err="1"/>
            <a:t>мають</a:t>
          </a:r>
          <a:r>
            <a:rPr lang="ru-RU" sz="2600" i="0" kern="1200" dirty="0"/>
            <a:t> </a:t>
          </a:r>
          <a:r>
            <a:rPr lang="ru-RU" sz="2600" i="0" kern="1200" dirty="0" err="1"/>
            <a:t>значення</a:t>
          </a:r>
          <a:r>
            <a:rPr lang="ru-RU" sz="2600" i="0" kern="1200" dirty="0"/>
            <a:t> для правильного </a:t>
          </a:r>
          <a:r>
            <a:rPr lang="ru-RU" sz="2600" i="0" kern="1200" dirty="0" err="1"/>
            <a:t>вирішення</a:t>
          </a:r>
          <a:r>
            <a:rPr lang="ru-RU" sz="2600" i="0" kern="1200" dirty="0"/>
            <a:t> </a:t>
          </a:r>
          <a:r>
            <a:rPr lang="ru-RU" sz="2600" i="0" kern="1200" dirty="0" err="1"/>
            <a:t>справи</a:t>
          </a:r>
          <a:r>
            <a:rPr lang="ru-RU" sz="2600" i="0" kern="1200" dirty="0"/>
            <a:t>. </a:t>
          </a:r>
          <a:br>
            <a:rPr lang="ru-RU" sz="2600" kern="1200" dirty="0"/>
          </a:br>
          <a:endParaRPr lang="ru-RU" sz="2600" kern="1200" dirty="0"/>
        </a:p>
      </dsp:txBody>
      <dsp:txXfrm>
        <a:off x="114965" y="111269"/>
        <a:ext cx="7341252" cy="35764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4055F8-2C28-4030-A77F-7A17BE7017CF}">
      <dsp:nvSpPr>
        <dsp:cNvPr id="0" name=""/>
        <dsp:cNvSpPr/>
      </dsp:nvSpPr>
      <dsp:spPr>
        <a:xfrm>
          <a:off x="0" y="60031"/>
          <a:ext cx="8229600" cy="142841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 err="1"/>
            <a:t>обставини</a:t>
          </a:r>
          <a:r>
            <a:rPr lang="ru-RU" sz="2100" kern="1200" dirty="0"/>
            <a:t>, </a:t>
          </a:r>
          <a:r>
            <a:rPr lang="ru-RU" sz="2100" kern="1200" dirty="0" err="1"/>
            <a:t>визнані</a:t>
          </a:r>
          <a:r>
            <a:rPr lang="ru-RU" sz="2100" kern="1200" dirty="0"/>
            <a:t> сторонами та </a:t>
          </a:r>
          <a:r>
            <a:rPr lang="ru-RU" sz="2100" kern="1200" dirty="0" err="1"/>
            <a:t>іншими</a:t>
          </a:r>
          <a:r>
            <a:rPr lang="ru-RU" sz="2100" kern="1200" dirty="0"/>
            <a:t> особами, </a:t>
          </a:r>
          <a:r>
            <a:rPr lang="ru-RU" sz="2100" kern="1200" dirty="0" err="1"/>
            <a:t>які</a:t>
          </a:r>
          <a:r>
            <a:rPr lang="ru-RU" sz="2100" kern="1200" dirty="0"/>
            <a:t> </a:t>
          </a:r>
          <a:r>
            <a:rPr lang="ru-RU" sz="2100" kern="1200" dirty="0" err="1"/>
            <a:t>беруть</a:t>
          </a:r>
          <a:r>
            <a:rPr lang="ru-RU" sz="2100" kern="1200" dirty="0"/>
            <a:t> участь у </a:t>
          </a:r>
          <a:r>
            <a:rPr lang="ru-RU" sz="2100" kern="1200" dirty="0" err="1"/>
            <a:t>справі</a:t>
          </a:r>
          <a:r>
            <a:rPr lang="ru-RU" sz="2100" kern="1200" dirty="0"/>
            <a:t>;</a:t>
          </a:r>
        </a:p>
      </dsp:txBody>
      <dsp:txXfrm>
        <a:off x="69730" y="129761"/>
        <a:ext cx="8090140" cy="1288959"/>
      </dsp:txXfrm>
    </dsp:sp>
    <dsp:sp modelId="{B072D5AE-29BF-4E79-9B04-EE435FE5E8D5}">
      <dsp:nvSpPr>
        <dsp:cNvPr id="0" name=""/>
        <dsp:cNvSpPr/>
      </dsp:nvSpPr>
      <dsp:spPr>
        <a:xfrm>
          <a:off x="0" y="1548930"/>
          <a:ext cx="8229600" cy="142841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 err="1"/>
            <a:t>обставини</a:t>
          </a:r>
          <a:r>
            <a:rPr lang="ru-RU" sz="2100" kern="1200" dirty="0"/>
            <a:t>, </a:t>
          </a:r>
          <a:r>
            <a:rPr lang="ru-RU" sz="2100" kern="1200" dirty="0" err="1"/>
            <a:t>визнані</a:t>
          </a:r>
          <a:r>
            <a:rPr lang="ru-RU" sz="2100" kern="1200" dirty="0"/>
            <a:t> судом </a:t>
          </a:r>
          <a:r>
            <a:rPr lang="ru-RU" sz="2100" kern="1200" dirty="0" err="1"/>
            <a:t>загальновідомими</a:t>
          </a:r>
          <a:r>
            <a:rPr lang="ru-RU" sz="2100" kern="1200" dirty="0"/>
            <a:t>. </a:t>
          </a:r>
          <a:r>
            <a:rPr lang="ru-RU" sz="2100" kern="1200" dirty="0" err="1"/>
            <a:t>Такі</a:t>
          </a:r>
          <a:r>
            <a:rPr lang="ru-RU" sz="2100" kern="1200" dirty="0"/>
            <a:t> </a:t>
          </a:r>
          <a:r>
            <a:rPr lang="ru-RU" sz="2100" kern="1200" dirty="0" err="1"/>
            <a:t>обставини</a:t>
          </a:r>
          <a:r>
            <a:rPr lang="ru-RU" sz="2100" kern="1200" dirty="0"/>
            <a:t> не </a:t>
          </a:r>
          <a:r>
            <a:rPr lang="ru-RU" sz="2100" kern="1200" dirty="0" err="1"/>
            <a:t>потребують</a:t>
          </a:r>
          <a:r>
            <a:rPr lang="ru-RU" sz="2100" kern="1200" dirty="0"/>
            <a:t> </a:t>
          </a:r>
          <a:r>
            <a:rPr lang="ru-RU" sz="2100" kern="1200" dirty="0" err="1"/>
            <a:t>доказування</a:t>
          </a:r>
          <a:r>
            <a:rPr lang="ru-RU" sz="2100" kern="1200" dirty="0"/>
            <a:t> через </a:t>
          </a:r>
          <a:r>
            <a:rPr lang="ru-RU" sz="2100" kern="1200" dirty="0" err="1"/>
            <a:t>очевидність</a:t>
          </a:r>
          <a:r>
            <a:rPr lang="ru-RU" sz="2100" kern="1200" dirty="0"/>
            <a:t> </a:t>
          </a:r>
          <a:r>
            <a:rPr lang="ru-RU" sz="2100" kern="1200" dirty="0" err="1"/>
            <a:t>об’єктивності</a:t>
          </a:r>
          <a:r>
            <a:rPr lang="ru-RU" sz="2100" kern="1200" dirty="0"/>
            <a:t> </a:t>
          </a:r>
          <a:r>
            <a:rPr lang="ru-RU" sz="2100" kern="1200" dirty="0" err="1"/>
            <a:t>їх</a:t>
          </a:r>
          <a:r>
            <a:rPr lang="ru-RU" sz="2100" kern="1200" dirty="0"/>
            <a:t> </a:t>
          </a:r>
          <a:r>
            <a:rPr lang="ru-RU" sz="2100" kern="1200" dirty="0" err="1"/>
            <a:t>існування</a:t>
          </a:r>
          <a:r>
            <a:rPr lang="ru-RU" sz="2100" kern="1200" dirty="0"/>
            <a:t>;</a:t>
          </a:r>
        </a:p>
      </dsp:txBody>
      <dsp:txXfrm>
        <a:off x="69730" y="1618660"/>
        <a:ext cx="8090140" cy="1288959"/>
      </dsp:txXfrm>
    </dsp:sp>
    <dsp:sp modelId="{93EF020E-E2D4-4192-A276-519134CD7104}">
      <dsp:nvSpPr>
        <dsp:cNvPr id="0" name=""/>
        <dsp:cNvSpPr/>
      </dsp:nvSpPr>
      <dsp:spPr>
        <a:xfrm>
          <a:off x="0" y="3037829"/>
          <a:ext cx="8229600" cy="142841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 err="1"/>
            <a:t>преюдиціальні</a:t>
          </a:r>
          <a:r>
            <a:rPr lang="ru-RU" sz="2100" kern="1200" dirty="0"/>
            <a:t> </a:t>
          </a:r>
          <a:r>
            <a:rPr lang="ru-RU" sz="2100" kern="1200" dirty="0" err="1"/>
            <a:t>факти</a:t>
          </a:r>
          <a:r>
            <a:rPr lang="ru-RU" sz="2100" kern="1200" dirty="0"/>
            <a:t>, </a:t>
          </a:r>
          <a:r>
            <a:rPr lang="ru-RU" sz="2100" kern="1200" dirty="0" err="1"/>
            <a:t>тобто</a:t>
          </a:r>
          <a:r>
            <a:rPr lang="ru-RU" sz="2100" kern="1200" dirty="0"/>
            <a:t> </a:t>
          </a:r>
          <a:r>
            <a:rPr lang="ru-RU" sz="2100" kern="1200" dirty="0" err="1"/>
            <a:t>такі</a:t>
          </a:r>
          <a:r>
            <a:rPr lang="ru-RU" sz="2100" kern="1200" dirty="0"/>
            <a:t>, </a:t>
          </a:r>
          <a:r>
            <a:rPr lang="ru-RU" sz="2100" kern="1200" dirty="0" err="1"/>
            <a:t>які</a:t>
          </a:r>
          <a:r>
            <a:rPr lang="ru-RU" sz="2100" kern="1200" dirty="0"/>
            <a:t> </a:t>
          </a:r>
          <a:r>
            <a:rPr lang="ru-RU" sz="2100" kern="1200" dirty="0" err="1"/>
            <a:t>встановлені</a:t>
          </a:r>
          <a:r>
            <a:rPr lang="ru-RU" sz="2100" kern="1200" dirty="0"/>
            <a:t> </a:t>
          </a:r>
          <a:r>
            <a:rPr lang="ru-RU" sz="2100" kern="1200" dirty="0" err="1"/>
            <a:t>судовим</a:t>
          </a:r>
          <a:r>
            <a:rPr lang="ru-RU" sz="2100" kern="1200" dirty="0"/>
            <a:t> </a:t>
          </a:r>
          <a:r>
            <a:rPr lang="ru-RU" sz="2100" kern="1200" dirty="0" err="1"/>
            <a:t>рішенням</a:t>
          </a:r>
          <a:r>
            <a:rPr lang="ru-RU" sz="2100" kern="1200" dirty="0"/>
            <a:t> у </a:t>
          </a:r>
          <a:r>
            <a:rPr lang="ru-RU" sz="2100" kern="1200" dirty="0" err="1"/>
            <a:t>цивільній</a:t>
          </a:r>
          <a:r>
            <a:rPr lang="ru-RU" sz="2100" kern="1200" dirty="0"/>
            <a:t>, </a:t>
          </a:r>
          <a:r>
            <a:rPr lang="ru-RU" sz="2100" kern="1200" dirty="0" err="1"/>
            <a:t>господарській</a:t>
          </a:r>
          <a:r>
            <a:rPr lang="ru-RU" sz="2100" kern="1200" dirty="0"/>
            <a:t> </a:t>
          </a:r>
          <a:r>
            <a:rPr lang="ru-RU" sz="2100" kern="1200" dirty="0" err="1"/>
            <a:t>або</a:t>
          </a:r>
          <a:r>
            <a:rPr lang="ru-RU" sz="2100" kern="1200" dirty="0"/>
            <a:t> </a:t>
          </a:r>
          <a:r>
            <a:rPr lang="ru-RU" sz="2100" kern="1200" dirty="0" err="1"/>
            <a:t>адміністративній</a:t>
          </a:r>
          <a:br>
            <a:rPr lang="ru-RU" sz="2100" kern="1200" dirty="0"/>
          </a:br>
          <a:r>
            <a:rPr lang="ru-RU" sz="2100" kern="1200" dirty="0" err="1"/>
            <a:t>справі</a:t>
          </a:r>
          <a:r>
            <a:rPr lang="ru-RU" sz="2100" kern="1200" dirty="0"/>
            <a:t>, </a:t>
          </a:r>
          <a:r>
            <a:rPr lang="ru-RU" sz="2100" kern="1200" dirty="0" err="1"/>
            <a:t>що</a:t>
          </a:r>
          <a:r>
            <a:rPr lang="ru-RU" sz="2100" kern="1200" dirty="0"/>
            <a:t> набрало </a:t>
          </a:r>
          <a:r>
            <a:rPr lang="ru-RU" sz="2100" kern="1200" dirty="0" err="1"/>
            <a:t>законної</a:t>
          </a:r>
          <a:r>
            <a:rPr lang="ru-RU" sz="2100" kern="1200" dirty="0"/>
            <a:t> </a:t>
          </a:r>
          <a:r>
            <a:rPr lang="ru-RU" sz="2100" kern="1200" dirty="0" err="1"/>
            <a:t>сили</a:t>
          </a:r>
          <a:r>
            <a:rPr lang="ru-RU" sz="2100" kern="1200" dirty="0"/>
            <a:t>. </a:t>
          </a:r>
          <a:br>
            <a:rPr lang="ru-RU" sz="2100" kern="1200" dirty="0"/>
          </a:br>
          <a:endParaRPr lang="ru-RU" sz="2100" kern="1200" dirty="0"/>
        </a:p>
      </dsp:txBody>
      <dsp:txXfrm>
        <a:off x="69730" y="3107559"/>
        <a:ext cx="8090140" cy="12889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23E1C-084E-4264-A6BA-7A65D92C0087}">
      <dsp:nvSpPr>
        <dsp:cNvPr id="0" name=""/>
        <dsp:cNvSpPr/>
      </dsp:nvSpPr>
      <dsp:spPr>
        <a:xfrm>
          <a:off x="0" y="1357884"/>
          <a:ext cx="8229600" cy="181051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CB26D3B-3A5F-438A-94DC-7BC2297B2E83}">
      <dsp:nvSpPr>
        <dsp:cNvPr id="0" name=""/>
        <dsp:cNvSpPr/>
      </dsp:nvSpPr>
      <dsp:spPr>
        <a:xfrm>
          <a:off x="3254" y="0"/>
          <a:ext cx="1423101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/>
            <a:t>твердження</a:t>
          </a:r>
          <a:r>
            <a:rPr lang="ru-RU" sz="2000" kern="1200" dirty="0"/>
            <a:t> про </a:t>
          </a:r>
          <a:r>
            <a:rPr lang="ru-RU" sz="2000" kern="1200" dirty="0" err="1"/>
            <a:t>факти</a:t>
          </a:r>
          <a:r>
            <a:rPr lang="ru-RU" sz="2000" kern="1200" dirty="0"/>
            <a:t>;</a:t>
          </a:r>
        </a:p>
      </dsp:txBody>
      <dsp:txXfrm>
        <a:off x="3254" y="0"/>
        <a:ext cx="1423101" cy="1810512"/>
      </dsp:txXfrm>
    </dsp:sp>
    <dsp:sp modelId="{7C9C2B36-A69F-45EC-8E0F-18AB5863D119}">
      <dsp:nvSpPr>
        <dsp:cNvPr id="0" name=""/>
        <dsp:cNvSpPr/>
      </dsp:nvSpPr>
      <dsp:spPr>
        <a:xfrm>
          <a:off x="488491" y="2036826"/>
          <a:ext cx="452628" cy="4526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6846588-AD0D-4C97-BA5C-9D472A34E8C0}">
      <dsp:nvSpPr>
        <dsp:cNvPr id="0" name=""/>
        <dsp:cNvSpPr/>
      </dsp:nvSpPr>
      <dsp:spPr>
        <a:xfrm>
          <a:off x="1497511" y="2715768"/>
          <a:ext cx="1423101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/>
            <a:t>визначення</a:t>
          </a:r>
          <a:r>
            <a:rPr lang="ru-RU" sz="2000" kern="1200" dirty="0"/>
            <a:t> кола </a:t>
          </a:r>
          <a:r>
            <a:rPr lang="ru-RU" sz="2000" kern="1200" dirty="0" err="1"/>
            <a:t>необхідних</a:t>
          </a:r>
          <a:r>
            <a:rPr lang="ru-RU" sz="2000" kern="1200" dirty="0"/>
            <a:t> </a:t>
          </a:r>
          <a:r>
            <a:rPr lang="ru-RU" sz="2000" kern="1200" dirty="0" err="1"/>
            <a:t>доказів</a:t>
          </a:r>
          <a:r>
            <a:rPr lang="ru-RU" sz="2000" kern="1200" dirty="0"/>
            <a:t>;</a:t>
          </a:r>
        </a:p>
      </dsp:txBody>
      <dsp:txXfrm>
        <a:off x="1497511" y="2715768"/>
        <a:ext cx="1423101" cy="1810512"/>
      </dsp:txXfrm>
    </dsp:sp>
    <dsp:sp modelId="{81AC3C96-DB46-4A83-A4AE-F4F6161FAB14}">
      <dsp:nvSpPr>
        <dsp:cNvPr id="0" name=""/>
        <dsp:cNvSpPr/>
      </dsp:nvSpPr>
      <dsp:spPr>
        <a:xfrm>
          <a:off x="1982748" y="2036826"/>
          <a:ext cx="452628" cy="4526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57621F4-4AFC-4F7F-9577-06A9ABBD13AF}">
      <dsp:nvSpPr>
        <dsp:cNvPr id="0" name=""/>
        <dsp:cNvSpPr/>
      </dsp:nvSpPr>
      <dsp:spPr>
        <a:xfrm>
          <a:off x="2991769" y="0"/>
          <a:ext cx="1423101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/>
            <a:t>збирання</a:t>
          </a:r>
          <a:r>
            <a:rPr lang="ru-RU" sz="2000" kern="1200" dirty="0"/>
            <a:t> </a:t>
          </a:r>
          <a:r>
            <a:rPr lang="ru-RU" sz="2000" kern="1200" dirty="0" err="1"/>
            <a:t>доказів</a:t>
          </a:r>
          <a:r>
            <a:rPr lang="ru-RU" sz="2000" kern="1200" dirty="0"/>
            <a:t>;</a:t>
          </a:r>
        </a:p>
      </dsp:txBody>
      <dsp:txXfrm>
        <a:off x="2991769" y="0"/>
        <a:ext cx="1423101" cy="1810512"/>
      </dsp:txXfrm>
    </dsp:sp>
    <dsp:sp modelId="{CAD9A410-2D35-4D84-AACA-97B87D8D34F7}">
      <dsp:nvSpPr>
        <dsp:cNvPr id="0" name=""/>
        <dsp:cNvSpPr/>
      </dsp:nvSpPr>
      <dsp:spPr>
        <a:xfrm>
          <a:off x="3477006" y="2036826"/>
          <a:ext cx="452628" cy="4526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00A8BCD-06DA-48D7-ABCD-7D70C077680D}">
      <dsp:nvSpPr>
        <dsp:cNvPr id="0" name=""/>
        <dsp:cNvSpPr/>
      </dsp:nvSpPr>
      <dsp:spPr>
        <a:xfrm>
          <a:off x="4486026" y="2715768"/>
          <a:ext cx="1423101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/>
            <a:t>дослідження</a:t>
          </a:r>
          <a:r>
            <a:rPr lang="ru-RU" sz="2000" kern="1200" dirty="0"/>
            <a:t> </a:t>
          </a:r>
          <a:r>
            <a:rPr lang="ru-RU" sz="2000" kern="1200" dirty="0" err="1"/>
            <a:t>доказів</a:t>
          </a:r>
          <a:r>
            <a:rPr lang="ru-RU" sz="2000" kern="1200" dirty="0"/>
            <a:t>;</a:t>
          </a:r>
        </a:p>
      </dsp:txBody>
      <dsp:txXfrm>
        <a:off x="4486026" y="2715768"/>
        <a:ext cx="1423101" cy="1810512"/>
      </dsp:txXfrm>
    </dsp:sp>
    <dsp:sp modelId="{EA53EB7A-3D57-4C5F-9246-BE44AB53DCC9}">
      <dsp:nvSpPr>
        <dsp:cNvPr id="0" name=""/>
        <dsp:cNvSpPr/>
      </dsp:nvSpPr>
      <dsp:spPr>
        <a:xfrm>
          <a:off x="4971263" y="2036826"/>
          <a:ext cx="452628" cy="4526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67ABD39-A3DE-473A-92E6-8A778019AF21}">
      <dsp:nvSpPr>
        <dsp:cNvPr id="0" name=""/>
        <dsp:cNvSpPr/>
      </dsp:nvSpPr>
      <dsp:spPr>
        <a:xfrm>
          <a:off x="5980283" y="0"/>
          <a:ext cx="1423101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err="1"/>
            <a:t>оцінка</a:t>
          </a:r>
          <a:r>
            <a:rPr lang="ru-RU" sz="2000" kern="1200" dirty="0"/>
            <a:t> </a:t>
          </a:r>
          <a:r>
            <a:rPr lang="ru-RU" sz="2000" kern="1200" dirty="0" err="1"/>
            <a:t>доказів</a:t>
          </a:r>
          <a:r>
            <a:rPr lang="ru-RU" sz="2000" kern="1200" dirty="0"/>
            <a:t>. </a:t>
          </a:r>
          <a:br>
            <a:rPr lang="ru-RU" sz="1600" kern="1200" dirty="0"/>
          </a:br>
          <a:endParaRPr lang="ru-RU" sz="1600" kern="1200" dirty="0"/>
        </a:p>
      </dsp:txBody>
      <dsp:txXfrm>
        <a:off x="5980283" y="0"/>
        <a:ext cx="1423101" cy="1810512"/>
      </dsp:txXfrm>
    </dsp:sp>
    <dsp:sp modelId="{FC6F40DF-43A8-4F78-8690-1FF6641CB0A4}">
      <dsp:nvSpPr>
        <dsp:cNvPr id="0" name=""/>
        <dsp:cNvSpPr/>
      </dsp:nvSpPr>
      <dsp:spPr>
        <a:xfrm>
          <a:off x="6465520" y="2036826"/>
          <a:ext cx="452628" cy="4526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1D644-0096-4E6C-B087-D0FE48CC05FD}">
      <dsp:nvSpPr>
        <dsp:cNvPr id="0" name=""/>
        <dsp:cNvSpPr/>
      </dsp:nvSpPr>
      <dsp:spPr>
        <a:xfrm>
          <a:off x="133810" y="1594"/>
          <a:ext cx="6583482" cy="32917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b="1" kern="1200" dirty="0" err="1"/>
            <a:t>Витребування</a:t>
          </a:r>
          <a:r>
            <a:rPr lang="ru-RU" sz="3400" b="1" kern="1200" dirty="0"/>
            <a:t> </a:t>
          </a:r>
          <a:r>
            <a:rPr lang="ru-RU" sz="3400" b="1" kern="1200" dirty="0" err="1"/>
            <a:t>доказів</a:t>
          </a:r>
          <a:r>
            <a:rPr lang="ru-RU" sz="3400" b="1" kern="1200" dirty="0"/>
            <a:t> судом </a:t>
          </a:r>
          <a:r>
            <a:rPr lang="ru-RU" sz="3400" kern="1200" dirty="0" err="1"/>
            <a:t>здійснюється</a:t>
          </a:r>
          <a:r>
            <a:rPr lang="ru-RU" sz="3400" kern="1200" dirty="0"/>
            <a:t> у </a:t>
          </a:r>
          <a:r>
            <a:rPr lang="ru-RU" sz="3400" kern="1200" dirty="0" err="1"/>
            <a:t>випадках</a:t>
          </a:r>
          <a:r>
            <a:rPr lang="ru-RU" sz="3400" kern="1200" dirty="0"/>
            <a:t>,</a:t>
          </a:r>
          <a:br>
            <a:rPr lang="ru-RU" sz="3400" kern="1200" dirty="0"/>
          </a:br>
          <a:r>
            <a:rPr lang="ru-RU" sz="3400" kern="1200" dirty="0"/>
            <a:t>коли </a:t>
          </a:r>
          <a:r>
            <a:rPr lang="ru-RU" sz="3400" kern="1200" dirty="0" err="1"/>
            <a:t>щодо</a:t>
          </a:r>
          <a:r>
            <a:rPr lang="ru-RU" sz="3400" kern="1200" dirty="0"/>
            <a:t> </a:t>
          </a:r>
          <a:r>
            <a:rPr lang="ru-RU" sz="3400" kern="1200" dirty="0" err="1"/>
            <a:t>отримання</a:t>
          </a:r>
          <a:r>
            <a:rPr lang="ru-RU" sz="3400" kern="1200" dirty="0"/>
            <a:t> </a:t>
          </a:r>
          <a:r>
            <a:rPr lang="ru-RU" sz="3400" kern="1200" dirty="0" err="1"/>
            <a:t>доказів</a:t>
          </a:r>
          <a:r>
            <a:rPr lang="ru-RU" sz="3400" kern="1200" dirty="0"/>
            <a:t> у </a:t>
          </a:r>
          <a:r>
            <a:rPr lang="ru-RU" sz="3400" kern="1200" dirty="0" err="1"/>
            <a:t>сторін</a:t>
          </a:r>
          <a:r>
            <a:rPr lang="ru-RU" sz="3400" kern="1200" dirty="0"/>
            <a:t> та </a:t>
          </a:r>
          <a:r>
            <a:rPr lang="ru-RU" sz="3400" kern="1200" dirty="0" err="1"/>
            <a:t>інших</a:t>
          </a:r>
          <a:r>
            <a:rPr lang="ru-RU" sz="3400" kern="1200" dirty="0"/>
            <a:t> </a:t>
          </a:r>
          <a:r>
            <a:rPr lang="ru-RU" sz="3400" kern="1200" dirty="0" err="1"/>
            <a:t>осіб</a:t>
          </a:r>
          <a:r>
            <a:rPr lang="ru-RU" sz="3400" kern="1200" dirty="0"/>
            <a:t>, </a:t>
          </a:r>
          <a:r>
            <a:rPr lang="ru-RU" sz="3400" kern="1200" dirty="0" err="1"/>
            <a:t>які</a:t>
          </a:r>
          <a:r>
            <a:rPr lang="ru-RU" sz="3400" kern="1200" dirty="0"/>
            <a:t> </a:t>
          </a:r>
          <a:r>
            <a:rPr lang="ru-RU" sz="3400" kern="1200" dirty="0" err="1"/>
            <a:t>беруть</a:t>
          </a:r>
          <a:br>
            <a:rPr lang="ru-RU" sz="3400" kern="1200" dirty="0"/>
          </a:br>
          <a:r>
            <a:rPr lang="ru-RU" sz="3400" kern="1200" dirty="0"/>
            <a:t>участь у </a:t>
          </a:r>
          <a:r>
            <a:rPr lang="ru-RU" sz="3400" kern="1200" dirty="0" err="1"/>
            <a:t>справі</a:t>
          </a:r>
          <a:r>
            <a:rPr lang="ru-RU" sz="3400" kern="1200" dirty="0"/>
            <a:t>, </a:t>
          </a:r>
          <a:r>
            <a:rPr lang="ru-RU" sz="3400" kern="1200" dirty="0" err="1"/>
            <a:t>є</a:t>
          </a:r>
          <a:r>
            <a:rPr lang="ru-RU" sz="3400" kern="1200" dirty="0"/>
            <a:t> </a:t>
          </a:r>
          <a:r>
            <a:rPr lang="ru-RU" sz="3400" kern="1200" dirty="0" err="1"/>
            <a:t>складнощі</a:t>
          </a:r>
          <a:r>
            <a:rPr lang="ru-RU" sz="3400" kern="1200" dirty="0"/>
            <a:t> </a:t>
          </a:r>
          <a:br>
            <a:rPr lang="ru-RU" sz="3400" kern="1200" dirty="0"/>
          </a:br>
          <a:endParaRPr lang="ru-RU" sz="3400" kern="1200" dirty="0"/>
        </a:p>
      </dsp:txBody>
      <dsp:txXfrm>
        <a:off x="230222" y="98006"/>
        <a:ext cx="6390658" cy="309891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39366F-E93A-4888-829F-8E820FAC7AD8}">
      <dsp:nvSpPr>
        <dsp:cNvPr id="0" name=""/>
        <dsp:cNvSpPr/>
      </dsp:nvSpPr>
      <dsp:spPr>
        <a:xfrm>
          <a:off x="0" y="128430"/>
          <a:ext cx="6984776" cy="2983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b="1" kern="1200" dirty="0" err="1"/>
            <a:t>Забезпечення</a:t>
          </a:r>
          <a:r>
            <a:rPr lang="ru-RU" sz="2500" b="1" kern="1200" dirty="0"/>
            <a:t> </a:t>
          </a:r>
          <a:r>
            <a:rPr lang="ru-RU" sz="2500" b="1" kern="1200" dirty="0" err="1"/>
            <a:t>доказів</a:t>
          </a:r>
          <a:r>
            <a:rPr lang="ru-RU" sz="2500" b="1" kern="1200" dirty="0"/>
            <a:t> </a:t>
          </a:r>
          <a:r>
            <a:rPr lang="ru-RU" sz="2500" kern="1200" dirty="0"/>
            <a:t>– </a:t>
          </a:r>
        </a:p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 err="1"/>
            <a:t>самостійний</a:t>
          </a:r>
          <a:r>
            <a:rPr lang="ru-RU" sz="2500" kern="1200" dirty="0"/>
            <a:t> </a:t>
          </a:r>
          <a:r>
            <a:rPr lang="ru-RU" sz="2500" kern="1200" dirty="0" err="1"/>
            <a:t>спосіб</a:t>
          </a:r>
          <a:r>
            <a:rPr lang="ru-RU" sz="2500" kern="1200" dirty="0"/>
            <a:t> </a:t>
          </a:r>
          <a:r>
            <a:rPr lang="ru-RU" sz="2500" kern="1200" dirty="0" err="1"/>
            <a:t>їх</a:t>
          </a:r>
          <a:r>
            <a:rPr lang="ru-RU" sz="2500" kern="1200" dirty="0"/>
            <a:t> </a:t>
          </a:r>
          <a:r>
            <a:rPr lang="ru-RU" sz="2500" kern="1200" dirty="0" err="1"/>
            <a:t>збирання</a:t>
          </a:r>
          <a:r>
            <a:rPr lang="ru-RU" sz="2500" kern="1200" dirty="0"/>
            <a:t>. </a:t>
          </a:r>
          <a:r>
            <a:rPr lang="ru-RU" sz="2500" i="1" kern="1200" dirty="0" err="1"/>
            <a:t>Це</a:t>
          </a:r>
          <a:r>
            <a:rPr lang="ru-RU" sz="2500" i="1" kern="1200" dirty="0"/>
            <a:t> заходи, </a:t>
          </a:r>
          <a:r>
            <a:rPr lang="ru-RU" sz="2500" i="1" kern="1200" dirty="0" err="1"/>
            <a:t>які</a:t>
          </a:r>
          <a:r>
            <a:rPr lang="ru-RU" sz="2500" i="1" kern="1200" dirty="0"/>
            <a:t> </a:t>
          </a:r>
          <a:r>
            <a:rPr lang="ru-RU" sz="2500" i="1" kern="1200" dirty="0" err="1"/>
            <a:t>спрямовані</a:t>
          </a:r>
          <a:r>
            <a:rPr lang="ru-RU" sz="2500" i="1" kern="1200" dirty="0"/>
            <a:t> на </a:t>
          </a:r>
          <a:r>
            <a:rPr lang="ru-RU" sz="2500" i="1" kern="1200" dirty="0" err="1"/>
            <a:t>зберігання</a:t>
          </a:r>
          <a:r>
            <a:rPr lang="ru-RU" sz="2500" i="1" kern="1200" dirty="0"/>
            <a:t> </a:t>
          </a:r>
          <a:r>
            <a:rPr lang="ru-RU" sz="2500" i="1" kern="1200" dirty="0" err="1"/>
            <a:t>відомостей</a:t>
          </a:r>
          <a:r>
            <a:rPr lang="ru-RU" sz="2500" i="1" kern="1200" dirty="0"/>
            <a:t> про </a:t>
          </a:r>
          <a:r>
            <a:rPr lang="ru-RU" sz="2500" i="1" kern="1200" dirty="0" err="1"/>
            <a:t>обставини</a:t>
          </a:r>
          <a:r>
            <a:rPr lang="ru-RU" sz="2500" i="1" kern="1200" dirty="0"/>
            <a:t> </a:t>
          </a:r>
          <a:r>
            <a:rPr lang="ru-RU" sz="2500" i="1" kern="1200" dirty="0" err="1"/>
            <a:t>справи</a:t>
          </a:r>
          <a:r>
            <a:rPr lang="ru-RU" sz="2500" i="1" kern="1200" dirty="0"/>
            <a:t>, у </a:t>
          </a:r>
          <a:r>
            <a:rPr lang="ru-RU" sz="2500" i="1" kern="1200" dirty="0" err="1"/>
            <a:t>випадках</a:t>
          </a:r>
          <a:r>
            <a:rPr lang="ru-RU" sz="2500" i="1" kern="1200" dirty="0"/>
            <a:t>, коли </a:t>
          </a:r>
          <a:r>
            <a:rPr lang="ru-RU" sz="2500" i="1" kern="1200" dirty="0" err="1"/>
            <a:t>подання</a:t>
          </a:r>
          <a:r>
            <a:rPr lang="ru-RU" sz="2500" i="1" kern="1200" dirty="0"/>
            <a:t> </a:t>
          </a:r>
          <a:r>
            <a:rPr lang="ru-RU" sz="2500" i="1" kern="1200" dirty="0" err="1"/>
            <a:t>доказів</a:t>
          </a:r>
          <a:r>
            <a:rPr lang="ru-RU" sz="2500" i="1" kern="1200" dirty="0"/>
            <a:t> </a:t>
          </a:r>
          <a:r>
            <a:rPr lang="ru-RU" sz="2500" i="1" kern="1200" dirty="0" err="1"/>
            <a:t>є</a:t>
          </a:r>
          <a:r>
            <a:rPr lang="ru-RU" sz="2500" i="1" kern="1200" dirty="0"/>
            <a:t> </a:t>
          </a:r>
          <a:r>
            <a:rPr lang="ru-RU" sz="2500" i="1" kern="1200" dirty="0" err="1"/>
            <a:t>неможливим</a:t>
          </a:r>
          <a:r>
            <a:rPr lang="ru-RU" sz="2500" i="1" kern="1200" dirty="0"/>
            <a:t>, </a:t>
          </a:r>
          <a:r>
            <a:rPr lang="ru-RU" sz="2500" i="1" kern="1200" dirty="0" err="1"/>
            <a:t>або</a:t>
          </a:r>
          <a:r>
            <a:rPr lang="ru-RU" sz="2500" i="1" kern="1200" dirty="0"/>
            <a:t> у </a:t>
          </a:r>
          <a:r>
            <a:rPr lang="ru-RU" sz="2500" i="1" kern="1200" dirty="0" err="1"/>
            <a:t>осіб</a:t>
          </a:r>
          <a:r>
            <a:rPr lang="ru-RU" sz="2500" i="1" kern="1200" dirty="0"/>
            <a:t>, </a:t>
          </a:r>
          <a:r>
            <a:rPr lang="ru-RU" sz="2500" i="1" kern="1200" dirty="0" err="1"/>
            <a:t>які</a:t>
          </a:r>
          <a:r>
            <a:rPr lang="ru-RU" sz="2500" i="1" kern="1200" dirty="0"/>
            <a:t> </a:t>
          </a:r>
          <a:r>
            <a:rPr lang="ru-RU" sz="2500" i="1" kern="1200" dirty="0" err="1"/>
            <a:t>беруть</a:t>
          </a:r>
          <a:r>
            <a:rPr lang="ru-RU" sz="2500" i="1" kern="1200" dirty="0"/>
            <a:t> участь у </a:t>
          </a:r>
          <a:r>
            <a:rPr lang="ru-RU" sz="2500" i="1" kern="1200" dirty="0" err="1"/>
            <a:t>справі</a:t>
          </a:r>
          <a:r>
            <a:rPr lang="ru-RU" sz="2500" i="1" kern="1200" dirty="0"/>
            <a:t>, </a:t>
          </a:r>
          <a:r>
            <a:rPr lang="ru-RU" sz="2500" i="1" kern="1200" dirty="0" err="1"/>
            <a:t>є</a:t>
          </a:r>
          <a:r>
            <a:rPr lang="ru-RU" sz="2500" i="1" kern="1200" dirty="0"/>
            <a:t> </a:t>
          </a:r>
          <a:r>
            <a:rPr lang="ru-RU" sz="2500" i="1" kern="1200" dirty="0" err="1"/>
            <a:t>складнощі</a:t>
          </a:r>
          <a:r>
            <a:rPr lang="ru-RU" sz="2500" i="1" kern="1200" dirty="0"/>
            <a:t> </a:t>
          </a:r>
          <a:r>
            <a:rPr lang="ru-RU" sz="2500" i="1" kern="1200" dirty="0" err="1"/>
            <a:t>у</a:t>
          </a:r>
          <a:r>
            <a:rPr lang="ru-RU" sz="2500" i="1" kern="1200" dirty="0"/>
            <a:t> </a:t>
          </a:r>
          <a:r>
            <a:rPr lang="ru-RU" sz="2500" i="1" kern="1200" dirty="0" err="1"/>
            <a:t>їх</a:t>
          </a:r>
          <a:r>
            <a:rPr lang="ru-RU" sz="2500" i="1" kern="1200" dirty="0"/>
            <a:t> </a:t>
          </a:r>
          <a:r>
            <a:rPr lang="ru-RU" sz="2500" i="1" kern="1200" dirty="0" err="1"/>
            <a:t>поданні</a:t>
          </a:r>
          <a:r>
            <a:rPr lang="ru-RU" sz="2500" i="1" kern="1200" dirty="0"/>
            <a:t>.</a:t>
          </a:r>
          <a:r>
            <a:rPr lang="ru-RU" sz="2500" kern="1200" dirty="0"/>
            <a:t> </a:t>
          </a:r>
          <a:br>
            <a:rPr lang="ru-RU" sz="2500" kern="1200" dirty="0"/>
          </a:br>
          <a:endParaRPr lang="ru-RU" sz="2500" kern="1200" dirty="0"/>
        </a:p>
      </dsp:txBody>
      <dsp:txXfrm>
        <a:off x="145642" y="274072"/>
        <a:ext cx="6693492" cy="26922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04.11.2024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dirty="0"/>
              <a:t>Тема: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ru-RU" sz="4400" dirty="0">
                <a:solidFill>
                  <a:sysClr val="windowText" lastClr="000000"/>
                </a:solidFill>
              </a:rPr>
              <a:t>«</a:t>
            </a:r>
            <a:r>
              <a:rPr lang="ru-RU" sz="5400" dirty="0" err="1">
                <a:solidFill>
                  <a:sysClr val="windowText" lastClr="000000"/>
                </a:solidFill>
              </a:rPr>
              <a:t>Докази</a:t>
            </a:r>
            <a:r>
              <a:rPr lang="ru-RU" sz="5400" dirty="0">
                <a:solidFill>
                  <a:sysClr val="windowText" lastClr="000000"/>
                </a:solidFill>
              </a:rPr>
              <a:t> </a:t>
            </a:r>
            <a:r>
              <a:rPr lang="ru-RU" sz="5400" dirty="0" err="1">
                <a:solidFill>
                  <a:sysClr val="windowText" lastClr="000000"/>
                </a:solidFill>
              </a:rPr>
              <a:t>і</a:t>
            </a:r>
            <a:r>
              <a:rPr lang="ru-RU" sz="5400" dirty="0">
                <a:solidFill>
                  <a:sysClr val="windowText" lastClr="000000"/>
                </a:solidFill>
              </a:rPr>
              <a:t> </a:t>
            </a:r>
            <a:r>
              <a:rPr lang="ru-RU" sz="5400" dirty="0" err="1">
                <a:solidFill>
                  <a:sysClr val="windowText" lastClr="000000"/>
                </a:solidFill>
              </a:rPr>
              <a:t>доказування</a:t>
            </a:r>
            <a:r>
              <a:rPr lang="ru-RU" sz="5400" dirty="0">
                <a:solidFill>
                  <a:sysClr val="windowText" lastClr="000000"/>
                </a:solidFill>
              </a:rPr>
              <a:t> в </a:t>
            </a:r>
            <a:r>
              <a:rPr lang="ru-RU" sz="5400" dirty="0" err="1">
                <a:solidFill>
                  <a:sysClr val="windowText" lastClr="000000"/>
                </a:solidFill>
              </a:rPr>
              <a:t>цивільному</a:t>
            </a:r>
            <a:r>
              <a:rPr lang="ru-RU" sz="5400" dirty="0">
                <a:solidFill>
                  <a:sysClr val="windowText" lastClr="000000"/>
                </a:solidFill>
              </a:rPr>
              <a:t> </a:t>
            </a:r>
            <a:r>
              <a:rPr lang="ru-RU" sz="5400" dirty="0" err="1">
                <a:solidFill>
                  <a:sysClr val="windowText" lastClr="000000"/>
                </a:solidFill>
              </a:rPr>
              <a:t>процесі</a:t>
            </a:r>
            <a:r>
              <a:rPr lang="ru-RU" sz="5400" dirty="0">
                <a:solidFill>
                  <a:sysClr val="windowText" lastClr="000000"/>
                </a:solidFill>
              </a:rPr>
              <a:t>»</a:t>
            </a:r>
            <a:endParaRPr lang="ru-RU" sz="44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До предмета </a:t>
            </a:r>
            <a:r>
              <a:rPr lang="ru-RU" dirty="0" err="1"/>
              <a:t>доказування</a:t>
            </a:r>
            <a:r>
              <a:rPr lang="ru-RU" dirty="0"/>
              <a:t> належать: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892480" cy="576064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юридичні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матеріально-правового</a:t>
            </a:r>
            <a:r>
              <a:rPr lang="ru-RU" dirty="0"/>
              <a:t> характеру,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кладуть</a:t>
            </a:r>
            <a:r>
              <a:rPr lang="ru-RU" dirty="0"/>
              <a:t> в основу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заперечень</a:t>
            </a:r>
            <a:r>
              <a:rPr lang="ru-RU" dirty="0"/>
              <a:t>;</a:t>
            </a:r>
          </a:p>
          <a:p>
            <a:r>
              <a:rPr lang="ru-RU" dirty="0" err="1"/>
              <a:t>юридичні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процесуальноправового</a:t>
            </a:r>
            <a:r>
              <a:rPr lang="ru-RU" dirty="0"/>
              <a:t> характеру (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у особи права на </a:t>
            </a:r>
            <a:r>
              <a:rPr lang="ru-RU" dirty="0" err="1"/>
              <a:t>пред’явлення</a:t>
            </a:r>
            <a:r>
              <a:rPr lang="ru-RU" dirty="0"/>
              <a:t> позову та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процесуальних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); </a:t>
            </a:r>
          </a:p>
          <a:p>
            <a:r>
              <a:rPr lang="ru-RU" dirty="0" err="1"/>
              <a:t>юридичні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включені</a:t>
            </a:r>
            <a:r>
              <a:rPr lang="ru-RU" dirty="0"/>
              <a:t> до предмета </a:t>
            </a:r>
            <a:r>
              <a:rPr lang="ru-RU" dirty="0" err="1"/>
              <a:t>доказування</a:t>
            </a:r>
            <a:r>
              <a:rPr lang="ru-RU" dirty="0"/>
              <a:t> за </a:t>
            </a:r>
            <a:r>
              <a:rPr lang="ru-RU" dirty="0" err="1"/>
              <a:t>ініціативою</a:t>
            </a:r>
            <a:r>
              <a:rPr lang="ru-RU" dirty="0"/>
              <a:t> суду, та </a:t>
            </a:r>
            <a:r>
              <a:rPr lang="ru-RU" dirty="0" err="1"/>
              <a:t>обставини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юридичного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запропоновані</a:t>
            </a:r>
            <a:r>
              <a:rPr lang="ru-RU" dirty="0"/>
              <a:t> сторонами </a:t>
            </a:r>
            <a:r>
              <a:rPr lang="ru-RU" dirty="0" err="1"/>
              <a:t>або</a:t>
            </a:r>
            <a:r>
              <a:rPr lang="ru-RU" dirty="0"/>
              <a:t> судом </a:t>
            </a:r>
            <a:r>
              <a:rPr lang="ru-RU" dirty="0" err="1"/>
              <a:t>з</a:t>
            </a:r>
            <a:r>
              <a:rPr lang="ru-RU" dirty="0"/>
              <a:t> метою правильного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; </a:t>
            </a:r>
          </a:p>
          <a:p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суду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запобіжних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виховних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br>
              <a:rPr lang="ru-RU" dirty="0"/>
            </a:br>
            <a:r>
              <a:rPr lang="ru-RU" dirty="0" err="1"/>
              <a:t>судочинства</a:t>
            </a:r>
            <a:r>
              <a:rPr lang="ru-RU" dirty="0"/>
              <a:t>. 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доказуванню</a:t>
            </a:r>
            <a:r>
              <a:rPr lang="ru-RU" dirty="0"/>
              <a:t>: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Етапи доказування: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5472608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  <a:p>
            <a:pPr algn="ctr"/>
            <a:r>
              <a:rPr lang="ru-RU" sz="2000" b="1" dirty="0" err="1"/>
              <a:t>Твердження</a:t>
            </a:r>
            <a:r>
              <a:rPr lang="ru-RU" sz="2000" b="1" dirty="0"/>
              <a:t> про </a:t>
            </a:r>
            <a:r>
              <a:rPr lang="ru-RU" sz="2000" b="1" dirty="0" err="1"/>
              <a:t>факти</a:t>
            </a:r>
            <a:r>
              <a:rPr lang="ru-RU" sz="2000" b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процесуальні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доказування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полягають</a:t>
            </a:r>
            <a:r>
              <a:rPr lang="ru-RU" dirty="0"/>
              <a:t> у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,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пов’язано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права на </a:t>
            </a:r>
            <a:r>
              <a:rPr lang="ru-RU" dirty="0" err="1"/>
              <a:t>звернення</a:t>
            </a:r>
            <a:r>
              <a:rPr lang="ru-RU" dirty="0"/>
              <a:t> до суду за </a:t>
            </a:r>
            <a:r>
              <a:rPr lang="ru-RU" dirty="0" err="1"/>
              <a:t>захистом</a:t>
            </a:r>
            <a:r>
              <a:rPr lang="ru-RU" dirty="0"/>
              <a:t> </a:t>
            </a:r>
            <a:r>
              <a:rPr lang="ru-RU" dirty="0" err="1"/>
              <a:t>порушених</a:t>
            </a:r>
            <a:r>
              <a:rPr lang="ru-RU" dirty="0"/>
              <a:t>, </a:t>
            </a:r>
            <a:r>
              <a:rPr lang="ru-RU" dirty="0" err="1"/>
              <a:t>незизнаних</a:t>
            </a:r>
            <a:r>
              <a:rPr lang="ru-RU" dirty="0"/>
              <a:t>, </a:t>
            </a:r>
            <a:r>
              <a:rPr lang="ru-RU" dirty="0" err="1"/>
              <a:t>оспорюваних</a:t>
            </a:r>
            <a:r>
              <a:rPr lang="ru-RU" dirty="0"/>
              <a:t> прав, свобод,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, прав та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365104"/>
            <a:ext cx="5472608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Визначення</a:t>
            </a:r>
            <a:r>
              <a:rPr lang="ru-RU" sz="2000" b="1" dirty="0"/>
              <a:t> кола </a:t>
            </a:r>
            <a:r>
              <a:rPr lang="ru-RU" sz="2000" b="1" dirty="0" err="1"/>
              <a:t>необхідних</a:t>
            </a:r>
            <a:r>
              <a:rPr lang="ru-RU" sz="2000" b="1" dirty="0"/>
              <a:t> </a:t>
            </a:r>
            <a:r>
              <a:rPr lang="ru-RU" sz="2000" b="1" dirty="0" err="1"/>
              <a:t>доказів</a:t>
            </a:r>
            <a:r>
              <a:rPr lang="ru-RU" sz="2000" b="1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обов’язку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(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участь у </a:t>
            </a:r>
            <a:r>
              <a:rPr lang="ru-RU" dirty="0" err="1"/>
              <a:t>справі</a:t>
            </a:r>
            <a:r>
              <a:rPr lang="ru-RU" dirty="0"/>
              <a:t>) </a:t>
            </a:r>
            <a:r>
              <a:rPr lang="ru-RU" dirty="0" err="1"/>
              <a:t>зазначити</a:t>
            </a:r>
            <a:r>
              <a:rPr lang="ru-RU" dirty="0"/>
              <a:t> </a:t>
            </a:r>
            <a:r>
              <a:rPr lang="ru-RU" dirty="0" err="1"/>
              <a:t>докази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задекларовані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залучити</a:t>
            </a:r>
            <a:br>
              <a:rPr lang="ru-RU" dirty="0"/>
            </a:br>
            <a:r>
              <a:rPr lang="ru-RU" dirty="0"/>
              <a:t>до </a:t>
            </a:r>
            <a:r>
              <a:rPr lang="ru-RU" dirty="0" err="1"/>
              <a:t>справи</a:t>
            </a:r>
            <a:r>
              <a:rPr lang="ru-RU" dirty="0"/>
              <a:t>. </a:t>
            </a:r>
            <a:br>
              <a:rPr lang="ru-RU" dirty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2780928"/>
            <a:ext cx="4096072" cy="15037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  <a:p>
            <a:pPr algn="ctr"/>
            <a:endParaRPr lang="ru-RU" b="1" dirty="0"/>
          </a:p>
          <a:p>
            <a:pPr algn="ctr"/>
            <a:r>
              <a:rPr lang="ru-RU" b="1" dirty="0" err="1"/>
              <a:t>Збирання</a:t>
            </a:r>
            <a:r>
              <a:rPr lang="ru-RU" b="1" dirty="0"/>
              <a:t> </a:t>
            </a:r>
            <a:r>
              <a:rPr lang="ru-RU" b="1" dirty="0" err="1"/>
              <a:t>доказів</a:t>
            </a:r>
            <a:r>
              <a:rPr lang="ru-RU" b="1" dirty="0"/>
              <a:t> </a:t>
            </a:r>
            <a:r>
              <a:rPr lang="ru-RU" sz="1600" dirty="0"/>
              <a:t>– </a:t>
            </a:r>
            <a:r>
              <a:rPr lang="ru-RU" sz="1600" dirty="0" err="1"/>
              <a:t>окремий</a:t>
            </a:r>
            <a:r>
              <a:rPr lang="ru-RU" sz="1600" dirty="0"/>
              <a:t> </a:t>
            </a:r>
            <a:r>
              <a:rPr lang="ru-RU" sz="1600" dirty="0" err="1"/>
              <a:t>етап</a:t>
            </a:r>
            <a:r>
              <a:rPr lang="ru-RU" sz="1600" dirty="0"/>
              <a:t> (</a:t>
            </a:r>
            <a:r>
              <a:rPr lang="ru-RU" sz="1600" dirty="0" err="1"/>
              <a:t>стадія</a:t>
            </a:r>
            <a:r>
              <a:rPr lang="ru-RU" sz="1600" dirty="0"/>
              <a:t>) </a:t>
            </a:r>
            <a:r>
              <a:rPr lang="ru-RU" sz="1600" dirty="0" err="1"/>
              <a:t>процесу</a:t>
            </a:r>
            <a:r>
              <a:rPr lang="ru-RU" sz="1600" dirty="0"/>
              <a:t> </a:t>
            </a:r>
            <a:r>
              <a:rPr lang="ru-RU" sz="1600" dirty="0" err="1"/>
              <a:t>доказування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полягає</a:t>
            </a:r>
            <a:r>
              <a:rPr lang="ru-RU" sz="1600" dirty="0"/>
              <a:t> у </a:t>
            </a:r>
            <a:r>
              <a:rPr lang="ru-RU" sz="1600" dirty="0" err="1"/>
              <a:t>процесуальній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 суду та </a:t>
            </a:r>
            <a:r>
              <a:rPr lang="ru-RU" sz="1600" dirty="0" err="1"/>
              <a:t>інших</a:t>
            </a:r>
            <a:r>
              <a:rPr lang="ru-RU" sz="1600" dirty="0"/>
              <a:t> </a:t>
            </a:r>
            <a:r>
              <a:rPr lang="ru-RU" sz="1600" dirty="0" err="1"/>
              <a:t>учасників</a:t>
            </a:r>
            <a:r>
              <a:rPr lang="ru-RU" sz="1600" dirty="0"/>
              <a:t> </a:t>
            </a:r>
            <a:r>
              <a:rPr lang="ru-RU" sz="1600" dirty="0" err="1"/>
              <a:t>цивільного</a:t>
            </a:r>
            <a:r>
              <a:rPr lang="ru-RU" sz="1600" dirty="0"/>
              <a:t> </a:t>
            </a:r>
            <a:r>
              <a:rPr lang="ru-RU" sz="1600" dirty="0" err="1"/>
              <a:t>процесу</a:t>
            </a:r>
            <a:r>
              <a:rPr lang="ru-RU" sz="1600" dirty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залучення</a:t>
            </a:r>
            <a:r>
              <a:rPr lang="ru-RU" sz="1600" dirty="0"/>
              <a:t> </a:t>
            </a:r>
            <a:r>
              <a:rPr lang="ru-RU" sz="1600" dirty="0" err="1"/>
              <a:t>доказів</a:t>
            </a:r>
            <a:r>
              <a:rPr lang="ru-RU" sz="1600" dirty="0"/>
              <a:t>. </a:t>
            </a:r>
            <a:br>
              <a:rPr lang="ru-RU" dirty="0"/>
            </a:b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5472608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  <a:p>
            <a:pPr algn="ctr"/>
            <a:r>
              <a:rPr lang="ru-RU" sz="2000" b="1" dirty="0" err="1"/>
              <a:t>Дослідження</a:t>
            </a:r>
            <a:r>
              <a:rPr lang="ru-RU" sz="2000" b="1" dirty="0"/>
              <a:t> </a:t>
            </a:r>
            <a:r>
              <a:rPr lang="ru-RU" sz="2000" b="1" dirty="0" err="1"/>
              <a:t>доказів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процесуальна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суду та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учасників</a:t>
            </a:r>
            <a:r>
              <a:rPr lang="ru-RU" sz="2000" dirty="0"/>
              <a:t> </a:t>
            </a:r>
            <a:r>
              <a:rPr lang="ru-RU" sz="2000" dirty="0" err="1"/>
              <a:t>цивільного</a:t>
            </a:r>
            <a:r>
              <a:rPr lang="ru-RU" sz="2000" dirty="0"/>
              <a:t> </a:t>
            </a:r>
            <a:r>
              <a:rPr lang="ru-RU" sz="2000" dirty="0" err="1"/>
              <a:t>процесу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безпосереднього</a:t>
            </a:r>
            <a:r>
              <a:rPr lang="ru-RU" sz="2000" dirty="0"/>
              <a:t> </a:t>
            </a:r>
            <a:r>
              <a:rPr lang="ru-RU" sz="2000" dirty="0" err="1"/>
              <a:t>сприйняття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вивчення</a:t>
            </a:r>
            <a:r>
              <a:rPr lang="ru-RU" sz="2000" dirty="0"/>
              <a:t> у судовому </a:t>
            </a:r>
            <a:r>
              <a:rPr lang="ru-RU" sz="2000" dirty="0" err="1"/>
              <a:t>засіданні</a:t>
            </a:r>
            <a:r>
              <a:rPr lang="ru-RU" sz="2000" dirty="0"/>
              <a:t> </a:t>
            </a:r>
            <a:r>
              <a:rPr lang="ru-RU" sz="2000" dirty="0" err="1"/>
              <a:t>фактичних</a:t>
            </a:r>
            <a:r>
              <a:rPr lang="ru-RU" sz="2000" dirty="0"/>
              <a:t> </a:t>
            </a:r>
            <a:r>
              <a:rPr lang="ru-RU" sz="2000" dirty="0" err="1"/>
              <a:t>даних</a:t>
            </a:r>
            <a:r>
              <a:rPr lang="ru-RU" sz="2000" dirty="0"/>
              <a:t>, </a:t>
            </a:r>
            <a:r>
              <a:rPr lang="ru-RU" sz="2000" dirty="0" err="1"/>
              <a:t>якими</a:t>
            </a:r>
            <a:r>
              <a:rPr lang="ru-RU" sz="2000" dirty="0"/>
              <a:t> </a:t>
            </a:r>
            <a:r>
              <a:rPr lang="ru-RU" sz="2000" dirty="0" err="1"/>
              <a:t>сторони</a:t>
            </a:r>
            <a:r>
              <a:rPr lang="ru-RU" sz="2000" dirty="0"/>
              <a:t> </a:t>
            </a:r>
            <a:r>
              <a:rPr lang="ru-RU" sz="2000" dirty="0" err="1"/>
              <a:t>обґрунтовують</a:t>
            </a:r>
            <a:r>
              <a:rPr lang="ru-RU" sz="2000" dirty="0"/>
              <a:t> </a:t>
            </a:r>
            <a:r>
              <a:rPr lang="ru-RU" sz="2000" dirty="0" err="1"/>
              <a:t>свої</a:t>
            </a:r>
            <a:r>
              <a:rPr lang="ru-RU" sz="2000" dirty="0"/>
              <a:t> </a:t>
            </a:r>
            <a:r>
              <a:rPr lang="ru-RU" sz="2000" dirty="0" err="1"/>
              <a:t>вимоги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заперечення</a:t>
            </a:r>
            <a:r>
              <a:rPr lang="ru-RU" dirty="0"/>
              <a:t>. </a:t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3717032"/>
            <a:ext cx="5472608" cy="23042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  <a:p>
            <a:pPr algn="ctr"/>
            <a:r>
              <a:rPr lang="ru-RU" sz="2400" b="1" dirty="0" err="1"/>
              <a:t>Оцінка</a:t>
            </a:r>
            <a:r>
              <a:rPr lang="ru-RU" sz="2400" b="1" dirty="0"/>
              <a:t> </a:t>
            </a:r>
            <a:r>
              <a:rPr lang="ru-RU" sz="2400" b="1" dirty="0" err="1"/>
              <a:t>доказів</a:t>
            </a:r>
            <a:r>
              <a:rPr lang="ru-RU" sz="2400" dirty="0"/>
              <a:t>.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розумова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 суду,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ґрунтується</a:t>
            </a:r>
            <a:r>
              <a:rPr lang="ru-RU" sz="2400" dirty="0"/>
              <a:t> на законах </a:t>
            </a:r>
            <a:r>
              <a:rPr lang="ru-RU" sz="2400" dirty="0" err="1"/>
              <a:t>логіки</a:t>
            </a:r>
            <a:r>
              <a:rPr lang="ru-RU" sz="2400" dirty="0"/>
              <a:t> та </a:t>
            </a:r>
            <a:r>
              <a:rPr lang="ru-RU" sz="2400" dirty="0" err="1"/>
              <a:t>правових</a:t>
            </a:r>
            <a:r>
              <a:rPr lang="ru-RU" sz="2400" dirty="0"/>
              <a:t> нормах </a:t>
            </a:r>
            <a:r>
              <a:rPr lang="ru-RU" sz="2400" dirty="0" err="1"/>
              <a:t>і</a:t>
            </a:r>
            <a:r>
              <a:rPr lang="ru-RU" sz="2400" dirty="0"/>
              <a:t> </a:t>
            </a:r>
            <a:r>
              <a:rPr lang="ru-RU" sz="2400" dirty="0" err="1"/>
              <a:t>спрямована</a:t>
            </a:r>
            <a:r>
              <a:rPr lang="ru-RU" sz="2400" dirty="0"/>
              <a:t> на </a:t>
            </a:r>
            <a:r>
              <a:rPr lang="ru-RU" sz="2400" dirty="0" err="1"/>
              <a:t>ухвалення</a:t>
            </a:r>
            <a:r>
              <a:rPr lang="ru-RU" sz="2400" dirty="0"/>
              <a:t> судом</a:t>
            </a:r>
            <a:br>
              <a:rPr lang="ru-RU" sz="2400" dirty="0"/>
            </a:br>
            <a:r>
              <a:rPr lang="ru-RU" sz="2400" dirty="0"/>
              <a:t>законного </a:t>
            </a:r>
            <a:r>
              <a:rPr lang="ru-RU" sz="2400" dirty="0" err="1"/>
              <a:t>й</a:t>
            </a:r>
            <a:r>
              <a:rPr lang="ru-RU" sz="2400" dirty="0"/>
              <a:t> </a:t>
            </a:r>
            <a:r>
              <a:rPr lang="ru-RU" sz="2400" dirty="0" err="1"/>
              <a:t>обґрунтованого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. </a:t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Подання доказів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/>
              <a:t>сторонами та </a:t>
            </a:r>
            <a:r>
              <a:rPr lang="ru-RU" sz="4000" dirty="0" err="1"/>
              <a:t>іншими</a:t>
            </a:r>
            <a:r>
              <a:rPr lang="ru-RU" sz="4000" dirty="0"/>
              <a:t> особами, </a:t>
            </a:r>
            <a:r>
              <a:rPr lang="ru-RU" sz="4000" dirty="0" err="1"/>
              <a:t>які</a:t>
            </a:r>
            <a:r>
              <a:rPr lang="ru-RU" sz="4000" dirty="0"/>
              <a:t> </a:t>
            </a:r>
            <a:r>
              <a:rPr lang="ru-RU" sz="4000" dirty="0" err="1"/>
              <a:t>беруть</a:t>
            </a:r>
            <a:r>
              <a:rPr lang="ru-RU" sz="4000" dirty="0"/>
              <a:t> участь у </a:t>
            </a:r>
            <a:r>
              <a:rPr lang="ru-RU" sz="4000" dirty="0" err="1"/>
              <a:t>справі</a:t>
            </a:r>
            <a:r>
              <a:rPr lang="ru-RU" sz="4000" dirty="0"/>
              <a:t>, </a:t>
            </a:r>
            <a:r>
              <a:rPr lang="ru-RU" sz="4000" dirty="0" err="1"/>
              <a:t>полягає</a:t>
            </a:r>
            <a:r>
              <a:rPr lang="ru-RU" sz="4000" dirty="0"/>
              <a:t> </a:t>
            </a:r>
            <a:r>
              <a:rPr lang="ru-RU" sz="4000" dirty="0" err="1"/>
              <a:t>у</a:t>
            </a:r>
            <a:r>
              <a:rPr lang="ru-RU" sz="4000" dirty="0"/>
              <a:t> </a:t>
            </a:r>
            <a:r>
              <a:rPr lang="ru-RU" sz="4000" dirty="0" err="1"/>
              <a:t>передачі</a:t>
            </a:r>
            <a:r>
              <a:rPr lang="ru-RU" sz="4000" dirty="0"/>
              <a:t> </a:t>
            </a:r>
            <a:r>
              <a:rPr lang="ru-RU" sz="4000" dirty="0" err="1"/>
              <a:t>доказів</a:t>
            </a:r>
            <a:r>
              <a:rPr lang="ru-RU" sz="4000" dirty="0"/>
              <a:t> </a:t>
            </a:r>
            <a:r>
              <a:rPr lang="ru-RU" sz="4000" dirty="0" err="1"/>
              <a:t>у</a:t>
            </a:r>
            <a:r>
              <a:rPr lang="ru-RU" sz="4000" dirty="0"/>
              <a:t> </a:t>
            </a:r>
            <a:r>
              <a:rPr lang="ru-RU" sz="4000" dirty="0" err="1"/>
              <a:t>розпорядження</a:t>
            </a:r>
            <a:r>
              <a:rPr lang="ru-RU" sz="4000" dirty="0"/>
              <a:t> суду.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59632" y="1628800"/>
          <a:ext cx="6851104" cy="3294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15616" y="1844824"/>
          <a:ext cx="6984776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Способи забезпечення доказів: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556792"/>
          <a:ext cx="8686800" cy="4903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Засобами</a:t>
            </a:r>
            <a:r>
              <a:rPr lang="ru-RU" b="1" dirty="0"/>
              <a:t> </a:t>
            </a:r>
            <a:r>
              <a:rPr lang="ru-RU" b="1" dirty="0" err="1"/>
              <a:t>доказування</a:t>
            </a:r>
            <a:r>
              <a:rPr lang="ru-RU" b="1" dirty="0"/>
              <a:t> </a:t>
            </a:r>
            <a:r>
              <a:rPr lang="ru-RU" dirty="0"/>
              <a:t>є: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err="1"/>
              <a:t>пояснення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</a:t>
            </a:r>
            <a:r>
              <a:rPr lang="ru-RU" dirty="0" err="1"/>
              <a:t>третіх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;</a:t>
            </a:r>
          </a:p>
          <a:p>
            <a:r>
              <a:rPr lang="ru-RU" dirty="0"/>
              <a:t> </a:t>
            </a:r>
            <a:r>
              <a:rPr lang="ru-RU" dirty="0" err="1"/>
              <a:t>показання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;</a:t>
            </a:r>
          </a:p>
          <a:p>
            <a:r>
              <a:rPr lang="ru-RU" dirty="0" err="1"/>
              <a:t>письмові</a:t>
            </a:r>
            <a:r>
              <a:rPr lang="ru-RU" dirty="0"/>
              <a:t> </a:t>
            </a:r>
            <a:r>
              <a:rPr lang="ru-RU" dirty="0" err="1"/>
              <a:t>докази</a:t>
            </a:r>
            <a:r>
              <a:rPr lang="ru-RU" dirty="0"/>
              <a:t>;</a:t>
            </a:r>
          </a:p>
          <a:p>
            <a:r>
              <a:rPr lang="ru-RU" dirty="0" err="1"/>
              <a:t>речові</a:t>
            </a:r>
            <a:r>
              <a:rPr lang="ru-RU" dirty="0"/>
              <a:t> </a:t>
            </a:r>
            <a:r>
              <a:rPr lang="ru-RU" dirty="0" err="1"/>
              <a:t>докази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звуко</a:t>
            </a:r>
            <a:r>
              <a:rPr lang="ru-RU" dirty="0"/>
              <a:t>-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відеозаписи</a:t>
            </a:r>
            <a:r>
              <a:rPr lang="ru-RU" dirty="0"/>
              <a:t>;</a:t>
            </a:r>
          </a:p>
          <a:p>
            <a:r>
              <a:rPr lang="ru-RU" dirty="0" err="1"/>
              <a:t>висновки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. </a:t>
            </a:r>
          </a:p>
          <a:p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докази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91264" cy="468773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судових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доказування</a:t>
            </a:r>
            <a:r>
              <a:rPr lang="ru-RU" dirty="0"/>
              <a:t>.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/>
              <a:t>Предмет </a:t>
            </a:r>
            <a:r>
              <a:rPr lang="ru-RU" dirty="0" err="1"/>
              <a:t>доказування</a:t>
            </a:r>
            <a:r>
              <a:rPr lang="ru-RU" dirty="0"/>
              <a:t>.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доказуванню</a:t>
            </a:r>
            <a:r>
              <a:rPr lang="ru-RU" dirty="0"/>
              <a:t>: </a:t>
            </a:r>
            <a:r>
              <a:rPr lang="ru-RU" dirty="0" err="1"/>
              <a:t>загальновідомі</a:t>
            </a:r>
            <a:r>
              <a:rPr lang="ru-RU" dirty="0"/>
              <a:t>, </a:t>
            </a:r>
            <a:r>
              <a:rPr lang="ru-RU" dirty="0" err="1"/>
              <a:t>преюдиційні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презюмовані</a:t>
            </a:r>
            <a:r>
              <a:rPr lang="ru-RU" dirty="0"/>
              <a:t>.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по </a:t>
            </a:r>
            <a:r>
              <a:rPr lang="ru-RU" dirty="0" err="1"/>
              <a:t>доказуванню</a:t>
            </a:r>
            <a:r>
              <a:rPr lang="ru-RU" dirty="0"/>
              <a:t>.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/>
              <a:t>Належність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допустимість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доказування</a:t>
            </a:r>
            <a:r>
              <a:rPr lang="ru-RU" dirty="0"/>
              <a:t>.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: за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, </a:t>
            </a:r>
            <a:r>
              <a:rPr lang="ru-RU" dirty="0" err="1"/>
              <a:t>за</a:t>
            </a:r>
            <a:r>
              <a:rPr lang="ru-RU" dirty="0"/>
              <a:t> способом </a:t>
            </a:r>
            <a:r>
              <a:rPr lang="ru-RU" dirty="0" err="1"/>
              <a:t>утворення</a:t>
            </a:r>
            <a:r>
              <a:rPr lang="ru-RU" dirty="0"/>
              <a:t>, за характером </a:t>
            </a:r>
            <a:r>
              <a:rPr lang="ru-RU" dirty="0" err="1"/>
              <a:t>висновку</a:t>
            </a:r>
            <a:r>
              <a:rPr lang="ru-RU" dirty="0"/>
              <a:t> та за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підставами</a:t>
            </a:r>
            <a:r>
              <a:rPr lang="ru-RU" dirty="0"/>
              <a:t>.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.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/>
              <a:t> </a:t>
            </a:r>
            <a:r>
              <a:rPr lang="ru-RU" dirty="0" err="1"/>
              <a:t>Судові</a:t>
            </a:r>
            <a:r>
              <a:rPr lang="ru-RU" dirty="0"/>
              <a:t> </a:t>
            </a:r>
            <a:r>
              <a:rPr lang="ru-RU" dirty="0" err="1"/>
              <a:t>доручення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Ознаками</a:t>
            </a:r>
            <a:r>
              <a:rPr lang="ru-RU" b="1" dirty="0"/>
              <a:t> </a:t>
            </a:r>
            <a:r>
              <a:rPr lang="ru-RU" b="1" dirty="0" err="1"/>
              <a:t>доказів</a:t>
            </a:r>
            <a:r>
              <a:rPr lang="ru-RU" b="1" dirty="0"/>
              <a:t> </a:t>
            </a:r>
            <a:r>
              <a:rPr lang="ru-RU" dirty="0"/>
              <a:t>є: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8229600" cy="1143000"/>
          </a:xfrm>
        </p:spPr>
        <p:txBody>
          <a:bodyPr/>
          <a:lstStyle/>
          <a:p>
            <a:r>
              <a:rPr lang="uk-UA" dirty="0"/>
              <a:t>Види доказів: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91264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Пояснення</a:t>
            </a:r>
            <a:r>
              <a:rPr lang="ru-RU" b="1" dirty="0"/>
              <a:t> </a:t>
            </a:r>
            <a:r>
              <a:rPr lang="ru-RU" b="1" dirty="0" err="1"/>
              <a:t>сторін</a:t>
            </a:r>
            <a:r>
              <a:rPr lang="ru-RU" b="1" dirty="0"/>
              <a:t>, </a:t>
            </a:r>
            <a:r>
              <a:rPr lang="ru-RU" b="1" dirty="0" err="1"/>
              <a:t>третіх</a:t>
            </a:r>
            <a:r>
              <a:rPr lang="ru-RU" b="1" dirty="0"/>
              <a:t> </a:t>
            </a:r>
            <a:r>
              <a:rPr lang="ru-RU" b="1" dirty="0" err="1"/>
              <a:t>осіб</a:t>
            </a:r>
            <a:r>
              <a:rPr lang="ru-RU" b="1" dirty="0"/>
              <a:t> та </a:t>
            </a:r>
            <a:r>
              <a:rPr lang="ru-RU" b="1" dirty="0" err="1"/>
              <a:t>їхніх</a:t>
            </a:r>
            <a:r>
              <a:rPr lang="ru-RU" b="1" dirty="0"/>
              <a:t> </a:t>
            </a:r>
            <a:r>
              <a:rPr lang="ru-RU" b="1" dirty="0" err="1"/>
              <a:t>представників</a:t>
            </a:r>
            <a:r>
              <a:rPr lang="ru-RU" b="1" dirty="0"/>
              <a:t> - 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 err="1"/>
              <a:t>Пояснення</a:t>
            </a:r>
            <a:r>
              <a:rPr lang="ru-RU" sz="4000" dirty="0"/>
              <a:t> </a:t>
            </a:r>
            <a:r>
              <a:rPr lang="ru-RU" sz="4000" dirty="0" err="1"/>
              <a:t>сторін</a:t>
            </a:r>
            <a:r>
              <a:rPr lang="ru-RU" sz="4000" dirty="0"/>
              <a:t> та </a:t>
            </a:r>
            <a:r>
              <a:rPr lang="ru-RU" sz="4000" dirty="0" err="1"/>
              <a:t>осіб</a:t>
            </a:r>
            <a:r>
              <a:rPr lang="ru-RU" sz="4000" dirty="0"/>
              <a:t>, </a:t>
            </a:r>
            <a:r>
              <a:rPr lang="ru-RU" sz="4000" dirty="0" err="1"/>
              <a:t>які</a:t>
            </a:r>
            <a:r>
              <a:rPr lang="ru-RU" sz="4000" dirty="0"/>
              <a:t> </a:t>
            </a:r>
            <a:r>
              <a:rPr lang="ru-RU" sz="4000" dirty="0" err="1"/>
              <a:t>беруть</a:t>
            </a:r>
            <a:r>
              <a:rPr lang="ru-RU" sz="4000" dirty="0"/>
              <a:t> участь у </a:t>
            </a:r>
            <a:r>
              <a:rPr lang="ru-RU" sz="4000" dirty="0" err="1"/>
              <a:t>справі</a:t>
            </a:r>
            <a:r>
              <a:rPr lang="ru-RU" sz="4000" dirty="0"/>
              <a:t>, </a:t>
            </a:r>
            <a:r>
              <a:rPr lang="ru-RU" sz="4000" dirty="0" err="1"/>
              <a:t>бувають</a:t>
            </a:r>
            <a:r>
              <a:rPr lang="ru-RU" sz="4000" dirty="0"/>
              <a:t> </a:t>
            </a:r>
            <a:r>
              <a:rPr lang="ru-RU" sz="4000" dirty="0" err="1"/>
              <a:t>у</a:t>
            </a:r>
            <a:r>
              <a:rPr lang="ru-RU" sz="4000" dirty="0"/>
              <a:t> </a:t>
            </a:r>
            <a:r>
              <a:rPr lang="ru-RU" sz="4000" dirty="0" err="1"/>
              <a:t>формі</a:t>
            </a:r>
            <a:r>
              <a:rPr lang="ru-RU" sz="4000" dirty="0"/>
              <a:t>: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Показання свідка -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Письмові докази -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04863"/>
          <a:ext cx="7931224" cy="3967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Є два </a:t>
            </a:r>
            <a:r>
              <a:rPr lang="ru-RU" sz="3600" dirty="0" err="1"/>
              <a:t>основні</a:t>
            </a:r>
            <a:r>
              <a:rPr lang="ru-RU" sz="3600" dirty="0"/>
              <a:t> </a:t>
            </a:r>
            <a:r>
              <a:rPr lang="ru-RU" sz="3600" dirty="0" err="1"/>
              <a:t>способи</a:t>
            </a:r>
            <a:r>
              <a:rPr lang="ru-RU" sz="3600" dirty="0"/>
              <a:t> </a:t>
            </a:r>
            <a:r>
              <a:rPr lang="ru-RU" sz="3600" dirty="0" err="1"/>
              <a:t>отримання</a:t>
            </a:r>
            <a:r>
              <a:rPr lang="ru-RU" sz="3600" dirty="0"/>
              <a:t> </a:t>
            </a:r>
            <a:r>
              <a:rPr lang="ru-RU" sz="3600" dirty="0" err="1"/>
              <a:t>письмових</a:t>
            </a:r>
            <a:r>
              <a:rPr lang="ru-RU" sz="3600" dirty="0"/>
              <a:t> </a:t>
            </a:r>
            <a:r>
              <a:rPr lang="ru-RU" sz="3600" dirty="0" err="1"/>
              <a:t>доказів</a:t>
            </a:r>
            <a:r>
              <a:rPr lang="ru-RU" sz="3600" dirty="0"/>
              <a:t>. </a:t>
            </a:r>
            <a:r>
              <a:rPr lang="ru-RU" sz="3600" dirty="0" err="1"/>
              <a:t>Це</a:t>
            </a:r>
            <a:r>
              <a:rPr lang="ru-RU" dirty="0"/>
              <a:t>: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Види письмових доказів: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Речові докази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матеріального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</a:t>
            </a:r>
            <a:br>
              <a:rPr lang="ru-RU" dirty="0"/>
            </a:b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обставини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справи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магнітні</a:t>
            </a:r>
            <a:r>
              <a:rPr lang="ru-RU" dirty="0"/>
              <a:t>, </a:t>
            </a:r>
            <a:r>
              <a:rPr lang="ru-RU" dirty="0" err="1"/>
              <a:t>електронні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 </a:t>
            </a:r>
            <a:r>
              <a:rPr lang="ru-RU" dirty="0" err="1"/>
              <a:t>аудіовізуальної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Висновок експерта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детальний</a:t>
            </a:r>
            <a:r>
              <a:rPr lang="ru-RU" dirty="0"/>
              <a:t>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здійснених</a:t>
            </a:r>
            <a:r>
              <a:rPr lang="ru-RU" dirty="0"/>
              <a:t> </a:t>
            </a:r>
            <a:r>
              <a:rPr lang="ru-RU" dirty="0" err="1"/>
              <a:t>експертом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, </a:t>
            </a:r>
            <a:r>
              <a:rPr lang="ru-RU" dirty="0" err="1"/>
              <a:t>зроблені</a:t>
            </a:r>
            <a:r>
              <a:rPr lang="ru-RU" dirty="0"/>
              <a:t> у </a:t>
            </a:r>
            <a:r>
              <a:rPr lang="ru-RU" dirty="0" err="1"/>
              <a:t>результаті</a:t>
            </a:r>
            <a:r>
              <a:rPr lang="ru-RU" dirty="0"/>
              <a:t> них </a:t>
            </a:r>
            <a:r>
              <a:rPr lang="ru-RU" dirty="0" err="1"/>
              <a:t>висновки</a:t>
            </a:r>
            <a:r>
              <a:rPr lang="ru-RU" dirty="0"/>
              <a:t> та </a:t>
            </a:r>
            <a:r>
              <a:rPr lang="ru-RU" dirty="0" err="1"/>
              <a:t>обґрунтовані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задані</a:t>
            </a:r>
            <a:r>
              <a:rPr lang="ru-RU" dirty="0"/>
              <a:t> судом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доказування</a:t>
            </a:r>
            <a:r>
              <a:rPr lang="ru-RU" dirty="0"/>
              <a:t>, </a:t>
            </a:r>
          </a:p>
          <a:p>
            <a:r>
              <a:rPr lang="ru-RU" dirty="0" err="1"/>
              <a:t>докази</a:t>
            </a:r>
            <a:r>
              <a:rPr lang="ru-RU" dirty="0"/>
              <a:t>, </a:t>
            </a:r>
          </a:p>
          <a:p>
            <a:r>
              <a:rPr lang="ru-RU" dirty="0" err="1"/>
              <a:t>належність</a:t>
            </a:r>
            <a:r>
              <a:rPr lang="ru-RU" dirty="0"/>
              <a:t> та </a:t>
            </a:r>
            <a:r>
              <a:rPr lang="ru-RU" dirty="0" err="1"/>
              <a:t>допустимість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,</a:t>
            </a:r>
          </a:p>
          <a:p>
            <a:r>
              <a:rPr lang="ru-RU" dirty="0"/>
              <a:t>предмет </a:t>
            </a:r>
            <a:r>
              <a:rPr lang="ru-RU" dirty="0" err="1"/>
              <a:t>доказування</a:t>
            </a:r>
            <a:r>
              <a:rPr lang="ru-RU" dirty="0"/>
              <a:t>, </a:t>
            </a:r>
          </a:p>
          <a:p>
            <a:r>
              <a:rPr lang="ru-RU" dirty="0" err="1"/>
              <a:t>письмові</a:t>
            </a:r>
            <a:r>
              <a:rPr lang="ru-RU" dirty="0"/>
              <a:t> </a:t>
            </a:r>
            <a:r>
              <a:rPr lang="ru-RU" dirty="0" err="1"/>
              <a:t>докази</a:t>
            </a:r>
            <a:r>
              <a:rPr lang="ru-RU" dirty="0"/>
              <a:t>, </a:t>
            </a:r>
          </a:p>
          <a:p>
            <a:r>
              <a:rPr lang="ru-RU" dirty="0" err="1"/>
              <a:t>речові</a:t>
            </a:r>
            <a:r>
              <a:rPr lang="ru-RU" dirty="0"/>
              <a:t> </a:t>
            </a:r>
            <a:r>
              <a:rPr lang="ru-RU" dirty="0" err="1"/>
              <a:t>докази</a:t>
            </a:r>
            <a:r>
              <a:rPr lang="ru-RU" dirty="0"/>
              <a:t>, </a:t>
            </a:r>
          </a:p>
          <a:p>
            <a:r>
              <a:rPr lang="ru-RU" dirty="0" err="1"/>
              <a:t>показання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,</a:t>
            </a:r>
          </a:p>
          <a:p>
            <a:r>
              <a:rPr lang="ru-RU" dirty="0" err="1"/>
              <a:t>пояснення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</a:t>
            </a:r>
            <a:r>
              <a:rPr lang="ru-RU" dirty="0" err="1"/>
              <a:t>третії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допитаних</a:t>
            </a:r>
            <a:r>
              <a:rPr lang="ru-RU" dirty="0"/>
              <a:t> як </a:t>
            </a:r>
            <a:r>
              <a:rPr lang="ru-RU" dirty="0" err="1"/>
              <a:t>свідки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До </a:t>
            </a:r>
            <a:r>
              <a:rPr lang="ru-RU" b="1" dirty="0" err="1"/>
              <a:t>ознак</a:t>
            </a:r>
            <a:r>
              <a:rPr lang="ru-RU" b="1" dirty="0"/>
              <a:t> </a:t>
            </a:r>
            <a:r>
              <a:rPr lang="ru-RU" b="1" dirty="0" err="1"/>
              <a:t>експертизи</a:t>
            </a:r>
            <a:r>
              <a:rPr lang="ru-RU" b="1" dirty="0"/>
              <a:t> </a:t>
            </a:r>
            <a:r>
              <a:rPr lang="ru-RU" dirty="0"/>
              <a:t>належать: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4664" y="1340768"/>
            <a:ext cx="8939336" cy="612068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науки, </a:t>
            </a:r>
            <a:r>
              <a:rPr lang="ru-RU" dirty="0" err="1"/>
              <a:t>техніки</a:t>
            </a:r>
            <a:r>
              <a:rPr lang="ru-RU" dirty="0"/>
              <a:t>, ремесла,</a:t>
            </a:r>
            <a:br>
              <a:rPr lang="ru-RU" dirty="0"/>
            </a:br>
            <a:r>
              <a:rPr lang="ru-RU" dirty="0" err="1"/>
              <a:t>мистецтва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не </a:t>
            </a:r>
            <a:r>
              <a:rPr lang="ru-RU" dirty="0" err="1"/>
              <a:t>володіє</a:t>
            </a:r>
            <a:r>
              <a:rPr lang="ru-RU" dirty="0"/>
              <a:t> суд;</a:t>
            </a:r>
          </a:p>
          <a:p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метою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справи</a:t>
            </a:r>
            <a:r>
              <a:rPr lang="ru-RU" dirty="0"/>
              <a:t>.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припускає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таких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досі</a:t>
            </a:r>
            <a:r>
              <a:rPr lang="ru-RU" dirty="0"/>
              <a:t> не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br>
              <a:rPr lang="ru-RU" dirty="0"/>
            </a:br>
            <a:r>
              <a:rPr lang="ru-RU" dirty="0"/>
              <a:t>суду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способом </a:t>
            </a:r>
            <a:r>
              <a:rPr lang="ru-RU" dirty="0" err="1"/>
              <a:t>установити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;</a:t>
            </a:r>
          </a:p>
          <a:p>
            <a:r>
              <a:rPr lang="ru-RU" dirty="0" err="1"/>
              <a:t>спеціальний</a:t>
            </a:r>
            <a:r>
              <a:rPr lang="ru-RU" dirty="0"/>
              <a:t> </a:t>
            </a: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. Як </a:t>
            </a:r>
            <a:r>
              <a:rPr lang="ru-RU" dirty="0" err="1"/>
              <a:t>експерт</a:t>
            </a:r>
            <a:br>
              <a:rPr lang="ru-RU" dirty="0"/>
            </a:b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залучатися</a:t>
            </a:r>
            <a:r>
              <a:rPr lang="ru-RU" dirty="0"/>
              <a:t> особа, яка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, </a:t>
            </a:r>
            <a:r>
              <a:rPr lang="ru-RU" dirty="0" err="1"/>
              <a:t>установленим</a:t>
            </a:r>
            <a:br>
              <a:rPr lang="ru-RU" dirty="0"/>
            </a:br>
            <a:r>
              <a:rPr lang="ru-RU" dirty="0"/>
              <a:t>ЗУ «Про </a:t>
            </a:r>
            <a:r>
              <a:rPr lang="ru-RU" dirty="0" err="1"/>
              <a:t>судову</a:t>
            </a:r>
            <a:r>
              <a:rPr lang="ru-RU" dirty="0"/>
              <a:t> </a:t>
            </a:r>
            <a:r>
              <a:rPr lang="ru-RU" dirty="0" err="1"/>
              <a:t>експертизу</a:t>
            </a:r>
            <a:r>
              <a:rPr lang="ru-RU" dirty="0"/>
              <a:t>», </a:t>
            </a:r>
            <a:r>
              <a:rPr lang="ru-RU" dirty="0" err="1"/>
              <a:t>і</a:t>
            </a:r>
            <a:r>
              <a:rPr lang="ru-RU" dirty="0"/>
              <a:t> внесена до Державного </a:t>
            </a:r>
            <a:r>
              <a:rPr lang="ru-RU" dirty="0" err="1"/>
              <a:t>реєстру</a:t>
            </a:r>
            <a:br>
              <a:rPr lang="ru-RU" dirty="0"/>
            </a:br>
            <a:r>
              <a:rPr lang="ru-RU" dirty="0" err="1"/>
              <a:t>атестованих</a:t>
            </a:r>
            <a:r>
              <a:rPr lang="ru-RU" dirty="0"/>
              <a:t> </a:t>
            </a:r>
            <a:r>
              <a:rPr lang="ru-RU" dirty="0" err="1"/>
              <a:t>судових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;</a:t>
            </a:r>
          </a:p>
          <a:p>
            <a:r>
              <a:rPr lang="ru-RU" dirty="0" err="1"/>
              <a:t>процесуальна</a:t>
            </a:r>
            <a:r>
              <a:rPr lang="ru-RU" dirty="0"/>
              <a:t> форма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(</a:t>
            </a:r>
            <a:r>
              <a:rPr lang="ru-RU" dirty="0" err="1"/>
              <a:t>висновок</a:t>
            </a:r>
            <a:br>
              <a:rPr lang="ru-RU" dirty="0"/>
            </a:br>
            <a:r>
              <a:rPr lang="ru-RU" dirty="0" err="1"/>
              <a:t>експерта</a:t>
            </a:r>
            <a:r>
              <a:rPr lang="ru-RU" dirty="0"/>
              <a:t>)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 err="1"/>
              <a:t>Цивільне</a:t>
            </a:r>
            <a:r>
              <a:rPr lang="ru-RU" sz="3200" dirty="0"/>
              <a:t> </a:t>
            </a:r>
            <a:r>
              <a:rPr lang="ru-RU" sz="3200" dirty="0" err="1"/>
              <a:t>процесуальне</a:t>
            </a:r>
            <a:r>
              <a:rPr lang="ru-RU" sz="3200" dirty="0"/>
              <a:t> </a:t>
            </a:r>
            <a:r>
              <a:rPr lang="ru-RU" sz="3200" dirty="0" err="1"/>
              <a:t>законодавство</a:t>
            </a:r>
            <a:r>
              <a:rPr lang="ru-RU" sz="3200" dirty="0"/>
              <a:t> </a:t>
            </a:r>
            <a:r>
              <a:rPr lang="ru-RU" sz="3200" dirty="0" err="1"/>
              <a:t>розрізняє</a:t>
            </a:r>
            <a:r>
              <a:rPr lang="ru-RU" sz="3200" dirty="0"/>
              <a:t> </a:t>
            </a:r>
            <a:r>
              <a:rPr lang="ru-RU" sz="3200" dirty="0" err="1"/>
              <a:t>такі</a:t>
            </a:r>
            <a:r>
              <a:rPr lang="ru-RU" sz="3200" dirty="0"/>
              <a:t> </a:t>
            </a:r>
            <a:r>
              <a:rPr lang="ru-RU" sz="3200" dirty="0" err="1"/>
              <a:t>види</a:t>
            </a:r>
            <a:r>
              <a:rPr lang="ru-RU" sz="3200" dirty="0"/>
              <a:t> </a:t>
            </a:r>
            <a:r>
              <a:rPr lang="ru-RU" sz="3200" dirty="0" err="1"/>
              <a:t>експертизи</a:t>
            </a:r>
            <a:r>
              <a:rPr lang="ru-RU" sz="3200" dirty="0"/>
              <a:t>: </a:t>
            </a:r>
            <a:br>
              <a:rPr lang="ru-RU" sz="3600" dirty="0"/>
            </a:b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686800" cy="5517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Доказування -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Доказування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пізнання</a:t>
            </a:r>
            <a:r>
              <a:rPr lang="ru-RU" dirty="0"/>
              <a:t> </a:t>
            </a:r>
            <a:r>
              <a:rPr lang="ru-RU" dirty="0" err="1"/>
              <a:t>істини</a:t>
            </a:r>
            <a:r>
              <a:rPr lang="ru-RU" dirty="0"/>
              <a:t>. </a:t>
            </a:r>
            <a:r>
              <a:rPr lang="ru-RU" b="1" dirty="0" err="1"/>
              <a:t>Пізнання</a:t>
            </a:r>
            <a:r>
              <a:rPr lang="ru-RU" b="1" dirty="0"/>
              <a:t> </a:t>
            </a:r>
            <a:r>
              <a:rPr lang="ru-RU" i="1" dirty="0"/>
              <a:t>–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700808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Суб’єктами</a:t>
            </a:r>
            <a:r>
              <a:rPr lang="ru-RU" b="1" dirty="0"/>
              <a:t> судового </a:t>
            </a:r>
            <a:r>
              <a:rPr lang="ru-RU" b="1" dirty="0" err="1"/>
              <a:t>доказування</a:t>
            </a:r>
            <a:r>
              <a:rPr lang="ru-RU" b="1" dirty="0"/>
              <a:t>: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Об’єктами</a:t>
            </a:r>
            <a:r>
              <a:rPr lang="ru-RU" b="1" dirty="0"/>
              <a:t> </a:t>
            </a:r>
            <a:r>
              <a:rPr lang="ru-RU" b="1" dirty="0" err="1"/>
              <a:t>доказування</a:t>
            </a:r>
            <a:r>
              <a:rPr lang="ru-RU" b="1" dirty="0"/>
              <a:t> є: 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Метою </a:t>
            </a:r>
            <a:r>
              <a:rPr lang="ru-RU" b="1" dirty="0" err="1"/>
              <a:t>доказування</a:t>
            </a:r>
            <a:r>
              <a:rPr lang="ru-RU" b="1" dirty="0"/>
              <a:t> </a:t>
            </a:r>
            <a:r>
              <a:rPr lang="ru-RU" dirty="0"/>
              <a:t>є: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55576" y="2060848"/>
          <a:ext cx="7571184" cy="3798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Предметом </a:t>
            </a:r>
            <a:r>
              <a:rPr lang="ru-RU" b="1" dirty="0" err="1"/>
              <a:t>доказування</a:t>
            </a:r>
            <a:r>
              <a:rPr lang="ru-RU" b="1" dirty="0"/>
              <a:t> </a:t>
            </a:r>
            <a:r>
              <a:rPr lang="ru-RU" dirty="0"/>
              <a:t>є: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обґрунтовують</a:t>
            </a:r>
            <a:r>
              <a:rPr lang="ru-RU" dirty="0"/>
              <a:t> </a:t>
            </a:r>
            <a:r>
              <a:rPr lang="ru-RU" dirty="0" err="1"/>
              <a:t>заявлені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заперечення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установленню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ухвалення</a:t>
            </a:r>
            <a:r>
              <a:rPr lang="ru-RU" dirty="0"/>
              <a:t> судового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30</TotalTime>
  <Words>1272</Words>
  <Application>Microsoft Office PowerPoint</Application>
  <PresentationFormat>Екран (4:3)</PresentationFormat>
  <Paragraphs>129</Paragraphs>
  <Slides>31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31</vt:i4>
      </vt:variant>
    </vt:vector>
  </HeadingPairs>
  <TitlesOfParts>
    <vt:vector size="35" baseType="lpstr">
      <vt:lpstr>Cambria</vt:lpstr>
      <vt:lpstr>Rockwell</vt:lpstr>
      <vt:lpstr>Wingdings 2</vt:lpstr>
      <vt:lpstr>Литейная</vt:lpstr>
      <vt:lpstr>Тема:</vt:lpstr>
      <vt:lpstr>План: </vt:lpstr>
      <vt:lpstr>Основні поняття:</vt:lpstr>
      <vt:lpstr>Доказування - </vt:lpstr>
      <vt:lpstr>Доказування – це процес пізнання істини. Пізнання –  </vt:lpstr>
      <vt:lpstr>Суб’єктами судового доказування:  </vt:lpstr>
      <vt:lpstr>Об’єктами доказування є:   </vt:lpstr>
      <vt:lpstr>Метою доказування є:  </vt:lpstr>
      <vt:lpstr>Предметом доказування є:  </vt:lpstr>
      <vt:lpstr>До предмета доказування належать:  </vt:lpstr>
      <vt:lpstr>Не підлягають доказуванню:  </vt:lpstr>
      <vt:lpstr>Етапи доказування:</vt:lpstr>
      <vt:lpstr>Презентація PowerPoint</vt:lpstr>
      <vt:lpstr>Презентація PowerPoint</vt:lpstr>
      <vt:lpstr>Подання доказів</vt:lpstr>
      <vt:lpstr>Презентація PowerPoint</vt:lpstr>
      <vt:lpstr>Презентація PowerPoint</vt:lpstr>
      <vt:lpstr>Способи забезпечення доказів:</vt:lpstr>
      <vt:lpstr>Засобами доказування є:  </vt:lpstr>
      <vt:lpstr>Ознаками доказів є:  </vt:lpstr>
      <vt:lpstr>Види доказів:</vt:lpstr>
      <vt:lpstr>Пояснення сторін, третіх осіб та їхніх представників -   </vt:lpstr>
      <vt:lpstr>Пояснення сторін та осіб, які беруть участь у справі, бувають у формі:  </vt:lpstr>
      <vt:lpstr>Показання свідка - </vt:lpstr>
      <vt:lpstr>Письмові докази -</vt:lpstr>
      <vt:lpstr>Є два основні способи отримання письмових доказів. Це:  </vt:lpstr>
      <vt:lpstr>Види письмових доказів:</vt:lpstr>
      <vt:lpstr>Речові докази - </vt:lpstr>
      <vt:lpstr>Висновок експерта :</vt:lpstr>
      <vt:lpstr>До ознак експертизи належать:  </vt:lpstr>
      <vt:lpstr>Цивільне процесуальне законодавство розрізняє такі види експертизи: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Alina</dc:creator>
  <cp:lastModifiedBy>Kyrylo Alimov</cp:lastModifiedBy>
  <cp:revision>6</cp:revision>
  <dcterms:created xsi:type="dcterms:W3CDTF">2020-04-08T15:57:47Z</dcterms:created>
  <dcterms:modified xsi:type="dcterms:W3CDTF">2024-11-04T06:15:23Z</dcterms:modified>
</cp:coreProperties>
</file>