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23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C1200-F63D-4F14-880F-67D6AB49A23A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E0F75-4995-43DA-8D09-B52646B89B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880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0E0F75-4995-43DA-8D09-B52646B89B61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960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CB9394ED-7A12-482E-92C5-3C8428CF88C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2892B3FA-2074-4923-A69C-EBA28C0B1E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4668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94ED-7A12-482E-92C5-3C8428CF88C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B3FA-2074-4923-A69C-EBA28C0B1E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823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94ED-7A12-482E-92C5-3C8428CF88C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B3FA-2074-4923-A69C-EBA28C0B1E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8502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94ED-7A12-482E-92C5-3C8428CF88C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B3FA-2074-4923-A69C-EBA28C0B1E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877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94ED-7A12-482E-92C5-3C8428CF88C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B3FA-2074-4923-A69C-EBA28C0B1E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6570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94ED-7A12-482E-92C5-3C8428CF88C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B3FA-2074-4923-A69C-EBA28C0B1E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184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94ED-7A12-482E-92C5-3C8428CF88C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B3FA-2074-4923-A69C-EBA28C0B1E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9251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94ED-7A12-482E-92C5-3C8428CF88C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B3FA-2074-4923-A69C-EBA28C0B1E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5354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94ED-7A12-482E-92C5-3C8428CF88C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B3FA-2074-4923-A69C-EBA28C0B1E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5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94ED-7A12-482E-92C5-3C8428CF88C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B3FA-2074-4923-A69C-EBA28C0B1E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049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94ED-7A12-482E-92C5-3C8428CF88C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B3FA-2074-4923-A69C-EBA28C0B1E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137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94ED-7A12-482E-92C5-3C8428CF88C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B3FA-2074-4923-A69C-EBA28C0B1E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21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94ED-7A12-482E-92C5-3C8428CF88C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B3FA-2074-4923-A69C-EBA28C0B1E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247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94ED-7A12-482E-92C5-3C8428CF88C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B3FA-2074-4923-A69C-EBA28C0B1E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35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94ED-7A12-482E-92C5-3C8428CF88C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B3FA-2074-4923-A69C-EBA28C0B1E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052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94ED-7A12-482E-92C5-3C8428CF88C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B3FA-2074-4923-A69C-EBA28C0B1E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31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394ED-7A12-482E-92C5-3C8428CF88C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2B3FA-2074-4923-A69C-EBA28C0B1E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788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B9394ED-7A12-482E-92C5-3C8428CF88C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892B3FA-2074-4923-A69C-EBA28C0B1E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3087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62151" y="2459420"/>
            <a:ext cx="10813284" cy="1103586"/>
          </a:xfrm>
        </p:spPr>
        <p:txBody>
          <a:bodyPr>
            <a:noAutofit/>
          </a:bodyPr>
          <a:lstStyle/>
          <a:p>
            <a:pPr algn="ctr"/>
            <a:r>
              <a:rPr lang="ru-RU" sz="55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Підготовче провадження</a:t>
            </a:r>
            <a:endParaRPr lang="ru-RU" sz="55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02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57696" y="521393"/>
            <a:ext cx="10764257" cy="5564164"/>
            <a:chOff x="731572" y="521393"/>
            <a:chExt cx="10764257" cy="5564164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731573" y="1776248"/>
              <a:ext cx="10170696" cy="97856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склад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імена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по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секретаря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перекладача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спеціаліста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з’ясовує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відводів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731573" y="2796927"/>
              <a:ext cx="10170696" cy="97856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з’ясовує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бажають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укласти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звернутися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731572" y="3817606"/>
              <a:ext cx="10170696" cy="97856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заслуховує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уточнення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них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731572" y="4838285"/>
              <a:ext cx="10282994" cy="124727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вступ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справу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неналежного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endPara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залучення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співвідповідача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об’єднання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роз’єднання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раніше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трелка вниз 9"/>
            <p:cNvSpPr/>
            <p:nvPr/>
          </p:nvSpPr>
          <p:spPr>
            <a:xfrm>
              <a:off x="10611301" y="972280"/>
              <a:ext cx="806530" cy="5113277"/>
            </a:xfrm>
            <a:prstGeom prst="downArrow">
              <a:avLst>
                <a:gd name="adj1" fmla="val 50000"/>
                <a:gd name="adj2" fmla="val 22542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7790103" y="521393"/>
              <a:ext cx="3705726" cy="1042737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4405218" y="560057"/>
              <a:ext cx="3545306" cy="753979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підготовчому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лево 12"/>
            <p:cNvSpPr/>
            <p:nvPr/>
          </p:nvSpPr>
          <p:spPr>
            <a:xfrm>
              <a:off x="7477558" y="862409"/>
              <a:ext cx="945931" cy="871728"/>
            </a:xfrm>
            <a:prstGeom prst="leftArrow">
              <a:avLst>
                <a:gd name="adj1" fmla="val 50000"/>
                <a:gd name="adj2" fmla="val 8032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380902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544598" y="227791"/>
            <a:ext cx="11317704" cy="6356646"/>
            <a:chOff x="497302" y="180494"/>
            <a:chExt cx="11317704" cy="6356646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497302" y="3665670"/>
              <a:ext cx="10940715" cy="74591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експертизи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залучення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перекладача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спеціаліста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497303" y="1856905"/>
              <a:ext cx="10940715" cy="177265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273050"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з’ясовує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вони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витребувані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причини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речових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знаходження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витребування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додаткових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раніше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97303" y="1147027"/>
              <a:ext cx="10940715" cy="67376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з’ясовує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повідомили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97305" y="192506"/>
              <a:ext cx="10940715" cy="91841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роз’яснювати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входять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предмета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497302" y="4447693"/>
              <a:ext cx="10940715" cy="84620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позову,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97302" y="5330007"/>
              <a:ext cx="10940715" cy="58952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97302" y="5955649"/>
              <a:ext cx="10940715" cy="58149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доручення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11061027" y="180494"/>
              <a:ext cx="753979" cy="6344634"/>
            </a:xfrm>
            <a:prstGeom prst="downArrow">
              <a:avLst>
                <a:gd name="adj1" fmla="val 50000"/>
                <a:gd name="adj2" fmla="val 30106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32741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58156" y="252937"/>
            <a:ext cx="11333741" cy="6228349"/>
            <a:chOff x="558156" y="284468"/>
            <a:chExt cx="11333741" cy="6228349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58156" y="1656055"/>
              <a:ext cx="10804350" cy="79810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строки та порядок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58159" y="284468"/>
              <a:ext cx="10804350" cy="5975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строки для подання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58156" y="930157"/>
              <a:ext cx="10804350" cy="67777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 для подання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третіми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58156" y="3288347"/>
              <a:ext cx="10804350" cy="115902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порядок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як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порядок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дослідження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вони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обґрунтовуються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протоколі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58156" y="2502284"/>
              <a:ext cx="10804350" cy="73794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дату, час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декількох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558156" y="4495491"/>
              <a:ext cx="10804350" cy="5975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з’ясовує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розмір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558156" y="5141180"/>
              <a:ext cx="10804350" cy="59756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колегіальний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58156" y="5794882"/>
              <a:ext cx="10924672" cy="71793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правильного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своєчасного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низ 15"/>
            <p:cNvSpPr/>
            <p:nvPr/>
          </p:nvSpPr>
          <p:spPr>
            <a:xfrm>
              <a:off x="11105833" y="284468"/>
              <a:ext cx="786064" cy="6228349"/>
            </a:xfrm>
            <a:prstGeom prst="downArrow">
              <a:avLst>
                <a:gd name="adj1" fmla="val 50000"/>
                <a:gd name="adj2" fmla="val 29607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9971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721483" y="519709"/>
            <a:ext cx="8771020" cy="5430253"/>
            <a:chOff x="1548063" y="456647"/>
            <a:chExt cx="8771020" cy="5430253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4006514" y="2397743"/>
              <a:ext cx="6312569" cy="77403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ч.2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ст.223 ЦПК України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855495" y="3251983"/>
              <a:ext cx="6312569" cy="120315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залучення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вступу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справу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третьої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неналежного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залучення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співвідповідача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4006514" y="4535348"/>
              <a:ext cx="6312569" cy="135155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ч.2 ст.197 ЦПК України,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2013284" y="1812206"/>
              <a:ext cx="0" cy="3481137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2013284" y="4015990"/>
              <a:ext cx="84221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2013284" y="2766712"/>
              <a:ext cx="199323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2013284" y="5293343"/>
              <a:ext cx="199323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1" name="Скругленный прямоугольник 10"/>
            <p:cNvSpPr/>
            <p:nvPr/>
          </p:nvSpPr>
          <p:spPr>
            <a:xfrm>
              <a:off x="1548063" y="456647"/>
              <a:ext cx="6192806" cy="135957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відкладає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межах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2152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988601" y="437345"/>
            <a:ext cx="10477239" cy="5848599"/>
            <a:chOff x="878242" y="563469"/>
            <a:chExt cx="10477239" cy="5848599"/>
          </a:xfrm>
        </p:grpSpPr>
        <p:sp>
          <p:nvSpPr>
            <p:cNvPr id="2" name="Скругленный прямоугольник 1"/>
            <p:cNvSpPr/>
            <p:nvPr/>
          </p:nvSpPr>
          <p:spPr>
            <a:xfrm>
              <a:off x="2029323" y="2939089"/>
              <a:ext cx="7812505" cy="102669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спочатку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двох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право стрелка 6"/>
            <p:cNvSpPr/>
            <p:nvPr/>
          </p:nvSpPr>
          <p:spPr>
            <a:xfrm rot="19936856">
              <a:off x="10145450" y="989972"/>
              <a:ext cx="1210031" cy="1179288"/>
            </a:xfrm>
            <a:prstGeom prst="curvedLeftArrow">
              <a:avLst>
                <a:gd name="adj1" fmla="val 25000"/>
                <a:gd name="adj2" fmla="val 50000"/>
                <a:gd name="adj3" fmla="val 6844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5135416" y="4909241"/>
              <a:ext cx="5265697" cy="123488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буде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вказаний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</a:t>
              </a:r>
            </a:p>
          </p:txBody>
        </p:sp>
        <p:sp>
          <p:nvSpPr>
            <p:cNvPr id="17" name="Овал 16"/>
            <p:cNvSpPr/>
            <p:nvPr/>
          </p:nvSpPr>
          <p:spPr>
            <a:xfrm>
              <a:off x="5697900" y="890475"/>
              <a:ext cx="4640300" cy="117186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Належний відповідач, співвідповідач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878242" y="563469"/>
              <a:ext cx="5277854" cy="114700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неналежного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залучення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співвідповідача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9" name="Стрелка влево 18"/>
            <p:cNvSpPr/>
            <p:nvPr/>
          </p:nvSpPr>
          <p:spPr>
            <a:xfrm>
              <a:off x="5410198" y="1150883"/>
              <a:ext cx="890078" cy="918121"/>
            </a:xfrm>
            <a:prstGeom prst="leftArrow">
              <a:avLst>
                <a:gd name="adj1" fmla="val 50000"/>
                <a:gd name="adj2" fmla="val 7244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7386452" y="1856914"/>
              <a:ext cx="2951748" cy="805517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трелка вниз 20"/>
            <p:cNvSpPr/>
            <p:nvPr/>
          </p:nvSpPr>
          <p:spPr>
            <a:xfrm>
              <a:off x="6826470" y="2176585"/>
              <a:ext cx="941796" cy="895047"/>
            </a:xfrm>
            <a:prstGeom prst="downArrow">
              <a:avLst>
                <a:gd name="adj1" fmla="val 50000"/>
                <a:gd name="adj2" fmla="val 6759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Выгнутая влево стрелка 21"/>
            <p:cNvSpPr/>
            <p:nvPr/>
          </p:nvSpPr>
          <p:spPr>
            <a:xfrm rot="19689759">
              <a:off x="3904310" y="5062286"/>
              <a:ext cx="1243413" cy="1349782"/>
            </a:xfrm>
            <a:prstGeom prst="curvedRightArrow">
              <a:avLst>
                <a:gd name="adj1" fmla="val 25000"/>
                <a:gd name="adj2" fmla="val 50000"/>
                <a:gd name="adj3" fmla="val 6784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1434407" y="4315814"/>
              <a:ext cx="4165524" cy="907166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продовжує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698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56344" y="741517"/>
            <a:ext cx="10916651" cy="5217849"/>
            <a:chOff x="593282" y="709986"/>
            <a:chExt cx="10916651" cy="521784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4106502" y="3524008"/>
              <a:ext cx="4780548" cy="124902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спочатку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6496776" y="4460859"/>
              <a:ext cx="5013157" cy="1466976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двох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вручення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лево стрелка 9"/>
            <p:cNvSpPr/>
            <p:nvPr/>
          </p:nvSpPr>
          <p:spPr>
            <a:xfrm>
              <a:off x="3042745" y="2795642"/>
              <a:ext cx="1063757" cy="1395522"/>
            </a:xfrm>
            <a:prstGeom prst="curvedRightArrow">
              <a:avLst>
                <a:gd name="adj1" fmla="val 25000"/>
                <a:gd name="adj2" fmla="val 50000"/>
                <a:gd name="adj3" fmla="val 5612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</a:endParaRPr>
            </a:p>
          </p:txBody>
        </p:sp>
        <p:sp>
          <p:nvSpPr>
            <p:cNvPr id="11" name="Выгнутая вправо стрелка 10"/>
            <p:cNvSpPr/>
            <p:nvPr/>
          </p:nvSpPr>
          <p:spPr>
            <a:xfrm>
              <a:off x="8887050" y="2795642"/>
              <a:ext cx="1063757" cy="1395523"/>
            </a:xfrm>
            <a:prstGeom prst="curvedLeftArrow">
              <a:avLst>
                <a:gd name="adj1" fmla="val 25000"/>
                <a:gd name="adj2" fmla="val 50000"/>
                <a:gd name="adj3" fmla="val 5612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</a:endParaRPr>
            </a:p>
          </p:txBody>
        </p:sp>
        <p:sp>
          <p:nvSpPr>
            <p:cNvPr id="12" name="Стрелка вниз 11"/>
            <p:cNvSpPr/>
            <p:nvPr/>
          </p:nvSpPr>
          <p:spPr>
            <a:xfrm>
              <a:off x="6189972" y="4773030"/>
              <a:ext cx="936042" cy="793435"/>
            </a:xfrm>
            <a:prstGeom prst="downArrow">
              <a:avLst>
                <a:gd name="adj1" fmla="val 50000"/>
                <a:gd name="adj2" fmla="val 7004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/>
            </a:p>
          </p:txBody>
        </p:sp>
        <p:sp>
          <p:nvSpPr>
            <p:cNvPr id="14" name="Выгнутая вправо стрелка 13"/>
            <p:cNvSpPr/>
            <p:nvPr/>
          </p:nvSpPr>
          <p:spPr>
            <a:xfrm rot="8570791">
              <a:off x="963204" y="1774236"/>
              <a:ext cx="1302315" cy="1206565"/>
            </a:xfrm>
            <a:prstGeom prst="curvedLeftArrow">
              <a:avLst>
                <a:gd name="adj1" fmla="val 25000"/>
                <a:gd name="adj2" fmla="val 50000"/>
                <a:gd name="adj3" fmla="val 5894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593282" y="709986"/>
              <a:ext cx="3914274" cy="1065905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вступом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справу </a:t>
              </a: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6633135" y="1591467"/>
              <a:ext cx="4138863" cy="145127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2157388" y="1591467"/>
              <a:ext cx="4138863" cy="145127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особа,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заявляє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самостійні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предмета спору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037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1130415" y="446411"/>
            <a:ext cx="9817768" cy="5775162"/>
            <a:chOff x="1051587" y="336052"/>
            <a:chExt cx="9817768" cy="5775162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051587" y="1619417"/>
              <a:ext cx="6352674" cy="80211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відведеного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перекладача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спеціаліста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559546" y="4005672"/>
              <a:ext cx="6801852" cy="109086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витребуваних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597018" y="2477668"/>
              <a:ext cx="6962273" cy="147186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перешкоджає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завершенню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268027" y="5156701"/>
              <a:ext cx="6272463" cy="95451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витребування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додаткових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 flipH="1">
              <a:off x="10320881" y="1332039"/>
              <a:ext cx="13000" cy="382466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H="1">
              <a:off x="7404259" y="2020472"/>
              <a:ext cx="2903623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 flipH="1" flipV="1">
              <a:off x="8559290" y="3273762"/>
              <a:ext cx="1748592" cy="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 flipH="1">
              <a:off x="9361398" y="4543092"/>
              <a:ext cx="94648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3" name="Скругленный прямоугольник 12"/>
            <p:cNvSpPr/>
            <p:nvPr/>
          </p:nvSpPr>
          <p:spPr>
            <a:xfrm>
              <a:off x="3939166" y="336052"/>
              <a:ext cx="6930189" cy="99461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оголосити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перерву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підготовчому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необхідності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зокрема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9966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535894" y="1332876"/>
            <a:ext cx="9320463" cy="4090461"/>
            <a:chOff x="1646253" y="1222518"/>
            <a:chExt cx="9320463" cy="4090461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1646253" y="4159330"/>
              <a:ext cx="5823284" cy="1153649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відкладення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перерви </a:t>
              </a: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 rot="20429692">
              <a:off x="3880136" y="1914083"/>
              <a:ext cx="1493809" cy="1402526"/>
            </a:xfrm>
            <a:prstGeom prst="curvedRightArrow">
              <a:avLst>
                <a:gd name="adj1" fmla="val 25000"/>
                <a:gd name="adj2" fmla="val 50000"/>
                <a:gd name="adj3" fmla="val 6082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9" name="Выгнутая вправо стрелка 8"/>
            <p:cNvSpPr/>
            <p:nvPr/>
          </p:nvSpPr>
          <p:spPr>
            <a:xfrm rot="1238070">
              <a:off x="7514816" y="3496677"/>
              <a:ext cx="1516839" cy="1613198"/>
            </a:xfrm>
            <a:prstGeom prst="curvedLeftArrow">
              <a:avLst>
                <a:gd name="adj1" fmla="val 25000"/>
                <a:gd name="adj2" fmla="val 50000"/>
                <a:gd name="adj3" fmla="val 6728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2432316" y="1222518"/>
              <a:ext cx="5309936" cy="882316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Підготовче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5432189" y="2583330"/>
              <a:ext cx="5534527" cy="1213665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стадії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відкладене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ньому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перерва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625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850576" y="446139"/>
            <a:ext cx="10612889" cy="5909298"/>
            <a:chOff x="740217" y="446139"/>
            <a:chExt cx="10612889" cy="5909298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2212081" y="462175"/>
              <a:ext cx="3304673" cy="93044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6344928" y="446139"/>
              <a:ext cx="3304673" cy="93044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920564" y="2250868"/>
              <a:ext cx="4106778" cy="107482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7599253" y="3451814"/>
              <a:ext cx="3753853" cy="1130974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4575319" y="5200405"/>
              <a:ext cx="5678905" cy="11550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</a:t>
              </a:r>
            </a:p>
          </p:txBody>
        </p:sp>
        <p:sp>
          <p:nvSpPr>
            <p:cNvPr id="12" name="Выгнутая влево стрелка 11"/>
            <p:cNvSpPr/>
            <p:nvPr/>
          </p:nvSpPr>
          <p:spPr>
            <a:xfrm rot="19507650">
              <a:off x="2626892" y="2025176"/>
              <a:ext cx="1418830" cy="1415062"/>
            </a:xfrm>
            <a:prstGeom prst="curvedRightArrow">
              <a:avLst>
                <a:gd name="adj1" fmla="val 25000"/>
                <a:gd name="adj2" fmla="val 50000"/>
                <a:gd name="adj3" fmla="val 6165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право стрелка 12"/>
            <p:cNvSpPr/>
            <p:nvPr/>
          </p:nvSpPr>
          <p:spPr>
            <a:xfrm rot="2304892">
              <a:off x="7860612" y="2121876"/>
              <a:ext cx="1329212" cy="1306733"/>
            </a:xfrm>
            <a:prstGeom prst="curvedLeftArrow">
              <a:avLst>
                <a:gd name="adj1" fmla="val 25000"/>
                <a:gd name="adj2" fmla="val 50000"/>
                <a:gd name="adj3" fmla="val 5729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Выгнутая влево стрелка 17"/>
            <p:cNvSpPr/>
            <p:nvPr/>
          </p:nvSpPr>
          <p:spPr>
            <a:xfrm rot="19706800">
              <a:off x="3258480" y="4758397"/>
              <a:ext cx="1482653" cy="1462615"/>
            </a:xfrm>
            <a:prstGeom prst="curvedRightArrow">
              <a:avLst>
                <a:gd name="adj1" fmla="val 25000"/>
                <a:gd name="adj2" fmla="val 50000"/>
                <a:gd name="adj3" fmla="val 6050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740217" y="1111887"/>
              <a:ext cx="3433011" cy="1283368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подати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7708506" y="1127929"/>
              <a:ext cx="3433011" cy="1283368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подати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трелка вниз 20"/>
            <p:cNvSpPr/>
            <p:nvPr/>
          </p:nvSpPr>
          <p:spPr>
            <a:xfrm>
              <a:off x="1765739" y="647662"/>
              <a:ext cx="776718" cy="720896"/>
            </a:xfrm>
            <a:prstGeom prst="downArrow">
              <a:avLst>
                <a:gd name="adj1" fmla="val 50000"/>
                <a:gd name="adj2" fmla="val 7208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2038660" y="3844918"/>
              <a:ext cx="5985711" cy="1187047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трелка влево 22"/>
            <p:cNvSpPr/>
            <p:nvPr/>
          </p:nvSpPr>
          <p:spPr>
            <a:xfrm>
              <a:off x="7823843" y="4039256"/>
              <a:ext cx="961696" cy="951560"/>
            </a:xfrm>
            <a:prstGeom prst="leftArrow">
              <a:avLst>
                <a:gd name="adj1" fmla="val 50000"/>
                <a:gd name="adj2" fmla="val 7516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Стрелка вниз 23"/>
            <p:cNvSpPr/>
            <p:nvPr/>
          </p:nvSpPr>
          <p:spPr>
            <a:xfrm>
              <a:off x="9320821" y="647662"/>
              <a:ext cx="776718" cy="720896"/>
            </a:xfrm>
            <a:prstGeom prst="downArrow">
              <a:avLst>
                <a:gd name="adj1" fmla="val 50000"/>
                <a:gd name="adj2" fmla="val 7208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1214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691335" y="1455681"/>
            <a:ext cx="9304419" cy="3946360"/>
            <a:chOff x="1171073" y="1219199"/>
            <a:chExt cx="9304419" cy="3946360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171073" y="1219199"/>
              <a:ext cx="7170821" cy="168442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позивачем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недійсним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певній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предметом спору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правочину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суперечить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закону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529261" y="3930317"/>
              <a:ext cx="6946231" cy="123524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приводу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</a:t>
              </a:r>
            </a:p>
          </p:txBody>
        </p:sp>
        <p:sp>
          <p:nvSpPr>
            <p:cNvPr id="8" name="Стрелка вверх 7"/>
            <p:cNvSpPr/>
            <p:nvPr/>
          </p:nvSpPr>
          <p:spPr>
            <a:xfrm>
              <a:off x="7894721" y="1736558"/>
              <a:ext cx="894346" cy="1187116"/>
            </a:xfrm>
            <a:prstGeom prst="upArrow">
              <a:avLst>
                <a:gd name="adj1" fmla="val 50000"/>
                <a:gd name="adj2" fmla="val 6979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Выгнутая вправо стрелка 9"/>
            <p:cNvSpPr/>
            <p:nvPr/>
          </p:nvSpPr>
          <p:spPr>
            <a:xfrm rot="18662240">
              <a:off x="8670119" y="2473681"/>
              <a:ext cx="1553729" cy="1577763"/>
            </a:xfrm>
            <a:prstGeom prst="curvedLeftArrow">
              <a:avLst>
                <a:gd name="adj1" fmla="val 25000"/>
                <a:gd name="adj2" fmla="val 50000"/>
                <a:gd name="adj3" fmla="val 6113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6394786" y="2609869"/>
              <a:ext cx="2999870" cy="1042736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6401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598677" y="1300795"/>
            <a:ext cx="8852337" cy="4202062"/>
            <a:chOff x="1488318" y="1253498"/>
            <a:chExt cx="8852337" cy="4202062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4113276" y="2899057"/>
              <a:ext cx="6227379" cy="255650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361950" algn="just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сукупність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вчиняються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одноособово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суддею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заінтересованих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спрямовані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врегулювання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до судового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правильного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швидкого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Выгнутая влево стрелка 5"/>
            <p:cNvSpPr/>
            <p:nvPr/>
          </p:nvSpPr>
          <p:spPr>
            <a:xfrm rot="21296331">
              <a:off x="3038271" y="2337175"/>
              <a:ext cx="1286966" cy="1396667"/>
            </a:xfrm>
            <a:prstGeom prst="curvedRightArrow">
              <a:avLst>
                <a:gd name="adj1" fmla="val 25000"/>
                <a:gd name="adj2" fmla="val 50000"/>
                <a:gd name="adj3" fmla="val 6282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7" name="Овал 6"/>
            <p:cNvSpPr/>
            <p:nvPr/>
          </p:nvSpPr>
          <p:spPr>
            <a:xfrm>
              <a:off x="1488318" y="1253498"/>
              <a:ext cx="5249917" cy="1355834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Підготовче провадження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396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26142" y="542113"/>
            <a:ext cx="10523622" cy="5394157"/>
            <a:chOff x="994611" y="352926"/>
            <a:chExt cx="10523622" cy="5394157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994611" y="1921042"/>
              <a:ext cx="7459578" cy="107482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1949116" y="3296652"/>
              <a:ext cx="7459578" cy="107482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3473393" y="4672262"/>
              <a:ext cx="7459578" cy="107482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10090484" y="1383631"/>
              <a:ext cx="0" cy="328863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H="1">
              <a:off x="8454189" y="2390274"/>
              <a:ext cx="163629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9408694" y="3930316"/>
              <a:ext cx="68179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0" name="Овал 9"/>
            <p:cNvSpPr/>
            <p:nvPr/>
          </p:nvSpPr>
          <p:spPr>
            <a:xfrm>
              <a:off x="4475747" y="352926"/>
              <a:ext cx="7042486" cy="1267327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результатами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2294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622047" y="275834"/>
            <a:ext cx="11280918" cy="6124409"/>
            <a:chOff x="590516" y="197007"/>
            <a:chExt cx="11280918" cy="6124409"/>
          </a:xfrm>
        </p:grpSpPr>
        <p:sp>
          <p:nvSpPr>
            <p:cNvPr id="6" name="Овал 5"/>
            <p:cNvSpPr/>
            <p:nvPr/>
          </p:nvSpPr>
          <p:spPr>
            <a:xfrm>
              <a:off x="3770862" y="197007"/>
              <a:ext cx="4555958" cy="106480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результатами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507547" y="1456657"/>
              <a:ext cx="6962273" cy="89033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відповідачем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90516" y="2639759"/>
              <a:ext cx="7459579" cy="1171073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200" b="1" i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200" b="1" i="1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підготовчому</a:t>
              </a:r>
              <a:r>
                <a:rPr lang="ru-RU" sz="2200" b="1" i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200" b="1" i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200" b="1" i="1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200" b="1" i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200" b="1" i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200" b="1" i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позову, </a:t>
              </a:r>
              <a:r>
                <a:rPr lang="ru-RU" sz="2200" b="1" i="1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200" b="1" i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позову, </a:t>
              </a:r>
              <a:r>
                <a:rPr lang="ru-RU" sz="2200" b="1" i="1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укладення</a:t>
              </a:r>
              <a:r>
                <a:rPr lang="ru-RU" sz="2200" b="1" i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мирової</a:t>
              </a:r>
              <a:r>
                <a:rPr lang="ru-RU" sz="2200" b="1" i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 </a:t>
              </a:r>
            </a:p>
          </p:txBody>
        </p:sp>
        <p:sp>
          <p:nvSpPr>
            <p:cNvPr id="9" name="Овал 8"/>
            <p:cNvSpPr/>
            <p:nvPr/>
          </p:nvSpPr>
          <p:spPr>
            <a:xfrm>
              <a:off x="7336219" y="3225293"/>
              <a:ext cx="4535215" cy="1219200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проводиться в порядку,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ст. ст. 206, 207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4609064" y="4925753"/>
              <a:ext cx="5213684" cy="139566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з’ясовує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думку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Выгнутая влево стрелка 13"/>
            <p:cNvSpPr/>
            <p:nvPr/>
          </p:nvSpPr>
          <p:spPr>
            <a:xfrm rot="20328294">
              <a:off x="1416683" y="841039"/>
              <a:ext cx="1211179" cy="1287377"/>
            </a:xfrm>
            <a:prstGeom prst="curvedRightArrow">
              <a:avLst>
                <a:gd name="adj1" fmla="val 25000"/>
                <a:gd name="adj2" fmla="val 50000"/>
                <a:gd name="adj3" fmla="val 7055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1657315" y="365792"/>
              <a:ext cx="2454443" cy="80210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3604089" y="631772"/>
              <a:ext cx="883976" cy="848607"/>
            </a:xfrm>
            <a:prstGeom prst="rightArrow">
              <a:avLst>
                <a:gd name="adj1" fmla="val 50000"/>
                <a:gd name="adj2" fmla="val 7471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Стрелка вправо 16"/>
            <p:cNvSpPr/>
            <p:nvPr/>
          </p:nvSpPr>
          <p:spPr>
            <a:xfrm>
              <a:off x="6461926" y="3417802"/>
              <a:ext cx="1090863" cy="1026691"/>
            </a:xfrm>
            <a:prstGeom prst="rightArrow">
              <a:avLst>
                <a:gd name="adj1" fmla="val 50000"/>
                <a:gd name="adj2" fmla="val 8495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Выгнутая влево стрелка 17"/>
            <p:cNvSpPr/>
            <p:nvPr/>
          </p:nvSpPr>
          <p:spPr>
            <a:xfrm rot="19936990">
              <a:off x="3324846" y="4975581"/>
              <a:ext cx="1349235" cy="1181983"/>
            </a:xfrm>
            <a:prstGeom prst="curvedRightArrow">
              <a:avLst>
                <a:gd name="adj1" fmla="val 25000"/>
                <a:gd name="adj2" fmla="val 50000"/>
                <a:gd name="adj3" fmla="val 7247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1103864" y="4247977"/>
              <a:ext cx="3561347" cy="1090864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8474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386254" y="213498"/>
            <a:ext cx="11280225" cy="6194516"/>
            <a:chOff x="417785" y="323856"/>
            <a:chExt cx="11280225" cy="6194516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1545019" y="1316427"/>
              <a:ext cx="8812925" cy="89863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остаточне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предмета спору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характеру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спірних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2191404" y="2262683"/>
              <a:ext cx="8812925" cy="706820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885085" y="3017125"/>
              <a:ext cx="8812925" cy="91440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зібрання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545019" y="3977514"/>
              <a:ext cx="8812925" cy="74886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відводів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191404" y="4790742"/>
              <a:ext cx="8812925" cy="74886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885084" y="5603970"/>
              <a:ext cx="8812925" cy="91440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метою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правильного,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своєчасного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безперешкодного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834189" y="1254672"/>
              <a:ext cx="0" cy="4806499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850232" y="1749100"/>
              <a:ext cx="6947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834189" y="4351945"/>
              <a:ext cx="6947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850232" y="2600051"/>
              <a:ext cx="134117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834189" y="5165173"/>
              <a:ext cx="134117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850232" y="3458284"/>
              <a:ext cx="205089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834189" y="6061171"/>
              <a:ext cx="205089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7" name="Скругленный прямоугольник 16"/>
            <p:cNvSpPr/>
            <p:nvPr/>
          </p:nvSpPr>
          <p:spPr>
            <a:xfrm>
              <a:off x="417785" y="323856"/>
              <a:ext cx="5533696" cy="91440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Завдання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7239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40980" y="315310"/>
            <a:ext cx="10941267" cy="6036738"/>
            <a:chOff x="804042" y="346841"/>
            <a:chExt cx="10941267" cy="6036738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5210503" y="413843"/>
              <a:ext cx="5249918" cy="140313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починається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закриттям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2128345" y="2025866"/>
              <a:ext cx="6164317" cy="115088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шістдесяти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6558454" y="4177862"/>
              <a:ext cx="5186855" cy="1024759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більше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ніж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тридцять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4" name="Выгнутая влево стрелка 13"/>
            <p:cNvSpPr/>
            <p:nvPr/>
          </p:nvSpPr>
          <p:spPr>
            <a:xfrm>
              <a:off x="1183521" y="1314519"/>
              <a:ext cx="1169414" cy="1250321"/>
            </a:xfrm>
            <a:prstGeom prst="curvedRightArrow">
              <a:avLst>
                <a:gd name="adj1" fmla="val 25000"/>
                <a:gd name="adj2" fmla="val 50000"/>
                <a:gd name="adj3" fmla="val 5331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Выгнутая вправо стрелка 15"/>
            <p:cNvSpPr/>
            <p:nvPr/>
          </p:nvSpPr>
          <p:spPr>
            <a:xfrm rot="17931331">
              <a:off x="9175104" y="3274624"/>
              <a:ext cx="978318" cy="1027829"/>
            </a:xfrm>
            <a:prstGeom prst="curvedLeftArrow">
              <a:avLst>
                <a:gd name="adj1" fmla="val 25000"/>
                <a:gd name="adj2" fmla="val 50000"/>
                <a:gd name="adj3" fmla="val 4787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Овал 21"/>
            <p:cNvSpPr/>
            <p:nvPr/>
          </p:nvSpPr>
          <p:spPr>
            <a:xfrm>
              <a:off x="804042" y="346841"/>
              <a:ext cx="4225159" cy="1403131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Підготовче провадження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трелка вправо 22"/>
            <p:cNvSpPr/>
            <p:nvPr/>
          </p:nvSpPr>
          <p:spPr>
            <a:xfrm>
              <a:off x="4540470" y="1048406"/>
              <a:ext cx="977462" cy="701566"/>
            </a:xfrm>
            <a:prstGeom prst="rightArrow">
              <a:avLst>
                <a:gd name="adj1" fmla="val 50000"/>
                <a:gd name="adj2" fmla="val 9265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3105808" y="3213099"/>
              <a:ext cx="6164317" cy="1150881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продовжений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трелка вверх 24"/>
            <p:cNvSpPr/>
            <p:nvPr/>
          </p:nvSpPr>
          <p:spPr>
            <a:xfrm>
              <a:off x="2749700" y="2999136"/>
              <a:ext cx="712215" cy="773009"/>
            </a:xfrm>
            <a:prstGeom prst="upArrow">
              <a:avLst>
                <a:gd name="adj1" fmla="val 50000"/>
                <a:gd name="adj2" fmla="val 6770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Выгнутая вниз стрелка 25"/>
            <p:cNvSpPr/>
            <p:nvPr/>
          </p:nvSpPr>
          <p:spPr>
            <a:xfrm rot="17479208">
              <a:off x="5152998" y="4513400"/>
              <a:ext cx="1134366" cy="703044"/>
            </a:xfrm>
            <a:prstGeom prst="curvedUpArrow">
              <a:avLst>
                <a:gd name="adj1" fmla="val 25000"/>
                <a:gd name="adj2" fmla="val 50000"/>
                <a:gd name="adj3" fmla="val 5032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Выгнутая вниз стрелка 26"/>
            <p:cNvSpPr/>
            <p:nvPr/>
          </p:nvSpPr>
          <p:spPr>
            <a:xfrm rot="17479208">
              <a:off x="4735468" y="4676446"/>
              <a:ext cx="1860553" cy="957757"/>
            </a:xfrm>
            <a:prstGeom prst="curvedUpArrow">
              <a:avLst>
                <a:gd name="adj1" fmla="val 25000"/>
                <a:gd name="adj2" fmla="val 50000"/>
                <a:gd name="adj3" fmla="val 5338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Скругленный прямоугольник 27"/>
            <p:cNvSpPr/>
            <p:nvPr/>
          </p:nvSpPr>
          <p:spPr>
            <a:xfrm>
              <a:off x="1576553" y="4764142"/>
              <a:ext cx="3846786" cy="782364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однієї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9" name="Скругленный прямоугольник 28"/>
            <p:cNvSpPr/>
            <p:nvPr/>
          </p:nvSpPr>
          <p:spPr>
            <a:xfrm>
              <a:off x="1576553" y="5604350"/>
              <a:ext cx="3846786" cy="779229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ініціативи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3190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602256" y="478056"/>
            <a:ext cx="11082621" cy="5590402"/>
            <a:chOff x="476132" y="525353"/>
            <a:chExt cx="11082621" cy="5590402"/>
          </a:xfrm>
        </p:grpSpPr>
        <p:sp>
          <p:nvSpPr>
            <p:cNvPr id="2" name="Скругленный прямоугольник 1"/>
            <p:cNvSpPr/>
            <p:nvPr/>
          </p:nvSpPr>
          <p:spPr>
            <a:xfrm>
              <a:off x="476132" y="1010684"/>
              <a:ext cx="5139558" cy="1244357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6439394" y="525353"/>
              <a:ext cx="5108028" cy="9538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6450725" y="1632865"/>
              <a:ext cx="5108028" cy="118916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них</a:t>
              </a:r>
            </a:p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витребовуються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6247628" y="4411107"/>
              <a:ext cx="4495800" cy="1328245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копією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3615293" y="5075230"/>
              <a:ext cx="3407981" cy="1040525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одночасно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лево стрелка 11"/>
            <p:cNvSpPr/>
            <p:nvPr/>
          </p:nvSpPr>
          <p:spPr>
            <a:xfrm rot="20669547">
              <a:off x="2683137" y="4901539"/>
              <a:ext cx="961720" cy="1105778"/>
            </a:xfrm>
            <a:prstGeom prst="curvedRightArrow">
              <a:avLst>
                <a:gd name="adj1" fmla="val 25000"/>
                <a:gd name="adj2" fmla="val 50000"/>
                <a:gd name="adj3" fmla="val 4783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право стрелка 12"/>
            <p:cNvSpPr/>
            <p:nvPr/>
          </p:nvSpPr>
          <p:spPr>
            <a:xfrm rot="17317092">
              <a:off x="5686764" y="3459487"/>
              <a:ext cx="1121729" cy="1300245"/>
            </a:xfrm>
            <a:prstGeom prst="curvedLeftArrow">
              <a:avLst>
                <a:gd name="adj1" fmla="val 25000"/>
                <a:gd name="adj2" fmla="val 50000"/>
                <a:gd name="adj3" fmla="val 45111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" name="Прямая соединительная линия 14"/>
            <p:cNvCxnSpPr/>
            <p:nvPr/>
          </p:nvCxnSpPr>
          <p:spPr>
            <a:xfrm>
              <a:off x="6033207" y="963950"/>
              <a:ext cx="0" cy="1337829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5615690" y="1632863"/>
              <a:ext cx="417517" cy="0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4" name="Прямая со стрелкой 23"/>
            <p:cNvCxnSpPr/>
            <p:nvPr/>
          </p:nvCxnSpPr>
          <p:spPr>
            <a:xfrm>
              <a:off x="6044538" y="2301779"/>
              <a:ext cx="4061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37" name="Прямая со стрелкой 36"/>
            <p:cNvCxnSpPr/>
            <p:nvPr/>
          </p:nvCxnSpPr>
          <p:spPr>
            <a:xfrm>
              <a:off x="6033207" y="963950"/>
              <a:ext cx="40618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38" name="Скругленный прямоугольник 37"/>
            <p:cNvSpPr/>
            <p:nvPr/>
          </p:nvSpPr>
          <p:spPr>
            <a:xfrm>
              <a:off x="1266496" y="3492061"/>
              <a:ext cx="4461642" cy="151349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з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доданих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439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67611" y="333807"/>
            <a:ext cx="11157747" cy="6038975"/>
            <a:chOff x="399142" y="412635"/>
            <a:chExt cx="11157747" cy="6038975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4542973" y="1519697"/>
              <a:ext cx="6937828" cy="124822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доставити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суду),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542973" y="2892545"/>
              <a:ext cx="6908799" cy="90714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нього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право стрелка 11"/>
            <p:cNvSpPr/>
            <p:nvPr/>
          </p:nvSpPr>
          <p:spPr>
            <a:xfrm rot="19688195">
              <a:off x="10540277" y="4505150"/>
              <a:ext cx="1016612" cy="1051017"/>
            </a:xfrm>
            <a:prstGeom prst="curvedLeftArrow">
              <a:avLst>
                <a:gd name="adj1" fmla="val 25000"/>
                <a:gd name="adj2" fmla="val 50000"/>
                <a:gd name="adj3" fmla="val 6326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7135910" y="4265901"/>
              <a:ext cx="3556000" cy="1135460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3038603" y="4366112"/>
              <a:ext cx="4347027" cy="105860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спір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564089" y="5282994"/>
              <a:ext cx="5188855" cy="116861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ненадання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відповідачем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строк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</a:t>
              </a:r>
            </a:p>
          </p:txBody>
        </p:sp>
        <p:sp>
          <p:nvSpPr>
            <p:cNvPr id="18" name="Стрелка влево 17"/>
            <p:cNvSpPr/>
            <p:nvPr/>
          </p:nvSpPr>
          <p:spPr>
            <a:xfrm>
              <a:off x="6840271" y="4806295"/>
              <a:ext cx="992092" cy="636770"/>
            </a:xfrm>
            <a:prstGeom prst="leftArrow">
              <a:avLst>
                <a:gd name="adj1" fmla="val 50000"/>
                <a:gd name="adj2" fmla="val 9737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Прямая соединительная линия 20"/>
            <p:cNvCxnSpPr/>
            <p:nvPr/>
          </p:nvCxnSpPr>
          <p:spPr>
            <a:xfrm>
              <a:off x="711198" y="1245896"/>
              <a:ext cx="0" cy="2326664"/>
            </a:xfrm>
            <a:prstGeom prst="line">
              <a:avLst/>
            </a:prstGeom>
            <a:ln w="38100"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4" name="Прямая со стрелкой 23"/>
            <p:cNvCxnSpPr/>
            <p:nvPr/>
          </p:nvCxnSpPr>
          <p:spPr>
            <a:xfrm>
              <a:off x="725713" y="3572560"/>
              <a:ext cx="41365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25" name="Прямая со стрелкой 24"/>
            <p:cNvCxnSpPr/>
            <p:nvPr/>
          </p:nvCxnSpPr>
          <p:spPr>
            <a:xfrm>
              <a:off x="725713" y="2143811"/>
              <a:ext cx="41365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27" name="Выгнутая вниз стрелка 26"/>
            <p:cNvSpPr/>
            <p:nvPr/>
          </p:nvSpPr>
          <p:spPr>
            <a:xfrm rot="2375166">
              <a:off x="3706794" y="2191894"/>
              <a:ext cx="932124" cy="643492"/>
            </a:xfrm>
            <a:prstGeom prst="curvedUpArrow">
              <a:avLst>
                <a:gd name="adj1" fmla="val 25000"/>
                <a:gd name="adj2" fmla="val 50000"/>
                <a:gd name="adj3" fmla="val 4627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Выгнутая вниз стрелка 27"/>
            <p:cNvSpPr/>
            <p:nvPr/>
          </p:nvSpPr>
          <p:spPr>
            <a:xfrm rot="2197821">
              <a:off x="3776459" y="3541342"/>
              <a:ext cx="932124" cy="643492"/>
            </a:xfrm>
            <a:prstGeom prst="curvedUpArrow">
              <a:avLst>
                <a:gd name="adj1" fmla="val 25000"/>
                <a:gd name="adj2" fmla="val 50000"/>
                <a:gd name="adj3" fmla="val 47987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Скругленный прямоугольник 28"/>
            <p:cNvSpPr/>
            <p:nvPr/>
          </p:nvSpPr>
          <p:spPr>
            <a:xfrm>
              <a:off x="1139371" y="2831115"/>
              <a:ext cx="3033486" cy="1113974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позивачу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третім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 </a:t>
              </a:r>
            </a:p>
          </p:txBody>
        </p:sp>
        <p:sp>
          <p:nvSpPr>
            <p:cNvPr id="30" name="Скругленный прямоугольник 29"/>
            <p:cNvSpPr/>
            <p:nvPr/>
          </p:nvSpPr>
          <p:spPr>
            <a:xfrm>
              <a:off x="1139371" y="1771825"/>
              <a:ext cx="3033486" cy="772883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399142" y="412635"/>
              <a:ext cx="3773715" cy="1072784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надіслати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3875314" y="432590"/>
              <a:ext cx="4675127" cy="892628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трелка вправо 22"/>
            <p:cNvSpPr/>
            <p:nvPr/>
          </p:nvSpPr>
          <p:spPr>
            <a:xfrm>
              <a:off x="3429000" y="940407"/>
              <a:ext cx="892627" cy="673526"/>
            </a:xfrm>
            <a:prstGeom prst="rightArrow">
              <a:avLst>
                <a:gd name="adj1" fmla="val 50000"/>
                <a:gd name="adj2" fmla="val 8997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1010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30899" y="571060"/>
            <a:ext cx="11324769" cy="5529951"/>
            <a:chOff x="562430" y="507998"/>
            <a:chExt cx="11324769" cy="5529951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3773713" y="2656114"/>
              <a:ext cx="5050971" cy="105954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7126261" y="3976766"/>
              <a:ext cx="4209144" cy="1045023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9" name="Выгнутая вправо стрелка 8"/>
            <p:cNvSpPr/>
            <p:nvPr/>
          </p:nvSpPr>
          <p:spPr>
            <a:xfrm>
              <a:off x="8713917" y="2191649"/>
              <a:ext cx="1121421" cy="1191332"/>
            </a:xfrm>
            <a:prstGeom prst="curvedLeftArrow">
              <a:avLst>
                <a:gd name="adj1" fmla="val 25000"/>
                <a:gd name="adj2" fmla="val 50000"/>
                <a:gd name="adj3" fmla="val 6576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право стрелка 9"/>
            <p:cNvSpPr/>
            <p:nvPr/>
          </p:nvSpPr>
          <p:spPr>
            <a:xfrm rot="12390198">
              <a:off x="2682401" y="2940309"/>
              <a:ext cx="1152114" cy="1023149"/>
            </a:xfrm>
            <a:prstGeom prst="curvedLeftArrow">
              <a:avLst>
                <a:gd name="adj1" fmla="val 25000"/>
                <a:gd name="adj2" fmla="val 50000"/>
                <a:gd name="adj3" fmla="val 67085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928913" y="507998"/>
              <a:ext cx="6241143" cy="149497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третіх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залучено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лево 15"/>
            <p:cNvSpPr/>
            <p:nvPr/>
          </p:nvSpPr>
          <p:spPr>
            <a:xfrm rot="5400000">
              <a:off x="6028368" y="1839151"/>
              <a:ext cx="856343" cy="773633"/>
            </a:xfrm>
            <a:prstGeom prst="leftArrow">
              <a:avLst>
                <a:gd name="adj1" fmla="val 50000"/>
                <a:gd name="adj2" fmla="val 8041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562430" y="3788231"/>
              <a:ext cx="4252685" cy="1161142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2881086" y="4702634"/>
              <a:ext cx="3904342" cy="1335315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9" name="Стрелка вниз 18"/>
            <p:cNvSpPr/>
            <p:nvPr/>
          </p:nvSpPr>
          <p:spPr>
            <a:xfrm>
              <a:off x="2540254" y="4698683"/>
              <a:ext cx="718206" cy="725711"/>
            </a:xfrm>
            <a:prstGeom prst="downArrow">
              <a:avLst>
                <a:gd name="adj1" fmla="val 50000"/>
                <a:gd name="adj2" fmla="val 8045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трелка вправо 19"/>
            <p:cNvSpPr/>
            <p:nvPr/>
          </p:nvSpPr>
          <p:spPr>
            <a:xfrm>
              <a:off x="6451472" y="4459599"/>
              <a:ext cx="914651" cy="818464"/>
            </a:xfrm>
            <a:prstGeom prst="rightArrow">
              <a:avLst>
                <a:gd name="adj1" fmla="val 50000"/>
                <a:gd name="adj2" fmla="val 84672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6908798" y="850233"/>
              <a:ext cx="4978401" cy="1689766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Треті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заявляють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самостійні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предмета спору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182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93724" y="234731"/>
            <a:ext cx="10601459" cy="6321240"/>
            <a:chOff x="394179" y="203200"/>
            <a:chExt cx="10601459" cy="6321240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756229" y="1560287"/>
              <a:ext cx="9056914" cy="140908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приймається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первісним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обидва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взаємопов’язані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спільний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доцільним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зокрема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вони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одних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правовідносин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коли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виключити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первісного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</a:t>
              </a:r>
            </a:p>
          </p:txBody>
        </p:sp>
        <p:sp>
          <p:nvSpPr>
            <p:cNvPr id="5" name="Овал 4"/>
            <p:cNvSpPr/>
            <p:nvPr/>
          </p:nvSpPr>
          <p:spPr>
            <a:xfrm>
              <a:off x="7468667" y="3252347"/>
              <a:ext cx="3526971" cy="1034139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 суду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096169" y="3439886"/>
              <a:ext cx="5834741" cy="915954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об’єднуються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первісним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позовом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522684" y="4735933"/>
              <a:ext cx="5428343" cy="119380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правилами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спрощеного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10" name="Стрелка вправо 9"/>
            <p:cNvSpPr/>
            <p:nvPr/>
          </p:nvSpPr>
          <p:spPr>
            <a:xfrm rot="10800000">
              <a:off x="7646276" y="3736427"/>
              <a:ext cx="772510" cy="761661"/>
            </a:xfrm>
            <a:prstGeom prst="rightArrow">
              <a:avLst>
                <a:gd name="adj1" fmla="val 50000"/>
                <a:gd name="adj2" fmla="val 69790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низ стрелка 10"/>
            <p:cNvSpPr/>
            <p:nvPr/>
          </p:nvSpPr>
          <p:spPr>
            <a:xfrm rot="1405956">
              <a:off x="5026039" y="5543714"/>
              <a:ext cx="1284360" cy="980726"/>
            </a:xfrm>
            <a:prstGeom prst="curvedUpArrow">
              <a:avLst>
                <a:gd name="adj1" fmla="val 25000"/>
                <a:gd name="adj2" fmla="val 50000"/>
                <a:gd name="adj3" fmla="val 6884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лево стрелка 12"/>
            <p:cNvSpPr/>
            <p:nvPr/>
          </p:nvSpPr>
          <p:spPr>
            <a:xfrm rot="20665863">
              <a:off x="565302" y="949131"/>
              <a:ext cx="1306285" cy="1310408"/>
            </a:xfrm>
            <a:prstGeom prst="curvedRightArrow">
              <a:avLst>
                <a:gd name="adj1" fmla="val 25000"/>
                <a:gd name="adj2" fmla="val 50000"/>
                <a:gd name="adj3" fmla="val 69133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449944" y="203200"/>
              <a:ext cx="4093027" cy="95794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Зустрічний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4499428" y="568156"/>
              <a:ext cx="6313715" cy="878114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відповідач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 для подання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відзиву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низ 15"/>
            <p:cNvSpPr/>
            <p:nvPr/>
          </p:nvSpPr>
          <p:spPr>
            <a:xfrm rot="5400000">
              <a:off x="4150322" y="199187"/>
              <a:ext cx="698211" cy="737937"/>
            </a:xfrm>
            <a:prstGeom prst="downArrow">
              <a:avLst>
                <a:gd name="adj1" fmla="val 50000"/>
                <a:gd name="adj2" fmla="val 74838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394179" y="4826353"/>
              <a:ext cx="5181598" cy="1341224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перехід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правилами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1013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Группа 19"/>
          <p:cNvGrpSpPr/>
          <p:nvPr/>
        </p:nvGrpSpPr>
        <p:grpSpPr>
          <a:xfrm>
            <a:off x="923528" y="304321"/>
            <a:ext cx="10297046" cy="6131569"/>
            <a:chOff x="781639" y="209728"/>
            <a:chExt cx="10297046" cy="6131569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5897085" y="785319"/>
              <a:ext cx="5181600" cy="1030544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кожній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правилами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3011825" y="4113470"/>
              <a:ext cx="7617990" cy="1094924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суддею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урахуванням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процесуальних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660483" y="5342435"/>
              <a:ext cx="7648154" cy="99886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розпочате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ніж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через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тридцять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 стрелкой 11"/>
            <p:cNvCxnSpPr/>
            <p:nvPr/>
          </p:nvCxnSpPr>
          <p:spPr>
            <a:xfrm>
              <a:off x="2081192" y="785319"/>
              <a:ext cx="4505" cy="455711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2095520" y="4626207"/>
              <a:ext cx="91630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cxnSp>
        <p:sp>
          <p:nvSpPr>
            <p:cNvPr id="16" name="Скругленный прямоугольник 15"/>
            <p:cNvSpPr/>
            <p:nvPr/>
          </p:nvSpPr>
          <p:spPr>
            <a:xfrm>
              <a:off x="5897085" y="1949428"/>
              <a:ext cx="5167703" cy="759442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Выгнутая вверх стрелка 17"/>
            <p:cNvSpPr/>
            <p:nvPr/>
          </p:nvSpPr>
          <p:spPr>
            <a:xfrm rot="19687333">
              <a:off x="4809476" y="368898"/>
              <a:ext cx="1248169" cy="941551"/>
            </a:xfrm>
            <a:prstGeom prst="curvedDownArrow">
              <a:avLst>
                <a:gd name="adj1" fmla="val 25000"/>
                <a:gd name="adj2" fmla="val 50000"/>
                <a:gd name="adj3" fmla="val 6987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Выгнутая вниз стрелка 18"/>
            <p:cNvSpPr/>
            <p:nvPr/>
          </p:nvSpPr>
          <p:spPr>
            <a:xfrm rot="3606177">
              <a:off x="4709979" y="1719121"/>
              <a:ext cx="1239182" cy="1049820"/>
            </a:xfrm>
            <a:prstGeom prst="curvedUpArrow">
              <a:avLst>
                <a:gd name="adj1" fmla="val 25000"/>
                <a:gd name="adj2" fmla="val 50000"/>
                <a:gd name="adj3" fmla="val 68304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3011825" y="2896665"/>
              <a:ext cx="7617990" cy="1070663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правилами,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 главою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розділу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ІІІ ЦПК України (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урахуванням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особливостей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низ 23"/>
            <p:cNvSpPr/>
            <p:nvPr/>
          </p:nvSpPr>
          <p:spPr>
            <a:xfrm>
              <a:off x="3389562" y="1864076"/>
              <a:ext cx="731527" cy="1032590"/>
            </a:xfrm>
            <a:prstGeom prst="downArrow">
              <a:avLst>
                <a:gd name="adj1" fmla="val 50000"/>
                <a:gd name="adj2" fmla="val 87519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Овал 20"/>
            <p:cNvSpPr/>
            <p:nvPr/>
          </p:nvSpPr>
          <p:spPr>
            <a:xfrm>
              <a:off x="781639" y="209728"/>
              <a:ext cx="4058653" cy="1090863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Підготовче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3140238" y="1177204"/>
              <a:ext cx="2456521" cy="783652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проводиться:</a:t>
              </a:r>
              <a:endPara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трелка вниз 24"/>
            <p:cNvSpPr/>
            <p:nvPr/>
          </p:nvSpPr>
          <p:spPr>
            <a:xfrm rot="16200000">
              <a:off x="2602426" y="915659"/>
              <a:ext cx="707294" cy="772585"/>
            </a:xfrm>
            <a:prstGeom prst="downArrow">
              <a:avLst>
                <a:gd name="adj1" fmla="val 50000"/>
                <a:gd name="adj2" fmla="val 74986"/>
              </a:avLst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8352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Небесная</Template>
  <TotalTime>354</TotalTime>
  <Words>1250</Words>
  <Application>Microsoft Office PowerPoint</Application>
  <PresentationFormat>Широкоэкранный</PresentationFormat>
  <Paragraphs>122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Times New Roman</vt:lpstr>
      <vt:lpstr>Небеса</vt:lpstr>
      <vt:lpstr>Підготовче провадження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провадження у справі до судового розгляду </dc:title>
  <dc:creator>Пользователь Windows</dc:creator>
  <cp:lastModifiedBy>Пользователь Windows</cp:lastModifiedBy>
  <cp:revision>34</cp:revision>
  <dcterms:created xsi:type="dcterms:W3CDTF">2020-03-15T13:50:11Z</dcterms:created>
  <dcterms:modified xsi:type="dcterms:W3CDTF">2020-05-13T05:29:40Z</dcterms:modified>
</cp:coreProperties>
</file>