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979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05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867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305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929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790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883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44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06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9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935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24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91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93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23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88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9E4655-FAE5-4329-A156-0BBDE087B16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D8DC53E-8E67-4D5B-A2EA-7383F26E64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262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7822" y="2349061"/>
            <a:ext cx="10182663" cy="1295690"/>
          </a:xfrm>
        </p:spPr>
        <p:txBody>
          <a:bodyPr>
            <a:noAutofit/>
          </a:bodyPr>
          <a:lstStyle/>
          <a:p>
            <a:pPr algn="ctr"/>
            <a:r>
              <a:rPr lang="uk-UA" sz="5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Заочний розгляд справи</a:t>
            </a:r>
            <a:endParaRPr lang="ru-RU" sz="5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8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8633" y="460979"/>
            <a:ext cx="10776502" cy="5557113"/>
            <a:chOff x="520260" y="397918"/>
            <a:chExt cx="10776502" cy="555711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418895" y="820958"/>
              <a:ext cx="5880538" cy="110096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146331" y="2266130"/>
              <a:ext cx="5880538" cy="9500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850116" y="4908885"/>
              <a:ext cx="4169979" cy="104614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</a:t>
              </a:r>
            </a:p>
          </p:txBody>
        </p:sp>
        <p:sp>
          <p:nvSpPr>
            <p:cNvPr id="17" name="Выгнутая вверх стрелка 16"/>
            <p:cNvSpPr/>
            <p:nvPr/>
          </p:nvSpPr>
          <p:spPr>
            <a:xfrm>
              <a:off x="7257808" y="3713335"/>
              <a:ext cx="1405339" cy="1188395"/>
            </a:xfrm>
            <a:prstGeom prst="curvedDownArrow">
              <a:avLst>
                <a:gd name="adj1" fmla="val 25000"/>
                <a:gd name="adj2" fmla="val 50000"/>
                <a:gd name="adj3" fmla="val 6934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право стрелка 17"/>
            <p:cNvSpPr/>
            <p:nvPr/>
          </p:nvSpPr>
          <p:spPr>
            <a:xfrm rot="1339047">
              <a:off x="10017944" y="1378054"/>
              <a:ext cx="1278818" cy="1456739"/>
            </a:xfrm>
            <a:prstGeom prst="curvedLeftArrow">
              <a:avLst>
                <a:gd name="adj1" fmla="val 25000"/>
                <a:gd name="adj2" fmla="val 50000"/>
                <a:gd name="adj3" fmla="val 6987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457088" y="397918"/>
              <a:ext cx="3563007" cy="122971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заочного рішення</a:t>
              </a:r>
            </a:p>
          </p:txBody>
        </p:sp>
        <p:sp>
          <p:nvSpPr>
            <p:cNvPr id="13" name="Стрелка влево 12"/>
            <p:cNvSpPr/>
            <p:nvPr/>
          </p:nvSpPr>
          <p:spPr>
            <a:xfrm>
              <a:off x="6857999" y="1166649"/>
              <a:ext cx="1040523" cy="972204"/>
            </a:xfrm>
            <a:prstGeom prst="leftArrow">
              <a:avLst>
                <a:gd name="adj1" fmla="val 50000"/>
                <a:gd name="adj2" fmla="val 8796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4323688" y="4116722"/>
              <a:ext cx="3484180" cy="109869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520260" y="3713335"/>
              <a:ext cx="3957144" cy="119555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дату, час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</a:t>
              </a:r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3858608" y="4374041"/>
              <a:ext cx="1001111" cy="999960"/>
            </a:xfrm>
            <a:prstGeom prst="leftArrow">
              <a:avLst>
                <a:gd name="adj1" fmla="val 50000"/>
                <a:gd name="adj2" fmla="val 6891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429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1623848" y="545884"/>
            <a:ext cx="9175533" cy="5502812"/>
            <a:chOff x="1434662" y="467056"/>
            <a:chExt cx="9175533" cy="550281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445878" y="1736836"/>
              <a:ext cx="6164317" cy="8881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689133" y="2727434"/>
              <a:ext cx="6164317" cy="109307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з’явився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011215" y="3922981"/>
              <a:ext cx="6164317" cy="95381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перегляд заочного рішення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096814" y="4979270"/>
              <a:ext cx="6164318" cy="99059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думку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заочного рішення</a:t>
              </a: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2301765" y="1213945"/>
              <a:ext cx="0" cy="376532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5" idx="1"/>
            </p:cNvCxnSpPr>
            <p:nvPr/>
          </p:nvCxnSpPr>
          <p:spPr>
            <a:xfrm>
              <a:off x="2301765" y="2180898"/>
              <a:ext cx="214411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2301765" y="3273970"/>
              <a:ext cx="138736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301765" y="4399888"/>
              <a:ext cx="70945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Овал 17"/>
            <p:cNvSpPr/>
            <p:nvPr/>
          </p:nvSpPr>
          <p:spPr>
            <a:xfrm>
              <a:off x="1434662" y="467056"/>
              <a:ext cx="3878318" cy="115088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861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37201" y="500886"/>
            <a:ext cx="10711516" cy="5726493"/>
            <a:chOff x="626843" y="422058"/>
            <a:chExt cx="10711516" cy="572649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384247" y="3008914"/>
              <a:ext cx="5954112" cy="12822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правилами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3937818">
              <a:off x="3713213" y="330937"/>
              <a:ext cx="1283379" cy="1678705"/>
            </a:xfrm>
            <a:prstGeom prst="curvedRightArrow">
              <a:avLst>
                <a:gd name="adj1" fmla="val 25000"/>
                <a:gd name="adj2" fmla="val 50000"/>
                <a:gd name="adj3" fmla="val 7248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9802374" y="1222155"/>
              <a:ext cx="757898" cy="1970690"/>
            </a:xfrm>
            <a:prstGeom prst="downArrow">
              <a:avLst>
                <a:gd name="adj1" fmla="val 50000"/>
                <a:gd name="adj2" fmla="val 13320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4635061" y="422058"/>
              <a:ext cx="6143299" cy="11193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 заочного рішення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2601311" y="4626196"/>
              <a:ext cx="6368694" cy="152235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починає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відраховуватися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 заочного рішення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>
              <a:off x="1103586" y="3818872"/>
              <a:ext cx="1497725" cy="1655380"/>
            </a:xfrm>
            <a:prstGeom prst="curvedRightArrow">
              <a:avLst>
                <a:gd name="adj1" fmla="val 25000"/>
                <a:gd name="adj2" fmla="val 50000"/>
                <a:gd name="adj3" fmla="val 6815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188363" y="1970034"/>
              <a:ext cx="5218386" cy="94593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626843" y="2662727"/>
              <a:ext cx="4539316" cy="1628449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1795423" y="2101142"/>
              <a:ext cx="785880" cy="845100"/>
            </a:xfrm>
            <a:prstGeom prst="downArrow">
              <a:avLst>
                <a:gd name="adj1" fmla="val 50000"/>
                <a:gd name="adj2" fmla="val 8649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701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77005" y="895340"/>
            <a:ext cx="9593318" cy="4627843"/>
            <a:chOff x="1119350" y="784981"/>
            <a:chExt cx="9593318" cy="462784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119350" y="2624950"/>
              <a:ext cx="7457089" cy="111935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з’явився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причини неявки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713186" y="4009693"/>
              <a:ext cx="7457089" cy="140313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ідповідач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подав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істотне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правильного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>
              <a:off x="8450314" y="1287171"/>
              <a:ext cx="1702676" cy="2096814"/>
            </a:xfrm>
            <a:prstGeom prst="curvedLeftArrow">
              <a:avLst>
                <a:gd name="adj1" fmla="val 25000"/>
                <a:gd name="adj2" fmla="val 50000"/>
                <a:gd name="adj3" fmla="val 5926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право стрелка 15"/>
            <p:cNvSpPr/>
            <p:nvPr/>
          </p:nvSpPr>
          <p:spPr>
            <a:xfrm>
              <a:off x="9025757" y="1453054"/>
              <a:ext cx="1686911" cy="3582059"/>
            </a:xfrm>
            <a:prstGeom prst="curvedLeftArrow">
              <a:avLst>
                <a:gd name="adj1" fmla="val 25000"/>
                <a:gd name="adj2" fmla="val 50000"/>
                <a:gd name="adj3" fmla="val 5397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98379" y="784981"/>
              <a:ext cx="4571999" cy="130853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скасуванню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070832" y="1010955"/>
              <a:ext cx="3641836" cy="930165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буде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6345619" y="1476037"/>
              <a:ext cx="1024759" cy="996514"/>
            </a:xfrm>
            <a:prstGeom prst="rightArrow">
              <a:avLst>
                <a:gd name="adj1" fmla="val 50000"/>
                <a:gd name="adj2" fmla="val 7577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906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13488" y="1213946"/>
            <a:ext cx="9475079" cy="4387800"/>
            <a:chOff x="1245474" y="882870"/>
            <a:chExt cx="9475079" cy="4387800"/>
          </a:xfrm>
        </p:grpSpPr>
        <p:sp>
          <p:nvSpPr>
            <p:cNvPr id="5" name="Овал 4"/>
            <p:cNvSpPr/>
            <p:nvPr/>
          </p:nvSpPr>
          <p:spPr>
            <a:xfrm>
              <a:off x="1245474" y="1418897"/>
              <a:ext cx="3484180" cy="132430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130566" y="882870"/>
              <a:ext cx="5612524" cy="1198180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верх стрелка 8"/>
            <p:cNvSpPr/>
            <p:nvPr/>
          </p:nvSpPr>
          <p:spPr>
            <a:xfrm rot="6552576">
              <a:off x="8111732" y="4019300"/>
              <a:ext cx="1245752" cy="1256988"/>
            </a:xfrm>
            <a:prstGeom prst="curvedDownArrow">
              <a:avLst>
                <a:gd name="adj1" fmla="val 25000"/>
                <a:gd name="adj2" fmla="val 50000"/>
                <a:gd name="adj3" fmla="val 6438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3405351" y="1027513"/>
              <a:ext cx="1166647" cy="908893"/>
            </a:xfrm>
            <a:prstGeom prst="rightArrow">
              <a:avLst>
                <a:gd name="adj1" fmla="val 50000"/>
                <a:gd name="adj2" fmla="val 10189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6873767" y="3042745"/>
              <a:ext cx="3846786" cy="121394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54468" y="4083269"/>
              <a:ext cx="5770180" cy="116719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порядку,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592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45930" y="511929"/>
            <a:ext cx="10499833" cy="5405397"/>
            <a:chOff x="961696" y="401570"/>
            <a:chExt cx="10499833" cy="540539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961696" y="3108437"/>
              <a:ext cx="6700345" cy="13716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Кодексом,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заочного рішення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961696" y="4666595"/>
              <a:ext cx="6700345" cy="114037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результатами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 flipH="1" flipV="1">
              <a:off x="8135005" y="2396359"/>
              <a:ext cx="1" cy="2871614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7662040" y="3913454"/>
              <a:ext cx="47296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7662041" y="5267972"/>
              <a:ext cx="47296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1" name="Скругленный прямоугольник 10"/>
            <p:cNvSpPr/>
            <p:nvPr/>
          </p:nvSpPr>
          <p:spPr>
            <a:xfrm>
              <a:off x="5216095" y="1608082"/>
              <a:ext cx="3436883" cy="976721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 rot="5624593">
              <a:off x="7084115" y="350486"/>
              <a:ext cx="1330627" cy="1432795"/>
            </a:xfrm>
            <a:prstGeom prst="curvedRightArrow">
              <a:avLst>
                <a:gd name="adj1" fmla="val 25000"/>
                <a:gd name="adj2" fmla="val 50000"/>
                <a:gd name="adj3" fmla="val 7394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7898522" y="942569"/>
              <a:ext cx="3563007" cy="111935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596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05929" y="505745"/>
            <a:ext cx="10697492" cy="5636561"/>
            <a:chOff x="874398" y="474214"/>
            <a:chExt cx="10697492" cy="5636561"/>
          </a:xfrm>
        </p:grpSpPr>
        <p:sp>
          <p:nvSpPr>
            <p:cNvPr id="6" name="Овал 5"/>
            <p:cNvSpPr/>
            <p:nvPr/>
          </p:nvSpPr>
          <p:spPr>
            <a:xfrm>
              <a:off x="6800194" y="3439767"/>
              <a:ext cx="4771696" cy="144754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Метою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інституту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заочного провадження є те,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спрямований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947246" y="3241449"/>
              <a:ext cx="5636172" cy="122971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розширення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суб’єктивних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вибору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(принципу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диспозитивності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947246" y="4534222"/>
              <a:ext cx="5636172" cy="157655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недопущення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можливості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зловживання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суб’єктивними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процесуальними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несприятливих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зловживання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ними </a:t>
              </a:r>
            </a:p>
          </p:txBody>
        </p:sp>
        <p:sp>
          <p:nvSpPr>
            <p:cNvPr id="9" name="Стрелка влево 8"/>
            <p:cNvSpPr/>
            <p:nvPr/>
          </p:nvSpPr>
          <p:spPr>
            <a:xfrm>
              <a:off x="6185339" y="4027226"/>
              <a:ext cx="1129861" cy="977460"/>
            </a:xfrm>
            <a:prstGeom prst="leftArrow">
              <a:avLst>
                <a:gd name="adj1" fmla="val 50000"/>
                <a:gd name="adj2" fmla="val 9193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20311990">
              <a:off x="2499030" y="1206686"/>
              <a:ext cx="1371994" cy="1592318"/>
            </a:xfrm>
            <a:prstGeom prst="curvedRightArrow">
              <a:avLst>
                <a:gd name="adj1" fmla="val 25000"/>
                <a:gd name="adj2" fmla="val 50000"/>
                <a:gd name="adj3" fmla="val 6800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874398" y="474214"/>
              <a:ext cx="3326524" cy="104052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Заочний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957145" y="1213945"/>
              <a:ext cx="7265277" cy="15923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форма судового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з’явився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рішення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734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35268" y="578071"/>
            <a:ext cx="10389480" cy="5465376"/>
            <a:chOff x="909144" y="499243"/>
            <a:chExt cx="10389480" cy="546537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999189" y="2286000"/>
              <a:ext cx="7299435" cy="10352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чином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дату, час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засідання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058512" y="3289736"/>
              <a:ext cx="7299435" cy="110358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17835" y="4282964"/>
              <a:ext cx="7299435" cy="90389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подав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177158" y="5076497"/>
              <a:ext cx="7299435" cy="88812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592318" y="1387365"/>
              <a:ext cx="0" cy="36891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8" idx="1"/>
            </p:cNvCxnSpPr>
            <p:nvPr/>
          </p:nvCxnSpPr>
          <p:spPr>
            <a:xfrm>
              <a:off x="1592318" y="4734909"/>
              <a:ext cx="52551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>
              <a:off x="1592318" y="3825764"/>
              <a:ext cx="146619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1592318" y="2740571"/>
              <a:ext cx="240687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9" name="Скругленный прямоугольник 28"/>
            <p:cNvSpPr/>
            <p:nvPr/>
          </p:nvSpPr>
          <p:spPr>
            <a:xfrm>
              <a:off x="909144" y="499243"/>
              <a:ext cx="6879022" cy="144516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існування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таких умов: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002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46388" y="306500"/>
            <a:ext cx="11067391" cy="6059160"/>
            <a:chOff x="504498" y="274968"/>
            <a:chExt cx="11067391" cy="6059160"/>
          </a:xfrm>
        </p:grpSpPr>
        <p:sp>
          <p:nvSpPr>
            <p:cNvPr id="7" name="Выгнутая вниз стрелка 6"/>
            <p:cNvSpPr/>
            <p:nvPr/>
          </p:nvSpPr>
          <p:spPr>
            <a:xfrm rot="12835542">
              <a:off x="2973351" y="274968"/>
              <a:ext cx="1351120" cy="1129651"/>
            </a:xfrm>
            <a:prstGeom prst="curvedUpArrow">
              <a:avLst>
                <a:gd name="adj1" fmla="val 25000"/>
                <a:gd name="adj2" fmla="val 50000"/>
                <a:gd name="adj3" fmla="val 5443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2906109" y="1220400"/>
              <a:ext cx="3804745" cy="119817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04498" y="1094323"/>
              <a:ext cx="2963917" cy="10681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227379" y="566178"/>
              <a:ext cx="5344510" cy="118236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6061840" y="1262009"/>
              <a:ext cx="1298028" cy="1020480"/>
            </a:xfrm>
            <a:prstGeom prst="rightArrow">
              <a:avLst>
                <a:gd name="adj1" fmla="val 50000"/>
                <a:gd name="adj2" fmla="val 10075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882758" y="2639451"/>
              <a:ext cx="3689131" cy="92872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882757" y="3674590"/>
              <a:ext cx="3689131" cy="92872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лево стрелка 16"/>
            <p:cNvSpPr/>
            <p:nvPr/>
          </p:nvSpPr>
          <p:spPr>
            <a:xfrm rot="427179">
              <a:off x="1870598" y="3434261"/>
              <a:ext cx="1190790" cy="1517702"/>
            </a:xfrm>
            <a:prstGeom prst="curvedRightArrow">
              <a:avLst>
                <a:gd name="adj1" fmla="val 25000"/>
                <a:gd name="adj2" fmla="val 50000"/>
                <a:gd name="adj3" fmla="val 5866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верх стрелка 18"/>
            <p:cNvSpPr/>
            <p:nvPr/>
          </p:nvSpPr>
          <p:spPr>
            <a:xfrm rot="17888716">
              <a:off x="6400648" y="2929632"/>
              <a:ext cx="1551998" cy="1132954"/>
            </a:xfrm>
            <a:prstGeom prst="curvedDownArrow">
              <a:avLst>
                <a:gd name="adj1" fmla="val 25000"/>
                <a:gd name="adj2" fmla="val 50000"/>
                <a:gd name="adj3" fmla="val 6215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2993835" y="4138952"/>
              <a:ext cx="4319752" cy="113217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6931571" y="3781992"/>
              <a:ext cx="1031030" cy="927737"/>
            </a:xfrm>
            <a:prstGeom prst="rightArrow">
              <a:avLst>
                <a:gd name="adj1" fmla="val 50000"/>
                <a:gd name="adj2" fmla="val 8398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024759" y="5407744"/>
              <a:ext cx="5486400" cy="9263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низ 22"/>
            <p:cNvSpPr/>
            <p:nvPr/>
          </p:nvSpPr>
          <p:spPr>
            <a:xfrm>
              <a:off x="1236173" y="3318005"/>
              <a:ext cx="510096" cy="2232800"/>
            </a:xfrm>
            <a:prstGeom prst="downArrow">
              <a:avLst>
                <a:gd name="adj1" fmla="val 50000"/>
                <a:gd name="adj2" fmla="val 19091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925166" y="2744861"/>
              <a:ext cx="3400904" cy="112213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856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40978" y="315310"/>
            <a:ext cx="10865167" cy="5998776"/>
            <a:chOff x="646385" y="331076"/>
            <a:chExt cx="10865167" cy="5998776"/>
          </a:xfrm>
        </p:grpSpPr>
        <p:sp>
          <p:nvSpPr>
            <p:cNvPr id="6" name="Выгнутая вверх стрелка 5"/>
            <p:cNvSpPr/>
            <p:nvPr/>
          </p:nvSpPr>
          <p:spPr>
            <a:xfrm rot="5934587">
              <a:off x="7168980" y="989049"/>
              <a:ext cx="1158452" cy="1054715"/>
            </a:xfrm>
            <a:prstGeom prst="curvedDownArrow">
              <a:avLst>
                <a:gd name="adj1" fmla="val 25000"/>
                <a:gd name="adj2" fmla="val 50000"/>
                <a:gd name="adj3" fmla="val 6721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818370" y="3767955"/>
              <a:ext cx="5477180" cy="91440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подання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перегляд</a:t>
              </a:r>
            </a:p>
          </p:txBody>
        </p:sp>
        <p:sp>
          <p:nvSpPr>
            <p:cNvPr id="11" name="Выгнутая вверх стрелка 10"/>
            <p:cNvSpPr/>
            <p:nvPr/>
          </p:nvSpPr>
          <p:spPr>
            <a:xfrm rot="5750806">
              <a:off x="10311901" y="3198054"/>
              <a:ext cx="1243638" cy="1155665"/>
            </a:xfrm>
            <a:prstGeom prst="curvedDownArrow">
              <a:avLst>
                <a:gd name="adj1" fmla="val 25000"/>
                <a:gd name="adj2" fmla="val 50000"/>
                <a:gd name="adj3" fmla="val 7612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646385" y="4225157"/>
              <a:ext cx="3531476" cy="13716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з’явилися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093756" y="5052845"/>
              <a:ext cx="4929397" cy="127700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заочного рішення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ст.272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3200400" y="5165175"/>
              <a:ext cx="1150882" cy="863164"/>
            </a:xfrm>
            <a:prstGeom prst="rightArrow">
              <a:avLst>
                <a:gd name="adj1" fmla="val 50000"/>
                <a:gd name="adj2" fmla="val 10933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6984124" y="331076"/>
              <a:ext cx="4398578" cy="93016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166648" y="796159"/>
              <a:ext cx="6022427" cy="130065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правилами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особливостями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главою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 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7819697" y="2262352"/>
              <a:ext cx="3436882" cy="118241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</a:t>
              </a: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3570891" y="2301765"/>
              <a:ext cx="4674475" cy="126124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ст.ст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263,265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7822367" y="1838574"/>
              <a:ext cx="911730" cy="861272"/>
            </a:xfrm>
            <a:prstGeom prst="leftArrow">
              <a:avLst>
                <a:gd name="adj1" fmla="val 50000"/>
                <a:gd name="adj2" fmla="val 7857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000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409904" y="284685"/>
            <a:ext cx="11319641" cy="6368356"/>
            <a:chOff x="488731" y="237388"/>
            <a:chExt cx="11319641" cy="6368356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8513379" y="2522483"/>
              <a:ext cx="3294993" cy="132430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день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262354" y="5336631"/>
              <a:ext cx="4185744" cy="92622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на подання заяви про перегляд заочного рішення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6952593" y="5227261"/>
              <a:ext cx="4855779" cy="92622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пропуску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6146583" y="5701219"/>
              <a:ext cx="1170591" cy="904525"/>
            </a:xfrm>
            <a:prstGeom prst="rightArrow">
              <a:avLst>
                <a:gd name="adj1" fmla="val 50000"/>
                <a:gd name="adj2" fmla="val 10704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4463182">
              <a:off x="819920" y="2585709"/>
              <a:ext cx="1137531" cy="1226449"/>
            </a:xfrm>
            <a:prstGeom prst="curvedRightArrow">
              <a:avLst>
                <a:gd name="adj1" fmla="val 25000"/>
                <a:gd name="adj2" fmla="val 50000"/>
                <a:gd name="adj3" fmla="val 6312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лево стрелка 19"/>
            <p:cNvSpPr/>
            <p:nvPr/>
          </p:nvSpPr>
          <p:spPr>
            <a:xfrm rot="14537145">
              <a:off x="9395326" y="3722061"/>
              <a:ext cx="1126438" cy="1254415"/>
            </a:xfrm>
            <a:prstGeom prst="curvedRightArrow">
              <a:avLst>
                <a:gd name="adj1" fmla="val 25000"/>
                <a:gd name="adj2" fmla="val 50000"/>
                <a:gd name="adj3" fmla="val 6744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Выгнутая вверх стрелка 20"/>
            <p:cNvSpPr/>
            <p:nvPr/>
          </p:nvSpPr>
          <p:spPr>
            <a:xfrm>
              <a:off x="7835461" y="237388"/>
              <a:ext cx="1270410" cy="1008087"/>
            </a:xfrm>
            <a:prstGeom prst="curvedDownArrow">
              <a:avLst>
                <a:gd name="adj1" fmla="val 25000"/>
                <a:gd name="adj2" fmla="val 50000"/>
                <a:gd name="adj3" fmla="val 5315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488731" y="1162706"/>
              <a:ext cx="2979682" cy="107205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 </a:t>
              </a: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2506717" y="302412"/>
              <a:ext cx="5628290" cy="105629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переглянуте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895192" y="1245475"/>
              <a:ext cx="5880538" cy="112131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перегляд заочного рішення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подано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5836614" y="3490101"/>
              <a:ext cx="3862552" cy="98928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702675" y="2721530"/>
              <a:ext cx="4934607" cy="125138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на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подання заяви 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перегляд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488731" y="3846787"/>
              <a:ext cx="4666593" cy="12454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двадцяти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заочного рішення суду</a:t>
              </a:r>
            </a:p>
          </p:txBody>
        </p:sp>
        <p:sp>
          <p:nvSpPr>
            <p:cNvPr id="29" name="Стрелка влево 28"/>
            <p:cNvSpPr/>
            <p:nvPr/>
          </p:nvSpPr>
          <p:spPr>
            <a:xfrm>
              <a:off x="5582313" y="3551182"/>
              <a:ext cx="938048" cy="843455"/>
            </a:xfrm>
            <a:prstGeom prst="leftArrow">
              <a:avLst>
                <a:gd name="adj1" fmla="val 50000"/>
                <a:gd name="adj2" fmla="val 7990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Стрелка вправо 29"/>
            <p:cNvSpPr/>
            <p:nvPr/>
          </p:nvSpPr>
          <p:spPr>
            <a:xfrm>
              <a:off x="2822027" y="970570"/>
              <a:ext cx="906518" cy="774478"/>
            </a:xfrm>
            <a:prstGeom prst="rightArrow">
              <a:avLst>
                <a:gd name="adj1" fmla="val 50000"/>
                <a:gd name="adj2" fmla="val 8867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874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51794" y="274924"/>
            <a:ext cx="11035860" cy="6030298"/>
            <a:chOff x="425669" y="369517"/>
            <a:chExt cx="11035860" cy="6030298"/>
          </a:xfrm>
        </p:grpSpPr>
        <p:sp>
          <p:nvSpPr>
            <p:cNvPr id="4" name="Овал 3"/>
            <p:cNvSpPr/>
            <p:nvPr/>
          </p:nvSpPr>
          <p:spPr>
            <a:xfrm>
              <a:off x="536026" y="867102"/>
              <a:ext cx="4303986" cy="110358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заочного рішення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4950369" y="369517"/>
              <a:ext cx="4729656" cy="74689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813032" y="2994462"/>
              <a:ext cx="9648497" cy="340535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свідчать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неявки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причин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заочного 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>
              <a:off x="551788" y="2594402"/>
              <a:ext cx="1261244" cy="1485902"/>
            </a:xfrm>
            <a:prstGeom prst="curvedRightArrow">
              <a:avLst>
                <a:gd name="adj1" fmla="val 25000"/>
                <a:gd name="adj2" fmla="val 50000"/>
                <a:gd name="adj3" fmla="val 7500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930161" y="2159876"/>
              <a:ext cx="3153108" cy="689742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містити:</a:t>
              </a:r>
              <a:endPara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425669" y="1497725"/>
              <a:ext cx="977453" cy="951834"/>
            </a:xfrm>
            <a:prstGeom prst="downArrow">
              <a:avLst>
                <a:gd name="adj1" fmla="val 50000"/>
                <a:gd name="adj2" fmla="val 7708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950369" y="1210986"/>
              <a:ext cx="4729656" cy="74689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4398575" y="706497"/>
              <a:ext cx="1135116" cy="914400"/>
            </a:xfrm>
            <a:prstGeom prst="rightArrow">
              <a:avLst>
                <a:gd name="adj1" fmla="val 50000"/>
                <a:gd name="adj2" fmla="val 8793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93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672661" y="395432"/>
            <a:ext cx="10930759" cy="5844576"/>
            <a:chOff x="656896" y="411198"/>
            <a:chExt cx="10930759" cy="584457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77919" y="1777559"/>
              <a:ext cx="5975131" cy="1001118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532586" y="4392288"/>
              <a:ext cx="5975131" cy="75411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299841" y="5475377"/>
              <a:ext cx="5975131" cy="78039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0925504" y="1117221"/>
              <a:ext cx="0" cy="435815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6653050" y="2278118"/>
              <a:ext cx="425669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8513382" y="3525046"/>
              <a:ext cx="239635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10507718" y="4771976"/>
              <a:ext cx="4177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Выгнутая влево стрелка 17"/>
            <p:cNvSpPr/>
            <p:nvPr/>
          </p:nvSpPr>
          <p:spPr>
            <a:xfrm rot="4524657">
              <a:off x="1664874" y="2819865"/>
              <a:ext cx="937723" cy="1102921"/>
            </a:xfrm>
            <a:prstGeom prst="curvedRightArrow">
              <a:avLst>
                <a:gd name="adj1" fmla="val 25000"/>
                <a:gd name="adj2" fmla="val 50000"/>
                <a:gd name="adj3" fmla="val 7062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538251" y="3038552"/>
              <a:ext cx="5975131" cy="102476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довіреність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56896" y="3925110"/>
              <a:ext cx="3457903" cy="102526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6038193" y="411198"/>
              <a:ext cx="5549462" cy="134007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перегляд заочного рішення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599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387364" y="1497724"/>
            <a:ext cx="9506608" cy="3762703"/>
            <a:chOff x="1292771" y="1277007"/>
            <a:chExt cx="9506608" cy="376270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3988674" y="3794234"/>
              <a:ext cx="5044965" cy="124547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дату, час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2207169" y="1813034"/>
              <a:ext cx="0" cy="2680138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222935" y="3034862"/>
              <a:ext cx="176574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7" name="Выгнутая влево стрелка 16"/>
            <p:cNvSpPr/>
            <p:nvPr/>
          </p:nvSpPr>
          <p:spPr>
            <a:xfrm rot="14965761">
              <a:off x="8973346" y="2497602"/>
              <a:ext cx="1259441" cy="1400481"/>
            </a:xfrm>
            <a:prstGeom prst="curvedRightArrow">
              <a:avLst>
                <a:gd name="adj1" fmla="val 25000"/>
                <a:gd name="adj2" fmla="val 50000"/>
                <a:gd name="adj3" fmla="val 7293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2207169" y="4493172"/>
              <a:ext cx="176574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Скругленный прямоугольник 11"/>
            <p:cNvSpPr/>
            <p:nvPr/>
          </p:nvSpPr>
          <p:spPr>
            <a:xfrm>
              <a:off x="3988675" y="2412124"/>
              <a:ext cx="5044965" cy="124547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невідкладно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653049" y="1434662"/>
              <a:ext cx="4146330" cy="10758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прийнявши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оформлену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заочного рішення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1292771" y="1277007"/>
              <a:ext cx="3153104" cy="104052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195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273</TotalTime>
  <Words>784</Words>
  <Application>Microsoft Office PowerPoint</Application>
  <PresentationFormat>Широкоэкранный</PresentationFormat>
  <Paragraphs>84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Небеса</vt:lpstr>
      <vt:lpstr>Заочний розгляд справи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29</cp:revision>
  <dcterms:created xsi:type="dcterms:W3CDTF">2020-03-20T06:29:56Z</dcterms:created>
  <dcterms:modified xsi:type="dcterms:W3CDTF">2020-05-13T05:56:52Z</dcterms:modified>
</cp:coreProperties>
</file>