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76" r:id="rId3"/>
    <p:sldId id="277" r:id="rId4"/>
    <p:sldId id="275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78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2336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0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206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571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056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55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288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6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541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29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773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15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49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832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54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783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64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1D70474-60EF-4351-81F9-70D884842B7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38AF422-0C21-4857-A162-69797216D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113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8276" y="2200750"/>
            <a:ext cx="10892111" cy="144108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6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Третейське судочинство</a:t>
            </a:r>
            <a:endParaRPr lang="ru-RU" sz="6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24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1413633" y="434209"/>
            <a:ext cx="9459312" cy="5982357"/>
            <a:chOff x="1350571" y="386912"/>
            <a:chExt cx="9459312" cy="5982357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350571" y="3810000"/>
              <a:ext cx="7945821" cy="131379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закону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юрисдикції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Конституційним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України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350571" y="5164522"/>
              <a:ext cx="7945821" cy="90651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хоча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 одна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нерезиден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-том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України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350573" y="1504293"/>
              <a:ext cx="7945821" cy="226497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корпоративних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відносин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спорах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господарським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товариством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засновником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акціонером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зокрема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вибув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засновниками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акціонерами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господарських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товариств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створенням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діяльністю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управлінням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припиненням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діяльності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товариств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350573" y="580696"/>
              <a:ext cx="7945821" cy="88287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спорах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відносин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10809881" y="386912"/>
              <a:ext cx="0" cy="5982357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 flipH="1">
              <a:off x="9296392" y="1022131"/>
              <a:ext cx="151349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 flipH="1">
              <a:off x="9296390" y="5731422"/>
              <a:ext cx="151349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9296390" y="4466896"/>
              <a:ext cx="151349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9296392" y="2636782"/>
              <a:ext cx="151349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352585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1618588" y="1513490"/>
            <a:ext cx="9459312" cy="3388270"/>
            <a:chOff x="1587057" y="1513490"/>
            <a:chExt cx="9459312" cy="3388270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587057" y="1673774"/>
              <a:ext cx="7945821" cy="217301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результатами розгляду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потребуватиме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влади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місцевого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самоврядування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службовими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суб’єктами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владних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управлінських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функцій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основі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зокрема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делегованих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587057" y="3905904"/>
              <a:ext cx="7945821" cy="99585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спорах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споживачів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зокрема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споживачів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послуг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банку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кредитної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спілки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" name="Прямая со стрелкой 5"/>
            <p:cNvCxnSpPr/>
            <p:nvPr/>
          </p:nvCxnSpPr>
          <p:spPr>
            <a:xfrm flipH="1">
              <a:off x="9532878" y="2728748"/>
              <a:ext cx="151349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 flipH="1">
              <a:off x="9532878" y="4468209"/>
              <a:ext cx="151349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3" name="Прямая соединительная линия 2"/>
            <p:cNvCxnSpPr/>
            <p:nvPr/>
          </p:nvCxnSpPr>
          <p:spPr>
            <a:xfrm>
              <a:off x="11046369" y="1513490"/>
              <a:ext cx="0" cy="2954719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24639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уппа 30"/>
          <p:cNvGrpSpPr/>
          <p:nvPr/>
        </p:nvGrpSpPr>
        <p:grpSpPr>
          <a:xfrm>
            <a:off x="567560" y="559676"/>
            <a:ext cx="11161985" cy="5705967"/>
            <a:chOff x="551795" y="323193"/>
            <a:chExt cx="11161985" cy="570596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551795" y="1184382"/>
              <a:ext cx="4698124" cy="152728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очолює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голова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порядок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обрання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Положенням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постійно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діючий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1978574" y="4919809"/>
              <a:ext cx="5305096" cy="102476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утворюється без статусу юридичної особи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551795" y="2818076"/>
              <a:ext cx="4698124" cy="102476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утворюється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статусу юридичної особи</a:t>
              </a: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1261493">
              <a:off x="7231446" y="4466477"/>
              <a:ext cx="1602578" cy="1562683"/>
            </a:xfrm>
            <a:prstGeom prst="curvedLeftArrow">
              <a:avLst>
                <a:gd name="adj1" fmla="val 25000"/>
                <a:gd name="adj2" fmla="val 50000"/>
                <a:gd name="adj3" fmla="val 7100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5770181" y="1948025"/>
              <a:ext cx="0" cy="1382431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5770181" y="2677178"/>
              <a:ext cx="804040" cy="0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>
              <a:endCxn id="5" idx="3"/>
            </p:cNvCxnSpPr>
            <p:nvPr/>
          </p:nvCxnSpPr>
          <p:spPr>
            <a:xfrm flipH="1">
              <a:off x="5249919" y="1948025"/>
              <a:ext cx="50449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H="1">
              <a:off x="5265685" y="3330456"/>
              <a:ext cx="50449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11319641" y="1184382"/>
              <a:ext cx="0" cy="3046631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 flipH="1">
              <a:off x="10484071" y="2677178"/>
              <a:ext cx="83557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 flipH="1">
              <a:off x="10484071" y="4231013"/>
              <a:ext cx="83557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28" name="Скругленный прямоугольник 27"/>
            <p:cNvSpPr/>
            <p:nvPr/>
          </p:nvSpPr>
          <p:spPr>
            <a:xfrm>
              <a:off x="7457090" y="323193"/>
              <a:ext cx="4256690" cy="122971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утворюватися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діяти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6306209" y="3640831"/>
              <a:ext cx="4177862" cy="1072055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суди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конкретного спору (суди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ad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hoc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6306209" y="2141151"/>
              <a:ext cx="4177862" cy="1072055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постійно діючі третейські суди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339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1150883" y="362605"/>
            <a:ext cx="9979573" cy="5955426"/>
            <a:chOff x="1135117" y="283778"/>
            <a:chExt cx="9979573" cy="595542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5912069" y="2270234"/>
              <a:ext cx="5202621" cy="9301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Конституції України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912069" y="3283168"/>
              <a:ext cx="5202621" cy="9301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законів України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912069" y="4296103"/>
              <a:ext cx="5202621" cy="9301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 нормативно-правових актів України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550519" y="5309038"/>
              <a:ext cx="5202621" cy="9301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міжародних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договорів України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4729653" y="1702675"/>
              <a:ext cx="0" cy="360636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4729653" y="2735317"/>
              <a:ext cx="118241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4729653" y="4761186"/>
              <a:ext cx="118241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4729653" y="3795547"/>
              <a:ext cx="118241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9" name="Скругленный прямоугольник 18"/>
            <p:cNvSpPr/>
            <p:nvPr/>
          </p:nvSpPr>
          <p:spPr>
            <a:xfrm>
              <a:off x="4209395" y="1008993"/>
              <a:ext cx="3310758" cy="1024759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спори на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0" name="Выгнутая влево стрелка 19"/>
            <p:cNvSpPr/>
            <p:nvPr/>
          </p:nvSpPr>
          <p:spPr>
            <a:xfrm rot="18868480">
              <a:off x="2787015" y="1142811"/>
              <a:ext cx="1527009" cy="1736414"/>
            </a:xfrm>
            <a:prstGeom prst="curvedRightArrow">
              <a:avLst>
                <a:gd name="adj1" fmla="val 25000"/>
                <a:gd name="adj2" fmla="val 50000"/>
                <a:gd name="adj3" fmla="val 6941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1" name="Овал 20"/>
            <p:cNvSpPr/>
            <p:nvPr/>
          </p:nvSpPr>
          <p:spPr>
            <a:xfrm>
              <a:off x="1135117" y="283778"/>
              <a:ext cx="3547241" cy="1245477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Третейські суди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636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3358" y="509752"/>
            <a:ext cx="10131425" cy="1408386"/>
          </a:xfrm>
        </p:spPr>
        <p:txBody>
          <a:bodyPr>
            <a:normAutofit/>
          </a:bodyPr>
          <a:lstStyle/>
          <a:p>
            <a:pPr algn="ctr"/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розгляду і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третейському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суді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13" name="Группа 12"/>
          <p:cNvGrpSpPr/>
          <p:nvPr/>
        </p:nvGrpSpPr>
        <p:grpSpPr>
          <a:xfrm>
            <a:off x="1813034" y="2546131"/>
            <a:ext cx="9335267" cy="3334407"/>
            <a:chOff x="1418896" y="2577662"/>
            <a:chExt cx="9335267" cy="3334407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1418896" y="4572000"/>
              <a:ext cx="7197999" cy="134006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самостійно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компетенції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конкретної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914713">
              <a:off x="8563585" y="3707877"/>
              <a:ext cx="1760159" cy="1774724"/>
            </a:xfrm>
            <a:prstGeom prst="curvedLeftArrow">
              <a:avLst>
                <a:gd name="adj1" fmla="val 25000"/>
                <a:gd name="adj2" fmla="val 50000"/>
                <a:gd name="adj3" fmla="val 6971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6889530" y="2672256"/>
              <a:ext cx="3864633" cy="1284888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 суд</a:t>
              </a: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3058510" y="2577662"/>
              <a:ext cx="4218317" cy="11430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додержанням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Закону У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країни «Про третейські суди»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лево 11"/>
            <p:cNvSpPr/>
            <p:nvPr/>
          </p:nvSpPr>
          <p:spPr>
            <a:xfrm>
              <a:off x="6589314" y="3149162"/>
              <a:ext cx="1229711" cy="1150883"/>
            </a:xfrm>
            <a:prstGeom prst="leftArrow">
              <a:avLst>
                <a:gd name="adj1" fmla="val 50000"/>
                <a:gd name="adj2" fmla="val 8424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434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914401" y="506470"/>
            <a:ext cx="10562896" cy="5673611"/>
            <a:chOff x="961698" y="490705"/>
            <a:chExt cx="10562896" cy="5673611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5927835" y="2512870"/>
              <a:ext cx="5596759" cy="130853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відсутність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компетенції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стосовно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початку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2892972" y="3972910"/>
              <a:ext cx="6936827" cy="219140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перевищення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меж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компетенції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яке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предметом такого розгляду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регламенту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Закону України «Про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суди»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4225159" y="1840624"/>
              <a:ext cx="0" cy="213228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9" name="Выгнутая влево стрелка 8"/>
            <p:cNvSpPr/>
            <p:nvPr/>
          </p:nvSpPr>
          <p:spPr>
            <a:xfrm rot="20081640">
              <a:off x="4432407" y="1810837"/>
              <a:ext cx="1606469" cy="1656945"/>
            </a:xfrm>
            <a:prstGeom prst="curvedRightArrow">
              <a:avLst>
                <a:gd name="adj1" fmla="val 25000"/>
                <a:gd name="adj2" fmla="val 50000"/>
                <a:gd name="adj3" fmla="val 6526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961698" y="490705"/>
              <a:ext cx="3373820" cy="105629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Сторона</a:t>
              </a:r>
            </a:p>
          </p:txBody>
        </p:sp>
        <p:sp>
          <p:nvSpPr>
            <p:cNvPr id="11" name="Овал 10"/>
            <p:cNvSpPr/>
            <p:nvPr/>
          </p:nvSpPr>
          <p:spPr>
            <a:xfrm>
              <a:off x="3657601" y="1087820"/>
              <a:ext cx="3563006" cy="1135118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 право заявити про: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право 11"/>
            <p:cNvSpPr/>
            <p:nvPr/>
          </p:nvSpPr>
          <p:spPr>
            <a:xfrm>
              <a:off x="3097925" y="1031541"/>
              <a:ext cx="1119352" cy="1075995"/>
            </a:xfrm>
            <a:prstGeom prst="rightArrow">
              <a:avLst>
                <a:gd name="adj1" fmla="val 50000"/>
                <a:gd name="adj2" fmla="val 83632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70772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>
            <a:off x="930165" y="804040"/>
            <a:ext cx="10421007" cy="5081163"/>
            <a:chOff x="1008993" y="677916"/>
            <a:chExt cx="10421007" cy="5081163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3105806" y="2081049"/>
              <a:ext cx="6385035" cy="11824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компетенції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виносить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мотивовану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11035859" y="1418899"/>
              <a:ext cx="0" cy="2617076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 flipH="1">
              <a:off x="9490840" y="2727437"/>
              <a:ext cx="154501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9490839" y="4035975"/>
              <a:ext cx="154501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6" name="Выгнутая влево стрелка 15"/>
            <p:cNvSpPr/>
            <p:nvPr/>
          </p:nvSpPr>
          <p:spPr>
            <a:xfrm rot="4559283">
              <a:off x="1838513" y="2852948"/>
              <a:ext cx="1346294" cy="1656603"/>
            </a:xfrm>
            <a:prstGeom prst="curvedRightArrow">
              <a:avLst>
                <a:gd name="adj1" fmla="val 25000"/>
                <a:gd name="adj2" fmla="val 50000"/>
                <a:gd name="adj3" fmla="val 6769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3105805" y="3389587"/>
              <a:ext cx="6385035" cy="1245476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дійсність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 про передачу спору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18" name="Овал 17"/>
            <p:cNvSpPr/>
            <p:nvPr/>
          </p:nvSpPr>
          <p:spPr>
            <a:xfrm>
              <a:off x="1008993" y="4434776"/>
              <a:ext cx="3767959" cy="1324303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7078718" y="677916"/>
              <a:ext cx="4351282" cy="1135117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 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952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772511" y="551795"/>
            <a:ext cx="10888717" cy="5715194"/>
            <a:chOff x="819807" y="504499"/>
            <a:chExt cx="10888717" cy="5715194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3988676" y="2506717"/>
              <a:ext cx="4966138" cy="1069428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постійно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діючому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7656786" y="1426781"/>
              <a:ext cx="4051738" cy="115088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2349062" y="1686910"/>
              <a:ext cx="0" cy="2546132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>
              <a:endCxn id="3" idx="1"/>
            </p:cNvCxnSpPr>
            <p:nvPr/>
          </p:nvCxnSpPr>
          <p:spPr>
            <a:xfrm>
              <a:off x="2349062" y="3041431"/>
              <a:ext cx="163961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2349062" y="4233042"/>
              <a:ext cx="163961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2" name="Стрелка вправо 11"/>
            <p:cNvSpPr/>
            <p:nvPr/>
          </p:nvSpPr>
          <p:spPr>
            <a:xfrm>
              <a:off x="7032734" y="1686910"/>
              <a:ext cx="1248103" cy="1148255"/>
            </a:xfrm>
            <a:prstGeom prst="rightArrow">
              <a:avLst>
                <a:gd name="adj1" fmla="val 50000"/>
                <a:gd name="adj2" fmla="val 8409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Выгнутая вправо стрелка 12"/>
            <p:cNvSpPr/>
            <p:nvPr/>
          </p:nvSpPr>
          <p:spPr>
            <a:xfrm rot="2232845">
              <a:off x="5410151" y="4704340"/>
              <a:ext cx="1584470" cy="1515353"/>
            </a:xfrm>
            <a:prstGeom prst="curvedLeftArrow">
              <a:avLst>
                <a:gd name="adj1" fmla="val 25000"/>
                <a:gd name="adj2" fmla="val 50000"/>
                <a:gd name="adj3" fmla="val 68002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988676" y="3657601"/>
              <a:ext cx="4966138" cy="1150882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третейському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конкретного спору </a:t>
              </a: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1261242" y="4587766"/>
              <a:ext cx="4051738" cy="110358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визначається третейською угодою</a:t>
              </a:r>
            </a:p>
          </p:txBody>
        </p:sp>
        <p:sp>
          <p:nvSpPr>
            <p:cNvPr id="16" name="Овал 15"/>
            <p:cNvSpPr/>
            <p:nvPr/>
          </p:nvSpPr>
          <p:spPr>
            <a:xfrm>
              <a:off x="819807" y="504499"/>
              <a:ext cx="4493173" cy="1497724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3137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650126" y="1087822"/>
            <a:ext cx="9417268" cy="4629805"/>
            <a:chOff x="1665891" y="930167"/>
            <a:chExt cx="9417268" cy="4629805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1665891" y="2763432"/>
              <a:ext cx="6180082" cy="124547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починається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винесення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</a:t>
              </a: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4251435" y="4141076"/>
              <a:ext cx="6180082" cy="141889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будь-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регламентом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трелка вниз 4"/>
            <p:cNvSpPr/>
            <p:nvPr/>
          </p:nvSpPr>
          <p:spPr>
            <a:xfrm>
              <a:off x="9853449" y="1891862"/>
              <a:ext cx="725213" cy="2490952"/>
            </a:xfrm>
            <a:prstGeom prst="downArrow">
              <a:avLst>
                <a:gd name="adj1" fmla="val 50000"/>
                <a:gd name="adj2" fmla="val 20869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Выгнутая вправо стрелка 5"/>
            <p:cNvSpPr/>
            <p:nvPr/>
          </p:nvSpPr>
          <p:spPr>
            <a:xfrm rot="1537611">
              <a:off x="7828837" y="1906252"/>
              <a:ext cx="1669358" cy="1807097"/>
            </a:xfrm>
            <a:prstGeom prst="curvedLeftArrow">
              <a:avLst>
                <a:gd name="adj1" fmla="val 25000"/>
                <a:gd name="adj2" fmla="val 50000"/>
                <a:gd name="adj3" fmla="val 7664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927835" y="930167"/>
              <a:ext cx="5155324" cy="1166648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 справи третейським судом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7267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1001110" y="756747"/>
            <a:ext cx="10476187" cy="5037084"/>
            <a:chOff x="1253358" y="709449"/>
            <a:chExt cx="10476187" cy="5037084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443655" y="4556237"/>
              <a:ext cx="6258910" cy="119029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подальшому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сприяти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шляхом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стадіях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2979683" y="2479127"/>
              <a:ext cx="0" cy="207711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2979683" y="3827081"/>
              <a:ext cx="10957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2" name="Выгнутая вправо стрелка 11"/>
            <p:cNvSpPr/>
            <p:nvPr/>
          </p:nvSpPr>
          <p:spPr>
            <a:xfrm rot="13266805">
              <a:off x="7451484" y="1811203"/>
              <a:ext cx="1385981" cy="1712733"/>
            </a:xfrm>
            <a:prstGeom prst="curvedLeftArrow">
              <a:avLst>
                <a:gd name="adj1" fmla="val 25000"/>
                <a:gd name="adj2" fmla="val 50686"/>
                <a:gd name="adj3" fmla="val 6887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4075386" y="3231933"/>
              <a:ext cx="6258910" cy="119029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з’ясувати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мировою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8986345" y="2286001"/>
              <a:ext cx="2743200" cy="100899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початку розгляду </a:t>
              </a: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2041634" y="709449"/>
              <a:ext cx="4067503" cy="116664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 суд </a:t>
              </a:r>
            </a:p>
          </p:txBody>
        </p:sp>
        <p:sp>
          <p:nvSpPr>
            <p:cNvPr id="16" name="Овал 15"/>
            <p:cNvSpPr/>
            <p:nvPr/>
          </p:nvSpPr>
          <p:spPr>
            <a:xfrm>
              <a:off x="1253358" y="1749973"/>
              <a:ext cx="2853559" cy="977462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повинен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1519400" y="1044464"/>
              <a:ext cx="1044467" cy="1044466"/>
            </a:xfrm>
            <a:prstGeom prst="downArrow">
              <a:avLst>
                <a:gd name="adj1" fmla="val 50000"/>
                <a:gd name="adj2" fmla="val 8011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68417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0395" y="640954"/>
            <a:ext cx="11091040" cy="1026242"/>
          </a:xfrm>
        </p:spPr>
        <p:txBody>
          <a:bodyPr>
            <a:normAutofit/>
          </a:bodyPr>
          <a:lstStyle/>
          <a:p>
            <a:pPr algn="ctr"/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та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третейського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судочинства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1359777" y="2081048"/>
            <a:ext cx="9806152" cy="3862552"/>
            <a:chOff x="1434661" y="1891862"/>
            <a:chExt cx="9806152" cy="3862552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4713889" y="3263462"/>
              <a:ext cx="6526924" cy="249095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демократичний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альтернативний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спосіб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немайнових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охоронюваних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інтересів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конфліктів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суб'єктами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ґрунтується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приватному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волевиявленні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втручання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Выгнутая влево стрелка 5"/>
            <p:cNvSpPr/>
            <p:nvPr/>
          </p:nvSpPr>
          <p:spPr>
            <a:xfrm rot="19932624">
              <a:off x="3135629" y="2983450"/>
              <a:ext cx="1571029" cy="1774725"/>
            </a:xfrm>
            <a:prstGeom prst="curvedRightArrow">
              <a:avLst>
                <a:gd name="adj1" fmla="val 25000"/>
                <a:gd name="adj2" fmla="val 50000"/>
                <a:gd name="adj3" fmla="val 74112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1434661" y="1891862"/>
              <a:ext cx="4024150" cy="13716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Третейське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судочинство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526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646384" y="346839"/>
            <a:ext cx="10933389" cy="5945577"/>
            <a:chOff x="614853" y="252246"/>
            <a:chExt cx="10933389" cy="5945577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614853" y="3588627"/>
              <a:ext cx="3594538" cy="119029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6132787" y="1458311"/>
              <a:ext cx="0" cy="115876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2" name="Выгнутая вправо стрелка 11"/>
            <p:cNvSpPr/>
            <p:nvPr/>
          </p:nvSpPr>
          <p:spPr>
            <a:xfrm rot="16200000">
              <a:off x="9409058" y="-12809"/>
              <a:ext cx="1401164" cy="1931273"/>
            </a:xfrm>
            <a:prstGeom prst="curvedLeftArrow">
              <a:avLst>
                <a:gd name="adj1" fmla="val 25000"/>
                <a:gd name="adj2" fmla="val 50000"/>
                <a:gd name="adj3" fmla="val 6459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788276" y="1584435"/>
              <a:ext cx="3137338" cy="102475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271344" y="705508"/>
              <a:ext cx="6314091" cy="1064172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 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7622628" y="1653411"/>
              <a:ext cx="3925614" cy="109570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початку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</a:t>
              </a: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4863662" y="2609194"/>
              <a:ext cx="3925614" cy="122971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будь-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стадії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Выгнутая вправо стрелка 18"/>
            <p:cNvSpPr/>
            <p:nvPr/>
          </p:nvSpPr>
          <p:spPr>
            <a:xfrm rot="6744594">
              <a:off x="2315164" y="4554684"/>
              <a:ext cx="1345804" cy="1601696"/>
            </a:xfrm>
            <a:prstGeom prst="curvedLeftArrow">
              <a:avLst>
                <a:gd name="adj1" fmla="val 25000"/>
                <a:gd name="adj2" fmla="val 50000"/>
                <a:gd name="adj3" fmla="val 7566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3" name="Овал 22"/>
            <p:cNvSpPr/>
            <p:nvPr/>
          </p:nvSpPr>
          <p:spPr>
            <a:xfrm>
              <a:off x="3389584" y="4317784"/>
              <a:ext cx="3350172" cy="1308537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 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582104" y="4700099"/>
              <a:ext cx="4966138" cy="149772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затвердження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стосуватися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предмета спору</a:t>
              </a:r>
            </a:p>
          </p:txBody>
        </p:sp>
        <p:sp>
          <p:nvSpPr>
            <p:cNvPr id="25" name="Стрелка вправо 24"/>
            <p:cNvSpPr/>
            <p:nvPr/>
          </p:nvSpPr>
          <p:spPr>
            <a:xfrm>
              <a:off x="6217410" y="4181807"/>
              <a:ext cx="1178240" cy="1036584"/>
            </a:xfrm>
            <a:prstGeom prst="rightArrow">
              <a:avLst>
                <a:gd name="adj1" fmla="val 50000"/>
                <a:gd name="adj2" fmla="val 9179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Стрелка вправо 25"/>
            <p:cNvSpPr/>
            <p:nvPr/>
          </p:nvSpPr>
          <p:spPr>
            <a:xfrm>
              <a:off x="2680140" y="1010965"/>
              <a:ext cx="1178240" cy="1036584"/>
            </a:xfrm>
            <a:prstGeom prst="rightArrow">
              <a:avLst>
                <a:gd name="adj1" fmla="val 50000"/>
                <a:gd name="adj2" fmla="val 9179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99354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Группа 20"/>
          <p:cNvGrpSpPr/>
          <p:nvPr/>
        </p:nvGrpSpPr>
        <p:grpSpPr>
          <a:xfrm>
            <a:off x="871612" y="226446"/>
            <a:ext cx="10605685" cy="6140508"/>
            <a:chOff x="1013501" y="336804"/>
            <a:chExt cx="10605685" cy="6140508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013501" y="1465607"/>
              <a:ext cx="4367048" cy="107796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104697" y="2842880"/>
              <a:ext cx="7338849" cy="105431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назва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постійно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діючого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конкретного спору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104697" y="4001643"/>
              <a:ext cx="7338849" cy="79221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 подання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104696" y="4898304"/>
              <a:ext cx="7338850" cy="149181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та/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роботи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особами</a:t>
              </a: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 rot="16613043">
              <a:off x="9580958" y="99573"/>
              <a:ext cx="1259744" cy="1734206"/>
            </a:xfrm>
            <a:prstGeom prst="curvedLeftArrow">
              <a:avLst>
                <a:gd name="adj1" fmla="val 25000"/>
                <a:gd name="adj2" fmla="val 50000"/>
                <a:gd name="adj3" fmla="val 6403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1099884" y="2244269"/>
              <a:ext cx="0" cy="4233043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9443546" y="3406976"/>
              <a:ext cx="165633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9443546" y="5766548"/>
              <a:ext cx="165633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9443546" y="4421223"/>
              <a:ext cx="165633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7" name="Прямоугольник 16"/>
            <p:cNvSpPr/>
            <p:nvPr/>
          </p:nvSpPr>
          <p:spPr>
            <a:xfrm>
              <a:off x="5553403" y="512034"/>
              <a:ext cx="4106917" cy="1265181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18" name="Овал 17"/>
            <p:cNvSpPr/>
            <p:nvPr/>
          </p:nvSpPr>
          <p:spPr>
            <a:xfrm>
              <a:off x="8450317" y="1595913"/>
              <a:ext cx="3168869" cy="1115410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лево 18"/>
            <p:cNvSpPr/>
            <p:nvPr/>
          </p:nvSpPr>
          <p:spPr>
            <a:xfrm>
              <a:off x="4786802" y="1103237"/>
              <a:ext cx="1261242" cy="1141032"/>
            </a:xfrm>
            <a:prstGeom prst="leftArrow">
              <a:avLst>
                <a:gd name="adj1" fmla="val 50000"/>
                <a:gd name="adj2" fmla="val 8730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18837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>
            <a:off x="1061538" y="283780"/>
            <a:ext cx="9884981" cy="6214240"/>
            <a:chOff x="1030006" y="362608"/>
            <a:chExt cx="9884981" cy="621424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030009" y="362608"/>
              <a:ext cx="7740869" cy="168165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адреса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роботи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1030009" y="2088930"/>
              <a:ext cx="7740869" cy="80140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оцінці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030008" y="2916626"/>
              <a:ext cx="7740868" cy="90914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розрахунок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030006" y="3861236"/>
              <a:ext cx="7740870" cy="88155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030007" y="4784847"/>
              <a:ext cx="7740869" cy="79090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перелік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174118" y="5642745"/>
              <a:ext cx="7740869" cy="93410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документ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засвідчує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 flipH="1">
              <a:off x="8770876" y="1231335"/>
              <a:ext cx="165633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10427214" y="362608"/>
              <a:ext cx="0" cy="525520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8770876" y="4302012"/>
              <a:ext cx="165633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8770876" y="3378076"/>
              <a:ext cx="165633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8770876" y="2489634"/>
              <a:ext cx="165633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8770876" y="5180300"/>
              <a:ext cx="165633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96506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/>
          <p:cNvGrpSpPr/>
          <p:nvPr/>
        </p:nvGrpSpPr>
        <p:grpSpPr>
          <a:xfrm>
            <a:off x="914399" y="350770"/>
            <a:ext cx="10562897" cy="5955436"/>
            <a:chOff x="756744" y="335004"/>
            <a:chExt cx="10562897" cy="5955436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4950372" y="1513490"/>
              <a:ext cx="6369269" cy="105628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 третейської угоди</a:t>
              </a: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950370" y="3794230"/>
              <a:ext cx="6369269" cy="105628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950371" y="2653860"/>
              <a:ext cx="6369269" cy="105628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обґрунтованість позовних вимог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49669" y="4945111"/>
              <a:ext cx="6369269" cy="134532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опис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вкладення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відправлення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виписка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відправлень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16993516">
              <a:off x="4929951" y="192282"/>
              <a:ext cx="1421107" cy="1706551"/>
            </a:xfrm>
            <a:prstGeom prst="curvedLeftArrow">
              <a:avLst>
                <a:gd name="adj1" fmla="val 25000"/>
                <a:gd name="adj2" fmla="val 50000"/>
                <a:gd name="adj3" fmla="val 6064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3082157" y="1932477"/>
              <a:ext cx="0" cy="301263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5" idx="1"/>
            </p:cNvCxnSpPr>
            <p:nvPr/>
          </p:nvCxnSpPr>
          <p:spPr>
            <a:xfrm>
              <a:off x="3082157" y="3182004"/>
              <a:ext cx="186821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3082156" y="4343391"/>
              <a:ext cx="186821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4" name="Овал 13"/>
            <p:cNvSpPr/>
            <p:nvPr/>
          </p:nvSpPr>
          <p:spPr>
            <a:xfrm>
              <a:off x="756744" y="725214"/>
              <a:ext cx="4650827" cy="1481959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позовної заяви додаються документи, що підтверджують: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1438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761920" y="260327"/>
            <a:ext cx="10865149" cy="6233945"/>
            <a:chOff x="730389" y="213030"/>
            <a:chExt cx="10865149" cy="6233945"/>
          </a:xfrm>
        </p:grpSpPr>
        <p:sp>
          <p:nvSpPr>
            <p:cNvPr id="4" name="Овал 3"/>
            <p:cNvSpPr/>
            <p:nvPr/>
          </p:nvSpPr>
          <p:spPr>
            <a:xfrm>
              <a:off x="1224414" y="597120"/>
              <a:ext cx="3909848" cy="13716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5470633" y="457200"/>
              <a:ext cx="5549463" cy="113511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повинен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730389" y="2722372"/>
              <a:ext cx="3767958" cy="97746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30389" y="3802309"/>
              <a:ext cx="3767958" cy="97746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216166" y="5201499"/>
              <a:ext cx="6574220" cy="124547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 та строки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конкретного спору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регламентом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14" name="Стрелка вниз 13"/>
            <p:cNvSpPr/>
            <p:nvPr/>
          </p:nvSpPr>
          <p:spPr>
            <a:xfrm>
              <a:off x="7260020" y="3977700"/>
              <a:ext cx="614856" cy="1399189"/>
            </a:xfrm>
            <a:prstGeom prst="downArrow">
              <a:avLst>
                <a:gd name="adj1" fmla="val 50000"/>
                <a:gd name="adj2" fmla="val 114102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 flipH="1">
              <a:off x="5001243" y="3053448"/>
              <a:ext cx="2954" cy="1454369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 flipH="1">
              <a:off x="4498347" y="3045565"/>
              <a:ext cx="50437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 flipH="1">
              <a:off x="4496870" y="4507817"/>
              <a:ext cx="50437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5001243" y="3699834"/>
              <a:ext cx="1178840" cy="0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26" name="Стрелка вправо 25"/>
            <p:cNvSpPr/>
            <p:nvPr/>
          </p:nvSpPr>
          <p:spPr>
            <a:xfrm>
              <a:off x="4351283" y="213030"/>
              <a:ext cx="1239380" cy="1056290"/>
            </a:xfrm>
            <a:prstGeom prst="rightArrow">
              <a:avLst>
                <a:gd name="adj1" fmla="val 50000"/>
                <a:gd name="adj2" fmla="val 9626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Выгнутая влево стрелка 26"/>
            <p:cNvSpPr/>
            <p:nvPr/>
          </p:nvSpPr>
          <p:spPr>
            <a:xfrm rot="5150614">
              <a:off x="6618314" y="1698257"/>
              <a:ext cx="1380076" cy="1561526"/>
            </a:xfrm>
            <a:prstGeom prst="curvedRightArrow">
              <a:avLst>
                <a:gd name="adj1" fmla="val 25000"/>
                <a:gd name="adj2" fmla="val 50000"/>
                <a:gd name="adj3" fmla="val 6485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7685690" y="2506908"/>
              <a:ext cx="3909848" cy="1119352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 на позовну заяву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5510048" y="3215045"/>
              <a:ext cx="2822028" cy="945932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аправляється: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257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>
            <a:off x="1395245" y="402023"/>
            <a:ext cx="9940161" cy="5856888"/>
            <a:chOff x="1190294" y="480851"/>
            <a:chExt cx="9940161" cy="5856888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3925612" y="1978575"/>
              <a:ext cx="5659821" cy="91685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підвідомчим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781503" y="2993001"/>
              <a:ext cx="5644055" cy="115088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предметом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1361747" y="4784835"/>
              <a:ext cx="3578771" cy="1292772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Зустрічний позов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423338" y="4485291"/>
              <a:ext cx="5707117" cy="124547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будь-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стадії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 flipH="1">
              <a:off x="6660929" y="1111471"/>
              <a:ext cx="126912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5" name="Стрелка вниз 14"/>
            <p:cNvSpPr/>
            <p:nvPr/>
          </p:nvSpPr>
          <p:spPr>
            <a:xfrm>
              <a:off x="1684687" y="1213946"/>
              <a:ext cx="599089" cy="2049517"/>
            </a:xfrm>
            <a:prstGeom prst="downArrow">
              <a:avLst>
                <a:gd name="adj1" fmla="val 50000"/>
                <a:gd name="adj2" fmla="val 18421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Выгнутая влево стрелка 15"/>
            <p:cNvSpPr/>
            <p:nvPr/>
          </p:nvSpPr>
          <p:spPr>
            <a:xfrm rot="19791329">
              <a:off x="2661565" y="1380121"/>
              <a:ext cx="1558026" cy="1594525"/>
            </a:xfrm>
            <a:prstGeom prst="curvedRightArrow">
              <a:avLst>
                <a:gd name="adj1" fmla="val 25000"/>
                <a:gd name="adj2" fmla="val 50000"/>
                <a:gd name="adj3" fmla="val 6690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7425558" y="575444"/>
              <a:ext cx="3704897" cy="110358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1190294" y="480851"/>
              <a:ext cx="5470635" cy="12612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право 18"/>
            <p:cNvSpPr/>
            <p:nvPr/>
          </p:nvSpPr>
          <p:spPr>
            <a:xfrm>
              <a:off x="4551307" y="5123794"/>
              <a:ext cx="1261243" cy="1213945"/>
            </a:xfrm>
            <a:prstGeom prst="rightArrow">
              <a:avLst>
                <a:gd name="adj1" fmla="val 50000"/>
                <a:gd name="adj2" fmla="val 7987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48942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693683" y="404922"/>
            <a:ext cx="10957035" cy="6053710"/>
            <a:chOff x="677917" y="341860"/>
            <a:chExt cx="10957035" cy="6053710"/>
          </a:xfrm>
        </p:grpSpPr>
        <p:sp>
          <p:nvSpPr>
            <p:cNvPr id="4" name="Овал 3"/>
            <p:cNvSpPr/>
            <p:nvPr/>
          </p:nvSpPr>
          <p:spPr>
            <a:xfrm>
              <a:off x="8450317" y="1430201"/>
              <a:ext cx="3184635" cy="1292772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677917" y="341860"/>
              <a:ext cx="7583214" cy="180515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будь-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фактичні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встановлює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обґрунтовують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правильного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729656" y="3089521"/>
              <a:ext cx="5108027" cy="104052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регламентом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2885089" y="4373788"/>
              <a:ext cx="5202622" cy="130853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урахуванням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Закону України </a:t>
              </a:r>
            </a:p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«Про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суди»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7725102" y="5244687"/>
              <a:ext cx="3216166" cy="1150883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вирішення конкретного спору</a:t>
              </a:r>
            </a:p>
          </p:txBody>
        </p:sp>
        <p:sp>
          <p:nvSpPr>
            <p:cNvPr id="11" name="Стрелка влево 10"/>
            <p:cNvSpPr/>
            <p:nvPr/>
          </p:nvSpPr>
          <p:spPr>
            <a:xfrm>
              <a:off x="7598979" y="1303556"/>
              <a:ext cx="1355835" cy="1166648"/>
            </a:xfrm>
            <a:prstGeom prst="leftArrow">
              <a:avLst>
                <a:gd name="adj1" fmla="val 50000"/>
                <a:gd name="adj2" fmla="val 9324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Выгнутая влево стрелка 11"/>
            <p:cNvSpPr/>
            <p:nvPr/>
          </p:nvSpPr>
          <p:spPr>
            <a:xfrm rot="20335860">
              <a:off x="1538630" y="3527120"/>
              <a:ext cx="1589332" cy="1693336"/>
            </a:xfrm>
            <a:prstGeom prst="curvedRightArrow">
              <a:avLst>
                <a:gd name="adj1" fmla="val 25000"/>
                <a:gd name="adj2" fmla="val 50000"/>
                <a:gd name="adj3" fmla="val 6862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" name="Стрелка вниз 13"/>
            <p:cNvSpPr/>
            <p:nvPr/>
          </p:nvSpPr>
          <p:spPr>
            <a:xfrm>
              <a:off x="7488620" y="4843289"/>
              <a:ext cx="1103587" cy="1062204"/>
            </a:xfrm>
            <a:prstGeom prst="downArrow">
              <a:avLst>
                <a:gd name="adj1" fmla="val 50000"/>
                <a:gd name="adj2" fmla="val 80852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677917" y="2596849"/>
              <a:ext cx="3578773" cy="116664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Засоби доказування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3769164" y="3140760"/>
              <a:ext cx="1114445" cy="1139060"/>
            </a:xfrm>
            <a:prstGeom prst="rightArrow">
              <a:avLst>
                <a:gd name="adj1" fmla="val 50000"/>
                <a:gd name="adj2" fmla="val 7697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10935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/>
          <p:cNvGrpSpPr/>
          <p:nvPr/>
        </p:nvGrpSpPr>
        <p:grpSpPr>
          <a:xfrm>
            <a:off x="693683" y="622738"/>
            <a:ext cx="10893973" cy="5494283"/>
            <a:chOff x="599090" y="528145"/>
            <a:chExt cx="10893973" cy="5494283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533696" y="2657774"/>
              <a:ext cx="5959367" cy="126124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довести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вони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посилаються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заперечень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137338" y="4075384"/>
              <a:ext cx="7330966" cy="194704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надавати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оригіналах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засвідчених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зібрані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разом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зберігатися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прошитому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пронумерованому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вигляді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лево стрелка 9"/>
            <p:cNvSpPr/>
            <p:nvPr/>
          </p:nvSpPr>
          <p:spPr>
            <a:xfrm rot="19500904">
              <a:off x="1903788" y="1352890"/>
              <a:ext cx="1445621" cy="1478675"/>
            </a:xfrm>
            <a:prstGeom prst="curvedRightArrow">
              <a:avLst>
                <a:gd name="adj1" fmla="val 25000"/>
                <a:gd name="adj2" fmla="val 50000"/>
                <a:gd name="adj3" fmla="val 6713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" name="Выгнутая влево стрелка 12"/>
            <p:cNvSpPr/>
            <p:nvPr/>
          </p:nvSpPr>
          <p:spPr>
            <a:xfrm rot="19973013">
              <a:off x="4274897" y="2024956"/>
              <a:ext cx="1425017" cy="1515697"/>
            </a:xfrm>
            <a:prstGeom prst="curvedRightArrow">
              <a:avLst>
                <a:gd name="adj1" fmla="val 25000"/>
                <a:gd name="adj2" fmla="val 50000"/>
                <a:gd name="adj3" fmla="val 6242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>
              <a:off x="4051738" y="1820915"/>
              <a:ext cx="0" cy="225446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7" name="Скругленный прямоугольник 16"/>
            <p:cNvSpPr/>
            <p:nvPr/>
          </p:nvSpPr>
          <p:spPr>
            <a:xfrm>
              <a:off x="599090" y="528145"/>
              <a:ext cx="3594538" cy="108782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3358054" y="1316419"/>
              <a:ext cx="2932387" cy="1008993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повинні: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393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1426781" y="480280"/>
            <a:ext cx="9515271" cy="5903941"/>
            <a:chOff x="1537139" y="417218"/>
            <a:chExt cx="9515271" cy="5903941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734097" y="1384871"/>
              <a:ext cx="4367049" cy="104052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засіданні третейського суду 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894084" y="2242314"/>
              <a:ext cx="5817476" cy="139426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представників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u="sng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домовилися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їхньої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537139" y="4608709"/>
              <a:ext cx="5502165" cy="110359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явку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засідання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право стрелка 10"/>
            <p:cNvSpPr/>
            <p:nvPr/>
          </p:nvSpPr>
          <p:spPr>
            <a:xfrm rot="3067406">
              <a:off x="6907996" y="4668213"/>
              <a:ext cx="1465128" cy="1840763"/>
            </a:xfrm>
            <a:prstGeom prst="curvedLeftArrow">
              <a:avLst>
                <a:gd name="adj1" fmla="val 25000"/>
                <a:gd name="adj2" fmla="val 50000"/>
                <a:gd name="adj3" fmla="val 7218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6464253" y="3981730"/>
              <a:ext cx="3767959" cy="1178775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 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право стрелка 13"/>
            <p:cNvSpPr/>
            <p:nvPr/>
          </p:nvSpPr>
          <p:spPr>
            <a:xfrm rot="1018593">
              <a:off x="9443545" y="1236135"/>
              <a:ext cx="1608865" cy="1868308"/>
            </a:xfrm>
            <a:prstGeom prst="curvedLeftArrow">
              <a:avLst>
                <a:gd name="adj1" fmla="val 25000"/>
                <a:gd name="adj2" fmla="val 50000"/>
                <a:gd name="adj3" fmla="val 6419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511550" y="417218"/>
              <a:ext cx="4130566" cy="1141982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лево 15"/>
            <p:cNvSpPr/>
            <p:nvPr/>
          </p:nvSpPr>
          <p:spPr>
            <a:xfrm>
              <a:off x="5690743" y="847900"/>
              <a:ext cx="1229710" cy="1091427"/>
            </a:xfrm>
            <a:prstGeom prst="leftArrow">
              <a:avLst>
                <a:gd name="adj1" fmla="val 50000"/>
                <a:gd name="adj2" fmla="val 90222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16624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>
            <a:off x="1245476" y="677917"/>
            <a:ext cx="10042635" cy="5412035"/>
            <a:chOff x="1261242" y="646386"/>
            <a:chExt cx="10042635" cy="5412035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5549463" y="2535556"/>
              <a:ext cx="5754414" cy="96958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оголошується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7" name="Овал 6"/>
            <p:cNvSpPr/>
            <p:nvPr/>
          </p:nvSpPr>
          <p:spPr>
            <a:xfrm>
              <a:off x="1261242" y="4671056"/>
              <a:ext cx="3799489" cy="1387365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Кожній стороні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257799" y="3993138"/>
              <a:ext cx="5628290" cy="110358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направляється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одному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примірнику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12634974">
              <a:off x="2498502" y="659572"/>
              <a:ext cx="1471241" cy="1613968"/>
            </a:xfrm>
            <a:prstGeom prst="curvedLeftArrow">
              <a:avLst>
                <a:gd name="adj1" fmla="val 25000"/>
                <a:gd name="adj2" fmla="val 50000"/>
                <a:gd name="adj3" fmla="val 6789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4572000" y="2995448"/>
              <a:ext cx="97746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3" name="Стрелка вправо 12"/>
            <p:cNvSpPr/>
            <p:nvPr/>
          </p:nvSpPr>
          <p:spPr>
            <a:xfrm>
              <a:off x="4406462" y="4305532"/>
              <a:ext cx="1308537" cy="1224523"/>
            </a:xfrm>
            <a:prstGeom prst="rightArrow">
              <a:avLst>
                <a:gd name="adj1" fmla="val 50000"/>
                <a:gd name="adj2" fmla="val 84762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1261242" y="2167756"/>
              <a:ext cx="3578773" cy="126124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114801" y="646386"/>
              <a:ext cx="6495393" cy="160933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усіх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суддею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одноособово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більшістю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голосів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входять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складу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888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>
            <a:off x="930164" y="1036582"/>
            <a:ext cx="10468304" cy="4130567"/>
            <a:chOff x="977461" y="973520"/>
            <a:chExt cx="10468304" cy="4130567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977461" y="3511769"/>
              <a:ext cx="5722883" cy="159231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довіряють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уповноваженому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державою органу</a:t>
              </a: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7709338" y="2506717"/>
              <a:ext cx="0" cy="2021928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 flipH="1">
              <a:off x="6700344" y="4528645"/>
              <a:ext cx="100899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>
              <a:off x="7441324" y="973520"/>
              <a:ext cx="4004441" cy="1292773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Суть третейського судочинства </a:t>
              </a: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950372" y="2037693"/>
              <a:ext cx="3405352" cy="1245476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полягає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тому,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лево 13"/>
            <p:cNvSpPr/>
            <p:nvPr/>
          </p:nvSpPr>
          <p:spPr>
            <a:xfrm>
              <a:off x="7504387" y="1836683"/>
              <a:ext cx="1182414" cy="1127235"/>
            </a:xfrm>
            <a:prstGeom prst="leftArrow">
              <a:avLst>
                <a:gd name="adj1" fmla="val 50000"/>
                <a:gd name="adj2" fmla="val 8417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6024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/>
          <p:cNvGrpSpPr/>
          <p:nvPr/>
        </p:nvGrpSpPr>
        <p:grpSpPr>
          <a:xfrm>
            <a:off x="730470" y="1223616"/>
            <a:ext cx="10809888" cy="4396790"/>
            <a:chOff x="856594" y="1270913"/>
            <a:chExt cx="10809888" cy="439679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559970" y="1270913"/>
              <a:ext cx="6106512" cy="920077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викладається у письмовій формі 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233446" y="4201510"/>
              <a:ext cx="5202621" cy="14661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окрема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думка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1359873">
              <a:off x="7172777" y="3659680"/>
              <a:ext cx="1726572" cy="1695315"/>
            </a:xfrm>
            <a:prstGeom prst="curvedLeftArrow">
              <a:avLst>
                <a:gd name="adj1" fmla="val 25000"/>
                <a:gd name="adj2" fmla="val 50000"/>
                <a:gd name="adj3" fmla="val 7039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4997668" y="1747344"/>
              <a:ext cx="1" cy="1487426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>
              <a:off x="3878316" y="2491057"/>
              <a:ext cx="1119352" cy="0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4997668" y="1739673"/>
              <a:ext cx="56230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4997668" y="3234770"/>
              <a:ext cx="56230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7" name="Скругленный прямоугольник 16"/>
            <p:cNvSpPr/>
            <p:nvPr/>
          </p:nvSpPr>
          <p:spPr>
            <a:xfrm>
              <a:off x="856594" y="1886712"/>
              <a:ext cx="3578772" cy="120869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 третейського суду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559970" y="2344018"/>
              <a:ext cx="6106512" cy="1644868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суддею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одноособово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складом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тому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числі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суддею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думку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305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906518" y="549476"/>
            <a:ext cx="10444655" cy="5386240"/>
            <a:chOff x="1032642" y="407587"/>
            <a:chExt cx="10444655" cy="538624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32642" y="3436883"/>
              <a:ext cx="5226269" cy="99322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підписом керівника 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141279" y="4627179"/>
              <a:ext cx="5226269" cy="116664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круглою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печаткою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юридичної особи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засновника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7204842" y="2459421"/>
              <a:ext cx="0" cy="216775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>
              <a:endCxn id="5" idx="3"/>
            </p:cNvCxnSpPr>
            <p:nvPr/>
          </p:nvCxnSpPr>
          <p:spPr>
            <a:xfrm flipH="1">
              <a:off x="6258911" y="3933497"/>
              <a:ext cx="94593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5" name="Выгнутая влево стрелка 14"/>
            <p:cNvSpPr/>
            <p:nvPr/>
          </p:nvSpPr>
          <p:spPr>
            <a:xfrm rot="5400000">
              <a:off x="6447675" y="288997"/>
              <a:ext cx="1316757" cy="1553938"/>
            </a:xfrm>
            <a:prstGeom prst="curvedRightArrow">
              <a:avLst>
                <a:gd name="adj1" fmla="val 25000"/>
                <a:gd name="adj2" fmla="val 50000"/>
                <a:gd name="adj3" fmla="val 6968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7204842" y="1206063"/>
              <a:ext cx="4272455" cy="1481959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постійно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діючого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4028090" y="1710561"/>
              <a:ext cx="3452648" cy="977461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скріплюється: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384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Группа 20"/>
          <p:cNvGrpSpPr/>
          <p:nvPr/>
        </p:nvGrpSpPr>
        <p:grpSpPr>
          <a:xfrm>
            <a:off x="961690" y="240990"/>
            <a:ext cx="10657497" cy="6238921"/>
            <a:chOff x="977455" y="225224"/>
            <a:chExt cx="10657497" cy="6238921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977458" y="1450055"/>
              <a:ext cx="7425559" cy="88286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назва третейського суду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977457" y="2389416"/>
              <a:ext cx="7425559" cy="87991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 прийняття рішення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977456" y="3325820"/>
              <a:ext cx="7425559" cy="87991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порядок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формування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977455" y="4286854"/>
              <a:ext cx="7425559" cy="87991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 третейського розгляду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977455" y="5247888"/>
              <a:ext cx="7425559" cy="121625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брали участь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10" name="Выгнутая влево стрелка 9"/>
            <p:cNvSpPr/>
            <p:nvPr/>
          </p:nvSpPr>
          <p:spPr>
            <a:xfrm rot="3950034">
              <a:off x="5692047" y="201459"/>
              <a:ext cx="1339535" cy="1387066"/>
            </a:xfrm>
            <a:prstGeom prst="curvedRightArrow">
              <a:avLst>
                <a:gd name="adj1" fmla="val 25000"/>
                <a:gd name="adj2" fmla="val 50000"/>
                <a:gd name="adj3" fmla="val 6277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10436773" y="1324586"/>
              <a:ext cx="0" cy="5139559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>
              <a:endCxn id="6" idx="3"/>
            </p:cNvCxnSpPr>
            <p:nvPr/>
          </p:nvCxnSpPr>
          <p:spPr>
            <a:xfrm flipH="1">
              <a:off x="8403016" y="2826143"/>
              <a:ext cx="2033757" cy="322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>
              <a:off x="8403013" y="5857556"/>
              <a:ext cx="2033757" cy="322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 flipH="1">
              <a:off x="8403015" y="3808614"/>
              <a:ext cx="2033757" cy="322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H="1">
              <a:off x="8403015" y="4797544"/>
              <a:ext cx="2033757" cy="322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20" name="Скругленный прямоугольник 19"/>
            <p:cNvSpPr/>
            <p:nvPr/>
          </p:nvSpPr>
          <p:spPr>
            <a:xfrm>
              <a:off x="6842235" y="575384"/>
              <a:ext cx="4792717" cy="121394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5231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819806" y="583948"/>
            <a:ext cx="10300143" cy="5869081"/>
            <a:chOff x="867102" y="536651"/>
            <a:chExt cx="10300143" cy="5869081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867102" y="1541716"/>
              <a:ext cx="8266386" cy="119886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стислий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їхніх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867102" y="536651"/>
              <a:ext cx="8266386" cy="94524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компетенцію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обсяг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867102" y="2800396"/>
              <a:ext cx="8266386" cy="157655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укладена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відхилив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доводи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867102" y="4436766"/>
              <a:ext cx="8266386" cy="94358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кожній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867102" y="5440166"/>
              <a:ext cx="8266386" cy="9655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керувався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при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1167245" y="536651"/>
              <a:ext cx="0" cy="5386298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 flipH="1">
              <a:off x="9133488" y="5922949"/>
              <a:ext cx="2033757" cy="322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9133486" y="3662152"/>
              <a:ext cx="2033757" cy="322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9133487" y="2141147"/>
              <a:ext cx="2033757" cy="322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9133487" y="1067094"/>
              <a:ext cx="2033757" cy="322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9133485" y="4966843"/>
              <a:ext cx="2033757" cy="322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114034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977462" y="763772"/>
            <a:ext cx="10452538" cy="4943346"/>
            <a:chOff x="1056290" y="874130"/>
            <a:chExt cx="10452538" cy="4943346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3752194" y="2506718"/>
              <a:ext cx="7756634" cy="78827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користь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752194" y="4619297"/>
              <a:ext cx="7756634" cy="119817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грошової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та/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утриматися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3752194" y="3358056"/>
              <a:ext cx="7756634" cy="119817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грошових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та/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певні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утриматися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певних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17870877">
              <a:off x="5782131" y="685812"/>
              <a:ext cx="1556803" cy="1933439"/>
            </a:xfrm>
            <a:prstGeom prst="curvedLeftArrow">
              <a:avLst>
                <a:gd name="adj1" fmla="val 25000"/>
                <a:gd name="adj2" fmla="val 50000"/>
                <a:gd name="adj3" fmla="val 6623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1891862" y="2081961"/>
              <a:ext cx="0" cy="3735515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>
              <a:endCxn id="6" idx="1"/>
            </p:cNvCxnSpPr>
            <p:nvPr/>
          </p:nvCxnSpPr>
          <p:spPr>
            <a:xfrm>
              <a:off x="1891862" y="5218386"/>
              <a:ext cx="186033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891862" y="3988676"/>
              <a:ext cx="186033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5" name="Прямоугольник 14"/>
            <p:cNvSpPr/>
            <p:nvPr/>
          </p:nvSpPr>
          <p:spPr>
            <a:xfrm>
              <a:off x="1056290" y="963670"/>
              <a:ext cx="5044965" cy="1355834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4065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/>
          <p:cNvGrpSpPr/>
          <p:nvPr/>
        </p:nvGrpSpPr>
        <p:grpSpPr>
          <a:xfrm>
            <a:off x="1639612" y="1410558"/>
            <a:ext cx="9627477" cy="3619900"/>
            <a:chOff x="1828798" y="1426323"/>
            <a:chExt cx="9627477" cy="3619900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3699641" y="1645783"/>
              <a:ext cx="7756634" cy="106588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коштів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та/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спосіб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таких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3699641" y="2782157"/>
              <a:ext cx="7756634" cy="112769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порядок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розподілу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699641" y="3980337"/>
              <a:ext cx="7756634" cy="106588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вважає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зазначити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1828798" y="1426323"/>
              <a:ext cx="0" cy="3086043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>
              <a:off x="1839309" y="4512366"/>
              <a:ext cx="186033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>
              <a:off x="1828798" y="3345544"/>
              <a:ext cx="186033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1839309" y="2178725"/>
              <a:ext cx="186033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306595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90752" y="488731"/>
            <a:ext cx="10491952" cy="6000407"/>
            <a:chOff x="843455" y="425669"/>
            <a:chExt cx="10491952" cy="600040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823138" y="425669"/>
              <a:ext cx="4114800" cy="119817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передали спір на вирішення третейського суду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4493172" y="2092872"/>
              <a:ext cx="5470635" cy="13243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добровільно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будь-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зволікань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застережень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781502" y="4527305"/>
              <a:ext cx="5368159" cy="143466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вживають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усіх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метою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13" name="Выгнутая влево стрелка 12"/>
            <p:cNvSpPr/>
            <p:nvPr/>
          </p:nvSpPr>
          <p:spPr>
            <a:xfrm rot="19676018">
              <a:off x="3019634" y="1944586"/>
              <a:ext cx="1475979" cy="1749601"/>
            </a:xfrm>
            <a:prstGeom prst="curvedRightArrow">
              <a:avLst>
                <a:gd name="adj1" fmla="val 25000"/>
                <a:gd name="adj2" fmla="val 50000"/>
                <a:gd name="adj3" fmla="val 7645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" name="Выгнутая вправо стрелка 13"/>
            <p:cNvSpPr/>
            <p:nvPr/>
          </p:nvSpPr>
          <p:spPr>
            <a:xfrm rot="2253923">
              <a:off x="7025384" y="4733801"/>
              <a:ext cx="1599875" cy="1692275"/>
            </a:xfrm>
            <a:prstGeom prst="curvedLeftArrow">
              <a:avLst>
                <a:gd name="adj1" fmla="val 25000"/>
                <a:gd name="adj2" fmla="val 50000"/>
                <a:gd name="adj3" fmla="val 6258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7409793" y="3783043"/>
              <a:ext cx="3925614" cy="127700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</a:p>
          </p:txBody>
        </p:sp>
        <p:sp>
          <p:nvSpPr>
            <p:cNvPr id="16" name="Овал 15"/>
            <p:cNvSpPr/>
            <p:nvPr/>
          </p:nvSpPr>
          <p:spPr>
            <a:xfrm>
              <a:off x="843455" y="1261241"/>
              <a:ext cx="3452648" cy="1213945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право 16"/>
            <p:cNvSpPr/>
            <p:nvPr/>
          </p:nvSpPr>
          <p:spPr>
            <a:xfrm>
              <a:off x="3145222" y="764626"/>
              <a:ext cx="1213944" cy="1166649"/>
            </a:xfrm>
            <a:prstGeom prst="rightArrow">
              <a:avLst>
                <a:gd name="adj1" fmla="val 50000"/>
                <a:gd name="adj2" fmla="val 82432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13822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355834" y="772510"/>
            <a:ext cx="9506910" cy="5155324"/>
            <a:chOff x="1450427" y="551793"/>
            <a:chExt cx="9506910" cy="5155324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450427" y="1939159"/>
              <a:ext cx="5407573" cy="14661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остаточним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Законом України «Про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суди»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948454" y="3626069"/>
              <a:ext cx="8008883" cy="208104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третіми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брали участь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Законом України «Про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»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компетентного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підвідомчості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підсудності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</a:t>
              </a: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2425834">
              <a:off x="6825986" y="1583729"/>
              <a:ext cx="1675193" cy="1702411"/>
            </a:xfrm>
            <a:prstGeom prst="curvedLeftArrow">
              <a:avLst>
                <a:gd name="adj1" fmla="val 25000"/>
                <a:gd name="adj2" fmla="val 50000"/>
                <a:gd name="adj3" fmla="val 5987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9128234" y="1450427"/>
              <a:ext cx="0" cy="217564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0" name="Овал 9"/>
            <p:cNvSpPr/>
            <p:nvPr/>
          </p:nvSpPr>
          <p:spPr>
            <a:xfrm>
              <a:off x="6952896" y="551793"/>
              <a:ext cx="3626069" cy="1387366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 третейського суду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832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77462" y="189186"/>
            <a:ext cx="10499833" cy="6337702"/>
            <a:chOff x="551793" y="220717"/>
            <a:chExt cx="10499833" cy="63377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783721" y="1411023"/>
              <a:ext cx="7267903" cy="93016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підвідомча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закону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783723" y="2396356"/>
              <a:ext cx="7267903" cy="107205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виходять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783721" y="4367025"/>
              <a:ext cx="7267903" cy="107205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ст.ст.16-19 Закону України «Про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суди»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135118" y="5486364"/>
              <a:ext cx="7283668" cy="107205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права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брали участь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783721" y="3523579"/>
              <a:ext cx="7267903" cy="79616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компетентним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2065283" y="788275"/>
              <a:ext cx="0" cy="469808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>
              <a:endCxn id="5" idx="1"/>
            </p:cNvCxnSpPr>
            <p:nvPr/>
          </p:nvCxnSpPr>
          <p:spPr>
            <a:xfrm>
              <a:off x="2065283" y="1872152"/>
              <a:ext cx="1718438" cy="395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2078423" y="4901076"/>
              <a:ext cx="1718438" cy="395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2065283" y="3911768"/>
              <a:ext cx="1718438" cy="395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2078423" y="2930406"/>
              <a:ext cx="1718438" cy="395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9" name="Скругленный прямоугольник 18"/>
            <p:cNvSpPr/>
            <p:nvPr/>
          </p:nvSpPr>
          <p:spPr>
            <a:xfrm>
              <a:off x="551793" y="220717"/>
              <a:ext cx="6621517" cy="113511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скасоване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 таких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7394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12076" y="238917"/>
            <a:ext cx="11030606" cy="6059956"/>
            <a:chOff x="617483" y="207386"/>
            <a:chExt cx="11030606" cy="6059956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4924095" y="2881959"/>
              <a:ext cx="6206359" cy="179727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брали участь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-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трьох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місяців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дізналися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дізнатися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5814848" y="1179285"/>
              <a:ext cx="0" cy="170267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1" name="Прямоугольник 10"/>
            <p:cNvSpPr/>
            <p:nvPr/>
          </p:nvSpPr>
          <p:spPr>
            <a:xfrm>
              <a:off x="3988675" y="5100694"/>
              <a:ext cx="6733847" cy="116664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стосуються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617483" y="4165225"/>
              <a:ext cx="3563006" cy="1245476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 </a:t>
              </a:r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Выгнутая вправо стрелка 15"/>
            <p:cNvSpPr/>
            <p:nvPr/>
          </p:nvSpPr>
          <p:spPr>
            <a:xfrm rot="16397160">
              <a:off x="9431376" y="50217"/>
              <a:ext cx="1233763" cy="1548102"/>
            </a:xfrm>
            <a:prstGeom prst="curvedLeftArrow">
              <a:avLst>
                <a:gd name="adj1" fmla="val 25000"/>
                <a:gd name="adj2" fmla="val 50000"/>
                <a:gd name="adj3" fmla="val 70562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7" name="Стрелка вправо 16"/>
            <p:cNvSpPr/>
            <p:nvPr/>
          </p:nvSpPr>
          <p:spPr>
            <a:xfrm>
              <a:off x="3417175" y="4642418"/>
              <a:ext cx="1135117" cy="1166648"/>
            </a:xfrm>
            <a:prstGeom prst="rightArrow">
              <a:avLst>
                <a:gd name="adj1" fmla="val 50000"/>
                <a:gd name="adj2" fmla="val 7777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130566" y="564429"/>
              <a:ext cx="5423338" cy="930167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 до компетентного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6429703" y="1447298"/>
              <a:ext cx="5218386" cy="129277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третіми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трьох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місяців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1015562" y="1352705"/>
              <a:ext cx="3957145" cy="145831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21" name="Стрелка вправо 20"/>
            <p:cNvSpPr/>
            <p:nvPr/>
          </p:nvSpPr>
          <p:spPr>
            <a:xfrm>
              <a:off x="3202921" y="613029"/>
              <a:ext cx="1206719" cy="1198179"/>
            </a:xfrm>
            <a:prstGeom prst="rightArrow">
              <a:avLst>
                <a:gd name="adj1" fmla="val 50000"/>
                <a:gd name="adj2" fmla="val 7856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06349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01371" y="1729847"/>
            <a:ext cx="10403180" cy="4333849"/>
            <a:chOff x="1103586" y="931832"/>
            <a:chExt cx="10403180" cy="433384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103586" y="3026978"/>
              <a:ext cx="6479628" cy="223870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недержавний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утворюється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заінтересованих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та/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Законом України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суди»,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господарських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3366515">
              <a:off x="3540027" y="1171718"/>
              <a:ext cx="1606748" cy="1930434"/>
            </a:xfrm>
            <a:prstGeom prst="curvedRightArrow">
              <a:avLst>
                <a:gd name="adj1" fmla="val 25000"/>
                <a:gd name="adj2" fmla="val 50000"/>
                <a:gd name="adj3" fmla="val 6859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4570625" y="1459977"/>
              <a:ext cx="3799490" cy="1355835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 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8101414" y="931832"/>
              <a:ext cx="3405352" cy="105628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Ст.2 Закону України «Про третейські суди»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7425559" y="1017833"/>
              <a:ext cx="1054916" cy="1080646"/>
            </a:xfrm>
            <a:prstGeom prst="rightArrow">
              <a:avLst>
                <a:gd name="adj1" fmla="val 50000"/>
                <a:gd name="adj2" fmla="val 7638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3548" y="273580"/>
            <a:ext cx="10681003" cy="1456267"/>
          </a:xfrm>
        </p:spPr>
        <p:txBody>
          <a:bodyPr>
            <a:normAutofit/>
          </a:bodyPr>
          <a:lstStyle/>
          <a:p>
            <a:pPr algn="ctr"/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Поняття, види, та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правовий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третейського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суду </a:t>
            </a:r>
          </a:p>
        </p:txBody>
      </p:sp>
    </p:spTree>
    <p:extLst>
      <p:ext uri="{BB962C8B-B14F-4D97-AF65-F5344CB8AC3E}">
        <p14:creationId xmlns:p14="http://schemas.microsoft.com/office/powerpoint/2010/main" val="243805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45930" y="346840"/>
            <a:ext cx="10357946" cy="5843721"/>
            <a:chOff x="1056288" y="441433"/>
            <a:chExt cx="10357946" cy="5843721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4776951" y="1983814"/>
              <a:ext cx="6637283" cy="104316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судах України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4177861" y="3071637"/>
              <a:ext cx="6637283" cy="110358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компетентного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ж сторонами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того ж предмета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тих самих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3468413" y="4219880"/>
              <a:ext cx="6637283" cy="91703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 відмовився від позову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2561896" y="5181567"/>
              <a:ext cx="6637283" cy="110358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угоду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припинення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</a:t>
              </a: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813034" y="1655379"/>
              <a:ext cx="0" cy="4629775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V="1">
              <a:off x="1813034" y="2473872"/>
              <a:ext cx="2963917" cy="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>
              <a:endCxn id="7" idx="1"/>
            </p:cNvCxnSpPr>
            <p:nvPr/>
          </p:nvCxnSpPr>
          <p:spPr>
            <a:xfrm>
              <a:off x="1813034" y="3623430"/>
              <a:ext cx="23648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>
              <a:endCxn id="8" idx="1"/>
            </p:cNvCxnSpPr>
            <p:nvPr/>
          </p:nvCxnSpPr>
          <p:spPr>
            <a:xfrm>
              <a:off x="1813034" y="4677079"/>
              <a:ext cx="1655379" cy="131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>
              <a:endCxn id="9" idx="1"/>
            </p:cNvCxnSpPr>
            <p:nvPr/>
          </p:nvCxnSpPr>
          <p:spPr>
            <a:xfrm>
              <a:off x="1813034" y="5733360"/>
              <a:ext cx="74886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22" name="Прямоугольник 21"/>
            <p:cNvSpPr/>
            <p:nvPr/>
          </p:nvSpPr>
          <p:spPr>
            <a:xfrm>
              <a:off x="1056288" y="441433"/>
              <a:ext cx="4824249" cy="1481959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 суд постановляє ухвалу про припинення третейського розгляду в таких випадках: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957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629100" y="1650122"/>
            <a:ext cx="9154511" cy="3694388"/>
            <a:chOff x="1881349" y="1697419"/>
            <a:chExt cx="9154511" cy="3694388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4398577" y="1697419"/>
              <a:ext cx="6637283" cy="110358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підприємство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стороною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ліквідовано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3273970" y="2904795"/>
              <a:ext cx="6637283" cy="110358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некомпетентним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1881349" y="4112171"/>
              <a:ext cx="6637283" cy="127963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смерті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стороною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допускають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правонаступництва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2364828" y="1697419"/>
              <a:ext cx="0" cy="241475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2364828" y="2249211"/>
              <a:ext cx="2033749" cy="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>
              <a:endCxn id="5" idx="1"/>
            </p:cNvCxnSpPr>
            <p:nvPr/>
          </p:nvCxnSpPr>
          <p:spPr>
            <a:xfrm>
              <a:off x="2364828" y="3456588"/>
              <a:ext cx="90914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377201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32752" y="570184"/>
            <a:ext cx="10436663" cy="5495822"/>
            <a:chOff x="1032752" y="554419"/>
            <a:chExt cx="10436663" cy="5495822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2632841" y="3329151"/>
              <a:ext cx="4729655" cy="115088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порядку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5486400" y="4818988"/>
              <a:ext cx="5675586" cy="123125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виконанню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9983768" y="1124601"/>
              <a:ext cx="1" cy="369438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3" name="Стрелка вниз 12"/>
            <p:cNvSpPr/>
            <p:nvPr/>
          </p:nvSpPr>
          <p:spPr>
            <a:xfrm>
              <a:off x="6984124" y="1713175"/>
              <a:ext cx="756745" cy="1954928"/>
            </a:xfrm>
            <a:prstGeom prst="downArrow">
              <a:avLst>
                <a:gd name="adj1" fmla="val 50000"/>
                <a:gd name="adj2" fmla="val 14583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Выгнутая вправо стрелка 13"/>
            <p:cNvSpPr/>
            <p:nvPr/>
          </p:nvSpPr>
          <p:spPr>
            <a:xfrm rot="2213101">
              <a:off x="5352171" y="1753653"/>
              <a:ext cx="1474522" cy="1462846"/>
            </a:xfrm>
            <a:prstGeom prst="curvedLeftArrow">
              <a:avLst>
                <a:gd name="adj1" fmla="val 25000"/>
                <a:gd name="adj2" fmla="val 50000"/>
                <a:gd name="adj3" fmla="val 68742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7386146" y="625364"/>
              <a:ext cx="4083269" cy="1355835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 третейського суду </a:t>
              </a: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4073379" y="1098330"/>
              <a:ext cx="3704897" cy="985345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виконуються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1032752" y="1981199"/>
              <a:ext cx="4264499" cy="94330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зобов’язаною стороною добровільно</a:t>
              </a:r>
            </a:p>
          </p:txBody>
        </p:sp>
        <p:sp>
          <p:nvSpPr>
            <p:cNvPr id="19" name="Стрелка влево 18"/>
            <p:cNvSpPr/>
            <p:nvPr/>
          </p:nvSpPr>
          <p:spPr>
            <a:xfrm>
              <a:off x="6694652" y="554419"/>
              <a:ext cx="1217631" cy="1087811"/>
            </a:xfrm>
            <a:prstGeom prst="leftArrow">
              <a:avLst>
                <a:gd name="adj1" fmla="val 50000"/>
                <a:gd name="adj2" fmla="val 8830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89463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35572" y="480619"/>
            <a:ext cx="10846676" cy="5899311"/>
            <a:chOff x="867103" y="464854"/>
            <a:chExt cx="10846676" cy="5899311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288222" y="1581999"/>
              <a:ext cx="5486400" cy="135583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 до компетентного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трьох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1806024" y="2857700"/>
              <a:ext cx="5517931" cy="105682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компетентним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15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545022" y="4616316"/>
              <a:ext cx="5880538" cy="116969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направляється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3055979">
              <a:off x="7248084" y="4638177"/>
              <a:ext cx="1600791" cy="1851185"/>
            </a:xfrm>
            <a:prstGeom prst="curvedLeftArrow">
              <a:avLst>
                <a:gd name="adj1" fmla="val 25000"/>
                <a:gd name="adj2" fmla="val 50000"/>
                <a:gd name="adj3" fmla="val 6742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cxnSp>
          <p:nvCxnSpPr>
            <p:cNvPr id="18" name="Прямая со стрелкой 17"/>
            <p:cNvCxnSpPr/>
            <p:nvPr/>
          </p:nvCxnSpPr>
          <p:spPr>
            <a:xfrm>
              <a:off x="2490953" y="998674"/>
              <a:ext cx="0" cy="185902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9" name="Выгнутая влево стрелка 18"/>
            <p:cNvSpPr/>
            <p:nvPr/>
          </p:nvSpPr>
          <p:spPr>
            <a:xfrm rot="20049198">
              <a:off x="2902387" y="1047672"/>
              <a:ext cx="1434662" cy="1660213"/>
            </a:xfrm>
            <a:prstGeom prst="curvedRightArrow">
              <a:avLst>
                <a:gd name="adj1" fmla="val 25000"/>
                <a:gd name="adj2" fmla="val 50000"/>
                <a:gd name="adj3" fmla="val 6880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867103" y="464854"/>
              <a:ext cx="4396865" cy="103726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</a:t>
              </a:r>
            </a:p>
          </p:txBody>
        </p:sp>
        <p:sp>
          <p:nvSpPr>
            <p:cNvPr id="21" name="Овал 20"/>
            <p:cNvSpPr/>
            <p:nvPr/>
          </p:nvSpPr>
          <p:spPr>
            <a:xfrm>
              <a:off x="7252137" y="3891101"/>
              <a:ext cx="4461642" cy="1450428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781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67558" y="268014"/>
            <a:ext cx="10752083" cy="6243146"/>
            <a:chOff x="583324" y="157655"/>
            <a:chExt cx="10752083" cy="624314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398579" y="1403131"/>
              <a:ext cx="6936828" cy="124547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день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компетентним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4398579" y="2685393"/>
              <a:ext cx="6936828" cy="105629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підвідомча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закону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398579" y="3757449"/>
              <a:ext cx="6936828" cy="124547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пропущено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видачею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причини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пропуску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427890" y="5060731"/>
              <a:ext cx="6936828" cy="134007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виходять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1560786" y="981404"/>
              <a:ext cx="1" cy="5249917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>
              <a:endCxn id="8" idx="1"/>
            </p:cNvCxnSpPr>
            <p:nvPr/>
          </p:nvCxnSpPr>
          <p:spPr>
            <a:xfrm>
              <a:off x="1576552" y="5730766"/>
              <a:ext cx="85133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>
              <a:endCxn id="5" idx="1"/>
            </p:cNvCxnSpPr>
            <p:nvPr/>
          </p:nvCxnSpPr>
          <p:spPr>
            <a:xfrm>
              <a:off x="1560786" y="2025869"/>
              <a:ext cx="28377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1560784" y="4401207"/>
              <a:ext cx="28377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1560785" y="3213538"/>
              <a:ext cx="28377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8" name="Скругленный прямоугольник 17"/>
            <p:cNvSpPr/>
            <p:nvPr/>
          </p:nvSpPr>
          <p:spPr>
            <a:xfrm>
              <a:off x="583324" y="157655"/>
              <a:ext cx="4887310" cy="13243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Компетентний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99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46082" y="430923"/>
            <a:ext cx="10631214" cy="5888423"/>
            <a:chOff x="814551" y="525516"/>
            <a:chExt cx="10631214" cy="5888423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4508937" y="557048"/>
              <a:ext cx="6936828" cy="101950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третейська угода визнана недійсною компетентним судом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508937" y="1633044"/>
              <a:ext cx="6936828" cy="124547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ст.ст.16-19 Закону України «Про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суди»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4508937" y="2935014"/>
              <a:ext cx="6936828" cy="113248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охоронюваних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інтересів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законами України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508937" y="4108231"/>
              <a:ext cx="6936828" cy="113249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постійно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діючий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компетентного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814551" y="5281449"/>
              <a:ext cx="6936828" cy="113249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права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брали участь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1650123" y="525516"/>
              <a:ext cx="0" cy="475593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1650123" y="1079937"/>
              <a:ext cx="28377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1671144" y="3501258"/>
              <a:ext cx="28377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>
              <a:off x="1650122" y="2310961"/>
              <a:ext cx="28377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4" name="Прямая со стрелкой 23"/>
            <p:cNvCxnSpPr/>
            <p:nvPr/>
          </p:nvCxnSpPr>
          <p:spPr>
            <a:xfrm>
              <a:off x="1650121" y="4674476"/>
              <a:ext cx="28377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236562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83326" y="1108842"/>
            <a:ext cx="11177753" cy="4771695"/>
            <a:chOff x="614856" y="966953"/>
            <a:chExt cx="11177753" cy="4771695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4976649" y="3605049"/>
              <a:ext cx="5943600" cy="13716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набирає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2364828" y="4508938"/>
              <a:ext cx="3752193" cy="122971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10294883" y="2023242"/>
              <a:ext cx="0" cy="158180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8560676" y="2885090"/>
              <a:ext cx="173420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6" name="Стрелка влево 15"/>
            <p:cNvSpPr/>
            <p:nvPr/>
          </p:nvSpPr>
          <p:spPr>
            <a:xfrm>
              <a:off x="5482459" y="4508939"/>
              <a:ext cx="1123292" cy="1056290"/>
            </a:xfrm>
            <a:prstGeom prst="leftArrow">
              <a:avLst>
                <a:gd name="adj1" fmla="val 50000"/>
                <a:gd name="adj2" fmla="val 8515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Выгнутая вправо стрелка 18"/>
            <p:cNvSpPr/>
            <p:nvPr/>
          </p:nvSpPr>
          <p:spPr>
            <a:xfrm rot="6432735">
              <a:off x="1379056" y="2275959"/>
              <a:ext cx="1519694" cy="1663927"/>
            </a:xfrm>
            <a:prstGeom prst="curvedLeftArrow">
              <a:avLst>
                <a:gd name="adj1" fmla="val 25000"/>
                <a:gd name="adj2" fmla="val 50000"/>
                <a:gd name="adj3" fmla="val 6073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617076" y="2065283"/>
              <a:ext cx="5943600" cy="13716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набирає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614856" y="1166648"/>
              <a:ext cx="3909848" cy="109307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вона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7330966" y="966953"/>
              <a:ext cx="4461643" cy="129277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компетентного суду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330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72055" y="321629"/>
            <a:ext cx="10200288" cy="5970345"/>
            <a:chOff x="1072055" y="463519"/>
            <a:chExt cx="10200288" cy="597034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907625" y="932827"/>
              <a:ext cx="6085490" cy="15844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15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винесення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компетентним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2057871">
              <a:off x="7458285" y="4889451"/>
              <a:ext cx="1545819" cy="1544413"/>
            </a:xfrm>
            <a:prstGeom prst="curvedLeftArrow">
              <a:avLst>
                <a:gd name="adj1" fmla="val 25000"/>
                <a:gd name="adj2" fmla="val 50000"/>
                <a:gd name="adj3" fmla="val 6648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5" name="Выгнутая вправо стрелка 14"/>
            <p:cNvSpPr/>
            <p:nvPr/>
          </p:nvSpPr>
          <p:spPr>
            <a:xfrm rot="2868518">
              <a:off x="7850346" y="1437846"/>
              <a:ext cx="1593875" cy="1810569"/>
            </a:xfrm>
            <a:prstGeom prst="curvedLeftArrow">
              <a:avLst>
                <a:gd name="adj1" fmla="val 25000"/>
                <a:gd name="adj2" fmla="val 50000"/>
                <a:gd name="adj3" fmla="val 6901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7693570" y="463519"/>
              <a:ext cx="3578773" cy="1340069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1072055" y="2986571"/>
              <a:ext cx="4154214" cy="106516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 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644055" y="3795973"/>
              <a:ext cx="5265683" cy="131134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компетентним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2672255" y="4902365"/>
              <a:ext cx="4650827" cy="13243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</a:t>
              </a:r>
            </a:p>
          </p:txBody>
        </p:sp>
        <p:sp>
          <p:nvSpPr>
            <p:cNvPr id="20" name="Стрелка вправо 19"/>
            <p:cNvSpPr/>
            <p:nvPr/>
          </p:nvSpPr>
          <p:spPr>
            <a:xfrm>
              <a:off x="4776952" y="3404641"/>
              <a:ext cx="1146941" cy="1123294"/>
            </a:xfrm>
            <a:prstGeom prst="rightArrow">
              <a:avLst>
                <a:gd name="adj1" fmla="val 50000"/>
                <a:gd name="adj2" fmla="val 8311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60041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25856" y="294350"/>
            <a:ext cx="11083159" cy="6231009"/>
            <a:chOff x="641621" y="373178"/>
            <a:chExt cx="11083159" cy="6231009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912070" y="373178"/>
              <a:ext cx="3894082" cy="102869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виконано добровільно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6457182" y="2071911"/>
              <a:ext cx="5155324" cy="13716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Законом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провадження»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254146" y="4703349"/>
              <a:ext cx="5470634" cy="149772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Законом України 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провадження»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641621" y="3205624"/>
              <a:ext cx="3594539" cy="122971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15" name="Выгнутая влево стрелка 14"/>
            <p:cNvSpPr/>
            <p:nvPr/>
          </p:nvSpPr>
          <p:spPr>
            <a:xfrm rot="19308470">
              <a:off x="5040430" y="1543085"/>
              <a:ext cx="1624534" cy="1949112"/>
            </a:xfrm>
            <a:prstGeom prst="curvedRightArrow">
              <a:avLst>
                <a:gd name="adj1" fmla="val 25000"/>
                <a:gd name="adj2" fmla="val 50000"/>
                <a:gd name="adj3" fmla="val 6184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1954925" y="968325"/>
              <a:ext cx="4177862" cy="127700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 третейського суду</a:t>
              </a:r>
            </a:p>
          </p:txBody>
        </p:sp>
        <p:sp>
          <p:nvSpPr>
            <p:cNvPr id="17" name="Стрелка вправо 16"/>
            <p:cNvSpPr/>
            <p:nvPr/>
          </p:nvSpPr>
          <p:spPr>
            <a:xfrm>
              <a:off x="5123794" y="432298"/>
              <a:ext cx="1213944" cy="1072055"/>
            </a:xfrm>
            <a:prstGeom prst="rightArrow">
              <a:avLst>
                <a:gd name="adj1" fmla="val 50000"/>
                <a:gd name="adj2" fmla="val 9264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Выгнутая влево стрелка 17"/>
            <p:cNvSpPr/>
            <p:nvPr/>
          </p:nvSpPr>
          <p:spPr>
            <a:xfrm rot="20008882">
              <a:off x="5085699" y="5124692"/>
              <a:ext cx="1485559" cy="1479495"/>
            </a:xfrm>
            <a:prstGeom prst="curvedRightArrow">
              <a:avLst>
                <a:gd name="adj1" fmla="val 25000"/>
                <a:gd name="adj2" fmla="val 50000"/>
                <a:gd name="adj3" fmla="val 6870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2860619" y="4064845"/>
              <a:ext cx="4233041" cy="1277007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</a:t>
              </a:r>
            </a:p>
          </p:txBody>
        </p:sp>
        <p:sp>
          <p:nvSpPr>
            <p:cNvPr id="21" name="Стрелка влево 20"/>
            <p:cNvSpPr/>
            <p:nvPr/>
          </p:nvSpPr>
          <p:spPr>
            <a:xfrm>
              <a:off x="3945924" y="3420452"/>
              <a:ext cx="1277494" cy="1110431"/>
            </a:xfrm>
            <a:prstGeom prst="leftArrow">
              <a:avLst>
                <a:gd name="adj1" fmla="val 50000"/>
                <a:gd name="adj2" fmla="val 9143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10571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05048" y="1077324"/>
            <a:ext cx="10409184" cy="4156828"/>
            <a:chOff x="957752" y="825075"/>
            <a:chExt cx="10409184" cy="4156828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957752" y="3231930"/>
              <a:ext cx="5849007" cy="174997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немайнових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охоронюваних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інтересів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шляхом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всебічного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спорів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закону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15873795">
              <a:off x="7819994" y="619626"/>
              <a:ext cx="1488847" cy="1899746"/>
            </a:xfrm>
            <a:prstGeom prst="curvedLeftArrow">
              <a:avLst>
                <a:gd name="adj1" fmla="val 25000"/>
                <a:gd name="adj2" fmla="val 50000"/>
                <a:gd name="adj3" fmla="val 6227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882256" y="1403130"/>
              <a:ext cx="4193628" cy="1229119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Завдання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endParaRPr lang="ru-RU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7378261" y="2262351"/>
              <a:ext cx="3988675" cy="13716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Ст.3 Закону України «Про третейські суди»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3389586" y="2262351"/>
              <a:ext cx="1107526" cy="1119351"/>
            </a:xfrm>
            <a:prstGeom prst="downArrow">
              <a:avLst>
                <a:gd name="adj1" fmla="val 50000"/>
                <a:gd name="adj2" fmla="val 8264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275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>
            <a:off x="788276" y="315310"/>
            <a:ext cx="10547131" cy="6053960"/>
            <a:chOff x="804042" y="220717"/>
            <a:chExt cx="10547131" cy="605396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3767959" y="2396360"/>
              <a:ext cx="7583214" cy="78827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законності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767959" y="3263465"/>
              <a:ext cx="7583214" cy="85659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незалежності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підкорення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тільки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767959" y="4198886"/>
              <a:ext cx="7583214" cy="95644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рівності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перед законом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767959" y="5234157"/>
              <a:ext cx="7583214" cy="97746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змагальності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ними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третейському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доведенні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перед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переконливості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1939159" y="2099443"/>
              <a:ext cx="0" cy="4175234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939159" y="3720663"/>
              <a:ext cx="18288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939159" y="5749160"/>
              <a:ext cx="18288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939159" y="4703380"/>
              <a:ext cx="18288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1939159" y="2806263"/>
              <a:ext cx="18288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7" name="Скругленный прямоугольник 16"/>
            <p:cNvSpPr/>
            <p:nvPr/>
          </p:nvSpPr>
          <p:spPr>
            <a:xfrm>
              <a:off x="804042" y="977463"/>
              <a:ext cx="4729655" cy="132430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Діяльність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таких принципах:</a:t>
              </a:r>
            </a:p>
          </p:txBody>
        </p:sp>
        <p:sp>
          <p:nvSpPr>
            <p:cNvPr id="18" name="Овал 17"/>
            <p:cNvSpPr/>
            <p:nvPr/>
          </p:nvSpPr>
          <p:spPr>
            <a:xfrm>
              <a:off x="5360276" y="362607"/>
              <a:ext cx="4004441" cy="1277007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Ст.4 </a:t>
              </a:r>
              <a:r>
                <a:rPr lang="uk-UA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Закону України «Про третейські суди»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право 18"/>
            <p:cNvSpPr/>
            <p:nvPr/>
          </p:nvSpPr>
          <p:spPr>
            <a:xfrm>
              <a:off x="4910959" y="220717"/>
              <a:ext cx="1245476" cy="1087820"/>
            </a:xfrm>
            <a:prstGeom prst="rightArrow">
              <a:avLst>
                <a:gd name="adj1" fmla="val 50000"/>
                <a:gd name="adj2" fmla="val 9347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90027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>
            <a:off x="1655379" y="472965"/>
            <a:ext cx="9711559" cy="5897617"/>
            <a:chOff x="1749972" y="457200"/>
            <a:chExt cx="9711559" cy="5897617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878317" y="2523798"/>
              <a:ext cx="7583214" cy="99191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добровільної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призначення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обрання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конкретній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3878317" y="3564321"/>
              <a:ext cx="7583214" cy="85002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арбітрування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самоврядування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третейських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878317" y="1576553"/>
              <a:ext cx="7583214" cy="8986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добровільності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утворення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878317" y="630621"/>
              <a:ext cx="7583214" cy="8986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обов’язковості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749972" y="5361589"/>
              <a:ext cx="7583214" cy="99322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сприяння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сторонам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досягненні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 на будь-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стадії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878317" y="4462955"/>
              <a:ext cx="7583214" cy="85002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себічності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об’єктивності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3" name="Прямая со стрелкой 2"/>
            <p:cNvCxnSpPr/>
            <p:nvPr/>
          </p:nvCxnSpPr>
          <p:spPr>
            <a:xfrm>
              <a:off x="2427890" y="457200"/>
              <a:ext cx="0" cy="490438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2427890" y="1080596"/>
              <a:ext cx="14504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2427889" y="3989333"/>
              <a:ext cx="14504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2427890" y="3019754"/>
              <a:ext cx="14504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2427890" y="2042950"/>
              <a:ext cx="14504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2427888" y="4883696"/>
              <a:ext cx="14504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428765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>
            <a:off x="961695" y="273273"/>
            <a:ext cx="10752085" cy="6211614"/>
            <a:chOff x="1008991" y="273273"/>
            <a:chExt cx="10752085" cy="6211614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008991" y="2165135"/>
              <a:ext cx="7945821" cy="10037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спорах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нормативно-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008991" y="3231937"/>
              <a:ext cx="7945821" cy="129276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спорах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розірвання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господарських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договорів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пов’язаних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потреб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008991" y="4587770"/>
              <a:ext cx="7945821" cy="87236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таємницею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032641" y="5523196"/>
              <a:ext cx="7945821" cy="96169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спорах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сімейних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 у спорах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шлюбних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контрактів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договорів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11016157" y="1853772"/>
              <a:ext cx="0" cy="4631115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6" idx="3"/>
            </p:cNvCxnSpPr>
            <p:nvPr/>
          </p:nvCxnSpPr>
          <p:spPr>
            <a:xfrm flipH="1">
              <a:off x="8954812" y="2664373"/>
              <a:ext cx="2049520" cy="263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8966637" y="6026375"/>
              <a:ext cx="2049520" cy="263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8954812" y="5054167"/>
              <a:ext cx="2049520" cy="263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8954812" y="3894086"/>
              <a:ext cx="2049520" cy="263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7" name="Скругленный прямоугольник 16"/>
            <p:cNvSpPr/>
            <p:nvPr/>
          </p:nvSpPr>
          <p:spPr>
            <a:xfrm>
              <a:off x="6053959" y="425669"/>
              <a:ext cx="5707117" cy="160808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будь-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виникають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господарських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винятком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2207174" y="273273"/>
              <a:ext cx="3957145" cy="99322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Ст.6 </a:t>
              </a:r>
              <a:r>
                <a:rPr lang="uk-UA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Закону України «Про третейські суди»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лево 18"/>
            <p:cNvSpPr/>
            <p:nvPr/>
          </p:nvSpPr>
          <p:spPr>
            <a:xfrm>
              <a:off x="5155324" y="737042"/>
              <a:ext cx="1150883" cy="1058916"/>
            </a:xfrm>
            <a:prstGeom prst="leftArrow">
              <a:avLst>
                <a:gd name="adj1" fmla="val 50000"/>
                <a:gd name="adj2" fmla="val 8488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5546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/>
          <p:cNvGrpSpPr/>
          <p:nvPr/>
        </p:nvGrpSpPr>
        <p:grpSpPr>
          <a:xfrm>
            <a:off x="1481954" y="662151"/>
            <a:ext cx="9459315" cy="5502166"/>
            <a:chOff x="1418892" y="551792"/>
            <a:chExt cx="9459315" cy="5502166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418895" y="1787415"/>
              <a:ext cx="7945821" cy="20751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однією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влади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місцевого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самоврядування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службова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суб’єкт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владних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управлінських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функцій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основі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зокрема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делегованих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казенне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підприємство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418892" y="3899995"/>
              <a:ext cx="7945821" cy="92228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спорах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майна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включаючи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земельні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ділянки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18892" y="4859723"/>
              <a:ext cx="7945821" cy="96564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фактів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418895" y="725212"/>
              <a:ext cx="7945821" cy="102475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платоспроможності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банкрутом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Прямая соединительная линия 2"/>
            <p:cNvCxnSpPr/>
            <p:nvPr/>
          </p:nvCxnSpPr>
          <p:spPr>
            <a:xfrm>
              <a:off x="10878204" y="551792"/>
              <a:ext cx="0" cy="5502166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>
              <a:endCxn id="7" idx="3"/>
            </p:cNvCxnSpPr>
            <p:nvPr/>
          </p:nvCxnSpPr>
          <p:spPr>
            <a:xfrm flipH="1">
              <a:off x="9364716" y="1237591"/>
              <a:ext cx="151349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 flipH="1">
              <a:off x="9364713" y="5342538"/>
              <a:ext cx="151349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9364713" y="4382810"/>
              <a:ext cx="151349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9364716" y="2859474"/>
              <a:ext cx="151349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296631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Небесная</Template>
  <TotalTime>786</TotalTime>
  <Words>1960</Words>
  <Application>Microsoft Office PowerPoint</Application>
  <PresentationFormat>Широкоэкранный</PresentationFormat>
  <Paragraphs>228</Paragraphs>
  <Slides>48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3" baseType="lpstr">
      <vt:lpstr>Arial</vt:lpstr>
      <vt:lpstr>Calibri</vt:lpstr>
      <vt:lpstr>Calibri Light</vt:lpstr>
      <vt:lpstr>Times New Roman</vt:lpstr>
      <vt:lpstr>Небеса</vt:lpstr>
      <vt:lpstr>Третейське судочинство</vt:lpstr>
      <vt:lpstr>Поняття та сутність третейського судочинства </vt:lpstr>
      <vt:lpstr>Презентация PowerPoint</vt:lpstr>
      <vt:lpstr>Поняття, види, та правовий статус третейського суду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розгляду і вирішення справи у третейському суді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Третейське судочинство</dc:title>
  <dc:creator>Пользователь Windows</dc:creator>
  <cp:lastModifiedBy>Пользователь Windows</cp:lastModifiedBy>
  <cp:revision>39</cp:revision>
  <dcterms:created xsi:type="dcterms:W3CDTF">2020-05-11T17:15:42Z</dcterms:created>
  <dcterms:modified xsi:type="dcterms:W3CDTF">2020-05-13T07:18:28Z</dcterms:modified>
</cp:coreProperties>
</file>