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1"/>
  </p:notesMasterIdLst>
  <p:sldIdLst>
    <p:sldId id="256" r:id="rId3"/>
    <p:sldId id="257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8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306" r:id="rId3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кримінальних правопорушень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592604</c:v>
                </c:pt>
                <c:pt idx="1">
                  <c:v>523911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7-47F4-B24E-FE91315B92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968512"/>
        <c:axId val="129334272"/>
      </c:barChart>
      <c:catAx>
        <c:axId val="10196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334272"/>
        <c:crosses val="autoZero"/>
        <c:auto val="1"/>
        <c:lblAlgn val="ctr"/>
        <c:lblOffset val="100"/>
        <c:noMultiLvlLbl val="0"/>
      </c:catAx>
      <c:valAx>
        <c:axId val="129334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96851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050"/>
            </a:pPr>
            <a:endParaRPr lang="uk-UA"/>
          </a:p>
        </c:txPr>
      </c:legendEntry>
      <c:layout>
        <c:manualLayout>
          <c:xMode val="edge"/>
          <c:yMode val="edge"/>
          <c:x val="0.61870842446883434"/>
          <c:y val="0.38162184878008731"/>
          <c:w val="0.36080625076618339"/>
          <c:h val="0.2367563024398257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uk-UA" dirty="0"/>
              <a:t>Характер</a:t>
            </a:r>
            <a:r>
              <a:rPr lang="uk-UA" baseline="0" dirty="0"/>
              <a:t> злочинності і 2024 році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особливо тяжкі злочини</c:v>
                </c:pt>
                <c:pt idx="1">
                  <c:v>тяжкі злочини</c:v>
                </c:pt>
                <c:pt idx="2">
                  <c:v>не тяжкі злочини</c:v>
                </c:pt>
                <c:pt idx="3">
                  <c:v>кримінальні проступки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118057</c:v>
                </c:pt>
                <c:pt idx="1">
                  <c:v>214014</c:v>
                </c:pt>
                <c:pt idx="2">
                  <c:v>71483</c:v>
                </c:pt>
                <c:pt idx="3">
                  <c:v>87844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0A-4008-900A-EA83448BC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25907662681355"/>
          <c:y val="5.7601460357832583E-2"/>
          <c:w val="0.84715919503720849"/>
          <c:h val="0.5612733336957840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507</c:v>
                </c:pt>
                <c:pt idx="1">
                  <c:v>496</c:v>
                </c:pt>
                <c:pt idx="2">
                  <c:v>512</c:v>
                </c:pt>
                <c:pt idx="3">
                  <c:v>536</c:v>
                </c:pt>
                <c:pt idx="4">
                  <c:v>526</c:v>
                </c:pt>
                <c:pt idx="5">
                  <c:v>557</c:v>
                </c:pt>
                <c:pt idx="6">
                  <c:v>591</c:v>
                </c:pt>
                <c:pt idx="7">
                  <c:v>539</c:v>
                </c:pt>
                <c:pt idx="8">
                  <c:v>446</c:v>
                </c:pt>
                <c:pt idx="9">
                  <c:v>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65-4856-B852-599E568E92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0369408"/>
        <c:axId val="130371584"/>
      </c:lineChart>
      <c:catAx>
        <c:axId val="13036940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Роки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0371584"/>
        <c:crosses val="autoZero"/>
        <c:auto val="1"/>
        <c:lblAlgn val="ctr"/>
        <c:lblOffset val="100"/>
        <c:noMultiLvlLbl val="0"/>
      </c:catAx>
      <c:valAx>
        <c:axId val="1303715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 dirty="0"/>
                  <a:t>К</a:t>
                </a:r>
                <a:r>
                  <a:rPr lang="uk-UA" sz="1600" dirty="0" err="1"/>
                  <a:t>ількість</a:t>
                </a:r>
                <a:r>
                  <a:rPr lang="uk-UA" sz="1600" dirty="0"/>
                  <a:t> кримінальних правопорушень</a:t>
                </a:r>
              </a:p>
              <a:p>
                <a:pPr>
                  <a:defRPr sz="1600"/>
                </a:pPr>
                <a:endParaRPr lang="ru-RU" sz="1600" dirty="0"/>
              </a:p>
            </c:rich>
          </c:tx>
          <c:layout>
            <c:manualLayout>
              <c:xMode val="edge"/>
              <c:yMode val="edge"/>
              <c:x val="1.5074298487252604E-3"/>
              <c:y val="4.2591307821589569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036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0262748583504"/>
          <c:y val="6.0912698412698502E-2"/>
          <c:w val="0.86373018738658724"/>
          <c:h val="0.54795806774153233"/>
        </c:manualLayout>
      </c:layout>
      <c:lineChart>
        <c:grouping val="standard"/>
        <c:varyColors val="0"/>
        <c:ser>
          <c:idx val="0"/>
          <c:order val="0"/>
          <c:tx>
            <c:strRef>
              <c:f>'Лист1'!$B$1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'Лист1'!$A$2:$A$10</c:f>
              <c:strCache>
                <c:ptCount val="9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  <c:pt idx="5">
                  <c:v>2012-2013</c:v>
                </c:pt>
                <c:pt idx="6">
                  <c:v>2013-2014</c:v>
                </c:pt>
                <c:pt idx="7">
                  <c:v>2014-2015</c:v>
                </c:pt>
                <c:pt idx="8">
                  <c:v>2016-2016</c:v>
                </c:pt>
              </c:strCache>
            </c:strRef>
          </c:cat>
          <c:val>
            <c:numRef>
              <c:f>'Лист1'!$B$2:$B$10</c:f>
              <c:numCache>
                <c:formatCode>General</c:formatCode>
                <c:ptCount val="9"/>
                <c:pt idx="0">
                  <c:v>501.5</c:v>
                </c:pt>
                <c:pt idx="1">
                  <c:v>504</c:v>
                </c:pt>
                <c:pt idx="2">
                  <c:v>524</c:v>
                </c:pt>
                <c:pt idx="3">
                  <c:v>531</c:v>
                </c:pt>
                <c:pt idx="4">
                  <c:v>558.5</c:v>
                </c:pt>
                <c:pt idx="5">
                  <c:v>574</c:v>
                </c:pt>
                <c:pt idx="6">
                  <c:v>565</c:v>
                </c:pt>
                <c:pt idx="7">
                  <c:v>492.5</c:v>
                </c:pt>
                <c:pt idx="8">
                  <c:v>506.6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8A-46D7-8D39-9BD5B3079D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1171840"/>
        <c:axId val="131173760"/>
      </c:lineChart>
      <c:catAx>
        <c:axId val="13117184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Роки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31173760"/>
        <c:crosses val="autoZero"/>
        <c:auto val="1"/>
        <c:lblAlgn val="ctr"/>
        <c:lblOffset val="100"/>
        <c:noMultiLvlLbl val="0"/>
      </c:catAx>
      <c:valAx>
        <c:axId val="131173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/>
                  <a:t>К</a:t>
                </a:r>
                <a:r>
                  <a:rPr lang="uk-UA" dirty="0" err="1"/>
                  <a:t>ількість</a:t>
                </a:r>
                <a:r>
                  <a:rPr lang="uk-UA" dirty="0"/>
                  <a:t> </a:t>
                </a:r>
                <a:r>
                  <a:rPr lang="uk-UA" dirty="0" err="1"/>
                  <a:t>кр</a:t>
                </a:r>
                <a:r>
                  <a:rPr lang="uk-UA" dirty="0"/>
                  <a:t>. пр.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1.4697441025071278E-3"/>
              <c:y val="2.123015873015873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1171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0262748583507"/>
          <c:y val="6.0912698412698515E-2"/>
          <c:w val="0.86373018738658736"/>
          <c:h val="0.5479580677415323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2007-2008</c:v>
                </c:pt>
                <c:pt idx="1">
                  <c:v>2009-2010</c:v>
                </c:pt>
                <c:pt idx="2">
                  <c:v>2011-2012</c:v>
                </c:pt>
                <c:pt idx="3">
                  <c:v>2013-2014</c:v>
                </c:pt>
                <c:pt idx="4">
                  <c:v>2015-2016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1003</c:v>
                </c:pt>
                <c:pt idx="1">
                  <c:v>1048</c:v>
                </c:pt>
                <c:pt idx="2">
                  <c:v>1083</c:v>
                </c:pt>
                <c:pt idx="3">
                  <c:v>1130</c:v>
                </c:pt>
                <c:pt idx="4">
                  <c:v>1013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05-4887-9B69-D8C494DCB9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1174784"/>
        <c:axId val="131176704"/>
      </c:lineChart>
      <c:catAx>
        <c:axId val="13117478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Роки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31176704"/>
        <c:crosses val="autoZero"/>
        <c:auto val="1"/>
        <c:lblAlgn val="ctr"/>
        <c:lblOffset val="100"/>
        <c:noMultiLvlLbl val="0"/>
      </c:catAx>
      <c:valAx>
        <c:axId val="131176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/>
                  <a:t>К</a:t>
                </a:r>
                <a:r>
                  <a:rPr lang="uk-UA" dirty="0" err="1"/>
                  <a:t>ількість</a:t>
                </a:r>
                <a:r>
                  <a:rPr lang="uk-UA" dirty="0"/>
                  <a:t> </a:t>
                </a:r>
                <a:r>
                  <a:rPr lang="uk-UA" dirty="0" err="1"/>
                  <a:t>кр</a:t>
                </a:r>
                <a:r>
                  <a:rPr lang="uk-UA" dirty="0"/>
                  <a:t>. пр.</a:t>
                </a:r>
              </a:p>
            </c:rich>
          </c:tx>
          <c:layout>
            <c:manualLayout>
              <c:xMode val="edge"/>
              <c:yMode val="edge"/>
              <c:x val="1.4697441025071278E-3"/>
              <c:y val="2.123015873015873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1174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03936-04AD-46D8-9620-4E1A66E1E3A1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3DE7FE-C473-43D4-8A61-73596828F402}">
      <dgm:prSet phldrT="[Текст]" custT="1"/>
      <dgm:spPr/>
      <dgm:t>
        <a:bodyPr/>
        <a:lstStyle/>
        <a:p>
          <a:r>
            <a:rPr lang="uk-UA" sz="4000" dirty="0"/>
            <a:t>Правовий</a:t>
          </a:r>
          <a:endParaRPr lang="ru-RU" sz="4000" dirty="0"/>
        </a:p>
      </dgm:t>
    </dgm:pt>
    <dgm:pt modelId="{35FF6F2F-6A8A-4F05-9785-C3FC21334D1F}" type="parTrans" cxnId="{43A9A6AB-09ED-48A5-80D6-1E631C0A4CA5}">
      <dgm:prSet/>
      <dgm:spPr/>
      <dgm:t>
        <a:bodyPr/>
        <a:lstStyle/>
        <a:p>
          <a:endParaRPr lang="ru-RU"/>
        </a:p>
      </dgm:t>
    </dgm:pt>
    <dgm:pt modelId="{74A6AAEF-CD7F-433C-B662-436F7BFA13D3}" type="sibTrans" cxnId="{43A9A6AB-09ED-48A5-80D6-1E631C0A4CA5}">
      <dgm:prSet/>
      <dgm:spPr/>
      <dgm:t>
        <a:bodyPr/>
        <a:lstStyle/>
        <a:p>
          <a:endParaRPr lang="ru-RU"/>
        </a:p>
      </dgm:t>
    </dgm:pt>
    <dgm:pt modelId="{2996C86B-711C-485B-9632-FBFE80440DA7}">
      <dgm:prSet phldrT="[Текст]" custT="1"/>
      <dgm:spPr/>
      <dgm:t>
        <a:bodyPr/>
        <a:lstStyle/>
        <a:p>
          <a:r>
            <a:rPr lang="uk-UA" sz="4000" dirty="0"/>
            <a:t>Соціологічний</a:t>
          </a:r>
          <a:endParaRPr lang="ru-RU" sz="4000" dirty="0"/>
        </a:p>
      </dgm:t>
    </dgm:pt>
    <dgm:pt modelId="{CFBF6139-AA60-4CF3-A8DE-99E44FEC88B7}" type="parTrans" cxnId="{DE826507-E08D-4A60-A65D-DA3FBA30DB13}">
      <dgm:prSet/>
      <dgm:spPr/>
      <dgm:t>
        <a:bodyPr/>
        <a:lstStyle/>
        <a:p>
          <a:endParaRPr lang="ru-RU"/>
        </a:p>
      </dgm:t>
    </dgm:pt>
    <dgm:pt modelId="{EC07097E-A22D-4CEA-9136-C148ECA69796}" type="sibTrans" cxnId="{DE826507-E08D-4A60-A65D-DA3FBA30DB13}">
      <dgm:prSet/>
      <dgm:spPr/>
      <dgm:t>
        <a:bodyPr/>
        <a:lstStyle/>
        <a:p>
          <a:endParaRPr lang="ru-RU"/>
        </a:p>
      </dgm:t>
    </dgm:pt>
    <dgm:pt modelId="{58EF750A-511C-4408-9AC9-428B1C7DBB22}">
      <dgm:prSet phldrT="[Текст]" custT="1"/>
      <dgm:spPr/>
      <dgm:t>
        <a:bodyPr/>
        <a:lstStyle/>
        <a:p>
          <a:r>
            <a:rPr lang="uk-UA" sz="4000" dirty="0"/>
            <a:t>Антропологічний</a:t>
          </a:r>
          <a:endParaRPr lang="ru-RU" sz="4000" dirty="0"/>
        </a:p>
      </dgm:t>
    </dgm:pt>
    <dgm:pt modelId="{7CB48F5D-CB68-4283-B18F-C0C727F2F256}" type="parTrans" cxnId="{AC5859BB-702F-4F1E-9721-9BDE983B5664}">
      <dgm:prSet/>
      <dgm:spPr/>
      <dgm:t>
        <a:bodyPr/>
        <a:lstStyle/>
        <a:p>
          <a:endParaRPr lang="ru-RU"/>
        </a:p>
      </dgm:t>
    </dgm:pt>
    <dgm:pt modelId="{13291219-6229-4FCB-B60E-00192A11D7DF}" type="sibTrans" cxnId="{AC5859BB-702F-4F1E-9721-9BDE983B5664}">
      <dgm:prSet/>
      <dgm:spPr/>
      <dgm:t>
        <a:bodyPr/>
        <a:lstStyle/>
        <a:p>
          <a:endParaRPr lang="ru-RU"/>
        </a:p>
      </dgm:t>
    </dgm:pt>
    <dgm:pt modelId="{509A5EC4-39D1-447D-8C24-3485C5E25BA5}">
      <dgm:prSet phldrT="[Текст]" custT="1"/>
      <dgm:spPr/>
      <dgm:t>
        <a:bodyPr/>
        <a:lstStyle/>
        <a:p>
          <a:r>
            <a:rPr lang="uk-UA" sz="4000" dirty="0"/>
            <a:t>Теологічний</a:t>
          </a:r>
          <a:endParaRPr lang="ru-RU" sz="4000" dirty="0"/>
        </a:p>
      </dgm:t>
    </dgm:pt>
    <dgm:pt modelId="{6F9DAD95-B601-4B63-A96A-F32D615F1EC5}" type="parTrans" cxnId="{1E8EF0BD-DF71-4024-8BCD-DD1B4A9FE6DC}">
      <dgm:prSet/>
      <dgm:spPr/>
      <dgm:t>
        <a:bodyPr/>
        <a:lstStyle/>
        <a:p>
          <a:endParaRPr lang="ru-RU"/>
        </a:p>
      </dgm:t>
    </dgm:pt>
    <dgm:pt modelId="{E14CAB15-2BC2-41A7-ACDD-88F05EC41DCB}" type="sibTrans" cxnId="{1E8EF0BD-DF71-4024-8BCD-DD1B4A9FE6DC}">
      <dgm:prSet/>
      <dgm:spPr/>
      <dgm:t>
        <a:bodyPr/>
        <a:lstStyle/>
        <a:p>
          <a:endParaRPr lang="ru-RU"/>
        </a:p>
      </dgm:t>
    </dgm:pt>
    <dgm:pt modelId="{62A76DFF-9FE6-45FB-B8B3-323C54A8B234}" type="pres">
      <dgm:prSet presAssocID="{2C503936-04AD-46D8-9620-4E1A66E1E3A1}" presName="linear" presStyleCnt="0">
        <dgm:presLayoutVars>
          <dgm:dir/>
          <dgm:resizeHandles val="exact"/>
        </dgm:presLayoutVars>
      </dgm:prSet>
      <dgm:spPr/>
    </dgm:pt>
    <dgm:pt modelId="{C647C42F-2FD8-4C21-9C4E-50A6F211993D}" type="pres">
      <dgm:prSet presAssocID="{6C3DE7FE-C473-43D4-8A61-73596828F402}" presName="comp" presStyleCnt="0"/>
      <dgm:spPr/>
    </dgm:pt>
    <dgm:pt modelId="{5507AEC5-29C7-4612-8318-872C70A541DC}" type="pres">
      <dgm:prSet presAssocID="{6C3DE7FE-C473-43D4-8A61-73596828F402}" presName="box" presStyleLbl="node1" presStyleIdx="0" presStyleCnt="4"/>
      <dgm:spPr/>
    </dgm:pt>
    <dgm:pt modelId="{B53DDA59-8F59-44EE-A348-6D2C4B810D7C}" type="pres">
      <dgm:prSet presAssocID="{6C3DE7FE-C473-43D4-8A61-73596828F402}" presName="img" presStyleLbl="fgImgPlace1" presStyleIdx="0" presStyleCnt="4" custScaleX="55866" custScaleY="114175" custLinFactNeighborX="-16784" custLinFactNeighborY="16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E55E61-58C2-45FA-9945-885B32C54E97}" type="pres">
      <dgm:prSet presAssocID="{6C3DE7FE-C473-43D4-8A61-73596828F402}" presName="text" presStyleLbl="node1" presStyleIdx="0" presStyleCnt="4">
        <dgm:presLayoutVars>
          <dgm:bulletEnabled val="1"/>
        </dgm:presLayoutVars>
      </dgm:prSet>
      <dgm:spPr/>
    </dgm:pt>
    <dgm:pt modelId="{36736093-A848-4D1A-AF23-E0AB3E159B80}" type="pres">
      <dgm:prSet presAssocID="{74A6AAEF-CD7F-433C-B662-436F7BFA13D3}" presName="spacer" presStyleCnt="0"/>
      <dgm:spPr/>
    </dgm:pt>
    <dgm:pt modelId="{77472B3F-24A1-4D58-B4F8-012255B0EED3}" type="pres">
      <dgm:prSet presAssocID="{2996C86B-711C-485B-9632-FBFE80440DA7}" presName="comp" presStyleCnt="0"/>
      <dgm:spPr/>
    </dgm:pt>
    <dgm:pt modelId="{2D08B845-94AC-4A03-B56E-F637A78A820F}" type="pres">
      <dgm:prSet presAssocID="{2996C86B-711C-485B-9632-FBFE80440DA7}" presName="box" presStyleLbl="node1" presStyleIdx="1" presStyleCnt="4"/>
      <dgm:spPr/>
    </dgm:pt>
    <dgm:pt modelId="{9C415600-BB63-451C-8C36-114419D86ABE}" type="pres">
      <dgm:prSet presAssocID="{2996C86B-711C-485B-9632-FBFE80440DA7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9B15937-31D9-433D-9389-AC3BC3440D8B}" type="pres">
      <dgm:prSet presAssocID="{2996C86B-711C-485B-9632-FBFE80440DA7}" presName="text" presStyleLbl="node1" presStyleIdx="1" presStyleCnt="4">
        <dgm:presLayoutVars>
          <dgm:bulletEnabled val="1"/>
        </dgm:presLayoutVars>
      </dgm:prSet>
      <dgm:spPr/>
    </dgm:pt>
    <dgm:pt modelId="{EA61AE3A-FC96-4E13-B087-42F909A17FF0}" type="pres">
      <dgm:prSet presAssocID="{EC07097E-A22D-4CEA-9136-C148ECA69796}" presName="spacer" presStyleCnt="0"/>
      <dgm:spPr/>
    </dgm:pt>
    <dgm:pt modelId="{909ED74C-F23D-42B4-98CB-6F09347403E7}" type="pres">
      <dgm:prSet presAssocID="{58EF750A-511C-4408-9AC9-428B1C7DBB22}" presName="comp" presStyleCnt="0"/>
      <dgm:spPr/>
    </dgm:pt>
    <dgm:pt modelId="{4F7FA6A9-3A24-4FE5-BF5C-D0AC7E6FA588}" type="pres">
      <dgm:prSet presAssocID="{58EF750A-511C-4408-9AC9-428B1C7DBB22}" presName="box" presStyleLbl="node1" presStyleIdx="2" presStyleCnt="4"/>
      <dgm:spPr/>
    </dgm:pt>
    <dgm:pt modelId="{1E2165D7-DF5F-4BBF-9315-8EB91B561567}" type="pres">
      <dgm:prSet presAssocID="{58EF750A-511C-4408-9AC9-428B1C7DBB22}" presName="img" presStyleLbl="fgImgPlace1" presStyleIdx="2" presStyleCnt="4" custScaleX="64413" custLinFactNeighborX="-21057" custLinFactNeighborY="308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AA41A48-4220-41DB-8DFE-ECAC6D3456E6}" type="pres">
      <dgm:prSet presAssocID="{58EF750A-511C-4408-9AC9-428B1C7DBB22}" presName="text" presStyleLbl="node1" presStyleIdx="2" presStyleCnt="4">
        <dgm:presLayoutVars>
          <dgm:bulletEnabled val="1"/>
        </dgm:presLayoutVars>
      </dgm:prSet>
      <dgm:spPr/>
    </dgm:pt>
    <dgm:pt modelId="{15F2DEF3-DB18-4322-8481-442FC51D1A98}" type="pres">
      <dgm:prSet presAssocID="{13291219-6229-4FCB-B60E-00192A11D7DF}" presName="spacer" presStyleCnt="0"/>
      <dgm:spPr/>
    </dgm:pt>
    <dgm:pt modelId="{AF9F6BF7-8874-4E26-AA52-D30686E57D70}" type="pres">
      <dgm:prSet presAssocID="{509A5EC4-39D1-447D-8C24-3485C5E25BA5}" presName="comp" presStyleCnt="0"/>
      <dgm:spPr/>
    </dgm:pt>
    <dgm:pt modelId="{5EB54CFC-DB97-44A3-9FEC-34E8867EE9CF}" type="pres">
      <dgm:prSet presAssocID="{509A5EC4-39D1-447D-8C24-3485C5E25BA5}" presName="box" presStyleLbl="node1" presStyleIdx="3" presStyleCnt="4"/>
      <dgm:spPr/>
    </dgm:pt>
    <dgm:pt modelId="{878EB558-996B-4D7C-8C78-64BC49CCAB8C}" type="pres">
      <dgm:prSet presAssocID="{509A5EC4-39D1-447D-8C24-3485C5E25BA5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C281E5B-E3AB-4577-A313-B3D5A6A927C6}" type="pres">
      <dgm:prSet presAssocID="{509A5EC4-39D1-447D-8C24-3485C5E25BA5}" presName="text" presStyleLbl="node1" presStyleIdx="3" presStyleCnt="4">
        <dgm:presLayoutVars>
          <dgm:bulletEnabled val="1"/>
        </dgm:presLayoutVars>
      </dgm:prSet>
      <dgm:spPr/>
    </dgm:pt>
  </dgm:ptLst>
  <dgm:cxnLst>
    <dgm:cxn modelId="{DE826507-E08D-4A60-A65D-DA3FBA30DB13}" srcId="{2C503936-04AD-46D8-9620-4E1A66E1E3A1}" destId="{2996C86B-711C-485B-9632-FBFE80440DA7}" srcOrd="1" destOrd="0" parTransId="{CFBF6139-AA60-4CF3-A8DE-99E44FEC88B7}" sibTransId="{EC07097E-A22D-4CEA-9136-C148ECA69796}"/>
    <dgm:cxn modelId="{2B11A90A-CA69-44CE-B6EC-43745C4EFB2E}" type="presOf" srcId="{58EF750A-511C-4408-9AC9-428B1C7DBB22}" destId="{4F7FA6A9-3A24-4FE5-BF5C-D0AC7E6FA588}" srcOrd="0" destOrd="0" presId="urn:microsoft.com/office/officeart/2005/8/layout/vList4#1"/>
    <dgm:cxn modelId="{E82DE322-7DCB-4A9A-A2B1-445BE4D0A9C7}" type="presOf" srcId="{6C3DE7FE-C473-43D4-8A61-73596828F402}" destId="{D0E55E61-58C2-45FA-9945-885B32C54E97}" srcOrd="1" destOrd="0" presId="urn:microsoft.com/office/officeart/2005/8/layout/vList4#1"/>
    <dgm:cxn modelId="{CC086D4A-B232-4498-8F0E-172C7B72DEF4}" type="presOf" srcId="{58EF750A-511C-4408-9AC9-428B1C7DBB22}" destId="{0AA41A48-4220-41DB-8DFE-ECAC6D3456E6}" srcOrd="1" destOrd="0" presId="urn:microsoft.com/office/officeart/2005/8/layout/vList4#1"/>
    <dgm:cxn modelId="{96CB0F6F-0269-445C-B92F-DE42FBC44DF5}" type="presOf" srcId="{2996C86B-711C-485B-9632-FBFE80440DA7}" destId="{2D08B845-94AC-4A03-B56E-F637A78A820F}" srcOrd="0" destOrd="0" presId="urn:microsoft.com/office/officeart/2005/8/layout/vList4#1"/>
    <dgm:cxn modelId="{FE661C7D-E345-4468-8F63-7B7CA97B9E32}" type="presOf" srcId="{509A5EC4-39D1-447D-8C24-3485C5E25BA5}" destId="{5EB54CFC-DB97-44A3-9FEC-34E8867EE9CF}" srcOrd="0" destOrd="0" presId="urn:microsoft.com/office/officeart/2005/8/layout/vList4#1"/>
    <dgm:cxn modelId="{43A9A6AB-09ED-48A5-80D6-1E631C0A4CA5}" srcId="{2C503936-04AD-46D8-9620-4E1A66E1E3A1}" destId="{6C3DE7FE-C473-43D4-8A61-73596828F402}" srcOrd="0" destOrd="0" parTransId="{35FF6F2F-6A8A-4F05-9785-C3FC21334D1F}" sibTransId="{74A6AAEF-CD7F-433C-B662-436F7BFA13D3}"/>
    <dgm:cxn modelId="{AC5859BB-702F-4F1E-9721-9BDE983B5664}" srcId="{2C503936-04AD-46D8-9620-4E1A66E1E3A1}" destId="{58EF750A-511C-4408-9AC9-428B1C7DBB22}" srcOrd="2" destOrd="0" parTransId="{7CB48F5D-CB68-4283-B18F-C0C727F2F256}" sibTransId="{13291219-6229-4FCB-B60E-00192A11D7DF}"/>
    <dgm:cxn modelId="{1E8EF0BD-DF71-4024-8BCD-DD1B4A9FE6DC}" srcId="{2C503936-04AD-46D8-9620-4E1A66E1E3A1}" destId="{509A5EC4-39D1-447D-8C24-3485C5E25BA5}" srcOrd="3" destOrd="0" parTransId="{6F9DAD95-B601-4B63-A96A-F32D615F1EC5}" sibTransId="{E14CAB15-2BC2-41A7-ACDD-88F05EC41DCB}"/>
    <dgm:cxn modelId="{272814C4-3AC1-49EA-95C3-8420898F2EEE}" type="presOf" srcId="{509A5EC4-39D1-447D-8C24-3485C5E25BA5}" destId="{1C281E5B-E3AB-4577-A313-B3D5A6A927C6}" srcOrd="1" destOrd="0" presId="urn:microsoft.com/office/officeart/2005/8/layout/vList4#1"/>
    <dgm:cxn modelId="{EDBC51D4-89FB-4CE2-9B38-10A3118A8BD8}" type="presOf" srcId="{2C503936-04AD-46D8-9620-4E1A66E1E3A1}" destId="{62A76DFF-9FE6-45FB-B8B3-323C54A8B234}" srcOrd="0" destOrd="0" presId="urn:microsoft.com/office/officeart/2005/8/layout/vList4#1"/>
    <dgm:cxn modelId="{D788FADC-4386-458C-9859-44A257CB36CD}" type="presOf" srcId="{6C3DE7FE-C473-43D4-8A61-73596828F402}" destId="{5507AEC5-29C7-4612-8318-872C70A541DC}" srcOrd="0" destOrd="0" presId="urn:microsoft.com/office/officeart/2005/8/layout/vList4#1"/>
    <dgm:cxn modelId="{11B53BEF-6678-4AD7-9E5A-68505A11EBA2}" type="presOf" srcId="{2996C86B-711C-485B-9632-FBFE80440DA7}" destId="{C9B15937-31D9-433D-9389-AC3BC3440D8B}" srcOrd="1" destOrd="0" presId="urn:microsoft.com/office/officeart/2005/8/layout/vList4#1"/>
    <dgm:cxn modelId="{3B4F8003-85F3-4FAF-88B3-1D630B81BA2F}" type="presParOf" srcId="{62A76DFF-9FE6-45FB-B8B3-323C54A8B234}" destId="{C647C42F-2FD8-4C21-9C4E-50A6F211993D}" srcOrd="0" destOrd="0" presId="urn:microsoft.com/office/officeart/2005/8/layout/vList4#1"/>
    <dgm:cxn modelId="{DDF80FB1-935A-4168-A995-A609BDEE032C}" type="presParOf" srcId="{C647C42F-2FD8-4C21-9C4E-50A6F211993D}" destId="{5507AEC5-29C7-4612-8318-872C70A541DC}" srcOrd="0" destOrd="0" presId="urn:microsoft.com/office/officeart/2005/8/layout/vList4#1"/>
    <dgm:cxn modelId="{1F810298-F92F-439B-8C5B-3D848E033880}" type="presParOf" srcId="{C647C42F-2FD8-4C21-9C4E-50A6F211993D}" destId="{B53DDA59-8F59-44EE-A348-6D2C4B810D7C}" srcOrd="1" destOrd="0" presId="urn:microsoft.com/office/officeart/2005/8/layout/vList4#1"/>
    <dgm:cxn modelId="{FB0F65BC-8265-427B-92EF-674E93C78C3A}" type="presParOf" srcId="{C647C42F-2FD8-4C21-9C4E-50A6F211993D}" destId="{D0E55E61-58C2-45FA-9945-885B32C54E97}" srcOrd="2" destOrd="0" presId="urn:microsoft.com/office/officeart/2005/8/layout/vList4#1"/>
    <dgm:cxn modelId="{97C8D519-6CEE-4BAE-9D73-198CED82EA2E}" type="presParOf" srcId="{62A76DFF-9FE6-45FB-B8B3-323C54A8B234}" destId="{36736093-A848-4D1A-AF23-E0AB3E159B80}" srcOrd="1" destOrd="0" presId="urn:microsoft.com/office/officeart/2005/8/layout/vList4#1"/>
    <dgm:cxn modelId="{82DDD21F-68D7-47FC-97F2-858C1A5F5B9A}" type="presParOf" srcId="{62A76DFF-9FE6-45FB-B8B3-323C54A8B234}" destId="{77472B3F-24A1-4D58-B4F8-012255B0EED3}" srcOrd="2" destOrd="0" presId="urn:microsoft.com/office/officeart/2005/8/layout/vList4#1"/>
    <dgm:cxn modelId="{C5E52E0E-D138-4EFA-B4E8-92CF93A75FFC}" type="presParOf" srcId="{77472B3F-24A1-4D58-B4F8-012255B0EED3}" destId="{2D08B845-94AC-4A03-B56E-F637A78A820F}" srcOrd="0" destOrd="0" presId="urn:microsoft.com/office/officeart/2005/8/layout/vList4#1"/>
    <dgm:cxn modelId="{7A74C47C-00F9-4D23-8A51-359FC64D0CEC}" type="presParOf" srcId="{77472B3F-24A1-4D58-B4F8-012255B0EED3}" destId="{9C415600-BB63-451C-8C36-114419D86ABE}" srcOrd="1" destOrd="0" presId="urn:microsoft.com/office/officeart/2005/8/layout/vList4#1"/>
    <dgm:cxn modelId="{842CFCDA-2A2A-480C-A789-46F48843B31D}" type="presParOf" srcId="{77472B3F-24A1-4D58-B4F8-012255B0EED3}" destId="{C9B15937-31D9-433D-9389-AC3BC3440D8B}" srcOrd="2" destOrd="0" presId="urn:microsoft.com/office/officeart/2005/8/layout/vList4#1"/>
    <dgm:cxn modelId="{EF7D137C-A56B-4026-BD46-98494718F4B1}" type="presParOf" srcId="{62A76DFF-9FE6-45FB-B8B3-323C54A8B234}" destId="{EA61AE3A-FC96-4E13-B087-42F909A17FF0}" srcOrd="3" destOrd="0" presId="urn:microsoft.com/office/officeart/2005/8/layout/vList4#1"/>
    <dgm:cxn modelId="{5B752BAD-A204-4C91-9C75-A9885FFF968B}" type="presParOf" srcId="{62A76DFF-9FE6-45FB-B8B3-323C54A8B234}" destId="{909ED74C-F23D-42B4-98CB-6F09347403E7}" srcOrd="4" destOrd="0" presId="urn:microsoft.com/office/officeart/2005/8/layout/vList4#1"/>
    <dgm:cxn modelId="{03D13FDA-F982-421C-8904-E205FD6B3B66}" type="presParOf" srcId="{909ED74C-F23D-42B4-98CB-6F09347403E7}" destId="{4F7FA6A9-3A24-4FE5-BF5C-D0AC7E6FA588}" srcOrd="0" destOrd="0" presId="urn:microsoft.com/office/officeart/2005/8/layout/vList4#1"/>
    <dgm:cxn modelId="{560182A9-BA21-4EE1-9E72-22D9F45EDFAA}" type="presParOf" srcId="{909ED74C-F23D-42B4-98CB-6F09347403E7}" destId="{1E2165D7-DF5F-4BBF-9315-8EB91B561567}" srcOrd="1" destOrd="0" presId="urn:microsoft.com/office/officeart/2005/8/layout/vList4#1"/>
    <dgm:cxn modelId="{FDEC72BC-9A5C-471C-9250-EF9BA16D0752}" type="presParOf" srcId="{909ED74C-F23D-42B4-98CB-6F09347403E7}" destId="{0AA41A48-4220-41DB-8DFE-ECAC6D3456E6}" srcOrd="2" destOrd="0" presId="urn:microsoft.com/office/officeart/2005/8/layout/vList4#1"/>
    <dgm:cxn modelId="{6B98F003-82C6-4BD5-8B42-1FEFDB6E7073}" type="presParOf" srcId="{62A76DFF-9FE6-45FB-B8B3-323C54A8B234}" destId="{15F2DEF3-DB18-4322-8481-442FC51D1A98}" srcOrd="5" destOrd="0" presId="urn:microsoft.com/office/officeart/2005/8/layout/vList4#1"/>
    <dgm:cxn modelId="{4F90782C-7DA9-4B1C-8F22-E08A845C583C}" type="presParOf" srcId="{62A76DFF-9FE6-45FB-B8B3-323C54A8B234}" destId="{AF9F6BF7-8874-4E26-AA52-D30686E57D70}" srcOrd="6" destOrd="0" presId="urn:microsoft.com/office/officeart/2005/8/layout/vList4#1"/>
    <dgm:cxn modelId="{1EF580AB-2BB7-48E9-94BC-74EC07EA7C3D}" type="presParOf" srcId="{AF9F6BF7-8874-4E26-AA52-D30686E57D70}" destId="{5EB54CFC-DB97-44A3-9FEC-34E8867EE9CF}" srcOrd="0" destOrd="0" presId="urn:microsoft.com/office/officeart/2005/8/layout/vList4#1"/>
    <dgm:cxn modelId="{F97F5A40-AA47-4992-9F84-E94576ABB86A}" type="presParOf" srcId="{AF9F6BF7-8874-4E26-AA52-D30686E57D70}" destId="{878EB558-996B-4D7C-8C78-64BC49CCAB8C}" srcOrd="1" destOrd="0" presId="urn:microsoft.com/office/officeart/2005/8/layout/vList4#1"/>
    <dgm:cxn modelId="{1BB97086-026B-4098-A690-8E61ED67A74A}" type="presParOf" srcId="{AF9F6BF7-8874-4E26-AA52-D30686E57D70}" destId="{1C281E5B-E3AB-4577-A313-B3D5A6A927C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503936-04AD-46D8-9620-4E1A66E1E3A1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3DE7FE-C473-43D4-8A61-73596828F402}">
      <dgm:prSet phldrT="[Текст]" custT="1"/>
      <dgm:spPr/>
      <dgm:t>
        <a:bodyPr/>
        <a:lstStyle/>
        <a:p>
          <a:r>
            <a:rPr lang="uk-UA" sz="3200" i="0" dirty="0"/>
            <a:t>Особистісний</a:t>
          </a:r>
          <a:endParaRPr lang="ru-RU" sz="3200" i="0" dirty="0"/>
        </a:p>
      </dgm:t>
    </dgm:pt>
    <dgm:pt modelId="{35FF6F2F-6A8A-4F05-9785-C3FC21334D1F}" type="parTrans" cxnId="{43A9A6AB-09ED-48A5-80D6-1E631C0A4CA5}">
      <dgm:prSet/>
      <dgm:spPr/>
      <dgm:t>
        <a:bodyPr/>
        <a:lstStyle/>
        <a:p>
          <a:endParaRPr lang="ru-RU"/>
        </a:p>
      </dgm:t>
    </dgm:pt>
    <dgm:pt modelId="{74A6AAEF-CD7F-433C-B662-436F7BFA13D3}" type="sibTrans" cxnId="{43A9A6AB-09ED-48A5-80D6-1E631C0A4CA5}">
      <dgm:prSet/>
      <dgm:spPr/>
      <dgm:t>
        <a:bodyPr/>
        <a:lstStyle/>
        <a:p>
          <a:endParaRPr lang="ru-RU"/>
        </a:p>
      </dgm:t>
    </dgm:pt>
    <dgm:pt modelId="{2996C86B-711C-485B-9632-FBFE80440DA7}">
      <dgm:prSet phldrT="[Текст]" custT="1"/>
      <dgm:spPr/>
      <dgm:t>
        <a:bodyPr/>
        <a:lstStyle/>
        <a:p>
          <a:r>
            <a:rPr lang="uk-UA" sz="3200" i="0" dirty="0"/>
            <a:t>Безособистісний</a:t>
          </a:r>
          <a:endParaRPr lang="ru-RU" sz="3200" i="0" dirty="0"/>
        </a:p>
      </dgm:t>
    </dgm:pt>
    <dgm:pt modelId="{CFBF6139-AA60-4CF3-A8DE-99E44FEC88B7}" type="parTrans" cxnId="{DE826507-E08D-4A60-A65D-DA3FBA30DB13}">
      <dgm:prSet/>
      <dgm:spPr/>
      <dgm:t>
        <a:bodyPr/>
        <a:lstStyle/>
        <a:p>
          <a:endParaRPr lang="ru-RU"/>
        </a:p>
      </dgm:t>
    </dgm:pt>
    <dgm:pt modelId="{EC07097E-A22D-4CEA-9136-C148ECA69796}" type="sibTrans" cxnId="{DE826507-E08D-4A60-A65D-DA3FBA30DB13}">
      <dgm:prSet/>
      <dgm:spPr/>
      <dgm:t>
        <a:bodyPr/>
        <a:lstStyle/>
        <a:p>
          <a:endParaRPr lang="ru-RU"/>
        </a:p>
      </dgm:t>
    </dgm:pt>
    <dgm:pt modelId="{58EF750A-511C-4408-9AC9-428B1C7DBB22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sz="3200" i="0" dirty="0"/>
            <a:t>Девіантологічний</a:t>
          </a:r>
          <a:endParaRPr lang="ru-RU" sz="3200" i="0" dirty="0"/>
        </a:p>
      </dgm:t>
    </dgm:pt>
    <dgm:pt modelId="{7CB48F5D-CB68-4283-B18F-C0C727F2F256}" type="parTrans" cxnId="{AC5859BB-702F-4F1E-9721-9BDE983B5664}">
      <dgm:prSet/>
      <dgm:spPr/>
      <dgm:t>
        <a:bodyPr/>
        <a:lstStyle/>
        <a:p>
          <a:endParaRPr lang="ru-RU"/>
        </a:p>
      </dgm:t>
    </dgm:pt>
    <dgm:pt modelId="{13291219-6229-4FCB-B60E-00192A11D7DF}" type="sibTrans" cxnId="{AC5859BB-702F-4F1E-9721-9BDE983B5664}">
      <dgm:prSet/>
      <dgm:spPr/>
      <dgm:t>
        <a:bodyPr/>
        <a:lstStyle/>
        <a:p>
          <a:endParaRPr lang="ru-RU"/>
        </a:p>
      </dgm:t>
    </dgm:pt>
    <dgm:pt modelId="{509A5EC4-39D1-447D-8C24-3485C5E25BA5}">
      <dgm:prSet phldrT="[Текст]" custT="1"/>
      <dgm:spPr/>
      <dgm:t>
        <a:bodyPr/>
        <a:lstStyle/>
        <a:p>
          <a:r>
            <a:rPr lang="uk-UA" sz="3200" i="1" dirty="0"/>
            <a:t>Природно-неконвенціональний</a:t>
          </a:r>
          <a:endParaRPr lang="ru-RU" sz="3200" dirty="0"/>
        </a:p>
      </dgm:t>
    </dgm:pt>
    <dgm:pt modelId="{6F9DAD95-B601-4B63-A96A-F32D615F1EC5}" type="parTrans" cxnId="{1E8EF0BD-DF71-4024-8BCD-DD1B4A9FE6DC}">
      <dgm:prSet/>
      <dgm:spPr/>
      <dgm:t>
        <a:bodyPr/>
        <a:lstStyle/>
        <a:p>
          <a:endParaRPr lang="ru-RU"/>
        </a:p>
      </dgm:t>
    </dgm:pt>
    <dgm:pt modelId="{E14CAB15-2BC2-41A7-ACDD-88F05EC41DCB}" type="sibTrans" cxnId="{1E8EF0BD-DF71-4024-8BCD-DD1B4A9FE6DC}">
      <dgm:prSet/>
      <dgm:spPr/>
      <dgm:t>
        <a:bodyPr/>
        <a:lstStyle/>
        <a:p>
          <a:endParaRPr lang="ru-RU"/>
        </a:p>
      </dgm:t>
    </dgm:pt>
    <dgm:pt modelId="{84AE89B8-3776-4F6A-948B-1F106EBB698F}">
      <dgm:prSet phldrT="[Текст]" custT="1"/>
      <dgm:spPr/>
      <dgm:t>
        <a:bodyPr/>
        <a:lstStyle/>
        <a:p>
          <a:r>
            <a:rPr lang="uk-UA" sz="3200" i="1" dirty="0"/>
            <a:t>Інституціоналістський</a:t>
          </a:r>
          <a:endParaRPr lang="ru-RU" sz="3200" dirty="0"/>
        </a:p>
      </dgm:t>
    </dgm:pt>
    <dgm:pt modelId="{5CE21800-BD51-496D-BEC9-4CDC936EC452}" type="parTrans" cxnId="{22B914C5-5526-4CA8-9615-0A5A5AD557E5}">
      <dgm:prSet/>
      <dgm:spPr/>
      <dgm:t>
        <a:bodyPr/>
        <a:lstStyle/>
        <a:p>
          <a:endParaRPr lang="ru-RU"/>
        </a:p>
      </dgm:t>
    </dgm:pt>
    <dgm:pt modelId="{F3206E1C-A075-43FB-86B9-D08CF3744893}" type="sibTrans" cxnId="{22B914C5-5526-4CA8-9615-0A5A5AD557E5}">
      <dgm:prSet/>
      <dgm:spPr/>
      <dgm:t>
        <a:bodyPr/>
        <a:lstStyle/>
        <a:p>
          <a:endParaRPr lang="ru-RU"/>
        </a:p>
      </dgm:t>
    </dgm:pt>
    <dgm:pt modelId="{E214CE76-CFB3-47E3-BD91-F1312BE8CE59}">
      <dgm:prSet phldrT="[Текст]" custT="1"/>
      <dgm:spPr/>
      <dgm:t>
        <a:bodyPr/>
        <a:lstStyle/>
        <a:p>
          <a:r>
            <a:rPr lang="uk-UA" sz="3200" i="1" dirty="0"/>
            <a:t>Деструктивний</a:t>
          </a:r>
          <a:endParaRPr lang="ru-RU" sz="3200" dirty="0"/>
        </a:p>
      </dgm:t>
    </dgm:pt>
    <dgm:pt modelId="{0CC12962-DCF8-4BAF-9F84-9852844F8CC3}" type="parTrans" cxnId="{9F52A527-8D63-4578-9EDC-186E054C9EC0}">
      <dgm:prSet/>
      <dgm:spPr/>
      <dgm:t>
        <a:bodyPr/>
        <a:lstStyle/>
        <a:p>
          <a:endParaRPr lang="ru-RU"/>
        </a:p>
      </dgm:t>
    </dgm:pt>
    <dgm:pt modelId="{B36E9D14-8B88-4283-A4B9-5C344C23B98A}" type="sibTrans" cxnId="{9F52A527-8D63-4578-9EDC-186E054C9EC0}">
      <dgm:prSet/>
      <dgm:spPr/>
      <dgm:t>
        <a:bodyPr/>
        <a:lstStyle/>
        <a:p>
          <a:endParaRPr lang="ru-RU"/>
        </a:p>
      </dgm:t>
    </dgm:pt>
    <dgm:pt modelId="{AB5F21AD-7DB7-4731-AD2F-0B00D0F1F896}">
      <dgm:prSet phldrT="[Текст]" custT="1"/>
      <dgm:spPr/>
      <dgm:t>
        <a:bodyPr/>
        <a:lstStyle/>
        <a:p>
          <a:r>
            <a:rPr lang="uk-UA" sz="3200" i="1" dirty="0"/>
            <a:t>Сумарно-статистичний</a:t>
          </a:r>
          <a:endParaRPr lang="ru-RU" sz="3200" dirty="0"/>
        </a:p>
      </dgm:t>
    </dgm:pt>
    <dgm:pt modelId="{53D46B7D-879E-4975-9204-E9EA4201251E}" type="parTrans" cxnId="{93D20DC0-1FC6-40E5-8EE2-5F4ABCD46D4F}">
      <dgm:prSet/>
      <dgm:spPr/>
      <dgm:t>
        <a:bodyPr/>
        <a:lstStyle/>
        <a:p>
          <a:endParaRPr lang="ru-RU"/>
        </a:p>
      </dgm:t>
    </dgm:pt>
    <dgm:pt modelId="{6C10CC2D-352C-46BA-B138-51420B858EAD}" type="sibTrans" cxnId="{93D20DC0-1FC6-40E5-8EE2-5F4ABCD46D4F}">
      <dgm:prSet/>
      <dgm:spPr/>
      <dgm:t>
        <a:bodyPr/>
        <a:lstStyle/>
        <a:p>
          <a:endParaRPr lang="ru-RU"/>
        </a:p>
      </dgm:t>
    </dgm:pt>
    <dgm:pt modelId="{9A2457DD-7685-4706-8FF2-2749E1A33AAE}">
      <dgm:prSet phldrT="[Текст]" custT="1"/>
      <dgm:spPr/>
      <dgm:t>
        <a:bodyPr/>
        <a:lstStyle/>
        <a:p>
          <a:r>
            <a:rPr lang="uk-UA" sz="3200" i="1" dirty="0"/>
            <a:t>Фундаментальний (класичний)</a:t>
          </a:r>
          <a:endParaRPr lang="ru-RU" sz="3200" dirty="0"/>
        </a:p>
      </dgm:t>
    </dgm:pt>
    <dgm:pt modelId="{EA4B6388-CAED-4A1B-B663-ABAF2939D58B}" type="parTrans" cxnId="{911DEF28-0DD2-47F4-BBC2-4DE7A2725FF6}">
      <dgm:prSet/>
      <dgm:spPr/>
      <dgm:t>
        <a:bodyPr/>
        <a:lstStyle/>
        <a:p>
          <a:endParaRPr lang="ru-RU"/>
        </a:p>
      </dgm:t>
    </dgm:pt>
    <dgm:pt modelId="{DED7F926-8EC2-44C8-8B7B-6A5AD47A20DB}" type="sibTrans" cxnId="{911DEF28-0DD2-47F4-BBC2-4DE7A2725FF6}">
      <dgm:prSet/>
      <dgm:spPr/>
      <dgm:t>
        <a:bodyPr/>
        <a:lstStyle/>
        <a:p>
          <a:endParaRPr lang="ru-RU"/>
        </a:p>
      </dgm:t>
    </dgm:pt>
    <dgm:pt modelId="{62A76DFF-9FE6-45FB-B8B3-323C54A8B234}" type="pres">
      <dgm:prSet presAssocID="{2C503936-04AD-46D8-9620-4E1A66E1E3A1}" presName="linear" presStyleCnt="0">
        <dgm:presLayoutVars>
          <dgm:dir/>
          <dgm:resizeHandles val="exact"/>
        </dgm:presLayoutVars>
      </dgm:prSet>
      <dgm:spPr/>
    </dgm:pt>
    <dgm:pt modelId="{C647C42F-2FD8-4C21-9C4E-50A6F211993D}" type="pres">
      <dgm:prSet presAssocID="{6C3DE7FE-C473-43D4-8A61-73596828F402}" presName="comp" presStyleCnt="0"/>
      <dgm:spPr/>
    </dgm:pt>
    <dgm:pt modelId="{5507AEC5-29C7-4612-8318-872C70A541DC}" type="pres">
      <dgm:prSet presAssocID="{6C3DE7FE-C473-43D4-8A61-73596828F402}" presName="box" presStyleLbl="node1" presStyleIdx="0" presStyleCnt="8"/>
      <dgm:spPr/>
    </dgm:pt>
    <dgm:pt modelId="{B53DDA59-8F59-44EE-A348-6D2C4B810D7C}" type="pres">
      <dgm:prSet presAssocID="{6C3DE7FE-C473-43D4-8A61-73596828F402}" presName="img" presStyleLbl="fgImgPlace1" presStyleIdx="0" presStyleCnt="8" custScaleX="83049" custScaleY="114175" custLinFactNeighborX="-7814" custLinFactNeighborY="-54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0E55E61-58C2-45FA-9945-885B32C54E97}" type="pres">
      <dgm:prSet presAssocID="{6C3DE7FE-C473-43D4-8A61-73596828F402}" presName="text" presStyleLbl="node1" presStyleIdx="0" presStyleCnt="8">
        <dgm:presLayoutVars>
          <dgm:bulletEnabled val="1"/>
        </dgm:presLayoutVars>
      </dgm:prSet>
      <dgm:spPr/>
    </dgm:pt>
    <dgm:pt modelId="{36736093-A848-4D1A-AF23-E0AB3E159B80}" type="pres">
      <dgm:prSet presAssocID="{74A6AAEF-CD7F-433C-B662-436F7BFA13D3}" presName="spacer" presStyleCnt="0"/>
      <dgm:spPr/>
    </dgm:pt>
    <dgm:pt modelId="{77472B3F-24A1-4D58-B4F8-012255B0EED3}" type="pres">
      <dgm:prSet presAssocID="{2996C86B-711C-485B-9632-FBFE80440DA7}" presName="comp" presStyleCnt="0"/>
      <dgm:spPr/>
    </dgm:pt>
    <dgm:pt modelId="{2D08B845-94AC-4A03-B56E-F637A78A820F}" type="pres">
      <dgm:prSet presAssocID="{2996C86B-711C-485B-9632-FBFE80440DA7}" presName="box" presStyleLbl="node1" presStyleIdx="1" presStyleCnt="8"/>
      <dgm:spPr/>
    </dgm:pt>
    <dgm:pt modelId="{9C415600-BB63-451C-8C36-114419D86ABE}" type="pres">
      <dgm:prSet presAssocID="{2996C86B-711C-485B-9632-FBFE80440DA7}" presName="img" presStyleLbl="fgImgPlace1" presStyleIdx="1" presStyleCnt="8" custScaleX="81652" custScaleY="108697" custLinFactNeighborX="-8512" custLinFactNeighborY="341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9B15937-31D9-433D-9389-AC3BC3440D8B}" type="pres">
      <dgm:prSet presAssocID="{2996C86B-711C-485B-9632-FBFE80440DA7}" presName="text" presStyleLbl="node1" presStyleIdx="1" presStyleCnt="8">
        <dgm:presLayoutVars>
          <dgm:bulletEnabled val="1"/>
        </dgm:presLayoutVars>
      </dgm:prSet>
      <dgm:spPr/>
    </dgm:pt>
    <dgm:pt modelId="{EA61AE3A-FC96-4E13-B087-42F909A17FF0}" type="pres">
      <dgm:prSet presAssocID="{EC07097E-A22D-4CEA-9136-C148ECA69796}" presName="spacer" presStyleCnt="0"/>
      <dgm:spPr/>
    </dgm:pt>
    <dgm:pt modelId="{909ED74C-F23D-42B4-98CB-6F09347403E7}" type="pres">
      <dgm:prSet presAssocID="{58EF750A-511C-4408-9AC9-428B1C7DBB22}" presName="comp" presStyleCnt="0"/>
      <dgm:spPr/>
    </dgm:pt>
    <dgm:pt modelId="{4F7FA6A9-3A24-4FE5-BF5C-D0AC7E6FA588}" type="pres">
      <dgm:prSet presAssocID="{58EF750A-511C-4408-9AC9-428B1C7DBB22}" presName="box" presStyleLbl="node1" presStyleIdx="2" presStyleCnt="8" custLinFactNeighborY="-1564"/>
      <dgm:spPr/>
    </dgm:pt>
    <dgm:pt modelId="{1E2165D7-DF5F-4BBF-9315-8EB91B561567}" type="pres">
      <dgm:prSet presAssocID="{58EF750A-511C-4408-9AC9-428B1C7DBB22}" presName="img" presStyleLbl="fgImgPlace1" presStyleIdx="2" presStyleCnt="8" custScaleX="83397" custLinFactNeighborX="-7640" custLinFactNeighborY="-426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AA41A48-4220-41DB-8DFE-ECAC6D3456E6}" type="pres">
      <dgm:prSet presAssocID="{58EF750A-511C-4408-9AC9-428B1C7DBB22}" presName="text" presStyleLbl="node1" presStyleIdx="2" presStyleCnt="8">
        <dgm:presLayoutVars>
          <dgm:bulletEnabled val="1"/>
        </dgm:presLayoutVars>
      </dgm:prSet>
      <dgm:spPr/>
    </dgm:pt>
    <dgm:pt modelId="{15F2DEF3-DB18-4322-8481-442FC51D1A98}" type="pres">
      <dgm:prSet presAssocID="{13291219-6229-4FCB-B60E-00192A11D7DF}" presName="spacer" presStyleCnt="0"/>
      <dgm:spPr/>
    </dgm:pt>
    <dgm:pt modelId="{AF9F6BF7-8874-4E26-AA52-D30686E57D70}" type="pres">
      <dgm:prSet presAssocID="{509A5EC4-39D1-447D-8C24-3485C5E25BA5}" presName="comp" presStyleCnt="0"/>
      <dgm:spPr/>
    </dgm:pt>
    <dgm:pt modelId="{5EB54CFC-DB97-44A3-9FEC-34E8867EE9CF}" type="pres">
      <dgm:prSet presAssocID="{509A5EC4-39D1-447D-8C24-3485C5E25BA5}" presName="box" presStyleLbl="node1" presStyleIdx="3" presStyleCnt="8"/>
      <dgm:spPr/>
    </dgm:pt>
    <dgm:pt modelId="{878EB558-996B-4D7C-8C78-64BC49CCAB8C}" type="pres">
      <dgm:prSet presAssocID="{509A5EC4-39D1-447D-8C24-3485C5E25BA5}" presName="img" presStyleLbl="fgImgPlace1" presStyleIdx="3" presStyleCnt="8" custScaleX="81651" custLinFactNeighborX="-8513" custLinFactNeighborY="73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C281E5B-E3AB-4577-A313-B3D5A6A927C6}" type="pres">
      <dgm:prSet presAssocID="{509A5EC4-39D1-447D-8C24-3485C5E25BA5}" presName="text" presStyleLbl="node1" presStyleIdx="3" presStyleCnt="8">
        <dgm:presLayoutVars>
          <dgm:bulletEnabled val="1"/>
        </dgm:presLayoutVars>
      </dgm:prSet>
      <dgm:spPr/>
    </dgm:pt>
    <dgm:pt modelId="{D66F72AB-F93D-41EA-8B6F-5389C085E18F}" type="pres">
      <dgm:prSet presAssocID="{E14CAB15-2BC2-41A7-ACDD-88F05EC41DCB}" presName="spacer" presStyleCnt="0"/>
      <dgm:spPr/>
    </dgm:pt>
    <dgm:pt modelId="{BE9E23E2-76C8-4756-8D2C-E4B8E4463DDE}" type="pres">
      <dgm:prSet presAssocID="{84AE89B8-3776-4F6A-948B-1F106EBB698F}" presName="comp" presStyleCnt="0"/>
      <dgm:spPr/>
    </dgm:pt>
    <dgm:pt modelId="{9E5054D3-E310-42B3-BDB1-08E95B6D1F8D}" type="pres">
      <dgm:prSet presAssocID="{84AE89B8-3776-4F6A-948B-1F106EBB698F}" presName="box" presStyleLbl="node1" presStyleIdx="4" presStyleCnt="8"/>
      <dgm:spPr/>
    </dgm:pt>
    <dgm:pt modelId="{8D4D4C82-8D2A-4C20-B3A7-C9370FB0DDC4}" type="pres">
      <dgm:prSet presAssocID="{84AE89B8-3776-4F6A-948B-1F106EBB698F}" presName="img" presStyleLbl="fgImgPlace1" presStyleIdx="4" presStyleCnt="8" custScaleX="79839" custLinFactNeighborX="-9419" custLinFactNeighborY="396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B34A8EF-AE9A-409F-B619-D43591A3E2C1}" type="pres">
      <dgm:prSet presAssocID="{84AE89B8-3776-4F6A-948B-1F106EBB698F}" presName="text" presStyleLbl="node1" presStyleIdx="4" presStyleCnt="8">
        <dgm:presLayoutVars>
          <dgm:bulletEnabled val="1"/>
        </dgm:presLayoutVars>
      </dgm:prSet>
      <dgm:spPr/>
    </dgm:pt>
    <dgm:pt modelId="{25F079A5-4985-4140-9549-2DC1CA361646}" type="pres">
      <dgm:prSet presAssocID="{F3206E1C-A075-43FB-86B9-D08CF3744893}" presName="spacer" presStyleCnt="0"/>
      <dgm:spPr/>
    </dgm:pt>
    <dgm:pt modelId="{B1342D19-C6EF-41E0-A2E6-3A6661654B3F}" type="pres">
      <dgm:prSet presAssocID="{E214CE76-CFB3-47E3-BD91-F1312BE8CE59}" presName="comp" presStyleCnt="0"/>
      <dgm:spPr/>
    </dgm:pt>
    <dgm:pt modelId="{8053C45B-D205-49E5-B97E-AA620CD5DE95}" type="pres">
      <dgm:prSet presAssocID="{E214CE76-CFB3-47E3-BD91-F1312BE8CE59}" presName="box" presStyleLbl="node1" presStyleIdx="5" presStyleCnt="8"/>
      <dgm:spPr/>
    </dgm:pt>
    <dgm:pt modelId="{62C9D2A3-8589-48C0-81E8-1673EB8A7DB7}" type="pres">
      <dgm:prSet presAssocID="{E214CE76-CFB3-47E3-BD91-F1312BE8CE59}" presName="img" presStyleLbl="fgImgPlace1" presStyleIdx="5" presStyleCnt="8" custScaleX="85146" custLinFactNeighborX="-6765" custLinFactNeighborY="62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636F1946-CF79-4169-84EB-9E35A5A258E5}" type="pres">
      <dgm:prSet presAssocID="{E214CE76-CFB3-47E3-BD91-F1312BE8CE59}" presName="text" presStyleLbl="node1" presStyleIdx="5" presStyleCnt="8">
        <dgm:presLayoutVars>
          <dgm:bulletEnabled val="1"/>
        </dgm:presLayoutVars>
      </dgm:prSet>
      <dgm:spPr/>
    </dgm:pt>
    <dgm:pt modelId="{D92C4AA7-B134-4DED-8FD3-6CDE848B5AE7}" type="pres">
      <dgm:prSet presAssocID="{B36E9D14-8B88-4283-A4B9-5C344C23B98A}" presName="spacer" presStyleCnt="0"/>
      <dgm:spPr/>
    </dgm:pt>
    <dgm:pt modelId="{2723F447-9935-48BD-B6AB-FED1E816D56E}" type="pres">
      <dgm:prSet presAssocID="{AB5F21AD-7DB7-4731-AD2F-0B00D0F1F896}" presName="comp" presStyleCnt="0"/>
      <dgm:spPr/>
    </dgm:pt>
    <dgm:pt modelId="{229145A1-928C-4E00-9422-C7E2CFFDD167}" type="pres">
      <dgm:prSet presAssocID="{AB5F21AD-7DB7-4731-AD2F-0B00D0F1F896}" presName="box" presStyleLbl="node1" presStyleIdx="6" presStyleCnt="8"/>
      <dgm:spPr/>
    </dgm:pt>
    <dgm:pt modelId="{1D9270A2-06CF-44E1-A5E8-526E4F2849BF}" type="pres">
      <dgm:prSet presAssocID="{AB5F21AD-7DB7-4731-AD2F-0B00D0F1F896}" presName="img" presStyleLbl="fgImgPlace1" presStyleIdx="6" presStyleCnt="8" custScaleX="82283" custLinFactNeighborX="-8197" custLinFactNeighborY="-2713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792620FA-164B-4FEB-A8B0-A2872615B801}" type="pres">
      <dgm:prSet presAssocID="{AB5F21AD-7DB7-4731-AD2F-0B00D0F1F896}" presName="text" presStyleLbl="node1" presStyleIdx="6" presStyleCnt="8">
        <dgm:presLayoutVars>
          <dgm:bulletEnabled val="1"/>
        </dgm:presLayoutVars>
      </dgm:prSet>
      <dgm:spPr/>
    </dgm:pt>
    <dgm:pt modelId="{A505F99F-60D4-4D50-BEEC-15F2BDC7C1DB}" type="pres">
      <dgm:prSet presAssocID="{6C10CC2D-352C-46BA-B138-51420B858EAD}" presName="spacer" presStyleCnt="0"/>
      <dgm:spPr/>
    </dgm:pt>
    <dgm:pt modelId="{AA1304D1-BA73-47AD-9A18-8B4AC10A9B1B}" type="pres">
      <dgm:prSet presAssocID="{9A2457DD-7685-4706-8FF2-2749E1A33AAE}" presName="comp" presStyleCnt="0"/>
      <dgm:spPr/>
    </dgm:pt>
    <dgm:pt modelId="{80643B93-A638-4C89-A253-E6DEBC8CBF12}" type="pres">
      <dgm:prSet presAssocID="{9A2457DD-7685-4706-8FF2-2749E1A33AAE}" presName="box" presStyleLbl="node1" presStyleIdx="7" presStyleCnt="8"/>
      <dgm:spPr/>
    </dgm:pt>
    <dgm:pt modelId="{DF0107AA-6500-4F05-A8E3-8D1EE15169B7}" type="pres">
      <dgm:prSet presAssocID="{9A2457DD-7685-4706-8FF2-2749E1A33AAE}" presName="img" presStyleLbl="fgImgPlace1" presStyleIdx="7" presStyleCnt="8" custScaleX="90481" custLinFactNeighborX="-8513" custLinFactNeighborY="-605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5C13E74E-946C-4F7D-9DE4-1EE9C8400227}" type="pres">
      <dgm:prSet presAssocID="{9A2457DD-7685-4706-8FF2-2749E1A33AAE}" presName="text" presStyleLbl="node1" presStyleIdx="7" presStyleCnt="8">
        <dgm:presLayoutVars>
          <dgm:bulletEnabled val="1"/>
        </dgm:presLayoutVars>
      </dgm:prSet>
      <dgm:spPr/>
    </dgm:pt>
  </dgm:ptLst>
  <dgm:cxnLst>
    <dgm:cxn modelId="{DE826507-E08D-4A60-A65D-DA3FBA30DB13}" srcId="{2C503936-04AD-46D8-9620-4E1A66E1E3A1}" destId="{2996C86B-711C-485B-9632-FBFE80440DA7}" srcOrd="1" destOrd="0" parTransId="{CFBF6139-AA60-4CF3-A8DE-99E44FEC88B7}" sibTransId="{EC07097E-A22D-4CEA-9136-C148ECA69796}"/>
    <dgm:cxn modelId="{9F52A527-8D63-4578-9EDC-186E054C9EC0}" srcId="{2C503936-04AD-46D8-9620-4E1A66E1E3A1}" destId="{E214CE76-CFB3-47E3-BD91-F1312BE8CE59}" srcOrd="5" destOrd="0" parTransId="{0CC12962-DCF8-4BAF-9F84-9852844F8CC3}" sibTransId="{B36E9D14-8B88-4283-A4B9-5C344C23B98A}"/>
    <dgm:cxn modelId="{911DEF28-0DD2-47F4-BBC2-4DE7A2725FF6}" srcId="{2C503936-04AD-46D8-9620-4E1A66E1E3A1}" destId="{9A2457DD-7685-4706-8FF2-2749E1A33AAE}" srcOrd="7" destOrd="0" parTransId="{EA4B6388-CAED-4A1B-B663-ABAF2939D58B}" sibTransId="{DED7F926-8EC2-44C8-8B7B-6A5AD47A20DB}"/>
    <dgm:cxn modelId="{740DB847-1A80-4E0A-90CC-E1077A2C476F}" type="presOf" srcId="{58EF750A-511C-4408-9AC9-428B1C7DBB22}" destId="{0AA41A48-4220-41DB-8DFE-ECAC6D3456E6}" srcOrd="1" destOrd="0" presId="urn:microsoft.com/office/officeart/2005/8/layout/vList4#2"/>
    <dgm:cxn modelId="{47B83E48-7909-4397-AFA1-61CC46C22892}" type="presOf" srcId="{AB5F21AD-7DB7-4731-AD2F-0B00D0F1F896}" destId="{792620FA-164B-4FEB-A8B0-A2872615B801}" srcOrd="1" destOrd="0" presId="urn:microsoft.com/office/officeart/2005/8/layout/vList4#2"/>
    <dgm:cxn modelId="{DC49024A-3169-448C-A39D-FB942D39BA50}" type="presOf" srcId="{509A5EC4-39D1-447D-8C24-3485C5E25BA5}" destId="{1C281E5B-E3AB-4577-A313-B3D5A6A927C6}" srcOrd="1" destOrd="0" presId="urn:microsoft.com/office/officeart/2005/8/layout/vList4#2"/>
    <dgm:cxn modelId="{0607276E-94EE-4377-AE2A-9DB1E8F02E4B}" type="presOf" srcId="{E214CE76-CFB3-47E3-BD91-F1312BE8CE59}" destId="{636F1946-CF79-4169-84EB-9E35A5A258E5}" srcOrd="1" destOrd="0" presId="urn:microsoft.com/office/officeart/2005/8/layout/vList4#2"/>
    <dgm:cxn modelId="{A62F0C6F-5A71-4121-9177-0EB4A5EE23CE}" type="presOf" srcId="{2C503936-04AD-46D8-9620-4E1A66E1E3A1}" destId="{62A76DFF-9FE6-45FB-B8B3-323C54A8B234}" srcOrd="0" destOrd="0" presId="urn:microsoft.com/office/officeart/2005/8/layout/vList4#2"/>
    <dgm:cxn modelId="{F391F376-9A6D-474B-B6E7-F8441E3314FD}" type="presOf" srcId="{84AE89B8-3776-4F6A-948B-1F106EBB698F}" destId="{5B34A8EF-AE9A-409F-B619-D43591A3E2C1}" srcOrd="1" destOrd="0" presId="urn:microsoft.com/office/officeart/2005/8/layout/vList4#2"/>
    <dgm:cxn modelId="{F9BD1F58-43F8-44F0-B0FC-ADFB04D63F9B}" type="presOf" srcId="{2996C86B-711C-485B-9632-FBFE80440DA7}" destId="{C9B15937-31D9-433D-9389-AC3BC3440D8B}" srcOrd="1" destOrd="0" presId="urn:microsoft.com/office/officeart/2005/8/layout/vList4#2"/>
    <dgm:cxn modelId="{962C8380-ED42-49DA-BB46-C068A2C21AB3}" type="presOf" srcId="{509A5EC4-39D1-447D-8C24-3485C5E25BA5}" destId="{5EB54CFC-DB97-44A3-9FEC-34E8867EE9CF}" srcOrd="0" destOrd="0" presId="urn:microsoft.com/office/officeart/2005/8/layout/vList4#2"/>
    <dgm:cxn modelId="{17635387-9A6E-497E-A376-121527354426}" type="presOf" srcId="{E214CE76-CFB3-47E3-BD91-F1312BE8CE59}" destId="{8053C45B-D205-49E5-B97E-AA620CD5DE95}" srcOrd="0" destOrd="0" presId="urn:microsoft.com/office/officeart/2005/8/layout/vList4#2"/>
    <dgm:cxn modelId="{25E222A7-4054-419A-98A3-4EF6F951177A}" type="presOf" srcId="{6C3DE7FE-C473-43D4-8A61-73596828F402}" destId="{5507AEC5-29C7-4612-8318-872C70A541DC}" srcOrd="0" destOrd="0" presId="urn:microsoft.com/office/officeart/2005/8/layout/vList4#2"/>
    <dgm:cxn modelId="{43A9A6AB-09ED-48A5-80D6-1E631C0A4CA5}" srcId="{2C503936-04AD-46D8-9620-4E1A66E1E3A1}" destId="{6C3DE7FE-C473-43D4-8A61-73596828F402}" srcOrd="0" destOrd="0" parTransId="{35FF6F2F-6A8A-4F05-9785-C3FC21334D1F}" sibTransId="{74A6AAEF-CD7F-433C-B662-436F7BFA13D3}"/>
    <dgm:cxn modelId="{E2D0A3B3-6851-4532-BC3B-7596433DB507}" type="presOf" srcId="{9A2457DD-7685-4706-8FF2-2749E1A33AAE}" destId="{80643B93-A638-4C89-A253-E6DEBC8CBF12}" srcOrd="0" destOrd="0" presId="urn:microsoft.com/office/officeart/2005/8/layout/vList4#2"/>
    <dgm:cxn modelId="{7BFAD6B3-B934-4D8F-A934-33467C3DEA4A}" type="presOf" srcId="{9A2457DD-7685-4706-8FF2-2749E1A33AAE}" destId="{5C13E74E-946C-4F7D-9DE4-1EE9C8400227}" srcOrd="1" destOrd="0" presId="urn:microsoft.com/office/officeart/2005/8/layout/vList4#2"/>
    <dgm:cxn modelId="{AC5859BB-702F-4F1E-9721-9BDE983B5664}" srcId="{2C503936-04AD-46D8-9620-4E1A66E1E3A1}" destId="{58EF750A-511C-4408-9AC9-428B1C7DBB22}" srcOrd="2" destOrd="0" parTransId="{7CB48F5D-CB68-4283-B18F-C0C727F2F256}" sibTransId="{13291219-6229-4FCB-B60E-00192A11D7DF}"/>
    <dgm:cxn modelId="{1E8EF0BD-DF71-4024-8BCD-DD1B4A9FE6DC}" srcId="{2C503936-04AD-46D8-9620-4E1A66E1E3A1}" destId="{509A5EC4-39D1-447D-8C24-3485C5E25BA5}" srcOrd="3" destOrd="0" parTransId="{6F9DAD95-B601-4B63-A96A-F32D615F1EC5}" sibTransId="{E14CAB15-2BC2-41A7-ACDD-88F05EC41DCB}"/>
    <dgm:cxn modelId="{93D20DC0-1FC6-40E5-8EE2-5F4ABCD46D4F}" srcId="{2C503936-04AD-46D8-9620-4E1A66E1E3A1}" destId="{AB5F21AD-7DB7-4731-AD2F-0B00D0F1F896}" srcOrd="6" destOrd="0" parTransId="{53D46B7D-879E-4975-9204-E9EA4201251E}" sibTransId="{6C10CC2D-352C-46BA-B138-51420B858EAD}"/>
    <dgm:cxn modelId="{22B914C5-5526-4CA8-9615-0A5A5AD557E5}" srcId="{2C503936-04AD-46D8-9620-4E1A66E1E3A1}" destId="{84AE89B8-3776-4F6A-948B-1F106EBB698F}" srcOrd="4" destOrd="0" parTransId="{5CE21800-BD51-496D-BEC9-4CDC936EC452}" sibTransId="{F3206E1C-A075-43FB-86B9-D08CF3744893}"/>
    <dgm:cxn modelId="{763EE3C8-E01F-402A-B8D9-F0CC9EE0181D}" type="presOf" srcId="{2996C86B-711C-485B-9632-FBFE80440DA7}" destId="{2D08B845-94AC-4A03-B56E-F637A78A820F}" srcOrd="0" destOrd="0" presId="urn:microsoft.com/office/officeart/2005/8/layout/vList4#2"/>
    <dgm:cxn modelId="{30E018CC-0842-4538-81EB-163ED540E9D1}" type="presOf" srcId="{84AE89B8-3776-4F6A-948B-1F106EBB698F}" destId="{9E5054D3-E310-42B3-BDB1-08E95B6D1F8D}" srcOrd="0" destOrd="0" presId="urn:microsoft.com/office/officeart/2005/8/layout/vList4#2"/>
    <dgm:cxn modelId="{ED82E4DE-676A-4413-A4DC-2B55E0F82407}" type="presOf" srcId="{6C3DE7FE-C473-43D4-8A61-73596828F402}" destId="{D0E55E61-58C2-45FA-9945-885B32C54E97}" srcOrd="1" destOrd="0" presId="urn:microsoft.com/office/officeart/2005/8/layout/vList4#2"/>
    <dgm:cxn modelId="{96116EF3-5979-46B4-BA30-DA1CADD214D3}" type="presOf" srcId="{AB5F21AD-7DB7-4731-AD2F-0B00D0F1F896}" destId="{229145A1-928C-4E00-9422-C7E2CFFDD167}" srcOrd="0" destOrd="0" presId="urn:microsoft.com/office/officeart/2005/8/layout/vList4#2"/>
    <dgm:cxn modelId="{DA1E00FC-835D-4E8C-BC1B-C68E0DC9412A}" type="presOf" srcId="{58EF750A-511C-4408-9AC9-428B1C7DBB22}" destId="{4F7FA6A9-3A24-4FE5-BF5C-D0AC7E6FA588}" srcOrd="0" destOrd="0" presId="urn:microsoft.com/office/officeart/2005/8/layout/vList4#2"/>
    <dgm:cxn modelId="{D366F77F-F721-4A3F-88DE-9D4BD234B2A7}" type="presParOf" srcId="{62A76DFF-9FE6-45FB-B8B3-323C54A8B234}" destId="{C647C42F-2FD8-4C21-9C4E-50A6F211993D}" srcOrd="0" destOrd="0" presId="urn:microsoft.com/office/officeart/2005/8/layout/vList4#2"/>
    <dgm:cxn modelId="{AD9012A7-28E2-4980-814F-11406D4E14F9}" type="presParOf" srcId="{C647C42F-2FD8-4C21-9C4E-50A6F211993D}" destId="{5507AEC5-29C7-4612-8318-872C70A541DC}" srcOrd="0" destOrd="0" presId="urn:microsoft.com/office/officeart/2005/8/layout/vList4#2"/>
    <dgm:cxn modelId="{411C8798-0C1D-49A0-B0A0-9F089BC1F976}" type="presParOf" srcId="{C647C42F-2FD8-4C21-9C4E-50A6F211993D}" destId="{B53DDA59-8F59-44EE-A348-6D2C4B810D7C}" srcOrd="1" destOrd="0" presId="urn:microsoft.com/office/officeart/2005/8/layout/vList4#2"/>
    <dgm:cxn modelId="{F3267E48-F19D-456E-89A3-928C91BAFD44}" type="presParOf" srcId="{C647C42F-2FD8-4C21-9C4E-50A6F211993D}" destId="{D0E55E61-58C2-45FA-9945-885B32C54E97}" srcOrd="2" destOrd="0" presId="urn:microsoft.com/office/officeart/2005/8/layout/vList4#2"/>
    <dgm:cxn modelId="{568EF507-ACCC-4296-85FB-F01C84A471B9}" type="presParOf" srcId="{62A76DFF-9FE6-45FB-B8B3-323C54A8B234}" destId="{36736093-A848-4D1A-AF23-E0AB3E159B80}" srcOrd="1" destOrd="0" presId="urn:microsoft.com/office/officeart/2005/8/layout/vList4#2"/>
    <dgm:cxn modelId="{C98DB718-886E-49D4-BFC7-246AA60AD4B2}" type="presParOf" srcId="{62A76DFF-9FE6-45FB-B8B3-323C54A8B234}" destId="{77472B3F-24A1-4D58-B4F8-012255B0EED3}" srcOrd="2" destOrd="0" presId="urn:microsoft.com/office/officeart/2005/8/layout/vList4#2"/>
    <dgm:cxn modelId="{98C9D441-6888-42D0-A2B5-C145BB491930}" type="presParOf" srcId="{77472B3F-24A1-4D58-B4F8-012255B0EED3}" destId="{2D08B845-94AC-4A03-B56E-F637A78A820F}" srcOrd="0" destOrd="0" presId="urn:microsoft.com/office/officeart/2005/8/layout/vList4#2"/>
    <dgm:cxn modelId="{192811EE-230E-4A2E-B122-CC0A9D45A340}" type="presParOf" srcId="{77472B3F-24A1-4D58-B4F8-012255B0EED3}" destId="{9C415600-BB63-451C-8C36-114419D86ABE}" srcOrd="1" destOrd="0" presId="urn:microsoft.com/office/officeart/2005/8/layout/vList4#2"/>
    <dgm:cxn modelId="{19FA0184-35C2-4477-BAB7-6D67F3A08045}" type="presParOf" srcId="{77472B3F-24A1-4D58-B4F8-012255B0EED3}" destId="{C9B15937-31D9-433D-9389-AC3BC3440D8B}" srcOrd="2" destOrd="0" presId="urn:microsoft.com/office/officeart/2005/8/layout/vList4#2"/>
    <dgm:cxn modelId="{F4FE2D6B-0B37-4F40-ABAC-A9A4DC5E6CDB}" type="presParOf" srcId="{62A76DFF-9FE6-45FB-B8B3-323C54A8B234}" destId="{EA61AE3A-FC96-4E13-B087-42F909A17FF0}" srcOrd="3" destOrd="0" presId="urn:microsoft.com/office/officeart/2005/8/layout/vList4#2"/>
    <dgm:cxn modelId="{6014F8DC-5A5F-428B-9E4A-88EA9EFF1984}" type="presParOf" srcId="{62A76DFF-9FE6-45FB-B8B3-323C54A8B234}" destId="{909ED74C-F23D-42B4-98CB-6F09347403E7}" srcOrd="4" destOrd="0" presId="urn:microsoft.com/office/officeart/2005/8/layout/vList4#2"/>
    <dgm:cxn modelId="{199B65BF-CAB5-42B0-A318-1132F27D874D}" type="presParOf" srcId="{909ED74C-F23D-42B4-98CB-6F09347403E7}" destId="{4F7FA6A9-3A24-4FE5-BF5C-D0AC7E6FA588}" srcOrd="0" destOrd="0" presId="urn:microsoft.com/office/officeart/2005/8/layout/vList4#2"/>
    <dgm:cxn modelId="{01B80510-5449-4714-B183-BAC9DE6F37C7}" type="presParOf" srcId="{909ED74C-F23D-42B4-98CB-6F09347403E7}" destId="{1E2165D7-DF5F-4BBF-9315-8EB91B561567}" srcOrd="1" destOrd="0" presId="urn:microsoft.com/office/officeart/2005/8/layout/vList4#2"/>
    <dgm:cxn modelId="{3863BB14-547F-47BD-AD70-28E85AB4FFF4}" type="presParOf" srcId="{909ED74C-F23D-42B4-98CB-6F09347403E7}" destId="{0AA41A48-4220-41DB-8DFE-ECAC6D3456E6}" srcOrd="2" destOrd="0" presId="urn:microsoft.com/office/officeart/2005/8/layout/vList4#2"/>
    <dgm:cxn modelId="{931C05F2-3B9C-420E-A397-6C244DF3C0B0}" type="presParOf" srcId="{62A76DFF-9FE6-45FB-B8B3-323C54A8B234}" destId="{15F2DEF3-DB18-4322-8481-442FC51D1A98}" srcOrd="5" destOrd="0" presId="urn:microsoft.com/office/officeart/2005/8/layout/vList4#2"/>
    <dgm:cxn modelId="{97CB5CC9-E3FE-4249-873A-359E8E48F96A}" type="presParOf" srcId="{62A76DFF-9FE6-45FB-B8B3-323C54A8B234}" destId="{AF9F6BF7-8874-4E26-AA52-D30686E57D70}" srcOrd="6" destOrd="0" presId="urn:microsoft.com/office/officeart/2005/8/layout/vList4#2"/>
    <dgm:cxn modelId="{B5CA6C59-5AFB-4A50-A4A5-5B128785BA0A}" type="presParOf" srcId="{AF9F6BF7-8874-4E26-AA52-D30686E57D70}" destId="{5EB54CFC-DB97-44A3-9FEC-34E8867EE9CF}" srcOrd="0" destOrd="0" presId="urn:microsoft.com/office/officeart/2005/8/layout/vList4#2"/>
    <dgm:cxn modelId="{97D33552-8ACD-4354-A564-951C81E51F96}" type="presParOf" srcId="{AF9F6BF7-8874-4E26-AA52-D30686E57D70}" destId="{878EB558-996B-4D7C-8C78-64BC49CCAB8C}" srcOrd="1" destOrd="0" presId="urn:microsoft.com/office/officeart/2005/8/layout/vList4#2"/>
    <dgm:cxn modelId="{8CDA2953-1AD1-4597-AF10-00AD6ED727F1}" type="presParOf" srcId="{AF9F6BF7-8874-4E26-AA52-D30686E57D70}" destId="{1C281E5B-E3AB-4577-A313-B3D5A6A927C6}" srcOrd="2" destOrd="0" presId="urn:microsoft.com/office/officeart/2005/8/layout/vList4#2"/>
    <dgm:cxn modelId="{1BE3646F-5DDF-4686-9999-7B6DDCA66A1E}" type="presParOf" srcId="{62A76DFF-9FE6-45FB-B8B3-323C54A8B234}" destId="{D66F72AB-F93D-41EA-8B6F-5389C085E18F}" srcOrd="7" destOrd="0" presId="urn:microsoft.com/office/officeart/2005/8/layout/vList4#2"/>
    <dgm:cxn modelId="{CE9E7F1A-F36E-44C9-B0F7-92FE3B0F6E35}" type="presParOf" srcId="{62A76DFF-9FE6-45FB-B8B3-323C54A8B234}" destId="{BE9E23E2-76C8-4756-8D2C-E4B8E4463DDE}" srcOrd="8" destOrd="0" presId="urn:microsoft.com/office/officeart/2005/8/layout/vList4#2"/>
    <dgm:cxn modelId="{A0F646E2-B098-4A22-9347-5A4A6C2DF5F8}" type="presParOf" srcId="{BE9E23E2-76C8-4756-8D2C-E4B8E4463DDE}" destId="{9E5054D3-E310-42B3-BDB1-08E95B6D1F8D}" srcOrd="0" destOrd="0" presId="urn:microsoft.com/office/officeart/2005/8/layout/vList4#2"/>
    <dgm:cxn modelId="{F53F621C-41C1-4A0F-B8EA-4C8070D3B6D5}" type="presParOf" srcId="{BE9E23E2-76C8-4756-8D2C-E4B8E4463DDE}" destId="{8D4D4C82-8D2A-4C20-B3A7-C9370FB0DDC4}" srcOrd="1" destOrd="0" presId="urn:microsoft.com/office/officeart/2005/8/layout/vList4#2"/>
    <dgm:cxn modelId="{0EE2EDB7-0088-4679-B91D-BAE5608DF0F8}" type="presParOf" srcId="{BE9E23E2-76C8-4756-8D2C-E4B8E4463DDE}" destId="{5B34A8EF-AE9A-409F-B619-D43591A3E2C1}" srcOrd="2" destOrd="0" presId="urn:microsoft.com/office/officeart/2005/8/layout/vList4#2"/>
    <dgm:cxn modelId="{270A015B-2F25-4F02-971A-3E6F0A009703}" type="presParOf" srcId="{62A76DFF-9FE6-45FB-B8B3-323C54A8B234}" destId="{25F079A5-4985-4140-9549-2DC1CA361646}" srcOrd="9" destOrd="0" presId="urn:microsoft.com/office/officeart/2005/8/layout/vList4#2"/>
    <dgm:cxn modelId="{DA6883CF-B341-45B3-9459-D6A965582A83}" type="presParOf" srcId="{62A76DFF-9FE6-45FB-B8B3-323C54A8B234}" destId="{B1342D19-C6EF-41E0-A2E6-3A6661654B3F}" srcOrd="10" destOrd="0" presId="urn:microsoft.com/office/officeart/2005/8/layout/vList4#2"/>
    <dgm:cxn modelId="{B5FE50AC-FAB6-45A8-8B81-D2925E5B3D65}" type="presParOf" srcId="{B1342D19-C6EF-41E0-A2E6-3A6661654B3F}" destId="{8053C45B-D205-49E5-B97E-AA620CD5DE95}" srcOrd="0" destOrd="0" presId="urn:microsoft.com/office/officeart/2005/8/layout/vList4#2"/>
    <dgm:cxn modelId="{27485362-72AD-4604-8D54-67C137D8999B}" type="presParOf" srcId="{B1342D19-C6EF-41E0-A2E6-3A6661654B3F}" destId="{62C9D2A3-8589-48C0-81E8-1673EB8A7DB7}" srcOrd="1" destOrd="0" presId="urn:microsoft.com/office/officeart/2005/8/layout/vList4#2"/>
    <dgm:cxn modelId="{17FE0391-1EFA-4525-A7D3-096180A416E4}" type="presParOf" srcId="{B1342D19-C6EF-41E0-A2E6-3A6661654B3F}" destId="{636F1946-CF79-4169-84EB-9E35A5A258E5}" srcOrd="2" destOrd="0" presId="urn:microsoft.com/office/officeart/2005/8/layout/vList4#2"/>
    <dgm:cxn modelId="{9F82FCBB-8261-4EF2-88C2-78B619A2EB87}" type="presParOf" srcId="{62A76DFF-9FE6-45FB-B8B3-323C54A8B234}" destId="{D92C4AA7-B134-4DED-8FD3-6CDE848B5AE7}" srcOrd="11" destOrd="0" presId="urn:microsoft.com/office/officeart/2005/8/layout/vList4#2"/>
    <dgm:cxn modelId="{289F1B2F-2886-42E0-A9F6-C5BF502D8E54}" type="presParOf" srcId="{62A76DFF-9FE6-45FB-B8B3-323C54A8B234}" destId="{2723F447-9935-48BD-B6AB-FED1E816D56E}" srcOrd="12" destOrd="0" presId="urn:microsoft.com/office/officeart/2005/8/layout/vList4#2"/>
    <dgm:cxn modelId="{50F09D4B-050A-42AD-815C-16F9E1BBBE62}" type="presParOf" srcId="{2723F447-9935-48BD-B6AB-FED1E816D56E}" destId="{229145A1-928C-4E00-9422-C7E2CFFDD167}" srcOrd="0" destOrd="0" presId="urn:microsoft.com/office/officeart/2005/8/layout/vList4#2"/>
    <dgm:cxn modelId="{7591EB2D-C089-4877-ABDB-FCA60C86442E}" type="presParOf" srcId="{2723F447-9935-48BD-B6AB-FED1E816D56E}" destId="{1D9270A2-06CF-44E1-A5E8-526E4F2849BF}" srcOrd="1" destOrd="0" presId="urn:microsoft.com/office/officeart/2005/8/layout/vList4#2"/>
    <dgm:cxn modelId="{DD2B771D-230C-4E21-8B14-CE1B183D24E3}" type="presParOf" srcId="{2723F447-9935-48BD-B6AB-FED1E816D56E}" destId="{792620FA-164B-4FEB-A8B0-A2872615B801}" srcOrd="2" destOrd="0" presId="urn:microsoft.com/office/officeart/2005/8/layout/vList4#2"/>
    <dgm:cxn modelId="{11BEC719-39F6-4754-AD00-31D2C1873143}" type="presParOf" srcId="{62A76DFF-9FE6-45FB-B8B3-323C54A8B234}" destId="{A505F99F-60D4-4D50-BEEC-15F2BDC7C1DB}" srcOrd="13" destOrd="0" presId="urn:microsoft.com/office/officeart/2005/8/layout/vList4#2"/>
    <dgm:cxn modelId="{DFB800E5-A87B-4091-8979-99C7004346BB}" type="presParOf" srcId="{62A76DFF-9FE6-45FB-B8B3-323C54A8B234}" destId="{AA1304D1-BA73-47AD-9A18-8B4AC10A9B1B}" srcOrd="14" destOrd="0" presId="urn:microsoft.com/office/officeart/2005/8/layout/vList4#2"/>
    <dgm:cxn modelId="{3809B8D0-45ED-4309-A76A-5D0D80DB547C}" type="presParOf" srcId="{AA1304D1-BA73-47AD-9A18-8B4AC10A9B1B}" destId="{80643B93-A638-4C89-A253-E6DEBC8CBF12}" srcOrd="0" destOrd="0" presId="urn:microsoft.com/office/officeart/2005/8/layout/vList4#2"/>
    <dgm:cxn modelId="{B9C030A5-7DD8-497C-829F-02A9A57B9932}" type="presParOf" srcId="{AA1304D1-BA73-47AD-9A18-8B4AC10A9B1B}" destId="{DF0107AA-6500-4F05-A8E3-8D1EE15169B7}" srcOrd="1" destOrd="0" presId="urn:microsoft.com/office/officeart/2005/8/layout/vList4#2"/>
    <dgm:cxn modelId="{5958CCE8-A5E4-471A-B29A-D3C60457F118}" type="presParOf" srcId="{AA1304D1-BA73-47AD-9A18-8B4AC10A9B1B}" destId="{5C13E74E-946C-4F7D-9DE4-1EE9C8400227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60F4B8-670D-49AD-8ED2-952A0C58DE89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B00CBC-1826-4DE8-A1D8-1CECF84B97AC}">
      <dgm:prSet phldrT="[Текст]"/>
      <dgm:spPr/>
      <dgm:t>
        <a:bodyPr/>
        <a:lstStyle/>
        <a:p>
          <a:r>
            <a:rPr lang="uk-UA" dirty="0"/>
            <a:t>Низький</a:t>
          </a:r>
          <a:endParaRPr lang="ru-RU" dirty="0"/>
        </a:p>
      </dgm:t>
    </dgm:pt>
    <dgm:pt modelId="{9051A750-D682-492F-AEF8-69DCA8AB2720}" type="parTrans" cxnId="{5F0D71BD-0E03-431A-80B4-344BFF567502}">
      <dgm:prSet/>
      <dgm:spPr/>
      <dgm:t>
        <a:bodyPr/>
        <a:lstStyle/>
        <a:p>
          <a:endParaRPr lang="ru-RU"/>
        </a:p>
      </dgm:t>
    </dgm:pt>
    <dgm:pt modelId="{CEAE5A3E-23AD-4A16-8A14-900BA9141281}" type="sibTrans" cxnId="{5F0D71BD-0E03-431A-80B4-344BFF567502}">
      <dgm:prSet/>
      <dgm:spPr/>
      <dgm:t>
        <a:bodyPr/>
        <a:lstStyle/>
        <a:p>
          <a:endParaRPr lang="ru-RU"/>
        </a:p>
      </dgm:t>
    </dgm:pt>
    <dgm:pt modelId="{468121EF-3F3C-4A6F-BE85-43247DDE9D45}">
      <dgm:prSet phldrT="[Текст]"/>
      <dgm:spPr/>
      <dgm:t>
        <a:bodyPr/>
        <a:lstStyle/>
        <a:p>
          <a:r>
            <a:rPr lang="uk-UA" dirty="0"/>
            <a:t>Середній</a:t>
          </a:r>
          <a:endParaRPr lang="ru-RU" dirty="0"/>
        </a:p>
      </dgm:t>
    </dgm:pt>
    <dgm:pt modelId="{AA82EC7A-D8AA-4225-8437-D9815B6BDC0E}" type="parTrans" cxnId="{78716BA6-CBE1-45DC-8DA7-D3E410A36BF7}">
      <dgm:prSet/>
      <dgm:spPr/>
      <dgm:t>
        <a:bodyPr/>
        <a:lstStyle/>
        <a:p>
          <a:endParaRPr lang="ru-RU"/>
        </a:p>
      </dgm:t>
    </dgm:pt>
    <dgm:pt modelId="{72E41199-3654-4EA0-BBB8-C5C68C759836}" type="sibTrans" cxnId="{78716BA6-CBE1-45DC-8DA7-D3E410A36BF7}">
      <dgm:prSet/>
      <dgm:spPr/>
      <dgm:t>
        <a:bodyPr/>
        <a:lstStyle/>
        <a:p>
          <a:endParaRPr lang="ru-RU"/>
        </a:p>
      </dgm:t>
    </dgm:pt>
    <dgm:pt modelId="{800D3552-E942-4CFB-B3AA-76BA07E51CC4}">
      <dgm:prSet phldrT="[Текст]"/>
      <dgm:spPr/>
      <dgm:t>
        <a:bodyPr/>
        <a:lstStyle/>
        <a:p>
          <a:r>
            <a:rPr lang="uk-UA" dirty="0"/>
            <a:t>Високий</a:t>
          </a:r>
          <a:endParaRPr lang="ru-RU" dirty="0"/>
        </a:p>
      </dgm:t>
    </dgm:pt>
    <dgm:pt modelId="{B6F9174B-B8F0-4E00-A106-B3B88F0C5DA9}" type="parTrans" cxnId="{3B99516E-F6D1-46EE-8E21-A94006C31618}">
      <dgm:prSet/>
      <dgm:spPr/>
      <dgm:t>
        <a:bodyPr/>
        <a:lstStyle/>
        <a:p>
          <a:endParaRPr lang="ru-RU"/>
        </a:p>
      </dgm:t>
    </dgm:pt>
    <dgm:pt modelId="{2563D715-FBF0-4794-A131-EC670D41FC55}" type="sibTrans" cxnId="{3B99516E-F6D1-46EE-8E21-A94006C31618}">
      <dgm:prSet/>
      <dgm:spPr/>
      <dgm:t>
        <a:bodyPr/>
        <a:lstStyle/>
        <a:p>
          <a:endParaRPr lang="ru-RU"/>
        </a:p>
      </dgm:t>
    </dgm:pt>
    <dgm:pt modelId="{E8EBC45F-AEB5-477F-BC10-5474C8BC2E89}" type="pres">
      <dgm:prSet presAssocID="{4B60F4B8-670D-49AD-8ED2-952A0C58DE89}" presName="linear" presStyleCnt="0">
        <dgm:presLayoutVars>
          <dgm:dir/>
          <dgm:resizeHandles val="exact"/>
        </dgm:presLayoutVars>
      </dgm:prSet>
      <dgm:spPr/>
    </dgm:pt>
    <dgm:pt modelId="{8E584461-5D3A-4CEC-AF23-9E84F8ABC6B9}" type="pres">
      <dgm:prSet presAssocID="{86B00CBC-1826-4DE8-A1D8-1CECF84B97AC}" presName="comp" presStyleCnt="0"/>
      <dgm:spPr/>
    </dgm:pt>
    <dgm:pt modelId="{9A53657F-C275-43FE-A42E-59A3E849ADBC}" type="pres">
      <dgm:prSet presAssocID="{86B00CBC-1826-4DE8-A1D8-1CECF84B97AC}" presName="box" presStyleLbl="node1" presStyleIdx="0" presStyleCnt="3" custScaleY="65781"/>
      <dgm:spPr/>
    </dgm:pt>
    <dgm:pt modelId="{454892A4-5795-4298-9606-39FA19320BCB}" type="pres">
      <dgm:prSet presAssocID="{86B00CBC-1826-4DE8-A1D8-1CECF84B97AC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97D92A1-B300-4498-BDEC-B1BD8773EA66}" type="pres">
      <dgm:prSet presAssocID="{86B00CBC-1826-4DE8-A1D8-1CECF84B97AC}" presName="text" presStyleLbl="node1" presStyleIdx="0" presStyleCnt="3">
        <dgm:presLayoutVars>
          <dgm:bulletEnabled val="1"/>
        </dgm:presLayoutVars>
      </dgm:prSet>
      <dgm:spPr/>
    </dgm:pt>
    <dgm:pt modelId="{A17175AA-F52C-40D5-9AF5-5A42F92097B6}" type="pres">
      <dgm:prSet presAssocID="{CEAE5A3E-23AD-4A16-8A14-900BA9141281}" presName="spacer" presStyleCnt="0"/>
      <dgm:spPr/>
    </dgm:pt>
    <dgm:pt modelId="{49955CC4-1CB4-4AFC-AA12-BBC8966764C1}" type="pres">
      <dgm:prSet presAssocID="{468121EF-3F3C-4A6F-BE85-43247DDE9D45}" presName="comp" presStyleCnt="0"/>
      <dgm:spPr/>
    </dgm:pt>
    <dgm:pt modelId="{D6DD7CD5-002A-43F1-9296-46A4DC1EA567}" type="pres">
      <dgm:prSet presAssocID="{468121EF-3F3C-4A6F-BE85-43247DDE9D45}" presName="box" presStyleLbl="node1" presStyleIdx="1" presStyleCnt="3" custScaleY="66399"/>
      <dgm:spPr/>
    </dgm:pt>
    <dgm:pt modelId="{3713A04B-5632-4825-A901-BD8A600E1BD5}" type="pres">
      <dgm:prSet presAssocID="{468121EF-3F3C-4A6F-BE85-43247DDE9D4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364645C-A5B2-4210-A696-A2EEB68F51D1}" type="pres">
      <dgm:prSet presAssocID="{468121EF-3F3C-4A6F-BE85-43247DDE9D45}" presName="text" presStyleLbl="node1" presStyleIdx="1" presStyleCnt="3">
        <dgm:presLayoutVars>
          <dgm:bulletEnabled val="1"/>
        </dgm:presLayoutVars>
      </dgm:prSet>
      <dgm:spPr/>
    </dgm:pt>
    <dgm:pt modelId="{B45D70D3-86C1-4105-8C5B-B54D148A05DF}" type="pres">
      <dgm:prSet presAssocID="{72E41199-3654-4EA0-BBB8-C5C68C759836}" presName="spacer" presStyleCnt="0"/>
      <dgm:spPr/>
    </dgm:pt>
    <dgm:pt modelId="{204DB4C4-FB6D-40FC-B11B-09EAB3B20471}" type="pres">
      <dgm:prSet presAssocID="{800D3552-E942-4CFB-B3AA-76BA07E51CC4}" presName="comp" presStyleCnt="0"/>
      <dgm:spPr/>
    </dgm:pt>
    <dgm:pt modelId="{242D99BD-DE8E-4CD9-9902-DE1DC6EB6428}" type="pres">
      <dgm:prSet presAssocID="{800D3552-E942-4CFB-B3AA-76BA07E51CC4}" presName="box" presStyleLbl="node1" presStyleIdx="2" presStyleCnt="3"/>
      <dgm:spPr/>
    </dgm:pt>
    <dgm:pt modelId="{B016B547-C38D-4D53-8CAB-E1446CF62120}" type="pres">
      <dgm:prSet presAssocID="{800D3552-E942-4CFB-B3AA-76BA07E51CC4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402049C-4CE2-4FE9-AB53-CE8890D5EFCD}" type="pres">
      <dgm:prSet presAssocID="{800D3552-E942-4CFB-B3AA-76BA07E51CC4}" presName="text" presStyleLbl="node1" presStyleIdx="2" presStyleCnt="3">
        <dgm:presLayoutVars>
          <dgm:bulletEnabled val="1"/>
        </dgm:presLayoutVars>
      </dgm:prSet>
      <dgm:spPr/>
    </dgm:pt>
  </dgm:ptLst>
  <dgm:cxnLst>
    <dgm:cxn modelId="{32F60B01-8548-4CA4-8CDC-ECBF50D64473}" type="presOf" srcId="{86B00CBC-1826-4DE8-A1D8-1CECF84B97AC}" destId="{9A53657F-C275-43FE-A42E-59A3E849ADBC}" srcOrd="0" destOrd="0" presId="urn:microsoft.com/office/officeart/2005/8/layout/vList4#3"/>
    <dgm:cxn modelId="{A150AA1F-1B63-4922-B344-22FEDC70D7B2}" type="presOf" srcId="{468121EF-3F3C-4A6F-BE85-43247DDE9D45}" destId="{7364645C-A5B2-4210-A696-A2EEB68F51D1}" srcOrd="1" destOrd="0" presId="urn:microsoft.com/office/officeart/2005/8/layout/vList4#3"/>
    <dgm:cxn modelId="{2F71D131-2557-4005-8379-F3D115DEF2ED}" type="presOf" srcId="{86B00CBC-1826-4DE8-A1D8-1CECF84B97AC}" destId="{897D92A1-B300-4498-BDEC-B1BD8773EA66}" srcOrd="1" destOrd="0" presId="urn:microsoft.com/office/officeart/2005/8/layout/vList4#3"/>
    <dgm:cxn modelId="{690F4134-F863-4499-B356-CBBB3BA82ED0}" type="presOf" srcId="{800D3552-E942-4CFB-B3AA-76BA07E51CC4}" destId="{7402049C-4CE2-4FE9-AB53-CE8890D5EFCD}" srcOrd="1" destOrd="0" presId="urn:microsoft.com/office/officeart/2005/8/layout/vList4#3"/>
    <dgm:cxn modelId="{025C9A69-339C-4103-841B-07A869B86D44}" type="presOf" srcId="{468121EF-3F3C-4A6F-BE85-43247DDE9D45}" destId="{D6DD7CD5-002A-43F1-9296-46A4DC1EA567}" srcOrd="0" destOrd="0" presId="urn:microsoft.com/office/officeart/2005/8/layout/vList4#3"/>
    <dgm:cxn modelId="{3B99516E-F6D1-46EE-8E21-A94006C31618}" srcId="{4B60F4B8-670D-49AD-8ED2-952A0C58DE89}" destId="{800D3552-E942-4CFB-B3AA-76BA07E51CC4}" srcOrd="2" destOrd="0" parTransId="{B6F9174B-B8F0-4E00-A106-B3B88F0C5DA9}" sibTransId="{2563D715-FBF0-4794-A131-EC670D41FC55}"/>
    <dgm:cxn modelId="{0AAE5488-A1AE-4DF5-8F9E-DAC697F0F023}" type="presOf" srcId="{800D3552-E942-4CFB-B3AA-76BA07E51CC4}" destId="{242D99BD-DE8E-4CD9-9902-DE1DC6EB6428}" srcOrd="0" destOrd="0" presId="urn:microsoft.com/office/officeart/2005/8/layout/vList4#3"/>
    <dgm:cxn modelId="{D5F40B8C-CABE-4A20-BC02-6D56A9751FA9}" type="presOf" srcId="{4B60F4B8-670D-49AD-8ED2-952A0C58DE89}" destId="{E8EBC45F-AEB5-477F-BC10-5474C8BC2E89}" srcOrd="0" destOrd="0" presId="urn:microsoft.com/office/officeart/2005/8/layout/vList4#3"/>
    <dgm:cxn modelId="{78716BA6-CBE1-45DC-8DA7-D3E410A36BF7}" srcId="{4B60F4B8-670D-49AD-8ED2-952A0C58DE89}" destId="{468121EF-3F3C-4A6F-BE85-43247DDE9D45}" srcOrd="1" destOrd="0" parTransId="{AA82EC7A-D8AA-4225-8437-D9815B6BDC0E}" sibTransId="{72E41199-3654-4EA0-BBB8-C5C68C759836}"/>
    <dgm:cxn modelId="{5F0D71BD-0E03-431A-80B4-344BFF567502}" srcId="{4B60F4B8-670D-49AD-8ED2-952A0C58DE89}" destId="{86B00CBC-1826-4DE8-A1D8-1CECF84B97AC}" srcOrd="0" destOrd="0" parTransId="{9051A750-D682-492F-AEF8-69DCA8AB2720}" sibTransId="{CEAE5A3E-23AD-4A16-8A14-900BA9141281}"/>
    <dgm:cxn modelId="{6000A5E9-5453-4B01-8BED-57320BFCBD44}" type="presParOf" srcId="{E8EBC45F-AEB5-477F-BC10-5474C8BC2E89}" destId="{8E584461-5D3A-4CEC-AF23-9E84F8ABC6B9}" srcOrd="0" destOrd="0" presId="urn:microsoft.com/office/officeart/2005/8/layout/vList4#3"/>
    <dgm:cxn modelId="{E815E3E6-EFBC-493C-BA44-642AC016E14B}" type="presParOf" srcId="{8E584461-5D3A-4CEC-AF23-9E84F8ABC6B9}" destId="{9A53657F-C275-43FE-A42E-59A3E849ADBC}" srcOrd="0" destOrd="0" presId="urn:microsoft.com/office/officeart/2005/8/layout/vList4#3"/>
    <dgm:cxn modelId="{E98054F0-0F57-43BF-9EF9-3D297BA40114}" type="presParOf" srcId="{8E584461-5D3A-4CEC-AF23-9E84F8ABC6B9}" destId="{454892A4-5795-4298-9606-39FA19320BCB}" srcOrd="1" destOrd="0" presId="urn:microsoft.com/office/officeart/2005/8/layout/vList4#3"/>
    <dgm:cxn modelId="{AB10A494-A608-4DAE-9B63-8A8ECEF3ADC4}" type="presParOf" srcId="{8E584461-5D3A-4CEC-AF23-9E84F8ABC6B9}" destId="{897D92A1-B300-4498-BDEC-B1BD8773EA66}" srcOrd="2" destOrd="0" presId="urn:microsoft.com/office/officeart/2005/8/layout/vList4#3"/>
    <dgm:cxn modelId="{202F5D93-9CB7-4E20-8026-0EAE57E56F79}" type="presParOf" srcId="{E8EBC45F-AEB5-477F-BC10-5474C8BC2E89}" destId="{A17175AA-F52C-40D5-9AF5-5A42F92097B6}" srcOrd="1" destOrd="0" presId="urn:microsoft.com/office/officeart/2005/8/layout/vList4#3"/>
    <dgm:cxn modelId="{C4590B2B-40E9-4ECD-8D3E-997BE94733B8}" type="presParOf" srcId="{E8EBC45F-AEB5-477F-BC10-5474C8BC2E89}" destId="{49955CC4-1CB4-4AFC-AA12-BBC8966764C1}" srcOrd="2" destOrd="0" presId="urn:microsoft.com/office/officeart/2005/8/layout/vList4#3"/>
    <dgm:cxn modelId="{6AE5D473-F4AB-47A8-BE58-7699CCE0FA41}" type="presParOf" srcId="{49955CC4-1CB4-4AFC-AA12-BBC8966764C1}" destId="{D6DD7CD5-002A-43F1-9296-46A4DC1EA567}" srcOrd="0" destOrd="0" presId="urn:microsoft.com/office/officeart/2005/8/layout/vList4#3"/>
    <dgm:cxn modelId="{94992AA5-9C38-4067-917A-85673E7D0FA7}" type="presParOf" srcId="{49955CC4-1CB4-4AFC-AA12-BBC8966764C1}" destId="{3713A04B-5632-4825-A901-BD8A600E1BD5}" srcOrd="1" destOrd="0" presId="urn:microsoft.com/office/officeart/2005/8/layout/vList4#3"/>
    <dgm:cxn modelId="{B4ABB90C-A413-4D60-956B-9E7C4C39EEEE}" type="presParOf" srcId="{49955CC4-1CB4-4AFC-AA12-BBC8966764C1}" destId="{7364645C-A5B2-4210-A696-A2EEB68F51D1}" srcOrd="2" destOrd="0" presId="urn:microsoft.com/office/officeart/2005/8/layout/vList4#3"/>
    <dgm:cxn modelId="{47A99C73-2089-483B-B006-DDF2AB750AB3}" type="presParOf" srcId="{E8EBC45F-AEB5-477F-BC10-5474C8BC2E89}" destId="{B45D70D3-86C1-4105-8C5B-B54D148A05DF}" srcOrd="3" destOrd="0" presId="urn:microsoft.com/office/officeart/2005/8/layout/vList4#3"/>
    <dgm:cxn modelId="{3E190B6E-0110-40AE-B93F-DE2C35FC2591}" type="presParOf" srcId="{E8EBC45F-AEB5-477F-BC10-5474C8BC2E89}" destId="{204DB4C4-FB6D-40FC-B11B-09EAB3B20471}" srcOrd="4" destOrd="0" presId="urn:microsoft.com/office/officeart/2005/8/layout/vList4#3"/>
    <dgm:cxn modelId="{F536D331-7DA6-4476-A3A3-C237865B488D}" type="presParOf" srcId="{204DB4C4-FB6D-40FC-B11B-09EAB3B20471}" destId="{242D99BD-DE8E-4CD9-9902-DE1DC6EB6428}" srcOrd="0" destOrd="0" presId="urn:microsoft.com/office/officeart/2005/8/layout/vList4#3"/>
    <dgm:cxn modelId="{1ABC443B-E6FE-417B-8767-FF79D34742FD}" type="presParOf" srcId="{204DB4C4-FB6D-40FC-B11B-09EAB3B20471}" destId="{B016B547-C38D-4D53-8CAB-E1446CF62120}" srcOrd="1" destOrd="0" presId="urn:microsoft.com/office/officeart/2005/8/layout/vList4#3"/>
    <dgm:cxn modelId="{5B7281E3-BB8B-47FB-AC26-0D58AFA7382C}" type="presParOf" srcId="{204DB4C4-FB6D-40FC-B11B-09EAB3B20471}" destId="{7402049C-4CE2-4FE9-AB53-CE8890D5EFCD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31AAC2-518F-4DF3-89B1-2D3F4E8A6E1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6BC353-BC7B-4F78-8FC6-127B94EC0501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i="1" dirty="0"/>
            <a:t>Природна латентність</a:t>
          </a:r>
          <a:r>
            <a:rPr lang="uk-UA" dirty="0"/>
            <a:t> </a:t>
          </a:r>
          <a:endParaRPr lang="ru-RU" dirty="0"/>
        </a:p>
      </dgm:t>
    </dgm:pt>
    <dgm:pt modelId="{FF549125-5145-4331-B7F2-3E0675800568}" type="parTrans" cxnId="{F4FC0710-B152-4FAC-A1DC-ECAA868D313A}">
      <dgm:prSet/>
      <dgm:spPr/>
      <dgm:t>
        <a:bodyPr/>
        <a:lstStyle/>
        <a:p>
          <a:endParaRPr lang="ru-RU"/>
        </a:p>
      </dgm:t>
    </dgm:pt>
    <dgm:pt modelId="{3B52FDAC-CE6D-4A50-9962-4E9C120A7752}" type="sibTrans" cxnId="{F4FC0710-B152-4FAC-A1DC-ECAA868D313A}">
      <dgm:prSet/>
      <dgm:spPr/>
      <dgm:t>
        <a:bodyPr/>
        <a:lstStyle/>
        <a:p>
          <a:endParaRPr lang="ru-RU"/>
        </a:p>
      </dgm:t>
    </dgm:pt>
    <dgm:pt modelId="{4D7BB0AC-2502-4353-87EF-8BCA1D505C9B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i="1" dirty="0"/>
            <a:t>Погранична латентність </a:t>
          </a:r>
          <a:endParaRPr lang="ru-RU" dirty="0"/>
        </a:p>
      </dgm:t>
    </dgm:pt>
    <dgm:pt modelId="{B7C4BA92-EAF1-423F-8D0D-CF39E4FC2D9C}" type="parTrans" cxnId="{F7969557-AA20-4532-986C-C0EA43284E89}">
      <dgm:prSet/>
      <dgm:spPr/>
      <dgm:t>
        <a:bodyPr/>
        <a:lstStyle/>
        <a:p>
          <a:endParaRPr lang="ru-RU"/>
        </a:p>
      </dgm:t>
    </dgm:pt>
    <dgm:pt modelId="{19B49B65-7759-4475-8BDE-430A9653F8C3}" type="sibTrans" cxnId="{F7969557-AA20-4532-986C-C0EA43284E89}">
      <dgm:prSet/>
      <dgm:spPr/>
      <dgm:t>
        <a:bodyPr/>
        <a:lstStyle/>
        <a:p>
          <a:endParaRPr lang="ru-RU"/>
        </a:p>
      </dgm:t>
    </dgm:pt>
    <dgm:pt modelId="{6FBD216F-6E97-43DA-89D3-218F54EF3033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i="1" dirty="0"/>
            <a:t>Штучна латентність</a:t>
          </a:r>
          <a:r>
            <a:rPr lang="uk-UA" dirty="0"/>
            <a:t> </a:t>
          </a:r>
          <a:endParaRPr lang="ru-RU" dirty="0"/>
        </a:p>
      </dgm:t>
    </dgm:pt>
    <dgm:pt modelId="{69EB072F-41F9-4B1B-831F-71CEF9DAEACC}" type="parTrans" cxnId="{5E73C235-32B2-4D5C-A56F-7930F94D8C6E}">
      <dgm:prSet/>
      <dgm:spPr/>
      <dgm:t>
        <a:bodyPr/>
        <a:lstStyle/>
        <a:p>
          <a:endParaRPr lang="ru-RU"/>
        </a:p>
      </dgm:t>
    </dgm:pt>
    <dgm:pt modelId="{E1FCB47E-E31C-4350-B6AA-E9A50E3F6414}" type="sibTrans" cxnId="{5E73C235-32B2-4D5C-A56F-7930F94D8C6E}">
      <dgm:prSet/>
      <dgm:spPr/>
      <dgm:t>
        <a:bodyPr/>
        <a:lstStyle/>
        <a:p>
          <a:endParaRPr lang="ru-RU"/>
        </a:p>
      </dgm:t>
    </dgm:pt>
    <dgm:pt modelId="{1E0E586B-12F4-4359-B854-8A6701CECFE6}" type="pres">
      <dgm:prSet presAssocID="{EC31AAC2-518F-4DF3-89B1-2D3F4E8A6E15}" presName="diagram" presStyleCnt="0">
        <dgm:presLayoutVars>
          <dgm:dir/>
          <dgm:resizeHandles val="exact"/>
        </dgm:presLayoutVars>
      </dgm:prSet>
      <dgm:spPr/>
    </dgm:pt>
    <dgm:pt modelId="{79AE33B2-1944-4DF0-88FA-9965FF1CD705}" type="pres">
      <dgm:prSet presAssocID="{6A6BC353-BC7B-4F78-8FC6-127B94EC0501}" presName="node" presStyleLbl="node1" presStyleIdx="0" presStyleCnt="3">
        <dgm:presLayoutVars>
          <dgm:bulletEnabled val="1"/>
        </dgm:presLayoutVars>
      </dgm:prSet>
      <dgm:spPr/>
    </dgm:pt>
    <dgm:pt modelId="{ECAC6C66-F80F-40FE-96CC-BF3DFEED8E7E}" type="pres">
      <dgm:prSet presAssocID="{3B52FDAC-CE6D-4A50-9962-4E9C120A7752}" presName="sibTrans" presStyleCnt="0"/>
      <dgm:spPr/>
    </dgm:pt>
    <dgm:pt modelId="{47E024E7-807B-44C9-A34D-3F13EEF0FDB6}" type="pres">
      <dgm:prSet presAssocID="{4D7BB0AC-2502-4353-87EF-8BCA1D505C9B}" presName="node" presStyleLbl="node1" presStyleIdx="1" presStyleCnt="3">
        <dgm:presLayoutVars>
          <dgm:bulletEnabled val="1"/>
        </dgm:presLayoutVars>
      </dgm:prSet>
      <dgm:spPr/>
    </dgm:pt>
    <dgm:pt modelId="{C3A05BEC-C98F-47D1-9FAA-5122E4550661}" type="pres">
      <dgm:prSet presAssocID="{19B49B65-7759-4475-8BDE-430A9653F8C3}" presName="sibTrans" presStyleCnt="0"/>
      <dgm:spPr/>
    </dgm:pt>
    <dgm:pt modelId="{39B8F1CE-8DBC-42FD-AAE6-523BFA72AADC}" type="pres">
      <dgm:prSet presAssocID="{6FBD216F-6E97-43DA-89D3-218F54EF3033}" presName="node" presStyleLbl="node1" presStyleIdx="2" presStyleCnt="3">
        <dgm:presLayoutVars>
          <dgm:bulletEnabled val="1"/>
        </dgm:presLayoutVars>
      </dgm:prSet>
      <dgm:spPr/>
    </dgm:pt>
  </dgm:ptLst>
  <dgm:cxnLst>
    <dgm:cxn modelId="{F4FC0710-B152-4FAC-A1DC-ECAA868D313A}" srcId="{EC31AAC2-518F-4DF3-89B1-2D3F4E8A6E15}" destId="{6A6BC353-BC7B-4F78-8FC6-127B94EC0501}" srcOrd="0" destOrd="0" parTransId="{FF549125-5145-4331-B7F2-3E0675800568}" sibTransId="{3B52FDAC-CE6D-4A50-9962-4E9C120A7752}"/>
    <dgm:cxn modelId="{AB083627-1BF0-488D-825A-EDA089CB293A}" type="presOf" srcId="{4D7BB0AC-2502-4353-87EF-8BCA1D505C9B}" destId="{47E024E7-807B-44C9-A34D-3F13EEF0FDB6}" srcOrd="0" destOrd="0" presId="urn:microsoft.com/office/officeart/2005/8/layout/default#1"/>
    <dgm:cxn modelId="{73E9EA31-4BDD-412A-B09D-3E0478AE9464}" type="presOf" srcId="{6FBD216F-6E97-43DA-89D3-218F54EF3033}" destId="{39B8F1CE-8DBC-42FD-AAE6-523BFA72AADC}" srcOrd="0" destOrd="0" presId="urn:microsoft.com/office/officeart/2005/8/layout/default#1"/>
    <dgm:cxn modelId="{5E73C235-32B2-4D5C-A56F-7930F94D8C6E}" srcId="{EC31AAC2-518F-4DF3-89B1-2D3F4E8A6E15}" destId="{6FBD216F-6E97-43DA-89D3-218F54EF3033}" srcOrd="2" destOrd="0" parTransId="{69EB072F-41F9-4B1B-831F-71CEF9DAEACC}" sibTransId="{E1FCB47E-E31C-4350-B6AA-E9A50E3F6414}"/>
    <dgm:cxn modelId="{3E918462-4B9A-4BCF-921D-A4C6AC9FE9D6}" type="presOf" srcId="{6A6BC353-BC7B-4F78-8FC6-127B94EC0501}" destId="{79AE33B2-1944-4DF0-88FA-9965FF1CD705}" srcOrd="0" destOrd="0" presId="urn:microsoft.com/office/officeart/2005/8/layout/default#1"/>
    <dgm:cxn modelId="{3C2D3B76-B5D1-484F-9B74-72F056D44828}" type="presOf" srcId="{EC31AAC2-518F-4DF3-89B1-2D3F4E8A6E15}" destId="{1E0E586B-12F4-4359-B854-8A6701CECFE6}" srcOrd="0" destOrd="0" presId="urn:microsoft.com/office/officeart/2005/8/layout/default#1"/>
    <dgm:cxn modelId="{F7969557-AA20-4532-986C-C0EA43284E89}" srcId="{EC31AAC2-518F-4DF3-89B1-2D3F4E8A6E15}" destId="{4D7BB0AC-2502-4353-87EF-8BCA1D505C9B}" srcOrd="1" destOrd="0" parTransId="{B7C4BA92-EAF1-423F-8D0D-CF39E4FC2D9C}" sibTransId="{19B49B65-7759-4475-8BDE-430A9653F8C3}"/>
    <dgm:cxn modelId="{84473074-1F8C-47EF-A1C5-EEE2E6E6DD24}" type="presParOf" srcId="{1E0E586B-12F4-4359-B854-8A6701CECFE6}" destId="{79AE33B2-1944-4DF0-88FA-9965FF1CD705}" srcOrd="0" destOrd="0" presId="urn:microsoft.com/office/officeart/2005/8/layout/default#1"/>
    <dgm:cxn modelId="{BCA76BD5-41C6-4846-9162-112BEFD5376B}" type="presParOf" srcId="{1E0E586B-12F4-4359-B854-8A6701CECFE6}" destId="{ECAC6C66-F80F-40FE-96CC-BF3DFEED8E7E}" srcOrd="1" destOrd="0" presId="urn:microsoft.com/office/officeart/2005/8/layout/default#1"/>
    <dgm:cxn modelId="{CCE07265-59C2-496A-83CF-039597C440D4}" type="presParOf" srcId="{1E0E586B-12F4-4359-B854-8A6701CECFE6}" destId="{47E024E7-807B-44C9-A34D-3F13EEF0FDB6}" srcOrd="2" destOrd="0" presId="urn:microsoft.com/office/officeart/2005/8/layout/default#1"/>
    <dgm:cxn modelId="{644C994E-859A-4F7D-96BC-33A4CED34D3A}" type="presParOf" srcId="{1E0E586B-12F4-4359-B854-8A6701CECFE6}" destId="{C3A05BEC-C98F-47D1-9FAA-5122E4550661}" srcOrd="3" destOrd="0" presId="urn:microsoft.com/office/officeart/2005/8/layout/default#1"/>
    <dgm:cxn modelId="{78B65806-305D-4621-AACD-B346767BC188}" type="presParOf" srcId="{1E0E586B-12F4-4359-B854-8A6701CECFE6}" destId="{39B8F1CE-8DBC-42FD-AAE6-523BFA72AADC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E015E9-BE51-4F2F-BBFC-131830861912}" type="doc">
      <dgm:prSet loTypeId="urn:microsoft.com/office/officeart/2005/8/layout/default#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B87DEE-21F1-404B-B443-DED92E8CC593}">
      <dgm:prSet phldrT="[Текст]"/>
      <dgm:spPr/>
      <dgm:t>
        <a:bodyPr/>
        <a:lstStyle/>
        <a:p>
          <a:r>
            <a:rPr lang="uk-UA" dirty="0"/>
            <a:t>Майнова шкода</a:t>
          </a:r>
          <a:endParaRPr lang="ru-RU" dirty="0"/>
        </a:p>
      </dgm:t>
    </dgm:pt>
    <dgm:pt modelId="{E7F98924-ACA7-443D-8FA2-841438EE01BB}" type="parTrans" cxnId="{A430C56C-62CF-489C-B3FA-9BC1B664CAC7}">
      <dgm:prSet/>
      <dgm:spPr/>
      <dgm:t>
        <a:bodyPr/>
        <a:lstStyle/>
        <a:p>
          <a:endParaRPr lang="ru-RU"/>
        </a:p>
      </dgm:t>
    </dgm:pt>
    <dgm:pt modelId="{ED31F75F-E34B-4BE7-B5DB-E0AB146F0C05}" type="sibTrans" cxnId="{A430C56C-62CF-489C-B3FA-9BC1B664CAC7}">
      <dgm:prSet/>
      <dgm:spPr/>
      <dgm:t>
        <a:bodyPr/>
        <a:lstStyle/>
        <a:p>
          <a:endParaRPr lang="ru-RU"/>
        </a:p>
      </dgm:t>
    </dgm:pt>
    <dgm:pt modelId="{7AC1767C-93E1-4D53-A384-476043D239A9}">
      <dgm:prSet phldrT="[Текст]"/>
      <dgm:spPr/>
      <dgm:t>
        <a:bodyPr/>
        <a:lstStyle/>
        <a:p>
          <a:r>
            <a:rPr lang="uk-UA" dirty="0"/>
            <a:t>Інша шкода</a:t>
          </a:r>
          <a:endParaRPr lang="ru-RU" dirty="0"/>
        </a:p>
      </dgm:t>
    </dgm:pt>
    <dgm:pt modelId="{C4DCF8C0-53EA-48BE-9861-572F1859F461}" type="parTrans" cxnId="{40DF15BA-331D-477C-8EB0-D2B42B7F4690}">
      <dgm:prSet/>
      <dgm:spPr/>
      <dgm:t>
        <a:bodyPr/>
        <a:lstStyle/>
        <a:p>
          <a:endParaRPr lang="ru-RU"/>
        </a:p>
      </dgm:t>
    </dgm:pt>
    <dgm:pt modelId="{26A54C16-3EBD-41D9-964A-649A952E1FB4}" type="sibTrans" cxnId="{40DF15BA-331D-477C-8EB0-D2B42B7F4690}">
      <dgm:prSet/>
      <dgm:spPr/>
      <dgm:t>
        <a:bodyPr/>
        <a:lstStyle/>
        <a:p>
          <a:endParaRPr lang="ru-RU"/>
        </a:p>
      </dgm:t>
    </dgm:pt>
    <dgm:pt modelId="{4CF04D3B-A673-4E8D-887B-1E795D610121}">
      <dgm:prSet phldrT="[Текст]"/>
      <dgm:spPr/>
      <dgm:t>
        <a:bodyPr/>
        <a:lstStyle/>
        <a:p>
          <a:r>
            <a:rPr lang="uk-UA" dirty="0"/>
            <a:t>Фізична шкода</a:t>
          </a:r>
          <a:endParaRPr lang="ru-RU" dirty="0"/>
        </a:p>
      </dgm:t>
    </dgm:pt>
    <dgm:pt modelId="{6BA3DCCF-9F00-45EF-8E45-BB4122F3203A}" type="parTrans" cxnId="{83BA388D-EC95-4B75-BFD3-9A5EA234B0A3}">
      <dgm:prSet/>
      <dgm:spPr/>
      <dgm:t>
        <a:bodyPr/>
        <a:lstStyle/>
        <a:p>
          <a:endParaRPr lang="ru-RU"/>
        </a:p>
      </dgm:t>
    </dgm:pt>
    <dgm:pt modelId="{DC12DCAC-6161-425B-96A2-31BF6F0DB232}" type="sibTrans" cxnId="{83BA388D-EC95-4B75-BFD3-9A5EA234B0A3}">
      <dgm:prSet/>
      <dgm:spPr/>
      <dgm:t>
        <a:bodyPr/>
        <a:lstStyle/>
        <a:p>
          <a:endParaRPr lang="ru-RU"/>
        </a:p>
      </dgm:t>
    </dgm:pt>
    <dgm:pt modelId="{872D31AE-3CDA-4D9E-BACE-893ADC59AF12}">
      <dgm:prSet phldrT="[Текст]"/>
      <dgm:spPr/>
      <dgm:t>
        <a:bodyPr/>
        <a:lstStyle/>
        <a:p>
          <a:r>
            <a:rPr lang="uk-UA" dirty="0"/>
            <a:t>Моральна шкода</a:t>
          </a:r>
          <a:endParaRPr lang="ru-RU" dirty="0"/>
        </a:p>
      </dgm:t>
    </dgm:pt>
    <dgm:pt modelId="{A6DE47AF-FDF3-4ED2-A1F4-940790DBA468}" type="parTrans" cxnId="{F773462B-F401-4621-B691-4046F764E991}">
      <dgm:prSet/>
      <dgm:spPr/>
      <dgm:t>
        <a:bodyPr/>
        <a:lstStyle/>
        <a:p>
          <a:endParaRPr lang="ru-RU"/>
        </a:p>
      </dgm:t>
    </dgm:pt>
    <dgm:pt modelId="{94BBA634-7932-429F-A075-13499533994E}" type="sibTrans" cxnId="{F773462B-F401-4621-B691-4046F764E991}">
      <dgm:prSet/>
      <dgm:spPr/>
      <dgm:t>
        <a:bodyPr/>
        <a:lstStyle/>
        <a:p>
          <a:endParaRPr lang="ru-RU"/>
        </a:p>
      </dgm:t>
    </dgm:pt>
    <dgm:pt modelId="{6FB8CAE0-B7ED-4485-9D8D-9E5D8999445C}" type="pres">
      <dgm:prSet presAssocID="{A1E015E9-BE51-4F2F-BBFC-131830861912}" presName="diagram" presStyleCnt="0">
        <dgm:presLayoutVars>
          <dgm:dir/>
          <dgm:resizeHandles val="exact"/>
        </dgm:presLayoutVars>
      </dgm:prSet>
      <dgm:spPr/>
    </dgm:pt>
    <dgm:pt modelId="{295D4476-F684-4C34-B3D9-5E1115A9F39D}" type="pres">
      <dgm:prSet presAssocID="{70B87DEE-21F1-404B-B443-DED92E8CC593}" presName="node" presStyleLbl="node1" presStyleIdx="0" presStyleCnt="4">
        <dgm:presLayoutVars>
          <dgm:bulletEnabled val="1"/>
        </dgm:presLayoutVars>
      </dgm:prSet>
      <dgm:spPr/>
    </dgm:pt>
    <dgm:pt modelId="{3DAE3617-69E8-4163-B895-12DFDF490973}" type="pres">
      <dgm:prSet presAssocID="{ED31F75F-E34B-4BE7-B5DB-E0AB146F0C05}" presName="sibTrans" presStyleCnt="0"/>
      <dgm:spPr/>
    </dgm:pt>
    <dgm:pt modelId="{058CAFD9-3318-4167-BC29-8F8C28404843}" type="pres">
      <dgm:prSet presAssocID="{4CF04D3B-A673-4E8D-887B-1E795D610121}" presName="node" presStyleLbl="node1" presStyleIdx="1" presStyleCnt="4">
        <dgm:presLayoutVars>
          <dgm:bulletEnabled val="1"/>
        </dgm:presLayoutVars>
      </dgm:prSet>
      <dgm:spPr/>
    </dgm:pt>
    <dgm:pt modelId="{99ABF215-C28E-436D-9804-B599E5EE2E88}" type="pres">
      <dgm:prSet presAssocID="{DC12DCAC-6161-425B-96A2-31BF6F0DB232}" presName="sibTrans" presStyleCnt="0"/>
      <dgm:spPr/>
    </dgm:pt>
    <dgm:pt modelId="{CE1341D6-965C-49C5-9DA0-2E2CCED95330}" type="pres">
      <dgm:prSet presAssocID="{872D31AE-3CDA-4D9E-BACE-893ADC59AF12}" presName="node" presStyleLbl="node1" presStyleIdx="2" presStyleCnt="4">
        <dgm:presLayoutVars>
          <dgm:bulletEnabled val="1"/>
        </dgm:presLayoutVars>
      </dgm:prSet>
      <dgm:spPr/>
    </dgm:pt>
    <dgm:pt modelId="{D4C51656-3CC7-4CD1-9058-11F0280AB205}" type="pres">
      <dgm:prSet presAssocID="{94BBA634-7932-429F-A075-13499533994E}" presName="sibTrans" presStyleCnt="0"/>
      <dgm:spPr/>
    </dgm:pt>
    <dgm:pt modelId="{084A5784-7CF2-4BA6-A42F-D8947B1AFABD}" type="pres">
      <dgm:prSet presAssocID="{7AC1767C-93E1-4D53-A384-476043D239A9}" presName="node" presStyleLbl="node1" presStyleIdx="3" presStyleCnt="4">
        <dgm:presLayoutVars>
          <dgm:bulletEnabled val="1"/>
        </dgm:presLayoutVars>
      </dgm:prSet>
      <dgm:spPr/>
    </dgm:pt>
  </dgm:ptLst>
  <dgm:cxnLst>
    <dgm:cxn modelId="{885DA804-91DC-4951-88B9-42D0E8B321A0}" type="presOf" srcId="{7AC1767C-93E1-4D53-A384-476043D239A9}" destId="{084A5784-7CF2-4BA6-A42F-D8947B1AFABD}" srcOrd="0" destOrd="0" presId="urn:microsoft.com/office/officeart/2005/8/layout/default#2"/>
    <dgm:cxn modelId="{F773462B-F401-4621-B691-4046F764E991}" srcId="{A1E015E9-BE51-4F2F-BBFC-131830861912}" destId="{872D31AE-3CDA-4D9E-BACE-893ADC59AF12}" srcOrd="2" destOrd="0" parTransId="{A6DE47AF-FDF3-4ED2-A1F4-940790DBA468}" sibTransId="{94BBA634-7932-429F-A075-13499533994E}"/>
    <dgm:cxn modelId="{8A8CEB35-1254-4BB7-B565-700D695E4B68}" type="presOf" srcId="{70B87DEE-21F1-404B-B443-DED92E8CC593}" destId="{295D4476-F684-4C34-B3D9-5E1115A9F39D}" srcOrd="0" destOrd="0" presId="urn:microsoft.com/office/officeart/2005/8/layout/default#2"/>
    <dgm:cxn modelId="{A430C56C-62CF-489C-B3FA-9BC1B664CAC7}" srcId="{A1E015E9-BE51-4F2F-BBFC-131830861912}" destId="{70B87DEE-21F1-404B-B443-DED92E8CC593}" srcOrd="0" destOrd="0" parTransId="{E7F98924-ACA7-443D-8FA2-841438EE01BB}" sibTransId="{ED31F75F-E34B-4BE7-B5DB-E0AB146F0C05}"/>
    <dgm:cxn modelId="{83BA388D-EC95-4B75-BFD3-9A5EA234B0A3}" srcId="{A1E015E9-BE51-4F2F-BBFC-131830861912}" destId="{4CF04D3B-A673-4E8D-887B-1E795D610121}" srcOrd="1" destOrd="0" parTransId="{6BA3DCCF-9F00-45EF-8E45-BB4122F3203A}" sibTransId="{DC12DCAC-6161-425B-96A2-31BF6F0DB232}"/>
    <dgm:cxn modelId="{C6FD2992-ED9F-4C6E-8449-869421F58872}" type="presOf" srcId="{872D31AE-3CDA-4D9E-BACE-893ADC59AF12}" destId="{CE1341D6-965C-49C5-9DA0-2E2CCED95330}" srcOrd="0" destOrd="0" presId="urn:microsoft.com/office/officeart/2005/8/layout/default#2"/>
    <dgm:cxn modelId="{527FD8A6-D40E-4C2C-AD34-EC78E84A65FA}" type="presOf" srcId="{A1E015E9-BE51-4F2F-BBFC-131830861912}" destId="{6FB8CAE0-B7ED-4485-9D8D-9E5D8999445C}" srcOrd="0" destOrd="0" presId="urn:microsoft.com/office/officeart/2005/8/layout/default#2"/>
    <dgm:cxn modelId="{40DF15BA-331D-477C-8EB0-D2B42B7F4690}" srcId="{A1E015E9-BE51-4F2F-BBFC-131830861912}" destId="{7AC1767C-93E1-4D53-A384-476043D239A9}" srcOrd="3" destOrd="0" parTransId="{C4DCF8C0-53EA-48BE-9861-572F1859F461}" sibTransId="{26A54C16-3EBD-41D9-964A-649A952E1FB4}"/>
    <dgm:cxn modelId="{A9AAE3BE-BB01-4D03-851A-F0C7B039976D}" type="presOf" srcId="{4CF04D3B-A673-4E8D-887B-1E795D610121}" destId="{058CAFD9-3318-4167-BC29-8F8C28404843}" srcOrd="0" destOrd="0" presId="urn:microsoft.com/office/officeart/2005/8/layout/default#2"/>
    <dgm:cxn modelId="{C9798C04-5A1B-4751-8888-52316D382DD8}" type="presParOf" srcId="{6FB8CAE0-B7ED-4485-9D8D-9E5D8999445C}" destId="{295D4476-F684-4C34-B3D9-5E1115A9F39D}" srcOrd="0" destOrd="0" presId="urn:microsoft.com/office/officeart/2005/8/layout/default#2"/>
    <dgm:cxn modelId="{4C03262A-B586-492F-A257-CA82E5350869}" type="presParOf" srcId="{6FB8CAE0-B7ED-4485-9D8D-9E5D8999445C}" destId="{3DAE3617-69E8-4163-B895-12DFDF490973}" srcOrd="1" destOrd="0" presId="urn:microsoft.com/office/officeart/2005/8/layout/default#2"/>
    <dgm:cxn modelId="{8BA69711-7CB5-4EF9-928B-B922F499D839}" type="presParOf" srcId="{6FB8CAE0-B7ED-4485-9D8D-9E5D8999445C}" destId="{058CAFD9-3318-4167-BC29-8F8C28404843}" srcOrd="2" destOrd="0" presId="urn:microsoft.com/office/officeart/2005/8/layout/default#2"/>
    <dgm:cxn modelId="{55981537-1079-4EDF-9AFB-4EC9A2955F3C}" type="presParOf" srcId="{6FB8CAE0-B7ED-4485-9D8D-9E5D8999445C}" destId="{99ABF215-C28E-436D-9804-B599E5EE2E88}" srcOrd="3" destOrd="0" presId="urn:microsoft.com/office/officeart/2005/8/layout/default#2"/>
    <dgm:cxn modelId="{10A56580-2B53-4511-83E4-0C8150E98F0D}" type="presParOf" srcId="{6FB8CAE0-B7ED-4485-9D8D-9E5D8999445C}" destId="{CE1341D6-965C-49C5-9DA0-2E2CCED95330}" srcOrd="4" destOrd="0" presId="urn:microsoft.com/office/officeart/2005/8/layout/default#2"/>
    <dgm:cxn modelId="{1319EC07-385B-45F9-896A-E2A522627322}" type="presParOf" srcId="{6FB8CAE0-B7ED-4485-9D8D-9E5D8999445C}" destId="{D4C51656-3CC7-4CD1-9058-11F0280AB205}" srcOrd="5" destOrd="0" presId="urn:microsoft.com/office/officeart/2005/8/layout/default#2"/>
    <dgm:cxn modelId="{85116624-C39D-4FA9-8689-9A6CD3AC80E6}" type="presParOf" srcId="{6FB8CAE0-B7ED-4485-9D8D-9E5D8999445C}" destId="{084A5784-7CF2-4BA6-A42F-D8947B1AFABD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7AEC5-29C7-4612-8318-872C70A541DC}">
      <dsp:nvSpPr>
        <dsp:cNvPr id="0" name=""/>
        <dsp:cNvSpPr/>
      </dsp:nvSpPr>
      <dsp:spPr>
        <a:xfrm>
          <a:off x="0" y="0"/>
          <a:ext cx="8424936" cy="1087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Правовий</a:t>
          </a:r>
          <a:endParaRPr lang="ru-RU" sz="4000" kern="1200" dirty="0"/>
        </a:p>
      </dsp:txBody>
      <dsp:txXfrm>
        <a:off x="1793772" y="0"/>
        <a:ext cx="6631163" cy="1087855"/>
      </dsp:txXfrm>
    </dsp:sp>
    <dsp:sp modelId="{B53DDA59-8F59-44EE-A348-6D2C4B810D7C}">
      <dsp:nvSpPr>
        <dsp:cNvPr id="0" name=""/>
        <dsp:cNvSpPr/>
      </dsp:nvSpPr>
      <dsp:spPr>
        <a:xfrm>
          <a:off x="197803" y="61681"/>
          <a:ext cx="941334" cy="9936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8B845-94AC-4A03-B56E-F637A78A820F}">
      <dsp:nvSpPr>
        <dsp:cNvPr id="0" name=""/>
        <dsp:cNvSpPr/>
      </dsp:nvSpPr>
      <dsp:spPr>
        <a:xfrm>
          <a:off x="0" y="1196640"/>
          <a:ext cx="8424936" cy="1087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Соціологічний</a:t>
          </a:r>
          <a:endParaRPr lang="ru-RU" sz="4000" kern="1200" dirty="0"/>
        </a:p>
      </dsp:txBody>
      <dsp:txXfrm>
        <a:off x="1793772" y="1196640"/>
        <a:ext cx="6631163" cy="1087855"/>
      </dsp:txXfrm>
    </dsp:sp>
    <dsp:sp modelId="{9C415600-BB63-451C-8C36-114419D86ABE}">
      <dsp:nvSpPr>
        <dsp:cNvPr id="0" name=""/>
        <dsp:cNvSpPr/>
      </dsp:nvSpPr>
      <dsp:spPr>
        <a:xfrm>
          <a:off x="108785" y="1305426"/>
          <a:ext cx="1684987" cy="8702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FA6A9-3A24-4FE5-BF5C-D0AC7E6FA588}">
      <dsp:nvSpPr>
        <dsp:cNvPr id="0" name=""/>
        <dsp:cNvSpPr/>
      </dsp:nvSpPr>
      <dsp:spPr>
        <a:xfrm>
          <a:off x="0" y="2393281"/>
          <a:ext cx="8424936" cy="1087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Антропологічний</a:t>
          </a:r>
          <a:endParaRPr lang="ru-RU" sz="4000" kern="1200" dirty="0"/>
        </a:p>
      </dsp:txBody>
      <dsp:txXfrm>
        <a:off x="1793772" y="2393281"/>
        <a:ext cx="6631163" cy="1087855"/>
      </dsp:txXfrm>
    </dsp:sp>
    <dsp:sp modelId="{1E2165D7-DF5F-4BBF-9315-8EB91B561567}">
      <dsp:nvSpPr>
        <dsp:cNvPr id="0" name=""/>
        <dsp:cNvSpPr/>
      </dsp:nvSpPr>
      <dsp:spPr>
        <a:xfrm>
          <a:off x="53795" y="2528906"/>
          <a:ext cx="1085350" cy="8702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54CFC-DB97-44A3-9FEC-34E8867EE9CF}">
      <dsp:nvSpPr>
        <dsp:cNvPr id="0" name=""/>
        <dsp:cNvSpPr/>
      </dsp:nvSpPr>
      <dsp:spPr>
        <a:xfrm>
          <a:off x="0" y="3589922"/>
          <a:ext cx="8424936" cy="1087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Теологічний</a:t>
          </a:r>
          <a:endParaRPr lang="ru-RU" sz="4000" kern="1200" dirty="0"/>
        </a:p>
      </dsp:txBody>
      <dsp:txXfrm>
        <a:off x="1793772" y="3589922"/>
        <a:ext cx="6631163" cy="1087855"/>
      </dsp:txXfrm>
    </dsp:sp>
    <dsp:sp modelId="{878EB558-996B-4D7C-8C78-64BC49CCAB8C}">
      <dsp:nvSpPr>
        <dsp:cNvPr id="0" name=""/>
        <dsp:cNvSpPr/>
      </dsp:nvSpPr>
      <dsp:spPr>
        <a:xfrm>
          <a:off x="108785" y="3698707"/>
          <a:ext cx="1684987" cy="87028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7AEC5-29C7-4612-8318-872C70A541DC}">
      <dsp:nvSpPr>
        <dsp:cNvPr id="0" name=""/>
        <dsp:cNvSpPr/>
      </dsp:nvSpPr>
      <dsp:spPr>
        <a:xfrm>
          <a:off x="0" y="0"/>
          <a:ext cx="8784976" cy="603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0" kern="1200" dirty="0"/>
            <a:t>Особистісний</a:t>
          </a:r>
          <a:endParaRPr lang="ru-RU" sz="3200" i="0" kern="1200" dirty="0"/>
        </a:p>
      </dsp:txBody>
      <dsp:txXfrm>
        <a:off x="1817376" y="0"/>
        <a:ext cx="6967599" cy="603814"/>
      </dsp:txXfrm>
    </dsp:sp>
    <dsp:sp modelId="{B53DDA59-8F59-44EE-A348-6D2C4B810D7C}">
      <dsp:nvSpPr>
        <dsp:cNvPr id="0" name=""/>
        <dsp:cNvSpPr/>
      </dsp:nvSpPr>
      <dsp:spPr>
        <a:xfrm>
          <a:off x="72003" y="2"/>
          <a:ext cx="1459166" cy="5515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8B845-94AC-4A03-B56E-F637A78A820F}">
      <dsp:nvSpPr>
        <dsp:cNvPr id="0" name=""/>
        <dsp:cNvSpPr/>
      </dsp:nvSpPr>
      <dsp:spPr>
        <a:xfrm>
          <a:off x="0" y="664195"/>
          <a:ext cx="8784976" cy="603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0" kern="1200" dirty="0"/>
            <a:t>Безособистісний</a:t>
          </a:r>
          <a:endParaRPr lang="ru-RU" sz="3200" i="0" kern="1200" dirty="0"/>
        </a:p>
      </dsp:txBody>
      <dsp:txXfrm>
        <a:off x="1817376" y="664195"/>
        <a:ext cx="6967599" cy="603814"/>
      </dsp:txXfrm>
    </dsp:sp>
    <dsp:sp modelId="{9C415600-BB63-451C-8C36-114419D86ABE}">
      <dsp:nvSpPr>
        <dsp:cNvPr id="0" name=""/>
        <dsp:cNvSpPr/>
      </dsp:nvSpPr>
      <dsp:spPr>
        <a:xfrm>
          <a:off x="72012" y="720082"/>
          <a:ext cx="1434621" cy="5250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FA6A9-3A24-4FE5-BF5C-D0AC7E6FA588}">
      <dsp:nvSpPr>
        <dsp:cNvPr id="0" name=""/>
        <dsp:cNvSpPr/>
      </dsp:nvSpPr>
      <dsp:spPr>
        <a:xfrm>
          <a:off x="0" y="1318947"/>
          <a:ext cx="8784976" cy="603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3200" i="0" kern="1200" dirty="0"/>
            <a:t>Девіантологічний</a:t>
          </a:r>
          <a:endParaRPr lang="ru-RU" sz="3200" i="0" kern="1200" dirty="0"/>
        </a:p>
      </dsp:txBody>
      <dsp:txXfrm>
        <a:off x="1817376" y="1318947"/>
        <a:ext cx="6967599" cy="603814"/>
      </dsp:txXfrm>
    </dsp:sp>
    <dsp:sp modelId="{1E2165D7-DF5F-4BBF-9315-8EB91B561567}">
      <dsp:nvSpPr>
        <dsp:cNvPr id="0" name=""/>
        <dsp:cNvSpPr/>
      </dsp:nvSpPr>
      <dsp:spPr>
        <a:xfrm>
          <a:off x="72003" y="1368151"/>
          <a:ext cx="1465281" cy="483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54CFC-DB97-44A3-9FEC-34E8867EE9CF}">
      <dsp:nvSpPr>
        <dsp:cNvPr id="0" name=""/>
        <dsp:cNvSpPr/>
      </dsp:nvSpPr>
      <dsp:spPr>
        <a:xfrm>
          <a:off x="0" y="1992586"/>
          <a:ext cx="8784976" cy="603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/>
            <a:t>Природно-неконвенціональний</a:t>
          </a:r>
          <a:endParaRPr lang="ru-RU" sz="3200" kern="1200" dirty="0"/>
        </a:p>
      </dsp:txBody>
      <dsp:txXfrm>
        <a:off x="1817376" y="1992586"/>
        <a:ext cx="6967599" cy="603814"/>
      </dsp:txXfrm>
    </dsp:sp>
    <dsp:sp modelId="{878EB558-996B-4D7C-8C78-64BC49CCAB8C}">
      <dsp:nvSpPr>
        <dsp:cNvPr id="0" name=""/>
        <dsp:cNvSpPr/>
      </dsp:nvSpPr>
      <dsp:spPr>
        <a:xfrm>
          <a:off x="72003" y="2088230"/>
          <a:ext cx="1434604" cy="483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054D3-E310-42B3-BDB1-08E95B6D1F8D}">
      <dsp:nvSpPr>
        <dsp:cNvPr id="0" name=""/>
        <dsp:cNvSpPr/>
      </dsp:nvSpPr>
      <dsp:spPr>
        <a:xfrm>
          <a:off x="0" y="2656782"/>
          <a:ext cx="8784976" cy="603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/>
            <a:t>Інституціоналістський</a:t>
          </a:r>
          <a:endParaRPr lang="ru-RU" sz="3200" kern="1200" dirty="0"/>
        </a:p>
      </dsp:txBody>
      <dsp:txXfrm>
        <a:off x="1817376" y="2656782"/>
        <a:ext cx="6967599" cy="603814"/>
      </dsp:txXfrm>
    </dsp:sp>
    <dsp:sp modelId="{8D4D4C82-8D2A-4C20-B3A7-C9370FB0DDC4}">
      <dsp:nvSpPr>
        <dsp:cNvPr id="0" name=""/>
        <dsp:cNvSpPr/>
      </dsp:nvSpPr>
      <dsp:spPr>
        <a:xfrm>
          <a:off x="72003" y="2736302"/>
          <a:ext cx="1402767" cy="483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3C45B-D205-49E5-B97E-AA620CD5DE95}">
      <dsp:nvSpPr>
        <dsp:cNvPr id="0" name=""/>
        <dsp:cNvSpPr/>
      </dsp:nvSpPr>
      <dsp:spPr>
        <a:xfrm>
          <a:off x="0" y="3320977"/>
          <a:ext cx="8784976" cy="603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/>
            <a:t>Деструктивний</a:t>
          </a:r>
          <a:endParaRPr lang="ru-RU" sz="3200" kern="1200" dirty="0"/>
        </a:p>
      </dsp:txBody>
      <dsp:txXfrm>
        <a:off x="1817376" y="3320977"/>
        <a:ext cx="6967599" cy="603814"/>
      </dsp:txXfrm>
    </dsp:sp>
    <dsp:sp modelId="{62C9D2A3-8589-48C0-81E8-1673EB8A7DB7}">
      <dsp:nvSpPr>
        <dsp:cNvPr id="0" name=""/>
        <dsp:cNvSpPr/>
      </dsp:nvSpPr>
      <dsp:spPr>
        <a:xfrm>
          <a:off x="72012" y="3384378"/>
          <a:ext cx="1496011" cy="483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145A1-928C-4E00-9422-C7E2CFFDD167}">
      <dsp:nvSpPr>
        <dsp:cNvPr id="0" name=""/>
        <dsp:cNvSpPr/>
      </dsp:nvSpPr>
      <dsp:spPr>
        <a:xfrm>
          <a:off x="0" y="3985173"/>
          <a:ext cx="8784976" cy="603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/>
            <a:t>Сумарно-статистичний</a:t>
          </a:r>
          <a:endParaRPr lang="ru-RU" sz="3200" kern="1200" dirty="0"/>
        </a:p>
      </dsp:txBody>
      <dsp:txXfrm>
        <a:off x="1817376" y="3985173"/>
        <a:ext cx="6967599" cy="603814"/>
      </dsp:txXfrm>
    </dsp:sp>
    <dsp:sp modelId="{1D9270A2-06CF-44E1-A5E8-526E4F2849BF}">
      <dsp:nvSpPr>
        <dsp:cNvPr id="0" name=""/>
        <dsp:cNvSpPr/>
      </dsp:nvSpPr>
      <dsp:spPr>
        <a:xfrm>
          <a:off x="72003" y="4032449"/>
          <a:ext cx="1445708" cy="483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43B93-A638-4C89-A253-E6DEBC8CBF12}">
      <dsp:nvSpPr>
        <dsp:cNvPr id="0" name=""/>
        <dsp:cNvSpPr/>
      </dsp:nvSpPr>
      <dsp:spPr>
        <a:xfrm>
          <a:off x="0" y="4649368"/>
          <a:ext cx="8784976" cy="6038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/>
            <a:t>Фундаментальний (класичний)</a:t>
          </a:r>
          <a:endParaRPr lang="ru-RU" sz="3200" kern="1200" dirty="0"/>
        </a:p>
      </dsp:txBody>
      <dsp:txXfrm>
        <a:off x="1817376" y="4649368"/>
        <a:ext cx="6967599" cy="603814"/>
      </dsp:txXfrm>
    </dsp:sp>
    <dsp:sp modelId="{DF0107AA-6500-4F05-A8E3-8D1EE15169B7}">
      <dsp:nvSpPr>
        <dsp:cNvPr id="0" name=""/>
        <dsp:cNvSpPr/>
      </dsp:nvSpPr>
      <dsp:spPr>
        <a:xfrm>
          <a:off x="0" y="4680520"/>
          <a:ext cx="1589746" cy="48305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3657F-C275-43FE-A42E-59A3E849ADBC}">
      <dsp:nvSpPr>
        <dsp:cNvPr id="0" name=""/>
        <dsp:cNvSpPr/>
      </dsp:nvSpPr>
      <dsp:spPr>
        <a:xfrm>
          <a:off x="0" y="93191"/>
          <a:ext cx="6768752" cy="862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Низький</a:t>
          </a:r>
          <a:endParaRPr lang="ru-RU" sz="4000" kern="1200" dirty="0"/>
        </a:p>
      </dsp:txBody>
      <dsp:txXfrm>
        <a:off x="1484830" y="93191"/>
        <a:ext cx="5283921" cy="862261"/>
      </dsp:txXfrm>
    </dsp:sp>
    <dsp:sp modelId="{454892A4-5795-4298-9606-39FA19320BCB}">
      <dsp:nvSpPr>
        <dsp:cNvPr id="0" name=""/>
        <dsp:cNvSpPr/>
      </dsp:nvSpPr>
      <dsp:spPr>
        <a:xfrm>
          <a:off x="131080" y="0"/>
          <a:ext cx="1353750" cy="10486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DD7CD5-002A-43F1-9296-46A4DC1EA567}">
      <dsp:nvSpPr>
        <dsp:cNvPr id="0" name=""/>
        <dsp:cNvSpPr/>
      </dsp:nvSpPr>
      <dsp:spPr>
        <a:xfrm>
          <a:off x="0" y="1268866"/>
          <a:ext cx="6768752" cy="8703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Середній</a:t>
          </a:r>
          <a:endParaRPr lang="ru-RU" sz="4000" kern="1200" dirty="0"/>
        </a:p>
      </dsp:txBody>
      <dsp:txXfrm>
        <a:off x="1484830" y="1268866"/>
        <a:ext cx="5283921" cy="870361"/>
      </dsp:txXfrm>
    </dsp:sp>
    <dsp:sp modelId="{3713A04B-5632-4825-A901-BD8A600E1BD5}">
      <dsp:nvSpPr>
        <dsp:cNvPr id="0" name=""/>
        <dsp:cNvSpPr/>
      </dsp:nvSpPr>
      <dsp:spPr>
        <a:xfrm>
          <a:off x="131080" y="1179725"/>
          <a:ext cx="1353750" cy="10486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D99BD-DE8E-4CD9-9902-DE1DC6EB6428}">
      <dsp:nvSpPr>
        <dsp:cNvPr id="0" name=""/>
        <dsp:cNvSpPr/>
      </dsp:nvSpPr>
      <dsp:spPr>
        <a:xfrm>
          <a:off x="0" y="2359450"/>
          <a:ext cx="6768752" cy="1310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Високий</a:t>
          </a:r>
          <a:endParaRPr lang="ru-RU" sz="4000" kern="1200" dirty="0"/>
        </a:p>
      </dsp:txBody>
      <dsp:txXfrm>
        <a:off x="1484830" y="2359450"/>
        <a:ext cx="5283921" cy="1310805"/>
      </dsp:txXfrm>
    </dsp:sp>
    <dsp:sp modelId="{B016B547-C38D-4D53-8CAB-E1446CF62120}">
      <dsp:nvSpPr>
        <dsp:cNvPr id="0" name=""/>
        <dsp:cNvSpPr/>
      </dsp:nvSpPr>
      <dsp:spPr>
        <a:xfrm>
          <a:off x="131080" y="2490530"/>
          <a:ext cx="1353750" cy="104864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E33B2-1944-4DF0-88FA-9965FF1CD705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/>
            <a:t>Природна латентність</a:t>
          </a:r>
          <a:r>
            <a:rPr lang="uk-UA" sz="3200" kern="1200" dirty="0"/>
            <a:t> </a:t>
          </a:r>
          <a:endParaRPr lang="ru-RU" sz="3200" kern="1200" dirty="0"/>
        </a:p>
      </dsp:txBody>
      <dsp:txXfrm>
        <a:off x="744" y="145603"/>
        <a:ext cx="2902148" cy="1741289"/>
      </dsp:txXfrm>
    </dsp:sp>
    <dsp:sp modelId="{47E024E7-807B-44C9-A34D-3F13EEF0FDB6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/>
            <a:t>Погранична латентність </a:t>
          </a:r>
          <a:endParaRPr lang="ru-RU" sz="3200" kern="1200" dirty="0"/>
        </a:p>
      </dsp:txBody>
      <dsp:txXfrm>
        <a:off x="3193107" y="145603"/>
        <a:ext cx="2902148" cy="1741289"/>
      </dsp:txXfrm>
    </dsp:sp>
    <dsp:sp modelId="{39B8F1CE-8DBC-42FD-AAE6-523BFA72AADC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/>
            <a:t>Штучна латентність</a:t>
          </a:r>
          <a:r>
            <a:rPr lang="uk-UA" sz="3200" kern="1200" dirty="0"/>
            <a:t> </a:t>
          </a:r>
          <a:endParaRPr lang="ru-RU" sz="3200" kern="1200" dirty="0"/>
        </a:p>
      </dsp:txBody>
      <dsp:txXfrm>
        <a:off x="1596925" y="2177107"/>
        <a:ext cx="2902148" cy="1741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D4476-F684-4C34-B3D9-5E1115A9F39D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Майнова шкода</a:t>
          </a:r>
          <a:endParaRPr lang="ru-RU" sz="4000" kern="1200" dirty="0"/>
        </a:p>
      </dsp:txBody>
      <dsp:txXfrm>
        <a:off x="744" y="145603"/>
        <a:ext cx="2902148" cy="1741289"/>
      </dsp:txXfrm>
    </dsp:sp>
    <dsp:sp modelId="{058CAFD9-3318-4167-BC29-8F8C28404843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Фізична шкода</a:t>
          </a:r>
          <a:endParaRPr lang="ru-RU" sz="4000" kern="1200" dirty="0"/>
        </a:p>
      </dsp:txBody>
      <dsp:txXfrm>
        <a:off x="3193107" y="145603"/>
        <a:ext cx="2902148" cy="1741289"/>
      </dsp:txXfrm>
    </dsp:sp>
    <dsp:sp modelId="{CE1341D6-965C-49C5-9DA0-2E2CCED95330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Моральна шкода</a:t>
          </a:r>
          <a:endParaRPr lang="ru-RU" sz="4000" kern="1200" dirty="0"/>
        </a:p>
      </dsp:txBody>
      <dsp:txXfrm>
        <a:off x="744" y="2177107"/>
        <a:ext cx="2902148" cy="1741289"/>
      </dsp:txXfrm>
    </dsp:sp>
    <dsp:sp modelId="{084A5784-7CF2-4BA6-A42F-D8947B1AFABD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Інша шкода</a:t>
          </a:r>
          <a:endParaRPr lang="ru-RU" sz="4000" kern="1200" dirty="0"/>
        </a:p>
      </dsp:txBody>
      <dsp:txXfrm>
        <a:off x="3193107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B52F25-1EF5-4AB4-AA9D-7FD312E20500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99EAE-EFB9-4788-BE1C-BFFB5135C274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086CC-5A85-4512-B139-3A5CF0C4AF16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28984-1EDC-4DE9-9BB7-CE0DAA67E4CC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242D8-DE2C-4ECE-A9FE-0B1FEDD66C27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5A08A-4428-4EBF-A679-66A2DCC31F73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673D1-4F28-4450-8BC6-8901D14AD6EA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2C47C5-884D-47BD-8ADD-AE4FD728D0E5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F37EA-58BF-4763-A210-33402FC4210F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07C680-D0A2-41B4-AAEE-1746F2B78468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D4B83-AAB1-483F-A237-7AFA1510065E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55360-B7A1-4B2A-A197-42AAD073A703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1CAA3-AF1C-4C3E-8C81-72D8EC1C8028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C9D915-E4C2-491D-A105-DF7C9846C178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5A9301-242A-4865-8157-9030F2151473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581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B304E-E439-4B0A-B22D-9A27F5F2704C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C8C78-0CD5-45E7-9176-D47F73C42DB7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5C874-6E60-4335-87EE-2F74E3220548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310DF3-FD7B-4C4E-B8DB-279D045D2C67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70A2E-F80F-4BB0-A225-FCD051B9AFD7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AEA17-B9A1-4380-9CE5-3163A40E12C4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CBB4F-E791-4726-B64D-16F2C8C7FB70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8D905-04E1-46F8-ABE5-A65996F3E03D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009B0088-8C48-4C4E-AD90-24E17287D99B}" type="slidenum">
              <a:rPr lang="ru-RU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8013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0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0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Verdana" pitchFamily="32" charset="0"/>
              </a:defRPr>
            </a:lvl1pPr>
          </a:lstStyle>
          <a:p>
            <a:fld id="{BEC37A9B-B495-4F1B-BA56-98E2FC2E8867}" type="slidenum">
              <a:rPr lang="ru-RU"/>
              <a:pPr/>
              <a:t>‹№›</a:t>
            </a:fld>
            <a:endParaRPr lang="ru-RU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66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2056" name="Line 7"/>
          <p:cNvSpPr>
            <a:spLocks noChangeShapeType="1"/>
          </p:cNvSpPr>
          <p:nvPr/>
        </p:nvSpPr>
        <p:spPr bwMode="auto">
          <a:xfrm>
            <a:off x="457200" y="1447800"/>
            <a:ext cx="8077200" cy="1588"/>
          </a:xfrm>
          <a:prstGeom prst="line">
            <a:avLst/>
          </a:prstGeom>
          <a:noFill/>
          <a:ln w="19080" cap="sq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CC66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CC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CC33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3300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CC3300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/>
              <a:t>   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89113" y="0"/>
            <a:ext cx="7354887" cy="1712912"/>
          </a:xfrm>
        </p:spPr>
        <p:txBody>
          <a:bodyPr/>
          <a:lstStyle/>
          <a:p>
            <a:pPr indent="-341313" algn="ctr" eaLnBrk="1" hangingPunct="1">
              <a:spcBef>
                <a:spcPts val="700"/>
              </a:spcBef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sz="4400" b="1" dirty="0">
                <a:latin typeface="Calibri" pitchFamily="34" charset="0"/>
              </a:rPr>
              <a:t>КРИМІНОЛОГІЧНЕ ВЧЕННЯ ПРО ЗЛОЧИННІСТЬ</a:t>
            </a:r>
            <a:endParaRPr lang="ru-RU" sz="4400" b="1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рапеция 9"/>
          <p:cNvSpPr/>
          <p:nvPr/>
        </p:nvSpPr>
        <p:spPr bwMode="auto">
          <a:xfrm>
            <a:off x="1115616" y="5085184"/>
            <a:ext cx="7056784" cy="648072"/>
          </a:xfrm>
          <a:prstGeom prst="trapezoid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рапеция 7"/>
          <p:cNvSpPr/>
          <p:nvPr/>
        </p:nvSpPr>
        <p:spPr bwMode="auto">
          <a:xfrm>
            <a:off x="539552" y="4293096"/>
            <a:ext cx="7416824" cy="648072"/>
          </a:xfrm>
          <a:prstGeom prst="trapezoid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8013" cy="651346"/>
          </a:xfrm>
        </p:spPr>
        <p:txBody>
          <a:bodyPr/>
          <a:lstStyle/>
          <a:p>
            <a:r>
              <a:rPr lang="uk-UA" dirty="0"/>
              <a:t>Коефіцієнти злочинності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8208912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i="1" dirty="0">
                <a:solidFill>
                  <a:schemeClr val="tx1"/>
                </a:solidFill>
                <a:latin typeface="Calibri" pitchFamily="34" charset="0"/>
              </a:rPr>
              <a:t>Коефіцієнт злочинності — </a:t>
            </a:r>
            <a:r>
              <a:rPr lang="uk-UA" sz="2800" dirty="0">
                <a:solidFill>
                  <a:schemeClr val="tx1"/>
                </a:solidFill>
                <a:latin typeface="Calibri" pitchFamily="34" charset="0"/>
              </a:rPr>
              <a:t>математичний підрахунок кількості зареєстрованих кримінальних правопорушень або виявлених осіб, що вчинили </a:t>
            </a:r>
            <a:r>
              <a:rPr lang="uk-UA" sz="2800" dirty="0" err="1">
                <a:solidFill>
                  <a:schemeClr val="tx1"/>
                </a:solidFill>
                <a:latin typeface="Calibri" pitchFamily="34" charset="0"/>
              </a:rPr>
              <a:t>кр</a:t>
            </a:r>
            <a:r>
              <a:rPr lang="uk-UA" sz="2800" dirty="0">
                <a:solidFill>
                  <a:schemeClr val="tx1"/>
                </a:solidFill>
                <a:latin typeface="Calibri" pitchFamily="34" charset="0"/>
              </a:rPr>
              <a:t>. пр. на прийняту в науці «одиницю» населення: 10 тис. чи 100 тис. (залежно від усього населення регіону)</a:t>
            </a:r>
            <a:endParaRPr lang="ru-RU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365104"/>
            <a:ext cx="72571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i="1" dirty="0">
                <a:solidFill>
                  <a:schemeClr val="tx1"/>
                </a:solidFill>
                <a:latin typeface="Calibri" pitchFamily="34" charset="0"/>
              </a:rPr>
              <a:t>коефіцієнт інтенсивності злочинності</a:t>
            </a:r>
            <a:endParaRPr lang="ru-RU" sz="3200" i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5157192"/>
            <a:ext cx="6336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>
                <a:solidFill>
                  <a:schemeClr val="tx1"/>
                </a:solidFill>
                <a:latin typeface="Calibri" pitchFamily="34" charset="0"/>
              </a:rPr>
              <a:t>коефіцієнт злочинної активності</a:t>
            </a:r>
            <a:endParaRPr lang="ru-RU" sz="32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79512" y="434861"/>
            <a:ext cx="8640960" cy="166199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-228600" algn="l"/>
              </a:tabLst>
            </a:pPr>
            <a:r>
              <a:rPr kumimoji="0" lang="uk-UA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Коефіцієнт злочинної інтенсивності 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визначається кількістю </a:t>
            </a:r>
            <a:r>
              <a:rPr kumimoji="0" lang="uk-UA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кр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пр. на певну (10 тис. або 100 тис.) частину населення за формулою: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5085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</a:tabLst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79512" y="3460939"/>
            <a:ext cx="8640960" cy="30469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-228600" algn="l"/>
              </a:tabLst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де: З — кількість зареєстрованих </a:t>
            </a:r>
            <a:r>
              <a:rPr kumimoji="0" lang="uk-UA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кр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пр. у країні або в регіоні за рік (або інший проміжок часу);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R="0" lvl="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</a:tabLst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10000 або 100000 — умовна «одиниця» населення;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R="0" lvl="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</a:tabLst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Н — населення країни або регіону (області, міста, селища тощо) за той же проміжок часу.</a:t>
            </a:r>
            <a:endParaRPr kumimoji="0" lang="uk-UA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2276872"/>
            <a:ext cx="5354782" cy="936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79512" y="3645024"/>
            <a:ext cx="8712968" cy="30469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Clr>
                <a:srgbClr val="000000"/>
              </a:buClr>
              <a:buSzPct val="100000"/>
              <a:tabLst>
                <a:tab pos="-228600" algn="l"/>
              </a:tabLst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де: З — кількість виявлених </a:t>
            </a:r>
            <a:r>
              <a:rPr lang="uk-UA" sz="32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осіб, які вчинили  </a:t>
            </a:r>
            <a:r>
              <a:rPr lang="uk-UA" sz="3200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кр.пр</a:t>
            </a:r>
            <a:r>
              <a:rPr lang="uk-UA" sz="32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(за рік);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>
              <a:tabLst>
                <a:tab pos="-228600" algn="l"/>
              </a:tabLst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10000 або 100000 — умовна «одиниця» населення;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>
              <a:tabLst>
                <a:tab pos="-228600" algn="l"/>
              </a:tabLst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 — населення країни (регіону), яке досягла 14-літнього віку і старше).</a:t>
            </a:r>
            <a:endParaRPr kumimoji="0" lang="uk-UA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20" y="116632"/>
            <a:ext cx="8640960" cy="21544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Clr>
                <a:srgbClr val="000000"/>
              </a:buClr>
              <a:buSzPct val="100000"/>
              <a:tabLst>
                <a:tab pos="-228600" algn="l"/>
              </a:tabLst>
            </a:pPr>
            <a:r>
              <a:rPr kumimoji="0" lang="uk-UA" sz="32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Коефіцієнт злочинної активності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вимірюється кількістю виявлених осіб, які вчинили  </a:t>
            </a:r>
            <a:r>
              <a:rPr kumimoji="0" lang="uk-UA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кр.пр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на частину населення країни (регіону), яка досягла 14-літнього віку, за формулою: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45085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228600" algn="l"/>
              </a:tabLst>
            </a:pP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2564904"/>
            <a:ext cx="5605953" cy="972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79512" y="3140968"/>
            <a:ext cx="8712968" cy="35394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Clr>
                <a:srgbClr val="000000"/>
              </a:buClr>
              <a:buSzPct val="100000"/>
              <a:tabLst>
                <a:tab pos="-228600" algn="l"/>
              </a:tabLst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де: З — </a:t>
            </a:r>
            <a:r>
              <a:rPr lang="uk-UA" sz="3200" dirty="0">
                <a:solidFill>
                  <a:schemeClr val="tx1"/>
                </a:solidFill>
                <a:latin typeface="Calibri" pitchFamily="34" charset="0"/>
              </a:rPr>
              <a:t>кількість осіб, які притягнуті до кримінальної відповідальності й засуджені до певних покарань</a:t>
            </a: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>
              <a:tabLst>
                <a:tab pos="-228600" algn="l"/>
              </a:tabLst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10000 або 100000 — умовна «одиниця» населення;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>
              <a:tabLst>
                <a:tab pos="-228600" algn="l"/>
              </a:tabLst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 — населення країни (регіону), яке досягла 14-літнього віку і старше).</a:t>
            </a:r>
            <a:endParaRPr kumimoji="0" lang="uk-UA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20" y="409020"/>
            <a:ext cx="8640960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Clr>
                <a:srgbClr val="000000"/>
              </a:buClr>
              <a:buSzPct val="100000"/>
              <a:tabLst>
                <a:tab pos="-228600" algn="l"/>
              </a:tabLst>
            </a:pPr>
            <a:r>
              <a:rPr lang="uk-UA" sz="3200" b="1" i="1" dirty="0">
                <a:solidFill>
                  <a:schemeClr val="tx1"/>
                </a:solidFill>
                <a:latin typeface="Calibri" pitchFamily="34" charset="0"/>
              </a:rPr>
              <a:t>РІВЕНЬ СУДИМОСТІ </a:t>
            </a:r>
            <a:r>
              <a:rPr lang="uk-UA" sz="3200" i="1" dirty="0">
                <a:solidFill>
                  <a:schemeClr val="tx1"/>
                </a:solidFill>
                <a:latin typeface="Calibri" pitchFamily="34" charset="0"/>
              </a:rPr>
              <a:t>— </a:t>
            </a:r>
            <a:r>
              <a:rPr lang="uk-UA" sz="3200" dirty="0">
                <a:solidFill>
                  <a:schemeClr val="tx1"/>
                </a:solidFill>
                <a:latin typeface="Calibri" pitchFamily="34" charset="0"/>
              </a:rPr>
              <a:t>кількість осіб, які притягнуті до кримінальної відповідальності й засуджені до певних покарань. 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132856"/>
            <a:ext cx="4716000" cy="8608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Якісні показники злочинності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44824"/>
            <a:ext cx="8280920" cy="35394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i="1" dirty="0">
                <a:solidFill>
                  <a:schemeClr val="tx1"/>
                </a:solidFill>
                <a:latin typeface="Calibri" pitchFamily="34" charset="0"/>
              </a:rPr>
              <a:t>Структура злочинності — </a:t>
            </a:r>
            <a:r>
              <a:rPr lang="uk-UA" sz="3200" dirty="0">
                <a:solidFill>
                  <a:schemeClr val="tx1"/>
                </a:solidFill>
                <a:latin typeface="Calibri" pitchFamily="34" charset="0"/>
              </a:rPr>
              <a:t>це групування </a:t>
            </a:r>
            <a:r>
              <a:rPr lang="uk-UA" sz="3200" dirty="0" err="1">
                <a:solidFill>
                  <a:schemeClr val="tx1"/>
                </a:solidFill>
                <a:latin typeface="Calibri" pitchFamily="34" charset="0"/>
              </a:rPr>
              <a:t>кр</a:t>
            </a:r>
            <a:r>
              <a:rPr lang="uk-UA" sz="3200" dirty="0">
                <a:solidFill>
                  <a:schemeClr val="tx1"/>
                </a:solidFill>
                <a:latin typeface="Calibri" pitchFamily="34" charset="0"/>
              </a:rPr>
              <a:t>. пр. і осіб, які їх скоїли, за певними їхніми якісними ознаками для установлення найбільш характерних рис із метою подальшого виявлення і вивчення взаємозв’язків між структурними підрозділами. </a:t>
            </a:r>
            <a:endParaRPr lang="ru-RU" sz="3200" i="1" u="sng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ÐÐ°ÑÑÐ¸Ð½ÐºÐ¸ Ð¿Ð¾ Ð·Ð°Ð¿ÑÐ¾ÑÑ ÑÑÑÑÐºÑÑÑÐ° Ð·Ð»Ð¾ÑÐ¸Ð½Ð½Ð¾ÑÑÑ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8641"/>
            <a:ext cx="8280920" cy="27392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i="1" dirty="0">
                <a:solidFill>
                  <a:schemeClr val="tx1"/>
                </a:solidFill>
              </a:rPr>
              <a:t>Характер злочинності</a:t>
            </a:r>
            <a:r>
              <a:rPr lang="uk-UA" sz="2800" dirty="0">
                <a:solidFill>
                  <a:schemeClr val="tx1"/>
                </a:solidFill>
              </a:rPr>
              <a:t> визначається питомою вагою тяжких і особливо тяжких злочинів і суспільною небезпекою осіб, які їх скоїли, до загальної кількості зареєстрованої злочинності і </a:t>
            </a:r>
            <a:r>
              <a:rPr lang="uk-UA" sz="28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осіб, які вчинили  </a:t>
            </a:r>
            <a:r>
              <a:rPr lang="uk-UA" sz="2800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кр.пр</a:t>
            </a:r>
            <a:r>
              <a:rPr lang="uk-UA" sz="28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uk-UA" sz="2800" dirty="0">
              <a:solidFill>
                <a:schemeClr val="tx1"/>
              </a:solidFill>
            </a:endParaRPr>
          </a:p>
          <a:p>
            <a:endParaRPr lang="ru-RU" sz="3200" i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24024911"/>
              </p:ext>
            </p:extLst>
          </p:nvPr>
        </p:nvGraphicFramePr>
        <p:xfrm>
          <a:off x="467544" y="3068960"/>
          <a:ext cx="82809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8013" cy="1141412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Кількісно-якісні показники злочинності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828092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i="1" dirty="0">
                <a:solidFill>
                  <a:schemeClr val="tx1"/>
                </a:solidFill>
              </a:rPr>
              <a:t>Динаміка злочинності — </a:t>
            </a:r>
            <a:r>
              <a:rPr lang="uk-UA" sz="3200" dirty="0">
                <a:solidFill>
                  <a:schemeClr val="tx1"/>
                </a:solidFill>
              </a:rPr>
              <a:t>це зміна всіх її показників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uk-UA" sz="3200" dirty="0">
                <a:solidFill>
                  <a:schemeClr val="tx1"/>
                </a:solidFill>
              </a:rPr>
              <a:t>загалом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uk-UA" sz="3200" dirty="0">
                <a:solidFill>
                  <a:schemeClr val="tx1"/>
                </a:solidFill>
              </a:rPr>
              <a:t>або їхніх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uk-UA" sz="3200" dirty="0">
                <a:solidFill>
                  <a:schemeClr val="tx1"/>
                </a:solidFill>
              </a:rPr>
              <a:t>елементів протягом певного часу.</a:t>
            </a:r>
            <a:endParaRPr lang="ru-RU" sz="3200" i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95536" y="3284984"/>
          <a:ext cx="842493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562074"/>
          </a:xfrm>
        </p:spPr>
        <p:txBody>
          <a:bodyPr/>
          <a:lstStyle/>
          <a:p>
            <a:r>
              <a:rPr lang="uk-UA" sz="3200" dirty="0">
                <a:latin typeface="Calibri" pitchFamily="34" charset="0"/>
              </a:rPr>
              <a:t>ЛАНЦЮГОВИЙ МЕТОД</a:t>
            </a:r>
            <a:endParaRPr lang="ru-RU" sz="3200" dirty="0"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032739"/>
              </p:ext>
            </p:extLst>
          </p:nvPr>
        </p:nvGraphicFramePr>
        <p:xfrm>
          <a:off x="323528" y="836712"/>
          <a:ext cx="8532153" cy="5616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Рік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К-ть</a:t>
                      </a: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800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кр</a:t>
                      </a: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. пр.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Аб</a:t>
                      </a: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. приріст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Темп</a:t>
                      </a:r>
                      <a:r>
                        <a:rPr lang="uk-UA" sz="28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пр.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Темп росту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507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496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-11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-2,17%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97,83%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512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3,23%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103,23%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536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24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4,69%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104,69%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526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-10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-1,87%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98,13%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557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31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5,89%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105,89%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591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34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6,1%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106,1%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539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-52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-8,8%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91,2%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446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-93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-17,25%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82,75%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567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121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27,1%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127,1%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562074"/>
          </a:xfrm>
        </p:spPr>
        <p:txBody>
          <a:bodyPr/>
          <a:lstStyle/>
          <a:p>
            <a:r>
              <a:rPr lang="uk-UA" sz="3200" dirty="0">
                <a:latin typeface="Calibri" pitchFamily="34" charset="0"/>
              </a:rPr>
              <a:t>БАЗИСНИЙ МЕТОД</a:t>
            </a:r>
            <a:endParaRPr lang="ru-RU" sz="3200" dirty="0"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30" y="908721"/>
          <a:ext cx="8568950" cy="5616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Рік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К-ть</a:t>
                      </a: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800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кр</a:t>
                      </a: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. пр.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Аб</a:t>
                      </a: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. приріст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Темп</a:t>
                      </a:r>
                      <a:r>
                        <a:rPr lang="uk-UA" sz="2800" baseline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пр.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Темп росту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2007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507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2008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496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-11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-2,17%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97,83%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2009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512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0,99%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100,99%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2010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536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29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5,72%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105,72%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2011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526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19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3,75%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103,75%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557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9,86%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109,86%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591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84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16,57%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116,57%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539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32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6,31%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106,31%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446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Times New Roman"/>
                          <a:cs typeface="Times New Roman"/>
                        </a:rPr>
                        <a:t>-61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-12,03%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87,97%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06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567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60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11,8%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111,8%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dirty="0">
                <a:latin typeface="Calibri" pitchFamily="34" charset="0"/>
              </a:rPr>
              <a:t>План: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600200"/>
            <a:ext cx="8712968" cy="4530725"/>
          </a:xfrm>
        </p:spPr>
        <p:txBody>
          <a:bodyPr/>
          <a:lstStyle/>
          <a:p>
            <a:pPr marL="0" indent="0"/>
            <a:r>
              <a:rPr lang="uk-UA" sz="3600" dirty="0">
                <a:latin typeface="Calibri" pitchFamily="34" charset="0"/>
              </a:rPr>
              <a:t>І.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uk-UA" sz="3600" dirty="0">
                <a:latin typeface="Calibri" pitchFamily="34" charset="0"/>
              </a:rPr>
              <a:t>Поняття злочинності.</a:t>
            </a:r>
            <a:endParaRPr lang="ru-RU" sz="3600" dirty="0">
              <a:latin typeface="Calibri" pitchFamily="34" charset="0"/>
            </a:endParaRPr>
          </a:p>
          <a:p>
            <a:pPr marL="0" indent="0"/>
            <a:r>
              <a:rPr lang="uk-UA" sz="3600" dirty="0">
                <a:latin typeface="Calibri" pitchFamily="34" charset="0"/>
              </a:rPr>
              <a:t>ІІ.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uk-UA" sz="3600" dirty="0">
                <a:latin typeface="Calibri" pitchFamily="34" charset="0"/>
              </a:rPr>
              <a:t>Кількісні та якісні показники злочинності.</a:t>
            </a:r>
            <a:endParaRPr lang="ru-RU" sz="3600" dirty="0">
              <a:latin typeface="Calibri" pitchFamily="34" charset="0"/>
            </a:endParaRPr>
          </a:p>
          <a:p>
            <a:pPr marL="0" indent="0"/>
            <a:r>
              <a:rPr lang="uk-UA" sz="3600" dirty="0">
                <a:latin typeface="Calibri" pitchFamily="34" charset="0"/>
              </a:rPr>
              <a:t>ІІІ.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uk-UA" sz="3600" dirty="0">
                <a:latin typeface="Calibri" pitchFamily="34" charset="0"/>
              </a:rPr>
              <a:t>Латентна злочинність.</a:t>
            </a:r>
            <a:endParaRPr lang="ru-RU" sz="3600" dirty="0">
              <a:latin typeface="Calibri" pitchFamily="34" charset="0"/>
            </a:endParaRPr>
          </a:p>
          <a:p>
            <a:pPr marL="0" indent="0"/>
            <a:r>
              <a:rPr lang="uk-UA" sz="3600" dirty="0">
                <a:latin typeface="Calibri" pitchFamily="34" charset="0"/>
              </a:rPr>
              <a:t>IV.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uk-UA" sz="3600" dirty="0">
                <a:latin typeface="Calibri" pitchFamily="34" charset="0"/>
              </a:rPr>
              <a:t>Соціальні наслідки злочинності.</a:t>
            </a:r>
            <a:endParaRPr lang="ru-RU" sz="3600" dirty="0">
              <a:latin typeface="Calibri" pitchFamily="34" charset="0"/>
            </a:endParaRPr>
          </a:p>
          <a:p>
            <a:pPr marL="0" indent="0"/>
            <a:r>
              <a:rPr lang="uk-UA" sz="3600" dirty="0">
                <a:latin typeface="Calibri" pitchFamily="34" charset="0"/>
              </a:rPr>
              <a:t>V.	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uk-UA" sz="3600" dirty="0">
                <a:latin typeface="Calibri" pitchFamily="34" charset="0"/>
              </a:rPr>
              <a:t>«Фонові» явища злочинності. </a:t>
            </a:r>
            <a:endParaRPr lang="ru-RU" sz="3600" dirty="0">
              <a:latin typeface="Calibri" pitchFamily="34" charset="0"/>
            </a:endParaRPr>
          </a:p>
          <a:p>
            <a:pPr indent="-341313" eaLnBrk="1" hangingPunct="1">
              <a:buClrTx/>
              <a:buSzPct val="7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3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3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3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3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3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3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562074"/>
          </a:xfrm>
        </p:spPr>
        <p:txBody>
          <a:bodyPr/>
          <a:lstStyle/>
          <a:p>
            <a:r>
              <a:rPr lang="uk-UA" sz="3200" dirty="0">
                <a:latin typeface="Calibri" pitchFamily="34" charset="0"/>
              </a:rPr>
              <a:t>МЕТОД КОВЗКОЇ СЕРЕДНЬОЇ</a:t>
            </a:r>
            <a:endParaRPr lang="ru-RU" sz="3200" dirty="0"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16" y="1268760"/>
          <a:ext cx="8640963" cy="200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2007-2008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2008-2009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2009-2010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2010-2011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2011-2012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2012-2013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2013-2014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2014-2015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2015-2016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501,5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504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524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531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558,5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574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565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>
                          <a:latin typeface="Calibri" pitchFamily="34" charset="0"/>
                          <a:ea typeface="Calibri"/>
                          <a:cs typeface="Times New Roman"/>
                        </a:rPr>
                        <a:t>492,5</a:t>
                      </a:r>
                      <a:endParaRPr lang="ru-RU" sz="280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506,5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51520" y="3356992"/>
          <a:ext cx="864096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562074"/>
          </a:xfrm>
        </p:spPr>
        <p:txBody>
          <a:bodyPr/>
          <a:lstStyle/>
          <a:p>
            <a:r>
              <a:rPr lang="uk-UA" sz="3200" dirty="0">
                <a:latin typeface="Calibri" pitchFamily="34" charset="0"/>
              </a:rPr>
              <a:t>МЕТОД УКРУПНЕНИХ ІНТЕРВАЛІВ</a:t>
            </a:r>
            <a:endParaRPr lang="ru-RU" sz="3200" dirty="0"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16" y="1268760"/>
          <a:ext cx="8640965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2007-2008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2009-2010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2011-2012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2013-2014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2015-2016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1003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1048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1083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1130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Calibri" pitchFamily="34" charset="0"/>
                          <a:ea typeface="Calibri"/>
                          <a:cs typeface="Times New Roman"/>
                        </a:rPr>
                        <a:t>1013</a:t>
                      </a:r>
                      <a:endParaRPr lang="ru-RU" sz="2800" dirty="0"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251520" y="3356992"/>
          <a:ext cx="864096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20621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i="1" dirty="0">
                <a:solidFill>
                  <a:schemeClr val="tx1"/>
                </a:solidFill>
                <a:latin typeface="Calibri" pitchFamily="34" charset="0"/>
              </a:rPr>
              <a:t>«Географія злочинності» — </a:t>
            </a:r>
            <a:r>
              <a:rPr lang="uk-UA" sz="3200" dirty="0">
                <a:solidFill>
                  <a:schemeClr val="tx1"/>
                </a:solidFill>
                <a:latin typeface="Calibri" pitchFamily="34" charset="0"/>
              </a:rPr>
              <a:t>кількісно-якісний показник, який характеризує територіальну розповсюдженість і якісну відмінність чи схожість її основних показників.</a:t>
            </a:r>
            <a:endParaRPr lang="ru-RU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5234" name="AutoShape 2" descr="ÐÐ°ÑÑÐ¸Ð½ÐºÐ¸ Ð¿Ð¾ Ð·Ð°Ð¿ÑÐ¾ÑÑ Ð³ÐµÐ¾Ð³ÑÐ°ÑÑÑ Ð·Ð»Ð¾ÑÐ¸Ð½Ð½Ð¾ÑÑ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36" name="AutoShape 4" descr="ÐÐ°ÑÑÐ¸Ð½ÐºÐ¸ Ð¿Ð¾ Ð·Ð°Ð¿ÑÐ¾ÑÑ Ð³ÐµÐ¾Ð³ÑÐ°ÑÑÑ Ð·Ð»Ð¾ÑÐ¸Ð½Ð½Ð¾ÑÑ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38" name="AutoShape 6" descr="ÐÐ°ÑÑÐ¸Ð½ÐºÐ¸ Ð¿Ð¾ Ð·Ð°Ð¿ÑÐ¾ÑÑ Ð³ÐµÐ¾Ð³ÑÐ°ÑÑÑ Ð·Ð»Ð¾ÑÐ¸Ð½Ð½Ð¾ÑÑ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240" name="AutoShape 8" descr="ÐÐ°ÑÑÐ¸Ð½ÐºÐ¸ Ð¿Ð¾ Ð·Ð°Ð¿ÑÐ¾ÑÑ Ð³ÐµÐ¾Ð³ÑÐ°ÑÑÑ Ð·Ð»Ð¾ÑÐ¸Ð½Ð½Ð¾ÑÑ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Злочинність в Україні — Вікіпед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92896"/>
            <a:ext cx="7403976" cy="378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4572000" cy="30469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3200" b="1" i="1" dirty="0">
                <a:solidFill>
                  <a:schemeClr val="tx1"/>
                </a:solidFill>
                <a:latin typeface="Calibri" pitchFamily="34" charset="0"/>
              </a:rPr>
              <a:t>«Ціна» злочинності </a:t>
            </a:r>
            <a:r>
              <a:rPr lang="uk-UA" sz="3200" i="1" dirty="0">
                <a:solidFill>
                  <a:schemeClr val="tx1"/>
                </a:solidFill>
                <a:latin typeface="Calibri" pitchFamily="34" charset="0"/>
              </a:rPr>
              <a:t>— </a:t>
            </a:r>
            <a:r>
              <a:rPr lang="uk-UA" sz="3200" dirty="0">
                <a:solidFill>
                  <a:schemeClr val="tx1"/>
                </a:solidFill>
                <a:latin typeface="Calibri" pitchFamily="34" charset="0"/>
              </a:rPr>
              <a:t>це кількісно-якісний показник тієї шкоди і витрат суспільства, які є наслідком її злочинних проявів</a:t>
            </a:r>
            <a:endParaRPr lang="ru-RU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717032"/>
            <a:ext cx="3095625" cy="2881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3968" y="3140968"/>
            <a:ext cx="4572000" cy="35394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3200" b="1" i="1" dirty="0">
                <a:solidFill>
                  <a:schemeClr val="tx1"/>
                </a:solidFill>
                <a:latin typeface="Calibri" pitchFamily="34" charset="0"/>
              </a:rPr>
              <a:t>Стан злочинності </a:t>
            </a:r>
            <a:r>
              <a:rPr lang="uk-UA" sz="3200" i="1" dirty="0">
                <a:solidFill>
                  <a:schemeClr val="tx1"/>
                </a:solidFill>
                <a:latin typeface="Calibri" pitchFamily="34" charset="0"/>
              </a:rPr>
              <a:t>— </a:t>
            </a:r>
            <a:r>
              <a:rPr lang="uk-UA" sz="3200" dirty="0">
                <a:solidFill>
                  <a:schemeClr val="tx1"/>
                </a:solidFill>
                <a:latin typeface="Calibri" pitchFamily="34" charset="0"/>
              </a:rPr>
              <a:t>узагальнена характеристика злочинності, що включає питому вагу, рівень, структуру, динаміку, латентність, ціну тощо.</a:t>
            </a:r>
            <a:endParaRPr lang="ru-RU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664"/>
            <a:ext cx="3456385" cy="259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476672"/>
            <a:ext cx="6858000" cy="650453"/>
          </a:xfrm>
        </p:spPr>
        <p:txBody>
          <a:bodyPr/>
          <a:lstStyle/>
          <a:p>
            <a:r>
              <a:rPr lang="uk-UA" sz="3200" b="1" dirty="0">
                <a:latin typeface="Calibri" pitchFamily="34" charset="0"/>
              </a:rPr>
              <a:t>ІІІ. ЛАТЕНТНА ЗЛОЧИННІСТЬ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1331640" y="1124744"/>
            <a:ext cx="6984776" cy="10772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uk-UA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злочинність, яку не зареєстровано в кримінальній статистиці.</a:t>
            </a:r>
            <a:endParaRPr kumimoji="0" lang="uk-UA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2348880"/>
            <a:ext cx="5061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>
                <a:solidFill>
                  <a:schemeClr val="tx1"/>
                </a:solidFill>
                <a:latin typeface="Calibri" pitchFamily="34" charset="0"/>
              </a:rPr>
              <a:t>Рівні латентної злочинності:</a:t>
            </a:r>
            <a:endParaRPr lang="ru-RU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619672" y="2924944"/>
          <a:ext cx="676875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332656"/>
            <a:ext cx="5588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>
                <a:solidFill>
                  <a:schemeClr val="tx1"/>
                </a:solidFill>
                <a:latin typeface="Calibri" pitchFamily="34" charset="0"/>
              </a:rPr>
              <a:t>Види латентної злочинності</a:t>
            </a:r>
            <a:endParaRPr lang="ru-RU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1268760"/>
          </a:xfrm>
        </p:spPr>
        <p:txBody>
          <a:bodyPr/>
          <a:lstStyle/>
          <a:p>
            <a:r>
              <a:rPr lang="uk-UA" b="1" dirty="0"/>
              <a:t>IV. Соціальні наслідки злочинності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60648"/>
            <a:ext cx="7326138" cy="504056"/>
          </a:xfrm>
        </p:spPr>
        <p:txBody>
          <a:bodyPr/>
          <a:lstStyle/>
          <a:p>
            <a:r>
              <a:rPr lang="uk-UA" b="1" dirty="0"/>
              <a:t>V. «Фонові» явища злочинності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24744"/>
            <a:ext cx="4572000" cy="5509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uk-UA" sz="3200" b="1" i="1" dirty="0">
                <a:solidFill>
                  <a:schemeClr val="tx1"/>
                </a:solidFill>
                <a:latin typeface="Calibri" pitchFamily="34" charset="0"/>
              </a:rPr>
              <a:t>Фонові для злочинності явища — </a:t>
            </a:r>
            <a:r>
              <a:rPr lang="uk-UA" sz="3200" dirty="0">
                <a:solidFill>
                  <a:schemeClr val="tx1"/>
                </a:solidFill>
                <a:latin typeface="Calibri" pitchFamily="34" charset="0"/>
              </a:rPr>
              <a:t>це альтернативні легальним норми, інститути та форми діяльності, що дестабілізують систему суспільних відносин та санкціонують порушення правових приписів і кримінально-правових заборон. </a:t>
            </a:r>
            <a:endParaRPr lang="ru-RU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3426" name="Picture 2" descr="ÐÐ°ÑÑÐ¸Ð½ÐºÐ¸ Ð¿Ð¾ Ð·Ð°Ð¿ÑÐ¾ÑÑ Ð°Ð»ÐºÐ¾Ð³Ð¾Ð»Ð¸Ð·Ð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764704"/>
            <a:ext cx="3240360" cy="2314543"/>
          </a:xfrm>
          <a:prstGeom prst="rect">
            <a:avLst/>
          </a:prstGeom>
          <a:noFill/>
        </p:spPr>
      </p:pic>
      <p:pic>
        <p:nvPicPr>
          <p:cNvPr id="103428" name="Picture 4" descr="ÐÐ°ÑÑÐ¸Ð½ÐºÐ¸ Ð¿Ð¾ Ð·Ð°Ð¿ÑÐ¾ÑÑ Ð½Ð°ÑÐºÐ¾ÑÐ¸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25144"/>
            <a:ext cx="3587125" cy="2016224"/>
          </a:xfrm>
          <a:prstGeom prst="rect">
            <a:avLst/>
          </a:prstGeom>
          <a:noFill/>
        </p:spPr>
      </p:pic>
      <p:sp>
        <p:nvSpPr>
          <p:cNvPr id="103430" name="AutoShape 6" descr="ÐÐ°ÑÑÐ¸Ð½ÐºÐ¸ Ð¿Ð¾ Ð·Ð°Ð¿ÑÐ¾ÑÑ Ð¿ÑÐ¾ÑÑÐ¸ÑÑÑ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32" name="AutoShape 8" descr="ÐÐ°ÑÑÐ¸Ð½ÐºÐ¸ Ð¿Ð¾ Ð·Ð°Ð¿ÑÐ¾ÑÑ Ð¿ÑÐ¾ÑÑÐ¸ÑÑÑ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34" name="Picture 10" descr="ÐÐ°ÑÑÐ¸Ð½ÐºÐ¸ Ð¿Ð¾ Ð·Ð°Ð¿ÑÐ¾ÑÑ Ð¿ÑÐ¾ÑÑÐ¸ÑÑÑÐ¸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2577" y="2708920"/>
            <a:ext cx="3051423" cy="2030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87624" y="476672"/>
            <a:ext cx="6858000" cy="586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+mn-lt"/>
              </a:rPr>
              <a:t>ЛЕКЦІЮ</a:t>
            </a:r>
            <a:r>
              <a:rPr lang="ru-RU" sz="3200" dirty="0">
                <a:latin typeface="+mn-lt"/>
              </a:rPr>
              <a:t> ЗАВЕРШЕНО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 rot="20220146">
            <a:off x="766629" y="2137408"/>
            <a:ext cx="3810000" cy="23061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ВДЯЧНА ЗА УВАГУ. ГОТОВА ВІДПОВІСТИ НА ПИТАННЯ, ЯКЩО ВОНИ Є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987824" y="4581128"/>
            <a:ext cx="5832475" cy="21236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kumimoji="1"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©</a:t>
            </a:r>
            <a:r>
              <a:rPr kumimoji="1" lang="ru-RU" sz="2400" b="1" dirty="0">
                <a:solidFill>
                  <a:schemeClr val="tx1"/>
                </a:solidFill>
                <a:latin typeface="Times New Roman" pitchFamily="18" charset="0"/>
              </a:rPr>
              <a:t>Лектор ПЛУТИЦЬКА КАТЕРИНА</a:t>
            </a:r>
          </a:p>
          <a:p>
            <a:pPr algn="ctr"/>
            <a:r>
              <a:rPr kumimoji="1" lang="uk-UA" sz="2400" b="1" dirty="0">
                <a:solidFill>
                  <a:schemeClr val="tx1"/>
                </a:solidFill>
                <a:latin typeface="Times New Roman" pitchFamily="18" charset="0"/>
              </a:rPr>
              <a:t>МИКОЛАЇВНА</a:t>
            </a:r>
            <a:endParaRPr kumimoji="1" lang="ru-RU" sz="2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r>
              <a:rPr kumimoji="1" lang="ru-RU" sz="2400" b="1" dirty="0" err="1">
                <a:solidFill>
                  <a:schemeClr val="tx1"/>
                </a:solidFill>
                <a:latin typeface="Times New Roman" pitchFamily="18" charset="0"/>
              </a:rPr>
              <a:t>Запоріжжя</a:t>
            </a:r>
            <a:r>
              <a:rPr kumimoji="1" lang="ru-RU" sz="2400" b="1">
                <a:solidFill>
                  <a:schemeClr val="tx1"/>
                </a:solidFill>
                <a:latin typeface="Times New Roman" pitchFamily="18" charset="0"/>
              </a:rPr>
              <a:t>, 2025</a:t>
            </a:r>
          </a:p>
          <a:p>
            <a:pPr algn="ctr"/>
            <a:r>
              <a:rPr kumimoji="1" lang="en-US" sz="2400" b="1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kumimoji="1" lang="ru-RU" sz="2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1026" name="Picture 2" descr="ÐÐ°ÑÑÐ¸Ð½ÐºÐ¸ Ð¿Ð¾ Ð·Ð°Ð¿ÑÐ¾ÑÑ ÐºÑÐ½ÐµÑ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347021" cy="26642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І. </a:t>
            </a:r>
            <a:r>
              <a:rPr lang="ru-RU" b="1" dirty="0" err="1"/>
              <a:t>Поняття</a:t>
            </a:r>
            <a:r>
              <a:rPr lang="ru-RU" b="1" dirty="0"/>
              <a:t> </a:t>
            </a:r>
            <a:r>
              <a:rPr lang="ru-RU" b="1" dirty="0" err="1"/>
              <a:t>злочинності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327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9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3200" b="0" kern="1200" dirty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XIX ст.</a:t>
                      </a:r>
                      <a:endParaRPr lang="ru-RU" sz="3200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b="0" kern="1200" dirty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Запровадження регулярних статистичних спостережень злочинності.</a:t>
                      </a:r>
                      <a:r>
                        <a:rPr lang="uk-UA" sz="3200" b="0" kern="1200" baseline="0" dirty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Почав формуватися </a:t>
                      </a:r>
                      <a:r>
                        <a:rPr lang="uk-UA" sz="3200" b="0" kern="1200" dirty="0">
                          <a:solidFill>
                            <a:schemeClr val="lt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Сучасний погляд на злочинність.</a:t>
                      </a:r>
                      <a:endParaRPr lang="ru-RU" sz="3200" b="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32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1826 р. </a:t>
                      </a:r>
                      <a:endParaRPr lang="ru-RU" sz="3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У Франції були складені перші кримінальні статистичні звіти і з того часу почали друкуватися</a:t>
                      </a:r>
                      <a:endParaRPr lang="ru-RU" sz="32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32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1966 р.</a:t>
                      </a:r>
                      <a:endParaRPr lang="ru-RU" sz="32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З’явився перший радянський підручник із кримінології</a:t>
                      </a:r>
                      <a:endParaRPr lang="ru-RU" sz="32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tx1"/>
                </a:solidFill>
                <a:latin typeface="Calibri" pitchFamily="34" charset="0"/>
              </a:rPr>
              <a:t>Підходи до аналізу злочинності</a:t>
            </a:r>
            <a:endParaRPr lang="ru-RU" sz="3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67544" y="1628800"/>
          <a:ext cx="84249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tx1"/>
                </a:solidFill>
                <a:latin typeface="Calibri" pitchFamily="34" charset="0"/>
              </a:rPr>
              <a:t>Підходи до визначення поняття «злочинність»</a:t>
            </a:r>
            <a:endParaRPr lang="ru-RU" sz="3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1484784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51520" y="14427"/>
            <a:ext cx="8640960" cy="35394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uk-UA" sz="32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uk-UA" sz="32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лочинність — це</a:t>
            </a:r>
            <a:r>
              <a:rPr kumimoji="0" lang="uk-UA" sz="320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32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історично мінливе, соціальне та кримінально-правове негативне</a:t>
            </a:r>
            <a:r>
              <a:rPr kumimoji="0" lang="uk-UA" sz="32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порівняно </a:t>
            </a:r>
            <a:r>
              <a:rPr kumimoji="0" lang="uk-UA" sz="32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масове явище, що складається з усієї сукупності кримінальних правопорушень (що представляє собою систему кримінальних правопорушень), скоєних у конкретній державі (регіоні, території) за той чи інший період часу.</a:t>
            </a:r>
            <a:endParaRPr kumimoji="0" lang="uk-UA" sz="32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2227" name="Picture 3" descr="ÐÐ°ÑÑÐ¸Ð½ÐºÐ¸ Ð¿Ð¾ Ð·Ð°Ð¿ÑÐ¾ÑÑ Ð¿ÑÐµÑÑÑÐ¿Ð½Ð¾ÑÑ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8667328" cy="31409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640960" cy="1008112"/>
          </a:xfrm>
        </p:spPr>
        <p:txBody>
          <a:bodyPr/>
          <a:lstStyle/>
          <a:p>
            <a:r>
              <a:rPr lang="uk-UA" sz="3200" b="1" i="1" dirty="0">
                <a:solidFill>
                  <a:schemeClr val="tx1"/>
                </a:solidFill>
                <a:latin typeface="Calibri" pitchFamily="34" charset="0"/>
              </a:rPr>
              <a:t>Співвідношення між кримінальним правопорушенням і злочинністю</a:t>
            </a:r>
            <a:endParaRPr lang="ru-RU" sz="3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276498"/>
              </p:ext>
            </p:extLst>
          </p:nvPr>
        </p:nvGraphicFramePr>
        <p:xfrm>
          <a:off x="287016" y="1124743"/>
          <a:ext cx="8856984" cy="5811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latin typeface="Calibri" pitchFamily="34" charset="0"/>
                        </a:rPr>
                        <a:t>Кримінальне</a:t>
                      </a:r>
                      <a:r>
                        <a:rPr lang="ru-RU" sz="2000" dirty="0">
                          <a:latin typeface="Calibri" pitchFamily="34" charset="0"/>
                        </a:rPr>
                        <a:t> </a:t>
                      </a:r>
                      <a:r>
                        <a:rPr lang="ru-RU" sz="2000" dirty="0" err="1">
                          <a:latin typeface="Calibri" pitchFamily="34" charset="0"/>
                        </a:rPr>
                        <a:t>правопорушення</a:t>
                      </a:r>
                      <a:r>
                        <a:rPr lang="ru-RU" sz="2000" dirty="0">
                          <a:latin typeface="Calibri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latin typeface="Calibri" pitchFamily="34" charset="0"/>
                        </a:rPr>
                        <a:t>Злочинність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525">
                <a:tc>
                  <a:txBody>
                    <a:bodyPr/>
                    <a:lstStyle/>
                    <a:p>
                      <a:r>
                        <a:rPr lang="uk-UA" sz="2500" dirty="0">
                          <a:latin typeface="Calibri" pitchFamily="34" charset="0"/>
                        </a:rPr>
                        <a:t>кримінальне-правове</a:t>
                      </a:r>
                      <a:r>
                        <a:rPr lang="uk-UA" sz="2500" baseline="0" dirty="0">
                          <a:latin typeface="Calibri" pitchFamily="34" charset="0"/>
                        </a:rPr>
                        <a:t> поняття</a:t>
                      </a:r>
                      <a:endParaRPr lang="ru-RU" sz="25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500" dirty="0">
                          <a:latin typeface="Calibri" pitchFamily="34" charset="0"/>
                        </a:rPr>
                        <a:t>кримінологічне поняття</a:t>
                      </a:r>
                      <a:endParaRPr lang="ru-RU" sz="25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328">
                <a:tc>
                  <a:txBody>
                    <a:bodyPr/>
                    <a:lstStyle/>
                    <a:p>
                      <a:r>
                        <a:rPr lang="uk-UA" sz="2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одиничний акт людської поведінки</a:t>
                      </a:r>
                      <a:endParaRPr lang="ru-RU" sz="25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масове соціальне явище</a:t>
                      </a:r>
                    </a:p>
                    <a:p>
                      <a:endParaRPr lang="ru-RU" sz="25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495">
                <a:tc>
                  <a:txBody>
                    <a:bodyPr/>
                    <a:lstStyle/>
                    <a:p>
                      <a:r>
                        <a:rPr lang="uk-UA" sz="2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може бути скоєно, а може бути не скоєно</a:t>
                      </a:r>
                      <a:endParaRPr lang="ru-RU" sz="25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закономірне неминуче явище будь-якого суспільства</a:t>
                      </a:r>
                      <a:endParaRPr lang="ru-RU" sz="25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0760">
                <a:tc>
                  <a:txBody>
                    <a:bodyPr/>
                    <a:lstStyle/>
                    <a:p>
                      <a:r>
                        <a:rPr lang="uk-UA" sz="2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можна усунути</a:t>
                      </a:r>
                      <a:endParaRPr lang="ru-RU" sz="25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злочинність усунути не можна, її можна тільки звести до мінімуму</a:t>
                      </a:r>
                      <a:endParaRPr lang="ru-RU" sz="25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5192">
                <a:tc>
                  <a:txBody>
                    <a:bodyPr/>
                    <a:lstStyle/>
                    <a:p>
                      <a:r>
                        <a:rPr lang="uk-UA" sz="2500" dirty="0">
                          <a:latin typeface="Calibri" pitchFamily="34" charset="0"/>
                          <a:ea typeface="Times New Roman"/>
                        </a:rPr>
                        <a:t>наслідки</a:t>
                      </a:r>
                      <a:r>
                        <a:rPr lang="uk-UA" sz="2500" baseline="0" dirty="0">
                          <a:latin typeface="Calibri" pitchFamily="34" charset="0"/>
                          <a:ea typeface="Times New Roman"/>
                        </a:rPr>
                        <a:t> </a:t>
                      </a:r>
                      <a:r>
                        <a:rPr lang="uk-UA" sz="2500" dirty="0">
                          <a:latin typeface="Calibri" pitchFamily="34" charset="0"/>
                          <a:ea typeface="Times New Roman"/>
                        </a:rPr>
                        <a:t>відображені в об’єктивній стороні складу кримінального</a:t>
                      </a:r>
                      <a:r>
                        <a:rPr lang="uk-UA" sz="2500" baseline="0" dirty="0">
                          <a:latin typeface="Calibri" pitchFamily="34" charset="0"/>
                          <a:ea typeface="Times New Roman"/>
                        </a:rPr>
                        <a:t> правопорушення</a:t>
                      </a:r>
                      <a:endParaRPr lang="ru-RU" sz="25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соціально-економічні,</a:t>
                      </a:r>
                      <a:r>
                        <a:rPr lang="uk-UA" sz="2500" kern="1200" baseline="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500" kern="1200" dirty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соціально-психологічні тощо</a:t>
                      </a:r>
                      <a:endParaRPr lang="ru-RU" sz="2500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рапеция 7"/>
          <p:cNvSpPr/>
          <p:nvPr/>
        </p:nvSpPr>
        <p:spPr bwMode="auto">
          <a:xfrm>
            <a:off x="4427984" y="4365104"/>
            <a:ext cx="4032448" cy="1216152"/>
          </a:xfrm>
          <a:prstGeom prst="trapezoid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рапеция 6"/>
          <p:cNvSpPr/>
          <p:nvPr/>
        </p:nvSpPr>
        <p:spPr bwMode="auto">
          <a:xfrm>
            <a:off x="2771800" y="2996952"/>
            <a:ext cx="5328592" cy="1216152"/>
          </a:xfrm>
          <a:prstGeom prst="trapezoid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Трапеция 5"/>
          <p:cNvSpPr/>
          <p:nvPr/>
        </p:nvSpPr>
        <p:spPr bwMode="auto">
          <a:xfrm>
            <a:off x="251520" y="1556792"/>
            <a:ext cx="7488832" cy="1216152"/>
          </a:xfrm>
          <a:prstGeom prst="trapezoid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8013" cy="1138237"/>
          </a:xfrm>
        </p:spPr>
        <p:txBody>
          <a:bodyPr/>
          <a:lstStyle/>
          <a:p>
            <a:br>
              <a:rPr lang="ru-RU" sz="3600" b="1" dirty="0">
                <a:latin typeface="Calibri" pitchFamily="34" charset="0"/>
              </a:rPr>
            </a:br>
            <a:r>
              <a:rPr lang="uk-UA" sz="3600" b="1" dirty="0">
                <a:latin typeface="Calibri" pitchFamily="34" charset="0"/>
              </a:rPr>
              <a:t>ІІ. Кількісні та якісні показники злочинності</a:t>
            </a:r>
            <a:endParaRPr lang="ru-RU" sz="3600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3284984"/>
            <a:ext cx="4968551" cy="676672"/>
          </a:xfrm>
        </p:spPr>
        <p:txBody>
          <a:bodyPr/>
          <a:lstStyle/>
          <a:p>
            <a:pPr algn="ctr"/>
            <a:r>
              <a:rPr lang="uk-UA" sz="3200" b="1" i="1" dirty="0">
                <a:latin typeface="Calibri" pitchFamily="34" charset="0"/>
              </a:rPr>
              <a:t>Кількісні показники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4572000" y="4725144"/>
            <a:ext cx="36451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Якісні показники</a:t>
            </a:r>
            <a:endParaRPr kumimoji="0" lang="uk-UA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916832"/>
            <a:ext cx="5059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i="1" dirty="0">
                <a:solidFill>
                  <a:schemeClr val="tx1"/>
                </a:solidFill>
                <a:latin typeface="Calibri" pitchFamily="34" charset="0"/>
              </a:rPr>
              <a:t>Кількісно-якісні показники</a:t>
            </a:r>
            <a:endParaRPr lang="ru-RU" sz="32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8013" cy="630907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Кількісні показники злочинності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2"/>
            <a:ext cx="4752528" cy="44012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chemeClr val="tx1"/>
                </a:solidFill>
                <a:latin typeface="Calibri" pitchFamily="34" charset="0"/>
              </a:rPr>
              <a:t>Рівень злочинності </a:t>
            </a:r>
            <a:r>
              <a:rPr lang="uk-UA" sz="2800" i="1" dirty="0">
                <a:solidFill>
                  <a:schemeClr val="tx1"/>
                </a:solidFill>
                <a:latin typeface="Calibri" pitchFamily="34" charset="0"/>
              </a:rPr>
              <a:t>— </a:t>
            </a:r>
            <a:r>
              <a:rPr lang="uk-UA" sz="2800" dirty="0">
                <a:solidFill>
                  <a:schemeClr val="tx1"/>
                </a:solidFill>
                <a:latin typeface="Calibri" pitchFamily="34" charset="0"/>
              </a:rPr>
              <a:t>визначена в абсолютних числах загальна кількість кримінальних правопорушень та осіб, які їх скоїли, скоєних на певній території за певний проміжок часу. </a:t>
            </a:r>
          </a:p>
          <a:p>
            <a:r>
              <a:rPr lang="uk-UA" sz="2800" i="1" dirty="0">
                <a:solidFill>
                  <a:schemeClr val="tx1"/>
                </a:solidFill>
                <a:latin typeface="Calibri" pitchFamily="34" charset="0"/>
              </a:rPr>
              <a:t>Показник саме </a:t>
            </a:r>
            <a:r>
              <a:rPr lang="uk-UA" sz="2800" i="1" u="sng" dirty="0">
                <a:solidFill>
                  <a:schemeClr val="tx1"/>
                </a:solidFill>
                <a:latin typeface="Calibri" pitchFamily="34" charset="0"/>
              </a:rPr>
              <a:t>зареєстрованої злочинності</a:t>
            </a:r>
            <a:endParaRPr lang="ru-RU" sz="2800" i="1" u="sng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5148064" y="1556792"/>
          <a:ext cx="371973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1020</Words>
  <Application>Microsoft Office PowerPoint</Application>
  <PresentationFormat>Екран (4:3)</PresentationFormat>
  <Paragraphs>246</Paragraphs>
  <Slides>28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28</vt:i4>
      </vt:variant>
    </vt:vector>
  </HeadingPairs>
  <TitlesOfParts>
    <vt:vector size="36" baseType="lpstr">
      <vt:lpstr>Arial</vt:lpstr>
      <vt:lpstr>Calibri</vt:lpstr>
      <vt:lpstr>Garamond</vt:lpstr>
      <vt:lpstr>Times New Roman</vt:lpstr>
      <vt:lpstr>Verdana</vt:lpstr>
      <vt:lpstr>Wingdings</vt:lpstr>
      <vt:lpstr>Тема Office</vt:lpstr>
      <vt:lpstr>Тема Office</vt:lpstr>
      <vt:lpstr>   </vt:lpstr>
      <vt:lpstr>План:</vt:lpstr>
      <vt:lpstr>І. Поняття злочинності</vt:lpstr>
      <vt:lpstr>Презентація PowerPoint</vt:lpstr>
      <vt:lpstr>Презентація PowerPoint</vt:lpstr>
      <vt:lpstr>Презентація PowerPoint</vt:lpstr>
      <vt:lpstr>Співвідношення між кримінальним правопорушенням і злочинністю</vt:lpstr>
      <vt:lpstr> ІІ. Кількісні та якісні показники злочинності</vt:lpstr>
      <vt:lpstr>Кількісні показники злочинності</vt:lpstr>
      <vt:lpstr>Коефіцієнти злочинності</vt:lpstr>
      <vt:lpstr>Презентація PowerPoint</vt:lpstr>
      <vt:lpstr>Презентація PowerPoint</vt:lpstr>
      <vt:lpstr>Презентація PowerPoint</vt:lpstr>
      <vt:lpstr>Якісні показники злочинності</vt:lpstr>
      <vt:lpstr>Презентація PowerPoint</vt:lpstr>
      <vt:lpstr>Презентація PowerPoint</vt:lpstr>
      <vt:lpstr>Кількісно-якісні показники злочинності</vt:lpstr>
      <vt:lpstr>ЛАНЦЮГОВИЙ МЕТОД</vt:lpstr>
      <vt:lpstr>БАЗИСНИЙ МЕТОД</vt:lpstr>
      <vt:lpstr>МЕТОД КОВЗКОЇ СЕРЕДНЬОЇ</vt:lpstr>
      <vt:lpstr>МЕТОД УКРУПНЕНИХ ІНТЕРВАЛІВ</vt:lpstr>
      <vt:lpstr>Презентація PowerPoint</vt:lpstr>
      <vt:lpstr>Презентація PowerPoint</vt:lpstr>
      <vt:lpstr>ІІІ. ЛАТЕНТНА ЗЛОЧИННІСТЬ</vt:lpstr>
      <vt:lpstr>Презентація PowerPoint</vt:lpstr>
      <vt:lpstr>IV. Соціальні наслідки злочинності</vt:lpstr>
      <vt:lpstr>V. «Фонові» явища злочинності</vt:lpstr>
      <vt:lpstr>ЛЕКЦІЮ ЗАВЕРШЕНО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NINA</dc:creator>
  <cp:lastModifiedBy>User</cp:lastModifiedBy>
  <cp:revision>67</cp:revision>
  <cp:lastPrinted>1601-01-01T00:00:00Z</cp:lastPrinted>
  <dcterms:created xsi:type="dcterms:W3CDTF">2000-01-01T15:04:34Z</dcterms:created>
  <dcterms:modified xsi:type="dcterms:W3CDTF">2025-12-01T15:40:40Z</dcterms:modified>
</cp:coreProperties>
</file>