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1" r:id="rId2"/>
  </p:sldMasterIdLst>
  <p:sldIdLst>
    <p:sldId id="256" r:id="rId3"/>
    <p:sldId id="257" r:id="rId4"/>
    <p:sldId id="259" r:id="rId5"/>
    <p:sldId id="260" r:id="rId6"/>
    <p:sldId id="261" r:id="rId7"/>
    <p:sldId id="262" r:id="rId8"/>
    <p:sldId id="264" r:id="rId9"/>
    <p:sldId id="265" r:id="rId10"/>
    <p:sldId id="267" r:id="rId11"/>
    <p:sldId id="269" r:id="rId12"/>
    <p:sldId id="270" r:id="rId13"/>
    <p:sldId id="271" r:id="rId14"/>
    <p:sldId id="272" r:id="rId15"/>
    <p:sldId id="274" r:id="rId16"/>
    <p:sldId id="273" r:id="rId17"/>
    <p:sldId id="275" r:id="rId18"/>
    <p:sldId id="276" r:id="rId19"/>
    <p:sldId id="277" r:id="rId20"/>
    <p:sldId id="278" r:id="rId21"/>
    <p:sldId id="279" r:id="rId22"/>
    <p:sldId id="281" r:id="rId23"/>
    <p:sldId id="282" r:id="rId24"/>
    <p:sldId id="283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506" autoAdjust="0"/>
  </p:normalViewPr>
  <p:slideViewPr>
    <p:cSldViewPr>
      <p:cViewPr varScale="1">
        <p:scale>
          <a:sx n="111" d="100"/>
          <a:sy n="111" d="100"/>
        </p:scale>
        <p:origin x="-149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A2EA8C-CD1C-4274-B336-07A04948F135}" type="doc">
      <dgm:prSet loTypeId="urn:microsoft.com/office/officeart/2005/8/layout/hierarchy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AE287D03-9181-447F-8792-6E3047C9DCBC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3200" dirty="0" smtClean="0">
              <a:latin typeface="Calibri" pitchFamily="34" charset="0"/>
            </a:rPr>
            <a:t>Детермінанти</a:t>
          </a:r>
          <a:endParaRPr lang="ru-RU" sz="3200" dirty="0">
            <a:latin typeface="Calibri" pitchFamily="34" charset="0"/>
          </a:endParaRPr>
        </a:p>
      </dgm:t>
    </dgm:pt>
    <dgm:pt modelId="{0B1EF729-45D4-4E2B-A762-D65A752991F6}" type="parTrans" cxnId="{80B1A49F-A64C-46EE-9DB6-DE40D2DD6B1A}">
      <dgm:prSet/>
      <dgm:spPr/>
      <dgm:t>
        <a:bodyPr/>
        <a:lstStyle/>
        <a:p>
          <a:endParaRPr lang="ru-RU"/>
        </a:p>
      </dgm:t>
    </dgm:pt>
    <dgm:pt modelId="{2A78590F-1FE0-405D-A8B7-60635752E48D}" type="sibTrans" cxnId="{80B1A49F-A64C-46EE-9DB6-DE40D2DD6B1A}">
      <dgm:prSet/>
      <dgm:spPr/>
      <dgm:t>
        <a:bodyPr/>
        <a:lstStyle/>
        <a:p>
          <a:endParaRPr lang="ru-RU"/>
        </a:p>
      </dgm:t>
    </dgm:pt>
    <dgm:pt modelId="{127143F8-EC3C-4528-B62B-4250B7E83C2D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3200" dirty="0" smtClean="0">
              <a:latin typeface="Calibri" pitchFamily="34" charset="0"/>
            </a:rPr>
            <a:t>Соціального порядку</a:t>
          </a:r>
          <a:endParaRPr lang="ru-RU" sz="3200" dirty="0">
            <a:latin typeface="Calibri" pitchFamily="34" charset="0"/>
          </a:endParaRPr>
        </a:p>
      </dgm:t>
    </dgm:pt>
    <dgm:pt modelId="{2597D848-C224-4065-95FC-E55079903EB2}" type="parTrans" cxnId="{BFE89A1E-EC60-4BF9-86D7-BEA705D8DFD0}">
      <dgm:prSet/>
      <dgm:spPr/>
      <dgm:t>
        <a:bodyPr/>
        <a:lstStyle/>
        <a:p>
          <a:endParaRPr lang="ru-RU"/>
        </a:p>
      </dgm:t>
    </dgm:pt>
    <dgm:pt modelId="{E16BB1A8-DDEB-4856-BB94-02624D1A403E}" type="sibTrans" cxnId="{BFE89A1E-EC60-4BF9-86D7-BEA705D8DFD0}">
      <dgm:prSet/>
      <dgm:spPr/>
      <dgm:t>
        <a:bodyPr/>
        <a:lstStyle/>
        <a:p>
          <a:endParaRPr lang="ru-RU"/>
        </a:p>
      </dgm:t>
    </dgm:pt>
    <dgm:pt modelId="{BDBDAFAE-EB94-4704-B32A-70F4A9EA960F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3200" dirty="0" smtClean="0">
              <a:latin typeface="Calibri" pitchFamily="34" charset="0"/>
            </a:rPr>
            <a:t>Загальносоціальні</a:t>
          </a:r>
          <a:endParaRPr lang="ru-RU" sz="3200" dirty="0">
            <a:latin typeface="Calibri" pitchFamily="34" charset="0"/>
          </a:endParaRPr>
        </a:p>
      </dgm:t>
    </dgm:pt>
    <dgm:pt modelId="{A0A0D3DF-C58F-4A15-9F00-57E859DE11C3}" type="parTrans" cxnId="{A039BCB2-2CEE-40AB-9D41-EDEA0916BD9B}">
      <dgm:prSet/>
      <dgm:spPr/>
      <dgm:t>
        <a:bodyPr/>
        <a:lstStyle/>
        <a:p>
          <a:endParaRPr lang="ru-RU"/>
        </a:p>
      </dgm:t>
    </dgm:pt>
    <dgm:pt modelId="{8DD8BD92-EFFF-4B76-AF52-787E8DB8525A}" type="sibTrans" cxnId="{A039BCB2-2CEE-40AB-9D41-EDEA0916BD9B}">
      <dgm:prSet/>
      <dgm:spPr/>
      <dgm:t>
        <a:bodyPr/>
        <a:lstStyle/>
        <a:p>
          <a:endParaRPr lang="ru-RU"/>
        </a:p>
      </dgm:t>
    </dgm:pt>
    <dgm:pt modelId="{02B8DAF1-3A6E-447B-9587-AE2B2D690D9D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3200" dirty="0" smtClean="0">
              <a:latin typeface="Calibri" pitchFamily="34" charset="0"/>
            </a:rPr>
            <a:t>Окремих соціальних груп</a:t>
          </a:r>
          <a:endParaRPr lang="ru-RU" sz="3200" dirty="0">
            <a:latin typeface="Calibri" pitchFamily="34" charset="0"/>
          </a:endParaRPr>
        </a:p>
      </dgm:t>
    </dgm:pt>
    <dgm:pt modelId="{62E92F2E-D2CB-45FC-8F66-C9E5CCFF3B89}" type="parTrans" cxnId="{A9A966EE-9CB6-470D-99D5-4605CD4FB3BD}">
      <dgm:prSet/>
      <dgm:spPr/>
      <dgm:t>
        <a:bodyPr/>
        <a:lstStyle/>
        <a:p>
          <a:endParaRPr lang="ru-RU"/>
        </a:p>
      </dgm:t>
    </dgm:pt>
    <dgm:pt modelId="{C09F9A9B-E833-40C3-8192-5E842CD26D02}" type="sibTrans" cxnId="{A9A966EE-9CB6-470D-99D5-4605CD4FB3BD}">
      <dgm:prSet/>
      <dgm:spPr/>
      <dgm:t>
        <a:bodyPr/>
        <a:lstStyle/>
        <a:p>
          <a:endParaRPr lang="ru-RU"/>
        </a:p>
      </dgm:t>
    </dgm:pt>
    <dgm:pt modelId="{1678379C-342D-402F-A774-414060C57A1F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3200" dirty="0" smtClean="0">
              <a:latin typeface="Calibri" pitchFamily="34" charset="0"/>
            </a:rPr>
            <a:t>Біологічного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uk-UA" sz="3200" dirty="0" smtClean="0">
              <a:latin typeface="Calibri" pitchFamily="34" charset="0"/>
            </a:rPr>
            <a:t>порядку</a:t>
          </a:r>
          <a:endParaRPr lang="ru-RU" sz="3200" dirty="0">
            <a:latin typeface="Calibri" pitchFamily="34" charset="0"/>
          </a:endParaRPr>
        </a:p>
      </dgm:t>
    </dgm:pt>
    <dgm:pt modelId="{8C6A00D8-BFB2-4423-9D99-CD6154E665E9}" type="parTrans" cxnId="{59377696-95C0-4849-97BE-64011A1C8450}">
      <dgm:prSet/>
      <dgm:spPr/>
      <dgm:t>
        <a:bodyPr/>
        <a:lstStyle/>
        <a:p>
          <a:endParaRPr lang="ru-RU"/>
        </a:p>
      </dgm:t>
    </dgm:pt>
    <dgm:pt modelId="{249A0D31-2CE9-4DA8-A4BA-6DCDAD2813DD}" type="sibTrans" cxnId="{59377696-95C0-4849-97BE-64011A1C8450}">
      <dgm:prSet/>
      <dgm:spPr/>
      <dgm:t>
        <a:bodyPr/>
        <a:lstStyle/>
        <a:p>
          <a:endParaRPr lang="ru-RU"/>
        </a:p>
      </dgm:t>
    </dgm:pt>
    <dgm:pt modelId="{B5BE57CB-16FB-49FF-B847-D3EBFBA67517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3200" dirty="0" smtClean="0">
              <a:latin typeface="Calibri" pitchFamily="34" charset="0"/>
            </a:rPr>
            <a:t>Індивідуально-соціальні</a:t>
          </a:r>
          <a:endParaRPr lang="ru-RU" sz="3200" dirty="0">
            <a:latin typeface="Calibri" pitchFamily="34" charset="0"/>
          </a:endParaRPr>
        </a:p>
      </dgm:t>
    </dgm:pt>
    <dgm:pt modelId="{3D68512D-BD30-42BC-9777-08E295C02743}" type="parTrans" cxnId="{91C291F6-3F10-49ED-97A9-A1E9BBD56279}">
      <dgm:prSet/>
      <dgm:spPr/>
      <dgm:t>
        <a:bodyPr/>
        <a:lstStyle/>
        <a:p>
          <a:endParaRPr lang="ru-RU"/>
        </a:p>
      </dgm:t>
    </dgm:pt>
    <dgm:pt modelId="{B6929A54-C081-4A60-91A0-F23955E6F21B}" type="sibTrans" cxnId="{91C291F6-3F10-49ED-97A9-A1E9BBD56279}">
      <dgm:prSet/>
      <dgm:spPr/>
      <dgm:t>
        <a:bodyPr/>
        <a:lstStyle/>
        <a:p>
          <a:endParaRPr lang="ru-RU"/>
        </a:p>
      </dgm:t>
    </dgm:pt>
    <dgm:pt modelId="{CD48080A-ED8B-403B-BF15-956B2BEBE03C}" type="pres">
      <dgm:prSet presAssocID="{10A2EA8C-CD1C-4274-B336-07A04948F13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CA7D1BC-FF54-4C2B-830F-CD3DA86CCFCD}" type="pres">
      <dgm:prSet presAssocID="{AE287D03-9181-447F-8792-6E3047C9DCBC}" presName="hierRoot1" presStyleCnt="0"/>
      <dgm:spPr/>
    </dgm:pt>
    <dgm:pt modelId="{A3478E14-533A-466D-B4A8-AED451D67659}" type="pres">
      <dgm:prSet presAssocID="{AE287D03-9181-447F-8792-6E3047C9DCBC}" presName="composite" presStyleCnt="0"/>
      <dgm:spPr/>
    </dgm:pt>
    <dgm:pt modelId="{F8617F3B-0DC1-4157-A646-A49B731D25F8}" type="pres">
      <dgm:prSet presAssocID="{AE287D03-9181-447F-8792-6E3047C9DCBC}" presName="background" presStyleLbl="node0" presStyleIdx="0" presStyleCnt="1"/>
      <dgm:spPr/>
    </dgm:pt>
    <dgm:pt modelId="{48C76EEA-F865-4293-A178-385470C8DCBA}" type="pres">
      <dgm:prSet presAssocID="{AE287D03-9181-447F-8792-6E3047C9DCBC}" presName="text" presStyleLbl="fgAcc0" presStyleIdx="0" presStyleCnt="1" custScaleX="148740" custScaleY="54017" custLinFactNeighborX="-71664" custLinFactNeighborY="-435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0311AF9-B4FF-4583-B304-EC73C12FCF73}" type="pres">
      <dgm:prSet presAssocID="{AE287D03-9181-447F-8792-6E3047C9DCBC}" presName="hierChild2" presStyleCnt="0"/>
      <dgm:spPr/>
    </dgm:pt>
    <dgm:pt modelId="{E9D490BC-A0B0-4A4E-8537-990FEE3C0908}" type="pres">
      <dgm:prSet presAssocID="{2597D848-C224-4065-95FC-E55079903EB2}" presName="Name10" presStyleLbl="parChTrans1D2" presStyleIdx="0" presStyleCnt="2"/>
      <dgm:spPr/>
      <dgm:t>
        <a:bodyPr/>
        <a:lstStyle/>
        <a:p>
          <a:endParaRPr lang="ru-RU"/>
        </a:p>
      </dgm:t>
    </dgm:pt>
    <dgm:pt modelId="{243F8269-0243-4A8A-8CF1-2548885C50C6}" type="pres">
      <dgm:prSet presAssocID="{127143F8-EC3C-4528-B62B-4250B7E83C2D}" presName="hierRoot2" presStyleCnt="0"/>
      <dgm:spPr/>
    </dgm:pt>
    <dgm:pt modelId="{741CA06F-D59B-4F6B-9767-0B82BBB3EAB1}" type="pres">
      <dgm:prSet presAssocID="{127143F8-EC3C-4528-B62B-4250B7E83C2D}" presName="composite2" presStyleCnt="0"/>
      <dgm:spPr/>
    </dgm:pt>
    <dgm:pt modelId="{942A4EAA-D923-4BE7-865D-17CEFFC86846}" type="pres">
      <dgm:prSet presAssocID="{127143F8-EC3C-4528-B62B-4250B7E83C2D}" presName="background2" presStyleLbl="node2" presStyleIdx="0" presStyleCnt="2"/>
      <dgm:spPr/>
    </dgm:pt>
    <dgm:pt modelId="{1BA773BC-F987-490F-8A53-0A1EBA5D7BF7}" type="pres">
      <dgm:prSet presAssocID="{127143F8-EC3C-4528-B62B-4250B7E83C2D}" presName="text2" presStyleLbl="fgAcc2" presStyleIdx="0" presStyleCnt="2" custScaleX="126801" custScaleY="72369" custLinFactX="-32487" custLinFactNeighborX="-100000" custLinFactNeighborY="-4936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1AFDD7-D909-4CB1-8AD4-D43E991C7FB8}" type="pres">
      <dgm:prSet presAssocID="{127143F8-EC3C-4528-B62B-4250B7E83C2D}" presName="hierChild3" presStyleCnt="0"/>
      <dgm:spPr/>
    </dgm:pt>
    <dgm:pt modelId="{FBA69F44-626D-4C6F-89F4-3433D812761D}" type="pres">
      <dgm:prSet presAssocID="{A0A0D3DF-C58F-4A15-9F00-57E859DE11C3}" presName="Name17" presStyleLbl="parChTrans1D3" presStyleIdx="0" presStyleCnt="3"/>
      <dgm:spPr/>
      <dgm:t>
        <a:bodyPr/>
        <a:lstStyle/>
        <a:p>
          <a:endParaRPr lang="ru-RU"/>
        </a:p>
      </dgm:t>
    </dgm:pt>
    <dgm:pt modelId="{C74AE38B-5677-42AA-B174-80A8C58608F5}" type="pres">
      <dgm:prSet presAssocID="{BDBDAFAE-EB94-4704-B32A-70F4A9EA960F}" presName="hierRoot3" presStyleCnt="0"/>
      <dgm:spPr/>
    </dgm:pt>
    <dgm:pt modelId="{0E71EBAA-C3A6-432B-8CC5-666241F6113E}" type="pres">
      <dgm:prSet presAssocID="{BDBDAFAE-EB94-4704-B32A-70F4A9EA960F}" presName="composite3" presStyleCnt="0"/>
      <dgm:spPr/>
    </dgm:pt>
    <dgm:pt modelId="{3AF2490D-A064-4AEE-A81B-85D8A93BA4A0}" type="pres">
      <dgm:prSet presAssocID="{BDBDAFAE-EB94-4704-B32A-70F4A9EA960F}" presName="background3" presStyleLbl="node3" presStyleIdx="0" presStyleCnt="3"/>
      <dgm:spPr/>
    </dgm:pt>
    <dgm:pt modelId="{53F893B7-0734-4C53-8DA7-4AB8DF875868}" type="pres">
      <dgm:prSet presAssocID="{BDBDAFAE-EB94-4704-B32A-70F4A9EA960F}" presName="text3" presStyleLbl="fgAcc3" presStyleIdx="0" presStyleCnt="3" custScaleX="180696" custScaleY="74225" custLinFactNeighborX="-5529" custLinFactNeighborY="19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E980EB3-67E0-492D-BE37-C42E2B8ADD4E}" type="pres">
      <dgm:prSet presAssocID="{BDBDAFAE-EB94-4704-B32A-70F4A9EA960F}" presName="hierChild4" presStyleCnt="0"/>
      <dgm:spPr/>
    </dgm:pt>
    <dgm:pt modelId="{52CB183F-37BE-4B0B-83BF-3F4628776267}" type="pres">
      <dgm:prSet presAssocID="{62E92F2E-D2CB-45FC-8F66-C9E5CCFF3B89}" presName="Name17" presStyleLbl="parChTrans1D3" presStyleIdx="1" presStyleCnt="3"/>
      <dgm:spPr/>
      <dgm:t>
        <a:bodyPr/>
        <a:lstStyle/>
        <a:p>
          <a:endParaRPr lang="ru-RU"/>
        </a:p>
      </dgm:t>
    </dgm:pt>
    <dgm:pt modelId="{8FE77CD5-E3FE-4507-922D-CA52C74F5EF6}" type="pres">
      <dgm:prSet presAssocID="{02B8DAF1-3A6E-447B-9587-AE2B2D690D9D}" presName="hierRoot3" presStyleCnt="0"/>
      <dgm:spPr/>
    </dgm:pt>
    <dgm:pt modelId="{D1F2A6A8-1351-44A6-A207-C81D16E73CF0}" type="pres">
      <dgm:prSet presAssocID="{02B8DAF1-3A6E-447B-9587-AE2B2D690D9D}" presName="composite3" presStyleCnt="0"/>
      <dgm:spPr/>
    </dgm:pt>
    <dgm:pt modelId="{C8B07C97-641A-465F-AC6D-02C002D701C8}" type="pres">
      <dgm:prSet presAssocID="{02B8DAF1-3A6E-447B-9587-AE2B2D690D9D}" presName="background3" presStyleLbl="node3" presStyleIdx="1" presStyleCnt="3"/>
      <dgm:spPr/>
    </dgm:pt>
    <dgm:pt modelId="{D1BDA17A-6720-46F7-8A96-ACCBDFED8FE5}" type="pres">
      <dgm:prSet presAssocID="{02B8DAF1-3A6E-447B-9587-AE2B2D690D9D}" presName="text3" presStyleLbl="fgAcc3" presStyleIdx="1" presStyleCnt="3" custScaleX="118760" custLinFactNeighborX="2566" custLinFactNeighborY="-38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71FF85A-E935-458D-B9A0-B37C2E6FFC85}" type="pres">
      <dgm:prSet presAssocID="{02B8DAF1-3A6E-447B-9587-AE2B2D690D9D}" presName="hierChild4" presStyleCnt="0"/>
      <dgm:spPr/>
    </dgm:pt>
    <dgm:pt modelId="{DEB0254F-3F3A-477E-9C11-AA612DCCFA73}" type="pres">
      <dgm:prSet presAssocID="{3D68512D-BD30-42BC-9777-08E295C02743}" presName="Name17" presStyleLbl="parChTrans1D3" presStyleIdx="2" presStyleCnt="3"/>
      <dgm:spPr/>
      <dgm:t>
        <a:bodyPr/>
        <a:lstStyle/>
        <a:p>
          <a:endParaRPr lang="ru-RU"/>
        </a:p>
      </dgm:t>
    </dgm:pt>
    <dgm:pt modelId="{E64C870D-605C-421A-90E4-D4D7A28BE5A0}" type="pres">
      <dgm:prSet presAssocID="{B5BE57CB-16FB-49FF-B847-D3EBFBA67517}" presName="hierRoot3" presStyleCnt="0"/>
      <dgm:spPr/>
    </dgm:pt>
    <dgm:pt modelId="{53734058-F971-44F9-A236-0B9C787141D1}" type="pres">
      <dgm:prSet presAssocID="{B5BE57CB-16FB-49FF-B847-D3EBFBA67517}" presName="composite3" presStyleCnt="0"/>
      <dgm:spPr/>
    </dgm:pt>
    <dgm:pt modelId="{3508A39E-4EF4-4ED9-B296-558E3AF62E93}" type="pres">
      <dgm:prSet presAssocID="{B5BE57CB-16FB-49FF-B847-D3EBFBA67517}" presName="background3" presStyleLbl="node3" presStyleIdx="2" presStyleCnt="3"/>
      <dgm:spPr/>
    </dgm:pt>
    <dgm:pt modelId="{69513945-EE9E-4DE8-AA29-C1CAF4650D84}" type="pres">
      <dgm:prSet presAssocID="{B5BE57CB-16FB-49FF-B847-D3EBFBA67517}" presName="text3" presStyleLbl="fgAcc3" presStyleIdx="2" presStyleCnt="3" custLinFactNeighborX="1053" custLinFactNeighborY="-38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1CE541-8CB5-4871-91C6-8F09F21862BA}" type="pres">
      <dgm:prSet presAssocID="{B5BE57CB-16FB-49FF-B847-D3EBFBA67517}" presName="hierChild4" presStyleCnt="0"/>
      <dgm:spPr/>
    </dgm:pt>
    <dgm:pt modelId="{721189C1-B6A7-4B25-819C-A5C0F4254CCE}" type="pres">
      <dgm:prSet presAssocID="{8C6A00D8-BFB2-4423-9D99-CD6154E665E9}" presName="Name10" presStyleLbl="parChTrans1D2" presStyleIdx="1" presStyleCnt="2"/>
      <dgm:spPr/>
      <dgm:t>
        <a:bodyPr/>
        <a:lstStyle/>
        <a:p>
          <a:endParaRPr lang="ru-RU"/>
        </a:p>
      </dgm:t>
    </dgm:pt>
    <dgm:pt modelId="{F4B1794E-7CDB-48BE-87DB-2F8CF6EEEA5C}" type="pres">
      <dgm:prSet presAssocID="{1678379C-342D-402F-A774-414060C57A1F}" presName="hierRoot2" presStyleCnt="0"/>
      <dgm:spPr/>
    </dgm:pt>
    <dgm:pt modelId="{86FAA135-A4CB-4842-A3F6-6A51A1BE7D4B}" type="pres">
      <dgm:prSet presAssocID="{1678379C-342D-402F-A774-414060C57A1F}" presName="composite2" presStyleCnt="0"/>
      <dgm:spPr/>
    </dgm:pt>
    <dgm:pt modelId="{F4E3F9C4-8C66-4C96-9D48-802876FA8223}" type="pres">
      <dgm:prSet presAssocID="{1678379C-342D-402F-A774-414060C57A1F}" presName="background2" presStyleLbl="node2" presStyleIdx="1" presStyleCnt="2"/>
      <dgm:spPr/>
    </dgm:pt>
    <dgm:pt modelId="{601BFADC-82CE-4B7F-8FA7-33C2734B51DD}" type="pres">
      <dgm:prSet presAssocID="{1678379C-342D-402F-A774-414060C57A1F}" presName="text2" presStyleLbl="fgAcc2" presStyleIdx="1" presStyleCnt="2" custScaleX="127142" custScaleY="78675" custLinFactNeighborX="-1728" custLinFactNeighborY="-493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D7F558-6817-44E9-ADCE-29F72E7C109C}" type="pres">
      <dgm:prSet presAssocID="{1678379C-342D-402F-A774-414060C57A1F}" presName="hierChild3" presStyleCnt="0"/>
      <dgm:spPr/>
    </dgm:pt>
  </dgm:ptLst>
  <dgm:cxnLst>
    <dgm:cxn modelId="{7402160A-BBD4-4179-901F-F7B7BED03F3E}" type="presOf" srcId="{A0A0D3DF-C58F-4A15-9F00-57E859DE11C3}" destId="{FBA69F44-626D-4C6F-89F4-3433D812761D}" srcOrd="0" destOrd="0" presId="urn:microsoft.com/office/officeart/2005/8/layout/hierarchy1"/>
    <dgm:cxn modelId="{13B9A4AF-F3AB-4675-922C-CAF06FA18241}" type="presOf" srcId="{02B8DAF1-3A6E-447B-9587-AE2B2D690D9D}" destId="{D1BDA17A-6720-46F7-8A96-ACCBDFED8FE5}" srcOrd="0" destOrd="0" presId="urn:microsoft.com/office/officeart/2005/8/layout/hierarchy1"/>
    <dgm:cxn modelId="{596FE36A-1A4F-4AE8-8A53-9EC7E9C90B32}" type="presOf" srcId="{AE287D03-9181-447F-8792-6E3047C9DCBC}" destId="{48C76EEA-F865-4293-A178-385470C8DCBA}" srcOrd="0" destOrd="0" presId="urn:microsoft.com/office/officeart/2005/8/layout/hierarchy1"/>
    <dgm:cxn modelId="{A039BCB2-2CEE-40AB-9D41-EDEA0916BD9B}" srcId="{127143F8-EC3C-4528-B62B-4250B7E83C2D}" destId="{BDBDAFAE-EB94-4704-B32A-70F4A9EA960F}" srcOrd="0" destOrd="0" parTransId="{A0A0D3DF-C58F-4A15-9F00-57E859DE11C3}" sibTransId="{8DD8BD92-EFFF-4B76-AF52-787E8DB8525A}"/>
    <dgm:cxn modelId="{FA82031B-F193-4997-ACF2-F9BF66DDA0E5}" type="presOf" srcId="{8C6A00D8-BFB2-4423-9D99-CD6154E665E9}" destId="{721189C1-B6A7-4B25-819C-A5C0F4254CCE}" srcOrd="0" destOrd="0" presId="urn:microsoft.com/office/officeart/2005/8/layout/hierarchy1"/>
    <dgm:cxn modelId="{59377696-95C0-4849-97BE-64011A1C8450}" srcId="{AE287D03-9181-447F-8792-6E3047C9DCBC}" destId="{1678379C-342D-402F-A774-414060C57A1F}" srcOrd="1" destOrd="0" parTransId="{8C6A00D8-BFB2-4423-9D99-CD6154E665E9}" sibTransId="{249A0D31-2CE9-4DA8-A4BA-6DCDAD2813DD}"/>
    <dgm:cxn modelId="{80B1A49F-A64C-46EE-9DB6-DE40D2DD6B1A}" srcId="{10A2EA8C-CD1C-4274-B336-07A04948F135}" destId="{AE287D03-9181-447F-8792-6E3047C9DCBC}" srcOrd="0" destOrd="0" parTransId="{0B1EF729-45D4-4E2B-A762-D65A752991F6}" sibTransId="{2A78590F-1FE0-405D-A8B7-60635752E48D}"/>
    <dgm:cxn modelId="{E38A04A0-6976-4D21-8EB6-1FFFF013BC27}" type="presOf" srcId="{2597D848-C224-4065-95FC-E55079903EB2}" destId="{E9D490BC-A0B0-4A4E-8537-990FEE3C0908}" srcOrd="0" destOrd="0" presId="urn:microsoft.com/office/officeart/2005/8/layout/hierarchy1"/>
    <dgm:cxn modelId="{5B729716-3BA4-45D2-8F24-3A0AE3FE8DEA}" type="presOf" srcId="{3D68512D-BD30-42BC-9777-08E295C02743}" destId="{DEB0254F-3F3A-477E-9C11-AA612DCCFA73}" srcOrd="0" destOrd="0" presId="urn:microsoft.com/office/officeart/2005/8/layout/hierarchy1"/>
    <dgm:cxn modelId="{C4D4BB1D-81B3-4546-A509-78330C2CAB5C}" type="presOf" srcId="{B5BE57CB-16FB-49FF-B847-D3EBFBA67517}" destId="{69513945-EE9E-4DE8-AA29-C1CAF4650D84}" srcOrd="0" destOrd="0" presId="urn:microsoft.com/office/officeart/2005/8/layout/hierarchy1"/>
    <dgm:cxn modelId="{087A69B6-2F3D-4605-B31F-7E2FB3BB880B}" type="presOf" srcId="{1678379C-342D-402F-A774-414060C57A1F}" destId="{601BFADC-82CE-4B7F-8FA7-33C2734B51DD}" srcOrd="0" destOrd="0" presId="urn:microsoft.com/office/officeart/2005/8/layout/hierarchy1"/>
    <dgm:cxn modelId="{91C291F6-3F10-49ED-97A9-A1E9BBD56279}" srcId="{127143F8-EC3C-4528-B62B-4250B7E83C2D}" destId="{B5BE57CB-16FB-49FF-B847-D3EBFBA67517}" srcOrd="2" destOrd="0" parTransId="{3D68512D-BD30-42BC-9777-08E295C02743}" sibTransId="{B6929A54-C081-4A60-91A0-F23955E6F21B}"/>
    <dgm:cxn modelId="{B5B2D1D6-4AEC-4C71-8F04-A128F988705A}" type="presOf" srcId="{62E92F2E-D2CB-45FC-8F66-C9E5CCFF3B89}" destId="{52CB183F-37BE-4B0B-83BF-3F4628776267}" srcOrd="0" destOrd="0" presId="urn:microsoft.com/office/officeart/2005/8/layout/hierarchy1"/>
    <dgm:cxn modelId="{A9A966EE-9CB6-470D-99D5-4605CD4FB3BD}" srcId="{127143F8-EC3C-4528-B62B-4250B7E83C2D}" destId="{02B8DAF1-3A6E-447B-9587-AE2B2D690D9D}" srcOrd="1" destOrd="0" parTransId="{62E92F2E-D2CB-45FC-8F66-C9E5CCFF3B89}" sibTransId="{C09F9A9B-E833-40C3-8192-5E842CD26D02}"/>
    <dgm:cxn modelId="{DCB84D65-EAC8-44C5-90CB-CE671273202E}" type="presOf" srcId="{10A2EA8C-CD1C-4274-B336-07A04948F135}" destId="{CD48080A-ED8B-403B-BF15-956B2BEBE03C}" srcOrd="0" destOrd="0" presId="urn:microsoft.com/office/officeart/2005/8/layout/hierarchy1"/>
    <dgm:cxn modelId="{3F37D304-A6B2-481E-AED1-FCC371269685}" type="presOf" srcId="{127143F8-EC3C-4528-B62B-4250B7E83C2D}" destId="{1BA773BC-F987-490F-8A53-0A1EBA5D7BF7}" srcOrd="0" destOrd="0" presId="urn:microsoft.com/office/officeart/2005/8/layout/hierarchy1"/>
    <dgm:cxn modelId="{BFE89A1E-EC60-4BF9-86D7-BEA705D8DFD0}" srcId="{AE287D03-9181-447F-8792-6E3047C9DCBC}" destId="{127143F8-EC3C-4528-B62B-4250B7E83C2D}" srcOrd="0" destOrd="0" parTransId="{2597D848-C224-4065-95FC-E55079903EB2}" sibTransId="{E16BB1A8-DDEB-4856-BB94-02624D1A403E}"/>
    <dgm:cxn modelId="{2C397F52-B703-41F2-9B54-46C669B285D9}" type="presOf" srcId="{BDBDAFAE-EB94-4704-B32A-70F4A9EA960F}" destId="{53F893B7-0734-4C53-8DA7-4AB8DF875868}" srcOrd="0" destOrd="0" presId="urn:microsoft.com/office/officeart/2005/8/layout/hierarchy1"/>
    <dgm:cxn modelId="{3FE60CC0-0F96-4D64-BF36-B87192349FF8}" type="presParOf" srcId="{CD48080A-ED8B-403B-BF15-956B2BEBE03C}" destId="{0CA7D1BC-FF54-4C2B-830F-CD3DA86CCFCD}" srcOrd="0" destOrd="0" presId="urn:microsoft.com/office/officeart/2005/8/layout/hierarchy1"/>
    <dgm:cxn modelId="{6A65CDAB-69A5-40AE-A146-62C2C9BE9DE5}" type="presParOf" srcId="{0CA7D1BC-FF54-4C2B-830F-CD3DA86CCFCD}" destId="{A3478E14-533A-466D-B4A8-AED451D67659}" srcOrd="0" destOrd="0" presId="urn:microsoft.com/office/officeart/2005/8/layout/hierarchy1"/>
    <dgm:cxn modelId="{C7B419D9-3C3A-443A-88CA-BBBE8EF343C2}" type="presParOf" srcId="{A3478E14-533A-466D-B4A8-AED451D67659}" destId="{F8617F3B-0DC1-4157-A646-A49B731D25F8}" srcOrd="0" destOrd="0" presId="urn:microsoft.com/office/officeart/2005/8/layout/hierarchy1"/>
    <dgm:cxn modelId="{2308C2F8-6A91-458B-83D0-81C157227F47}" type="presParOf" srcId="{A3478E14-533A-466D-B4A8-AED451D67659}" destId="{48C76EEA-F865-4293-A178-385470C8DCBA}" srcOrd="1" destOrd="0" presId="urn:microsoft.com/office/officeart/2005/8/layout/hierarchy1"/>
    <dgm:cxn modelId="{4C4B1018-B16C-45DA-8A68-4DE68049574D}" type="presParOf" srcId="{0CA7D1BC-FF54-4C2B-830F-CD3DA86CCFCD}" destId="{E0311AF9-B4FF-4583-B304-EC73C12FCF73}" srcOrd="1" destOrd="0" presId="urn:microsoft.com/office/officeart/2005/8/layout/hierarchy1"/>
    <dgm:cxn modelId="{BDFBD2E7-2356-4F31-9DB2-AF3B05BE5056}" type="presParOf" srcId="{E0311AF9-B4FF-4583-B304-EC73C12FCF73}" destId="{E9D490BC-A0B0-4A4E-8537-990FEE3C0908}" srcOrd="0" destOrd="0" presId="urn:microsoft.com/office/officeart/2005/8/layout/hierarchy1"/>
    <dgm:cxn modelId="{AFA851E8-1469-4949-A7CF-6BAB603E1844}" type="presParOf" srcId="{E0311AF9-B4FF-4583-B304-EC73C12FCF73}" destId="{243F8269-0243-4A8A-8CF1-2548885C50C6}" srcOrd="1" destOrd="0" presId="urn:microsoft.com/office/officeart/2005/8/layout/hierarchy1"/>
    <dgm:cxn modelId="{ADEF7154-61D2-4573-B0E5-233EA5AABA8E}" type="presParOf" srcId="{243F8269-0243-4A8A-8CF1-2548885C50C6}" destId="{741CA06F-D59B-4F6B-9767-0B82BBB3EAB1}" srcOrd="0" destOrd="0" presId="urn:microsoft.com/office/officeart/2005/8/layout/hierarchy1"/>
    <dgm:cxn modelId="{0E6B0E74-9F6F-41C6-BF72-C964047E42F2}" type="presParOf" srcId="{741CA06F-D59B-4F6B-9767-0B82BBB3EAB1}" destId="{942A4EAA-D923-4BE7-865D-17CEFFC86846}" srcOrd="0" destOrd="0" presId="urn:microsoft.com/office/officeart/2005/8/layout/hierarchy1"/>
    <dgm:cxn modelId="{41FDC457-9CAA-4649-A996-24EC1464E819}" type="presParOf" srcId="{741CA06F-D59B-4F6B-9767-0B82BBB3EAB1}" destId="{1BA773BC-F987-490F-8A53-0A1EBA5D7BF7}" srcOrd="1" destOrd="0" presId="urn:microsoft.com/office/officeart/2005/8/layout/hierarchy1"/>
    <dgm:cxn modelId="{AEE61A6C-4619-407D-9345-ECD0D55DD427}" type="presParOf" srcId="{243F8269-0243-4A8A-8CF1-2548885C50C6}" destId="{ED1AFDD7-D909-4CB1-8AD4-D43E991C7FB8}" srcOrd="1" destOrd="0" presId="urn:microsoft.com/office/officeart/2005/8/layout/hierarchy1"/>
    <dgm:cxn modelId="{E417802C-B04B-4A93-9D6E-E0F2DFB854BC}" type="presParOf" srcId="{ED1AFDD7-D909-4CB1-8AD4-D43E991C7FB8}" destId="{FBA69F44-626D-4C6F-89F4-3433D812761D}" srcOrd="0" destOrd="0" presId="urn:microsoft.com/office/officeart/2005/8/layout/hierarchy1"/>
    <dgm:cxn modelId="{3B3C142F-E1ED-4658-80A1-B69657801B71}" type="presParOf" srcId="{ED1AFDD7-D909-4CB1-8AD4-D43E991C7FB8}" destId="{C74AE38B-5677-42AA-B174-80A8C58608F5}" srcOrd="1" destOrd="0" presId="urn:microsoft.com/office/officeart/2005/8/layout/hierarchy1"/>
    <dgm:cxn modelId="{F3091B75-6ECF-4503-811D-0F2DCF777002}" type="presParOf" srcId="{C74AE38B-5677-42AA-B174-80A8C58608F5}" destId="{0E71EBAA-C3A6-432B-8CC5-666241F6113E}" srcOrd="0" destOrd="0" presId="urn:microsoft.com/office/officeart/2005/8/layout/hierarchy1"/>
    <dgm:cxn modelId="{05444857-D2C2-4698-ADB3-218FA153ECBE}" type="presParOf" srcId="{0E71EBAA-C3A6-432B-8CC5-666241F6113E}" destId="{3AF2490D-A064-4AEE-A81B-85D8A93BA4A0}" srcOrd="0" destOrd="0" presId="urn:microsoft.com/office/officeart/2005/8/layout/hierarchy1"/>
    <dgm:cxn modelId="{FBE7AE4D-2F1C-4839-B1F1-91552ABDBC4C}" type="presParOf" srcId="{0E71EBAA-C3A6-432B-8CC5-666241F6113E}" destId="{53F893B7-0734-4C53-8DA7-4AB8DF875868}" srcOrd="1" destOrd="0" presId="urn:microsoft.com/office/officeart/2005/8/layout/hierarchy1"/>
    <dgm:cxn modelId="{CAF43F85-FE08-43B2-A421-F977ACD7E8D1}" type="presParOf" srcId="{C74AE38B-5677-42AA-B174-80A8C58608F5}" destId="{4E980EB3-67E0-492D-BE37-C42E2B8ADD4E}" srcOrd="1" destOrd="0" presId="urn:microsoft.com/office/officeart/2005/8/layout/hierarchy1"/>
    <dgm:cxn modelId="{FE8E92C4-E838-4D18-88F6-A55F86F260F3}" type="presParOf" srcId="{ED1AFDD7-D909-4CB1-8AD4-D43E991C7FB8}" destId="{52CB183F-37BE-4B0B-83BF-3F4628776267}" srcOrd="2" destOrd="0" presId="urn:microsoft.com/office/officeart/2005/8/layout/hierarchy1"/>
    <dgm:cxn modelId="{BEFB293D-220E-4381-9EDF-27310D953ED9}" type="presParOf" srcId="{ED1AFDD7-D909-4CB1-8AD4-D43E991C7FB8}" destId="{8FE77CD5-E3FE-4507-922D-CA52C74F5EF6}" srcOrd="3" destOrd="0" presId="urn:microsoft.com/office/officeart/2005/8/layout/hierarchy1"/>
    <dgm:cxn modelId="{78835B0D-DEFE-4529-B1C2-0D921ED4FE4D}" type="presParOf" srcId="{8FE77CD5-E3FE-4507-922D-CA52C74F5EF6}" destId="{D1F2A6A8-1351-44A6-A207-C81D16E73CF0}" srcOrd="0" destOrd="0" presId="urn:microsoft.com/office/officeart/2005/8/layout/hierarchy1"/>
    <dgm:cxn modelId="{038A0845-1A2A-41ED-A7A7-753F043CA29C}" type="presParOf" srcId="{D1F2A6A8-1351-44A6-A207-C81D16E73CF0}" destId="{C8B07C97-641A-465F-AC6D-02C002D701C8}" srcOrd="0" destOrd="0" presId="urn:microsoft.com/office/officeart/2005/8/layout/hierarchy1"/>
    <dgm:cxn modelId="{A4800E4E-CAF1-4A82-BA23-3AE6C2939ED4}" type="presParOf" srcId="{D1F2A6A8-1351-44A6-A207-C81D16E73CF0}" destId="{D1BDA17A-6720-46F7-8A96-ACCBDFED8FE5}" srcOrd="1" destOrd="0" presId="urn:microsoft.com/office/officeart/2005/8/layout/hierarchy1"/>
    <dgm:cxn modelId="{61F0234A-1805-4ECE-A554-6C49B5EAE410}" type="presParOf" srcId="{8FE77CD5-E3FE-4507-922D-CA52C74F5EF6}" destId="{071FF85A-E935-458D-B9A0-B37C2E6FFC85}" srcOrd="1" destOrd="0" presId="urn:microsoft.com/office/officeart/2005/8/layout/hierarchy1"/>
    <dgm:cxn modelId="{67A5CB75-BE57-4C51-9DBB-E7AD30CBA999}" type="presParOf" srcId="{ED1AFDD7-D909-4CB1-8AD4-D43E991C7FB8}" destId="{DEB0254F-3F3A-477E-9C11-AA612DCCFA73}" srcOrd="4" destOrd="0" presId="urn:microsoft.com/office/officeart/2005/8/layout/hierarchy1"/>
    <dgm:cxn modelId="{FB8D305A-20D2-425D-A476-BE97E2708E97}" type="presParOf" srcId="{ED1AFDD7-D909-4CB1-8AD4-D43E991C7FB8}" destId="{E64C870D-605C-421A-90E4-D4D7A28BE5A0}" srcOrd="5" destOrd="0" presId="urn:microsoft.com/office/officeart/2005/8/layout/hierarchy1"/>
    <dgm:cxn modelId="{18C19330-9099-4BF2-B48C-EA395549F94B}" type="presParOf" srcId="{E64C870D-605C-421A-90E4-D4D7A28BE5A0}" destId="{53734058-F971-44F9-A236-0B9C787141D1}" srcOrd="0" destOrd="0" presId="urn:microsoft.com/office/officeart/2005/8/layout/hierarchy1"/>
    <dgm:cxn modelId="{B17DF5F4-22A6-407D-9CF3-18E7B914CE6D}" type="presParOf" srcId="{53734058-F971-44F9-A236-0B9C787141D1}" destId="{3508A39E-4EF4-4ED9-B296-558E3AF62E93}" srcOrd="0" destOrd="0" presId="urn:microsoft.com/office/officeart/2005/8/layout/hierarchy1"/>
    <dgm:cxn modelId="{6CCF895B-43B3-4FC8-9AE8-9B4867493E83}" type="presParOf" srcId="{53734058-F971-44F9-A236-0B9C787141D1}" destId="{69513945-EE9E-4DE8-AA29-C1CAF4650D84}" srcOrd="1" destOrd="0" presId="urn:microsoft.com/office/officeart/2005/8/layout/hierarchy1"/>
    <dgm:cxn modelId="{8991A4FE-4CA1-49F6-8D1E-622D0554C199}" type="presParOf" srcId="{E64C870D-605C-421A-90E4-D4D7A28BE5A0}" destId="{571CE541-8CB5-4871-91C6-8F09F21862BA}" srcOrd="1" destOrd="0" presId="urn:microsoft.com/office/officeart/2005/8/layout/hierarchy1"/>
    <dgm:cxn modelId="{025EDC84-7F29-4F8C-9D73-CC4B21DEE0B6}" type="presParOf" srcId="{E0311AF9-B4FF-4583-B304-EC73C12FCF73}" destId="{721189C1-B6A7-4B25-819C-A5C0F4254CCE}" srcOrd="2" destOrd="0" presId="urn:microsoft.com/office/officeart/2005/8/layout/hierarchy1"/>
    <dgm:cxn modelId="{FD55073E-4F8C-4DC3-9F4E-AEF8EAA33059}" type="presParOf" srcId="{E0311AF9-B4FF-4583-B304-EC73C12FCF73}" destId="{F4B1794E-7CDB-48BE-87DB-2F8CF6EEEA5C}" srcOrd="3" destOrd="0" presId="urn:microsoft.com/office/officeart/2005/8/layout/hierarchy1"/>
    <dgm:cxn modelId="{3939036B-31FD-4F72-A567-A3FFEBF1A60D}" type="presParOf" srcId="{F4B1794E-7CDB-48BE-87DB-2F8CF6EEEA5C}" destId="{86FAA135-A4CB-4842-A3F6-6A51A1BE7D4B}" srcOrd="0" destOrd="0" presId="urn:microsoft.com/office/officeart/2005/8/layout/hierarchy1"/>
    <dgm:cxn modelId="{468D903A-F910-4D78-81EF-0FCB53A54720}" type="presParOf" srcId="{86FAA135-A4CB-4842-A3F6-6A51A1BE7D4B}" destId="{F4E3F9C4-8C66-4C96-9D48-802876FA8223}" srcOrd="0" destOrd="0" presId="urn:microsoft.com/office/officeart/2005/8/layout/hierarchy1"/>
    <dgm:cxn modelId="{32A89A90-ADDA-4160-9856-2B54CB5FD230}" type="presParOf" srcId="{86FAA135-A4CB-4842-A3F6-6A51A1BE7D4B}" destId="{601BFADC-82CE-4B7F-8FA7-33C2734B51DD}" srcOrd="1" destOrd="0" presId="urn:microsoft.com/office/officeart/2005/8/layout/hierarchy1"/>
    <dgm:cxn modelId="{58D81F87-BEE0-4373-968C-FAA666560A89}" type="presParOf" srcId="{F4B1794E-7CDB-48BE-87DB-2F8CF6EEEA5C}" destId="{84D7F558-6817-44E9-ADCE-29F72E7C109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323B72-165D-47AB-9344-20C73A61F763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96E4F5B-0C8A-401E-9B2D-2B670EBD4AC7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i="0" u="none" dirty="0" smtClean="0">
              <a:latin typeface="Calibri" pitchFamily="34" charset="0"/>
            </a:rPr>
            <a:t>За </a:t>
          </a:r>
          <a:r>
            <a:rPr lang="ru-RU" b="1" i="0" u="none" dirty="0" err="1" smtClean="0">
              <a:latin typeface="Calibri" pitchFamily="34" charset="0"/>
            </a:rPr>
            <a:t>рівнем</a:t>
          </a:r>
          <a:r>
            <a:rPr lang="ru-RU" b="1" i="0" u="none" dirty="0" smtClean="0">
              <a:latin typeface="Calibri" pitchFamily="34" charset="0"/>
            </a:rPr>
            <a:t> </a:t>
          </a:r>
          <a:r>
            <a:rPr lang="ru-RU" b="1" i="0" u="none" dirty="0" err="1" smtClean="0">
              <a:latin typeface="Calibri" pitchFamily="34" charset="0"/>
            </a:rPr>
            <a:t>функціонування</a:t>
          </a:r>
          <a:endParaRPr lang="ru-RU" b="1" i="0" u="none" dirty="0">
            <a:latin typeface="Calibri" pitchFamily="34" charset="0"/>
          </a:endParaRPr>
        </a:p>
      </dgm:t>
    </dgm:pt>
    <dgm:pt modelId="{D97C8B58-C96A-4956-8F81-9698242E497B}" type="parTrans" cxnId="{7E02AA9E-A01F-4B99-9355-F9757E61813A}">
      <dgm:prSet/>
      <dgm:spPr/>
      <dgm:t>
        <a:bodyPr/>
        <a:lstStyle/>
        <a:p>
          <a:endParaRPr lang="ru-RU"/>
        </a:p>
      </dgm:t>
    </dgm:pt>
    <dgm:pt modelId="{110BCDF4-3F71-49CE-A7AE-08211DF1748D}" type="sibTrans" cxnId="{7E02AA9E-A01F-4B99-9355-F9757E61813A}">
      <dgm:prSet/>
      <dgm:spPr/>
      <dgm:t>
        <a:bodyPr/>
        <a:lstStyle/>
        <a:p>
          <a:endParaRPr lang="ru-RU"/>
        </a:p>
      </dgm:t>
    </dgm:pt>
    <dgm:pt modelId="{22478249-1CB0-4F6B-A552-89C8BBDCD8D7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i="0" dirty="0" err="1" smtClean="0">
              <a:latin typeface="Calibri" pitchFamily="34" charset="0"/>
            </a:rPr>
            <a:t>загальні</a:t>
          </a:r>
          <a:r>
            <a:rPr lang="ru-RU" b="1" i="0" dirty="0" smtClean="0">
              <a:latin typeface="Calibri" pitchFamily="34" charset="0"/>
            </a:rPr>
            <a:t> причини</a:t>
          </a:r>
          <a:endParaRPr lang="ru-RU" b="1" i="0" dirty="0">
            <a:latin typeface="Calibri" pitchFamily="34" charset="0"/>
          </a:endParaRPr>
        </a:p>
      </dgm:t>
    </dgm:pt>
    <dgm:pt modelId="{559095B9-AC22-41EE-86B5-6A07255A9561}" type="parTrans" cxnId="{37366ACE-C932-4375-B3DF-FAF34F8489AB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4E5CC923-F8E8-4689-9B84-7F7EC96791A3}" type="sibTrans" cxnId="{37366ACE-C932-4375-B3DF-FAF34F8489AB}">
      <dgm:prSet/>
      <dgm:spPr/>
      <dgm:t>
        <a:bodyPr/>
        <a:lstStyle/>
        <a:p>
          <a:endParaRPr lang="ru-RU"/>
        </a:p>
      </dgm:t>
    </dgm:pt>
    <dgm:pt modelId="{9F2C4788-F3E1-4D0D-B357-A713BC5859A1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i="0" u="none" dirty="0" smtClean="0">
              <a:latin typeface="Calibri" pitchFamily="34" charset="0"/>
            </a:rPr>
            <a:t>За природою </a:t>
          </a:r>
          <a:r>
            <a:rPr lang="ru-RU" b="1" i="0" u="none" dirty="0" err="1" smtClean="0">
              <a:latin typeface="Calibri" pitchFamily="34" charset="0"/>
            </a:rPr>
            <a:t>виникнення</a:t>
          </a:r>
          <a:endParaRPr lang="ru-RU" b="1" i="0" u="none" dirty="0">
            <a:latin typeface="Calibri" pitchFamily="34" charset="0"/>
          </a:endParaRPr>
        </a:p>
      </dgm:t>
    </dgm:pt>
    <dgm:pt modelId="{A7B91C14-F2D6-41DB-9002-BC1C673E3F61}" type="parTrans" cxnId="{B1F281DD-35E7-4212-8278-AFE6406E11AC}">
      <dgm:prSet/>
      <dgm:spPr/>
      <dgm:t>
        <a:bodyPr/>
        <a:lstStyle/>
        <a:p>
          <a:endParaRPr lang="ru-RU"/>
        </a:p>
      </dgm:t>
    </dgm:pt>
    <dgm:pt modelId="{A7F61875-F18A-484B-8351-104D89F18105}" type="sibTrans" cxnId="{B1F281DD-35E7-4212-8278-AFE6406E11AC}">
      <dgm:prSet/>
      <dgm:spPr/>
      <dgm:t>
        <a:bodyPr/>
        <a:lstStyle/>
        <a:p>
          <a:endParaRPr lang="ru-RU"/>
        </a:p>
      </dgm:t>
    </dgm:pt>
    <dgm:pt modelId="{B3BBA956-A3F6-4526-AB93-9653BDE8E90A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i="0" dirty="0" err="1" smtClean="0">
              <a:latin typeface="Calibri" pitchFamily="34" charset="0"/>
            </a:rPr>
            <a:t>об’єктивні</a:t>
          </a:r>
          <a:endParaRPr lang="ru-RU" b="1" i="0" dirty="0">
            <a:latin typeface="Calibri" pitchFamily="34" charset="0"/>
          </a:endParaRPr>
        </a:p>
      </dgm:t>
    </dgm:pt>
    <dgm:pt modelId="{89C7023A-4BE3-49E3-8C22-A6B9D6D5D777}" type="parTrans" cxnId="{EA89D581-98ED-47D8-B523-F70BE3401542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F64CE6A7-15C8-4AB2-A601-519AF138A0E7}" type="sibTrans" cxnId="{EA89D581-98ED-47D8-B523-F70BE3401542}">
      <dgm:prSet/>
      <dgm:spPr/>
      <dgm:t>
        <a:bodyPr/>
        <a:lstStyle/>
        <a:p>
          <a:endParaRPr lang="ru-RU"/>
        </a:p>
      </dgm:t>
    </dgm:pt>
    <dgm:pt modelId="{9AC8CC5B-F57C-4CAC-9A3B-52C697C5BE4D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i="0" dirty="0" err="1" smtClean="0">
              <a:latin typeface="Calibri" pitchFamily="34" charset="0"/>
            </a:rPr>
            <a:t>суб’єктивні</a:t>
          </a:r>
          <a:r>
            <a:rPr lang="ru-RU" b="1" i="0" dirty="0" smtClean="0">
              <a:latin typeface="Calibri" pitchFamily="34" charset="0"/>
            </a:rPr>
            <a:t> </a:t>
          </a:r>
          <a:endParaRPr lang="ru-RU" b="1" i="0" dirty="0">
            <a:latin typeface="Calibri" pitchFamily="34" charset="0"/>
          </a:endParaRPr>
        </a:p>
      </dgm:t>
    </dgm:pt>
    <dgm:pt modelId="{41D45017-ABC4-4B83-B76D-85B80F8F2E35}" type="parTrans" cxnId="{0ECAE4CE-8DCA-4F46-8CA7-2693DF34EF48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CDF7365F-A7DF-4ABE-ADBA-DE602CDC705D}" type="sibTrans" cxnId="{0ECAE4CE-8DCA-4F46-8CA7-2693DF34EF48}">
      <dgm:prSet/>
      <dgm:spPr/>
      <dgm:t>
        <a:bodyPr/>
        <a:lstStyle/>
        <a:p>
          <a:endParaRPr lang="ru-RU"/>
        </a:p>
      </dgm:t>
    </dgm:pt>
    <dgm:pt modelId="{6DE2F2C2-E654-41C6-A24F-9264AF8CC337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i="0" dirty="0" smtClean="0">
              <a:latin typeface="Calibri" pitchFamily="34" charset="0"/>
            </a:rPr>
            <a:t>причини </a:t>
          </a:r>
          <a:r>
            <a:rPr lang="ru-RU" b="1" i="0" dirty="0" err="1" smtClean="0">
              <a:latin typeface="Calibri" pitchFamily="34" charset="0"/>
            </a:rPr>
            <a:t>окремих</a:t>
          </a:r>
          <a:r>
            <a:rPr lang="ru-RU" b="1" i="0" dirty="0" smtClean="0">
              <a:latin typeface="Calibri" pitchFamily="34" charset="0"/>
            </a:rPr>
            <a:t> </a:t>
          </a:r>
          <a:r>
            <a:rPr lang="ru-RU" b="1" i="0" dirty="0" err="1" smtClean="0">
              <a:latin typeface="Calibri" pitchFamily="34" charset="0"/>
            </a:rPr>
            <a:t>груп</a:t>
          </a:r>
          <a:r>
            <a:rPr lang="ru-RU" b="1" i="0" dirty="0" smtClean="0">
              <a:latin typeface="Calibri" pitchFamily="34" charset="0"/>
            </a:rPr>
            <a:t> </a:t>
          </a:r>
          <a:r>
            <a:rPr lang="ru-RU" b="1" i="0" dirty="0" err="1" smtClean="0">
              <a:latin typeface="Calibri" pitchFamily="34" charset="0"/>
            </a:rPr>
            <a:t>злочинів</a:t>
          </a:r>
          <a:r>
            <a:rPr lang="ru-RU" b="1" i="0" dirty="0" smtClean="0">
              <a:latin typeface="Calibri" pitchFamily="34" charset="0"/>
            </a:rPr>
            <a:t> </a:t>
          </a:r>
          <a:endParaRPr lang="ru-RU" b="1" i="0" dirty="0">
            <a:latin typeface="Calibri" pitchFamily="34" charset="0"/>
          </a:endParaRPr>
        </a:p>
      </dgm:t>
    </dgm:pt>
    <dgm:pt modelId="{7FA22AF7-ADC3-44FB-B69C-31429F108A9C}" type="parTrans" cxnId="{4CD15459-E3EA-42F1-A240-88846E56B641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6BC33E88-08FE-44AC-B559-D4CD60AA0A9A}" type="sibTrans" cxnId="{4CD15459-E3EA-42F1-A240-88846E56B641}">
      <dgm:prSet/>
      <dgm:spPr/>
      <dgm:t>
        <a:bodyPr/>
        <a:lstStyle/>
        <a:p>
          <a:endParaRPr lang="ru-RU"/>
        </a:p>
      </dgm:t>
    </dgm:pt>
    <dgm:pt modelId="{9053CFEF-9D96-4760-BDCB-6B22B5AE8212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i="0" dirty="0" err="1" smtClean="0">
              <a:latin typeface="Calibri" pitchFamily="34" charset="0"/>
            </a:rPr>
            <a:t>конкретні</a:t>
          </a:r>
          <a:r>
            <a:rPr lang="ru-RU" b="1" i="0" dirty="0" smtClean="0">
              <a:latin typeface="Calibri" pitchFamily="34" charset="0"/>
            </a:rPr>
            <a:t> причини</a:t>
          </a:r>
          <a:endParaRPr lang="ru-RU" b="1" i="0" dirty="0">
            <a:latin typeface="Calibri" pitchFamily="34" charset="0"/>
          </a:endParaRPr>
        </a:p>
      </dgm:t>
    </dgm:pt>
    <dgm:pt modelId="{4186CD10-63AB-4647-8510-2060EF3CBF7B}" type="parTrans" cxnId="{E3B381CA-B1D9-4A57-98B7-4F8DDA00CD25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C0D383F8-FFF4-4762-A18B-5429C04FC9E6}" type="sibTrans" cxnId="{E3B381CA-B1D9-4A57-98B7-4F8DDA00CD25}">
      <dgm:prSet/>
      <dgm:spPr/>
      <dgm:t>
        <a:bodyPr/>
        <a:lstStyle/>
        <a:p>
          <a:endParaRPr lang="ru-RU"/>
        </a:p>
      </dgm:t>
    </dgm:pt>
    <dgm:pt modelId="{E97EE799-4A1D-4958-8FCB-25CA7152B550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i="0" dirty="0" err="1" smtClean="0">
              <a:latin typeface="Calibri" pitchFamily="34" charset="0"/>
            </a:rPr>
            <a:t>об’єктивно-суб’єктивні</a:t>
          </a:r>
          <a:endParaRPr lang="ru-RU" b="1" i="0" dirty="0">
            <a:latin typeface="Calibri" pitchFamily="34" charset="0"/>
          </a:endParaRPr>
        </a:p>
      </dgm:t>
    </dgm:pt>
    <dgm:pt modelId="{B2FD0CB9-276B-44C4-9163-A38E57C7C454}" type="parTrans" cxnId="{3157A08A-9984-46D7-AACB-D145E64F5012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6F3E7B5F-E2BD-4818-92B3-03B7FAF488FC}" type="sibTrans" cxnId="{3157A08A-9984-46D7-AACB-D145E64F5012}">
      <dgm:prSet/>
      <dgm:spPr/>
      <dgm:t>
        <a:bodyPr/>
        <a:lstStyle/>
        <a:p>
          <a:endParaRPr lang="ru-RU"/>
        </a:p>
      </dgm:t>
    </dgm:pt>
    <dgm:pt modelId="{417C8390-D6F6-4306-A158-EB1643C8721A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i="0" u="none" dirty="0" smtClean="0">
              <a:latin typeface="Calibri" pitchFamily="34" charset="0"/>
            </a:rPr>
            <a:t>За </a:t>
          </a:r>
          <a:r>
            <a:rPr lang="ru-RU" b="1" i="0" u="none" dirty="0" err="1" smtClean="0">
              <a:latin typeface="Calibri" pitchFamily="34" charset="0"/>
            </a:rPr>
            <a:t>глибиною</a:t>
          </a:r>
          <a:r>
            <a:rPr lang="ru-RU" b="1" i="0" u="none" dirty="0" smtClean="0">
              <a:latin typeface="Calibri" pitchFamily="34" charset="0"/>
            </a:rPr>
            <a:t> (</a:t>
          </a:r>
          <a:r>
            <a:rPr lang="ru-RU" b="1" i="0" u="none" dirty="0" err="1" smtClean="0">
              <a:latin typeface="Calibri" pitchFamily="34" charset="0"/>
            </a:rPr>
            <a:t>і</a:t>
          </a:r>
          <a:r>
            <a:rPr lang="ru-RU" b="1" i="0" u="none" dirty="0" smtClean="0">
              <a:latin typeface="Calibri" pitchFamily="34" charset="0"/>
            </a:rPr>
            <a:t> силою</a:t>
          </a:r>
          <a:r>
            <a:rPr lang="uk-UA" b="1" i="0" u="none" dirty="0" smtClean="0">
              <a:latin typeface="Calibri" pitchFamily="34" charset="0"/>
            </a:rPr>
            <a:t>)</a:t>
          </a:r>
          <a:r>
            <a:rPr lang="ru-RU" b="1" i="0" u="none" dirty="0" smtClean="0">
              <a:latin typeface="Calibri" pitchFamily="34" charset="0"/>
            </a:rPr>
            <a:t> </a:t>
          </a:r>
          <a:r>
            <a:rPr lang="ru-RU" b="1" i="0" u="none" dirty="0" err="1" smtClean="0">
              <a:latin typeface="Calibri" pitchFamily="34" charset="0"/>
            </a:rPr>
            <a:t>дії</a:t>
          </a:r>
          <a:endParaRPr lang="ru-RU" b="1" i="0" u="none" dirty="0">
            <a:latin typeface="Calibri" pitchFamily="34" charset="0"/>
          </a:endParaRPr>
        </a:p>
      </dgm:t>
    </dgm:pt>
    <dgm:pt modelId="{60B9971B-4F17-41EE-B2F6-28FD78B98EFB}" type="parTrans" cxnId="{82898E9D-D5B5-4B5E-8EEE-866289CFD297}">
      <dgm:prSet/>
      <dgm:spPr/>
      <dgm:t>
        <a:bodyPr/>
        <a:lstStyle/>
        <a:p>
          <a:endParaRPr lang="ru-RU"/>
        </a:p>
      </dgm:t>
    </dgm:pt>
    <dgm:pt modelId="{F69B05FF-109B-4D84-A1C8-85DC21E19407}" type="sibTrans" cxnId="{82898E9D-D5B5-4B5E-8EEE-866289CFD297}">
      <dgm:prSet/>
      <dgm:spPr/>
      <dgm:t>
        <a:bodyPr/>
        <a:lstStyle/>
        <a:p>
          <a:endParaRPr lang="ru-RU"/>
        </a:p>
      </dgm:t>
    </dgm:pt>
    <dgm:pt modelId="{9118537E-2E9E-4D91-A371-60B1E4B0E82E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i="0" dirty="0" err="1" smtClean="0">
              <a:latin typeface="Calibri" pitchFamily="34" charset="0"/>
            </a:rPr>
            <a:t>корінні</a:t>
          </a:r>
          <a:r>
            <a:rPr lang="ru-RU" b="1" i="0" dirty="0" smtClean="0">
              <a:latin typeface="Calibri" pitchFamily="34" charset="0"/>
            </a:rPr>
            <a:t> </a:t>
          </a:r>
          <a:r>
            <a:rPr lang="ru-RU" b="1" i="0" dirty="0" err="1" smtClean="0">
              <a:latin typeface="Calibri" pitchFamily="34" charset="0"/>
            </a:rPr>
            <a:t>й</a:t>
          </a:r>
          <a:r>
            <a:rPr lang="ru-RU" b="1" i="0" dirty="0" smtClean="0">
              <a:latin typeface="Calibri" pitchFamily="34" charset="0"/>
            </a:rPr>
            <a:t> </a:t>
          </a:r>
          <a:r>
            <a:rPr lang="ru-RU" b="1" i="0" dirty="0" err="1" smtClean="0">
              <a:latin typeface="Calibri" pitchFamily="34" charset="0"/>
            </a:rPr>
            <a:t>некорінні</a:t>
          </a:r>
          <a:endParaRPr lang="ru-RU" b="1" i="0" u="none" dirty="0">
            <a:latin typeface="Calibri" pitchFamily="34" charset="0"/>
          </a:endParaRPr>
        </a:p>
      </dgm:t>
    </dgm:pt>
    <dgm:pt modelId="{E6E758F2-64E0-42FB-A548-FFA8054500DD}" type="parTrans" cxnId="{5DF80502-EE89-4D9E-81A2-0F4805F2C07C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7D3CA4DC-9525-449B-A40A-D50E122DAACF}" type="sibTrans" cxnId="{5DF80502-EE89-4D9E-81A2-0F4805F2C07C}">
      <dgm:prSet/>
      <dgm:spPr/>
      <dgm:t>
        <a:bodyPr/>
        <a:lstStyle/>
        <a:p>
          <a:endParaRPr lang="ru-RU"/>
        </a:p>
      </dgm:t>
    </dgm:pt>
    <dgm:pt modelId="{6940B9D8-7949-4E58-9953-47E140D4EB4B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i="0" dirty="0" err="1" smtClean="0">
              <a:latin typeface="Calibri" pitchFamily="34" charset="0"/>
            </a:rPr>
            <a:t>основні</a:t>
          </a:r>
          <a:r>
            <a:rPr lang="ru-RU" b="1" i="0" dirty="0" smtClean="0">
              <a:latin typeface="Calibri" pitchFamily="34" charset="0"/>
            </a:rPr>
            <a:t> </a:t>
          </a:r>
          <a:r>
            <a:rPr lang="ru-RU" b="1" i="0" dirty="0" err="1" smtClean="0">
              <a:latin typeface="Calibri" pitchFamily="34" charset="0"/>
            </a:rPr>
            <a:t>й</a:t>
          </a:r>
          <a:r>
            <a:rPr lang="ru-RU" b="1" i="0" dirty="0" smtClean="0">
              <a:latin typeface="Calibri" pitchFamily="34" charset="0"/>
            </a:rPr>
            <a:t> </a:t>
          </a:r>
          <a:r>
            <a:rPr lang="ru-RU" b="1" i="0" dirty="0" err="1" smtClean="0">
              <a:latin typeface="Calibri" pitchFamily="34" charset="0"/>
            </a:rPr>
            <a:t>неосновні</a:t>
          </a:r>
          <a:endParaRPr lang="ru-RU" b="1" i="0" u="none" dirty="0">
            <a:latin typeface="Calibri" pitchFamily="34" charset="0"/>
          </a:endParaRPr>
        </a:p>
      </dgm:t>
    </dgm:pt>
    <dgm:pt modelId="{06B35B0B-7BEE-4A1B-A263-ED5F8FBD1383}" type="parTrans" cxnId="{6267E492-3713-4BFA-94A4-69AC05EE124E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291D363E-0F23-4B32-8CD5-D521B91D12B2}" type="sibTrans" cxnId="{6267E492-3713-4BFA-94A4-69AC05EE124E}">
      <dgm:prSet/>
      <dgm:spPr/>
      <dgm:t>
        <a:bodyPr/>
        <a:lstStyle/>
        <a:p>
          <a:endParaRPr lang="ru-RU"/>
        </a:p>
      </dgm:t>
    </dgm:pt>
    <dgm:pt modelId="{44953CC6-5CA8-4102-8EE7-33B9247F608B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i="0" dirty="0" err="1" smtClean="0">
              <a:latin typeface="Calibri" pitchFamily="34" charset="0"/>
            </a:rPr>
            <a:t>головні</a:t>
          </a:r>
          <a:r>
            <a:rPr lang="ru-RU" b="1" i="0" dirty="0" smtClean="0">
              <a:latin typeface="Calibri" pitchFamily="34" charset="0"/>
            </a:rPr>
            <a:t> </a:t>
          </a:r>
          <a:r>
            <a:rPr lang="ru-RU" b="1" i="0" dirty="0" err="1" smtClean="0">
              <a:latin typeface="Calibri" pitchFamily="34" charset="0"/>
            </a:rPr>
            <a:t>й</a:t>
          </a:r>
          <a:r>
            <a:rPr lang="ru-RU" b="1" i="0" dirty="0" smtClean="0">
              <a:latin typeface="Calibri" pitchFamily="34" charset="0"/>
            </a:rPr>
            <a:t> </a:t>
          </a:r>
          <a:r>
            <a:rPr lang="ru-RU" b="1" i="0" dirty="0" err="1" smtClean="0">
              <a:latin typeface="Calibri" pitchFamily="34" charset="0"/>
            </a:rPr>
            <a:t>неголовні</a:t>
          </a:r>
          <a:endParaRPr lang="ru-RU" b="1" i="0" u="none" dirty="0">
            <a:latin typeface="Calibri" pitchFamily="34" charset="0"/>
          </a:endParaRPr>
        </a:p>
      </dgm:t>
    </dgm:pt>
    <dgm:pt modelId="{2C214A18-287A-41AE-82E9-4BDA5E26B777}" type="parTrans" cxnId="{4C6CDF3A-E0C4-426B-9129-E7F70E00E0A5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B280925D-955A-499B-A92E-36A1CA62D45D}" type="sibTrans" cxnId="{4C6CDF3A-E0C4-426B-9129-E7F70E00E0A5}">
      <dgm:prSet/>
      <dgm:spPr/>
      <dgm:t>
        <a:bodyPr/>
        <a:lstStyle/>
        <a:p>
          <a:endParaRPr lang="ru-RU"/>
        </a:p>
      </dgm:t>
    </dgm:pt>
    <dgm:pt modelId="{01AAE33A-95D4-473F-8773-1559FE1E515A}" type="pres">
      <dgm:prSet presAssocID="{AB323B72-165D-47AB-9344-20C73A61F76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AF6F432-9B52-47E6-8F0B-6DCD7DB88F66}" type="pres">
      <dgm:prSet presAssocID="{696E4F5B-0C8A-401E-9B2D-2B670EBD4AC7}" presName="root" presStyleCnt="0"/>
      <dgm:spPr/>
    </dgm:pt>
    <dgm:pt modelId="{64D32E04-C5AC-4924-A21F-F8346CDAD71B}" type="pres">
      <dgm:prSet presAssocID="{696E4F5B-0C8A-401E-9B2D-2B670EBD4AC7}" presName="rootComposite" presStyleCnt="0"/>
      <dgm:spPr/>
    </dgm:pt>
    <dgm:pt modelId="{04384A76-A0E5-4D1D-A2DC-841BF7C67999}" type="pres">
      <dgm:prSet presAssocID="{696E4F5B-0C8A-401E-9B2D-2B670EBD4AC7}" presName="rootText" presStyleLbl="node1" presStyleIdx="0" presStyleCnt="3"/>
      <dgm:spPr/>
      <dgm:t>
        <a:bodyPr/>
        <a:lstStyle/>
        <a:p>
          <a:endParaRPr lang="ru-RU"/>
        </a:p>
      </dgm:t>
    </dgm:pt>
    <dgm:pt modelId="{DE40FA91-565C-4919-AEC4-43DE7A4FE41F}" type="pres">
      <dgm:prSet presAssocID="{696E4F5B-0C8A-401E-9B2D-2B670EBD4AC7}" presName="rootConnector" presStyleLbl="node1" presStyleIdx="0" presStyleCnt="3"/>
      <dgm:spPr/>
      <dgm:t>
        <a:bodyPr/>
        <a:lstStyle/>
        <a:p>
          <a:endParaRPr lang="ru-RU"/>
        </a:p>
      </dgm:t>
    </dgm:pt>
    <dgm:pt modelId="{BB7D81D1-618D-45E4-B59E-810C13A0B971}" type="pres">
      <dgm:prSet presAssocID="{696E4F5B-0C8A-401E-9B2D-2B670EBD4AC7}" presName="childShape" presStyleCnt="0"/>
      <dgm:spPr/>
    </dgm:pt>
    <dgm:pt modelId="{6894C05E-C217-4088-BBF2-4C238347410B}" type="pres">
      <dgm:prSet presAssocID="{559095B9-AC22-41EE-86B5-6A07255A9561}" presName="Name13" presStyleLbl="parChTrans1D2" presStyleIdx="0" presStyleCnt="9"/>
      <dgm:spPr/>
      <dgm:t>
        <a:bodyPr/>
        <a:lstStyle/>
        <a:p>
          <a:endParaRPr lang="ru-RU"/>
        </a:p>
      </dgm:t>
    </dgm:pt>
    <dgm:pt modelId="{3228CE38-82CF-4AD7-8967-5737E837E604}" type="pres">
      <dgm:prSet presAssocID="{22478249-1CB0-4F6B-A552-89C8BBDCD8D7}" presName="childText" presStyleLbl="bgAcc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63B68D-9A45-4452-9C5F-5DE0F3C3B00E}" type="pres">
      <dgm:prSet presAssocID="{7FA22AF7-ADC3-44FB-B69C-31429F108A9C}" presName="Name13" presStyleLbl="parChTrans1D2" presStyleIdx="1" presStyleCnt="9"/>
      <dgm:spPr/>
      <dgm:t>
        <a:bodyPr/>
        <a:lstStyle/>
        <a:p>
          <a:endParaRPr lang="ru-RU"/>
        </a:p>
      </dgm:t>
    </dgm:pt>
    <dgm:pt modelId="{3D1D01BD-1126-47C2-A670-21103EC1E85E}" type="pres">
      <dgm:prSet presAssocID="{6DE2F2C2-E654-41C6-A24F-9264AF8CC337}" presName="childText" presStyleLbl="bgAcc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AD262C-FEF7-4A00-A021-470171D175C7}" type="pres">
      <dgm:prSet presAssocID="{4186CD10-63AB-4647-8510-2060EF3CBF7B}" presName="Name13" presStyleLbl="parChTrans1D2" presStyleIdx="2" presStyleCnt="9"/>
      <dgm:spPr/>
      <dgm:t>
        <a:bodyPr/>
        <a:lstStyle/>
        <a:p>
          <a:endParaRPr lang="ru-RU"/>
        </a:p>
      </dgm:t>
    </dgm:pt>
    <dgm:pt modelId="{FFE93221-1EC4-49AE-B77B-2D583F21C80C}" type="pres">
      <dgm:prSet presAssocID="{9053CFEF-9D96-4760-BDCB-6B22B5AE8212}" presName="childText" presStyleLbl="bgAcc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063A9C-F51F-443D-B7C4-817F9618CC0C}" type="pres">
      <dgm:prSet presAssocID="{9F2C4788-F3E1-4D0D-B357-A713BC5859A1}" presName="root" presStyleCnt="0"/>
      <dgm:spPr/>
    </dgm:pt>
    <dgm:pt modelId="{41B00714-70CD-4F05-BB7B-11CCA54FCDE9}" type="pres">
      <dgm:prSet presAssocID="{9F2C4788-F3E1-4D0D-B357-A713BC5859A1}" presName="rootComposite" presStyleCnt="0"/>
      <dgm:spPr/>
    </dgm:pt>
    <dgm:pt modelId="{907E6A20-0903-46E5-8876-154E487EB9AD}" type="pres">
      <dgm:prSet presAssocID="{9F2C4788-F3E1-4D0D-B357-A713BC5859A1}" presName="rootText" presStyleLbl="node1" presStyleIdx="1" presStyleCnt="3"/>
      <dgm:spPr/>
      <dgm:t>
        <a:bodyPr/>
        <a:lstStyle/>
        <a:p>
          <a:endParaRPr lang="ru-RU"/>
        </a:p>
      </dgm:t>
    </dgm:pt>
    <dgm:pt modelId="{27EACD79-6DA8-48B7-9A5C-B62038133A3C}" type="pres">
      <dgm:prSet presAssocID="{9F2C4788-F3E1-4D0D-B357-A713BC5859A1}" presName="rootConnector" presStyleLbl="node1" presStyleIdx="1" presStyleCnt="3"/>
      <dgm:spPr/>
      <dgm:t>
        <a:bodyPr/>
        <a:lstStyle/>
        <a:p>
          <a:endParaRPr lang="ru-RU"/>
        </a:p>
      </dgm:t>
    </dgm:pt>
    <dgm:pt modelId="{AA1C07C0-A64A-4D24-8BC7-B1FA22E92664}" type="pres">
      <dgm:prSet presAssocID="{9F2C4788-F3E1-4D0D-B357-A713BC5859A1}" presName="childShape" presStyleCnt="0"/>
      <dgm:spPr/>
    </dgm:pt>
    <dgm:pt modelId="{AE724305-0FA9-4B49-B143-3EF2E60D0D1E}" type="pres">
      <dgm:prSet presAssocID="{89C7023A-4BE3-49E3-8C22-A6B9D6D5D777}" presName="Name13" presStyleLbl="parChTrans1D2" presStyleIdx="3" presStyleCnt="9"/>
      <dgm:spPr/>
      <dgm:t>
        <a:bodyPr/>
        <a:lstStyle/>
        <a:p>
          <a:endParaRPr lang="ru-RU"/>
        </a:p>
      </dgm:t>
    </dgm:pt>
    <dgm:pt modelId="{9218921E-289A-4B39-8ACE-76D32E971987}" type="pres">
      <dgm:prSet presAssocID="{B3BBA956-A3F6-4526-AB93-9653BDE8E90A}" presName="childText" presStyleLbl="bgAcc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3EE284-AEB9-4A1C-8BAB-D9A844B978EA}" type="pres">
      <dgm:prSet presAssocID="{41D45017-ABC4-4B83-B76D-85B80F8F2E35}" presName="Name13" presStyleLbl="parChTrans1D2" presStyleIdx="4" presStyleCnt="9"/>
      <dgm:spPr/>
      <dgm:t>
        <a:bodyPr/>
        <a:lstStyle/>
        <a:p>
          <a:endParaRPr lang="ru-RU"/>
        </a:p>
      </dgm:t>
    </dgm:pt>
    <dgm:pt modelId="{1E5B8A43-06B6-4793-B46C-8A4E8083E127}" type="pres">
      <dgm:prSet presAssocID="{9AC8CC5B-F57C-4CAC-9A3B-52C697C5BE4D}" presName="childText" presStyleLbl="bgAcc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4B383A-7AD4-4B2C-AFB5-4E335729D19E}" type="pres">
      <dgm:prSet presAssocID="{B2FD0CB9-276B-44C4-9163-A38E57C7C454}" presName="Name13" presStyleLbl="parChTrans1D2" presStyleIdx="5" presStyleCnt="9"/>
      <dgm:spPr/>
      <dgm:t>
        <a:bodyPr/>
        <a:lstStyle/>
        <a:p>
          <a:endParaRPr lang="ru-RU"/>
        </a:p>
      </dgm:t>
    </dgm:pt>
    <dgm:pt modelId="{A6695796-3E1A-474C-A4ED-6568659A28BD}" type="pres">
      <dgm:prSet presAssocID="{E97EE799-4A1D-4958-8FCB-25CA7152B550}" presName="childText" presStyleLbl="bgAcc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9CD6C6-500B-4579-BFFB-0A52E0247DC0}" type="pres">
      <dgm:prSet presAssocID="{417C8390-D6F6-4306-A158-EB1643C8721A}" presName="root" presStyleCnt="0"/>
      <dgm:spPr/>
    </dgm:pt>
    <dgm:pt modelId="{D07EA16E-05BC-4250-9368-C313807A0837}" type="pres">
      <dgm:prSet presAssocID="{417C8390-D6F6-4306-A158-EB1643C8721A}" presName="rootComposite" presStyleCnt="0"/>
      <dgm:spPr/>
    </dgm:pt>
    <dgm:pt modelId="{5030B7D0-6D5C-419E-8494-D240C080628B}" type="pres">
      <dgm:prSet presAssocID="{417C8390-D6F6-4306-A158-EB1643C8721A}" presName="rootText" presStyleLbl="node1" presStyleIdx="2" presStyleCnt="3"/>
      <dgm:spPr/>
      <dgm:t>
        <a:bodyPr/>
        <a:lstStyle/>
        <a:p>
          <a:endParaRPr lang="ru-RU"/>
        </a:p>
      </dgm:t>
    </dgm:pt>
    <dgm:pt modelId="{7EB486F6-8672-466A-866F-875DAFFD9BE6}" type="pres">
      <dgm:prSet presAssocID="{417C8390-D6F6-4306-A158-EB1643C8721A}" presName="rootConnector" presStyleLbl="node1" presStyleIdx="2" presStyleCnt="3"/>
      <dgm:spPr/>
      <dgm:t>
        <a:bodyPr/>
        <a:lstStyle/>
        <a:p>
          <a:endParaRPr lang="ru-RU"/>
        </a:p>
      </dgm:t>
    </dgm:pt>
    <dgm:pt modelId="{7E946FA0-EC76-4DC3-B821-2F263DD074E0}" type="pres">
      <dgm:prSet presAssocID="{417C8390-D6F6-4306-A158-EB1643C8721A}" presName="childShape" presStyleCnt="0"/>
      <dgm:spPr/>
    </dgm:pt>
    <dgm:pt modelId="{237E69B5-617E-4733-BD36-AE900438681E}" type="pres">
      <dgm:prSet presAssocID="{E6E758F2-64E0-42FB-A548-FFA8054500DD}" presName="Name13" presStyleLbl="parChTrans1D2" presStyleIdx="6" presStyleCnt="9"/>
      <dgm:spPr/>
      <dgm:t>
        <a:bodyPr/>
        <a:lstStyle/>
        <a:p>
          <a:endParaRPr lang="ru-RU"/>
        </a:p>
      </dgm:t>
    </dgm:pt>
    <dgm:pt modelId="{26835BEC-9060-4327-9CB7-AB726F8DB2DD}" type="pres">
      <dgm:prSet presAssocID="{9118537E-2E9E-4D91-A371-60B1E4B0E82E}" presName="childText" presStyleLbl="bgAcc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9C6641-2C59-434C-8355-BA6044D34757}" type="pres">
      <dgm:prSet presAssocID="{06B35B0B-7BEE-4A1B-A263-ED5F8FBD1383}" presName="Name13" presStyleLbl="parChTrans1D2" presStyleIdx="7" presStyleCnt="9"/>
      <dgm:spPr/>
      <dgm:t>
        <a:bodyPr/>
        <a:lstStyle/>
        <a:p>
          <a:endParaRPr lang="ru-RU"/>
        </a:p>
      </dgm:t>
    </dgm:pt>
    <dgm:pt modelId="{698008EF-89FF-4BC5-9F10-C8AA3F713DB3}" type="pres">
      <dgm:prSet presAssocID="{6940B9D8-7949-4E58-9953-47E140D4EB4B}" presName="childText" presStyleLbl="bgAcc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3CF023-DC62-4F0F-9B5C-53B7320EB6DC}" type="pres">
      <dgm:prSet presAssocID="{2C214A18-287A-41AE-82E9-4BDA5E26B777}" presName="Name13" presStyleLbl="parChTrans1D2" presStyleIdx="8" presStyleCnt="9"/>
      <dgm:spPr/>
      <dgm:t>
        <a:bodyPr/>
        <a:lstStyle/>
        <a:p>
          <a:endParaRPr lang="ru-RU"/>
        </a:p>
      </dgm:t>
    </dgm:pt>
    <dgm:pt modelId="{F309608F-3025-4E01-8711-CA34CEAAB2D8}" type="pres">
      <dgm:prSet presAssocID="{44953CC6-5CA8-4102-8EE7-33B9247F608B}" presName="childText" presStyleLbl="bgAcc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70CC9A5-5EF7-4BDD-AD84-B3A2C1FCDE6E}" type="presOf" srcId="{41D45017-ABC4-4B83-B76D-85B80F8F2E35}" destId="{6C3EE284-AEB9-4A1C-8BAB-D9A844B978EA}" srcOrd="0" destOrd="0" presId="urn:microsoft.com/office/officeart/2005/8/layout/hierarchy3"/>
    <dgm:cxn modelId="{5DF80502-EE89-4D9E-81A2-0F4805F2C07C}" srcId="{417C8390-D6F6-4306-A158-EB1643C8721A}" destId="{9118537E-2E9E-4D91-A371-60B1E4B0E82E}" srcOrd="0" destOrd="0" parTransId="{E6E758F2-64E0-42FB-A548-FFA8054500DD}" sibTransId="{7D3CA4DC-9525-449B-A40A-D50E122DAACF}"/>
    <dgm:cxn modelId="{24BEFF43-BD82-4A08-B3AD-45E3A0516EA9}" type="presOf" srcId="{6940B9D8-7949-4E58-9953-47E140D4EB4B}" destId="{698008EF-89FF-4BC5-9F10-C8AA3F713DB3}" srcOrd="0" destOrd="0" presId="urn:microsoft.com/office/officeart/2005/8/layout/hierarchy3"/>
    <dgm:cxn modelId="{0ECAE4CE-8DCA-4F46-8CA7-2693DF34EF48}" srcId="{9F2C4788-F3E1-4D0D-B357-A713BC5859A1}" destId="{9AC8CC5B-F57C-4CAC-9A3B-52C697C5BE4D}" srcOrd="1" destOrd="0" parTransId="{41D45017-ABC4-4B83-B76D-85B80F8F2E35}" sibTransId="{CDF7365F-A7DF-4ABE-ADBA-DE602CDC705D}"/>
    <dgm:cxn modelId="{9B921A07-2399-4101-8FBD-E151EBB21DF4}" type="presOf" srcId="{89C7023A-4BE3-49E3-8C22-A6B9D6D5D777}" destId="{AE724305-0FA9-4B49-B143-3EF2E60D0D1E}" srcOrd="0" destOrd="0" presId="urn:microsoft.com/office/officeart/2005/8/layout/hierarchy3"/>
    <dgm:cxn modelId="{F3AD318D-CCF4-405C-A661-19BFD7469E18}" type="presOf" srcId="{B2FD0CB9-276B-44C4-9163-A38E57C7C454}" destId="{724B383A-7AD4-4B2C-AFB5-4E335729D19E}" srcOrd="0" destOrd="0" presId="urn:microsoft.com/office/officeart/2005/8/layout/hierarchy3"/>
    <dgm:cxn modelId="{71389E5D-AB0C-4523-B819-50CD3A8CE00E}" type="presOf" srcId="{AB323B72-165D-47AB-9344-20C73A61F763}" destId="{01AAE33A-95D4-473F-8773-1559FE1E515A}" srcOrd="0" destOrd="0" presId="urn:microsoft.com/office/officeart/2005/8/layout/hierarchy3"/>
    <dgm:cxn modelId="{C42F1325-E40C-40B8-A898-9BFC8E68BF1C}" type="presOf" srcId="{559095B9-AC22-41EE-86B5-6A07255A9561}" destId="{6894C05E-C217-4088-BBF2-4C238347410B}" srcOrd="0" destOrd="0" presId="urn:microsoft.com/office/officeart/2005/8/layout/hierarchy3"/>
    <dgm:cxn modelId="{3157A08A-9984-46D7-AACB-D145E64F5012}" srcId="{9F2C4788-F3E1-4D0D-B357-A713BC5859A1}" destId="{E97EE799-4A1D-4958-8FCB-25CA7152B550}" srcOrd="2" destOrd="0" parTransId="{B2FD0CB9-276B-44C4-9163-A38E57C7C454}" sibTransId="{6F3E7B5F-E2BD-4818-92B3-03B7FAF488FC}"/>
    <dgm:cxn modelId="{37366ACE-C932-4375-B3DF-FAF34F8489AB}" srcId="{696E4F5B-0C8A-401E-9B2D-2B670EBD4AC7}" destId="{22478249-1CB0-4F6B-A552-89C8BBDCD8D7}" srcOrd="0" destOrd="0" parTransId="{559095B9-AC22-41EE-86B5-6A07255A9561}" sibTransId="{4E5CC923-F8E8-4689-9B84-7F7EC96791A3}"/>
    <dgm:cxn modelId="{E2B68752-926F-4944-BF0A-B343869B11FB}" type="presOf" srcId="{9053CFEF-9D96-4760-BDCB-6B22B5AE8212}" destId="{FFE93221-1EC4-49AE-B77B-2D583F21C80C}" srcOrd="0" destOrd="0" presId="urn:microsoft.com/office/officeart/2005/8/layout/hierarchy3"/>
    <dgm:cxn modelId="{82898E9D-D5B5-4B5E-8EEE-866289CFD297}" srcId="{AB323B72-165D-47AB-9344-20C73A61F763}" destId="{417C8390-D6F6-4306-A158-EB1643C8721A}" srcOrd="2" destOrd="0" parTransId="{60B9971B-4F17-41EE-B2F6-28FD78B98EFB}" sibTransId="{F69B05FF-109B-4D84-A1C8-85DC21E19407}"/>
    <dgm:cxn modelId="{31BB5B26-822F-42B6-926F-7722C570A02B}" type="presOf" srcId="{06B35B0B-7BEE-4A1B-A263-ED5F8FBD1383}" destId="{949C6641-2C59-434C-8355-BA6044D34757}" srcOrd="0" destOrd="0" presId="urn:microsoft.com/office/officeart/2005/8/layout/hierarchy3"/>
    <dgm:cxn modelId="{FB2312C2-CEF9-40A2-87E0-B70696F4E2A3}" type="presOf" srcId="{2C214A18-287A-41AE-82E9-4BDA5E26B777}" destId="{983CF023-DC62-4F0F-9B5C-53B7320EB6DC}" srcOrd="0" destOrd="0" presId="urn:microsoft.com/office/officeart/2005/8/layout/hierarchy3"/>
    <dgm:cxn modelId="{F6AFCDE2-8882-40D5-AF1A-A65456A948E0}" type="presOf" srcId="{44953CC6-5CA8-4102-8EE7-33B9247F608B}" destId="{F309608F-3025-4E01-8711-CA34CEAAB2D8}" srcOrd="0" destOrd="0" presId="urn:microsoft.com/office/officeart/2005/8/layout/hierarchy3"/>
    <dgm:cxn modelId="{B1F281DD-35E7-4212-8278-AFE6406E11AC}" srcId="{AB323B72-165D-47AB-9344-20C73A61F763}" destId="{9F2C4788-F3E1-4D0D-B357-A713BC5859A1}" srcOrd="1" destOrd="0" parTransId="{A7B91C14-F2D6-41DB-9002-BC1C673E3F61}" sibTransId="{A7F61875-F18A-484B-8351-104D89F18105}"/>
    <dgm:cxn modelId="{E3B381CA-B1D9-4A57-98B7-4F8DDA00CD25}" srcId="{696E4F5B-0C8A-401E-9B2D-2B670EBD4AC7}" destId="{9053CFEF-9D96-4760-BDCB-6B22B5AE8212}" srcOrd="2" destOrd="0" parTransId="{4186CD10-63AB-4647-8510-2060EF3CBF7B}" sibTransId="{C0D383F8-FFF4-4762-A18B-5429C04FC9E6}"/>
    <dgm:cxn modelId="{25EF23B8-1434-4FCA-AE90-7C4F080C724E}" type="presOf" srcId="{22478249-1CB0-4F6B-A552-89C8BBDCD8D7}" destId="{3228CE38-82CF-4AD7-8967-5737E837E604}" srcOrd="0" destOrd="0" presId="urn:microsoft.com/office/officeart/2005/8/layout/hierarchy3"/>
    <dgm:cxn modelId="{38B93C73-1881-4AE5-A673-97C1C6964303}" type="presOf" srcId="{696E4F5B-0C8A-401E-9B2D-2B670EBD4AC7}" destId="{DE40FA91-565C-4919-AEC4-43DE7A4FE41F}" srcOrd="1" destOrd="0" presId="urn:microsoft.com/office/officeart/2005/8/layout/hierarchy3"/>
    <dgm:cxn modelId="{27C50B74-5878-4491-BC1E-FDF38B31C492}" type="presOf" srcId="{417C8390-D6F6-4306-A158-EB1643C8721A}" destId="{5030B7D0-6D5C-419E-8494-D240C080628B}" srcOrd="0" destOrd="0" presId="urn:microsoft.com/office/officeart/2005/8/layout/hierarchy3"/>
    <dgm:cxn modelId="{4C6CDF3A-E0C4-426B-9129-E7F70E00E0A5}" srcId="{417C8390-D6F6-4306-A158-EB1643C8721A}" destId="{44953CC6-5CA8-4102-8EE7-33B9247F608B}" srcOrd="2" destOrd="0" parTransId="{2C214A18-287A-41AE-82E9-4BDA5E26B777}" sibTransId="{B280925D-955A-499B-A92E-36A1CA62D45D}"/>
    <dgm:cxn modelId="{7EA71179-159B-4CBD-9EC9-9D904ACA49A5}" type="presOf" srcId="{9118537E-2E9E-4D91-A371-60B1E4B0E82E}" destId="{26835BEC-9060-4327-9CB7-AB726F8DB2DD}" srcOrd="0" destOrd="0" presId="urn:microsoft.com/office/officeart/2005/8/layout/hierarchy3"/>
    <dgm:cxn modelId="{EA89D581-98ED-47D8-B523-F70BE3401542}" srcId="{9F2C4788-F3E1-4D0D-B357-A713BC5859A1}" destId="{B3BBA956-A3F6-4526-AB93-9653BDE8E90A}" srcOrd="0" destOrd="0" parTransId="{89C7023A-4BE3-49E3-8C22-A6B9D6D5D777}" sibTransId="{F64CE6A7-15C8-4AB2-A601-519AF138A0E7}"/>
    <dgm:cxn modelId="{5F79A139-4FD7-4185-82B8-E3AB19EC3530}" type="presOf" srcId="{7FA22AF7-ADC3-44FB-B69C-31429F108A9C}" destId="{0E63B68D-9A45-4452-9C5F-5DE0F3C3B00E}" srcOrd="0" destOrd="0" presId="urn:microsoft.com/office/officeart/2005/8/layout/hierarchy3"/>
    <dgm:cxn modelId="{7CCA546C-56F4-47C8-B77A-8683D4B30664}" type="presOf" srcId="{9AC8CC5B-F57C-4CAC-9A3B-52C697C5BE4D}" destId="{1E5B8A43-06B6-4793-B46C-8A4E8083E127}" srcOrd="0" destOrd="0" presId="urn:microsoft.com/office/officeart/2005/8/layout/hierarchy3"/>
    <dgm:cxn modelId="{3367AE5F-D3E9-40D5-A82B-9788E1C45EE5}" type="presOf" srcId="{E97EE799-4A1D-4958-8FCB-25CA7152B550}" destId="{A6695796-3E1A-474C-A4ED-6568659A28BD}" srcOrd="0" destOrd="0" presId="urn:microsoft.com/office/officeart/2005/8/layout/hierarchy3"/>
    <dgm:cxn modelId="{7E02AA9E-A01F-4B99-9355-F9757E61813A}" srcId="{AB323B72-165D-47AB-9344-20C73A61F763}" destId="{696E4F5B-0C8A-401E-9B2D-2B670EBD4AC7}" srcOrd="0" destOrd="0" parTransId="{D97C8B58-C96A-4956-8F81-9698242E497B}" sibTransId="{110BCDF4-3F71-49CE-A7AE-08211DF1748D}"/>
    <dgm:cxn modelId="{23C125F3-B60B-47E1-9C55-1758D5375621}" type="presOf" srcId="{417C8390-D6F6-4306-A158-EB1643C8721A}" destId="{7EB486F6-8672-466A-866F-875DAFFD9BE6}" srcOrd="1" destOrd="0" presId="urn:microsoft.com/office/officeart/2005/8/layout/hierarchy3"/>
    <dgm:cxn modelId="{ECB77F8E-9866-4B42-B7ED-3CCCD9CFC6B8}" type="presOf" srcId="{E6E758F2-64E0-42FB-A548-FFA8054500DD}" destId="{237E69B5-617E-4733-BD36-AE900438681E}" srcOrd="0" destOrd="0" presId="urn:microsoft.com/office/officeart/2005/8/layout/hierarchy3"/>
    <dgm:cxn modelId="{1E3D3BFA-E96D-4336-A950-79E0858D9C5A}" type="presOf" srcId="{696E4F5B-0C8A-401E-9B2D-2B670EBD4AC7}" destId="{04384A76-A0E5-4D1D-A2DC-841BF7C67999}" srcOrd="0" destOrd="0" presId="urn:microsoft.com/office/officeart/2005/8/layout/hierarchy3"/>
    <dgm:cxn modelId="{1F0B2295-AF86-40E9-A491-DB55EE867B3C}" type="presOf" srcId="{9F2C4788-F3E1-4D0D-B357-A713BC5859A1}" destId="{27EACD79-6DA8-48B7-9A5C-B62038133A3C}" srcOrd="1" destOrd="0" presId="urn:microsoft.com/office/officeart/2005/8/layout/hierarchy3"/>
    <dgm:cxn modelId="{17563A9D-61C2-4783-8927-50E03B56CBC9}" type="presOf" srcId="{4186CD10-63AB-4647-8510-2060EF3CBF7B}" destId="{C6AD262C-FEF7-4A00-A021-470171D175C7}" srcOrd="0" destOrd="0" presId="urn:microsoft.com/office/officeart/2005/8/layout/hierarchy3"/>
    <dgm:cxn modelId="{81D933E3-4366-4253-87F9-85123D522943}" type="presOf" srcId="{B3BBA956-A3F6-4526-AB93-9653BDE8E90A}" destId="{9218921E-289A-4B39-8ACE-76D32E971987}" srcOrd="0" destOrd="0" presId="urn:microsoft.com/office/officeart/2005/8/layout/hierarchy3"/>
    <dgm:cxn modelId="{4CD15459-E3EA-42F1-A240-88846E56B641}" srcId="{696E4F5B-0C8A-401E-9B2D-2B670EBD4AC7}" destId="{6DE2F2C2-E654-41C6-A24F-9264AF8CC337}" srcOrd="1" destOrd="0" parTransId="{7FA22AF7-ADC3-44FB-B69C-31429F108A9C}" sibTransId="{6BC33E88-08FE-44AC-B559-D4CD60AA0A9A}"/>
    <dgm:cxn modelId="{3A402B6F-4343-48C6-815B-D3A3062DF74E}" type="presOf" srcId="{6DE2F2C2-E654-41C6-A24F-9264AF8CC337}" destId="{3D1D01BD-1126-47C2-A670-21103EC1E85E}" srcOrd="0" destOrd="0" presId="urn:microsoft.com/office/officeart/2005/8/layout/hierarchy3"/>
    <dgm:cxn modelId="{5CA79115-3D4D-4B0E-A9EE-3214865695D8}" type="presOf" srcId="{9F2C4788-F3E1-4D0D-B357-A713BC5859A1}" destId="{907E6A20-0903-46E5-8876-154E487EB9AD}" srcOrd="0" destOrd="0" presId="urn:microsoft.com/office/officeart/2005/8/layout/hierarchy3"/>
    <dgm:cxn modelId="{6267E492-3713-4BFA-94A4-69AC05EE124E}" srcId="{417C8390-D6F6-4306-A158-EB1643C8721A}" destId="{6940B9D8-7949-4E58-9953-47E140D4EB4B}" srcOrd="1" destOrd="0" parTransId="{06B35B0B-7BEE-4A1B-A263-ED5F8FBD1383}" sibTransId="{291D363E-0F23-4B32-8CD5-D521B91D12B2}"/>
    <dgm:cxn modelId="{C05B8B55-CCCD-4B6A-B64D-47CDB10D2C45}" type="presParOf" srcId="{01AAE33A-95D4-473F-8773-1559FE1E515A}" destId="{7AF6F432-9B52-47E6-8F0B-6DCD7DB88F66}" srcOrd="0" destOrd="0" presId="urn:microsoft.com/office/officeart/2005/8/layout/hierarchy3"/>
    <dgm:cxn modelId="{C9D8B1DD-EA02-42AF-AB58-3120D2AB2053}" type="presParOf" srcId="{7AF6F432-9B52-47E6-8F0B-6DCD7DB88F66}" destId="{64D32E04-C5AC-4924-A21F-F8346CDAD71B}" srcOrd="0" destOrd="0" presId="urn:microsoft.com/office/officeart/2005/8/layout/hierarchy3"/>
    <dgm:cxn modelId="{2A07FC9A-28B9-495A-A969-29E9C4A2AD13}" type="presParOf" srcId="{64D32E04-C5AC-4924-A21F-F8346CDAD71B}" destId="{04384A76-A0E5-4D1D-A2DC-841BF7C67999}" srcOrd="0" destOrd="0" presId="urn:microsoft.com/office/officeart/2005/8/layout/hierarchy3"/>
    <dgm:cxn modelId="{7D0B0436-1F84-431B-AA26-2472ABA87A8B}" type="presParOf" srcId="{64D32E04-C5AC-4924-A21F-F8346CDAD71B}" destId="{DE40FA91-565C-4919-AEC4-43DE7A4FE41F}" srcOrd="1" destOrd="0" presId="urn:microsoft.com/office/officeart/2005/8/layout/hierarchy3"/>
    <dgm:cxn modelId="{0249FCE2-1CA8-4C5D-8793-380D7352D063}" type="presParOf" srcId="{7AF6F432-9B52-47E6-8F0B-6DCD7DB88F66}" destId="{BB7D81D1-618D-45E4-B59E-810C13A0B971}" srcOrd="1" destOrd="0" presId="urn:microsoft.com/office/officeart/2005/8/layout/hierarchy3"/>
    <dgm:cxn modelId="{E9AF063E-626D-4F3F-B784-E0273220747D}" type="presParOf" srcId="{BB7D81D1-618D-45E4-B59E-810C13A0B971}" destId="{6894C05E-C217-4088-BBF2-4C238347410B}" srcOrd="0" destOrd="0" presId="urn:microsoft.com/office/officeart/2005/8/layout/hierarchy3"/>
    <dgm:cxn modelId="{1F5C6EA9-AECD-4453-BA37-7F57617E2336}" type="presParOf" srcId="{BB7D81D1-618D-45E4-B59E-810C13A0B971}" destId="{3228CE38-82CF-4AD7-8967-5737E837E604}" srcOrd="1" destOrd="0" presId="urn:microsoft.com/office/officeart/2005/8/layout/hierarchy3"/>
    <dgm:cxn modelId="{AC1F163C-7487-4A33-A2FA-FC6F602442EE}" type="presParOf" srcId="{BB7D81D1-618D-45E4-B59E-810C13A0B971}" destId="{0E63B68D-9A45-4452-9C5F-5DE0F3C3B00E}" srcOrd="2" destOrd="0" presId="urn:microsoft.com/office/officeart/2005/8/layout/hierarchy3"/>
    <dgm:cxn modelId="{9AA873BA-4632-4B7D-8882-47104FD94CA6}" type="presParOf" srcId="{BB7D81D1-618D-45E4-B59E-810C13A0B971}" destId="{3D1D01BD-1126-47C2-A670-21103EC1E85E}" srcOrd="3" destOrd="0" presId="urn:microsoft.com/office/officeart/2005/8/layout/hierarchy3"/>
    <dgm:cxn modelId="{0D33ADC9-6749-41BF-BF4D-5952C860F6C4}" type="presParOf" srcId="{BB7D81D1-618D-45E4-B59E-810C13A0B971}" destId="{C6AD262C-FEF7-4A00-A021-470171D175C7}" srcOrd="4" destOrd="0" presId="urn:microsoft.com/office/officeart/2005/8/layout/hierarchy3"/>
    <dgm:cxn modelId="{140EC835-E40E-4D5F-84E0-EA3A7E1875C4}" type="presParOf" srcId="{BB7D81D1-618D-45E4-B59E-810C13A0B971}" destId="{FFE93221-1EC4-49AE-B77B-2D583F21C80C}" srcOrd="5" destOrd="0" presId="urn:microsoft.com/office/officeart/2005/8/layout/hierarchy3"/>
    <dgm:cxn modelId="{1CD135AA-CEA2-4345-B6D3-922275F55291}" type="presParOf" srcId="{01AAE33A-95D4-473F-8773-1559FE1E515A}" destId="{A4063A9C-F51F-443D-B7C4-817F9618CC0C}" srcOrd="1" destOrd="0" presId="urn:microsoft.com/office/officeart/2005/8/layout/hierarchy3"/>
    <dgm:cxn modelId="{4E1F3F7A-530F-44DD-A6E1-C4F0DBAC391A}" type="presParOf" srcId="{A4063A9C-F51F-443D-B7C4-817F9618CC0C}" destId="{41B00714-70CD-4F05-BB7B-11CCA54FCDE9}" srcOrd="0" destOrd="0" presId="urn:microsoft.com/office/officeart/2005/8/layout/hierarchy3"/>
    <dgm:cxn modelId="{897442E8-D066-400E-8A84-85F64C80F0F2}" type="presParOf" srcId="{41B00714-70CD-4F05-BB7B-11CCA54FCDE9}" destId="{907E6A20-0903-46E5-8876-154E487EB9AD}" srcOrd="0" destOrd="0" presId="urn:microsoft.com/office/officeart/2005/8/layout/hierarchy3"/>
    <dgm:cxn modelId="{9CEA1CF7-56CE-425C-A5C5-DEEDC1A4C182}" type="presParOf" srcId="{41B00714-70CD-4F05-BB7B-11CCA54FCDE9}" destId="{27EACD79-6DA8-48B7-9A5C-B62038133A3C}" srcOrd="1" destOrd="0" presId="urn:microsoft.com/office/officeart/2005/8/layout/hierarchy3"/>
    <dgm:cxn modelId="{21B05909-3A60-4B7B-9CD3-9F6D69222466}" type="presParOf" srcId="{A4063A9C-F51F-443D-B7C4-817F9618CC0C}" destId="{AA1C07C0-A64A-4D24-8BC7-B1FA22E92664}" srcOrd="1" destOrd="0" presId="urn:microsoft.com/office/officeart/2005/8/layout/hierarchy3"/>
    <dgm:cxn modelId="{3D645D2A-792D-418C-A52D-3F78BA1B5DE2}" type="presParOf" srcId="{AA1C07C0-A64A-4D24-8BC7-B1FA22E92664}" destId="{AE724305-0FA9-4B49-B143-3EF2E60D0D1E}" srcOrd="0" destOrd="0" presId="urn:microsoft.com/office/officeart/2005/8/layout/hierarchy3"/>
    <dgm:cxn modelId="{D77CB2DD-D944-4BDF-BA89-1194E3396665}" type="presParOf" srcId="{AA1C07C0-A64A-4D24-8BC7-B1FA22E92664}" destId="{9218921E-289A-4B39-8ACE-76D32E971987}" srcOrd="1" destOrd="0" presId="urn:microsoft.com/office/officeart/2005/8/layout/hierarchy3"/>
    <dgm:cxn modelId="{DD5D5F66-092F-4756-8012-5102C12E0ACE}" type="presParOf" srcId="{AA1C07C0-A64A-4D24-8BC7-B1FA22E92664}" destId="{6C3EE284-AEB9-4A1C-8BAB-D9A844B978EA}" srcOrd="2" destOrd="0" presId="urn:microsoft.com/office/officeart/2005/8/layout/hierarchy3"/>
    <dgm:cxn modelId="{97D81133-FA84-433B-B5CD-3062EB32A563}" type="presParOf" srcId="{AA1C07C0-A64A-4D24-8BC7-B1FA22E92664}" destId="{1E5B8A43-06B6-4793-B46C-8A4E8083E127}" srcOrd="3" destOrd="0" presId="urn:microsoft.com/office/officeart/2005/8/layout/hierarchy3"/>
    <dgm:cxn modelId="{64956463-4A78-4DBB-8A02-7C59BA36A7E9}" type="presParOf" srcId="{AA1C07C0-A64A-4D24-8BC7-B1FA22E92664}" destId="{724B383A-7AD4-4B2C-AFB5-4E335729D19E}" srcOrd="4" destOrd="0" presId="urn:microsoft.com/office/officeart/2005/8/layout/hierarchy3"/>
    <dgm:cxn modelId="{C136721A-5612-4EA2-BF30-56533333A0DD}" type="presParOf" srcId="{AA1C07C0-A64A-4D24-8BC7-B1FA22E92664}" destId="{A6695796-3E1A-474C-A4ED-6568659A28BD}" srcOrd="5" destOrd="0" presId="urn:microsoft.com/office/officeart/2005/8/layout/hierarchy3"/>
    <dgm:cxn modelId="{B963C62A-5522-44CC-BE6C-06E4CBA18F0F}" type="presParOf" srcId="{01AAE33A-95D4-473F-8773-1559FE1E515A}" destId="{379CD6C6-500B-4579-BFFB-0A52E0247DC0}" srcOrd="2" destOrd="0" presId="urn:microsoft.com/office/officeart/2005/8/layout/hierarchy3"/>
    <dgm:cxn modelId="{055C1E1F-83F7-4810-923E-886C9CB9E81A}" type="presParOf" srcId="{379CD6C6-500B-4579-BFFB-0A52E0247DC0}" destId="{D07EA16E-05BC-4250-9368-C313807A0837}" srcOrd="0" destOrd="0" presId="urn:microsoft.com/office/officeart/2005/8/layout/hierarchy3"/>
    <dgm:cxn modelId="{21829501-BF61-47B5-B315-EF2E314BD3F7}" type="presParOf" srcId="{D07EA16E-05BC-4250-9368-C313807A0837}" destId="{5030B7D0-6D5C-419E-8494-D240C080628B}" srcOrd="0" destOrd="0" presId="urn:microsoft.com/office/officeart/2005/8/layout/hierarchy3"/>
    <dgm:cxn modelId="{48BAAE16-072A-49A2-AAB4-708CEAEBFF34}" type="presParOf" srcId="{D07EA16E-05BC-4250-9368-C313807A0837}" destId="{7EB486F6-8672-466A-866F-875DAFFD9BE6}" srcOrd="1" destOrd="0" presId="urn:microsoft.com/office/officeart/2005/8/layout/hierarchy3"/>
    <dgm:cxn modelId="{9032DFCB-C377-42D9-BB6C-D9873B6A2460}" type="presParOf" srcId="{379CD6C6-500B-4579-BFFB-0A52E0247DC0}" destId="{7E946FA0-EC76-4DC3-B821-2F263DD074E0}" srcOrd="1" destOrd="0" presId="urn:microsoft.com/office/officeart/2005/8/layout/hierarchy3"/>
    <dgm:cxn modelId="{267197DD-C419-476C-8D73-55A953D71F5C}" type="presParOf" srcId="{7E946FA0-EC76-4DC3-B821-2F263DD074E0}" destId="{237E69B5-617E-4733-BD36-AE900438681E}" srcOrd="0" destOrd="0" presId="urn:microsoft.com/office/officeart/2005/8/layout/hierarchy3"/>
    <dgm:cxn modelId="{206DE43B-E4C7-4364-A1EA-96212CDDEFAC}" type="presParOf" srcId="{7E946FA0-EC76-4DC3-B821-2F263DD074E0}" destId="{26835BEC-9060-4327-9CB7-AB726F8DB2DD}" srcOrd="1" destOrd="0" presId="urn:microsoft.com/office/officeart/2005/8/layout/hierarchy3"/>
    <dgm:cxn modelId="{6DEF0372-9F44-45AB-989D-835C87B2AB09}" type="presParOf" srcId="{7E946FA0-EC76-4DC3-B821-2F263DD074E0}" destId="{949C6641-2C59-434C-8355-BA6044D34757}" srcOrd="2" destOrd="0" presId="urn:microsoft.com/office/officeart/2005/8/layout/hierarchy3"/>
    <dgm:cxn modelId="{9201E842-63D5-4A6B-920A-AB36299CE705}" type="presParOf" srcId="{7E946FA0-EC76-4DC3-B821-2F263DD074E0}" destId="{698008EF-89FF-4BC5-9F10-C8AA3F713DB3}" srcOrd="3" destOrd="0" presId="urn:microsoft.com/office/officeart/2005/8/layout/hierarchy3"/>
    <dgm:cxn modelId="{353DBF7F-68A3-46A8-B1C0-A8AE2F25C555}" type="presParOf" srcId="{7E946FA0-EC76-4DC3-B821-2F263DD074E0}" destId="{983CF023-DC62-4F0F-9B5C-53B7320EB6DC}" srcOrd="4" destOrd="0" presId="urn:microsoft.com/office/officeart/2005/8/layout/hierarchy3"/>
    <dgm:cxn modelId="{0DF775B6-5EC7-494A-9124-97B47C31714A}" type="presParOf" srcId="{7E946FA0-EC76-4DC3-B821-2F263DD074E0}" destId="{F309608F-3025-4E01-8711-CA34CEAAB2D8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323B72-165D-47AB-9344-20C73A61F763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96E4F5B-0C8A-401E-9B2D-2B670EBD4AC7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800" b="1" i="0" u="none" dirty="0" err="1" smtClean="0">
              <a:latin typeface="Calibri" pitchFamily="34" charset="0"/>
            </a:rPr>
            <a:t>Залежно</a:t>
          </a:r>
          <a:r>
            <a:rPr lang="ru-RU" sz="2800" b="1" i="0" u="none" dirty="0" smtClean="0">
              <a:latin typeface="Calibri" pitchFamily="34" charset="0"/>
            </a:rPr>
            <a:t> від </a:t>
          </a:r>
          <a:r>
            <a:rPr lang="ru-RU" sz="2800" b="1" i="0" u="none" dirty="0" err="1" smtClean="0">
              <a:latin typeface="Calibri" pitchFamily="34" charset="0"/>
            </a:rPr>
            <a:t>історичного</a:t>
          </a:r>
          <a:r>
            <a:rPr lang="ru-RU" sz="2800" b="1" i="0" u="none" dirty="0" smtClean="0">
              <a:latin typeface="Calibri" pitchFamily="34" charset="0"/>
            </a:rPr>
            <a:t> </a:t>
          </a:r>
          <a:r>
            <a:rPr lang="ru-RU" sz="2800" b="1" i="0" u="none" dirty="0" err="1" smtClean="0">
              <a:latin typeface="Calibri" pitchFamily="34" charset="0"/>
            </a:rPr>
            <a:t>періоду</a:t>
          </a:r>
          <a:endParaRPr lang="ru-RU" sz="2800" b="1" i="0" u="none" dirty="0">
            <a:latin typeface="Calibri" pitchFamily="34" charset="0"/>
          </a:endParaRPr>
        </a:p>
      </dgm:t>
    </dgm:pt>
    <dgm:pt modelId="{D97C8B58-C96A-4956-8F81-9698242E497B}" type="parTrans" cxnId="{7E02AA9E-A01F-4B99-9355-F9757E61813A}">
      <dgm:prSet/>
      <dgm:spPr/>
      <dgm:t>
        <a:bodyPr/>
        <a:lstStyle/>
        <a:p>
          <a:endParaRPr lang="ru-RU"/>
        </a:p>
      </dgm:t>
    </dgm:pt>
    <dgm:pt modelId="{110BCDF4-3F71-49CE-A7AE-08211DF1748D}" type="sibTrans" cxnId="{7E02AA9E-A01F-4B99-9355-F9757E61813A}">
      <dgm:prSet/>
      <dgm:spPr/>
      <dgm:t>
        <a:bodyPr/>
        <a:lstStyle/>
        <a:p>
          <a:endParaRPr lang="ru-RU"/>
        </a:p>
      </dgm:t>
    </dgm:pt>
    <dgm:pt modelId="{22478249-1CB0-4F6B-A552-89C8BBDCD8D7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0" i="0" dirty="0" err="1" smtClean="0">
              <a:latin typeface="Calibri" pitchFamily="34" charset="0"/>
            </a:rPr>
            <a:t>дорадянські</a:t>
          </a:r>
          <a:endParaRPr lang="ru-RU" b="0" i="0" dirty="0">
            <a:latin typeface="Calibri" pitchFamily="34" charset="0"/>
          </a:endParaRPr>
        </a:p>
      </dgm:t>
    </dgm:pt>
    <dgm:pt modelId="{559095B9-AC22-41EE-86B5-6A07255A9561}" type="parTrans" cxnId="{37366ACE-C932-4375-B3DF-FAF34F8489AB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4E5CC923-F8E8-4689-9B84-7F7EC96791A3}" type="sibTrans" cxnId="{37366ACE-C932-4375-B3DF-FAF34F8489AB}">
      <dgm:prSet/>
      <dgm:spPr/>
      <dgm:t>
        <a:bodyPr/>
        <a:lstStyle/>
        <a:p>
          <a:endParaRPr lang="ru-RU"/>
        </a:p>
      </dgm:t>
    </dgm:pt>
    <dgm:pt modelId="{6DE2F2C2-E654-41C6-A24F-9264AF8CC337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b="0" i="0" dirty="0" smtClean="0">
              <a:latin typeface="Calibri" pitchFamily="34" charset="0"/>
            </a:rPr>
            <a:t>радянські</a:t>
          </a:r>
          <a:endParaRPr lang="ru-RU" b="0" i="0" dirty="0">
            <a:latin typeface="Calibri" pitchFamily="34" charset="0"/>
          </a:endParaRPr>
        </a:p>
      </dgm:t>
    </dgm:pt>
    <dgm:pt modelId="{7FA22AF7-ADC3-44FB-B69C-31429F108A9C}" type="parTrans" cxnId="{4CD15459-E3EA-42F1-A240-88846E56B641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6BC33E88-08FE-44AC-B559-D4CD60AA0A9A}" type="sibTrans" cxnId="{4CD15459-E3EA-42F1-A240-88846E56B641}">
      <dgm:prSet/>
      <dgm:spPr/>
      <dgm:t>
        <a:bodyPr/>
        <a:lstStyle/>
        <a:p>
          <a:endParaRPr lang="ru-RU"/>
        </a:p>
      </dgm:t>
    </dgm:pt>
    <dgm:pt modelId="{9053CFEF-9D96-4760-BDCB-6B22B5AE8212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0" i="0" dirty="0" err="1" smtClean="0">
              <a:latin typeface="Calibri" pitchFamily="34" charset="0"/>
            </a:rPr>
            <a:t>пострадянські</a:t>
          </a:r>
          <a:endParaRPr lang="ru-RU" b="0" i="0" dirty="0">
            <a:latin typeface="Calibri" pitchFamily="34" charset="0"/>
          </a:endParaRPr>
        </a:p>
      </dgm:t>
    </dgm:pt>
    <dgm:pt modelId="{4186CD10-63AB-4647-8510-2060EF3CBF7B}" type="parTrans" cxnId="{E3B381CA-B1D9-4A57-98B7-4F8DDA00CD25}">
      <dgm:prSet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C0D383F8-FFF4-4762-A18B-5429C04FC9E6}" type="sibTrans" cxnId="{E3B381CA-B1D9-4A57-98B7-4F8DDA00CD25}">
      <dgm:prSet/>
      <dgm:spPr/>
      <dgm:t>
        <a:bodyPr/>
        <a:lstStyle/>
        <a:p>
          <a:endParaRPr lang="ru-RU"/>
        </a:p>
      </dgm:t>
    </dgm:pt>
    <dgm:pt modelId="{01AAE33A-95D4-473F-8773-1559FE1E515A}" type="pres">
      <dgm:prSet presAssocID="{AB323B72-165D-47AB-9344-20C73A61F76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AF6F432-9B52-47E6-8F0B-6DCD7DB88F66}" type="pres">
      <dgm:prSet presAssocID="{696E4F5B-0C8A-401E-9B2D-2B670EBD4AC7}" presName="root" presStyleCnt="0"/>
      <dgm:spPr/>
    </dgm:pt>
    <dgm:pt modelId="{64D32E04-C5AC-4924-A21F-F8346CDAD71B}" type="pres">
      <dgm:prSet presAssocID="{696E4F5B-0C8A-401E-9B2D-2B670EBD4AC7}" presName="rootComposite" presStyleCnt="0"/>
      <dgm:spPr/>
    </dgm:pt>
    <dgm:pt modelId="{04384A76-A0E5-4D1D-A2DC-841BF7C67999}" type="pres">
      <dgm:prSet presAssocID="{696E4F5B-0C8A-401E-9B2D-2B670EBD4AC7}" presName="rootText" presStyleLbl="node1" presStyleIdx="0" presStyleCnt="1" custScaleX="220626"/>
      <dgm:spPr/>
      <dgm:t>
        <a:bodyPr/>
        <a:lstStyle/>
        <a:p>
          <a:endParaRPr lang="ru-RU"/>
        </a:p>
      </dgm:t>
    </dgm:pt>
    <dgm:pt modelId="{DE40FA91-565C-4919-AEC4-43DE7A4FE41F}" type="pres">
      <dgm:prSet presAssocID="{696E4F5B-0C8A-401E-9B2D-2B670EBD4AC7}" presName="rootConnector" presStyleLbl="node1" presStyleIdx="0" presStyleCnt="1"/>
      <dgm:spPr/>
      <dgm:t>
        <a:bodyPr/>
        <a:lstStyle/>
        <a:p>
          <a:endParaRPr lang="ru-RU"/>
        </a:p>
      </dgm:t>
    </dgm:pt>
    <dgm:pt modelId="{BB7D81D1-618D-45E4-B59E-810C13A0B971}" type="pres">
      <dgm:prSet presAssocID="{696E4F5B-0C8A-401E-9B2D-2B670EBD4AC7}" presName="childShape" presStyleCnt="0"/>
      <dgm:spPr/>
    </dgm:pt>
    <dgm:pt modelId="{6894C05E-C217-4088-BBF2-4C238347410B}" type="pres">
      <dgm:prSet presAssocID="{559095B9-AC22-41EE-86B5-6A07255A9561}" presName="Name13" presStyleLbl="parChTrans1D2" presStyleIdx="0" presStyleCnt="3"/>
      <dgm:spPr/>
      <dgm:t>
        <a:bodyPr/>
        <a:lstStyle/>
        <a:p>
          <a:endParaRPr lang="ru-RU"/>
        </a:p>
      </dgm:t>
    </dgm:pt>
    <dgm:pt modelId="{3228CE38-82CF-4AD7-8967-5737E837E604}" type="pres">
      <dgm:prSet presAssocID="{22478249-1CB0-4F6B-A552-89C8BBDCD8D7}" presName="childText" presStyleLbl="bgAcc1" presStyleIdx="0" presStyleCnt="3" custScaleX="2206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63B68D-9A45-4452-9C5F-5DE0F3C3B00E}" type="pres">
      <dgm:prSet presAssocID="{7FA22AF7-ADC3-44FB-B69C-31429F108A9C}" presName="Name13" presStyleLbl="parChTrans1D2" presStyleIdx="1" presStyleCnt="3"/>
      <dgm:spPr/>
      <dgm:t>
        <a:bodyPr/>
        <a:lstStyle/>
        <a:p>
          <a:endParaRPr lang="ru-RU"/>
        </a:p>
      </dgm:t>
    </dgm:pt>
    <dgm:pt modelId="{3D1D01BD-1126-47C2-A670-21103EC1E85E}" type="pres">
      <dgm:prSet presAssocID="{6DE2F2C2-E654-41C6-A24F-9264AF8CC337}" presName="childText" presStyleLbl="bgAcc1" presStyleIdx="1" presStyleCnt="3" custScaleX="2234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AD262C-FEF7-4A00-A021-470171D175C7}" type="pres">
      <dgm:prSet presAssocID="{4186CD10-63AB-4647-8510-2060EF3CBF7B}" presName="Name13" presStyleLbl="parChTrans1D2" presStyleIdx="2" presStyleCnt="3"/>
      <dgm:spPr/>
      <dgm:t>
        <a:bodyPr/>
        <a:lstStyle/>
        <a:p>
          <a:endParaRPr lang="ru-RU"/>
        </a:p>
      </dgm:t>
    </dgm:pt>
    <dgm:pt modelId="{FFE93221-1EC4-49AE-B77B-2D583F21C80C}" type="pres">
      <dgm:prSet presAssocID="{9053CFEF-9D96-4760-BDCB-6B22B5AE8212}" presName="childText" presStyleLbl="bgAcc1" presStyleIdx="2" presStyleCnt="3" custScaleX="2288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545AE6-525E-45D1-975E-EB8EE5DE9672}" type="presOf" srcId="{6DE2F2C2-E654-41C6-A24F-9264AF8CC337}" destId="{3D1D01BD-1126-47C2-A670-21103EC1E85E}" srcOrd="0" destOrd="0" presId="urn:microsoft.com/office/officeart/2005/8/layout/hierarchy3"/>
    <dgm:cxn modelId="{D2C3B079-BB4C-4524-9036-8710DC59C2B4}" type="presOf" srcId="{7FA22AF7-ADC3-44FB-B69C-31429F108A9C}" destId="{0E63B68D-9A45-4452-9C5F-5DE0F3C3B00E}" srcOrd="0" destOrd="0" presId="urn:microsoft.com/office/officeart/2005/8/layout/hierarchy3"/>
    <dgm:cxn modelId="{E3B381CA-B1D9-4A57-98B7-4F8DDA00CD25}" srcId="{696E4F5B-0C8A-401E-9B2D-2B670EBD4AC7}" destId="{9053CFEF-9D96-4760-BDCB-6B22B5AE8212}" srcOrd="2" destOrd="0" parTransId="{4186CD10-63AB-4647-8510-2060EF3CBF7B}" sibTransId="{C0D383F8-FFF4-4762-A18B-5429C04FC9E6}"/>
    <dgm:cxn modelId="{AC245BBF-417C-411F-BAA0-BE285B4AAD1A}" type="presOf" srcId="{22478249-1CB0-4F6B-A552-89C8BBDCD8D7}" destId="{3228CE38-82CF-4AD7-8967-5737E837E604}" srcOrd="0" destOrd="0" presId="urn:microsoft.com/office/officeart/2005/8/layout/hierarchy3"/>
    <dgm:cxn modelId="{37366ACE-C932-4375-B3DF-FAF34F8489AB}" srcId="{696E4F5B-0C8A-401E-9B2D-2B670EBD4AC7}" destId="{22478249-1CB0-4F6B-A552-89C8BBDCD8D7}" srcOrd="0" destOrd="0" parTransId="{559095B9-AC22-41EE-86B5-6A07255A9561}" sibTransId="{4E5CC923-F8E8-4689-9B84-7F7EC96791A3}"/>
    <dgm:cxn modelId="{6A3B1ADD-6AFB-4598-A4D8-4C3B80918A9E}" type="presOf" srcId="{AB323B72-165D-47AB-9344-20C73A61F763}" destId="{01AAE33A-95D4-473F-8773-1559FE1E515A}" srcOrd="0" destOrd="0" presId="urn:microsoft.com/office/officeart/2005/8/layout/hierarchy3"/>
    <dgm:cxn modelId="{8E45AB24-8AE3-4E90-8CB2-C59FA53CCE4B}" type="presOf" srcId="{9053CFEF-9D96-4760-BDCB-6B22B5AE8212}" destId="{FFE93221-1EC4-49AE-B77B-2D583F21C80C}" srcOrd="0" destOrd="0" presId="urn:microsoft.com/office/officeart/2005/8/layout/hierarchy3"/>
    <dgm:cxn modelId="{8DB17CDE-6D9B-4607-AF3D-8922BD5893D4}" type="presOf" srcId="{4186CD10-63AB-4647-8510-2060EF3CBF7B}" destId="{C6AD262C-FEF7-4A00-A021-470171D175C7}" srcOrd="0" destOrd="0" presId="urn:microsoft.com/office/officeart/2005/8/layout/hierarchy3"/>
    <dgm:cxn modelId="{CBF04B26-FF5E-4A09-A03F-CF616EA0A586}" type="presOf" srcId="{559095B9-AC22-41EE-86B5-6A07255A9561}" destId="{6894C05E-C217-4088-BBF2-4C238347410B}" srcOrd="0" destOrd="0" presId="urn:microsoft.com/office/officeart/2005/8/layout/hierarchy3"/>
    <dgm:cxn modelId="{66551E86-B531-43A0-8A75-4651BCA7F538}" type="presOf" srcId="{696E4F5B-0C8A-401E-9B2D-2B670EBD4AC7}" destId="{DE40FA91-565C-4919-AEC4-43DE7A4FE41F}" srcOrd="1" destOrd="0" presId="urn:microsoft.com/office/officeart/2005/8/layout/hierarchy3"/>
    <dgm:cxn modelId="{52C6FFC9-407C-4924-AFBD-2933DBDA75D6}" type="presOf" srcId="{696E4F5B-0C8A-401E-9B2D-2B670EBD4AC7}" destId="{04384A76-A0E5-4D1D-A2DC-841BF7C67999}" srcOrd="0" destOrd="0" presId="urn:microsoft.com/office/officeart/2005/8/layout/hierarchy3"/>
    <dgm:cxn modelId="{7E02AA9E-A01F-4B99-9355-F9757E61813A}" srcId="{AB323B72-165D-47AB-9344-20C73A61F763}" destId="{696E4F5B-0C8A-401E-9B2D-2B670EBD4AC7}" srcOrd="0" destOrd="0" parTransId="{D97C8B58-C96A-4956-8F81-9698242E497B}" sibTransId="{110BCDF4-3F71-49CE-A7AE-08211DF1748D}"/>
    <dgm:cxn modelId="{4CD15459-E3EA-42F1-A240-88846E56B641}" srcId="{696E4F5B-0C8A-401E-9B2D-2B670EBD4AC7}" destId="{6DE2F2C2-E654-41C6-A24F-9264AF8CC337}" srcOrd="1" destOrd="0" parTransId="{7FA22AF7-ADC3-44FB-B69C-31429F108A9C}" sibTransId="{6BC33E88-08FE-44AC-B559-D4CD60AA0A9A}"/>
    <dgm:cxn modelId="{EA025DAB-47FA-41BE-B764-2C112B6692DF}" type="presParOf" srcId="{01AAE33A-95D4-473F-8773-1559FE1E515A}" destId="{7AF6F432-9B52-47E6-8F0B-6DCD7DB88F66}" srcOrd="0" destOrd="0" presId="urn:microsoft.com/office/officeart/2005/8/layout/hierarchy3"/>
    <dgm:cxn modelId="{810A8C44-42B1-4A0A-B751-28BB565428B7}" type="presParOf" srcId="{7AF6F432-9B52-47E6-8F0B-6DCD7DB88F66}" destId="{64D32E04-C5AC-4924-A21F-F8346CDAD71B}" srcOrd="0" destOrd="0" presId="urn:microsoft.com/office/officeart/2005/8/layout/hierarchy3"/>
    <dgm:cxn modelId="{57311CF8-CD82-4BB6-86D2-FB106571EA81}" type="presParOf" srcId="{64D32E04-C5AC-4924-A21F-F8346CDAD71B}" destId="{04384A76-A0E5-4D1D-A2DC-841BF7C67999}" srcOrd="0" destOrd="0" presId="urn:microsoft.com/office/officeart/2005/8/layout/hierarchy3"/>
    <dgm:cxn modelId="{F5F435F3-07CF-4C02-9DF1-3EBBB88552C0}" type="presParOf" srcId="{64D32E04-C5AC-4924-A21F-F8346CDAD71B}" destId="{DE40FA91-565C-4919-AEC4-43DE7A4FE41F}" srcOrd="1" destOrd="0" presId="urn:microsoft.com/office/officeart/2005/8/layout/hierarchy3"/>
    <dgm:cxn modelId="{9639AC92-38D5-42F7-83CC-7BB772344FF9}" type="presParOf" srcId="{7AF6F432-9B52-47E6-8F0B-6DCD7DB88F66}" destId="{BB7D81D1-618D-45E4-B59E-810C13A0B971}" srcOrd="1" destOrd="0" presId="urn:microsoft.com/office/officeart/2005/8/layout/hierarchy3"/>
    <dgm:cxn modelId="{4D5D64F7-FE8F-4C6E-9B82-F0767E0E262F}" type="presParOf" srcId="{BB7D81D1-618D-45E4-B59E-810C13A0B971}" destId="{6894C05E-C217-4088-BBF2-4C238347410B}" srcOrd="0" destOrd="0" presId="urn:microsoft.com/office/officeart/2005/8/layout/hierarchy3"/>
    <dgm:cxn modelId="{B52941B3-185A-4891-B4FB-9DFF11617797}" type="presParOf" srcId="{BB7D81D1-618D-45E4-B59E-810C13A0B971}" destId="{3228CE38-82CF-4AD7-8967-5737E837E604}" srcOrd="1" destOrd="0" presId="urn:microsoft.com/office/officeart/2005/8/layout/hierarchy3"/>
    <dgm:cxn modelId="{A2D066AC-5BF5-4C99-A7EB-440D984A9721}" type="presParOf" srcId="{BB7D81D1-618D-45E4-B59E-810C13A0B971}" destId="{0E63B68D-9A45-4452-9C5F-5DE0F3C3B00E}" srcOrd="2" destOrd="0" presId="urn:microsoft.com/office/officeart/2005/8/layout/hierarchy3"/>
    <dgm:cxn modelId="{E032193F-A3A8-455A-A4F6-8C6AA6C36299}" type="presParOf" srcId="{BB7D81D1-618D-45E4-B59E-810C13A0B971}" destId="{3D1D01BD-1126-47C2-A670-21103EC1E85E}" srcOrd="3" destOrd="0" presId="urn:microsoft.com/office/officeart/2005/8/layout/hierarchy3"/>
    <dgm:cxn modelId="{6D434808-2964-4486-9121-E22CBAB2835E}" type="presParOf" srcId="{BB7D81D1-618D-45E4-B59E-810C13A0B971}" destId="{C6AD262C-FEF7-4A00-A021-470171D175C7}" srcOrd="4" destOrd="0" presId="urn:microsoft.com/office/officeart/2005/8/layout/hierarchy3"/>
    <dgm:cxn modelId="{68314D02-D469-4D79-B6EC-D9FD0EE454BA}" type="presParOf" srcId="{BB7D81D1-618D-45E4-B59E-810C13A0B971}" destId="{FFE93221-1EC4-49AE-B77B-2D583F21C80C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846604C-76E6-416C-989C-F79ADD7948D4}" type="doc">
      <dgm:prSet loTypeId="urn:microsoft.com/office/officeart/2005/8/layout/pyramid2" loCatId="list" qsTypeId="urn:microsoft.com/office/officeart/2005/8/quickstyle/simple1" qsCatId="simple" csTypeId="urn:microsoft.com/office/officeart/2005/8/colors/accent0_1" csCatId="mainScheme" phldr="1"/>
      <dgm:spPr/>
    </dgm:pt>
    <dgm:pt modelId="{C4197E43-08FF-4577-8B64-58F1BD410AE2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 smtClean="0">
              <a:latin typeface="Calibri" pitchFamily="34" charset="0"/>
            </a:rPr>
            <a:t>Супутні</a:t>
          </a:r>
          <a:endParaRPr lang="ru-RU" dirty="0">
            <a:latin typeface="Calibri" pitchFamily="34" charset="0"/>
          </a:endParaRPr>
        </a:p>
      </dgm:t>
    </dgm:pt>
    <dgm:pt modelId="{EFAB8AF8-1E38-4878-8335-F707A7206D4A}" type="parTrans" cxnId="{04AC8E87-7ECE-44F8-AD8A-E1FE23C91199}">
      <dgm:prSet/>
      <dgm:spPr/>
      <dgm:t>
        <a:bodyPr/>
        <a:lstStyle/>
        <a:p>
          <a:endParaRPr lang="ru-RU"/>
        </a:p>
      </dgm:t>
    </dgm:pt>
    <dgm:pt modelId="{D1D90FDE-B7B9-4B68-AD0C-D3F7EAB33DCD}" type="sibTrans" cxnId="{04AC8E87-7ECE-44F8-AD8A-E1FE23C91199}">
      <dgm:prSet/>
      <dgm:spPr/>
      <dgm:t>
        <a:bodyPr/>
        <a:lstStyle/>
        <a:p>
          <a:endParaRPr lang="ru-RU"/>
        </a:p>
      </dgm:t>
    </dgm:pt>
    <dgm:pt modelId="{966D943C-3089-4F4C-926F-BC37D66FD213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 smtClean="0">
              <a:latin typeface="Calibri" pitchFamily="34" charset="0"/>
            </a:rPr>
            <a:t>Необхідні</a:t>
          </a:r>
          <a:endParaRPr lang="ru-RU" dirty="0">
            <a:latin typeface="Calibri" pitchFamily="34" charset="0"/>
          </a:endParaRPr>
        </a:p>
      </dgm:t>
    </dgm:pt>
    <dgm:pt modelId="{E213891A-1A4A-47EF-9982-DE1F46863BC0}" type="parTrans" cxnId="{59FCAEAE-4621-4B89-B748-E7C8C27A75A4}">
      <dgm:prSet/>
      <dgm:spPr/>
      <dgm:t>
        <a:bodyPr/>
        <a:lstStyle/>
        <a:p>
          <a:endParaRPr lang="ru-RU"/>
        </a:p>
      </dgm:t>
    </dgm:pt>
    <dgm:pt modelId="{6F2A5B0B-1A0B-4AF4-9A62-B1F0D5ECBD1E}" type="sibTrans" cxnId="{59FCAEAE-4621-4B89-B748-E7C8C27A75A4}">
      <dgm:prSet/>
      <dgm:spPr/>
      <dgm:t>
        <a:bodyPr/>
        <a:lstStyle/>
        <a:p>
          <a:endParaRPr lang="ru-RU"/>
        </a:p>
      </dgm:t>
    </dgm:pt>
    <dgm:pt modelId="{4D20F879-A755-49D8-BBF3-7501A796DB94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 smtClean="0">
              <a:latin typeface="Calibri" pitchFamily="34" charset="0"/>
            </a:rPr>
            <a:t>Достатні</a:t>
          </a:r>
          <a:endParaRPr lang="ru-RU" dirty="0">
            <a:latin typeface="Calibri" pitchFamily="34" charset="0"/>
          </a:endParaRPr>
        </a:p>
      </dgm:t>
    </dgm:pt>
    <dgm:pt modelId="{89010C8B-167D-47AF-A479-F62A1E991FEC}" type="parTrans" cxnId="{9F939108-8030-42C1-967A-D8448AC58BF9}">
      <dgm:prSet/>
      <dgm:spPr/>
      <dgm:t>
        <a:bodyPr/>
        <a:lstStyle/>
        <a:p>
          <a:endParaRPr lang="ru-RU"/>
        </a:p>
      </dgm:t>
    </dgm:pt>
    <dgm:pt modelId="{766E5B0F-87A1-4BCD-8CCD-AABAA21BFAE3}" type="sibTrans" cxnId="{9F939108-8030-42C1-967A-D8448AC58BF9}">
      <dgm:prSet/>
      <dgm:spPr/>
      <dgm:t>
        <a:bodyPr/>
        <a:lstStyle/>
        <a:p>
          <a:endParaRPr lang="ru-RU"/>
        </a:p>
      </dgm:t>
    </dgm:pt>
    <dgm:pt modelId="{26419BD8-7B55-4E2C-8535-A626B681FAB5}" type="pres">
      <dgm:prSet presAssocID="{6846604C-76E6-416C-989C-F79ADD7948D4}" presName="compositeShape" presStyleCnt="0">
        <dgm:presLayoutVars>
          <dgm:dir/>
          <dgm:resizeHandles/>
        </dgm:presLayoutVars>
      </dgm:prSet>
      <dgm:spPr/>
    </dgm:pt>
    <dgm:pt modelId="{75F09C39-BA0A-48AF-91E6-CD8D416F868B}" type="pres">
      <dgm:prSet presAssocID="{6846604C-76E6-416C-989C-F79ADD7948D4}" presName="pyramid" presStyleLbl="node1" presStyleIdx="0" presStyleCn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E9F38631-B71D-4454-A785-1737D2744B0F}" type="pres">
      <dgm:prSet presAssocID="{6846604C-76E6-416C-989C-F79ADD7948D4}" presName="theList" presStyleCnt="0"/>
      <dgm:spPr/>
    </dgm:pt>
    <dgm:pt modelId="{47E7AE04-8E24-48DB-8A2A-FDB2EBAD6301}" type="pres">
      <dgm:prSet presAssocID="{C4197E43-08FF-4577-8B64-58F1BD410AE2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0613B4-BBC0-4FE6-B281-9070780A63A7}" type="pres">
      <dgm:prSet presAssocID="{C4197E43-08FF-4577-8B64-58F1BD410AE2}" presName="aSpace" presStyleCnt="0"/>
      <dgm:spPr/>
    </dgm:pt>
    <dgm:pt modelId="{C5A10827-575F-4B5A-885D-01724CA6DD90}" type="pres">
      <dgm:prSet presAssocID="{966D943C-3089-4F4C-926F-BC37D66FD213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FB2BED-2A99-4E02-BAD2-9C620E694E62}" type="pres">
      <dgm:prSet presAssocID="{966D943C-3089-4F4C-926F-BC37D66FD213}" presName="aSpace" presStyleCnt="0"/>
      <dgm:spPr/>
    </dgm:pt>
    <dgm:pt modelId="{0077BAD7-E773-4165-A326-ABB5CBA95B07}" type="pres">
      <dgm:prSet presAssocID="{4D20F879-A755-49D8-BBF3-7501A796DB94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5447D6-7743-432D-A56C-33E32FC5F2F4}" type="pres">
      <dgm:prSet presAssocID="{4D20F879-A755-49D8-BBF3-7501A796DB94}" presName="aSpace" presStyleCnt="0"/>
      <dgm:spPr/>
    </dgm:pt>
  </dgm:ptLst>
  <dgm:cxnLst>
    <dgm:cxn modelId="{15E8189B-20AD-427C-999D-1030D58B5F02}" type="presOf" srcId="{6846604C-76E6-416C-989C-F79ADD7948D4}" destId="{26419BD8-7B55-4E2C-8535-A626B681FAB5}" srcOrd="0" destOrd="0" presId="urn:microsoft.com/office/officeart/2005/8/layout/pyramid2"/>
    <dgm:cxn modelId="{59FCAEAE-4621-4B89-B748-E7C8C27A75A4}" srcId="{6846604C-76E6-416C-989C-F79ADD7948D4}" destId="{966D943C-3089-4F4C-926F-BC37D66FD213}" srcOrd="1" destOrd="0" parTransId="{E213891A-1A4A-47EF-9982-DE1F46863BC0}" sibTransId="{6F2A5B0B-1A0B-4AF4-9A62-B1F0D5ECBD1E}"/>
    <dgm:cxn modelId="{04AC8E87-7ECE-44F8-AD8A-E1FE23C91199}" srcId="{6846604C-76E6-416C-989C-F79ADD7948D4}" destId="{C4197E43-08FF-4577-8B64-58F1BD410AE2}" srcOrd="0" destOrd="0" parTransId="{EFAB8AF8-1E38-4878-8335-F707A7206D4A}" sibTransId="{D1D90FDE-B7B9-4B68-AD0C-D3F7EAB33DCD}"/>
    <dgm:cxn modelId="{9F939108-8030-42C1-967A-D8448AC58BF9}" srcId="{6846604C-76E6-416C-989C-F79ADD7948D4}" destId="{4D20F879-A755-49D8-BBF3-7501A796DB94}" srcOrd="2" destOrd="0" parTransId="{89010C8B-167D-47AF-A479-F62A1E991FEC}" sibTransId="{766E5B0F-87A1-4BCD-8CCD-AABAA21BFAE3}"/>
    <dgm:cxn modelId="{3A24BAE8-6E6E-4F02-ADC2-B61B16E25074}" type="presOf" srcId="{4D20F879-A755-49D8-BBF3-7501A796DB94}" destId="{0077BAD7-E773-4165-A326-ABB5CBA95B07}" srcOrd="0" destOrd="0" presId="urn:microsoft.com/office/officeart/2005/8/layout/pyramid2"/>
    <dgm:cxn modelId="{5B497182-A36F-480A-9ABD-1C40381B3549}" type="presOf" srcId="{C4197E43-08FF-4577-8B64-58F1BD410AE2}" destId="{47E7AE04-8E24-48DB-8A2A-FDB2EBAD6301}" srcOrd="0" destOrd="0" presId="urn:microsoft.com/office/officeart/2005/8/layout/pyramid2"/>
    <dgm:cxn modelId="{11F95819-091E-409A-A76D-706A51CE40E8}" type="presOf" srcId="{966D943C-3089-4F4C-926F-BC37D66FD213}" destId="{C5A10827-575F-4B5A-885D-01724CA6DD90}" srcOrd="0" destOrd="0" presId="urn:microsoft.com/office/officeart/2005/8/layout/pyramid2"/>
    <dgm:cxn modelId="{C417E265-85DD-483D-86CA-7C1B7F458BF3}" type="presParOf" srcId="{26419BD8-7B55-4E2C-8535-A626B681FAB5}" destId="{75F09C39-BA0A-48AF-91E6-CD8D416F868B}" srcOrd="0" destOrd="0" presId="urn:microsoft.com/office/officeart/2005/8/layout/pyramid2"/>
    <dgm:cxn modelId="{26CB086C-8B18-487E-B743-DE4C78C2847D}" type="presParOf" srcId="{26419BD8-7B55-4E2C-8535-A626B681FAB5}" destId="{E9F38631-B71D-4454-A785-1737D2744B0F}" srcOrd="1" destOrd="0" presId="urn:microsoft.com/office/officeart/2005/8/layout/pyramid2"/>
    <dgm:cxn modelId="{F5BD9E48-9827-49F5-BBE7-46720AA7078A}" type="presParOf" srcId="{E9F38631-B71D-4454-A785-1737D2744B0F}" destId="{47E7AE04-8E24-48DB-8A2A-FDB2EBAD6301}" srcOrd="0" destOrd="0" presId="urn:microsoft.com/office/officeart/2005/8/layout/pyramid2"/>
    <dgm:cxn modelId="{88805B90-0E10-4801-A661-6C8B92A5B2D9}" type="presParOf" srcId="{E9F38631-B71D-4454-A785-1737D2744B0F}" destId="{200613B4-BBC0-4FE6-B281-9070780A63A7}" srcOrd="1" destOrd="0" presId="urn:microsoft.com/office/officeart/2005/8/layout/pyramid2"/>
    <dgm:cxn modelId="{58192F7C-D64C-40E1-8636-8E107908B29F}" type="presParOf" srcId="{E9F38631-B71D-4454-A785-1737D2744B0F}" destId="{C5A10827-575F-4B5A-885D-01724CA6DD90}" srcOrd="2" destOrd="0" presId="urn:microsoft.com/office/officeart/2005/8/layout/pyramid2"/>
    <dgm:cxn modelId="{148B4C7C-2CF8-4889-A22F-6531235EADF2}" type="presParOf" srcId="{E9F38631-B71D-4454-A785-1737D2744B0F}" destId="{5BFB2BED-2A99-4E02-BAD2-9C620E694E62}" srcOrd="3" destOrd="0" presId="urn:microsoft.com/office/officeart/2005/8/layout/pyramid2"/>
    <dgm:cxn modelId="{67E5649B-D027-4DAB-8E94-16CEB86BFF29}" type="presParOf" srcId="{E9F38631-B71D-4454-A785-1737D2744B0F}" destId="{0077BAD7-E773-4165-A326-ABB5CBA95B07}" srcOrd="4" destOrd="0" presId="urn:microsoft.com/office/officeart/2005/8/layout/pyramid2"/>
    <dgm:cxn modelId="{FBCB355E-9C02-4CE1-9443-E0C56B4697FE}" type="presParOf" srcId="{E9F38631-B71D-4454-A785-1737D2744B0F}" destId="{955447D6-7743-432D-A56C-33E32FC5F2F4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9AEA4F3-9C1C-4F82-9391-74A401541520}" type="doc">
      <dgm:prSet loTypeId="urn:microsoft.com/office/officeart/2005/8/layout/hierarchy4" loCatId="hierarchy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C3121721-A983-4BA5-A718-F4405953059E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3200" b="1" i="0" noProof="0" dirty="0" smtClean="0"/>
            <a:t>За механізмом обумовлення </a:t>
          </a:r>
          <a:r>
            <a:rPr lang="uk-UA" sz="3200" b="1" i="0" noProof="0" dirty="0" err="1" smtClean="0"/>
            <a:t>кр</a:t>
          </a:r>
          <a:r>
            <a:rPr lang="uk-UA" sz="3200" b="1" i="0" noProof="0" dirty="0" smtClean="0"/>
            <a:t>. пр. </a:t>
          </a:r>
          <a:endParaRPr lang="uk-UA" sz="3200" b="1" i="0" noProof="0" dirty="0"/>
        </a:p>
      </dgm:t>
    </dgm:pt>
    <dgm:pt modelId="{9E14F70F-1D47-45BF-81BA-1FCD5F00137D}" type="parTrans" cxnId="{348E43C6-8E67-438C-B94C-83B690085B6A}">
      <dgm:prSet/>
      <dgm:spPr/>
      <dgm:t>
        <a:bodyPr/>
        <a:lstStyle/>
        <a:p>
          <a:endParaRPr lang="ru-RU"/>
        </a:p>
      </dgm:t>
    </dgm:pt>
    <dgm:pt modelId="{FB6B1987-6316-46FE-B95B-2CAB5E97A1B9}" type="sibTrans" cxnId="{348E43C6-8E67-438C-B94C-83B690085B6A}">
      <dgm:prSet/>
      <dgm:spPr/>
      <dgm:t>
        <a:bodyPr/>
        <a:lstStyle/>
        <a:p>
          <a:endParaRPr lang="ru-RU"/>
        </a:p>
      </dgm:t>
    </dgm:pt>
    <dgm:pt modelId="{32D7581E-B966-42FA-A831-76B3A625B582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3200" b="0" i="0" noProof="0" dirty="0" smtClean="0"/>
            <a:t>Нейтральні умови</a:t>
          </a:r>
          <a:endParaRPr lang="uk-UA" sz="3200" b="0" i="0" noProof="0" dirty="0"/>
        </a:p>
      </dgm:t>
    </dgm:pt>
    <dgm:pt modelId="{A7780935-CD17-487D-8C53-BEF5FF1CE3A3}" type="parTrans" cxnId="{EAFBE12C-A49F-4F3B-B507-C93579556CDA}">
      <dgm:prSet/>
      <dgm:spPr/>
      <dgm:t>
        <a:bodyPr/>
        <a:lstStyle/>
        <a:p>
          <a:endParaRPr lang="ru-RU"/>
        </a:p>
      </dgm:t>
    </dgm:pt>
    <dgm:pt modelId="{64801D86-4583-4633-A52B-F25D204D384E}" type="sibTrans" cxnId="{EAFBE12C-A49F-4F3B-B507-C93579556CDA}">
      <dgm:prSet/>
      <dgm:spPr/>
      <dgm:t>
        <a:bodyPr/>
        <a:lstStyle/>
        <a:p>
          <a:endParaRPr lang="ru-RU"/>
        </a:p>
      </dgm:t>
    </dgm:pt>
    <dgm:pt modelId="{E53C3E00-5576-4587-A384-70D8C4FEDA60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3200" b="0" i="0" dirty="0" smtClean="0"/>
            <a:t>Сприяючі умови</a:t>
          </a:r>
          <a:endParaRPr lang="ru-RU" sz="3200" b="0" i="0" dirty="0"/>
        </a:p>
      </dgm:t>
    </dgm:pt>
    <dgm:pt modelId="{0A7B6001-638A-4B63-96B6-BE5F6D65A2C1}" type="parTrans" cxnId="{9F5AE815-BDEC-47AC-A1F2-3DB3369A35BF}">
      <dgm:prSet/>
      <dgm:spPr/>
      <dgm:t>
        <a:bodyPr/>
        <a:lstStyle/>
        <a:p>
          <a:endParaRPr lang="ru-RU"/>
        </a:p>
      </dgm:t>
    </dgm:pt>
    <dgm:pt modelId="{0264877B-3FBF-4289-A6A1-2EA72B02C1AF}" type="sibTrans" cxnId="{9F5AE815-BDEC-47AC-A1F2-3DB3369A35BF}">
      <dgm:prSet/>
      <dgm:spPr/>
      <dgm:t>
        <a:bodyPr/>
        <a:lstStyle/>
        <a:p>
          <a:endParaRPr lang="ru-RU"/>
        </a:p>
      </dgm:t>
    </dgm:pt>
    <dgm:pt modelId="{1CA71B48-63D3-4343-98C2-6A7599FA95B1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3200" dirty="0" err="1" smtClean="0"/>
            <a:t>Перешкод-жаючі</a:t>
          </a:r>
          <a:r>
            <a:rPr lang="uk-UA" sz="3200" dirty="0" smtClean="0"/>
            <a:t> умови</a:t>
          </a:r>
          <a:endParaRPr lang="ru-RU" sz="3200" dirty="0"/>
        </a:p>
      </dgm:t>
    </dgm:pt>
    <dgm:pt modelId="{B6D7F4CC-5713-470E-AE9C-4698AB705312}" type="parTrans" cxnId="{49E6FE72-A8DA-4909-9F15-48DE0304BBF9}">
      <dgm:prSet/>
      <dgm:spPr/>
      <dgm:t>
        <a:bodyPr/>
        <a:lstStyle/>
        <a:p>
          <a:endParaRPr lang="ru-RU"/>
        </a:p>
      </dgm:t>
    </dgm:pt>
    <dgm:pt modelId="{0D1190F3-7F9B-4AFE-B026-E8D2727749EB}" type="sibTrans" cxnId="{49E6FE72-A8DA-4909-9F15-48DE0304BBF9}">
      <dgm:prSet/>
      <dgm:spPr/>
      <dgm:t>
        <a:bodyPr/>
        <a:lstStyle/>
        <a:p>
          <a:endParaRPr lang="ru-RU"/>
        </a:p>
      </dgm:t>
    </dgm:pt>
    <dgm:pt modelId="{B7FB2310-15FA-4B95-A2FF-ED8DD27EFBDC}" type="pres">
      <dgm:prSet presAssocID="{C9AEA4F3-9C1C-4F82-9391-74A40154152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FB1EDE1-1D9B-4AE7-9207-6E1A4761F732}" type="pres">
      <dgm:prSet presAssocID="{C3121721-A983-4BA5-A718-F4405953059E}" presName="vertOne" presStyleCnt="0"/>
      <dgm:spPr/>
    </dgm:pt>
    <dgm:pt modelId="{3F669F6C-5533-4355-A358-A88C8751EEEC}" type="pres">
      <dgm:prSet presAssocID="{C3121721-A983-4BA5-A718-F4405953059E}" presName="txOne" presStyleLbl="node0" presStyleIdx="0" presStyleCnt="1" custScaleY="52299" custLinFactNeighborX="-36" custLinFactNeighborY="-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A38F47-E01F-4925-8A81-83188100E42F}" type="pres">
      <dgm:prSet presAssocID="{C3121721-A983-4BA5-A718-F4405953059E}" presName="parTransOne" presStyleCnt="0"/>
      <dgm:spPr/>
    </dgm:pt>
    <dgm:pt modelId="{2F78054C-A042-4562-9466-1BA6D3E14BA5}" type="pres">
      <dgm:prSet presAssocID="{C3121721-A983-4BA5-A718-F4405953059E}" presName="horzOne" presStyleCnt="0"/>
      <dgm:spPr/>
    </dgm:pt>
    <dgm:pt modelId="{0514DBD8-3848-4290-991A-B2FA51B5EA47}" type="pres">
      <dgm:prSet presAssocID="{32D7581E-B966-42FA-A831-76B3A625B582}" presName="vertTwo" presStyleCnt="0"/>
      <dgm:spPr/>
    </dgm:pt>
    <dgm:pt modelId="{B5F40E2E-42A0-4BEF-A98F-E1054D9FFE74}" type="pres">
      <dgm:prSet presAssocID="{32D7581E-B966-42FA-A831-76B3A625B582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2382F5E-305A-4E26-A7D1-2A5411DC2E03}" type="pres">
      <dgm:prSet presAssocID="{32D7581E-B966-42FA-A831-76B3A625B582}" presName="horzTwo" presStyleCnt="0"/>
      <dgm:spPr/>
    </dgm:pt>
    <dgm:pt modelId="{C57AD12D-6861-445E-A933-C5EDD6B8276E}" type="pres">
      <dgm:prSet presAssocID="{64801D86-4583-4633-A52B-F25D204D384E}" presName="sibSpaceTwo" presStyleCnt="0"/>
      <dgm:spPr/>
    </dgm:pt>
    <dgm:pt modelId="{A6887BF4-19AA-4D27-A2B8-4EE116CD5073}" type="pres">
      <dgm:prSet presAssocID="{E53C3E00-5576-4587-A384-70D8C4FEDA60}" presName="vertTwo" presStyleCnt="0"/>
      <dgm:spPr/>
    </dgm:pt>
    <dgm:pt modelId="{3960E860-1E36-417A-893F-F7968076E88A}" type="pres">
      <dgm:prSet presAssocID="{E53C3E00-5576-4587-A384-70D8C4FEDA60}" presName="txTwo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70319DA-B2F1-4C49-9280-839855068826}" type="pres">
      <dgm:prSet presAssocID="{E53C3E00-5576-4587-A384-70D8C4FEDA60}" presName="horzTwo" presStyleCnt="0"/>
      <dgm:spPr/>
    </dgm:pt>
    <dgm:pt modelId="{0BBEBC9F-A29A-4D3D-8D63-31AD33DD8C5A}" type="pres">
      <dgm:prSet presAssocID="{0264877B-3FBF-4289-A6A1-2EA72B02C1AF}" presName="sibSpaceTwo" presStyleCnt="0"/>
      <dgm:spPr/>
    </dgm:pt>
    <dgm:pt modelId="{5822F14E-590D-4A89-BFE9-D22E481B573C}" type="pres">
      <dgm:prSet presAssocID="{1CA71B48-63D3-4343-98C2-6A7599FA95B1}" presName="vertTwo" presStyleCnt="0"/>
      <dgm:spPr/>
    </dgm:pt>
    <dgm:pt modelId="{58D872F7-3843-4DF0-B40B-2B312EFC1F72}" type="pres">
      <dgm:prSet presAssocID="{1CA71B48-63D3-4343-98C2-6A7599FA95B1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8561B8-56CD-451B-9407-2E4B66A7FA12}" type="pres">
      <dgm:prSet presAssocID="{1CA71B48-63D3-4343-98C2-6A7599FA95B1}" presName="horzTwo" presStyleCnt="0"/>
      <dgm:spPr/>
    </dgm:pt>
  </dgm:ptLst>
  <dgm:cxnLst>
    <dgm:cxn modelId="{9F5AE815-BDEC-47AC-A1F2-3DB3369A35BF}" srcId="{C3121721-A983-4BA5-A718-F4405953059E}" destId="{E53C3E00-5576-4587-A384-70D8C4FEDA60}" srcOrd="1" destOrd="0" parTransId="{0A7B6001-638A-4B63-96B6-BE5F6D65A2C1}" sibTransId="{0264877B-3FBF-4289-A6A1-2EA72B02C1AF}"/>
    <dgm:cxn modelId="{EAFBE12C-A49F-4F3B-B507-C93579556CDA}" srcId="{C3121721-A983-4BA5-A718-F4405953059E}" destId="{32D7581E-B966-42FA-A831-76B3A625B582}" srcOrd="0" destOrd="0" parTransId="{A7780935-CD17-487D-8C53-BEF5FF1CE3A3}" sibTransId="{64801D86-4583-4633-A52B-F25D204D384E}"/>
    <dgm:cxn modelId="{6CDBE726-3525-4906-B3D0-E16C752315B5}" type="presOf" srcId="{C9AEA4F3-9C1C-4F82-9391-74A401541520}" destId="{B7FB2310-15FA-4B95-A2FF-ED8DD27EFBDC}" srcOrd="0" destOrd="0" presId="urn:microsoft.com/office/officeart/2005/8/layout/hierarchy4"/>
    <dgm:cxn modelId="{78B0A1C5-48F5-4D8C-A6B2-B4494ECF56C3}" type="presOf" srcId="{1CA71B48-63D3-4343-98C2-6A7599FA95B1}" destId="{58D872F7-3843-4DF0-B40B-2B312EFC1F72}" srcOrd="0" destOrd="0" presId="urn:microsoft.com/office/officeart/2005/8/layout/hierarchy4"/>
    <dgm:cxn modelId="{77EE75A6-EFCF-47AA-A579-C594806F6D0C}" type="presOf" srcId="{E53C3E00-5576-4587-A384-70D8C4FEDA60}" destId="{3960E860-1E36-417A-893F-F7968076E88A}" srcOrd="0" destOrd="0" presId="urn:microsoft.com/office/officeart/2005/8/layout/hierarchy4"/>
    <dgm:cxn modelId="{7501A0E2-4B17-4C63-9957-306A13F97C85}" type="presOf" srcId="{32D7581E-B966-42FA-A831-76B3A625B582}" destId="{B5F40E2E-42A0-4BEF-A98F-E1054D9FFE74}" srcOrd="0" destOrd="0" presId="urn:microsoft.com/office/officeart/2005/8/layout/hierarchy4"/>
    <dgm:cxn modelId="{9CCC1475-E304-4D93-B86F-B84344E936DB}" type="presOf" srcId="{C3121721-A983-4BA5-A718-F4405953059E}" destId="{3F669F6C-5533-4355-A358-A88C8751EEEC}" srcOrd="0" destOrd="0" presId="urn:microsoft.com/office/officeart/2005/8/layout/hierarchy4"/>
    <dgm:cxn modelId="{49E6FE72-A8DA-4909-9F15-48DE0304BBF9}" srcId="{C3121721-A983-4BA5-A718-F4405953059E}" destId="{1CA71B48-63D3-4343-98C2-6A7599FA95B1}" srcOrd="2" destOrd="0" parTransId="{B6D7F4CC-5713-470E-AE9C-4698AB705312}" sibTransId="{0D1190F3-7F9B-4AFE-B026-E8D2727749EB}"/>
    <dgm:cxn modelId="{348E43C6-8E67-438C-B94C-83B690085B6A}" srcId="{C9AEA4F3-9C1C-4F82-9391-74A401541520}" destId="{C3121721-A983-4BA5-A718-F4405953059E}" srcOrd="0" destOrd="0" parTransId="{9E14F70F-1D47-45BF-81BA-1FCD5F00137D}" sibTransId="{FB6B1987-6316-46FE-B95B-2CAB5E97A1B9}"/>
    <dgm:cxn modelId="{46F403F0-1285-4A45-B78D-9D4C789E6F0A}" type="presParOf" srcId="{B7FB2310-15FA-4B95-A2FF-ED8DD27EFBDC}" destId="{3FB1EDE1-1D9B-4AE7-9207-6E1A4761F732}" srcOrd="0" destOrd="0" presId="urn:microsoft.com/office/officeart/2005/8/layout/hierarchy4"/>
    <dgm:cxn modelId="{A36BFF27-1C3A-4260-865C-C75C3A556FCC}" type="presParOf" srcId="{3FB1EDE1-1D9B-4AE7-9207-6E1A4761F732}" destId="{3F669F6C-5533-4355-A358-A88C8751EEEC}" srcOrd="0" destOrd="0" presId="urn:microsoft.com/office/officeart/2005/8/layout/hierarchy4"/>
    <dgm:cxn modelId="{745D689C-82C6-4C31-9011-518845AEF37D}" type="presParOf" srcId="{3FB1EDE1-1D9B-4AE7-9207-6E1A4761F732}" destId="{CCA38F47-E01F-4925-8A81-83188100E42F}" srcOrd="1" destOrd="0" presId="urn:microsoft.com/office/officeart/2005/8/layout/hierarchy4"/>
    <dgm:cxn modelId="{203BBE73-444A-4BCC-8E1F-66DBE14524C1}" type="presParOf" srcId="{3FB1EDE1-1D9B-4AE7-9207-6E1A4761F732}" destId="{2F78054C-A042-4562-9466-1BA6D3E14BA5}" srcOrd="2" destOrd="0" presId="urn:microsoft.com/office/officeart/2005/8/layout/hierarchy4"/>
    <dgm:cxn modelId="{DFAFA9C9-FD5C-4927-857E-BD6D92783C90}" type="presParOf" srcId="{2F78054C-A042-4562-9466-1BA6D3E14BA5}" destId="{0514DBD8-3848-4290-991A-B2FA51B5EA47}" srcOrd="0" destOrd="0" presId="urn:microsoft.com/office/officeart/2005/8/layout/hierarchy4"/>
    <dgm:cxn modelId="{138A3A2B-A3BB-47B5-B99F-0C0F9DA0D0DC}" type="presParOf" srcId="{0514DBD8-3848-4290-991A-B2FA51B5EA47}" destId="{B5F40E2E-42A0-4BEF-A98F-E1054D9FFE74}" srcOrd="0" destOrd="0" presId="urn:microsoft.com/office/officeart/2005/8/layout/hierarchy4"/>
    <dgm:cxn modelId="{C46E78DA-07FC-4EB8-8F9A-E2CFA8E6D82D}" type="presParOf" srcId="{0514DBD8-3848-4290-991A-B2FA51B5EA47}" destId="{42382F5E-305A-4E26-A7D1-2A5411DC2E03}" srcOrd="1" destOrd="0" presId="urn:microsoft.com/office/officeart/2005/8/layout/hierarchy4"/>
    <dgm:cxn modelId="{1DC2D2D4-6DE7-4F54-A91A-EC6A56EC9B2E}" type="presParOf" srcId="{2F78054C-A042-4562-9466-1BA6D3E14BA5}" destId="{C57AD12D-6861-445E-A933-C5EDD6B8276E}" srcOrd="1" destOrd="0" presId="urn:microsoft.com/office/officeart/2005/8/layout/hierarchy4"/>
    <dgm:cxn modelId="{795ADDE2-CB35-4C04-A08D-880DE0299FE5}" type="presParOf" srcId="{2F78054C-A042-4562-9466-1BA6D3E14BA5}" destId="{A6887BF4-19AA-4D27-A2B8-4EE116CD5073}" srcOrd="2" destOrd="0" presId="urn:microsoft.com/office/officeart/2005/8/layout/hierarchy4"/>
    <dgm:cxn modelId="{902D6933-BBAA-49F3-8313-31FCD1ACA60F}" type="presParOf" srcId="{A6887BF4-19AA-4D27-A2B8-4EE116CD5073}" destId="{3960E860-1E36-417A-893F-F7968076E88A}" srcOrd="0" destOrd="0" presId="urn:microsoft.com/office/officeart/2005/8/layout/hierarchy4"/>
    <dgm:cxn modelId="{9830FC64-086A-4C01-B2A8-98F4E07FB624}" type="presParOf" srcId="{A6887BF4-19AA-4D27-A2B8-4EE116CD5073}" destId="{B70319DA-B2F1-4C49-9280-839855068826}" srcOrd="1" destOrd="0" presId="urn:microsoft.com/office/officeart/2005/8/layout/hierarchy4"/>
    <dgm:cxn modelId="{6CCEFE49-B45D-4754-90E4-82E2879061A8}" type="presParOf" srcId="{2F78054C-A042-4562-9466-1BA6D3E14BA5}" destId="{0BBEBC9F-A29A-4D3D-8D63-31AD33DD8C5A}" srcOrd="3" destOrd="0" presId="urn:microsoft.com/office/officeart/2005/8/layout/hierarchy4"/>
    <dgm:cxn modelId="{05233A2D-F2B7-4A07-A9E0-E76810395ACC}" type="presParOf" srcId="{2F78054C-A042-4562-9466-1BA6D3E14BA5}" destId="{5822F14E-590D-4A89-BFE9-D22E481B573C}" srcOrd="4" destOrd="0" presId="urn:microsoft.com/office/officeart/2005/8/layout/hierarchy4"/>
    <dgm:cxn modelId="{F2B39129-0265-4D92-ABC8-54E39677D134}" type="presParOf" srcId="{5822F14E-590D-4A89-BFE9-D22E481B573C}" destId="{58D872F7-3843-4DF0-B40B-2B312EFC1F72}" srcOrd="0" destOrd="0" presId="urn:microsoft.com/office/officeart/2005/8/layout/hierarchy4"/>
    <dgm:cxn modelId="{4BC0CBFF-0908-4245-83AA-ABB270E218AF}" type="presParOf" srcId="{5822F14E-590D-4A89-BFE9-D22E481B573C}" destId="{EC8561B8-56CD-451B-9407-2E4B66A7FA1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8FAEAC8-4E5D-4410-8F09-5F85D8E8E76A}" type="doc">
      <dgm:prSet loTypeId="urn:microsoft.com/office/officeart/2005/8/layout/funnel1" loCatId="relationship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6FC67422-1A37-4947-B3BB-8B62ABC337F2}">
      <dgm:prSet phldrT="[Текст]" custT="1"/>
      <dgm:spPr/>
      <dgm:t>
        <a:bodyPr/>
        <a:lstStyle/>
        <a:p>
          <a:r>
            <a:rPr lang="uk-UA" sz="2800" dirty="0" smtClean="0"/>
            <a:t>Змістовна частина</a:t>
          </a:r>
          <a:endParaRPr lang="ru-RU" sz="2800" dirty="0"/>
        </a:p>
      </dgm:t>
    </dgm:pt>
    <dgm:pt modelId="{50546BE0-F614-427D-8B1F-69F7B2AE9809}" type="parTrans" cxnId="{FF2C1BC5-C9D3-4FE7-9067-DCFA01117C62}">
      <dgm:prSet/>
      <dgm:spPr/>
      <dgm:t>
        <a:bodyPr/>
        <a:lstStyle/>
        <a:p>
          <a:endParaRPr lang="ru-RU"/>
        </a:p>
      </dgm:t>
    </dgm:pt>
    <dgm:pt modelId="{41774F9F-302C-419A-BF82-079BCC3FB0F0}" type="sibTrans" cxnId="{FF2C1BC5-C9D3-4FE7-9067-DCFA01117C62}">
      <dgm:prSet/>
      <dgm:spPr/>
      <dgm:t>
        <a:bodyPr/>
        <a:lstStyle/>
        <a:p>
          <a:endParaRPr lang="ru-RU"/>
        </a:p>
      </dgm:t>
    </dgm:pt>
    <dgm:pt modelId="{AB6EBF25-7BE9-418E-9B5C-6A5D31399021}">
      <dgm:prSet phldrT="[Текст]" custT="1"/>
      <dgm:spPr/>
      <dgm:t>
        <a:bodyPr/>
        <a:lstStyle/>
        <a:p>
          <a:r>
            <a:rPr lang="uk-UA" sz="2400" dirty="0" smtClean="0"/>
            <a:t>Енергетична частина</a:t>
          </a:r>
          <a:endParaRPr lang="ru-RU" sz="2400" dirty="0"/>
        </a:p>
      </dgm:t>
    </dgm:pt>
    <dgm:pt modelId="{227FAD8F-F920-4E49-A8AB-588F87C7622B}" type="parTrans" cxnId="{773F8C6F-2966-4914-B61D-88CBDA1DA7A8}">
      <dgm:prSet/>
      <dgm:spPr/>
      <dgm:t>
        <a:bodyPr/>
        <a:lstStyle/>
        <a:p>
          <a:endParaRPr lang="ru-RU"/>
        </a:p>
      </dgm:t>
    </dgm:pt>
    <dgm:pt modelId="{E97A2323-D992-4D71-AA53-E906811A0C0D}" type="sibTrans" cxnId="{773F8C6F-2966-4914-B61D-88CBDA1DA7A8}">
      <dgm:prSet/>
      <dgm:spPr/>
      <dgm:t>
        <a:bodyPr/>
        <a:lstStyle/>
        <a:p>
          <a:endParaRPr lang="ru-RU"/>
        </a:p>
      </dgm:t>
    </dgm:pt>
    <dgm:pt modelId="{F10A612E-0E64-4FF3-8C23-0B57E9671ABD}">
      <dgm:prSet phldrT="[Текст]" custT="1"/>
      <dgm:spPr/>
      <dgm:t>
        <a:bodyPr/>
        <a:lstStyle/>
        <a:p>
          <a:r>
            <a:rPr lang="uk-UA" sz="3200" dirty="0" smtClean="0"/>
            <a:t>МОТИВ</a:t>
          </a:r>
          <a:endParaRPr lang="ru-RU" sz="3200" dirty="0"/>
        </a:p>
      </dgm:t>
    </dgm:pt>
    <dgm:pt modelId="{69486DAA-D18C-4D48-B82D-79165E96CF06}" type="parTrans" cxnId="{957E5AAA-F3CA-44DB-812D-3427AC68BDB6}">
      <dgm:prSet/>
      <dgm:spPr/>
      <dgm:t>
        <a:bodyPr/>
        <a:lstStyle/>
        <a:p>
          <a:endParaRPr lang="ru-RU"/>
        </a:p>
      </dgm:t>
    </dgm:pt>
    <dgm:pt modelId="{20516D8E-131F-4210-BB09-3A2122B75B81}" type="sibTrans" cxnId="{957E5AAA-F3CA-44DB-812D-3427AC68BDB6}">
      <dgm:prSet/>
      <dgm:spPr/>
      <dgm:t>
        <a:bodyPr/>
        <a:lstStyle/>
        <a:p>
          <a:endParaRPr lang="ru-RU"/>
        </a:p>
      </dgm:t>
    </dgm:pt>
    <dgm:pt modelId="{3697E493-AF85-40EA-A44B-90C32BE31A3E}" type="pres">
      <dgm:prSet presAssocID="{A8FAEAC8-4E5D-4410-8F09-5F85D8E8E76A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A08BEFD-7396-4C94-9DB5-68373EE129E2}" type="pres">
      <dgm:prSet presAssocID="{A8FAEAC8-4E5D-4410-8F09-5F85D8E8E76A}" presName="ellipse" presStyleLbl="trBgShp" presStyleIdx="0" presStyleCnt="1"/>
      <dgm:spPr/>
    </dgm:pt>
    <dgm:pt modelId="{97E2F686-7C3A-484B-A4B5-156BEF0B3C9E}" type="pres">
      <dgm:prSet presAssocID="{A8FAEAC8-4E5D-4410-8F09-5F85D8E8E76A}" presName="arrow1" presStyleLbl="fgShp" presStyleIdx="0" presStyleCnt="1" custLinFactNeighborX="-909" custLinFactNeighborY="49318"/>
      <dgm:spPr/>
    </dgm:pt>
    <dgm:pt modelId="{23201B31-8409-425F-B73D-A47E6E861B89}" type="pres">
      <dgm:prSet presAssocID="{A8FAEAC8-4E5D-4410-8F09-5F85D8E8E76A}" presName="rectangle" presStyleLbl="revTx" presStyleIdx="0" presStyleCnt="1" custScaleX="42424" custScaleY="57576" custLinFactNeighborY="63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7575D8-5B55-4B48-89B8-48EA04A119D6}" type="pres">
      <dgm:prSet presAssocID="{AB6EBF25-7BE9-418E-9B5C-6A5D31399021}" presName="item1" presStyleLbl="node1" presStyleIdx="0" presStyleCnt="2" custScaleX="148808" custScaleY="123580" custLinFactNeighborX="59919" custLinFactNeighborY="-686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BCF73C-8907-4A71-A2DF-5A17351C2F31}" type="pres">
      <dgm:prSet presAssocID="{F10A612E-0E64-4FF3-8C23-0B57E9671ABD}" presName="item2" presStyleLbl="node1" presStyleIdx="1" presStyleCnt="2" custScaleX="138384" custScaleY="118990" custLinFactNeighborX="-11111" custLinFactNeighborY="-242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67482A-770A-4B4A-A3B7-E2677948F8AE}" type="pres">
      <dgm:prSet presAssocID="{A8FAEAC8-4E5D-4410-8F09-5F85D8E8E76A}" presName="funnel" presStyleLbl="trAlignAcc1" presStyleIdx="0" presStyleCnt="1" custScaleX="129870" custScaleY="113312" custLinFactNeighborX="0" custLinFactNeighborY="-406"/>
      <dgm:spPr/>
    </dgm:pt>
  </dgm:ptLst>
  <dgm:cxnLst>
    <dgm:cxn modelId="{D720DD62-3CC6-4987-BF39-98E93C06044A}" type="presOf" srcId="{6FC67422-1A37-4947-B3BB-8B62ABC337F2}" destId="{F8BCF73C-8907-4A71-A2DF-5A17351C2F31}" srcOrd="0" destOrd="0" presId="urn:microsoft.com/office/officeart/2005/8/layout/funnel1"/>
    <dgm:cxn modelId="{E782DE5E-A1AC-4ABD-ACCE-FFB270713752}" type="presOf" srcId="{F10A612E-0E64-4FF3-8C23-0B57E9671ABD}" destId="{23201B31-8409-425F-B73D-A47E6E861B89}" srcOrd="0" destOrd="0" presId="urn:microsoft.com/office/officeart/2005/8/layout/funnel1"/>
    <dgm:cxn modelId="{957E5AAA-F3CA-44DB-812D-3427AC68BDB6}" srcId="{A8FAEAC8-4E5D-4410-8F09-5F85D8E8E76A}" destId="{F10A612E-0E64-4FF3-8C23-0B57E9671ABD}" srcOrd="2" destOrd="0" parTransId="{69486DAA-D18C-4D48-B82D-79165E96CF06}" sibTransId="{20516D8E-131F-4210-BB09-3A2122B75B81}"/>
    <dgm:cxn modelId="{773F8C6F-2966-4914-B61D-88CBDA1DA7A8}" srcId="{A8FAEAC8-4E5D-4410-8F09-5F85D8E8E76A}" destId="{AB6EBF25-7BE9-418E-9B5C-6A5D31399021}" srcOrd="1" destOrd="0" parTransId="{227FAD8F-F920-4E49-A8AB-588F87C7622B}" sibTransId="{E97A2323-D992-4D71-AA53-E906811A0C0D}"/>
    <dgm:cxn modelId="{9A136DFE-1785-4317-97E9-F57ACC32D388}" type="presOf" srcId="{AB6EBF25-7BE9-418E-9B5C-6A5D31399021}" destId="{7D7575D8-5B55-4B48-89B8-48EA04A119D6}" srcOrd="0" destOrd="0" presId="urn:microsoft.com/office/officeart/2005/8/layout/funnel1"/>
    <dgm:cxn modelId="{FF2C1BC5-C9D3-4FE7-9067-DCFA01117C62}" srcId="{A8FAEAC8-4E5D-4410-8F09-5F85D8E8E76A}" destId="{6FC67422-1A37-4947-B3BB-8B62ABC337F2}" srcOrd="0" destOrd="0" parTransId="{50546BE0-F614-427D-8B1F-69F7B2AE9809}" sibTransId="{41774F9F-302C-419A-BF82-079BCC3FB0F0}"/>
    <dgm:cxn modelId="{6B8FEBDF-65AA-4580-B9AB-1A7B9A21EA51}" type="presOf" srcId="{A8FAEAC8-4E5D-4410-8F09-5F85D8E8E76A}" destId="{3697E493-AF85-40EA-A44B-90C32BE31A3E}" srcOrd="0" destOrd="0" presId="urn:microsoft.com/office/officeart/2005/8/layout/funnel1"/>
    <dgm:cxn modelId="{E0346593-03B6-49BA-86F8-BDDF2DCF8FCD}" type="presParOf" srcId="{3697E493-AF85-40EA-A44B-90C32BE31A3E}" destId="{4A08BEFD-7396-4C94-9DB5-68373EE129E2}" srcOrd="0" destOrd="0" presId="urn:microsoft.com/office/officeart/2005/8/layout/funnel1"/>
    <dgm:cxn modelId="{2BFC2D06-005C-437D-A169-F504B38F405C}" type="presParOf" srcId="{3697E493-AF85-40EA-A44B-90C32BE31A3E}" destId="{97E2F686-7C3A-484B-A4B5-156BEF0B3C9E}" srcOrd="1" destOrd="0" presId="urn:microsoft.com/office/officeart/2005/8/layout/funnel1"/>
    <dgm:cxn modelId="{CDCCD367-D3EE-4966-B37E-593325AC4FCD}" type="presParOf" srcId="{3697E493-AF85-40EA-A44B-90C32BE31A3E}" destId="{23201B31-8409-425F-B73D-A47E6E861B89}" srcOrd="2" destOrd="0" presId="urn:microsoft.com/office/officeart/2005/8/layout/funnel1"/>
    <dgm:cxn modelId="{0BB284B8-98EF-47DD-9243-7E6BA2E99E74}" type="presParOf" srcId="{3697E493-AF85-40EA-A44B-90C32BE31A3E}" destId="{7D7575D8-5B55-4B48-89B8-48EA04A119D6}" srcOrd="3" destOrd="0" presId="urn:microsoft.com/office/officeart/2005/8/layout/funnel1"/>
    <dgm:cxn modelId="{CF1317F6-1036-4B9A-AA6F-BE59A1BB9AE7}" type="presParOf" srcId="{3697E493-AF85-40EA-A44B-90C32BE31A3E}" destId="{F8BCF73C-8907-4A71-A2DF-5A17351C2F31}" srcOrd="4" destOrd="0" presId="urn:microsoft.com/office/officeart/2005/8/layout/funnel1"/>
    <dgm:cxn modelId="{BBFE6094-5224-4A21-820A-36FB5656E787}" type="presParOf" srcId="{3697E493-AF85-40EA-A44B-90C32BE31A3E}" destId="{7367482A-770A-4B4A-A3B7-E2677948F8AE}" srcOrd="5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38A5A3F-2714-435B-97A8-6F3E5C66201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6DFAC68-9078-4E00-A66F-29EEE5557A92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/>
            <a:t>відчуття нужди </a:t>
          </a:r>
          <a:endParaRPr lang="ru-RU" dirty="0"/>
        </a:p>
      </dgm:t>
    </dgm:pt>
    <dgm:pt modelId="{B8F8E11E-0860-49DB-9F51-5AA2907FD9B3}" type="parTrans" cxnId="{8FE30DB8-408F-4B82-8374-99E8B656F0FF}">
      <dgm:prSet/>
      <dgm:spPr/>
      <dgm:t>
        <a:bodyPr/>
        <a:lstStyle/>
        <a:p>
          <a:endParaRPr lang="ru-RU"/>
        </a:p>
      </dgm:t>
    </dgm:pt>
    <dgm:pt modelId="{4A5B064E-AE4C-4D35-A85A-9F449570E589}" type="sibTrans" cxnId="{8FE30DB8-408F-4B82-8374-99E8B656F0FF}">
      <dgm:prSet/>
      <dgm:spPr/>
      <dgm:t>
        <a:bodyPr/>
        <a:lstStyle/>
        <a:p>
          <a:endParaRPr lang="ru-RU"/>
        </a:p>
      </dgm:t>
    </dgm:pt>
    <dgm:pt modelId="{5284EAAA-AED8-4A6C-8E00-24B8D3638211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/>
            <a:t>пошук предмету</a:t>
          </a:r>
          <a:endParaRPr lang="ru-RU" dirty="0"/>
        </a:p>
      </dgm:t>
    </dgm:pt>
    <dgm:pt modelId="{4A436376-98E0-479C-A63C-E209DE509D76}" type="parTrans" cxnId="{86575A03-CD03-4A7F-9D1E-F16C75E0C124}">
      <dgm:prSet/>
      <dgm:spPr/>
      <dgm:t>
        <a:bodyPr/>
        <a:lstStyle/>
        <a:p>
          <a:endParaRPr lang="ru-RU"/>
        </a:p>
      </dgm:t>
    </dgm:pt>
    <dgm:pt modelId="{6ABF3489-77D8-4467-98BB-FFC73B21BD13}" type="sibTrans" cxnId="{86575A03-CD03-4A7F-9D1E-F16C75E0C124}">
      <dgm:prSet/>
      <dgm:spPr/>
      <dgm:t>
        <a:bodyPr/>
        <a:lstStyle/>
        <a:p>
          <a:endParaRPr lang="ru-RU"/>
        </a:p>
      </dgm:t>
    </dgm:pt>
    <dgm:pt modelId="{592A7DCA-8959-4296-A6A9-F81134E8A23C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/>
            <a:t>внутрішня </a:t>
          </a:r>
          <a:r>
            <a:rPr lang="uk-UA" dirty="0" smtClean="0"/>
            <a:t>боротьба</a:t>
          </a:r>
          <a:endParaRPr lang="ru-RU" dirty="0"/>
        </a:p>
      </dgm:t>
    </dgm:pt>
    <dgm:pt modelId="{A0611A64-74C1-4626-A204-7F1B1CD21AC2}" type="parTrans" cxnId="{F458C59E-313F-4C90-B206-2A5AF453F15B}">
      <dgm:prSet/>
      <dgm:spPr/>
      <dgm:t>
        <a:bodyPr/>
        <a:lstStyle/>
        <a:p>
          <a:endParaRPr lang="ru-RU"/>
        </a:p>
      </dgm:t>
    </dgm:pt>
    <dgm:pt modelId="{5425D969-DC17-4467-986C-E964A5BE2A5E}" type="sibTrans" cxnId="{F458C59E-313F-4C90-B206-2A5AF453F15B}">
      <dgm:prSet/>
      <dgm:spPr/>
      <dgm:t>
        <a:bodyPr/>
        <a:lstStyle/>
        <a:p>
          <a:endParaRPr lang="ru-RU"/>
        </a:p>
      </dgm:t>
    </dgm:pt>
    <dgm:pt modelId="{F0114236-90AD-498B-B5CB-FAB5ECD01C85}" type="pres">
      <dgm:prSet presAssocID="{B38A5A3F-2714-435B-97A8-6F3E5C662011}" presName="Name0" presStyleCnt="0">
        <dgm:presLayoutVars>
          <dgm:dir/>
          <dgm:animLvl val="lvl"/>
          <dgm:resizeHandles val="exact"/>
        </dgm:presLayoutVars>
      </dgm:prSet>
      <dgm:spPr/>
    </dgm:pt>
    <dgm:pt modelId="{916BC234-995E-4464-A15E-A09E84ED2034}" type="pres">
      <dgm:prSet presAssocID="{A6DFAC68-9078-4E00-A66F-29EEE5557A92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58EC89-0051-40F9-82D9-333DB25AA614}" type="pres">
      <dgm:prSet presAssocID="{4A5B064E-AE4C-4D35-A85A-9F449570E589}" presName="parTxOnlySpace" presStyleCnt="0"/>
      <dgm:spPr/>
    </dgm:pt>
    <dgm:pt modelId="{227C9583-7B87-4CDA-83DC-87CF02F6199D}" type="pres">
      <dgm:prSet presAssocID="{5284EAAA-AED8-4A6C-8E00-24B8D3638211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FED8E6-0DEE-411F-935E-4143307644ED}" type="pres">
      <dgm:prSet presAssocID="{6ABF3489-77D8-4467-98BB-FFC73B21BD13}" presName="parTxOnlySpace" presStyleCnt="0"/>
      <dgm:spPr/>
    </dgm:pt>
    <dgm:pt modelId="{ED0C79C7-8E58-46E5-8305-CD2A3BA3B278}" type="pres">
      <dgm:prSet presAssocID="{592A7DCA-8959-4296-A6A9-F81134E8A23C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C80342-3370-4662-A614-DB80F1444460}" type="presOf" srcId="{5284EAAA-AED8-4A6C-8E00-24B8D3638211}" destId="{227C9583-7B87-4CDA-83DC-87CF02F6199D}" srcOrd="0" destOrd="0" presId="urn:microsoft.com/office/officeart/2005/8/layout/chevron1"/>
    <dgm:cxn modelId="{86575A03-CD03-4A7F-9D1E-F16C75E0C124}" srcId="{B38A5A3F-2714-435B-97A8-6F3E5C662011}" destId="{5284EAAA-AED8-4A6C-8E00-24B8D3638211}" srcOrd="1" destOrd="0" parTransId="{4A436376-98E0-479C-A63C-E209DE509D76}" sibTransId="{6ABF3489-77D8-4467-98BB-FFC73B21BD13}"/>
    <dgm:cxn modelId="{8FE30DB8-408F-4B82-8374-99E8B656F0FF}" srcId="{B38A5A3F-2714-435B-97A8-6F3E5C662011}" destId="{A6DFAC68-9078-4E00-A66F-29EEE5557A92}" srcOrd="0" destOrd="0" parTransId="{B8F8E11E-0860-49DB-9F51-5AA2907FD9B3}" sibTransId="{4A5B064E-AE4C-4D35-A85A-9F449570E589}"/>
    <dgm:cxn modelId="{F458C59E-313F-4C90-B206-2A5AF453F15B}" srcId="{B38A5A3F-2714-435B-97A8-6F3E5C662011}" destId="{592A7DCA-8959-4296-A6A9-F81134E8A23C}" srcOrd="2" destOrd="0" parTransId="{A0611A64-74C1-4626-A204-7F1B1CD21AC2}" sibTransId="{5425D969-DC17-4467-986C-E964A5BE2A5E}"/>
    <dgm:cxn modelId="{AB0B1375-AEAB-4D39-94D3-58A96BF96A85}" type="presOf" srcId="{B38A5A3F-2714-435B-97A8-6F3E5C662011}" destId="{F0114236-90AD-498B-B5CB-FAB5ECD01C85}" srcOrd="0" destOrd="0" presId="urn:microsoft.com/office/officeart/2005/8/layout/chevron1"/>
    <dgm:cxn modelId="{F0A57929-1F98-4C4D-94C0-F33277909094}" type="presOf" srcId="{A6DFAC68-9078-4E00-A66F-29EEE5557A92}" destId="{916BC234-995E-4464-A15E-A09E84ED2034}" srcOrd="0" destOrd="0" presId="urn:microsoft.com/office/officeart/2005/8/layout/chevron1"/>
    <dgm:cxn modelId="{25741746-E355-4D77-9E50-79C2B7441384}" type="presOf" srcId="{592A7DCA-8959-4296-A6A9-F81134E8A23C}" destId="{ED0C79C7-8E58-46E5-8305-CD2A3BA3B278}" srcOrd="0" destOrd="0" presId="urn:microsoft.com/office/officeart/2005/8/layout/chevron1"/>
    <dgm:cxn modelId="{68FFA004-A172-47B1-9DB1-8F1EA88049D3}" type="presParOf" srcId="{F0114236-90AD-498B-B5CB-FAB5ECD01C85}" destId="{916BC234-995E-4464-A15E-A09E84ED2034}" srcOrd="0" destOrd="0" presId="urn:microsoft.com/office/officeart/2005/8/layout/chevron1"/>
    <dgm:cxn modelId="{8C766CF4-BA61-48EE-83A1-AAA4016900F8}" type="presParOf" srcId="{F0114236-90AD-498B-B5CB-FAB5ECD01C85}" destId="{D158EC89-0051-40F9-82D9-333DB25AA614}" srcOrd="1" destOrd="0" presId="urn:microsoft.com/office/officeart/2005/8/layout/chevron1"/>
    <dgm:cxn modelId="{837B028E-1426-4144-9E73-69A31565D42C}" type="presParOf" srcId="{F0114236-90AD-498B-B5CB-FAB5ECD01C85}" destId="{227C9583-7B87-4CDA-83DC-87CF02F6199D}" srcOrd="2" destOrd="0" presId="urn:microsoft.com/office/officeart/2005/8/layout/chevron1"/>
    <dgm:cxn modelId="{D4100E78-68E0-4383-8E9C-6F715395B9CE}" type="presParOf" srcId="{F0114236-90AD-498B-B5CB-FAB5ECD01C85}" destId="{EEFED8E6-0DEE-411F-935E-4143307644ED}" srcOrd="3" destOrd="0" presId="urn:microsoft.com/office/officeart/2005/8/layout/chevron1"/>
    <dgm:cxn modelId="{7CCD4DD7-E75F-4195-8D3A-77EAB21F537B}" type="presParOf" srcId="{F0114236-90AD-498B-B5CB-FAB5ECD01C85}" destId="{ED0C79C7-8E58-46E5-8305-CD2A3BA3B278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38A5A3F-2714-435B-97A8-6F3E5C66201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6DFAC68-9078-4E00-A66F-29EEE5557A92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/>
            <a:t>виникнення мотивів</a:t>
          </a:r>
          <a:endParaRPr lang="ru-RU" dirty="0"/>
        </a:p>
      </dgm:t>
    </dgm:pt>
    <dgm:pt modelId="{B8F8E11E-0860-49DB-9F51-5AA2907FD9B3}" type="parTrans" cxnId="{8FE30DB8-408F-4B82-8374-99E8B656F0FF}">
      <dgm:prSet/>
      <dgm:spPr/>
      <dgm:t>
        <a:bodyPr/>
        <a:lstStyle/>
        <a:p>
          <a:endParaRPr lang="ru-RU"/>
        </a:p>
      </dgm:t>
    </dgm:pt>
    <dgm:pt modelId="{4A5B064E-AE4C-4D35-A85A-9F449570E589}" type="sibTrans" cxnId="{8FE30DB8-408F-4B82-8374-99E8B656F0FF}">
      <dgm:prSet/>
      <dgm:spPr/>
      <dgm:t>
        <a:bodyPr/>
        <a:lstStyle/>
        <a:p>
          <a:endParaRPr lang="ru-RU"/>
        </a:p>
      </dgm:t>
    </dgm:pt>
    <dgm:pt modelId="{5284EAAA-AED8-4A6C-8E00-24B8D3638211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err="1" smtClean="0"/>
            <a:t>цілеутворення</a:t>
          </a:r>
          <a:endParaRPr lang="ru-RU" dirty="0"/>
        </a:p>
      </dgm:t>
    </dgm:pt>
    <dgm:pt modelId="{4A436376-98E0-479C-A63C-E209DE509D76}" type="parTrans" cxnId="{86575A03-CD03-4A7F-9D1E-F16C75E0C124}">
      <dgm:prSet/>
      <dgm:spPr/>
      <dgm:t>
        <a:bodyPr/>
        <a:lstStyle/>
        <a:p>
          <a:endParaRPr lang="ru-RU"/>
        </a:p>
      </dgm:t>
    </dgm:pt>
    <dgm:pt modelId="{6ABF3489-77D8-4467-98BB-FFC73B21BD13}" type="sibTrans" cxnId="{86575A03-CD03-4A7F-9D1E-F16C75E0C124}">
      <dgm:prSet/>
      <dgm:spPr/>
      <dgm:t>
        <a:bodyPr/>
        <a:lstStyle/>
        <a:p>
          <a:endParaRPr lang="ru-RU"/>
        </a:p>
      </dgm:t>
    </dgm:pt>
    <dgm:pt modelId="{592A7DCA-8959-4296-A6A9-F81134E8A23C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2400" dirty="0" smtClean="0"/>
            <a:t>прийняття рішення</a:t>
          </a:r>
          <a:endParaRPr lang="ru-RU" sz="2400" dirty="0"/>
        </a:p>
      </dgm:t>
    </dgm:pt>
    <dgm:pt modelId="{A0611A64-74C1-4626-A204-7F1B1CD21AC2}" type="parTrans" cxnId="{F458C59E-313F-4C90-B206-2A5AF453F15B}">
      <dgm:prSet/>
      <dgm:spPr/>
      <dgm:t>
        <a:bodyPr/>
        <a:lstStyle/>
        <a:p>
          <a:endParaRPr lang="ru-RU"/>
        </a:p>
      </dgm:t>
    </dgm:pt>
    <dgm:pt modelId="{5425D969-DC17-4467-986C-E964A5BE2A5E}" type="sibTrans" cxnId="{F458C59E-313F-4C90-B206-2A5AF453F15B}">
      <dgm:prSet/>
      <dgm:spPr/>
      <dgm:t>
        <a:bodyPr/>
        <a:lstStyle/>
        <a:p>
          <a:endParaRPr lang="ru-RU"/>
        </a:p>
      </dgm:t>
    </dgm:pt>
    <dgm:pt modelId="{F0114236-90AD-498B-B5CB-FAB5ECD01C85}" type="pres">
      <dgm:prSet presAssocID="{B38A5A3F-2714-435B-97A8-6F3E5C662011}" presName="Name0" presStyleCnt="0">
        <dgm:presLayoutVars>
          <dgm:dir/>
          <dgm:animLvl val="lvl"/>
          <dgm:resizeHandles val="exact"/>
        </dgm:presLayoutVars>
      </dgm:prSet>
      <dgm:spPr/>
    </dgm:pt>
    <dgm:pt modelId="{916BC234-995E-4464-A15E-A09E84ED2034}" type="pres">
      <dgm:prSet presAssocID="{A6DFAC68-9078-4E00-A66F-29EEE5557A92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58EC89-0051-40F9-82D9-333DB25AA614}" type="pres">
      <dgm:prSet presAssocID="{4A5B064E-AE4C-4D35-A85A-9F449570E589}" presName="parTxOnlySpace" presStyleCnt="0"/>
      <dgm:spPr/>
    </dgm:pt>
    <dgm:pt modelId="{227C9583-7B87-4CDA-83DC-87CF02F6199D}" type="pres">
      <dgm:prSet presAssocID="{5284EAAA-AED8-4A6C-8E00-24B8D3638211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FED8E6-0DEE-411F-935E-4143307644ED}" type="pres">
      <dgm:prSet presAssocID="{6ABF3489-77D8-4467-98BB-FFC73B21BD13}" presName="parTxOnlySpace" presStyleCnt="0"/>
      <dgm:spPr/>
    </dgm:pt>
    <dgm:pt modelId="{ED0C79C7-8E58-46E5-8305-CD2A3BA3B278}" type="pres">
      <dgm:prSet presAssocID="{592A7DCA-8959-4296-A6A9-F81134E8A23C}" presName="parTxOnly" presStyleLbl="node1" presStyleIdx="2" presStyleCnt="3" custScaleY="12396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6575A03-CD03-4A7F-9D1E-F16C75E0C124}" srcId="{B38A5A3F-2714-435B-97A8-6F3E5C662011}" destId="{5284EAAA-AED8-4A6C-8E00-24B8D3638211}" srcOrd="1" destOrd="0" parTransId="{4A436376-98E0-479C-A63C-E209DE509D76}" sibTransId="{6ABF3489-77D8-4467-98BB-FFC73B21BD13}"/>
    <dgm:cxn modelId="{8FE30DB8-408F-4B82-8374-99E8B656F0FF}" srcId="{B38A5A3F-2714-435B-97A8-6F3E5C662011}" destId="{A6DFAC68-9078-4E00-A66F-29EEE5557A92}" srcOrd="0" destOrd="0" parTransId="{B8F8E11E-0860-49DB-9F51-5AA2907FD9B3}" sibTransId="{4A5B064E-AE4C-4D35-A85A-9F449570E589}"/>
    <dgm:cxn modelId="{F458C59E-313F-4C90-B206-2A5AF453F15B}" srcId="{B38A5A3F-2714-435B-97A8-6F3E5C662011}" destId="{592A7DCA-8959-4296-A6A9-F81134E8A23C}" srcOrd="2" destOrd="0" parTransId="{A0611A64-74C1-4626-A204-7F1B1CD21AC2}" sibTransId="{5425D969-DC17-4467-986C-E964A5BE2A5E}"/>
    <dgm:cxn modelId="{59FC8B7C-1684-4C01-B0D9-D5E1D7EB4583}" type="presOf" srcId="{B38A5A3F-2714-435B-97A8-6F3E5C662011}" destId="{F0114236-90AD-498B-B5CB-FAB5ECD01C85}" srcOrd="0" destOrd="0" presId="urn:microsoft.com/office/officeart/2005/8/layout/chevron1"/>
    <dgm:cxn modelId="{46861D95-45D0-42C2-A686-39ED50F53289}" type="presOf" srcId="{A6DFAC68-9078-4E00-A66F-29EEE5557A92}" destId="{916BC234-995E-4464-A15E-A09E84ED2034}" srcOrd="0" destOrd="0" presId="urn:microsoft.com/office/officeart/2005/8/layout/chevron1"/>
    <dgm:cxn modelId="{035D6751-916E-4EDB-A071-17EA3F6F9A82}" type="presOf" srcId="{5284EAAA-AED8-4A6C-8E00-24B8D3638211}" destId="{227C9583-7B87-4CDA-83DC-87CF02F6199D}" srcOrd="0" destOrd="0" presId="urn:microsoft.com/office/officeart/2005/8/layout/chevron1"/>
    <dgm:cxn modelId="{DDF32901-A0BA-49D9-BF58-ECF4B1189094}" type="presOf" srcId="{592A7DCA-8959-4296-A6A9-F81134E8A23C}" destId="{ED0C79C7-8E58-46E5-8305-CD2A3BA3B278}" srcOrd="0" destOrd="0" presId="urn:microsoft.com/office/officeart/2005/8/layout/chevron1"/>
    <dgm:cxn modelId="{76EDCD2F-40CF-41C4-8CA8-43E75F0C73B0}" type="presParOf" srcId="{F0114236-90AD-498B-B5CB-FAB5ECD01C85}" destId="{916BC234-995E-4464-A15E-A09E84ED2034}" srcOrd="0" destOrd="0" presId="urn:microsoft.com/office/officeart/2005/8/layout/chevron1"/>
    <dgm:cxn modelId="{E11F2308-9EE6-4947-B279-962E07D7081D}" type="presParOf" srcId="{F0114236-90AD-498B-B5CB-FAB5ECD01C85}" destId="{D158EC89-0051-40F9-82D9-333DB25AA614}" srcOrd="1" destOrd="0" presId="urn:microsoft.com/office/officeart/2005/8/layout/chevron1"/>
    <dgm:cxn modelId="{E0B9068D-580C-4C87-BC8E-163C383BE69E}" type="presParOf" srcId="{F0114236-90AD-498B-B5CB-FAB5ECD01C85}" destId="{227C9583-7B87-4CDA-83DC-87CF02F6199D}" srcOrd="2" destOrd="0" presId="urn:microsoft.com/office/officeart/2005/8/layout/chevron1"/>
    <dgm:cxn modelId="{8E08DCDE-48A6-4ABC-BBFB-BE2956D40B3D}" type="presParOf" srcId="{F0114236-90AD-498B-B5CB-FAB5ECD01C85}" destId="{EEFED8E6-0DEE-411F-935E-4143307644ED}" srcOrd="3" destOrd="0" presId="urn:microsoft.com/office/officeart/2005/8/layout/chevron1"/>
    <dgm:cxn modelId="{11A600D7-5F49-42E4-BFF4-FC5AD1778786}" type="presParOf" srcId="{F0114236-90AD-498B-B5CB-FAB5ECD01C85}" destId="{ED0C79C7-8E58-46E5-8305-CD2A3BA3B278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21189C1-B6A7-4B25-819C-A5C0F4254CCE}">
      <dsp:nvSpPr>
        <dsp:cNvPr id="0" name=""/>
        <dsp:cNvSpPr/>
      </dsp:nvSpPr>
      <dsp:spPr>
        <a:xfrm>
          <a:off x="4414712" y="718374"/>
          <a:ext cx="2833970" cy="4980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300"/>
              </a:lnTo>
              <a:lnTo>
                <a:pt x="2833970" y="316300"/>
              </a:lnTo>
              <a:lnTo>
                <a:pt x="2833970" y="49805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B0254F-3F3A-477E-9C11-AA612DCCFA73}">
      <dsp:nvSpPr>
        <dsp:cNvPr id="0" name=""/>
        <dsp:cNvSpPr/>
      </dsp:nvSpPr>
      <dsp:spPr>
        <a:xfrm>
          <a:off x="1756188" y="2118033"/>
          <a:ext cx="5973842" cy="11380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6345"/>
              </a:lnTo>
              <a:lnTo>
                <a:pt x="5973842" y="956345"/>
              </a:lnTo>
              <a:lnTo>
                <a:pt x="5973842" y="113809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CB183F-37BE-4B0B-83BF-3F4628776267}">
      <dsp:nvSpPr>
        <dsp:cNvPr id="0" name=""/>
        <dsp:cNvSpPr/>
      </dsp:nvSpPr>
      <dsp:spPr>
        <a:xfrm>
          <a:off x="1756188" y="2118033"/>
          <a:ext cx="3441256" cy="11381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6357"/>
              </a:lnTo>
              <a:lnTo>
                <a:pt x="3441256" y="956357"/>
              </a:lnTo>
              <a:lnTo>
                <a:pt x="3441256" y="113810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A69F44-626D-4C6F-89F4-3433D812761D}">
      <dsp:nvSpPr>
        <dsp:cNvPr id="0" name=""/>
        <dsp:cNvSpPr/>
      </dsp:nvSpPr>
      <dsp:spPr>
        <a:xfrm>
          <a:off x="1619351" y="2118033"/>
          <a:ext cx="91440" cy="1210105"/>
        </a:xfrm>
        <a:custGeom>
          <a:avLst/>
          <a:gdLst/>
          <a:ahLst/>
          <a:cxnLst/>
          <a:rect l="0" t="0" r="0" b="0"/>
          <a:pathLst>
            <a:path>
              <a:moveTo>
                <a:pt x="136836" y="0"/>
              </a:moveTo>
              <a:lnTo>
                <a:pt x="136836" y="1028354"/>
              </a:lnTo>
              <a:lnTo>
                <a:pt x="45720" y="1028354"/>
              </a:lnTo>
              <a:lnTo>
                <a:pt x="45720" y="121010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D490BC-A0B0-4A4E-8537-990FEE3C0908}">
      <dsp:nvSpPr>
        <dsp:cNvPr id="0" name=""/>
        <dsp:cNvSpPr/>
      </dsp:nvSpPr>
      <dsp:spPr>
        <a:xfrm>
          <a:off x="1756188" y="718374"/>
          <a:ext cx="2658524" cy="498064"/>
        </a:xfrm>
        <a:custGeom>
          <a:avLst/>
          <a:gdLst/>
          <a:ahLst/>
          <a:cxnLst/>
          <a:rect l="0" t="0" r="0" b="0"/>
          <a:pathLst>
            <a:path>
              <a:moveTo>
                <a:pt x="2658524" y="0"/>
              </a:moveTo>
              <a:lnTo>
                <a:pt x="2658524" y="316312"/>
              </a:lnTo>
              <a:lnTo>
                <a:pt x="0" y="316312"/>
              </a:lnTo>
              <a:lnTo>
                <a:pt x="0" y="49806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617F3B-0DC1-4157-A646-A49B731D25F8}">
      <dsp:nvSpPr>
        <dsp:cNvPr id="0" name=""/>
        <dsp:cNvSpPr/>
      </dsp:nvSpPr>
      <dsp:spPr>
        <a:xfrm>
          <a:off x="2955620" y="45414"/>
          <a:ext cx="2918184" cy="6729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C76EEA-F865-4293-A178-385470C8DCBA}">
      <dsp:nvSpPr>
        <dsp:cNvPr id="0" name=""/>
        <dsp:cNvSpPr/>
      </dsp:nvSpPr>
      <dsp:spPr>
        <a:xfrm>
          <a:off x="3173613" y="252507"/>
          <a:ext cx="2918184" cy="67295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Calibri" pitchFamily="34" charset="0"/>
            </a:rPr>
            <a:t>Детермінанти</a:t>
          </a:r>
          <a:endParaRPr lang="ru-RU" sz="3200" kern="1200" dirty="0">
            <a:latin typeface="Calibri" pitchFamily="34" charset="0"/>
          </a:endParaRPr>
        </a:p>
      </dsp:txBody>
      <dsp:txXfrm>
        <a:off x="3173613" y="252507"/>
        <a:ext cx="2918184" cy="672959"/>
      </dsp:txXfrm>
    </dsp:sp>
    <dsp:sp modelId="{942A4EAA-D923-4BE7-865D-17CEFFC86846}">
      <dsp:nvSpPr>
        <dsp:cNvPr id="0" name=""/>
        <dsp:cNvSpPr/>
      </dsp:nvSpPr>
      <dsp:spPr>
        <a:xfrm>
          <a:off x="512310" y="1216438"/>
          <a:ext cx="2487755" cy="9015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A773BC-F987-490F-8A53-0A1EBA5D7BF7}">
      <dsp:nvSpPr>
        <dsp:cNvPr id="0" name=""/>
        <dsp:cNvSpPr/>
      </dsp:nvSpPr>
      <dsp:spPr>
        <a:xfrm>
          <a:off x="730303" y="1423531"/>
          <a:ext cx="2487755" cy="90159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Calibri" pitchFamily="34" charset="0"/>
            </a:rPr>
            <a:t>Соціального порядку</a:t>
          </a:r>
          <a:endParaRPr lang="ru-RU" sz="3200" kern="1200" dirty="0">
            <a:latin typeface="Calibri" pitchFamily="34" charset="0"/>
          </a:endParaRPr>
        </a:p>
      </dsp:txBody>
      <dsp:txXfrm>
        <a:off x="730303" y="1423531"/>
        <a:ext cx="2487755" cy="901594"/>
      </dsp:txXfrm>
    </dsp:sp>
    <dsp:sp modelId="{3AF2490D-A064-4AEE-A81B-85D8A93BA4A0}">
      <dsp:nvSpPr>
        <dsp:cNvPr id="0" name=""/>
        <dsp:cNvSpPr/>
      </dsp:nvSpPr>
      <dsp:spPr>
        <a:xfrm>
          <a:off x="-107498" y="3328139"/>
          <a:ext cx="3545141" cy="9247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F893B7-0734-4C53-8DA7-4AB8DF875868}">
      <dsp:nvSpPr>
        <dsp:cNvPr id="0" name=""/>
        <dsp:cNvSpPr/>
      </dsp:nvSpPr>
      <dsp:spPr>
        <a:xfrm>
          <a:off x="110494" y="3535232"/>
          <a:ext cx="3545141" cy="92471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Calibri" pitchFamily="34" charset="0"/>
            </a:rPr>
            <a:t>Загальносоціальні</a:t>
          </a:r>
          <a:endParaRPr lang="ru-RU" sz="3200" kern="1200" dirty="0">
            <a:latin typeface="Calibri" pitchFamily="34" charset="0"/>
          </a:endParaRPr>
        </a:p>
      </dsp:txBody>
      <dsp:txXfrm>
        <a:off x="110494" y="3535232"/>
        <a:ext cx="3545141" cy="924717"/>
      </dsp:txXfrm>
    </dsp:sp>
    <dsp:sp modelId="{C8B07C97-641A-465F-AC6D-02C002D701C8}">
      <dsp:nvSpPr>
        <dsp:cNvPr id="0" name=""/>
        <dsp:cNvSpPr/>
      </dsp:nvSpPr>
      <dsp:spPr>
        <a:xfrm>
          <a:off x="4032447" y="3256142"/>
          <a:ext cx="2329996" cy="12458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BDA17A-6720-46F7-8A96-ACCBDFED8FE5}">
      <dsp:nvSpPr>
        <dsp:cNvPr id="0" name=""/>
        <dsp:cNvSpPr/>
      </dsp:nvSpPr>
      <dsp:spPr>
        <a:xfrm>
          <a:off x="4250439" y="3463235"/>
          <a:ext cx="2329996" cy="124582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Calibri" pitchFamily="34" charset="0"/>
            </a:rPr>
            <a:t>Окремих соціальних груп</a:t>
          </a:r>
          <a:endParaRPr lang="ru-RU" sz="3200" kern="1200" dirty="0">
            <a:latin typeface="Calibri" pitchFamily="34" charset="0"/>
          </a:endParaRPr>
        </a:p>
      </dsp:txBody>
      <dsp:txXfrm>
        <a:off x="4250439" y="3463235"/>
        <a:ext cx="2329996" cy="1245829"/>
      </dsp:txXfrm>
    </dsp:sp>
    <dsp:sp modelId="{3508A39E-4EF4-4ED9-B296-558E3AF62E93}">
      <dsp:nvSpPr>
        <dsp:cNvPr id="0" name=""/>
        <dsp:cNvSpPr/>
      </dsp:nvSpPr>
      <dsp:spPr>
        <a:xfrm>
          <a:off x="6749062" y="3256130"/>
          <a:ext cx="1961936" cy="12458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513945-EE9E-4DE8-AA29-C1CAF4650D84}">
      <dsp:nvSpPr>
        <dsp:cNvPr id="0" name=""/>
        <dsp:cNvSpPr/>
      </dsp:nvSpPr>
      <dsp:spPr>
        <a:xfrm>
          <a:off x="6967055" y="3463223"/>
          <a:ext cx="1961936" cy="124582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Calibri" pitchFamily="34" charset="0"/>
            </a:rPr>
            <a:t>Індивідуально-соціальні</a:t>
          </a:r>
          <a:endParaRPr lang="ru-RU" sz="3200" kern="1200" dirty="0">
            <a:latin typeface="Calibri" pitchFamily="34" charset="0"/>
          </a:endParaRPr>
        </a:p>
      </dsp:txBody>
      <dsp:txXfrm>
        <a:off x="6967055" y="3463223"/>
        <a:ext cx="1961936" cy="1245829"/>
      </dsp:txXfrm>
    </dsp:sp>
    <dsp:sp modelId="{F4E3F9C4-8C66-4C96-9D48-802876FA8223}">
      <dsp:nvSpPr>
        <dsp:cNvPr id="0" name=""/>
        <dsp:cNvSpPr/>
      </dsp:nvSpPr>
      <dsp:spPr>
        <a:xfrm>
          <a:off x="6001460" y="1216426"/>
          <a:ext cx="2494445" cy="9801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1BFADC-82CE-4B7F-8FA7-33C2734B51DD}">
      <dsp:nvSpPr>
        <dsp:cNvPr id="0" name=""/>
        <dsp:cNvSpPr/>
      </dsp:nvSpPr>
      <dsp:spPr>
        <a:xfrm>
          <a:off x="6219453" y="1423519"/>
          <a:ext cx="2494445" cy="98015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3200" kern="1200" dirty="0" smtClean="0">
              <a:latin typeface="Calibri" pitchFamily="34" charset="0"/>
            </a:rPr>
            <a:t>Біологічного</a:t>
          </a:r>
        </a:p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3200" kern="1200" dirty="0" smtClean="0">
              <a:latin typeface="Calibri" pitchFamily="34" charset="0"/>
            </a:rPr>
            <a:t>порядку</a:t>
          </a:r>
          <a:endParaRPr lang="ru-RU" sz="3200" kern="1200" dirty="0">
            <a:latin typeface="Calibri" pitchFamily="34" charset="0"/>
          </a:endParaRPr>
        </a:p>
      </dsp:txBody>
      <dsp:txXfrm>
        <a:off x="6219453" y="1423519"/>
        <a:ext cx="2494445" cy="98015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384A76-A0E5-4D1D-A2DC-841BF7C67999}">
      <dsp:nvSpPr>
        <dsp:cNvPr id="0" name=""/>
        <dsp:cNvSpPr/>
      </dsp:nvSpPr>
      <dsp:spPr>
        <a:xfrm>
          <a:off x="529670" y="3409"/>
          <a:ext cx="2186750" cy="10933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0" u="none" kern="1200" dirty="0" smtClean="0">
              <a:latin typeface="Calibri" pitchFamily="34" charset="0"/>
            </a:rPr>
            <a:t>За </a:t>
          </a:r>
          <a:r>
            <a:rPr lang="ru-RU" sz="2200" b="1" i="0" u="none" kern="1200" dirty="0" err="1" smtClean="0">
              <a:latin typeface="Calibri" pitchFamily="34" charset="0"/>
            </a:rPr>
            <a:t>рівнем</a:t>
          </a:r>
          <a:r>
            <a:rPr lang="ru-RU" sz="2200" b="1" i="0" u="none" kern="1200" dirty="0" smtClean="0">
              <a:latin typeface="Calibri" pitchFamily="34" charset="0"/>
            </a:rPr>
            <a:t> </a:t>
          </a:r>
          <a:r>
            <a:rPr lang="ru-RU" sz="2200" b="1" i="0" u="none" kern="1200" dirty="0" err="1" smtClean="0">
              <a:latin typeface="Calibri" pitchFamily="34" charset="0"/>
            </a:rPr>
            <a:t>функціонування</a:t>
          </a:r>
          <a:endParaRPr lang="ru-RU" sz="2200" b="1" i="0" u="none" kern="1200" dirty="0">
            <a:latin typeface="Calibri" pitchFamily="34" charset="0"/>
          </a:endParaRPr>
        </a:p>
      </dsp:txBody>
      <dsp:txXfrm>
        <a:off x="529670" y="3409"/>
        <a:ext cx="2186750" cy="1093375"/>
      </dsp:txXfrm>
    </dsp:sp>
    <dsp:sp modelId="{6894C05E-C217-4088-BBF2-4C238347410B}">
      <dsp:nvSpPr>
        <dsp:cNvPr id="0" name=""/>
        <dsp:cNvSpPr/>
      </dsp:nvSpPr>
      <dsp:spPr>
        <a:xfrm>
          <a:off x="748345" y="1096784"/>
          <a:ext cx="218675" cy="820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0031"/>
              </a:lnTo>
              <a:lnTo>
                <a:pt x="218675" y="820031"/>
              </a:lnTo>
            </a:path>
          </a:pathLst>
        </a:custGeom>
        <a:noFill/>
        <a:ln w="38100" cap="flat" cmpd="sng" algn="ctr">
          <a:solidFill>
            <a:schemeClr val="dk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3228CE38-82CF-4AD7-8967-5737E837E604}">
      <dsp:nvSpPr>
        <dsp:cNvPr id="0" name=""/>
        <dsp:cNvSpPr/>
      </dsp:nvSpPr>
      <dsp:spPr>
        <a:xfrm>
          <a:off x="967020" y="1370128"/>
          <a:ext cx="1749400" cy="10933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0" kern="1200" dirty="0" err="1" smtClean="0">
              <a:latin typeface="Calibri" pitchFamily="34" charset="0"/>
            </a:rPr>
            <a:t>загальні</a:t>
          </a:r>
          <a:r>
            <a:rPr lang="ru-RU" sz="2100" b="1" i="0" kern="1200" dirty="0" smtClean="0">
              <a:latin typeface="Calibri" pitchFamily="34" charset="0"/>
            </a:rPr>
            <a:t> причини</a:t>
          </a:r>
          <a:endParaRPr lang="ru-RU" sz="2100" b="1" i="0" kern="1200" dirty="0">
            <a:latin typeface="Calibri" pitchFamily="34" charset="0"/>
          </a:endParaRPr>
        </a:p>
      </dsp:txBody>
      <dsp:txXfrm>
        <a:off x="967020" y="1370128"/>
        <a:ext cx="1749400" cy="1093375"/>
      </dsp:txXfrm>
    </dsp:sp>
    <dsp:sp modelId="{0E63B68D-9A45-4452-9C5F-5DE0F3C3B00E}">
      <dsp:nvSpPr>
        <dsp:cNvPr id="0" name=""/>
        <dsp:cNvSpPr/>
      </dsp:nvSpPr>
      <dsp:spPr>
        <a:xfrm>
          <a:off x="748345" y="1096784"/>
          <a:ext cx="218675" cy="2186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6750"/>
              </a:lnTo>
              <a:lnTo>
                <a:pt x="218675" y="2186750"/>
              </a:lnTo>
            </a:path>
          </a:pathLst>
        </a:custGeom>
        <a:noFill/>
        <a:ln w="38100" cap="flat" cmpd="sng" algn="ctr">
          <a:solidFill>
            <a:schemeClr val="dk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3D1D01BD-1126-47C2-A670-21103EC1E85E}">
      <dsp:nvSpPr>
        <dsp:cNvPr id="0" name=""/>
        <dsp:cNvSpPr/>
      </dsp:nvSpPr>
      <dsp:spPr>
        <a:xfrm>
          <a:off x="967020" y="2736847"/>
          <a:ext cx="1749400" cy="10933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0" kern="1200" dirty="0" smtClean="0">
              <a:latin typeface="Calibri" pitchFamily="34" charset="0"/>
            </a:rPr>
            <a:t>причини </a:t>
          </a:r>
          <a:r>
            <a:rPr lang="ru-RU" sz="2100" b="1" i="0" kern="1200" dirty="0" err="1" smtClean="0">
              <a:latin typeface="Calibri" pitchFamily="34" charset="0"/>
            </a:rPr>
            <a:t>окремих</a:t>
          </a:r>
          <a:r>
            <a:rPr lang="ru-RU" sz="2100" b="1" i="0" kern="1200" dirty="0" smtClean="0">
              <a:latin typeface="Calibri" pitchFamily="34" charset="0"/>
            </a:rPr>
            <a:t> </a:t>
          </a:r>
          <a:r>
            <a:rPr lang="ru-RU" sz="2100" b="1" i="0" kern="1200" dirty="0" err="1" smtClean="0">
              <a:latin typeface="Calibri" pitchFamily="34" charset="0"/>
            </a:rPr>
            <a:t>груп</a:t>
          </a:r>
          <a:r>
            <a:rPr lang="ru-RU" sz="2100" b="1" i="0" kern="1200" dirty="0" smtClean="0">
              <a:latin typeface="Calibri" pitchFamily="34" charset="0"/>
            </a:rPr>
            <a:t> </a:t>
          </a:r>
          <a:r>
            <a:rPr lang="ru-RU" sz="2100" b="1" i="0" kern="1200" dirty="0" err="1" smtClean="0">
              <a:latin typeface="Calibri" pitchFamily="34" charset="0"/>
            </a:rPr>
            <a:t>злочинів</a:t>
          </a:r>
          <a:r>
            <a:rPr lang="ru-RU" sz="2100" b="1" i="0" kern="1200" dirty="0" smtClean="0">
              <a:latin typeface="Calibri" pitchFamily="34" charset="0"/>
            </a:rPr>
            <a:t> </a:t>
          </a:r>
          <a:endParaRPr lang="ru-RU" sz="2100" b="1" i="0" kern="1200" dirty="0">
            <a:latin typeface="Calibri" pitchFamily="34" charset="0"/>
          </a:endParaRPr>
        </a:p>
      </dsp:txBody>
      <dsp:txXfrm>
        <a:off x="967020" y="2736847"/>
        <a:ext cx="1749400" cy="1093375"/>
      </dsp:txXfrm>
    </dsp:sp>
    <dsp:sp modelId="{C6AD262C-FEF7-4A00-A021-470171D175C7}">
      <dsp:nvSpPr>
        <dsp:cNvPr id="0" name=""/>
        <dsp:cNvSpPr/>
      </dsp:nvSpPr>
      <dsp:spPr>
        <a:xfrm>
          <a:off x="748345" y="1096784"/>
          <a:ext cx="218675" cy="3553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53469"/>
              </a:lnTo>
              <a:lnTo>
                <a:pt x="218675" y="3553469"/>
              </a:lnTo>
            </a:path>
          </a:pathLst>
        </a:custGeom>
        <a:noFill/>
        <a:ln w="38100" cap="flat" cmpd="sng" algn="ctr">
          <a:solidFill>
            <a:schemeClr val="dk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FFE93221-1EC4-49AE-B77B-2D583F21C80C}">
      <dsp:nvSpPr>
        <dsp:cNvPr id="0" name=""/>
        <dsp:cNvSpPr/>
      </dsp:nvSpPr>
      <dsp:spPr>
        <a:xfrm>
          <a:off x="967020" y="4103567"/>
          <a:ext cx="1749400" cy="10933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0" kern="1200" dirty="0" err="1" smtClean="0">
              <a:latin typeface="Calibri" pitchFamily="34" charset="0"/>
            </a:rPr>
            <a:t>конкретні</a:t>
          </a:r>
          <a:r>
            <a:rPr lang="ru-RU" sz="2100" b="1" i="0" kern="1200" dirty="0" smtClean="0">
              <a:latin typeface="Calibri" pitchFamily="34" charset="0"/>
            </a:rPr>
            <a:t> причини</a:t>
          </a:r>
          <a:endParaRPr lang="ru-RU" sz="2100" b="1" i="0" kern="1200" dirty="0">
            <a:latin typeface="Calibri" pitchFamily="34" charset="0"/>
          </a:endParaRPr>
        </a:p>
      </dsp:txBody>
      <dsp:txXfrm>
        <a:off x="967020" y="4103567"/>
        <a:ext cx="1749400" cy="1093375"/>
      </dsp:txXfrm>
    </dsp:sp>
    <dsp:sp modelId="{907E6A20-0903-46E5-8876-154E487EB9AD}">
      <dsp:nvSpPr>
        <dsp:cNvPr id="0" name=""/>
        <dsp:cNvSpPr/>
      </dsp:nvSpPr>
      <dsp:spPr>
        <a:xfrm>
          <a:off x="3263108" y="3409"/>
          <a:ext cx="2186750" cy="10933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0" u="none" kern="1200" dirty="0" smtClean="0">
              <a:latin typeface="Calibri" pitchFamily="34" charset="0"/>
            </a:rPr>
            <a:t>За природою </a:t>
          </a:r>
          <a:r>
            <a:rPr lang="ru-RU" sz="2200" b="1" i="0" u="none" kern="1200" dirty="0" err="1" smtClean="0">
              <a:latin typeface="Calibri" pitchFamily="34" charset="0"/>
            </a:rPr>
            <a:t>виникнення</a:t>
          </a:r>
          <a:endParaRPr lang="ru-RU" sz="2200" b="1" i="0" u="none" kern="1200" dirty="0">
            <a:latin typeface="Calibri" pitchFamily="34" charset="0"/>
          </a:endParaRPr>
        </a:p>
      </dsp:txBody>
      <dsp:txXfrm>
        <a:off x="3263108" y="3409"/>
        <a:ext cx="2186750" cy="1093375"/>
      </dsp:txXfrm>
    </dsp:sp>
    <dsp:sp modelId="{AE724305-0FA9-4B49-B143-3EF2E60D0D1E}">
      <dsp:nvSpPr>
        <dsp:cNvPr id="0" name=""/>
        <dsp:cNvSpPr/>
      </dsp:nvSpPr>
      <dsp:spPr>
        <a:xfrm>
          <a:off x="3481783" y="1096784"/>
          <a:ext cx="218675" cy="820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0031"/>
              </a:lnTo>
              <a:lnTo>
                <a:pt x="218675" y="820031"/>
              </a:lnTo>
            </a:path>
          </a:pathLst>
        </a:custGeom>
        <a:noFill/>
        <a:ln w="38100" cap="flat" cmpd="sng" algn="ctr">
          <a:solidFill>
            <a:schemeClr val="dk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9218921E-289A-4B39-8ACE-76D32E971987}">
      <dsp:nvSpPr>
        <dsp:cNvPr id="0" name=""/>
        <dsp:cNvSpPr/>
      </dsp:nvSpPr>
      <dsp:spPr>
        <a:xfrm>
          <a:off x="3700458" y="1370128"/>
          <a:ext cx="1749400" cy="10933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0" kern="1200" dirty="0" err="1" smtClean="0">
              <a:latin typeface="Calibri" pitchFamily="34" charset="0"/>
            </a:rPr>
            <a:t>об’єктивні</a:t>
          </a:r>
          <a:endParaRPr lang="ru-RU" sz="2100" b="1" i="0" kern="1200" dirty="0">
            <a:latin typeface="Calibri" pitchFamily="34" charset="0"/>
          </a:endParaRPr>
        </a:p>
      </dsp:txBody>
      <dsp:txXfrm>
        <a:off x="3700458" y="1370128"/>
        <a:ext cx="1749400" cy="1093375"/>
      </dsp:txXfrm>
    </dsp:sp>
    <dsp:sp modelId="{6C3EE284-AEB9-4A1C-8BAB-D9A844B978EA}">
      <dsp:nvSpPr>
        <dsp:cNvPr id="0" name=""/>
        <dsp:cNvSpPr/>
      </dsp:nvSpPr>
      <dsp:spPr>
        <a:xfrm>
          <a:off x="3481783" y="1096784"/>
          <a:ext cx="218675" cy="2186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6750"/>
              </a:lnTo>
              <a:lnTo>
                <a:pt x="218675" y="2186750"/>
              </a:lnTo>
            </a:path>
          </a:pathLst>
        </a:custGeom>
        <a:noFill/>
        <a:ln w="38100" cap="flat" cmpd="sng" algn="ctr">
          <a:solidFill>
            <a:schemeClr val="dk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1E5B8A43-06B6-4793-B46C-8A4E8083E127}">
      <dsp:nvSpPr>
        <dsp:cNvPr id="0" name=""/>
        <dsp:cNvSpPr/>
      </dsp:nvSpPr>
      <dsp:spPr>
        <a:xfrm>
          <a:off x="3700458" y="2736847"/>
          <a:ext cx="1749400" cy="10933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0" kern="1200" dirty="0" err="1" smtClean="0">
              <a:latin typeface="Calibri" pitchFamily="34" charset="0"/>
            </a:rPr>
            <a:t>суб’єктивні</a:t>
          </a:r>
          <a:r>
            <a:rPr lang="ru-RU" sz="2100" b="1" i="0" kern="1200" dirty="0" smtClean="0">
              <a:latin typeface="Calibri" pitchFamily="34" charset="0"/>
            </a:rPr>
            <a:t> </a:t>
          </a:r>
          <a:endParaRPr lang="ru-RU" sz="2100" b="1" i="0" kern="1200" dirty="0">
            <a:latin typeface="Calibri" pitchFamily="34" charset="0"/>
          </a:endParaRPr>
        </a:p>
      </dsp:txBody>
      <dsp:txXfrm>
        <a:off x="3700458" y="2736847"/>
        <a:ext cx="1749400" cy="1093375"/>
      </dsp:txXfrm>
    </dsp:sp>
    <dsp:sp modelId="{724B383A-7AD4-4B2C-AFB5-4E335729D19E}">
      <dsp:nvSpPr>
        <dsp:cNvPr id="0" name=""/>
        <dsp:cNvSpPr/>
      </dsp:nvSpPr>
      <dsp:spPr>
        <a:xfrm>
          <a:off x="3481783" y="1096784"/>
          <a:ext cx="218675" cy="3553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53469"/>
              </a:lnTo>
              <a:lnTo>
                <a:pt x="218675" y="3553469"/>
              </a:lnTo>
            </a:path>
          </a:pathLst>
        </a:custGeom>
        <a:noFill/>
        <a:ln w="38100" cap="flat" cmpd="sng" algn="ctr">
          <a:solidFill>
            <a:schemeClr val="dk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A6695796-3E1A-474C-A4ED-6568659A28BD}">
      <dsp:nvSpPr>
        <dsp:cNvPr id="0" name=""/>
        <dsp:cNvSpPr/>
      </dsp:nvSpPr>
      <dsp:spPr>
        <a:xfrm>
          <a:off x="3700458" y="4103567"/>
          <a:ext cx="1749400" cy="10933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0" kern="1200" dirty="0" err="1" smtClean="0">
              <a:latin typeface="Calibri" pitchFamily="34" charset="0"/>
            </a:rPr>
            <a:t>об’єктивно-суб’єктивні</a:t>
          </a:r>
          <a:endParaRPr lang="ru-RU" sz="2100" b="1" i="0" kern="1200" dirty="0">
            <a:latin typeface="Calibri" pitchFamily="34" charset="0"/>
          </a:endParaRPr>
        </a:p>
      </dsp:txBody>
      <dsp:txXfrm>
        <a:off x="3700458" y="4103567"/>
        <a:ext cx="1749400" cy="1093375"/>
      </dsp:txXfrm>
    </dsp:sp>
    <dsp:sp modelId="{5030B7D0-6D5C-419E-8494-D240C080628B}">
      <dsp:nvSpPr>
        <dsp:cNvPr id="0" name=""/>
        <dsp:cNvSpPr/>
      </dsp:nvSpPr>
      <dsp:spPr>
        <a:xfrm>
          <a:off x="5996547" y="3409"/>
          <a:ext cx="2186750" cy="10933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0" u="none" kern="1200" dirty="0" smtClean="0">
              <a:latin typeface="Calibri" pitchFamily="34" charset="0"/>
            </a:rPr>
            <a:t>За </a:t>
          </a:r>
          <a:r>
            <a:rPr lang="ru-RU" sz="2200" b="1" i="0" u="none" kern="1200" dirty="0" err="1" smtClean="0">
              <a:latin typeface="Calibri" pitchFamily="34" charset="0"/>
            </a:rPr>
            <a:t>глибиною</a:t>
          </a:r>
          <a:r>
            <a:rPr lang="ru-RU" sz="2200" b="1" i="0" u="none" kern="1200" dirty="0" smtClean="0">
              <a:latin typeface="Calibri" pitchFamily="34" charset="0"/>
            </a:rPr>
            <a:t> (</a:t>
          </a:r>
          <a:r>
            <a:rPr lang="ru-RU" sz="2200" b="1" i="0" u="none" kern="1200" dirty="0" err="1" smtClean="0">
              <a:latin typeface="Calibri" pitchFamily="34" charset="0"/>
            </a:rPr>
            <a:t>і</a:t>
          </a:r>
          <a:r>
            <a:rPr lang="ru-RU" sz="2200" b="1" i="0" u="none" kern="1200" dirty="0" smtClean="0">
              <a:latin typeface="Calibri" pitchFamily="34" charset="0"/>
            </a:rPr>
            <a:t> силою</a:t>
          </a:r>
          <a:r>
            <a:rPr lang="uk-UA" sz="2200" b="1" i="0" u="none" kern="1200" dirty="0" smtClean="0">
              <a:latin typeface="Calibri" pitchFamily="34" charset="0"/>
            </a:rPr>
            <a:t>)</a:t>
          </a:r>
          <a:r>
            <a:rPr lang="ru-RU" sz="2200" b="1" i="0" u="none" kern="1200" dirty="0" smtClean="0">
              <a:latin typeface="Calibri" pitchFamily="34" charset="0"/>
            </a:rPr>
            <a:t> </a:t>
          </a:r>
          <a:r>
            <a:rPr lang="ru-RU" sz="2200" b="1" i="0" u="none" kern="1200" dirty="0" err="1" smtClean="0">
              <a:latin typeface="Calibri" pitchFamily="34" charset="0"/>
            </a:rPr>
            <a:t>дії</a:t>
          </a:r>
          <a:endParaRPr lang="ru-RU" sz="2200" b="1" i="0" u="none" kern="1200" dirty="0">
            <a:latin typeface="Calibri" pitchFamily="34" charset="0"/>
          </a:endParaRPr>
        </a:p>
      </dsp:txBody>
      <dsp:txXfrm>
        <a:off x="5996547" y="3409"/>
        <a:ext cx="2186750" cy="1093375"/>
      </dsp:txXfrm>
    </dsp:sp>
    <dsp:sp modelId="{237E69B5-617E-4733-BD36-AE900438681E}">
      <dsp:nvSpPr>
        <dsp:cNvPr id="0" name=""/>
        <dsp:cNvSpPr/>
      </dsp:nvSpPr>
      <dsp:spPr>
        <a:xfrm>
          <a:off x="6215222" y="1096784"/>
          <a:ext cx="218675" cy="820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0031"/>
              </a:lnTo>
              <a:lnTo>
                <a:pt x="218675" y="820031"/>
              </a:lnTo>
            </a:path>
          </a:pathLst>
        </a:custGeom>
        <a:noFill/>
        <a:ln w="38100" cap="flat" cmpd="sng" algn="ctr">
          <a:solidFill>
            <a:schemeClr val="dk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26835BEC-9060-4327-9CB7-AB726F8DB2DD}">
      <dsp:nvSpPr>
        <dsp:cNvPr id="0" name=""/>
        <dsp:cNvSpPr/>
      </dsp:nvSpPr>
      <dsp:spPr>
        <a:xfrm>
          <a:off x="6433897" y="1370128"/>
          <a:ext cx="1749400" cy="10933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0" kern="1200" dirty="0" err="1" smtClean="0">
              <a:latin typeface="Calibri" pitchFamily="34" charset="0"/>
            </a:rPr>
            <a:t>корінні</a:t>
          </a:r>
          <a:r>
            <a:rPr lang="ru-RU" sz="2100" b="1" i="0" kern="1200" dirty="0" smtClean="0">
              <a:latin typeface="Calibri" pitchFamily="34" charset="0"/>
            </a:rPr>
            <a:t> </a:t>
          </a:r>
          <a:r>
            <a:rPr lang="ru-RU" sz="2100" b="1" i="0" kern="1200" dirty="0" err="1" smtClean="0">
              <a:latin typeface="Calibri" pitchFamily="34" charset="0"/>
            </a:rPr>
            <a:t>й</a:t>
          </a:r>
          <a:r>
            <a:rPr lang="ru-RU" sz="2100" b="1" i="0" kern="1200" dirty="0" smtClean="0">
              <a:latin typeface="Calibri" pitchFamily="34" charset="0"/>
            </a:rPr>
            <a:t> </a:t>
          </a:r>
          <a:r>
            <a:rPr lang="ru-RU" sz="2100" b="1" i="0" kern="1200" dirty="0" err="1" smtClean="0">
              <a:latin typeface="Calibri" pitchFamily="34" charset="0"/>
            </a:rPr>
            <a:t>некорінні</a:t>
          </a:r>
          <a:endParaRPr lang="ru-RU" sz="2100" b="1" i="0" u="none" kern="1200" dirty="0">
            <a:latin typeface="Calibri" pitchFamily="34" charset="0"/>
          </a:endParaRPr>
        </a:p>
      </dsp:txBody>
      <dsp:txXfrm>
        <a:off x="6433897" y="1370128"/>
        <a:ext cx="1749400" cy="1093375"/>
      </dsp:txXfrm>
    </dsp:sp>
    <dsp:sp modelId="{949C6641-2C59-434C-8355-BA6044D34757}">
      <dsp:nvSpPr>
        <dsp:cNvPr id="0" name=""/>
        <dsp:cNvSpPr/>
      </dsp:nvSpPr>
      <dsp:spPr>
        <a:xfrm>
          <a:off x="6215222" y="1096784"/>
          <a:ext cx="218675" cy="2186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6750"/>
              </a:lnTo>
              <a:lnTo>
                <a:pt x="218675" y="2186750"/>
              </a:lnTo>
            </a:path>
          </a:pathLst>
        </a:custGeom>
        <a:noFill/>
        <a:ln w="38100" cap="flat" cmpd="sng" algn="ctr">
          <a:solidFill>
            <a:schemeClr val="dk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698008EF-89FF-4BC5-9F10-C8AA3F713DB3}">
      <dsp:nvSpPr>
        <dsp:cNvPr id="0" name=""/>
        <dsp:cNvSpPr/>
      </dsp:nvSpPr>
      <dsp:spPr>
        <a:xfrm>
          <a:off x="6433897" y="2736847"/>
          <a:ext cx="1749400" cy="10933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0" kern="1200" dirty="0" err="1" smtClean="0">
              <a:latin typeface="Calibri" pitchFamily="34" charset="0"/>
            </a:rPr>
            <a:t>основні</a:t>
          </a:r>
          <a:r>
            <a:rPr lang="ru-RU" sz="2100" b="1" i="0" kern="1200" dirty="0" smtClean="0">
              <a:latin typeface="Calibri" pitchFamily="34" charset="0"/>
            </a:rPr>
            <a:t> </a:t>
          </a:r>
          <a:r>
            <a:rPr lang="ru-RU" sz="2100" b="1" i="0" kern="1200" dirty="0" err="1" smtClean="0">
              <a:latin typeface="Calibri" pitchFamily="34" charset="0"/>
            </a:rPr>
            <a:t>й</a:t>
          </a:r>
          <a:r>
            <a:rPr lang="ru-RU" sz="2100" b="1" i="0" kern="1200" dirty="0" smtClean="0">
              <a:latin typeface="Calibri" pitchFamily="34" charset="0"/>
            </a:rPr>
            <a:t> </a:t>
          </a:r>
          <a:r>
            <a:rPr lang="ru-RU" sz="2100" b="1" i="0" kern="1200" dirty="0" err="1" smtClean="0">
              <a:latin typeface="Calibri" pitchFamily="34" charset="0"/>
            </a:rPr>
            <a:t>неосновні</a:t>
          </a:r>
          <a:endParaRPr lang="ru-RU" sz="2100" b="1" i="0" u="none" kern="1200" dirty="0">
            <a:latin typeface="Calibri" pitchFamily="34" charset="0"/>
          </a:endParaRPr>
        </a:p>
      </dsp:txBody>
      <dsp:txXfrm>
        <a:off x="6433897" y="2736847"/>
        <a:ext cx="1749400" cy="1093375"/>
      </dsp:txXfrm>
    </dsp:sp>
    <dsp:sp modelId="{983CF023-DC62-4F0F-9B5C-53B7320EB6DC}">
      <dsp:nvSpPr>
        <dsp:cNvPr id="0" name=""/>
        <dsp:cNvSpPr/>
      </dsp:nvSpPr>
      <dsp:spPr>
        <a:xfrm>
          <a:off x="6215222" y="1096784"/>
          <a:ext cx="218675" cy="3553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53469"/>
              </a:lnTo>
              <a:lnTo>
                <a:pt x="218675" y="3553469"/>
              </a:lnTo>
            </a:path>
          </a:pathLst>
        </a:custGeom>
        <a:noFill/>
        <a:ln w="38100" cap="flat" cmpd="sng" algn="ctr">
          <a:solidFill>
            <a:schemeClr val="dk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F309608F-3025-4E01-8711-CA34CEAAB2D8}">
      <dsp:nvSpPr>
        <dsp:cNvPr id="0" name=""/>
        <dsp:cNvSpPr/>
      </dsp:nvSpPr>
      <dsp:spPr>
        <a:xfrm>
          <a:off x="6433897" y="4103567"/>
          <a:ext cx="1749400" cy="10933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0" kern="1200" dirty="0" err="1" smtClean="0">
              <a:latin typeface="Calibri" pitchFamily="34" charset="0"/>
            </a:rPr>
            <a:t>головні</a:t>
          </a:r>
          <a:r>
            <a:rPr lang="ru-RU" sz="2100" b="1" i="0" kern="1200" dirty="0" smtClean="0">
              <a:latin typeface="Calibri" pitchFamily="34" charset="0"/>
            </a:rPr>
            <a:t> </a:t>
          </a:r>
          <a:r>
            <a:rPr lang="ru-RU" sz="2100" b="1" i="0" kern="1200" dirty="0" err="1" smtClean="0">
              <a:latin typeface="Calibri" pitchFamily="34" charset="0"/>
            </a:rPr>
            <a:t>й</a:t>
          </a:r>
          <a:r>
            <a:rPr lang="ru-RU" sz="2100" b="1" i="0" kern="1200" dirty="0" smtClean="0">
              <a:latin typeface="Calibri" pitchFamily="34" charset="0"/>
            </a:rPr>
            <a:t> </a:t>
          </a:r>
          <a:r>
            <a:rPr lang="ru-RU" sz="2100" b="1" i="0" kern="1200" dirty="0" err="1" smtClean="0">
              <a:latin typeface="Calibri" pitchFamily="34" charset="0"/>
            </a:rPr>
            <a:t>неголовні</a:t>
          </a:r>
          <a:endParaRPr lang="ru-RU" sz="2100" b="1" i="0" u="none" kern="1200" dirty="0">
            <a:latin typeface="Calibri" pitchFamily="34" charset="0"/>
          </a:endParaRPr>
        </a:p>
      </dsp:txBody>
      <dsp:txXfrm>
        <a:off x="6433897" y="4103567"/>
        <a:ext cx="1749400" cy="109337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384A76-A0E5-4D1D-A2DC-841BF7C67999}">
      <dsp:nvSpPr>
        <dsp:cNvPr id="0" name=""/>
        <dsp:cNvSpPr/>
      </dsp:nvSpPr>
      <dsp:spPr>
        <a:xfrm>
          <a:off x="1872208" y="3409"/>
          <a:ext cx="4824540" cy="10933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u="none" kern="1200" dirty="0" err="1" smtClean="0">
              <a:latin typeface="Calibri" pitchFamily="34" charset="0"/>
            </a:rPr>
            <a:t>Залежно</a:t>
          </a:r>
          <a:r>
            <a:rPr lang="ru-RU" sz="2800" b="1" i="0" u="none" kern="1200" dirty="0" smtClean="0">
              <a:latin typeface="Calibri" pitchFamily="34" charset="0"/>
            </a:rPr>
            <a:t> від </a:t>
          </a:r>
          <a:r>
            <a:rPr lang="ru-RU" sz="2800" b="1" i="0" u="none" kern="1200" dirty="0" err="1" smtClean="0">
              <a:latin typeface="Calibri" pitchFamily="34" charset="0"/>
            </a:rPr>
            <a:t>історичного</a:t>
          </a:r>
          <a:r>
            <a:rPr lang="ru-RU" sz="2800" b="1" i="0" u="none" kern="1200" dirty="0" smtClean="0">
              <a:latin typeface="Calibri" pitchFamily="34" charset="0"/>
            </a:rPr>
            <a:t> </a:t>
          </a:r>
          <a:r>
            <a:rPr lang="ru-RU" sz="2800" b="1" i="0" u="none" kern="1200" dirty="0" err="1" smtClean="0">
              <a:latin typeface="Calibri" pitchFamily="34" charset="0"/>
            </a:rPr>
            <a:t>періоду</a:t>
          </a:r>
          <a:endParaRPr lang="ru-RU" sz="2800" b="1" i="0" u="none" kern="1200" dirty="0">
            <a:latin typeface="Calibri" pitchFamily="34" charset="0"/>
          </a:endParaRPr>
        </a:p>
      </dsp:txBody>
      <dsp:txXfrm>
        <a:off x="1872208" y="3409"/>
        <a:ext cx="4824540" cy="1093375"/>
      </dsp:txXfrm>
    </dsp:sp>
    <dsp:sp modelId="{6894C05E-C217-4088-BBF2-4C238347410B}">
      <dsp:nvSpPr>
        <dsp:cNvPr id="0" name=""/>
        <dsp:cNvSpPr/>
      </dsp:nvSpPr>
      <dsp:spPr>
        <a:xfrm>
          <a:off x="2354662" y="1096784"/>
          <a:ext cx="482454" cy="820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0031"/>
              </a:lnTo>
              <a:lnTo>
                <a:pt x="482454" y="820031"/>
              </a:lnTo>
            </a:path>
          </a:pathLst>
        </a:custGeom>
        <a:noFill/>
        <a:ln w="38100" cap="flat" cmpd="sng" algn="ctr">
          <a:solidFill>
            <a:schemeClr val="dk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3228CE38-82CF-4AD7-8967-5737E837E604}">
      <dsp:nvSpPr>
        <dsp:cNvPr id="0" name=""/>
        <dsp:cNvSpPr/>
      </dsp:nvSpPr>
      <dsp:spPr>
        <a:xfrm>
          <a:off x="2837116" y="1370128"/>
          <a:ext cx="3859632" cy="10933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3345" tIns="62230" rIns="93345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b="0" i="0" kern="1200" dirty="0" err="1" smtClean="0">
              <a:latin typeface="Calibri" pitchFamily="34" charset="0"/>
            </a:rPr>
            <a:t>дорадянські</a:t>
          </a:r>
          <a:endParaRPr lang="ru-RU" sz="4900" b="0" i="0" kern="1200" dirty="0">
            <a:latin typeface="Calibri" pitchFamily="34" charset="0"/>
          </a:endParaRPr>
        </a:p>
      </dsp:txBody>
      <dsp:txXfrm>
        <a:off x="2837116" y="1370128"/>
        <a:ext cx="3859632" cy="1093375"/>
      </dsp:txXfrm>
    </dsp:sp>
    <dsp:sp modelId="{0E63B68D-9A45-4452-9C5F-5DE0F3C3B00E}">
      <dsp:nvSpPr>
        <dsp:cNvPr id="0" name=""/>
        <dsp:cNvSpPr/>
      </dsp:nvSpPr>
      <dsp:spPr>
        <a:xfrm>
          <a:off x="2354662" y="1096784"/>
          <a:ext cx="482454" cy="2186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6750"/>
              </a:lnTo>
              <a:lnTo>
                <a:pt x="482454" y="2186750"/>
              </a:lnTo>
            </a:path>
          </a:pathLst>
        </a:custGeom>
        <a:noFill/>
        <a:ln w="38100" cap="flat" cmpd="sng" algn="ctr">
          <a:solidFill>
            <a:schemeClr val="dk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3D1D01BD-1126-47C2-A670-21103EC1E85E}">
      <dsp:nvSpPr>
        <dsp:cNvPr id="0" name=""/>
        <dsp:cNvSpPr/>
      </dsp:nvSpPr>
      <dsp:spPr>
        <a:xfrm>
          <a:off x="2837116" y="2736847"/>
          <a:ext cx="3909647" cy="10933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3345" tIns="62230" rIns="93345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900" b="0" i="0" kern="1200" dirty="0" smtClean="0">
              <a:latin typeface="Calibri" pitchFamily="34" charset="0"/>
            </a:rPr>
            <a:t>радянські</a:t>
          </a:r>
          <a:endParaRPr lang="ru-RU" sz="4900" b="0" i="0" kern="1200" dirty="0">
            <a:latin typeface="Calibri" pitchFamily="34" charset="0"/>
          </a:endParaRPr>
        </a:p>
      </dsp:txBody>
      <dsp:txXfrm>
        <a:off x="2837116" y="2736847"/>
        <a:ext cx="3909647" cy="1093375"/>
      </dsp:txXfrm>
    </dsp:sp>
    <dsp:sp modelId="{C6AD262C-FEF7-4A00-A021-470171D175C7}">
      <dsp:nvSpPr>
        <dsp:cNvPr id="0" name=""/>
        <dsp:cNvSpPr/>
      </dsp:nvSpPr>
      <dsp:spPr>
        <a:xfrm>
          <a:off x="2354662" y="1096784"/>
          <a:ext cx="482454" cy="3553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53469"/>
              </a:lnTo>
              <a:lnTo>
                <a:pt x="482454" y="3553469"/>
              </a:lnTo>
            </a:path>
          </a:pathLst>
        </a:custGeom>
        <a:noFill/>
        <a:ln w="38100" cap="flat" cmpd="sng" algn="ctr">
          <a:solidFill>
            <a:schemeClr val="dk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dsp:style>
    </dsp:sp>
    <dsp:sp modelId="{FFE93221-1EC4-49AE-B77B-2D583F21C80C}">
      <dsp:nvSpPr>
        <dsp:cNvPr id="0" name=""/>
        <dsp:cNvSpPr/>
      </dsp:nvSpPr>
      <dsp:spPr>
        <a:xfrm>
          <a:off x="2837116" y="4103567"/>
          <a:ext cx="4003643" cy="10933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3345" tIns="62230" rIns="93345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b="0" i="0" kern="1200" dirty="0" err="1" smtClean="0">
              <a:latin typeface="Calibri" pitchFamily="34" charset="0"/>
            </a:rPr>
            <a:t>пострадянські</a:t>
          </a:r>
          <a:endParaRPr lang="ru-RU" sz="4900" b="0" i="0" kern="1200" dirty="0">
            <a:latin typeface="Calibri" pitchFamily="34" charset="0"/>
          </a:endParaRPr>
        </a:p>
      </dsp:txBody>
      <dsp:txXfrm>
        <a:off x="2837116" y="4103567"/>
        <a:ext cx="4003643" cy="109337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F09C39-BA0A-48AF-91E6-CD8D416F868B}">
      <dsp:nvSpPr>
        <dsp:cNvPr id="0" name=""/>
        <dsp:cNvSpPr/>
      </dsp:nvSpPr>
      <dsp:spPr>
        <a:xfrm>
          <a:off x="711199" y="0"/>
          <a:ext cx="4064000" cy="4064000"/>
        </a:xfrm>
        <a:prstGeom prst="triangle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47E7AE04-8E24-48DB-8A2A-FDB2EBAD6301}">
      <dsp:nvSpPr>
        <dsp:cNvPr id="0" name=""/>
        <dsp:cNvSpPr/>
      </dsp:nvSpPr>
      <dsp:spPr>
        <a:xfrm>
          <a:off x="2743199" y="408582"/>
          <a:ext cx="2641600" cy="962025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dirty="0" smtClean="0">
              <a:latin typeface="Calibri" pitchFamily="34" charset="0"/>
            </a:rPr>
            <a:t>Супутні</a:t>
          </a:r>
          <a:endParaRPr lang="ru-RU" sz="3900" kern="1200" dirty="0">
            <a:latin typeface="Calibri" pitchFamily="34" charset="0"/>
          </a:endParaRPr>
        </a:p>
      </dsp:txBody>
      <dsp:txXfrm>
        <a:off x="2743199" y="408582"/>
        <a:ext cx="2641600" cy="962025"/>
      </dsp:txXfrm>
    </dsp:sp>
    <dsp:sp modelId="{C5A10827-575F-4B5A-885D-01724CA6DD90}">
      <dsp:nvSpPr>
        <dsp:cNvPr id="0" name=""/>
        <dsp:cNvSpPr/>
      </dsp:nvSpPr>
      <dsp:spPr>
        <a:xfrm>
          <a:off x="2743199" y="1490860"/>
          <a:ext cx="2641600" cy="962025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dirty="0" smtClean="0">
              <a:latin typeface="Calibri" pitchFamily="34" charset="0"/>
            </a:rPr>
            <a:t>Необхідні</a:t>
          </a:r>
          <a:endParaRPr lang="ru-RU" sz="3900" kern="1200" dirty="0">
            <a:latin typeface="Calibri" pitchFamily="34" charset="0"/>
          </a:endParaRPr>
        </a:p>
      </dsp:txBody>
      <dsp:txXfrm>
        <a:off x="2743199" y="1490860"/>
        <a:ext cx="2641600" cy="962025"/>
      </dsp:txXfrm>
    </dsp:sp>
    <dsp:sp modelId="{0077BAD7-E773-4165-A326-ABB5CBA95B07}">
      <dsp:nvSpPr>
        <dsp:cNvPr id="0" name=""/>
        <dsp:cNvSpPr/>
      </dsp:nvSpPr>
      <dsp:spPr>
        <a:xfrm>
          <a:off x="2743199" y="2573139"/>
          <a:ext cx="2641600" cy="962025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dirty="0" smtClean="0">
              <a:latin typeface="Calibri" pitchFamily="34" charset="0"/>
            </a:rPr>
            <a:t>Достатні</a:t>
          </a:r>
          <a:endParaRPr lang="ru-RU" sz="3900" kern="1200" dirty="0">
            <a:latin typeface="Calibri" pitchFamily="34" charset="0"/>
          </a:endParaRPr>
        </a:p>
      </dsp:txBody>
      <dsp:txXfrm>
        <a:off x="2743199" y="2573139"/>
        <a:ext cx="2641600" cy="96202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669F6C-5533-4355-A358-A88C8751EEEC}">
      <dsp:nvSpPr>
        <dsp:cNvPr id="0" name=""/>
        <dsp:cNvSpPr/>
      </dsp:nvSpPr>
      <dsp:spPr>
        <a:xfrm>
          <a:off x="0" y="1141"/>
          <a:ext cx="8634749" cy="145503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i="0" kern="1200" noProof="0" dirty="0" smtClean="0"/>
            <a:t>За механізмом обумовлення </a:t>
          </a:r>
          <a:r>
            <a:rPr lang="uk-UA" sz="3200" b="1" i="0" kern="1200" noProof="0" dirty="0" err="1" smtClean="0"/>
            <a:t>кр</a:t>
          </a:r>
          <a:r>
            <a:rPr lang="uk-UA" sz="3200" b="1" i="0" kern="1200" noProof="0" dirty="0" smtClean="0"/>
            <a:t>. пр. </a:t>
          </a:r>
          <a:endParaRPr lang="uk-UA" sz="3200" b="1" i="0" kern="1200" noProof="0" dirty="0"/>
        </a:p>
      </dsp:txBody>
      <dsp:txXfrm>
        <a:off x="0" y="1141"/>
        <a:ext cx="8634749" cy="1455038"/>
      </dsp:txXfrm>
    </dsp:sp>
    <dsp:sp modelId="{B5F40E2E-42A0-4BEF-A98F-E1054D9FFE74}">
      <dsp:nvSpPr>
        <dsp:cNvPr id="0" name=""/>
        <dsp:cNvSpPr/>
      </dsp:nvSpPr>
      <dsp:spPr>
        <a:xfrm>
          <a:off x="3105" y="1753076"/>
          <a:ext cx="2725615" cy="278215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0" i="0" kern="1200" noProof="0" dirty="0" smtClean="0"/>
            <a:t>Нейтральні умови</a:t>
          </a:r>
          <a:endParaRPr lang="uk-UA" sz="3200" b="0" i="0" kern="1200" noProof="0" dirty="0"/>
        </a:p>
      </dsp:txBody>
      <dsp:txXfrm>
        <a:off x="3105" y="1753076"/>
        <a:ext cx="2725615" cy="2782152"/>
      </dsp:txXfrm>
    </dsp:sp>
    <dsp:sp modelId="{3960E860-1E36-417A-893F-F7968076E88A}">
      <dsp:nvSpPr>
        <dsp:cNvPr id="0" name=""/>
        <dsp:cNvSpPr/>
      </dsp:nvSpPr>
      <dsp:spPr>
        <a:xfrm>
          <a:off x="2957672" y="1753076"/>
          <a:ext cx="2725615" cy="278215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0" i="0" kern="1200" dirty="0" smtClean="0"/>
            <a:t>Сприяючі умови</a:t>
          </a:r>
          <a:endParaRPr lang="ru-RU" sz="3200" b="0" i="0" kern="1200" dirty="0"/>
        </a:p>
      </dsp:txBody>
      <dsp:txXfrm>
        <a:off x="2957672" y="1753076"/>
        <a:ext cx="2725615" cy="2782152"/>
      </dsp:txXfrm>
    </dsp:sp>
    <dsp:sp modelId="{58D872F7-3843-4DF0-B40B-2B312EFC1F72}">
      <dsp:nvSpPr>
        <dsp:cNvPr id="0" name=""/>
        <dsp:cNvSpPr/>
      </dsp:nvSpPr>
      <dsp:spPr>
        <a:xfrm>
          <a:off x="5912239" y="1753076"/>
          <a:ext cx="2725615" cy="278215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err="1" smtClean="0"/>
            <a:t>Перешкод-жаючі</a:t>
          </a:r>
          <a:r>
            <a:rPr lang="uk-UA" sz="3200" kern="1200" dirty="0" smtClean="0"/>
            <a:t> умови</a:t>
          </a:r>
          <a:endParaRPr lang="ru-RU" sz="3200" kern="1200" dirty="0"/>
        </a:p>
      </dsp:txBody>
      <dsp:txXfrm>
        <a:off x="5912239" y="1753076"/>
        <a:ext cx="2725615" cy="278215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A08BEFD-7396-4C94-9DB5-68373EE129E2}">
      <dsp:nvSpPr>
        <dsp:cNvPr id="0" name=""/>
        <dsp:cNvSpPr/>
      </dsp:nvSpPr>
      <dsp:spPr>
        <a:xfrm>
          <a:off x="1758075" y="531061"/>
          <a:ext cx="5108967" cy="1774277"/>
        </a:xfrm>
        <a:prstGeom prst="ellipse">
          <a:avLst/>
        </a:prstGeom>
        <a:solidFill>
          <a:schemeClr val="accent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E2F686-7C3A-484B-A4B5-156BEF0B3C9E}">
      <dsp:nvSpPr>
        <dsp:cNvPr id="0" name=""/>
        <dsp:cNvSpPr/>
      </dsp:nvSpPr>
      <dsp:spPr>
        <a:xfrm>
          <a:off x="3816424" y="5188177"/>
          <a:ext cx="990110" cy="633670"/>
        </a:xfrm>
        <a:prstGeom prst="down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3201B31-8409-425F-B73D-A47E6E861B89}">
      <dsp:nvSpPr>
        <dsp:cNvPr id="0" name=""/>
        <dsp:cNvSpPr/>
      </dsp:nvSpPr>
      <dsp:spPr>
        <a:xfrm>
          <a:off x="3312373" y="5652625"/>
          <a:ext cx="2016212" cy="684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МОТИВ</a:t>
          </a:r>
          <a:endParaRPr lang="ru-RU" sz="3200" kern="1200" dirty="0"/>
        </a:p>
      </dsp:txBody>
      <dsp:txXfrm>
        <a:off x="3312373" y="5652625"/>
        <a:ext cx="2016212" cy="684078"/>
      </dsp:txXfrm>
    </dsp:sp>
    <dsp:sp modelId="{7D7575D8-5B55-4B48-89B8-48EA04A119D6}">
      <dsp:nvSpPr>
        <dsp:cNvPr id="0" name=""/>
        <dsp:cNvSpPr/>
      </dsp:nvSpPr>
      <dsp:spPr>
        <a:xfrm>
          <a:off x="4248469" y="1008110"/>
          <a:ext cx="2652053" cy="220244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Енергетична частина</a:t>
          </a:r>
          <a:endParaRPr lang="ru-RU" sz="2400" kern="1200" dirty="0"/>
        </a:p>
      </dsp:txBody>
      <dsp:txXfrm>
        <a:off x="4248469" y="1008110"/>
        <a:ext cx="2652053" cy="2202440"/>
      </dsp:txXfrm>
    </dsp:sp>
    <dsp:sp modelId="{F8BCF73C-8907-4A71-A2DF-5A17351C2F31}">
      <dsp:nvSpPr>
        <dsp:cNvPr id="0" name=""/>
        <dsp:cNvSpPr/>
      </dsp:nvSpPr>
      <dsp:spPr>
        <a:xfrm>
          <a:off x="1800200" y="504047"/>
          <a:ext cx="2466276" cy="2120637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Змістовна частина</a:t>
          </a:r>
          <a:endParaRPr lang="ru-RU" sz="2800" kern="1200" dirty="0"/>
        </a:p>
      </dsp:txBody>
      <dsp:txXfrm>
        <a:off x="1800200" y="504047"/>
        <a:ext cx="2466276" cy="2120637"/>
      </dsp:txXfrm>
    </dsp:sp>
    <dsp:sp modelId="{7367482A-770A-4B4A-A3B7-E2677948F8AE}">
      <dsp:nvSpPr>
        <dsp:cNvPr id="0" name=""/>
        <dsp:cNvSpPr/>
      </dsp:nvSpPr>
      <dsp:spPr>
        <a:xfrm>
          <a:off x="720083" y="0"/>
          <a:ext cx="7200792" cy="5026172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6BC234-995E-4464-A15E-A09E84ED2034}">
      <dsp:nvSpPr>
        <dsp:cNvPr id="0" name=""/>
        <dsp:cNvSpPr/>
      </dsp:nvSpPr>
      <dsp:spPr>
        <a:xfrm>
          <a:off x="2531" y="535278"/>
          <a:ext cx="3084248" cy="1233699"/>
        </a:xfrm>
        <a:prstGeom prst="chevron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відчуття нужди </a:t>
          </a:r>
          <a:endParaRPr lang="ru-RU" sz="3000" kern="1200" dirty="0"/>
        </a:p>
      </dsp:txBody>
      <dsp:txXfrm>
        <a:off x="2531" y="535278"/>
        <a:ext cx="3084248" cy="1233699"/>
      </dsp:txXfrm>
    </dsp:sp>
    <dsp:sp modelId="{227C9583-7B87-4CDA-83DC-87CF02F6199D}">
      <dsp:nvSpPr>
        <dsp:cNvPr id="0" name=""/>
        <dsp:cNvSpPr/>
      </dsp:nvSpPr>
      <dsp:spPr>
        <a:xfrm>
          <a:off x="2778355" y="535278"/>
          <a:ext cx="3084248" cy="1233699"/>
        </a:xfrm>
        <a:prstGeom prst="chevron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пошук предмету</a:t>
          </a:r>
          <a:endParaRPr lang="ru-RU" sz="3000" kern="1200" dirty="0"/>
        </a:p>
      </dsp:txBody>
      <dsp:txXfrm>
        <a:off x="2778355" y="535278"/>
        <a:ext cx="3084248" cy="1233699"/>
      </dsp:txXfrm>
    </dsp:sp>
    <dsp:sp modelId="{ED0C79C7-8E58-46E5-8305-CD2A3BA3B278}">
      <dsp:nvSpPr>
        <dsp:cNvPr id="0" name=""/>
        <dsp:cNvSpPr/>
      </dsp:nvSpPr>
      <dsp:spPr>
        <a:xfrm>
          <a:off x="5554179" y="535278"/>
          <a:ext cx="3084248" cy="1233699"/>
        </a:xfrm>
        <a:prstGeom prst="chevron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20015" tIns="40005" rIns="40005" bIns="40005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внутрішня </a:t>
          </a:r>
          <a:r>
            <a:rPr lang="uk-UA" sz="3000" kern="1200" dirty="0" smtClean="0"/>
            <a:t>боротьба</a:t>
          </a:r>
          <a:endParaRPr lang="ru-RU" sz="3000" kern="1200" dirty="0"/>
        </a:p>
      </dsp:txBody>
      <dsp:txXfrm>
        <a:off x="5554179" y="535278"/>
        <a:ext cx="3084248" cy="1233699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6BC234-995E-4464-A15E-A09E84ED2034}">
      <dsp:nvSpPr>
        <dsp:cNvPr id="0" name=""/>
        <dsp:cNvSpPr/>
      </dsp:nvSpPr>
      <dsp:spPr>
        <a:xfrm>
          <a:off x="2531" y="535278"/>
          <a:ext cx="3084248" cy="1233699"/>
        </a:xfrm>
        <a:prstGeom prst="chevron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виникнення мотивів</a:t>
          </a:r>
          <a:endParaRPr lang="ru-RU" sz="2200" kern="1200" dirty="0"/>
        </a:p>
      </dsp:txBody>
      <dsp:txXfrm>
        <a:off x="2531" y="535278"/>
        <a:ext cx="3084248" cy="1233699"/>
      </dsp:txXfrm>
    </dsp:sp>
    <dsp:sp modelId="{227C9583-7B87-4CDA-83DC-87CF02F6199D}">
      <dsp:nvSpPr>
        <dsp:cNvPr id="0" name=""/>
        <dsp:cNvSpPr/>
      </dsp:nvSpPr>
      <dsp:spPr>
        <a:xfrm>
          <a:off x="2778355" y="535278"/>
          <a:ext cx="3084248" cy="1233699"/>
        </a:xfrm>
        <a:prstGeom prst="chevron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err="1" smtClean="0"/>
            <a:t>цілеутворення</a:t>
          </a:r>
          <a:endParaRPr lang="ru-RU" sz="2200" kern="1200" dirty="0"/>
        </a:p>
      </dsp:txBody>
      <dsp:txXfrm>
        <a:off x="2778355" y="535278"/>
        <a:ext cx="3084248" cy="1233699"/>
      </dsp:txXfrm>
    </dsp:sp>
    <dsp:sp modelId="{ED0C79C7-8E58-46E5-8305-CD2A3BA3B278}">
      <dsp:nvSpPr>
        <dsp:cNvPr id="0" name=""/>
        <dsp:cNvSpPr/>
      </dsp:nvSpPr>
      <dsp:spPr>
        <a:xfrm>
          <a:off x="5554179" y="387425"/>
          <a:ext cx="3084248" cy="1529405"/>
        </a:xfrm>
        <a:prstGeom prst="chevron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прийняття рішення</a:t>
          </a:r>
          <a:endParaRPr lang="ru-RU" sz="2400" kern="1200" dirty="0"/>
        </a:p>
      </dsp:txBody>
      <dsp:txXfrm>
        <a:off x="5554179" y="387425"/>
        <a:ext cx="3084248" cy="15294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35896" y="3573016"/>
            <a:ext cx="550810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uk-UA" sz="3600" b="1" dirty="0" smtClean="0">
                <a:latin typeface="Arial" pitchFamily="34" charset="0"/>
                <a:cs typeface="Arial" pitchFamily="34" charset="0"/>
              </a:rPr>
              <a:t>ТЕОРІЯ ДЕТЕРМІНАЦІЇ ЗЛОЧИННОСТІ. </a:t>
            </a:r>
          </a:p>
          <a:p>
            <a:pPr algn="r"/>
            <a:r>
              <a:rPr lang="uk-UA" sz="3600" b="1" dirty="0" smtClean="0">
                <a:latin typeface="Arial" pitchFamily="34" charset="0"/>
                <a:cs typeface="Arial" pitchFamily="34" charset="0"/>
              </a:rPr>
              <a:t>МЕХАНІЗМ ЗЛОЧИННОЇ ПОВЕДІНКИ</a:t>
            </a:r>
            <a:endParaRPr lang="en-US" altLang="ko-KR" sz="3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pic>
        <p:nvPicPr>
          <p:cNvPr id="3074" name="Picture 2" descr="ÐÐ°ÑÑÐ¸Ð½ÐºÐ¸ Ð¿Ð¾ Ð·Ð°Ð¿ÑÐ¾ÑÑ Ð¿ÑÐ¸ÑÐ¸Ð½Ð½Ð°Ñ ÑÐ²ÑÐ·Ñ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0"/>
            <a:ext cx="3635896" cy="3068960"/>
          </a:xfrm>
          <a:prstGeom prst="rect">
            <a:avLst/>
          </a:prstGeom>
          <a:noFill/>
          <a:effectLst>
            <a:softEdge rad="127000"/>
          </a:effectLst>
        </p:spPr>
      </p:pic>
    </p:spTree>
    <p:extLst>
      <p:ext uri="{BB962C8B-B14F-4D97-AF65-F5344CB8AC3E}">
        <p14:creationId xmlns="" xmlns:p14="http://schemas.microsoft.com/office/powerpoint/2010/main" val="1941221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Приклад кореляції</a:t>
            </a:r>
            <a:endParaRPr lang="ru-RU" dirty="0"/>
          </a:p>
        </p:txBody>
      </p:sp>
      <p:pic>
        <p:nvPicPr>
          <p:cNvPr id="5" name="Picture 3" descr="C:\Users\lenvo\Desktop\b07403718fa8855658e40d3c012e97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268760"/>
            <a:ext cx="3039120" cy="1905000"/>
          </a:xfrm>
          <a:prstGeom prst="rect">
            <a:avLst/>
          </a:prstGeom>
          <a:noFill/>
        </p:spPr>
      </p:pic>
      <p:sp>
        <p:nvSpPr>
          <p:cNvPr id="6" name="Двойная стрелка влево/вправо 5"/>
          <p:cNvSpPr/>
          <p:nvPr/>
        </p:nvSpPr>
        <p:spPr>
          <a:xfrm rot="5400000">
            <a:off x="6048687" y="3608497"/>
            <a:ext cx="1440159" cy="649118"/>
          </a:xfrm>
          <a:prstGeom prst="leftRightArrow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C:\Users\lenvo\Desktop\s12013715515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4725144"/>
            <a:ext cx="3259460" cy="1905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7055768" y="3645024"/>
            <a:ext cx="2088232" cy="58477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uk-UA" sz="3200" kern="0" normalizeH="1" dirty="0" smtClean="0">
                <a:latin typeface="Calibri" pitchFamily="34" charset="0"/>
              </a:rPr>
              <a:t>Кореляція</a:t>
            </a:r>
            <a:endParaRPr lang="ru-RU" sz="3200" kern="0" normalizeH="1" dirty="0">
              <a:latin typeface="Calibri" pitchFamily="34" charset="0"/>
            </a:endParaRPr>
          </a:p>
        </p:txBody>
      </p:sp>
      <p:pic>
        <p:nvPicPr>
          <p:cNvPr id="27650" name="Picture 2" descr="ÐÐ°ÑÑÐ¸Ð½ÐºÐ¸ Ð¿Ð¾ Ð·Ð°Ð¿ÑÐ¾ÑÑ ÐÐ°ÑÐ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708920"/>
            <a:ext cx="2481506" cy="2016224"/>
          </a:xfrm>
          <a:prstGeom prst="rect">
            <a:avLst/>
          </a:prstGeom>
          <a:noFill/>
        </p:spPr>
      </p:pic>
      <p:sp>
        <p:nvSpPr>
          <p:cNvPr id="12" name="Стрелка вниз 11"/>
          <p:cNvSpPr/>
          <p:nvPr/>
        </p:nvSpPr>
        <p:spPr>
          <a:xfrm rot="14426100">
            <a:off x="3939246" y="1424969"/>
            <a:ext cx="484632" cy="1973226"/>
          </a:xfrm>
          <a:prstGeom prst="downArrow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Стрелка вниз 13"/>
          <p:cNvSpPr/>
          <p:nvPr/>
        </p:nvSpPr>
        <p:spPr>
          <a:xfrm rot="17933746">
            <a:off x="3907277" y="4016116"/>
            <a:ext cx="484632" cy="1892980"/>
          </a:xfrm>
          <a:prstGeom prst="downArrow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 rot="19681067">
            <a:off x="2872247" y="1737549"/>
            <a:ext cx="16658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Calibri" pitchFamily="34" charset="0"/>
              </a:rPr>
              <a:t>причина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rot="1809543">
            <a:off x="2833683" y="5361125"/>
            <a:ext cx="12560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Calibri" pitchFamily="34" charset="0"/>
              </a:rPr>
              <a:t>умова</a:t>
            </a:r>
            <a:endParaRPr lang="ru-RU" sz="32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1340768"/>
            <a:ext cx="2808312" cy="12024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Умови</a:t>
            </a:r>
          </a:p>
          <a:p>
            <a:pPr algn="ctr"/>
            <a:r>
              <a:rPr lang="uk-UA" sz="3200" dirty="0" smtClean="0">
                <a:latin typeface="Calibri" pitchFamily="34" charset="0"/>
              </a:rPr>
              <a:t>злочинності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11" name="Крест 10"/>
          <p:cNvSpPr/>
          <p:nvPr/>
        </p:nvSpPr>
        <p:spPr>
          <a:xfrm>
            <a:off x="3995936" y="1484784"/>
            <a:ext cx="914400" cy="914400"/>
          </a:xfrm>
          <a:prstGeom prst="pl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724128" y="1340768"/>
            <a:ext cx="2808312" cy="12024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Причини</a:t>
            </a:r>
          </a:p>
          <a:p>
            <a:pPr algn="ctr"/>
            <a:r>
              <a:rPr lang="uk-UA" sz="3200" dirty="0" smtClean="0">
                <a:latin typeface="Calibri" pitchFamily="34" charset="0"/>
              </a:rPr>
              <a:t>злочинності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13" name="Равно 12"/>
          <p:cNvSpPr/>
          <p:nvPr/>
        </p:nvSpPr>
        <p:spPr>
          <a:xfrm>
            <a:off x="3275856" y="3140968"/>
            <a:ext cx="2354560" cy="1224136"/>
          </a:xfrm>
          <a:prstGeom prst="mathEqua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27784" y="4869160"/>
            <a:ext cx="3816424" cy="144016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Повна (сукупна)</a:t>
            </a:r>
          </a:p>
          <a:p>
            <a:pPr algn="ctr"/>
            <a:r>
              <a:rPr lang="uk-UA" sz="3200" dirty="0" smtClean="0">
                <a:latin typeface="Calibri" pitchFamily="34" charset="0"/>
              </a:rPr>
              <a:t>причина</a:t>
            </a:r>
          </a:p>
          <a:p>
            <a:pPr algn="ctr"/>
            <a:r>
              <a:rPr lang="uk-UA" sz="3200" dirty="0" smtClean="0">
                <a:latin typeface="Calibri" pitchFamily="34" charset="0"/>
              </a:rPr>
              <a:t>злочинності</a:t>
            </a:r>
            <a:endParaRPr lang="ru-RU" sz="32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ІІ. </a:t>
            </a:r>
            <a:r>
              <a:rPr lang="ru-RU" sz="3600" dirty="0" err="1" smtClean="0"/>
              <a:t>Теоретичні</a:t>
            </a:r>
            <a:r>
              <a:rPr lang="ru-RU" sz="3600" dirty="0" smtClean="0"/>
              <a:t> </a:t>
            </a:r>
            <a:r>
              <a:rPr lang="ru-RU" sz="3600" dirty="0" err="1" smtClean="0"/>
              <a:t>підходи</a:t>
            </a:r>
            <a:r>
              <a:rPr lang="ru-RU" sz="3600" dirty="0" smtClean="0"/>
              <a:t> до </a:t>
            </a:r>
            <a:r>
              <a:rPr lang="ru-RU" sz="3600" dirty="0" err="1" smtClean="0"/>
              <a:t>розуміння</a:t>
            </a:r>
            <a:r>
              <a:rPr lang="ru-RU" sz="3600" dirty="0" smtClean="0"/>
              <a:t> </a:t>
            </a:r>
            <a:br>
              <a:rPr lang="ru-RU" sz="3600" dirty="0" smtClean="0"/>
            </a:br>
            <a:r>
              <a:rPr lang="ru-RU" sz="3600" dirty="0" err="1" smtClean="0"/>
              <a:t>детермінац</a:t>
            </a:r>
            <a:r>
              <a:rPr lang="uk-UA" sz="3600" dirty="0" err="1" smtClean="0"/>
              <a:t>ії</a:t>
            </a:r>
            <a:r>
              <a:rPr lang="ru-RU" sz="3600" dirty="0" smtClean="0"/>
              <a:t> </a:t>
            </a:r>
            <a:r>
              <a:rPr lang="ru-RU" sz="3600" dirty="0" err="1" smtClean="0"/>
              <a:t>злочинності</a:t>
            </a:r>
            <a:endParaRPr lang="ru-RU" sz="3600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107504" y="1397000"/>
          <a:ext cx="8928992" cy="5344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latin typeface="Calibri" pitchFamily="34" charset="0"/>
              </a:rPr>
              <a:t>ІІІ. </a:t>
            </a:r>
            <a:r>
              <a:rPr lang="ru-RU" sz="3200" dirty="0" err="1" smtClean="0">
                <a:latin typeface="Calibri" pitchFamily="34" charset="0"/>
              </a:rPr>
              <a:t>Класифікація</a:t>
            </a:r>
            <a:r>
              <a:rPr lang="ru-RU" sz="3200" dirty="0" smtClean="0">
                <a:latin typeface="Calibri" pitchFamily="34" charset="0"/>
              </a:rPr>
              <a:t> причин </a:t>
            </a:r>
            <a:r>
              <a:rPr lang="ru-RU" sz="3200" dirty="0" err="1" smtClean="0">
                <a:latin typeface="Calibri" pitchFamily="34" charset="0"/>
              </a:rPr>
              <a:t>злочинності</a:t>
            </a:r>
            <a:endParaRPr lang="ru-RU" sz="3200" dirty="0">
              <a:latin typeface="Calibri" pitchFamily="34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251520" y="1397000"/>
          <a:ext cx="8712968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latin typeface="Calibri" pitchFamily="34" charset="0"/>
              </a:rPr>
              <a:t>ІІІ. </a:t>
            </a:r>
            <a:r>
              <a:rPr lang="ru-RU" sz="3200" dirty="0" err="1" smtClean="0">
                <a:latin typeface="Calibri" pitchFamily="34" charset="0"/>
              </a:rPr>
              <a:t>Класифікація</a:t>
            </a:r>
            <a:r>
              <a:rPr lang="ru-RU" sz="3200" dirty="0" smtClean="0">
                <a:latin typeface="Calibri" pitchFamily="34" charset="0"/>
              </a:rPr>
              <a:t> причин </a:t>
            </a:r>
            <a:r>
              <a:rPr lang="ru-RU" sz="3200" dirty="0" err="1" smtClean="0">
                <a:latin typeface="Calibri" pitchFamily="34" charset="0"/>
              </a:rPr>
              <a:t>злочинності</a:t>
            </a:r>
            <a:endParaRPr lang="ru-RU" sz="3200" dirty="0">
              <a:latin typeface="Calibri" pitchFamily="34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251520" y="1397000"/>
          <a:ext cx="8712968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latin typeface="Calibri" pitchFamily="34" charset="0"/>
              </a:rPr>
              <a:t>ІІІ. </a:t>
            </a:r>
            <a:r>
              <a:rPr lang="ru-RU" sz="3200" dirty="0" err="1" smtClean="0">
                <a:latin typeface="Calibri" pitchFamily="34" charset="0"/>
              </a:rPr>
              <a:t>Класифікація</a:t>
            </a:r>
            <a:r>
              <a:rPr lang="ru-RU" sz="3200" dirty="0" smtClean="0">
                <a:latin typeface="Calibri" pitchFamily="34" charset="0"/>
              </a:rPr>
              <a:t> причин </a:t>
            </a:r>
            <a:r>
              <a:rPr lang="ru-RU" sz="3200" dirty="0" err="1" smtClean="0">
                <a:latin typeface="Calibri" pitchFamily="34" charset="0"/>
              </a:rPr>
              <a:t>злочинності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3419872" y="1268760"/>
            <a:ext cx="2160240" cy="612648"/>
          </a:xfrm>
          <a:prstGeom prst="flowChartAlternate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За змістом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276872"/>
            <a:ext cx="2104038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err="1" smtClean="0">
                <a:latin typeface="Calibri" pitchFamily="34" charset="0"/>
              </a:rPr>
              <a:t>економічні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72200" y="3789040"/>
            <a:ext cx="1797672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err="1" smtClean="0">
                <a:latin typeface="Calibri" pitchFamily="34" charset="0"/>
              </a:rPr>
              <a:t>політичні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2204864"/>
            <a:ext cx="3545138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err="1" smtClean="0">
                <a:latin typeface="Calibri" pitchFamily="34" charset="0"/>
              </a:rPr>
              <a:t>соціально-побутові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3068960"/>
            <a:ext cx="3338158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err="1" smtClean="0">
                <a:latin typeface="Calibri" pitchFamily="34" charset="0"/>
              </a:rPr>
              <a:t>духовно-моральні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2996952"/>
            <a:ext cx="4210192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err="1" smtClean="0">
                <a:latin typeface="Calibri" pitchFamily="34" charset="0"/>
              </a:rPr>
              <a:t>соціально-психологічні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3933056"/>
            <a:ext cx="3374065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err="1" smtClean="0">
                <a:latin typeface="Calibri" pitchFamily="34" charset="0"/>
              </a:rPr>
              <a:t>культурно-виховні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4797152"/>
            <a:ext cx="5976664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dirty="0" err="1" smtClean="0">
                <a:latin typeface="Calibri" pitchFamily="34" charset="0"/>
              </a:rPr>
              <a:t>організаційно-управлінські</a:t>
            </a:r>
            <a:r>
              <a:rPr lang="ru-RU" sz="3200" dirty="0" smtClean="0">
                <a:latin typeface="Calibri" pitchFamily="34" charset="0"/>
              </a:rPr>
              <a:t> </a:t>
            </a:r>
            <a:r>
              <a:rPr lang="ru-RU" sz="3200" dirty="0" err="1" smtClean="0">
                <a:latin typeface="Calibri" pitchFamily="34" charset="0"/>
              </a:rPr>
              <a:t>тощо</a:t>
            </a:r>
            <a:r>
              <a:rPr lang="ru-RU" sz="3200" dirty="0" smtClean="0">
                <a:latin typeface="Calibri" pitchFamily="34" charset="0"/>
              </a:rPr>
              <a:t> 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72000" y="3789040"/>
            <a:ext cx="1519968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err="1" smtClean="0">
                <a:latin typeface="Calibri" pitchFamily="34" charset="0"/>
              </a:rPr>
              <a:t>правові</a:t>
            </a:r>
            <a:endParaRPr lang="ru-RU" sz="32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IV. </a:t>
            </a:r>
            <a:r>
              <a:rPr lang="ru-RU" sz="3200" dirty="0" err="1" smtClean="0"/>
              <a:t>Умови</a:t>
            </a:r>
            <a:r>
              <a:rPr lang="ru-RU" sz="3200" dirty="0" smtClean="0"/>
              <a:t>, </a:t>
            </a:r>
            <a:r>
              <a:rPr lang="ru-RU" sz="3200" dirty="0" err="1" smtClean="0"/>
              <a:t>що</a:t>
            </a:r>
            <a:r>
              <a:rPr lang="ru-RU" sz="3200" dirty="0" smtClean="0"/>
              <a:t> </a:t>
            </a:r>
            <a:r>
              <a:rPr lang="ru-RU" sz="3200" dirty="0" err="1" smtClean="0"/>
              <a:t>сприяють</a:t>
            </a:r>
            <a:r>
              <a:rPr lang="ru-RU" sz="3200" dirty="0" smtClean="0"/>
              <a:t> </a:t>
            </a:r>
            <a:r>
              <a:rPr lang="ru-RU" sz="3200" dirty="0" err="1" smtClean="0"/>
              <a:t>скоєнню</a:t>
            </a: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err="1" smtClean="0"/>
              <a:t>кр</a:t>
            </a:r>
            <a:r>
              <a:rPr lang="ru-RU" sz="3200" dirty="0" smtClean="0"/>
              <a:t>. пр.</a:t>
            </a:r>
            <a:endParaRPr lang="ru-RU" sz="3200" dirty="0">
              <a:latin typeface="Calibri" pitchFamily="34" charset="0"/>
            </a:endParaRPr>
          </a:p>
        </p:txBody>
      </p:sp>
      <p:graphicFrame>
        <p:nvGraphicFramePr>
          <p:cNvPr id="14" name="Схема 1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Овал 14"/>
          <p:cNvSpPr/>
          <p:nvPr/>
        </p:nvSpPr>
        <p:spPr>
          <a:xfrm>
            <a:off x="1619672" y="2348880"/>
            <a:ext cx="2210544" cy="194421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Умови</a:t>
            </a:r>
            <a:endParaRPr lang="ru-RU" sz="32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51520" y="548680"/>
          <a:ext cx="864096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Крест 2"/>
          <p:cNvSpPr/>
          <p:nvPr/>
        </p:nvSpPr>
        <p:spPr>
          <a:xfrm>
            <a:off x="2843808" y="5445224"/>
            <a:ext cx="914400" cy="914400"/>
          </a:xfrm>
          <a:prstGeom prst="plus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995936" y="5589240"/>
            <a:ext cx="3754297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b="1" dirty="0" err="1" smtClean="0"/>
              <a:t>Віктимогенні</a:t>
            </a:r>
            <a:r>
              <a:rPr lang="uk-UA" sz="3200" b="1" dirty="0" smtClean="0"/>
              <a:t> умови</a:t>
            </a:r>
            <a:endParaRPr lang="ru-RU" sz="32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V. Причини </a:t>
            </a:r>
            <a:r>
              <a:rPr lang="ru-RU" sz="3200" dirty="0" err="1" smtClean="0"/>
              <a:t>окремого</a:t>
            </a:r>
            <a:r>
              <a:rPr lang="ru-RU" sz="3200" dirty="0" smtClean="0"/>
              <a:t> </a:t>
            </a:r>
            <a:r>
              <a:rPr lang="ru-RU" sz="3200" dirty="0" err="1" smtClean="0"/>
              <a:t>кр</a:t>
            </a:r>
            <a:r>
              <a:rPr lang="ru-RU" sz="3200" dirty="0" smtClean="0"/>
              <a:t>. пр.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268760"/>
            <a:ext cx="7848872" cy="304698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3200" i="1" dirty="0" smtClean="0">
                <a:latin typeface="Calibri" pitchFamily="34" charset="0"/>
              </a:rPr>
              <a:t>Конкретна життєва ситуація</a:t>
            </a:r>
            <a:r>
              <a:rPr lang="uk-UA" sz="3200" dirty="0" smtClean="0">
                <a:latin typeface="Calibri" pitchFamily="34" charset="0"/>
              </a:rPr>
              <a:t> (КЖС) – це обставини життя або події, з якими </a:t>
            </a:r>
            <a:r>
              <a:rPr lang="uk-UA" sz="3200" dirty="0" err="1" smtClean="0">
                <a:latin typeface="Calibri" pitchFamily="34" charset="0"/>
              </a:rPr>
              <a:t>зіштовх-нулася</a:t>
            </a:r>
            <a:r>
              <a:rPr lang="uk-UA" sz="3200" dirty="0" smtClean="0">
                <a:latin typeface="Calibri" pitchFamily="34" charset="0"/>
              </a:rPr>
              <a:t> людина безпосередньо перед </a:t>
            </a:r>
            <a:r>
              <a:rPr lang="uk-UA" sz="3200" dirty="0" err="1" smtClean="0">
                <a:latin typeface="Calibri" pitchFamily="34" charset="0"/>
              </a:rPr>
              <a:t>вчин-енням</a:t>
            </a:r>
            <a:r>
              <a:rPr lang="uk-UA" sz="3200" dirty="0" smtClean="0">
                <a:latin typeface="Calibri" pitchFamily="34" charset="0"/>
              </a:rPr>
              <a:t> </a:t>
            </a:r>
            <a:r>
              <a:rPr lang="uk-UA" sz="3200" dirty="0" err="1" smtClean="0">
                <a:latin typeface="Calibri" pitchFamily="34" charset="0"/>
              </a:rPr>
              <a:t>кр</a:t>
            </a:r>
            <a:r>
              <a:rPr lang="uk-UA" sz="3200" dirty="0" smtClean="0">
                <a:latin typeface="Calibri" pitchFamily="34" charset="0"/>
              </a:rPr>
              <a:t>. пр. і </a:t>
            </a:r>
            <a:r>
              <a:rPr lang="uk-UA" sz="3200" dirty="0" smtClean="0">
                <a:latin typeface="Calibri" pitchFamily="34" charset="0"/>
              </a:rPr>
              <a:t>вони вплинули на її </a:t>
            </a:r>
            <a:r>
              <a:rPr lang="uk-UA" sz="3200" dirty="0" smtClean="0">
                <a:latin typeface="Calibri" pitchFamily="34" charset="0"/>
              </a:rPr>
              <a:t>мотивацію </a:t>
            </a:r>
            <a:r>
              <a:rPr lang="uk-UA" sz="3200" dirty="0" smtClean="0">
                <a:latin typeface="Calibri" pitchFamily="34" charset="0"/>
              </a:rPr>
              <a:t>та прийняття рішення діяти в певний   спосіб</a:t>
            </a:r>
            <a:endParaRPr lang="ru-RU" sz="3200" dirty="0">
              <a:latin typeface="Calibri" pitchFamily="34" charset="0"/>
            </a:endParaRPr>
          </a:p>
        </p:txBody>
      </p:sp>
      <p:pic>
        <p:nvPicPr>
          <p:cNvPr id="6146" name="Picture 2" descr="Преступления против личности | Правовая ответственность за насильственную  преступност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3" y="4293096"/>
            <a:ext cx="6029585" cy="22046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Класифікація КЖС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7504" y="1268760"/>
            <a:ext cx="2376264" cy="108012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latin typeface="Calibri" pitchFamily="34" charset="0"/>
              </a:rPr>
              <a:t>за джерелом виникнення</a:t>
            </a:r>
            <a:endParaRPr lang="ru-RU" sz="2800" b="1" dirty="0">
              <a:latin typeface="Calibri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55776" y="1268760"/>
            <a:ext cx="2376264" cy="108012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latin typeface="Calibri" pitchFamily="34" charset="0"/>
              </a:rPr>
              <a:t>за змістом</a:t>
            </a:r>
            <a:endParaRPr lang="ru-RU" sz="2800" b="1" dirty="0">
              <a:latin typeface="Calibri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76056" y="1268760"/>
            <a:ext cx="4067944" cy="108012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latin typeface="Calibri" pitchFamily="34" charset="0"/>
              </a:rPr>
              <a:t>за характером впливу </a:t>
            </a:r>
          </a:p>
          <a:p>
            <a:pPr algn="ctr"/>
            <a:r>
              <a:rPr lang="uk-UA" sz="2800" b="1" dirty="0" smtClean="0">
                <a:latin typeface="Calibri" pitchFamily="34" charset="0"/>
              </a:rPr>
              <a:t>на діючого суб’єкта</a:t>
            </a:r>
            <a:endParaRPr lang="ru-RU" sz="2800" b="1" dirty="0">
              <a:latin typeface="Calibri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7504" y="2492896"/>
            <a:ext cx="2304256" cy="132343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000" dirty="0" smtClean="0"/>
              <a:t>створені </a:t>
            </a:r>
          </a:p>
          <a:p>
            <a:pPr algn="ctr"/>
            <a:r>
              <a:rPr lang="uk-UA" sz="2000" dirty="0" smtClean="0"/>
              <a:t>самим </a:t>
            </a:r>
            <a:r>
              <a:rPr lang="uk-UA" sz="2000" dirty="0" err="1" smtClean="0"/>
              <a:t>кримінальни</a:t>
            </a:r>
            <a:r>
              <a:rPr lang="uk-UA" sz="2000" dirty="0" smtClean="0"/>
              <a:t> правопорушником</a:t>
            </a:r>
            <a:endParaRPr lang="uk-UA" sz="2000" dirty="0" smtClean="0"/>
          </a:p>
        </p:txBody>
      </p:sp>
      <p:sp>
        <p:nvSpPr>
          <p:cNvPr id="12" name="Прямоугольник 11"/>
          <p:cNvSpPr/>
          <p:nvPr/>
        </p:nvSpPr>
        <p:spPr>
          <a:xfrm>
            <a:off x="107504" y="3789040"/>
            <a:ext cx="2304256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latin typeface="Calibri" pitchFamily="34" charset="0"/>
              </a:rPr>
              <a:t>створені за </a:t>
            </a:r>
          </a:p>
          <a:p>
            <a:pPr algn="ctr"/>
            <a:r>
              <a:rPr lang="uk-UA" sz="2400" dirty="0" smtClean="0">
                <a:latin typeface="Calibri" pitchFamily="34" charset="0"/>
              </a:rPr>
              <a:t>ініціативою </a:t>
            </a:r>
          </a:p>
          <a:p>
            <a:pPr algn="ctr"/>
            <a:r>
              <a:rPr lang="uk-UA" sz="2400" dirty="0" smtClean="0">
                <a:latin typeface="Calibri" pitchFamily="34" charset="0"/>
              </a:rPr>
              <a:t>інших осіб 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7504" y="5085184"/>
            <a:ext cx="2304256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latin typeface="Calibri" pitchFamily="34" charset="0"/>
              </a:rPr>
              <a:t>створенні </a:t>
            </a:r>
          </a:p>
          <a:p>
            <a:pPr algn="ctr"/>
            <a:r>
              <a:rPr lang="uk-UA" sz="2400" dirty="0" smtClean="0">
                <a:latin typeface="Calibri" pitchFamily="34" charset="0"/>
              </a:rPr>
              <a:t>надзвичайними подіями тощо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27784" y="3140968"/>
            <a:ext cx="2160240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latin typeface="Calibri" pitchFamily="34" charset="0"/>
              </a:rPr>
              <a:t>криміногенні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27784" y="2492896"/>
            <a:ext cx="2160240" cy="44627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300" dirty="0" err="1" smtClean="0">
                <a:latin typeface="Calibri" pitchFamily="34" charset="0"/>
              </a:rPr>
              <a:t>некриміногенні</a:t>
            </a:r>
            <a:endParaRPr lang="ru-RU" sz="2300" dirty="0">
              <a:latin typeface="Calibri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4869160"/>
            <a:ext cx="2160240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latin typeface="Calibri" pitchFamily="34" charset="0"/>
              </a:rPr>
              <a:t>проблемні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627784" y="5589240"/>
            <a:ext cx="2160240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latin typeface="Calibri" pitchFamily="34" charset="0"/>
              </a:rPr>
              <a:t>конфліктні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18" name="Штриховая стрелка вправо 17"/>
          <p:cNvSpPr/>
          <p:nvPr/>
        </p:nvSpPr>
        <p:spPr>
          <a:xfrm rot="5400000">
            <a:off x="3244992" y="3963920"/>
            <a:ext cx="978408" cy="484632"/>
          </a:xfrm>
          <a:prstGeom prst="striped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004048" y="2492896"/>
            <a:ext cx="4139952" cy="221599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300" dirty="0" smtClean="0"/>
              <a:t>ті, що сприяють </a:t>
            </a:r>
          </a:p>
          <a:p>
            <a:pPr algn="ctr"/>
            <a:r>
              <a:rPr lang="uk-UA" sz="2300" dirty="0" smtClean="0"/>
              <a:t>прийняттю рішення про </a:t>
            </a:r>
          </a:p>
          <a:p>
            <a:pPr algn="ctr"/>
            <a:r>
              <a:rPr lang="uk-UA" sz="2300" dirty="0" smtClean="0"/>
              <a:t>кримінально протиправне </a:t>
            </a:r>
            <a:r>
              <a:rPr lang="uk-UA" sz="2300" dirty="0" smtClean="0"/>
              <a:t>посягання </a:t>
            </a:r>
            <a:r>
              <a:rPr lang="uk-UA" sz="2300" dirty="0" smtClean="0"/>
              <a:t>та </a:t>
            </a:r>
          </a:p>
          <a:p>
            <a:pPr algn="ctr"/>
            <a:r>
              <a:rPr lang="uk-UA" sz="2300" dirty="0" smtClean="0"/>
              <a:t>полегшують досягнення </a:t>
            </a:r>
          </a:p>
          <a:p>
            <a:pPr algn="ctr"/>
            <a:r>
              <a:rPr lang="uk-UA" sz="2300" dirty="0" smtClean="0"/>
              <a:t>наміченої цілі</a:t>
            </a:r>
            <a:endParaRPr lang="ru-RU" sz="23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004048" y="4581128"/>
            <a:ext cx="4139952" cy="8309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dirty="0" smtClean="0"/>
              <a:t>перешкоджають реалізації запланованого посягання</a:t>
            </a:r>
            <a:endParaRPr lang="ru-RU" sz="23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004048" y="5589240"/>
            <a:ext cx="4139952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dirty="0" smtClean="0"/>
              <a:t>нейтральні щодо мотивації та рішення вчинити </a:t>
            </a:r>
          </a:p>
          <a:p>
            <a:pPr algn="ctr"/>
            <a:r>
              <a:rPr lang="uk-UA" sz="2400" dirty="0" err="1" smtClean="0"/>
              <a:t>кр</a:t>
            </a:r>
            <a:r>
              <a:rPr lang="uk-UA" sz="2400" dirty="0" smtClean="0"/>
              <a:t>. пр.</a:t>
            </a:r>
            <a:endParaRPr lang="ru-RU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ru-RU" altLang="ko-KR" dirty="0" smtClean="0"/>
              <a:t>План</a:t>
            </a:r>
            <a:endParaRPr lang="ko-KR" alt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251520" y="1268760"/>
            <a:ext cx="8640960" cy="5589240"/>
          </a:xfrm>
        </p:spPr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uk-UA" sz="3200" dirty="0" smtClean="0">
                <a:latin typeface="Arial" pitchFamily="34" charset="0"/>
                <a:cs typeface="Arial" pitchFamily="34" charset="0"/>
              </a:rPr>
              <a:t>Поняття детермінації злочинності.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uk-UA" sz="3200" dirty="0" smtClean="0">
                <a:latin typeface="Arial" pitchFamily="34" charset="0"/>
                <a:cs typeface="Arial" pitchFamily="34" charset="0"/>
              </a:rPr>
              <a:t>Теоретичні підходи до розуміння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 детермінант злочинності.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uk-UA" sz="3200" dirty="0" smtClean="0">
                <a:latin typeface="Arial" pitchFamily="34" charset="0"/>
                <a:cs typeface="Arial" pitchFamily="34" charset="0"/>
              </a:rPr>
              <a:t>Класифікація причин злочинності.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uk-UA" sz="3200" dirty="0" smtClean="0">
                <a:latin typeface="Arial" pitchFamily="34" charset="0"/>
                <a:cs typeface="Arial" pitchFamily="34" charset="0"/>
              </a:rPr>
              <a:t>Умови що сприяють вчиненню </a:t>
            </a:r>
            <a:r>
              <a:rPr lang="uk-UA" sz="3200" dirty="0" err="1" smtClean="0">
                <a:latin typeface="Arial" pitchFamily="34" charset="0"/>
                <a:cs typeface="Arial" pitchFamily="34" charset="0"/>
              </a:rPr>
              <a:t>кр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. пр.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uk-UA" sz="3200" dirty="0" smtClean="0">
                <a:latin typeface="Arial" pitchFamily="34" charset="0"/>
                <a:cs typeface="Arial" pitchFamily="34" charset="0"/>
              </a:rPr>
              <a:t>Причини окремого </a:t>
            </a:r>
            <a:r>
              <a:rPr lang="uk-UA" sz="3200" dirty="0" err="1" smtClean="0">
                <a:latin typeface="Arial" pitchFamily="34" charset="0"/>
                <a:cs typeface="Arial" pitchFamily="34" charset="0"/>
              </a:rPr>
              <a:t>кр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. пр.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uk-UA" sz="3200" dirty="0" smtClean="0">
                <a:latin typeface="Arial" pitchFamily="34" charset="0"/>
                <a:cs typeface="Arial" pitchFamily="34" charset="0"/>
              </a:rPr>
              <a:t>Роль конкретної життєвої ситуації у вчиненні </a:t>
            </a:r>
            <a:r>
              <a:rPr lang="uk-UA" sz="3200" dirty="0" err="1" smtClean="0">
                <a:latin typeface="Arial" pitchFamily="34" charset="0"/>
                <a:cs typeface="Arial" pitchFamily="34" charset="0"/>
              </a:rPr>
              <a:t>кр.пр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571500" lvl="0" indent="-571500">
              <a:buFont typeface="+mj-lt"/>
              <a:buAutoNum type="romanUcPeriod"/>
            </a:pPr>
            <a:r>
              <a:rPr lang="uk-UA" sz="3200" dirty="0" smtClean="0">
                <a:latin typeface="Arial" pitchFamily="34" charset="0"/>
                <a:cs typeface="Arial" pitchFamily="34" charset="0"/>
              </a:rPr>
              <a:t>Мотивація 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кримінально протиправної  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поведінки.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17631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2400" dirty="0" smtClean="0"/>
              <a:t>VІІІ. </a:t>
            </a:r>
            <a:r>
              <a:rPr lang="uk-UA" sz="2400" dirty="0" smtClean="0"/>
              <a:t>Мотивація </a:t>
            </a:r>
            <a:r>
              <a:rPr lang="uk-UA" sz="2400" dirty="0" smtClean="0"/>
              <a:t>кримінально протиправної</a:t>
            </a:r>
            <a:r>
              <a:rPr lang="uk-UA" sz="2400" dirty="0" smtClean="0"/>
              <a:t> </a:t>
            </a:r>
            <a:r>
              <a:rPr lang="uk-UA" sz="2400" dirty="0" smtClean="0"/>
              <a:t>поведінки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>
              <a:latin typeface="Calibri" pitchFamily="34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07504" y="1514981"/>
            <a:ext cx="8928992" cy="30469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just" fontAlgn="base" latinLnBrk="0">
              <a:spcBef>
                <a:spcPct val="0"/>
              </a:spcBef>
              <a:spcAft>
                <a:spcPct val="0"/>
              </a:spcAft>
            </a:pPr>
            <a:r>
              <a:rPr kumimoji="0" lang="uk-UA" sz="3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Мотив </a:t>
            </a:r>
            <a:r>
              <a:rPr lang="uk-UA" sz="3200" b="1" i="1" dirty="0" smtClean="0">
                <a:latin typeface="Calibri" pitchFamily="34" charset="0"/>
              </a:rPr>
              <a:t>кримінально протиправної </a:t>
            </a:r>
            <a:r>
              <a:rPr kumimoji="0" lang="uk-UA" sz="3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поведінки 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- сформований під впливом соціального середовища та життєвого досвіду особи намір, який є внутрішньою безпосередньою причиною вчинення </a:t>
            </a:r>
            <a:r>
              <a:rPr lang="uk-UA" sz="3200" dirty="0" err="1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кр</a:t>
            </a:r>
            <a:r>
              <a:rPr lang="uk-UA" sz="32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. пр.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та виражає особисте ставлення до того, на що спрямоване це діяння.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6867" name="AutoShape 3" descr="ÐÐ°ÑÑÐ¸Ð½ÐºÐ¸ Ð¿Ð¾ Ð·Ð°Ð¿ÑÐ¾ÑÑ Ð¼Ð¾ÑÐ¸Ð²Ð°ÑÐ¸Ñ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6869" name="Picture 5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12322" y="4509120"/>
            <a:ext cx="3531678" cy="23488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7"/>
          <p:cNvGraphicFramePr>
            <a:graphicFrameLocks noGrp="1"/>
          </p:cNvGraphicFramePr>
          <p:nvPr>
            <p:ph sz="half" idx="4294967295"/>
          </p:nvPr>
        </p:nvGraphicFramePr>
        <p:xfrm>
          <a:off x="251520" y="188640"/>
          <a:ext cx="8640960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12968" cy="206210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3200" i="1" dirty="0" smtClean="0"/>
              <a:t>Кримінальна мотивація — </a:t>
            </a:r>
            <a:r>
              <a:rPr lang="uk-UA" sz="3200" dirty="0" smtClean="0"/>
              <a:t>це поетапна психічна діяльність із формування мотиву та приведення свідомості і волі в стан підвищеної готовності </a:t>
            </a:r>
            <a:r>
              <a:rPr lang="uk-UA" sz="3200" dirty="0" err="1" smtClean="0"/>
              <a:t>ре-алізувати</a:t>
            </a:r>
            <a:r>
              <a:rPr lang="uk-UA" sz="3200" dirty="0" smtClean="0"/>
              <a:t> </a:t>
            </a:r>
            <a:r>
              <a:rPr lang="uk-UA" sz="3200" dirty="0" smtClean="0"/>
              <a:t>кримінально протиправний  </a:t>
            </a:r>
            <a:r>
              <a:rPr lang="uk-UA" sz="3200" dirty="0" smtClean="0"/>
              <a:t>задум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251520" y="2348880"/>
          <a:ext cx="8640960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Схема 3"/>
          <p:cNvGraphicFramePr/>
          <p:nvPr/>
        </p:nvGraphicFramePr>
        <p:xfrm>
          <a:off x="251520" y="4553744"/>
          <a:ext cx="8640960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3200" dirty="0" smtClean="0">
                <a:latin typeface="+mn-lt"/>
              </a:rPr>
              <a:t>ЛЕКЦІЮ</a:t>
            </a:r>
            <a:r>
              <a:rPr lang="ru-RU" sz="3200" dirty="0" smtClean="0">
                <a:latin typeface="+mn-lt"/>
              </a:rPr>
              <a:t> ЗАВЕРШЕНО</a:t>
            </a:r>
            <a:endParaRPr lang="ru-RU" sz="3200" dirty="0">
              <a:latin typeface="+mn-lt"/>
            </a:endParaRP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 rot="20220146">
            <a:off x="380361" y="2043336"/>
            <a:ext cx="3810000" cy="25512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273050" marR="0" lvl="0" indent="-27305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ВДЯЧНА ЗА УВАГУ. ГОТОВА ВІДПОВІСТИ НА ПИТАННЯ, ЯКЩО ВОНИ Є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987824" y="4941168"/>
            <a:ext cx="583247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kumimoji="1" lang="en-US" sz="2400" b="1" dirty="0">
                <a:latin typeface="Times New Roman" pitchFamily="18" charset="0"/>
                <a:cs typeface="Times New Roman" pitchFamily="18" charset="0"/>
              </a:rPr>
              <a:t>©</a:t>
            </a:r>
            <a:r>
              <a:rPr kumimoji="1" lang="ru-RU" sz="2400" b="1" dirty="0">
                <a:latin typeface="Times New Roman" pitchFamily="18" charset="0"/>
              </a:rPr>
              <a:t>Лектор </a:t>
            </a:r>
            <a:r>
              <a:rPr kumimoji="1" lang="ru-RU" sz="2400" b="1" dirty="0" smtClean="0">
                <a:latin typeface="Times New Roman" pitchFamily="18" charset="0"/>
              </a:rPr>
              <a:t>ПЛУТИЦЬКА КАТЕРИНА</a:t>
            </a:r>
          </a:p>
          <a:p>
            <a:pPr algn="ctr"/>
            <a:r>
              <a:rPr kumimoji="1" lang="uk-UA" sz="2400" b="1" dirty="0" smtClean="0">
                <a:latin typeface="Times New Roman" pitchFamily="18" charset="0"/>
              </a:rPr>
              <a:t>МИКОЛАЇВНА</a:t>
            </a:r>
            <a:endParaRPr kumimoji="1" lang="ru-RU" sz="2400" b="1" dirty="0" smtClean="0">
              <a:latin typeface="Times New Roman" pitchFamily="18" charset="0"/>
            </a:endParaRPr>
          </a:p>
          <a:p>
            <a:pPr algn="ctr"/>
            <a:r>
              <a:rPr kumimoji="1" lang="ru-RU" sz="2400" b="1" dirty="0" err="1" smtClean="0">
                <a:latin typeface="Times New Roman" pitchFamily="18" charset="0"/>
              </a:rPr>
              <a:t>Запоріжжя</a:t>
            </a:r>
            <a:r>
              <a:rPr kumimoji="1" lang="ru-RU" sz="2400" b="1" dirty="0" smtClean="0">
                <a:latin typeface="Times New Roman" pitchFamily="18" charset="0"/>
              </a:rPr>
              <a:t>, </a:t>
            </a:r>
            <a:r>
              <a:rPr kumimoji="1" lang="ru-RU" sz="2400" b="1" dirty="0" smtClean="0">
                <a:latin typeface="Times New Roman" pitchFamily="18" charset="0"/>
              </a:rPr>
              <a:t>2025</a:t>
            </a:r>
            <a:r>
              <a:rPr kumimoji="1" lang="en-US" sz="2400" b="1" dirty="0" smtClean="0">
                <a:latin typeface="Times New Roman" pitchFamily="18" charset="0"/>
              </a:rPr>
              <a:t> </a:t>
            </a:r>
            <a:endParaRPr kumimoji="1" lang="ru-RU" sz="2400" b="1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ru-RU" sz="2400" dirty="0">
              <a:latin typeface="Times New Roman" pitchFamily="18" charset="0"/>
            </a:endParaRPr>
          </a:p>
        </p:txBody>
      </p:sp>
      <p:pic>
        <p:nvPicPr>
          <p:cNvPr id="1026" name="Picture 2" descr="ÐÐ°ÑÑÐ¸Ð½ÐºÐ¸ Ð¿Ð¾ Ð·Ð°Ð¿ÑÐ¾ÑÑ ÐºÑÐ½ÐµÑÑ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628800"/>
            <a:ext cx="2520279" cy="2520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19672" y="116632"/>
            <a:ext cx="7524328" cy="1069514"/>
          </a:xfrm>
        </p:spPr>
        <p:txBody>
          <a:bodyPr/>
          <a:lstStyle/>
          <a:p>
            <a:r>
              <a:rPr lang="en-US" altLang="ko-KR" sz="3200" dirty="0" smtClean="0"/>
              <a:t> </a:t>
            </a:r>
            <a:r>
              <a:rPr lang="uk-UA" sz="3200" dirty="0" smtClean="0"/>
              <a:t>І. Поняття детермінації злочинності</a:t>
            </a:r>
            <a:endParaRPr lang="ko-KR" altLang="en-US" sz="3200" dirty="0"/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1691680" y="1268760"/>
            <a:ext cx="7200800" cy="460851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just">
              <a:tabLst>
                <a:tab pos="268288" algn="l"/>
              </a:tabLst>
            </a:pPr>
            <a:r>
              <a:rPr lang="uk-UA" sz="3200" b="1" dirty="0" smtClean="0">
                <a:latin typeface="Arial" pitchFamily="34" charset="0"/>
                <a:cs typeface="Arial" pitchFamily="34" charset="0"/>
              </a:rPr>
              <a:t>Детермінація злочинності — </a:t>
            </a:r>
          </a:p>
          <a:p>
            <a:pPr algn="just">
              <a:tabLst>
                <a:tab pos="268288" algn="l"/>
              </a:tabLst>
            </a:pPr>
            <a:r>
              <a:rPr lang="uk-UA" sz="3200" dirty="0" smtClean="0">
                <a:latin typeface="Arial" pitchFamily="34" charset="0"/>
                <a:cs typeface="Arial" pitchFamily="34" charset="0"/>
              </a:rPr>
              <a:t>це процес визначення причин,       умов, </a:t>
            </a:r>
            <a:r>
              <a:rPr lang="uk-UA" sz="3200" dirty="0" err="1" smtClean="0">
                <a:latin typeface="Arial" pitchFamily="34" charset="0"/>
                <a:cs typeface="Arial" pitchFamily="34" charset="0"/>
              </a:rPr>
              <a:t>корелянтів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,чинників та обставин, що сприяють існуванню та поширенню злочинності загалом та окремим </a:t>
            </a:r>
            <a:r>
              <a:rPr lang="uk-UA" sz="3200" dirty="0" err="1" smtClean="0">
                <a:latin typeface="Arial" pitchFamily="34" charset="0"/>
                <a:cs typeface="Arial" pitchFamily="34" charset="0"/>
              </a:rPr>
              <a:t>кр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. пр., 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а також взаємозв’язок між ними та   наслідками злочинності або окремого </a:t>
            </a:r>
            <a:r>
              <a:rPr lang="uk-UA" sz="3200" dirty="0" err="1" smtClean="0">
                <a:latin typeface="Arial" pitchFamily="34" charset="0"/>
                <a:cs typeface="Arial" pitchFamily="34" charset="0"/>
              </a:rPr>
              <a:t>кр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. пр.</a:t>
            </a:r>
            <a:endParaRPr lang="ko-KR" altLang="en-US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ÐÐ°ÑÑÐ¸Ð½ÐºÐ¸ Ð¿Ð¾ Ð·Ð°Ð¿ÑÐ¾ÑÑ Ð¿ÑÐ¸ÑÐ¸Ð½Ñ Ð¿ÑÐµÑÑÑÐ¿Ð½Ð¾ÑÑÐ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5301208"/>
            <a:ext cx="2183884" cy="14632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1691680" y="1628800"/>
            <a:ext cx="7200800" cy="288032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spcBef>
                <a:spcPts val="0"/>
              </a:spcBef>
            </a:pPr>
            <a:r>
              <a:rPr lang="uk-UA" sz="3200" b="1" kern="0" dirty="0" smtClean="0">
                <a:latin typeface="Arial" pitchFamily="34" charset="0"/>
                <a:cs typeface="Arial" pitchFamily="34" charset="0"/>
              </a:rPr>
              <a:t>Детермінанти — </a:t>
            </a:r>
          </a:p>
          <a:p>
            <a:pPr algn="ctr">
              <a:spcBef>
                <a:spcPts val="0"/>
              </a:spcBef>
            </a:pPr>
            <a:r>
              <a:rPr lang="uk-UA" sz="3200" kern="0" dirty="0" smtClean="0">
                <a:latin typeface="Arial" pitchFamily="34" charset="0"/>
                <a:cs typeface="Arial" pitchFamily="34" charset="0"/>
              </a:rPr>
              <a:t>це причини, умови,  корелянти,      чинники та обставини, які </a:t>
            </a:r>
          </a:p>
          <a:p>
            <a:pPr algn="ctr">
              <a:spcBef>
                <a:spcPts val="0"/>
              </a:spcBef>
            </a:pPr>
            <a:r>
              <a:rPr lang="uk-UA" sz="3200" kern="0" dirty="0" smtClean="0">
                <a:latin typeface="Arial" pitchFamily="34" charset="0"/>
                <a:cs typeface="Arial" pitchFamily="34" charset="0"/>
              </a:rPr>
              <a:t>породжують, зумовлюють,</a:t>
            </a:r>
          </a:p>
          <a:p>
            <a:pPr algn="ctr">
              <a:spcBef>
                <a:spcPts val="0"/>
              </a:spcBef>
            </a:pPr>
            <a:r>
              <a:rPr lang="uk-UA" sz="3200" kern="0" dirty="0" smtClean="0">
                <a:latin typeface="Arial" pitchFamily="34" charset="0"/>
                <a:cs typeface="Arial" pitchFamily="34" charset="0"/>
              </a:rPr>
              <a:t>супроводжують  злочинність. </a:t>
            </a:r>
            <a:endParaRPr lang="uk-UA" altLang="ko-KR" sz="3200" kern="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ÐÐ°ÑÑÐ¸Ð½ÐºÐ¸ Ð¿Ð¾ Ð·Ð°Ð¿ÑÐ¾ÑÑ Ð¿ÑÐ¸ÑÐ¸Ð½Ñ Ð¿ÑÐµÑÑÑÐ¿Ð½Ð¾ÑÑÐ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5229200"/>
            <a:ext cx="2183884" cy="14632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59674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619672" y="600164"/>
            <a:ext cx="7344816" cy="2062103"/>
          </a:xfrm>
          <a:prstGeom prst="rect">
            <a:avLst/>
          </a:prstGeom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45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Причина — 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явище або сукупність явищ, які породжують, продукують інше явище (явища), що розглядається в цих випадках як</a:t>
            </a:r>
            <a:r>
              <a:rPr kumimoji="0" lang="uk-UA" sz="3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наслідок (чи дію)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19672" y="3356992"/>
            <a:ext cx="1872208" cy="136815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Calibri" pitchFamily="34" charset="0"/>
              </a:rPr>
              <a:t>Причина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020272" y="3356992"/>
            <a:ext cx="1944216" cy="144016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Наслідок</a:t>
            </a:r>
            <a:endParaRPr lang="uk-UA" sz="3200" dirty="0">
              <a:latin typeface="Calibri" pitchFamily="34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3491880" y="3212976"/>
            <a:ext cx="3528392" cy="1656184"/>
          </a:xfrm>
          <a:prstGeom prst="rightArrow">
            <a:avLst/>
          </a:prstGeom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err="1" smtClean="0">
                <a:solidFill>
                  <a:schemeClr val="tx1"/>
                </a:solidFill>
                <a:latin typeface="Calibri" pitchFamily="34" charset="0"/>
              </a:rPr>
              <a:t>Спричинюючий</a:t>
            </a:r>
            <a:r>
              <a:rPr lang="uk-UA" sz="3200" dirty="0" smtClean="0">
                <a:solidFill>
                  <a:schemeClr val="tx1"/>
                </a:solidFill>
                <a:latin typeface="Calibri" pitchFamily="34" charset="0"/>
              </a:rPr>
              <a:t> зв’язок</a:t>
            </a:r>
            <a:endParaRPr lang="uk-UA" sz="32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4932040" y="4725144"/>
            <a:ext cx="484632" cy="978408"/>
          </a:xfrm>
          <a:prstGeom prst="downArrow">
            <a:avLst/>
          </a:prstGeom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987824" y="5733256"/>
            <a:ext cx="4608512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Бінарний зв’язок</a:t>
            </a:r>
            <a:endParaRPr lang="uk-UA" sz="32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91680" y="116632"/>
            <a:ext cx="3600400" cy="46064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uk-UA" sz="3200" dirty="0" smtClean="0">
                <a:solidFill>
                  <a:schemeClr val="bg1"/>
                </a:solidFill>
                <a:latin typeface="Calibri" pitchFamily="34" charset="0"/>
              </a:rPr>
              <a:t>Причинний ланцюг</a:t>
            </a:r>
            <a:endParaRPr lang="ru-RU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691680" y="1268760"/>
            <a:ext cx="1872208" cy="6480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Calibri" pitchFamily="34" charset="0"/>
              </a:rPr>
              <a:t>Причина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3635896" y="1268760"/>
            <a:ext cx="720080" cy="576064"/>
          </a:xfrm>
          <a:prstGeom prst="rightArrow">
            <a:avLst/>
          </a:prstGeom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32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27984" y="1268760"/>
            <a:ext cx="3528392" cy="6480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Наслідок/Причина</a:t>
            </a:r>
            <a:endParaRPr lang="uk-UA" sz="3200" dirty="0">
              <a:latin typeface="Calibri" pitchFamily="34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6444208" y="1988840"/>
            <a:ext cx="576064" cy="720080"/>
          </a:xfrm>
          <a:prstGeom prst="downArrow">
            <a:avLst/>
          </a:prstGeom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72000" y="2708920"/>
            <a:ext cx="3528392" cy="6480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Наслідок/Причина</a:t>
            </a:r>
            <a:endParaRPr lang="uk-UA" sz="3200" dirty="0">
              <a:latin typeface="Calibri" pitchFamily="34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6444208" y="3429000"/>
            <a:ext cx="576064" cy="720080"/>
          </a:xfrm>
          <a:prstGeom prst="downArrow">
            <a:avLst/>
          </a:prstGeom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572000" y="4221088"/>
            <a:ext cx="3528392" cy="6480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Наслідок/Причина</a:t>
            </a:r>
            <a:endParaRPr lang="uk-UA" sz="32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0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uk-UA" sz="3200" b="1" kern="0" dirty="0" smtClean="0">
                <a:latin typeface="Calibri" pitchFamily="34" charset="0"/>
              </a:rPr>
              <a:t>Причинна мережа або  </a:t>
            </a:r>
          </a:p>
          <a:p>
            <a:pPr algn="just">
              <a:spcBef>
                <a:spcPts val="0"/>
              </a:spcBef>
            </a:pPr>
            <a:r>
              <a:rPr lang="uk-UA" sz="3200" b="1" kern="0" dirty="0" err="1" smtClean="0">
                <a:latin typeface="Calibri" pitchFamily="34" charset="0"/>
              </a:rPr>
              <a:t>“дерево</a:t>
            </a:r>
            <a:r>
              <a:rPr lang="uk-UA" sz="3200" b="1" kern="0" dirty="0" smtClean="0">
                <a:latin typeface="Calibri" pitchFamily="34" charset="0"/>
              </a:rPr>
              <a:t> </a:t>
            </a:r>
            <a:r>
              <a:rPr lang="uk-UA" sz="3200" b="1" kern="0" dirty="0" err="1" smtClean="0">
                <a:latin typeface="Calibri" pitchFamily="34" charset="0"/>
              </a:rPr>
              <a:t>причинності”</a:t>
            </a:r>
            <a:endParaRPr lang="uk-UA" sz="3200" b="1" kern="0" dirty="0">
              <a:latin typeface="Calibri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0"/>
          </p:nvPr>
        </p:nvSpPr>
        <p:spPr>
          <a:xfrm>
            <a:off x="3563888" y="1268760"/>
            <a:ext cx="2088927" cy="576063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200" kern="0" dirty="0" smtClean="0">
                <a:latin typeface="Calibri" pitchFamily="34" charset="0"/>
              </a:rPr>
              <a:t>Причина</a:t>
            </a:r>
            <a:endParaRPr lang="ru-RU" sz="3200" kern="0" dirty="0">
              <a:latin typeface="Calibri" pitchFamily="34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3419872" y="1916832"/>
            <a:ext cx="576064" cy="720080"/>
          </a:xfrm>
          <a:prstGeom prst="downArrow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536" y="2708920"/>
            <a:ext cx="3528392" cy="648072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Наслідок/Причина</a:t>
            </a:r>
            <a:endParaRPr lang="uk-UA" sz="3200" dirty="0">
              <a:latin typeface="Calibri" pitchFamily="34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5148064" y="1916832"/>
            <a:ext cx="576064" cy="720080"/>
          </a:xfrm>
          <a:prstGeom prst="downArrow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076056" y="2708920"/>
            <a:ext cx="3528392" cy="648072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Наслідок/Причина</a:t>
            </a:r>
            <a:endParaRPr lang="uk-UA" sz="3200" dirty="0">
              <a:latin typeface="Calibri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395536" y="3429000"/>
            <a:ext cx="576064" cy="720080"/>
          </a:xfrm>
          <a:prstGeom prst="downArrow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0" y="4149080"/>
            <a:ext cx="2051720" cy="86409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Наслідок/</a:t>
            </a:r>
          </a:p>
          <a:p>
            <a:pPr algn="ctr"/>
            <a:r>
              <a:rPr lang="uk-UA" sz="3200" dirty="0" smtClean="0">
                <a:latin typeface="Calibri" pitchFamily="34" charset="0"/>
              </a:rPr>
              <a:t>Причина</a:t>
            </a:r>
            <a:endParaRPr lang="uk-UA" sz="3200" dirty="0">
              <a:latin typeface="Calibri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123728" y="4149080"/>
            <a:ext cx="2051720" cy="86409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Наслідок/</a:t>
            </a:r>
          </a:p>
          <a:p>
            <a:pPr algn="ctr"/>
            <a:r>
              <a:rPr lang="uk-UA" sz="3200" dirty="0" smtClean="0">
                <a:latin typeface="Calibri" pitchFamily="34" charset="0"/>
              </a:rPr>
              <a:t>Причина</a:t>
            </a:r>
            <a:endParaRPr lang="uk-UA" sz="3200" dirty="0">
              <a:latin typeface="Calibri" pitchFamily="34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2843808" y="3429000"/>
            <a:ext cx="576064" cy="720080"/>
          </a:xfrm>
          <a:prstGeom prst="downArrow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427984" y="4149080"/>
            <a:ext cx="2051720" cy="86409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Наслідок/</a:t>
            </a:r>
          </a:p>
          <a:p>
            <a:pPr algn="ctr"/>
            <a:r>
              <a:rPr lang="uk-UA" sz="3200" dirty="0" smtClean="0">
                <a:latin typeface="Calibri" pitchFamily="34" charset="0"/>
              </a:rPr>
              <a:t>Причина</a:t>
            </a:r>
            <a:endParaRPr lang="uk-UA" sz="3200" dirty="0">
              <a:latin typeface="Calibri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804248" y="4149080"/>
            <a:ext cx="2051720" cy="86409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Наслідок/</a:t>
            </a:r>
          </a:p>
          <a:p>
            <a:pPr algn="ctr"/>
            <a:r>
              <a:rPr lang="uk-UA" sz="3200" dirty="0" smtClean="0">
                <a:latin typeface="Calibri" pitchFamily="34" charset="0"/>
              </a:rPr>
              <a:t>Причина</a:t>
            </a:r>
            <a:endParaRPr lang="uk-UA" sz="3200" dirty="0">
              <a:latin typeface="Calibri" pitchFamily="34" charset="0"/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5076056" y="3429000"/>
            <a:ext cx="576064" cy="720080"/>
          </a:xfrm>
          <a:prstGeom prst="downArrow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7524328" y="3429000"/>
            <a:ext cx="576064" cy="720080"/>
          </a:xfrm>
          <a:prstGeom prst="downArrow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1763688" y="5013176"/>
            <a:ext cx="576064" cy="720080"/>
          </a:xfrm>
          <a:prstGeom prst="downArrow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3995936" y="5013176"/>
            <a:ext cx="576064" cy="720080"/>
          </a:xfrm>
          <a:prstGeom prst="downArrow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6372200" y="5013176"/>
            <a:ext cx="576064" cy="720080"/>
          </a:xfrm>
          <a:prstGeom prst="downArrow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0" y="5805264"/>
            <a:ext cx="2051720" cy="86409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Наслідок/</a:t>
            </a:r>
          </a:p>
          <a:p>
            <a:pPr algn="ctr"/>
            <a:r>
              <a:rPr lang="uk-UA" sz="3200" dirty="0" smtClean="0">
                <a:latin typeface="Calibri" pitchFamily="34" charset="0"/>
              </a:rPr>
              <a:t>Причина</a:t>
            </a:r>
            <a:endParaRPr lang="uk-UA" sz="3200" dirty="0">
              <a:latin typeface="Calibri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195736" y="5805264"/>
            <a:ext cx="2051720" cy="86409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Наслідок/</a:t>
            </a:r>
          </a:p>
          <a:p>
            <a:pPr algn="ctr"/>
            <a:r>
              <a:rPr lang="uk-UA" sz="3200" dirty="0" smtClean="0">
                <a:latin typeface="Calibri" pitchFamily="34" charset="0"/>
              </a:rPr>
              <a:t>Причина</a:t>
            </a:r>
            <a:endParaRPr lang="uk-UA" sz="3200" dirty="0">
              <a:latin typeface="Calibri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499992" y="5805264"/>
            <a:ext cx="2051720" cy="86409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Наслідок/</a:t>
            </a:r>
          </a:p>
          <a:p>
            <a:pPr algn="ctr"/>
            <a:r>
              <a:rPr lang="uk-UA" sz="3200" dirty="0" smtClean="0">
                <a:latin typeface="Calibri" pitchFamily="34" charset="0"/>
              </a:rPr>
              <a:t>Причина</a:t>
            </a:r>
            <a:endParaRPr lang="uk-UA" sz="3200" dirty="0">
              <a:latin typeface="Calibri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804248" y="5733256"/>
            <a:ext cx="2051720" cy="86409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Наслідок/</a:t>
            </a:r>
          </a:p>
          <a:p>
            <a:pPr algn="ctr"/>
            <a:r>
              <a:rPr lang="uk-UA" sz="3200" dirty="0" smtClean="0">
                <a:latin typeface="Calibri" pitchFamily="34" charset="0"/>
              </a:rPr>
              <a:t>Причина</a:t>
            </a:r>
            <a:endParaRPr lang="uk-UA" sz="32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1763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0"/>
          </p:nvPr>
        </p:nvSpPr>
        <p:spPr>
          <a:xfrm>
            <a:off x="251520" y="1268760"/>
            <a:ext cx="8640960" cy="2088232"/>
          </a:xfr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just">
              <a:spcBef>
                <a:spcPts val="0"/>
              </a:spcBef>
            </a:pPr>
            <a:r>
              <a:rPr lang="uk-UA" sz="3200" b="1" kern="0" dirty="0" smtClean="0">
                <a:latin typeface="Calibri" pitchFamily="34" charset="0"/>
              </a:rPr>
              <a:t>Умови — </a:t>
            </a:r>
            <a:r>
              <a:rPr lang="uk-UA" sz="3200" kern="0" dirty="0" smtClean="0">
                <a:latin typeface="Calibri" pitchFamily="34" charset="0"/>
              </a:rPr>
              <a:t>це різноманітні явища, процеси, </a:t>
            </a:r>
          </a:p>
          <a:p>
            <a:pPr algn="just">
              <a:spcBef>
                <a:spcPts val="0"/>
              </a:spcBef>
            </a:pPr>
            <a:r>
              <a:rPr lang="uk-UA" sz="3200" kern="0" dirty="0" smtClean="0">
                <a:latin typeface="Calibri" pitchFamily="34" charset="0"/>
              </a:rPr>
              <a:t>обставини, які сприяють або створюють </a:t>
            </a:r>
          </a:p>
          <a:p>
            <a:pPr algn="just">
              <a:spcBef>
                <a:spcPts val="0"/>
              </a:spcBef>
            </a:pPr>
            <a:r>
              <a:rPr lang="uk-UA" sz="3200" kern="0" dirty="0" smtClean="0">
                <a:latin typeface="Calibri" pitchFamily="34" charset="0"/>
              </a:rPr>
              <a:t>можливість виникнення та прояву причини, </a:t>
            </a:r>
          </a:p>
          <a:p>
            <a:pPr algn="just">
              <a:spcBef>
                <a:spcPts val="0"/>
              </a:spcBef>
            </a:pPr>
            <a:r>
              <a:rPr lang="uk-UA" sz="3200" kern="0" dirty="0" smtClean="0">
                <a:latin typeface="Calibri" pitchFamily="34" charset="0"/>
              </a:rPr>
              <a:t>яка породжує наслідок. </a:t>
            </a:r>
            <a:endParaRPr lang="ru-RU" sz="3200" kern="0" dirty="0" smtClean="0">
              <a:latin typeface="Calibri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55576" y="3933056"/>
            <a:ext cx="2051720" cy="86409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Умова</a:t>
            </a:r>
            <a:endParaRPr lang="uk-UA" sz="3200" dirty="0">
              <a:latin typeface="Calibri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44208" y="3933056"/>
            <a:ext cx="2051720" cy="86409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Причина</a:t>
            </a:r>
            <a:endParaRPr lang="uk-UA" sz="3200" dirty="0">
              <a:latin typeface="Calibri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16216" y="5877272"/>
            <a:ext cx="2051720" cy="864096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Calibri" pitchFamily="34" charset="0"/>
              </a:rPr>
              <a:t>Наслідок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2987824" y="3645024"/>
            <a:ext cx="3312368" cy="1584176"/>
          </a:xfrm>
          <a:prstGeom prst="rightArrow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tx1"/>
                </a:solidFill>
                <a:latin typeface="Calibri" pitchFamily="34" charset="0"/>
              </a:rPr>
              <a:t>Зумовлюючий</a:t>
            </a:r>
          </a:p>
          <a:p>
            <a:pPr algn="ctr"/>
            <a:r>
              <a:rPr lang="uk-UA" sz="3200" dirty="0" smtClean="0">
                <a:solidFill>
                  <a:schemeClr val="tx1"/>
                </a:solidFill>
                <a:latin typeface="Calibri" pitchFamily="34" charset="0"/>
              </a:rPr>
              <a:t>зв’язок</a:t>
            </a:r>
            <a:endParaRPr lang="uk-UA" sz="32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7236296" y="4869160"/>
            <a:ext cx="484632" cy="978408"/>
          </a:xfrm>
          <a:prstGeom prst="downArrow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48680"/>
            <a:ext cx="8640960" cy="2554545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3200" b="1" dirty="0" smtClean="0"/>
              <a:t>Корелянти - </a:t>
            </a:r>
            <a:r>
              <a:rPr lang="uk-UA" sz="3200" i="1" dirty="0" smtClean="0"/>
              <a:t>їх</a:t>
            </a:r>
            <a:r>
              <a:rPr lang="uk-UA" sz="3200" b="1" i="1" dirty="0" smtClean="0"/>
              <a:t> </a:t>
            </a:r>
            <a:r>
              <a:rPr lang="uk-UA" sz="3200" i="1" dirty="0" smtClean="0"/>
              <a:t>зв’язок з причиною та наслідком </a:t>
            </a:r>
            <a:r>
              <a:rPr lang="uk-UA" sz="3200" dirty="0" smtClean="0"/>
              <a:t> </a:t>
            </a:r>
            <a:r>
              <a:rPr lang="uk-UA" sz="3200" b="1" i="1" dirty="0" smtClean="0"/>
              <a:t>кореляційний — </a:t>
            </a:r>
            <a:r>
              <a:rPr lang="uk-UA" sz="3200" dirty="0" smtClean="0"/>
              <a:t>це такий зв’язок між подіями,  явища, процесами, за якого зміна одних               супроводжується (не спричинюється чи                обумовлюється) зміною інших. </a:t>
            </a:r>
            <a:endParaRPr lang="uk-UA" sz="3200" dirty="0"/>
          </a:p>
        </p:txBody>
      </p:sp>
      <p:pic>
        <p:nvPicPr>
          <p:cNvPr id="22530" name="Picture 2" descr="ÐÐ°ÑÑÐ¸Ð½ÐºÐ¸ Ð¿Ð¾ Ð·Ð°Ð¿ÑÐ¾ÑÑ gjpbnbdyf rjhtkzws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3573016"/>
            <a:ext cx="5715000" cy="2381250"/>
          </a:xfrm>
          <a:prstGeom prst="rect">
            <a:avLst/>
          </a:prstGeom>
          <a:noFill/>
        </p:spPr>
      </p:pic>
      <p:pic>
        <p:nvPicPr>
          <p:cNvPr id="22532" name="Picture 4" descr="ÐÐ°ÑÑÐ¸Ð½ÐºÐ¸ Ð¿Ð¾ Ð·Ð°Ð¿ÑÐ¾ÑÑ Ð²ÑÐ´ÑÑÑÐ½Ñ ÐºÐ¾ÑÐµÐ»ÑÑÑÑ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3429000"/>
            <a:ext cx="3014663" cy="201622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588224" y="5445224"/>
            <a:ext cx="18355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>
                <a:solidFill>
                  <a:srgbClr val="FF0000"/>
                </a:solidFill>
                <a:latin typeface="Calibri" pitchFamily="34" charset="0"/>
              </a:rPr>
              <a:t>Кореляція відсутня</a:t>
            </a:r>
            <a:endParaRPr lang="ru-RU" sz="16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</TotalTime>
  <Words>591</Words>
  <Application>Microsoft Office PowerPoint</Application>
  <PresentationFormat>Экран (4:3)</PresentationFormat>
  <Paragraphs>160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Office Theme</vt:lpstr>
      <vt:lpstr>Custom Design</vt:lpstr>
      <vt:lpstr>Слайд 1</vt:lpstr>
      <vt:lpstr> План</vt:lpstr>
      <vt:lpstr> І. Поняття детермінації злочинності</vt:lpstr>
      <vt:lpstr>Слайд 4</vt:lpstr>
      <vt:lpstr>Слайд 5</vt:lpstr>
      <vt:lpstr>Слайд 6</vt:lpstr>
      <vt:lpstr> </vt:lpstr>
      <vt:lpstr>Слайд 8</vt:lpstr>
      <vt:lpstr>Слайд 9</vt:lpstr>
      <vt:lpstr>Приклад кореляції</vt:lpstr>
      <vt:lpstr>Слайд 11</vt:lpstr>
      <vt:lpstr>ІІ. Теоретичні підходи до розуміння  детермінації злочинності</vt:lpstr>
      <vt:lpstr>ІІІ. Класифікація причин злочинності</vt:lpstr>
      <vt:lpstr>ІІІ. Класифікація причин злочинності</vt:lpstr>
      <vt:lpstr>ІІІ. Класифікація причин злочинності</vt:lpstr>
      <vt:lpstr>IV. Умови, що сприяють скоєнню  кр. пр.</vt:lpstr>
      <vt:lpstr>Слайд 17</vt:lpstr>
      <vt:lpstr>V. Причини окремого кр. пр.</vt:lpstr>
      <vt:lpstr>Класифікація КЖС</vt:lpstr>
      <vt:lpstr>VІІІ. Мотивація кримінально протиправної поведінки </vt:lpstr>
      <vt:lpstr>Слайд 21</vt:lpstr>
      <vt:lpstr>Слайд 22</vt:lpstr>
      <vt:lpstr>ЛЕКЦІЮ ЗАВЕРШЕНО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lenvo</cp:lastModifiedBy>
  <cp:revision>101</cp:revision>
  <dcterms:created xsi:type="dcterms:W3CDTF">2014-04-01T16:35:38Z</dcterms:created>
  <dcterms:modified xsi:type="dcterms:W3CDTF">2025-02-27T11:54:38Z</dcterms:modified>
</cp:coreProperties>
</file>