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  <a:srgbClr val="FF9900"/>
    <a:srgbClr val="3399FF"/>
    <a:srgbClr val="FFFFFF"/>
    <a:srgbClr val="499EAF"/>
    <a:srgbClr val="777777"/>
    <a:srgbClr val="33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EC9C1-B14F-45D5-8C06-900648D42AA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F33BD0-5B9F-4126-AA53-8A116E937E91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dirty="0"/>
            <a:t>Соціально-рольові ознаки </a:t>
          </a:r>
          <a:endParaRPr lang="ru-RU" dirty="0"/>
        </a:p>
      </dgm:t>
    </dgm:pt>
    <dgm:pt modelId="{39918B98-EBE4-44E6-AF6B-7B3F19D31B83}" type="parTrans" cxnId="{BCADDCB3-9066-4028-9E8E-F8AFE51F6ABC}">
      <dgm:prSet/>
      <dgm:spPr/>
      <dgm:t>
        <a:bodyPr/>
        <a:lstStyle/>
        <a:p>
          <a:endParaRPr lang="ru-RU"/>
        </a:p>
      </dgm:t>
    </dgm:pt>
    <dgm:pt modelId="{2126E2D7-BAB0-4D85-ACA4-5D016DD5BD89}" type="sibTrans" cxnId="{BCADDCB3-9066-4028-9E8E-F8AFE51F6ABC}">
      <dgm:prSet/>
      <dgm:spPr/>
      <dgm:t>
        <a:bodyPr/>
        <a:lstStyle/>
        <a:p>
          <a:endParaRPr lang="ru-RU"/>
        </a:p>
      </dgm:t>
    </dgm:pt>
    <dgm:pt modelId="{F0A5456C-3319-4865-82D0-03FAE5877A16}">
      <dgm:prSet phldrT="[Текст]" custT="1"/>
      <dgm:spPr/>
      <dgm:t>
        <a:bodyPr/>
        <a:lstStyle/>
        <a:p>
          <a:pPr algn="just"/>
          <a:r>
            <a:rPr lang="uk-UA" sz="2200" dirty="0"/>
            <a:t>побутові, сімейні, виробничі та загальні зв’язки суб’єкта</a:t>
          </a:r>
          <a:endParaRPr lang="ru-RU" sz="2200" dirty="0"/>
        </a:p>
      </dgm:t>
    </dgm:pt>
    <dgm:pt modelId="{2BA5C7A8-ABAB-4CC6-802F-ADD120C5810C}" type="parTrans" cxnId="{BF618D7D-BF55-43FC-BFE7-9879D30237FD}">
      <dgm:prSet/>
      <dgm:spPr/>
      <dgm:t>
        <a:bodyPr/>
        <a:lstStyle/>
        <a:p>
          <a:endParaRPr lang="ru-RU"/>
        </a:p>
      </dgm:t>
    </dgm:pt>
    <dgm:pt modelId="{6EE21AB9-835A-427A-9AC8-685CE625C1D3}" type="sibTrans" cxnId="{BF618D7D-BF55-43FC-BFE7-9879D30237FD}">
      <dgm:prSet/>
      <dgm:spPr/>
      <dgm:t>
        <a:bodyPr/>
        <a:lstStyle/>
        <a:p>
          <a:endParaRPr lang="ru-RU"/>
        </a:p>
      </dgm:t>
    </dgm:pt>
    <dgm:pt modelId="{5781320C-B589-4F9C-94E6-578071760138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dirty="0"/>
            <a:t>Кримінально-правові ознаки </a:t>
          </a:r>
          <a:endParaRPr lang="ru-RU" dirty="0"/>
        </a:p>
      </dgm:t>
    </dgm:pt>
    <dgm:pt modelId="{B6D00D32-A269-4956-9A0A-72021D9E1B97}" type="parTrans" cxnId="{85164013-DC67-4ECE-8280-00AAFA5C465F}">
      <dgm:prSet/>
      <dgm:spPr/>
      <dgm:t>
        <a:bodyPr/>
        <a:lstStyle/>
        <a:p>
          <a:endParaRPr lang="ru-RU"/>
        </a:p>
      </dgm:t>
    </dgm:pt>
    <dgm:pt modelId="{41D96676-5317-468F-BDE9-7503F9FC8EC4}" type="sibTrans" cxnId="{85164013-DC67-4ECE-8280-00AAFA5C465F}">
      <dgm:prSet/>
      <dgm:spPr/>
      <dgm:t>
        <a:bodyPr/>
        <a:lstStyle/>
        <a:p>
          <a:endParaRPr lang="ru-RU"/>
        </a:p>
      </dgm:t>
    </dgm:pt>
    <dgm:pt modelId="{D46A7CD6-8F5E-4614-A53D-1141302D2592}">
      <dgm:prSet phldrT="[Текст]" custT="1"/>
      <dgm:spPr/>
      <dgm:t>
        <a:bodyPr/>
        <a:lstStyle/>
        <a:p>
          <a:pPr algn="just"/>
          <a:r>
            <a:rPr lang="uk-UA" sz="2200" dirty="0"/>
            <a:t>мотив, направленість, одиночний чи груповий характер посягань, вид рецидиву, стаття КК, строк та вид покарання</a:t>
          </a:r>
          <a:endParaRPr lang="ru-RU" sz="2200" dirty="0"/>
        </a:p>
      </dgm:t>
    </dgm:pt>
    <dgm:pt modelId="{07B3C6C4-B171-4D29-9DE1-158DE45DA722}" type="parTrans" cxnId="{314FF071-756F-4FE3-BA3F-EC416C4CCEEA}">
      <dgm:prSet/>
      <dgm:spPr/>
      <dgm:t>
        <a:bodyPr/>
        <a:lstStyle/>
        <a:p>
          <a:endParaRPr lang="ru-RU"/>
        </a:p>
      </dgm:t>
    </dgm:pt>
    <dgm:pt modelId="{5B4F4023-4282-457F-9BA4-A46EC3B1A0B7}" type="sibTrans" cxnId="{314FF071-756F-4FE3-BA3F-EC416C4CCEEA}">
      <dgm:prSet/>
      <dgm:spPr/>
      <dgm:t>
        <a:bodyPr/>
        <a:lstStyle/>
        <a:p>
          <a:endParaRPr lang="ru-RU"/>
        </a:p>
      </dgm:t>
    </dgm:pt>
    <dgm:pt modelId="{B8622379-8FC3-4191-9B9F-7A3CAF940522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dirty="0"/>
            <a:t>Соціально-демографічні ознаки</a:t>
          </a:r>
          <a:endParaRPr lang="ru-RU" dirty="0"/>
        </a:p>
      </dgm:t>
    </dgm:pt>
    <dgm:pt modelId="{85DDA689-29D8-49B5-A56A-3742C64102AA}" type="parTrans" cxnId="{DBADF363-952F-4FB0-B19E-50E784586942}">
      <dgm:prSet/>
      <dgm:spPr/>
      <dgm:t>
        <a:bodyPr/>
        <a:lstStyle/>
        <a:p>
          <a:endParaRPr lang="ru-RU"/>
        </a:p>
      </dgm:t>
    </dgm:pt>
    <dgm:pt modelId="{BE136F34-4657-4AED-8F4E-6AFD90958F64}" type="sibTrans" cxnId="{DBADF363-952F-4FB0-B19E-50E784586942}">
      <dgm:prSet/>
      <dgm:spPr/>
      <dgm:t>
        <a:bodyPr/>
        <a:lstStyle/>
        <a:p>
          <a:endParaRPr lang="ru-RU"/>
        </a:p>
      </dgm:t>
    </dgm:pt>
    <dgm:pt modelId="{B76504C6-1DD3-4221-8601-E333EB8A37E1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dirty="0"/>
            <a:t>Морально-психологічні якості</a:t>
          </a:r>
          <a:r>
            <a:rPr lang="uk-UA" i="1" dirty="0"/>
            <a:t> </a:t>
          </a:r>
          <a:endParaRPr lang="ru-RU" dirty="0"/>
        </a:p>
      </dgm:t>
    </dgm:pt>
    <dgm:pt modelId="{3462498C-F518-4550-BC4C-97D54C415155}" type="sibTrans" cxnId="{75A2D0F8-32E8-44F3-B1E9-C2B97A5A71F2}">
      <dgm:prSet/>
      <dgm:spPr/>
      <dgm:t>
        <a:bodyPr/>
        <a:lstStyle/>
        <a:p>
          <a:endParaRPr lang="ru-RU"/>
        </a:p>
      </dgm:t>
    </dgm:pt>
    <dgm:pt modelId="{6A36DC17-2905-4B0A-A470-5A3B8D2C5089}" type="parTrans" cxnId="{75A2D0F8-32E8-44F3-B1E9-C2B97A5A71F2}">
      <dgm:prSet/>
      <dgm:spPr/>
      <dgm:t>
        <a:bodyPr/>
        <a:lstStyle/>
        <a:p>
          <a:endParaRPr lang="ru-RU"/>
        </a:p>
      </dgm:t>
    </dgm:pt>
    <dgm:pt modelId="{981E7825-530D-4E42-8880-8ABDD8AFB155}">
      <dgm:prSet custT="1"/>
      <dgm:spPr/>
      <dgm:t>
        <a:bodyPr/>
        <a:lstStyle/>
        <a:p>
          <a:pPr marL="0" indent="0" algn="just"/>
          <a:r>
            <a:rPr lang="uk-UA" sz="2200" dirty="0"/>
            <a:t>стать, вік, рівень освіти, соціальний стан, сімейний стан, рід занять, наявність постійної роботи, інші джерела матеріального доходу національність, громадянство, місце проживання тощо</a:t>
          </a:r>
          <a:endParaRPr lang="ru-RU" sz="2200" dirty="0"/>
        </a:p>
      </dgm:t>
    </dgm:pt>
    <dgm:pt modelId="{BE9B4857-4612-4076-A3F8-72042903D5F3}" type="parTrans" cxnId="{B354E1DE-ED57-4349-B218-B85A1C463123}">
      <dgm:prSet/>
      <dgm:spPr/>
      <dgm:t>
        <a:bodyPr/>
        <a:lstStyle/>
        <a:p>
          <a:endParaRPr lang="ru-RU"/>
        </a:p>
      </dgm:t>
    </dgm:pt>
    <dgm:pt modelId="{542B07B2-C064-4436-B50D-288BA99984FD}" type="sibTrans" cxnId="{B354E1DE-ED57-4349-B218-B85A1C463123}">
      <dgm:prSet/>
      <dgm:spPr/>
      <dgm:t>
        <a:bodyPr/>
        <a:lstStyle/>
        <a:p>
          <a:endParaRPr lang="ru-RU"/>
        </a:p>
      </dgm:t>
    </dgm:pt>
    <dgm:pt modelId="{F4EAABC5-303A-49D8-9FDF-DF7F5A456F41}">
      <dgm:prSet phldrT="[Текст]" custT="1"/>
      <dgm:spPr/>
      <dgm:t>
        <a:bodyPr/>
        <a:lstStyle/>
        <a:p>
          <a:pPr marL="0" indent="0" algn="just"/>
          <a:r>
            <a:rPr lang="uk-UA" sz="2200" b="0" dirty="0"/>
            <a:t>світогляд, духовність, погляди, переконання, установки та ціннісні орієнтації, інтелектуальні ознаки, емоційні особливості, вольові ознаки, психічні аномалії, що не виключать осудності</a:t>
          </a:r>
          <a:endParaRPr lang="ru-RU" sz="2200" b="0" dirty="0"/>
        </a:p>
      </dgm:t>
    </dgm:pt>
    <dgm:pt modelId="{F9A57447-80CC-4CD1-A666-925BA23F0158}" type="parTrans" cxnId="{3A1B3B03-B792-4FA4-A0AC-3E4C01016760}">
      <dgm:prSet/>
      <dgm:spPr/>
      <dgm:t>
        <a:bodyPr/>
        <a:lstStyle/>
        <a:p>
          <a:endParaRPr lang="ru-RU"/>
        </a:p>
      </dgm:t>
    </dgm:pt>
    <dgm:pt modelId="{7C27AAE0-1A20-4F5D-8A72-E0999D604EEC}" type="sibTrans" cxnId="{3A1B3B03-B792-4FA4-A0AC-3E4C01016760}">
      <dgm:prSet/>
      <dgm:spPr/>
      <dgm:t>
        <a:bodyPr/>
        <a:lstStyle/>
        <a:p>
          <a:endParaRPr lang="ru-RU"/>
        </a:p>
      </dgm:t>
    </dgm:pt>
    <dgm:pt modelId="{84C1A538-8869-4B72-B4C7-A316ED42DA3B}" type="pres">
      <dgm:prSet presAssocID="{A5DEC9C1-B14F-45D5-8C06-900648D42AA3}" presName="Name0" presStyleCnt="0">
        <dgm:presLayoutVars>
          <dgm:dir/>
          <dgm:animLvl val="lvl"/>
          <dgm:resizeHandles val="exact"/>
        </dgm:presLayoutVars>
      </dgm:prSet>
      <dgm:spPr/>
    </dgm:pt>
    <dgm:pt modelId="{4196BCA0-8808-4F3B-B734-80359285103C}" type="pres">
      <dgm:prSet presAssocID="{B76504C6-1DD3-4221-8601-E333EB8A37E1}" presName="linNode" presStyleCnt="0"/>
      <dgm:spPr/>
    </dgm:pt>
    <dgm:pt modelId="{86E86D82-06EA-4BF8-BCC7-474A7A991835}" type="pres">
      <dgm:prSet presAssocID="{B76504C6-1DD3-4221-8601-E333EB8A37E1}" presName="parentText" presStyleLbl="node1" presStyleIdx="0" presStyleCnt="4" custScaleX="81529" custLinFactY="6831" custLinFactNeighborX="291" custLinFactNeighborY="100000">
        <dgm:presLayoutVars>
          <dgm:chMax val="1"/>
          <dgm:bulletEnabled val="1"/>
        </dgm:presLayoutVars>
      </dgm:prSet>
      <dgm:spPr/>
    </dgm:pt>
    <dgm:pt modelId="{B8A24183-E050-4424-B0D8-D04D2E3C9617}" type="pres">
      <dgm:prSet presAssocID="{B76504C6-1DD3-4221-8601-E333EB8A37E1}" presName="descendantText" presStyleLbl="alignAccFollowNode1" presStyleIdx="0" presStyleCnt="4" custScaleX="106716" custLinFactY="27728" custLinFactNeighborX="-4450" custLinFactNeighborY="100000">
        <dgm:presLayoutVars>
          <dgm:bulletEnabled val="1"/>
        </dgm:presLayoutVars>
      </dgm:prSet>
      <dgm:spPr/>
    </dgm:pt>
    <dgm:pt modelId="{44D644B7-2FE6-4203-BBE0-8B703984FB9A}" type="pres">
      <dgm:prSet presAssocID="{3462498C-F518-4550-BC4C-97D54C415155}" presName="sp" presStyleCnt="0"/>
      <dgm:spPr/>
    </dgm:pt>
    <dgm:pt modelId="{12A017EA-AFCC-48A5-8BD5-A4BC3F88E7AA}" type="pres">
      <dgm:prSet presAssocID="{B8622379-8FC3-4191-9B9F-7A3CAF940522}" presName="linNode" presStyleCnt="0"/>
      <dgm:spPr/>
    </dgm:pt>
    <dgm:pt modelId="{25C6BEE2-3A73-4FB7-9563-A341993225FD}" type="pres">
      <dgm:prSet presAssocID="{B8622379-8FC3-4191-9B9F-7A3CAF940522}" presName="parentText" presStyleLbl="node1" presStyleIdx="1" presStyleCnt="4" custScaleX="81529" custLinFactY="-5208" custLinFactNeighborX="291" custLinFactNeighborY="-100000">
        <dgm:presLayoutVars>
          <dgm:chMax val="1"/>
          <dgm:bulletEnabled val="1"/>
        </dgm:presLayoutVars>
      </dgm:prSet>
      <dgm:spPr/>
    </dgm:pt>
    <dgm:pt modelId="{9C7CBCB9-2C70-47DF-AE5C-5FA5780441FE}" type="pres">
      <dgm:prSet presAssocID="{B8622379-8FC3-4191-9B9F-7A3CAF940522}" presName="descendantText" presStyleLbl="alignAccFollowNode1" presStyleIdx="1" presStyleCnt="4" custScaleX="107298" custLinFactY="-30630" custLinFactNeighborX="-4450" custLinFactNeighborY="-100000">
        <dgm:presLayoutVars>
          <dgm:bulletEnabled val="1"/>
        </dgm:presLayoutVars>
      </dgm:prSet>
      <dgm:spPr/>
    </dgm:pt>
    <dgm:pt modelId="{18512AEC-D05F-4120-B3BC-2A4C25D1C268}" type="pres">
      <dgm:prSet presAssocID="{BE136F34-4657-4AED-8F4E-6AFD90958F64}" presName="sp" presStyleCnt="0"/>
      <dgm:spPr/>
    </dgm:pt>
    <dgm:pt modelId="{5EC1BF24-AF78-453B-9E49-0E31F5FC9F9B}" type="pres">
      <dgm:prSet presAssocID="{51F33BD0-5B9F-4126-AA53-8A116E937E91}" presName="linNode" presStyleCnt="0"/>
      <dgm:spPr/>
    </dgm:pt>
    <dgm:pt modelId="{C962647F-A960-4714-81F7-393C2F854F7E}" type="pres">
      <dgm:prSet presAssocID="{51F33BD0-5B9F-4126-AA53-8A116E937E91}" presName="parentText" presStyleLbl="node1" presStyleIdx="2" presStyleCnt="4" custScaleX="81529">
        <dgm:presLayoutVars>
          <dgm:chMax val="1"/>
          <dgm:bulletEnabled val="1"/>
        </dgm:presLayoutVars>
      </dgm:prSet>
      <dgm:spPr/>
    </dgm:pt>
    <dgm:pt modelId="{0ACF036E-E9F1-41DC-8F11-C25EF2A84F57}" type="pres">
      <dgm:prSet presAssocID="{51F33BD0-5B9F-4126-AA53-8A116E937E91}" presName="descendantText" presStyleLbl="alignAccFollowNode1" presStyleIdx="2" presStyleCnt="4" custScaleX="106716" custLinFactNeighborX="-4450" custLinFactNeighborY="-973">
        <dgm:presLayoutVars>
          <dgm:bulletEnabled val="1"/>
        </dgm:presLayoutVars>
      </dgm:prSet>
      <dgm:spPr/>
    </dgm:pt>
    <dgm:pt modelId="{1F614F0E-9351-4556-8277-378CDDCAC360}" type="pres">
      <dgm:prSet presAssocID="{2126E2D7-BAB0-4D85-ACA4-5D016DD5BD89}" presName="sp" presStyleCnt="0"/>
      <dgm:spPr/>
    </dgm:pt>
    <dgm:pt modelId="{53617C5A-61B4-4852-A588-DD6F0E26918E}" type="pres">
      <dgm:prSet presAssocID="{5781320C-B589-4F9C-94E6-578071760138}" presName="linNode" presStyleCnt="0"/>
      <dgm:spPr/>
    </dgm:pt>
    <dgm:pt modelId="{7E952393-060D-45D9-B37A-3F79C27BF4D9}" type="pres">
      <dgm:prSet presAssocID="{5781320C-B589-4F9C-94E6-578071760138}" presName="parentText" presStyleLbl="node1" presStyleIdx="3" presStyleCnt="4" custScaleX="81529">
        <dgm:presLayoutVars>
          <dgm:chMax val="1"/>
          <dgm:bulletEnabled val="1"/>
        </dgm:presLayoutVars>
      </dgm:prSet>
      <dgm:spPr/>
    </dgm:pt>
    <dgm:pt modelId="{6E055ACD-C58A-4411-AC78-BEC72F2BBAD0}" type="pres">
      <dgm:prSet presAssocID="{5781320C-B589-4F9C-94E6-578071760138}" presName="descendantText" presStyleLbl="alignAccFollowNode1" presStyleIdx="3" presStyleCnt="4" custScaleX="106631" custLinFactNeighborX="-4450" custLinFactNeighborY="-5114">
        <dgm:presLayoutVars>
          <dgm:bulletEnabled val="1"/>
        </dgm:presLayoutVars>
      </dgm:prSet>
      <dgm:spPr/>
    </dgm:pt>
  </dgm:ptLst>
  <dgm:cxnLst>
    <dgm:cxn modelId="{3A1B3B03-B792-4FA4-A0AC-3E4C01016760}" srcId="{B76504C6-1DD3-4221-8601-E333EB8A37E1}" destId="{F4EAABC5-303A-49D8-9FDF-DF7F5A456F41}" srcOrd="0" destOrd="0" parTransId="{F9A57447-80CC-4CD1-A666-925BA23F0158}" sibTransId="{7C27AAE0-1A20-4F5D-8A72-E0999D604EEC}"/>
    <dgm:cxn modelId="{85164013-DC67-4ECE-8280-00AAFA5C465F}" srcId="{A5DEC9C1-B14F-45D5-8C06-900648D42AA3}" destId="{5781320C-B589-4F9C-94E6-578071760138}" srcOrd="3" destOrd="0" parTransId="{B6D00D32-A269-4956-9A0A-72021D9E1B97}" sibTransId="{41D96676-5317-468F-BDE9-7503F9FC8EC4}"/>
    <dgm:cxn modelId="{34E0A915-86E7-4066-995E-08CEA283DEA5}" type="presOf" srcId="{B76504C6-1DD3-4221-8601-E333EB8A37E1}" destId="{86E86D82-06EA-4BF8-BCC7-474A7A991835}" srcOrd="0" destOrd="0" presId="urn:microsoft.com/office/officeart/2005/8/layout/vList5"/>
    <dgm:cxn modelId="{8BC66719-F664-4D55-821B-8D884BC99568}" type="presOf" srcId="{51F33BD0-5B9F-4126-AA53-8A116E937E91}" destId="{C962647F-A960-4714-81F7-393C2F854F7E}" srcOrd="0" destOrd="0" presId="urn:microsoft.com/office/officeart/2005/8/layout/vList5"/>
    <dgm:cxn modelId="{EE7A152B-EFFF-488D-B1B8-56E61843B92F}" type="presOf" srcId="{D46A7CD6-8F5E-4614-A53D-1141302D2592}" destId="{6E055ACD-C58A-4411-AC78-BEC72F2BBAD0}" srcOrd="0" destOrd="0" presId="urn:microsoft.com/office/officeart/2005/8/layout/vList5"/>
    <dgm:cxn modelId="{C093912E-4497-400F-96DF-51CB160BFF5B}" type="presOf" srcId="{981E7825-530D-4E42-8880-8ABDD8AFB155}" destId="{9C7CBCB9-2C70-47DF-AE5C-5FA5780441FE}" srcOrd="0" destOrd="0" presId="urn:microsoft.com/office/officeart/2005/8/layout/vList5"/>
    <dgm:cxn modelId="{DBADF363-952F-4FB0-B19E-50E784586942}" srcId="{A5DEC9C1-B14F-45D5-8C06-900648D42AA3}" destId="{B8622379-8FC3-4191-9B9F-7A3CAF940522}" srcOrd="1" destOrd="0" parTransId="{85DDA689-29D8-49B5-A56A-3742C64102AA}" sibTransId="{BE136F34-4657-4AED-8F4E-6AFD90958F64}"/>
    <dgm:cxn modelId="{5B3CB144-193F-4708-9449-8465C2BE1A4C}" type="presOf" srcId="{B8622379-8FC3-4191-9B9F-7A3CAF940522}" destId="{25C6BEE2-3A73-4FB7-9563-A341993225FD}" srcOrd="0" destOrd="0" presId="urn:microsoft.com/office/officeart/2005/8/layout/vList5"/>
    <dgm:cxn modelId="{314FF071-756F-4FE3-BA3F-EC416C4CCEEA}" srcId="{5781320C-B589-4F9C-94E6-578071760138}" destId="{D46A7CD6-8F5E-4614-A53D-1141302D2592}" srcOrd="0" destOrd="0" parTransId="{07B3C6C4-B171-4D29-9DE1-158DE45DA722}" sibTransId="{5B4F4023-4282-457F-9BA4-A46EC3B1A0B7}"/>
    <dgm:cxn modelId="{DE69A756-BB64-4C7B-AC88-27E6EA4545CE}" type="presOf" srcId="{F0A5456C-3319-4865-82D0-03FAE5877A16}" destId="{0ACF036E-E9F1-41DC-8F11-C25EF2A84F57}" srcOrd="0" destOrd="0" presId="urn:microsoft.com/office/officeart/2005/8/layout/vList5"/>
    <dgm:cxn modelId="{BF618D7D-BF55-43FC-BFE7-9879D30237FD}" srcId="{51F33BD0-5B9F-4126-AA53-8A116E937E91}" destId="{F0A5456C-3319-4865-82D0-03FAE5877A16}" srcOrd="0" destOrd="0" parTransId="{2BA5C7A8-ABAB-4CC6-802F-ADD120C5810C}" sibTransId="{6EE21AB9-835A-427A-9AC8-685CE625C1D3}"/>
    <dgm:cxn modelId="{3305D58E-273B-4014-AD64-4AC3C62DFDFA}" type="presOf" srcId="{5781320C-B589-4F9C-94E6-578071760138}" destId="{7E952393-060D-45D9-B37A-3F79C27BF4D9}" srcOrd="0" destOrd="0" presId="urn:microsoft.com/office/officeart/2005/8/layout/vList5"/>
    <dgm:cxn modelId="{BCADDCB3-9066-4028-9E8E-F8AFE51F6ABC}" srcId="{A5DEC9C1-B14F-45D5-8C06-900648D42AA3}" destId="{51F33BD0-5B9F-4126-AA53-8A116E937E91}" srcOrd="2" destOrd="0" parTransId="{39918B98-EBE4-44E6-AF6B-7B3F19D31B83}" sibTransId="{2126E2D7-BAB0-4D85-ACA4-5D016DD5BD89}"/>
    <dgm:cxn modelId="{F1EC6CD3-928F-4C3F-84B8-13F9D1A6F935}" type="presOf" srcId="{A5DEC9C1-B14F-45D5-8C06-900648D42AA3}" destId="{84C1A538-8869-4B72-B4C7-A316ED42DA3B}" srcOrd="0" destOrd="0" presId="urn:microsoft.com/office/officeart/2005/8/layout/vList5"/>
    <dgm:cxn modelId="{DEB8AFD5-873C-469C-ACFC-B3C813A63959}" type="presOf" srcId="{F4EAABC5-303A-49D8-9FDF-DF7F5A456F41}" destId="{B8A24183-E050-4424-B0D8-D04D2E3C9617}" srcOrd="0" destOrd="0" presId="urn:microsoft.com/office/officeart/2005/8/layout/vList5"/>
    <dgm:cxn modelId="{B354E1DE-ED57-4349-B218-B85A1C463123}" srcId="{B8622379-8FC3-4191-9B9F-7A3CAF940522}" destId="{981E7825-530D-4E42-8880-8ABDD8AFB155}" srcOrd="0" destOrd="0" parTransId="{BE9B4857-4612-4076-A3F8-72042903D5F3}" sibTransId="{542B07B2-C064-4436-B50D-288BA99984FD}"/>
    <dgm:cxn modelId="{75A2D0F8-32E8-44F3-B1E9-C2B97A5A71F2}" srcId="{A5DEC9C1-B14F-45D5-8C06-900648D42AA3}" destId="{B76504C6-1DD3-4221-8601-E333EB8A37E1}" srcOrd="0" destOrd="0" parTransId="{6A36DC17-2905-4B0A-A470-5A3B8D2C5089}" sibTransId="{3462498C-F518-4550-BC4C-97D54C415155}"/>
    <dgm:cxn modelId="{BCEA258E-48C5-41F8-82A5-955DDD699DF8}" type="presParOf" srcId="{84C1A538-8869-4B72-B4C7-A316ED42DA3B}" destId="{4196BCA0-8808-4F3B-B734-80359285103C}" srcOrd="0" destOrd="0" presId="urn:microsoft.com/office/officeart/2005/8/layout/vList5"/>
    <dgm:cxn modelId="{B617487E-2D16-4927-82D9-1BD9BD083CC8}" type="presParOf" srcId="{4196BCA0-8808-4F3B-B734-80359285103C}" destId="{86E86D82-06EA-4BF8-BCC7-474A7A991835}" srcOrd="0" destOrd="0" presId="urn:microsoft.com/office/officeart/2005/8/layout/vList5"/>
    <dgm:cxn modelId="{40A1F5DD-8C95-4A53-9CCF-9265E2EF984A}" type="presParOf" srcId="{4196BCA0-8808-4F3B-B734-80359285103C}" destId="{B8A24183-E050-4424-B0D8-D04D2E3C9617}" srcOrd="1" destOrd="0" presId="urn:microsoft.com/office/officeart/2005/8/layout/vList5"/>
    <dgm:cxn modelId="{BF71C29B-D2EB-4894-8A9C-A21B711AEB86}" type="presParOf" srcId="{84C1A538-8869-4B72-B4C7-A316ED42DA3B}" destId="{44D644B7-2FE6-4203-BBE0-8B703984FB9A}" srcOrd="1" destOrd="0" presId="urn:microsoft.com/office/officeart/2005/8/layout/vList5"/>
    <dgm:cxn modelId="{21562C6C-9FE8-4A80-B071-A1FD93F70B0F}" type="presParOf" srcId="{84C1A538-8869-4B72-B4C7-A316ED42DA3B}" destId="{12A017EA-AFCC-48A5-8BD5-A4BC3F88E7AA}" srcOrd="2" destOrd="0" presId="urn:microsoft.com/office/officeart/2005/8/layout/vList5"/>
    <dgm:cxn modelId="{EA914752-A475-4CD8-AFAE-BDECE2E45A8B}" type="presParOf" srcId="{12A017EA-AFCC-48A5-8BD5-A4BC3F88E7AA}" destId="{25C6BEE2-3A73-4FB7-9563-A341993225FD}" srcOrd="0" destOrd="0" presId="urn:microsoft.com/office/officeart/2005/8/layout/vList5"/>
    <dgm:cxn modelId="{F6DE8058-7081-4237-A8C3-BAB8BF5D9814}" type="presParOf" srcId="{12A017EA-AFCC-48A5-8BD5-A4BC3F88E7AA}" destId="{9C7CBCB9-2C70-47DF-AE5C-5FA5780441FE}" srcOrd="1" destOrd="0" presId="urn:microsoft.com/office/officeart/2005/8/layout/vList5"/>
    <dgm:cxn modelId="{D1232D4E-509D-4575-AA9C-74ED56B8E531}" type="presParOf" srcId="{84C1A538-8869-4B72-B4C7-A316ED42DA3B}" destId="{18512AEC-D05F-4120-B3BC-2A4C25D1C268}" srcOrd="3" destOrd="0" presId="urn:microsoft.com/office/officeart/2005/8/layout/vList5"/>
    <dgm:cxn modelId="{5AB000E4-367C-497A-82E2-0096C4150DF6}" type="presParOf" srcId="{84C1A538-8869-4B72-B4C7-A316ED42DA3B}" destId="{5EC1BF24-AF78-453B-9E49-0E31F5FC9F9B}" srcOrd="4" destOrd="0" presId="urn:microsoft.com/office/officeart/2005/8/layout/vList5"/>
    <dgm:cxn modelId="{51EA22C2-47F3-4A7C-AB91-329E1127A151}" type="presParOf" srcId="{5EC1BF24-AF78-453B-9E49-0E31F5FC9F9B}" destId="{C962647F-A960-4714-81F7-393C2F854F7E}" srcOrd="0" destOrd="0" presId="urn:microsoft.com/office/officeart/2005/8/layout/vList5"/>
    <dgm:cxn modelId="{6BC7C79B-B3B6-4E96-B24D-95C2776931BC}" type="presParOf" srcId="{5EC1BF24-AF78-453B-9E49-0E31F5FC9F9B}" destId="{0ACF036E-E9F1-41DC-8F11-C25EF2A84F57}" srcOrd="1" destOrd="0" presId="urn:microsoft.com/office/officeart/2005/8/layout/vList5"/>
    <dgm:cxn modelId="{37546221-4F93-44F7-9CA4-60776C969009}" type="presParOf" srcId="{84C1A538-8869-4B72-B4C7-A316ED42DA3B}" destId="{1F614F0E-9351-4556-8277-378CDDCAC360}" srcOrd="5" destOrd="0" presId="urn:microsoft.com/office/officeart/2005/8/layout/vList5"/>
    <dgm:cxn modelId="{541E5D82-24C0-4FD4-9F8D-1978B56DD077}" type="presParOf" srcId="{84C1A538-8869-4B72-B4C7-A316ED42DA3B}" destId="{53617C5A-61B4-4852-A588-DD6F0E26918E}" srcOrd="6" destOrd="0" presId="urn:microsoft.com/office/officeart/2005/8/layout/vList5"/>
    <dgm:cxn modelId="{258DF9A9-B94F-47E0-A59A-BFC4449DDB0A}" type="presParOf" srcId="{53617C5A-61B4-4852-A588-DD6F0E26918E}" destId="{7E952393-060D-45D9-B37A-3F79C27BF4D9}" srcOrd="0" destOrd="0" presId="urn:microsoft.com/office/officeart/2005/8/layout/vList5"/>
    <dgm:cxn modelId="{4511FBF7-A7E1-4FE1-9653-0ACB2515BB78}" type="presParOf" srcId="{53617C5A-61B4-4852-A588-DD6F0E26918E}" destId="{6E055ACD-C58A-4411-AC78-BEC72F2BBA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46DB3F-9869-4CCB-AF9C-9758DB166FE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0DF909-DD6F-430B-A5D7-F5FE359455DC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0" algn="just" defTabSz="419100">
            <a:tabLst/>
          </a:pPr>
          <a:r>
            <a:rPr lang="uk-UA" sz="3200" i="1" dirty="0"/>
            <a:t>Первинна соціалізація</a:t>
          </a:r>
          <a:r>
            <a:rPr lang="uk-UA" sz="3200" dirty="0"/>
            <a:t> або </a:t>
          </a:r>
          <a:r>
            <a:rPr lang="uk-UA" sz="3200" i="1" dirty="0"/>
            <a:t>соціалізація дитини</a:t>
          </a:r>
          <a:r>
            <a:rPr lang="uk-UA" sz="3200" dirty="0"/>
            <a:t> </a:t>
          </a:r>
          <a:endParaRPr lang="ru-RU" sz="3200" dirty="0"/>
        </a:p>
      </dgm:t>
    </dgm:pt>
    <dgm:pt modelId="{CBA3BBE1-E710-4122-932C-A8A532F048B5}" type="parTrans" cxnId="{D6F0F22A-C1A0-47D6-AE80-A459D18F3CAA}">
      <dgm:prSet/>
      <dgm:spPr/>
      <dgm:t>
        <a:bodyPr/>
        <a:lstStyle/>
        <a:p>
          <a:endParaRPr lang="ru-RU"/>
        </a:p>
      </dgm:t>
    </dgm:pt>
    <dgm:pt modelId="{97925CB0-9851-4061-9709-D1C2D4AFDFFC}" type="sibTrans" cxnId="{D6F0F22A-C1A0-47D6-AE80-A459D18F3CAA}">
      <dgm:prSet/>
      <dgm:spPr/>
      <dgm:t>
        <a:bodyPr/>
        <a:lstStyle/>
        <a:p>
          <a:endParaRPr lang="ru-RU"/>
        </a:p>
      </dgm:t>
    </dgm:pt>
    <dgm:pt modelId="{A4E40FC3-0234-4405-9563-381E60D3F190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tabLst/>
          </a:pPr>
          <a:r>
            <a:rPr lang="uk-UA" sz="3200" i="1" dirty="0"/>
            <a:t>Проміжна</a:t>
          </a:r>
          <a:r>
            <a:rPr lang="uk-UA" sz="3200" dirty="0"/>
            <a:t> - припадає на період переходу від юнацтва до зрілості, тобто період від 17–18 до 23–25 років</a:t>
          </a:r>
          <a:endParaRPr lang="ru-RU" sz="3200" dirty="0"/>
        </a:p>
      </dgm:t>
    </dgm:pt>
    <dgm:pt modelId="{DDE7C806-F082-4D4A-A990-73D8A24799A1}" type="parTrans" cxnId="{28CA4197-4940-473C-9934-14DA5F4D18A1}">
      <dgm:prSet/>
      <dgm:spPr/>
      <dgm:t>
        <a:bodyPr/>
        <a:lstStyle/>
        <a:p>
          <a:endParaRPr lang="ru-RU"/>
        </a:p>
      </dgm:t>
    </dgm:pt>
    <dgm:pt modelId="{F3A1C98F-8638-4B1B-B09E-67D764176D57}" type="sibTrans" cxnId="{28CA4197-4940-473C-9934-14DA5F4D18A1}">
      <dgm:prSet/>
      <dgm:spPr/>
      <dgm:t>
        <a:bodyPr/>
        <a:lstStyle/>
        <a:p>
          <a:endParaRPr lang="ru-RU"/>
        </a:p>
      </dgm:t>
    </dgm:pt>
    <dgm:pt modelId="{B607ABDB-7E4B-4A2C-9D1D-8A33D02965D1}" type="pres">
      <dgm:prSet presAssocID="{1746DB3F-9869-4CCB-AF9C-9758DB166FE5}" presName="outerComposite" presStyleCnt="0">
        <dgm:presLayoutVars>
          <dgm:chMax val="5"/>
          <dgm:dir/>
          <dgm:resizeHandles val="exact"/>
        </dgm:presLayoutVars>
      </dgm:prSet>
      <dgm:spPr/>
    </dgm:pt>
    <dgm:pt modelId="{44DBBCF3-2BD4-4A23-8906-10D744713DB5}" type="pres">
      <dgm:prSet presAssocID="{1746DB3F-9869-4CCB-AF9C-9758DB166FE5}" presName="dummyMaxCanvas" presStyleCnt="0">
        <dgm:presLayoutVars/>
      </dgm:prSet>
      <dgm:spPr/>
    </dgm:pt>
    <dgm:pt modelId="{500F8221-8499-4F81-85CC-7D0AB5796B8B}" type="pres">
      <dgm:prSet presAssocID="{1746DB3F-9869-4CCB-AF9C-9758DB166FE5}" presName="TwoNodes_1" presStyleLbl="node1" presStyleIdx="0" presStyleCnt="2">
        <dgm:presLayoutVars>
          <dgm:bulletEnabled val="1"/>
        </dgm:presLayoutVars>
      </dgm:prSet>
      <dgm:spPr/>
    </dgm:pt>
    <dgm:pt modelId="{24E17177-80F0-4419-8126-559D0A8027C8}" type="pres">
      <dgm:prSet presAssocID="{1746DB3F-9869-4CCB-AF9C-9758DB166FE5}" presName="TwoNodes_2" presStyleLbl="node1" presStyleIdx="1" presStyleCnt="2">
        <dgm:presLayoutVars>
          <dgm:bulletEnabled val="1"/>
        </dgm:presLayoutVars>
      </dgm:prSet>
      <dgm:spPr/>
    </dgm:pt>
    <dgm:pt modelId="{278E8E20-654A-4C4A-B75D-9584E2E3FBEA}" type="pres">
      <dgm:prSet presAssocID="{1746DB3F-9869-4CCB-AF9C-9758DB166FE5}" presName="TwoConn_1-2" presStyleLbl="fgAccFollowNode1" presStyleIdx="0" presStyleCnt="1">
        <dgm:presLayoutVars>
          <dgm:bulletEnabled val="1"/>
        </dgm:presLayoutVars>
      </dgm:prSet>
      <dgm:spPr/>
    </dgm:pt>
    <dgm:pt modelId="{245CD674-685E-49AC-86DA-C294FA3CBA0D}" type="pres">
      <dgm:prSet presAssocID="{1746DB3F-9869-4CCB-AF9C-9758DB166FE5}" presName="TwoNodes_1_text" presStyleLbl="node1" presStyleIdx="1" presStyleCnt="2">
        <dgm:presLayoutVars>
          <dgm:bulletEnabled val="1"/>
        </dgm:presLayoutVars>
      </dgm:prSet>
      <dgm:spPr/>
    </dgm:pt>
    <dgm:pt modelId="{69C1F2FF-B372-4D0E-B601-A9BF818F8A9B}" type="pres">
      <dgm:prSet presAssocID="{1746DB3F-9869-4CCB-AF9C-9758DB166FE5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709C7F0D-0A7C-4EAF-A903-8A277453449C}" type="presOf" srcId="{A4E40FC3-0234-4405-9563-381E60D3F190}" destId="{24E17177-80F0-4419-8126-559D0A8027C8}" srcOrd="0" destOrd="0" presId="urn:microsoft.com/office/officeart/2005/8/layout/vProcess5"/>
    <dgm:cxn modelId="{96B4F012-DFC1-43EA-AF72-BCD0977EE780}" type="presOf" srcId="{AE0DF909-DD6F-430B-A5D7-F5FE359455DC}" destId="{245CD674-685E-49AC-86DA-C294FA3CBA0D}" srcOrd="1" destOrd="0" presId="urn:microsoft.com/office/officeart/2005/8/layout/vProcess5"/>
    <dgm:cxn modelId="{7446DD1C-728F-4174-8D78-FFCE4006DFE0}" type="presOf" srcId="{1746DB3F-9869-4CCB-AF9C-9758DB166FE5}" destId="{B607ABDB-7E4B-4A2C-9D1D-8A33D02965D1}" srcOrd="0" destOrd="0" presId="urn:microsoft.com/office/officeart/2005/8/layout/vProcess5"/>
    <dgm:cxn modelId="{8EE3871D-023D-4FCC-8419-3AD9F8790276}" type="presOf" srcId="{AE0DF909-DD6F-430B-A5D7-F5FE359455DC}" destId="{500F8221-8499-4F81-85CC-7D0AB5796B8B}" srcOrd="0" destOrd="0" presId="urn:microsoft.com/office/officeart/2005/8/layout/vProcess5"/>
    <dgm:cxn modelId="{D6F0F22A-C1A0-47D6-AE80-A459D18F3CAA}" srcId="{1746DB3F-9869-4CCB-AF9C-9758DB166FE5}" destId="{AE0DF909-DD6F-430B-A5D7-F5FE359455DC}" srcOrd="0" destOrd="0" parTransId="{CBA3BBE1-E710-4122-932C-A8A532F048B5}" sibTransId="{97925CB0-9851-4061-9709-D1C2D4AFDFFC}"/>
    <dgm:cxn modelId="{301E6F57-6181-42DB-9AE7-E44109389AD0}" type="presOf" srcId="{A4E40FC3-0234-4405-9563-381E60D3F190}" destId="{69C1F2FF-B372-4D0E-B601-A9BF818F8A9B}" srcOrd="1" destOrd="0" presId="urn:microsoft.com/office/officeart/2005/8/layout/vProcess5"/>
    <dgm:cxn modelId="{28CA4197-4940-473C-9934-14DA5F4D18A1}" srcId="{1746DB3F-9869-4CCB-AF9C-9758DB166FE5}" destId="{A4E40FC3-0234-4405-9563-381E60D3F190}" srcOrd="1" destOrd="0" parTransId="{DDE7C806-F082-4D4A-A990-73D8A24799A1}" sibTransId="{F3A1C98F-8638-4B1B-B09E-67D764176D57}"/>
    <dgm:cxn modelId="{8F96DDA7-A477-4D8E-8E51-AB3CB04D9474}" type="presOf" srcId="{97925CB0-9851-4061-9709-D1C2D4AFDFFC}" destId="{278E8E20-654A-4C4A-B75D-9584E2E3FBEA}" srcOrd="0" destOrd="0" presId="urn:microsoft.com/office/officeart/2005/8/layout/vProcess5"/>
    <dgm:cxn modelId="{499F49E2-025B-4CA7-A238-138D628674AD}" type="presParOf" srcId="{B607ABDB-7E4B-4A2C-9D1D-8A33D02965D1}" destId="{44DBBCF3-2BD4-4A23-8906-10D744713DB5}" srcOrd="0" destOrd="0" presId="urn:microsoft.com/office/officeart/2005/8/layout/vProcess5"/>
    <dgm:cxn modelId="{1BB6D303-2933-4CBE-8CA7-81DDDE571242}" type="presParOf" srcId="{B607ABDB-7E4B-4A2C-9D1D-8A33D02965D1}" destId="{500F8221-8499-4F81-85CC-7D0AB5796B8B}" srcOrd="1" destOrd="0" presId="urn:microsoft.com/office/officeart/2005/8/layout/vProcess5"/>
    <dgm:cxn modelId="{36D0124F-8575-4383-A2E4-ABBDF323D3F3}" type="presParOf" srcId="{B607ABDB-7E4B-4A2C-9D1D-8A33D02965D1}" destId="{24E17177-80F0-4419-8126-559D0A8027C8}" srcOrd="2" destOrd="0" presId="urn:microsoft.com/office/officeart/2005/8/layout/vProcess5"/>
    <dgm:cxn modelId="{4ADD1368-2566-41C7-A591-652D5BAD4453}" type="presParOf" srcId="{B607ABDB-7E4B-4A2C-9D1D-8A33D02965D1}" destId="{278E8E20-654A-4C4A-B75D-9584E2E3FBEA}" srcOrd="3" destOrd="0" presId="urn:microsoft.com/office/officeart/2005/8/layout/vProcess5"/>
    <dgm:cxn modelId="{81E34E6F-9812-44D8-88AB-D0729CB3E32D}" type="presParOf" srcId="{B607ABDB-7E4B-4A2C-9D1D-8A33D02965D1}" destId="{245CD674-685E-49AC-86DA-C294FA3CBA0D}" srcOrd="4" destOrd="0" presId="urn:microsoft.com/office/officeart/2005/8/layout/vProcess5"/>
    <dgm:cxn modelId="{2010AF4D-7EFC-45DF-9238-B15AA9A88E69}" type="presParOf" srcId="{B607ABDB-7E4B-4A2C-9D1D-8A33D02965D1}" destId="{69C1F2FF-B372-4D0E-B601-A9BF818F8A9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BBE19C-CD93-4D8C-B0A2-739BF7E4CDC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39B71F-F808-47CB-8A4B-CFAA6476E598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/>
            <a:t>Кримінально-правові</a:t>
          </a:r>
          <a:endParaRPr lang="ru-RU" b="1" dirty="0"/>
        </a:p>
      </dgm:t>
    </dgm:pt>
    <dgm:pt modelId="{57423544-9485-4CA9-A3B3-F4595CABB288}" type="parTrans" cxnId="{CB736E01-5F0A-4C0F-AFA5-B55E095A651C}">
      <dgm:prSet/>
      <dgm:spPr/>
      <dgm:t>
        <a:bodyPr/>
        <a:lstStyle/>
        <a:p>
          <a:endParaRPr lang="ru-RU"/>
        </a:p>
      </dgm:t>
    </dgm:pt>
    <dgm:pt modelId="{6B78274F-197C-4CF7-8D4E-F14B510C949B}" type="sibTrans" cxnId="{CB736E01-5F0A-4C0F-AFA5-B55E095A651C}">
      <dgm:prSet/>
      <dgm:spPr/>
      <dgm:t>
        <a:bodyPr/>
        <a:lstStyle/>
        <a:p>
          <a:endParaRPr lang="ru-RU"/>
        </a:p>
      </dgm:t>
    </dgm:pt>
    <dgm:pt modelId="{6BAB865A-CD39-4B19-B0BE-0695131E859B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/>
            <a:t>Соціологічні (соціально-демографічні)</a:t>
          </a:r>
          <a:endParaRPr lang="ru-RU" b="1" dirty="0"/>
        </a:p>
      </dgm:t>
    </dgm:pt>
    <dgm:pt modelId="{1E15EA2A-5023-4B8F-9115-7E1176DC9F78}" type="parTrans" cxnId="{A91F56A2-4884-4ED8-8117-204177D5E82A}">
      <dgm:prSet/>
      <dgm:spPr/>
      <dgm:t>
        <a:bodyPr/>
        <a:lstStyle/>
        <a:p>
          <a:endParaRPr lang="ru-RU"/>
        </a:p>
      </dgm:t>
    </dgm:pt>
    <dgm:pt modelId="{CD8A257A-C404-4DF5-9A86-2B653B374C31}" type="sibTrans" cxnId="{A91F56A2-4884-4ED8-8117-204177D5E82A}">
      <dgm:prSet/>
      <dgm:spPr/>
      <dgm:t>
        <a:bodyPr/>
        <a:lstStyle/>
        <a:p>
          <a:endParaRPr lang="ru-RU"/>
        </a:p>
      </dgm:t>
    </dgm:pt>
    <dgm:pt modelId="{2C9D0BC6-6DCD-4951-BB0A-88E294CCDA99}">
      <dgm:prSet/>
      <dgm:spPr/>
      <dgm:t>
        <a:bodyPr/>
        <a:lstStyle/>
        <a:p>
          <a:r>
            <a:rPr lang="uk-UA" dirty="0"/>
            <a:t>за соціально-демографічними ознаками (стать, вік, освіта); за ознаками соціального становища й роду занять (робітники, службовці, студенти, пенсіонери тощо); за ознаками місця та тривалості проживання (мігрант, мешканець міста, мешканець села тощо)</a:t>
          </a:r>
          <a:endParaRPr lang="ru-RU" dirty="0"/>
        </a:p>
      </dgm:t>
    </dgm:pt>
    <dgm:pt modelId="{EF40ABB2-64B6-4B17-9250-30434F359610}" type="parTrans" cxnId="{E5E23E73-BE69-447F-9442-AEA6D2806B21}">
      <dgm:prSet/>
      <dgm:spPr/>
      <dgm:t>
        <a:bodyPr/>
        <a:lstStyle/>
        <a:p>
          <a:endParaRPr lang="ru-RU"/>
        </a:p>
      </dgm:t>
    </dgm:pt>
    <dgm:pt modelId="{EC1DC091-221C-4D21-A5A4-4D4091B8859A}" type="sibTrans" cxnId="{E5E23E73-BE69-447F-9442-AEA6D2806B21}">
      <dgm:prSet/>
      <dgm:spPr/>
      <dgm:t>
        <a:bodyPr/>
        <a:lstStyle/>
        <a:p>
          <a:endParaRPr lang="ru-RU"/>
        </a:p>
      </dgm:t>
    </dgm:pt>
    <dgm:pt modelId="{05DC98E6-6C05-4FAA-A044-F753DAC2AF39}">
      <dgm:prSet phldrT="[Текст]" custT="1"/>
      <dgm:spPr/>
      <dgm:t>
        <a:bodyPr/>
        <a:lstStyle/>
        <a:p>
          <a:r>
            <a:rPr lang="uk-UA" sz="2400" dirty="0"/>
            <a:t>за інтенсивністю й характером кримінально протиправної діяльності (повторність, рецидив, у складі групи тощо); за даними про стан особи в момент скоєння </a:t>
          </a:r>
          <a:r>
            <a:rPr lang="uk-UA" sz="2400" dirty="0" err="1"/>
            <a:t>кр</a:t>
          </a:r>
          <a:r>
            <a:rPr lang="uk-UA" sz="2400" dirty="0"/>
            <a:t>. пр. (у стані алкогольного сп’яніння, під час відбування покарання тощо); за видами скоєного </a:t>
          </a:r>
          <a:r>
            <a:rPr lang="uk-UA" sz="2400" dirty="0" err="1"/>
            <a:t>кр</a:t>
          </a:r>
          <a:r>
            <a:rPr lang="uk-UA" sz="2400" dirty="0"/>
            <a:t>. пр. (грабіжники, вбивці, ґвалтівники, хулігани тощо)</a:t>
          </a:r>
          <a:endParaRPr lang="ru-RU" sz="2400" dirty="0"/>
        </a:p>
      </dgm:t>
    </dgm:pt>
    <dgm:pt modelId="{E0E16B5C-B864-4517-8F9C-313ADF74A0D3}" type="parTrans" cxnId="{4FC48EE1-0F59-4A52-BB07-D1322C92E187}">
      <dgm:prSet/>
      <dgm:spPr/>
      <dgm:t>
        <a:bodyPr/>
        <a:lstStyle/>
        <a:p>
          <a:endParaRPr lang="ru-RU"/>
        </a:p>
      </dgm:t>
    </dgm:pt>
    <dgm:pt modelId="{F31CB49B-FA3C-48AD-A7F8-9F4AE0EF61FC}" type="sibTrans" cxnId="{4FC48EE1-0F59-4A52-BB07-D1322C92E187}">
      <dgm:prSet/>
      <dgm:spPr/>
      <dgm:t>
        <a:bodyPr/>
        <a:lstStyle/>
        <a:p>
          <a:endParaRPr lang="ru-RU"/>
        </a:p>
      </dgm:t>
    </dgm:pt>
    <dgm:pt modelId="{60701449-887C-4320-BC53-94B5AA0FA295}" type="pres">
      <dgm:prSet presAssocID="{BEBBE19C-CD93-4D8C-B0A2-739BF7E4CDCA}" presName="Name0" presStyleCnt="0">
        <dgm:presLayoutVars>
          <dgm:dir/>
          <dgm:animLvl val="lvl"/>
          <dgm:resizeHandles val="exact"/>
        </dgm:presLayoutVars>
      </dgm:prSet>
      <dgm:spPr/>
    </dgm:pt>
    <dgm:pt modelId="{03117928-4A75-4A11-BA9F-27A6BD4644A7}" type="pres">
      <dgm:prSet presAssocID="{3639B71F-F808-47CB-8A4B-CFAA6476E598}" presName="linNode" presStyleCnt="0"/>
      <dgm:spPr/>
    </dgm:pt>
    <dgm:pt modelId="{7EE15132-7DC8-4145-B568-247C002EC304}" type="pres">
      <dgm:prSet presAssocID="{3639B71F-F808-47CB-8A4B-CFAA6476E598}" presName="parentText" presStyleLbl="node1" presStyleIdx="0" presStyleCnt="2" custScaleX="75335" custLinFactNeighborX="-6980" custLinFactNeighborY="-2">
        <dgm:presLayoutVars>
          <dgm:chMax val="1"/>
          <dgm:bulletEnabled val="1"/>
        </dgm:presLayoutVars>
      </dgm:prSet>
      <dgm:spPr/>
    </dgm:pt>
    <dgm:pt modelId="{38A68863-B615-4F5C-838C-9F91C0C2D552}" type="pres">
      <dgm:prSet presAssocID="{3639B71F-F808-47CB-8A4B-CFAA6476E598}" presName="descendantText" presStyleLbl="alignAccFollowNode1" presStyleIdx="0" presStyleCnt="2" custScaleX="111132" custScaleY="124507">
        <dgm:presLayoutVars>
          <dgm:bulletEnabled val="1"/>
        </dgm:presLayoutVars>
      </dgm:prSet>
      <dgm:spPr/>
    </dgm:pt>
    <dgm:pt modelId="{5C1955DD-05AB-4B6D-A737-5386A5CC5319}" type="pres">
      <dgm:prSet presAssocID="{6B78274F-197C-4CF7-8D4E-F14B510C949B}" presName="sp" presStyleCnt="0"/>
      <dgm:spPr/>
    </dgm:pt>
    <dgm:pt modelId="{ED1B3B47-E598-4D29-BA98-CA33CBE2D1A3}" type="pres">
      <dgm:prSet presAssocID="{6BAB865A-CD39-4B19-B0BE-0695131E859B}" presName="linNode" presStyleCnt="0"/>
      <dgm:spPr/>
    </dgm:pt>
    <dgm:pt modelId="{C0B957F0-415B-494B-BB38-66F71FA985FF}" type="pres">
      <dgm:prSet presAssocID="{6BAB865A-CD39-4B19-B0BE-0695131E859B}" presName="parentText" presStyleLbl="node1" presStyleIdx="1" presStyleCnt="2" custScaleX="70461" custLinFactNeighborX="-6980" custLinFactNeighborY="-2500">
        <dgm:presLayoutVars>
          <dgm:chMax val="1"/>
          <dgm:bulletEnabled val="1"/>
        </dgm:presLayoutVars>
      </dgm:prSet>
      <dgm:spPr/>
    </dgm:pt>
    <dgm:pt modelId="{54559370-4133-46FD-8A3F-B29DC85B8B12}" type="pres">
      <dgm:prSet presAssocID="{6BAB865A-CD39-4B19-B0BE-0695131E859B}" presName="descendantText" presStyleLbl="alignAccFollowNode1" presStyleIdx="1" presStyleCnt="2" custScaleX="114037">
        <dgm:presLayoutVars>
          <dgm:bulletEnabled val="1"/>
        </dgm:presLayoutVars>
      </dgm:prSet>
      <dgm:spPr/>
    </dgm:pt>
  </dgm:ptLst>
  <dgm:cxnLst>
    <dgm:cxn modelId="{CB736E01-5F0A-4C0F-AFA5-B55E095A651C}" srcId="{BEBBE19C-CD93-4D8C-B0A2-739BF7E4CDCA}" destId="{3639B71F-F808-47CB-8A4B-CFAA6476E598}" srcOrd="0" destOrd="0" parTransId="{57423544-9485-4CA9-A3B3-F4595CABB288}" sibTransId="{6B78274F-197C-4CF7-8D4E-F14B510C949B}"/>
    <dgm:cxn modelId="{C95C641B-5981-4D05-98C0-047DC4ABD781}" type="presOf" srcId="{3639B71F-F808-47CB-8A4B-CFAA6476E598}" destId="{7EE15132-7DC8-4145-B568-247C002EC304}" srcOrd="0" destOrd="0" presId="urn:microsoft.com/office/officeart/2005/8/layout/vList5"/>
    <dgm:cxn modelId="{293EDE37-D4E2-4575-A127-A5295D8587A6}" type="presOf" srcId="{6BAB865A-CD39-4B19-B0BE-0695131E859B}" destId="{C0B957F0-415B-494B-BB38-66F71FA985FF}" srcOrd="0" destOrd="0" presId="urn:microsoft.com/office/officeart/2005/8/layout/vList5"/>
    <dgm:cxn modelId="{E5E23E73-BE69-447F-9442-AEA6D2806B21}" srcId="{6BAB865A-CD39-4B19-B0BE-0695131E859B}" destId="{2C9D0BC6-6DCD-4951-BB0A-88E294CCDA99}" srcOrd="0" destOrd="0" parTransId="{EF40ABB2-64B6-4B17-9250-30434F359610}" sibTransId="{EC1DC091-221C-4D21-A5A4-4D4091B8859A}"/>
    <dgm:cxn modelId="{74B3085A-E395-46CD-8932-71B48364124F}" type="presOf" srcId="{2C9D0BC6-6DCD-4951-BB0A-88E294CCDA99}" destId="{54559370-4133-46FD-8A3F-B29DC85B8B12}" srcOrd="0" destOrd="0" presId="urn:microsoft.com/office/officeart/2005/8/layout/vList5"/>
    <dgm:cxn modelId="{F29B9D7F-DC30-4A72-88CF-535C9E2A3651}" type="presOf" srcId="{BEBBE19C-CD93-4D8C-B0A2-739BF7E4CDCA}" destId="{60701449-887C-4320-BC53-94B5AA0FA295}" srcOrd="0" destOrd="0" presId="urn:microsoft.com/office/officeart/2005/8/layout/vList5"/>
    <dgm:cxn modelId="{C944368B-08AF-4650-AFFB-FE799E9D3B90}" type="presOf" srcId="{05DC98E6-6C05-4FAA-A044-F753DAC2AF39}" destId="{38A68863-B615-4F5C-838C-9F91C0C2D552}" srcOrd="0" destOrd="0" presId="urn:microsoft.com/office/officeart/2005/8/layout/vList5"/>
    <dgm:cxn modelId="{A91F56A2-4884-4ED8-8117-204177D5E82A}" srcId="{BEBBE19C-CD93-4D8C-B0A2-739BF7E4CDCA}" destId="{6BAB865A-CD39-4B19-B0BE-0695131E859B}" srcOrd="1" destOrd="0" parTransId="{1E15EA2A-5023-4B8F-9115-7E1176DC9F78}" sibTransId="{CD8A257A-C404-4DF5-9A86-2B653B374C31}"/>
    <dgm:cxn modelId="{4FC48EE1-0F59-4A52-BB07-D1322C92E187}" srcId="{3639B71F-F808-47CB-8A4B-CFAA6476E598}" destId="{05DC98E6-6C05-4FAA-A044-F753DAC2AF39}" srcOrd="0" destOrd="0" parTransId="{E0E16B5C-B864-4517-8F9C-313ADF74A0D3}" sibTransId="{F31CB49B-FA3C-48AD-A7F8-9F4AE0EF61FC}"/>
    <dgm:cxn modelId="{01D52805-EB0A-4C11-A544-04E4FA2F027E}" type="presParOf" srcId="{60701449-887C-4320-BC53-94B5AA0FA295}" destId="{03117928-4A75-4A11-BA9F-27A6BD4644A7}" srcOrd="0" destOrd="0" presId="urn:microsoft.com/office/officeart/2005/8/layout/vList5"/>
    <dgm:cxn modelId="{546E9291-EB67-46F6-A4F1-8E30DFF1AF09}" type="presParOf" srcId="{03117928-4A75-4A11-BA9F-27A6BD4644A7}" destId="{7EE15132-7DC8-4145-B568-247C002EC304}" srcOrd="0" destOrd="0" presId="urn:microsoft.com/office/officeart/2005/8/layout/vList5"/>
    <dgm:cxn modelId="{76DA7314-C5CF-45C2-A15A-284A830DE385}" type="presParOf" srcId="{03117928-4A75-4A11-BA9F-27A6BD4644A7}" destId="{38A68863-B615-4F5C-838C-9F91C0C2D552}" srcOrd="1" destOrd="0" presId="urn:microsoft.com/office/officeart/2005/8/layout/vList5"/>
    <dgm:cxn modelId="{05C4CBD6-CE49-4827-AEB1-4F94CF038D85}" type="presParOf" srcId="{60701449-887C-4320-BC53-94B5AA0FA295}" destId="{5C1955DD-05AB-4B6D-A737-5386A5CC5319}" srcOrd="1" destOrd="0" presId="urn:microsoft.com/office/officeart/2005/8/layout/vList5"/>
    <dgm:cxn modelId="{74313A0E-0DE7-4261-8443-07516C9A1913}" type="presParOf" srcId="{60701449-887C-4320-BC53-94B5AA0FA295}" destId="{ED1B3B47-E598-4D29-BA98-CA33CBE2D1A3}" srcOrd="2" destOrd="0" presId="urn:microsoft.com/office/officeart/2005/8/layout/vList5"/>
    <dgm:cxn modelId="{A3CFDED8-B0D4-47FE-A26F-C74F813559B7}" type="presParOf" srcId="{ED1B3B47-E598-4D29-BA98-CA33CBE2D1A3}" destId="{C0B957F0-415B-494B-BB38-66F71FA985FF}" srcOrd="0" destOrd="0" presId="urn:microsoft.com/office/officeart/2005/8/layout/vList5"/>
    <dgm:cxn modelId="{B36A10A9-B328-4452-83D0-FC286A564A81}" type="presParOf" srcId="{ED1B3B47-E598-4D29-BA98-CA33CBE2D1A3}" destId="{54559370-4133-46FD-8A3F-B29DC85B8B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C7CD57-F0C3-4853-A6AC-EA61E0FE6F7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E1059B-7579-4ACE-A914-9B211EA6684E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/>
            <a:t>За характером скоєних </a:t>
          </a:r>
          <a:r>
            <a:rPr lang="uk-UA" b="1" dirty="0" err="1"/>
            <a:t>кр</a:t>
          </a:r>
          <a:r>
            <a:rPr lang="uk-UA" b="1" dirty="0"/>
            <a:t>. пр.</a:t>
          </a:r>
          <a:endParaRPr lang="ru-RU" dirty="0"/>
        </a:p>
      </dgm:t>
    </dgm:pt>
    <dgm:pt modelId="{3962BAAF-58B0-4AF6-A50F-3571C2A0DA5F}" type="parTrans" cxnId="{024D0DED-1BB4-42FB-8D0D-512A681C4F23}">
      <dgm:prSet/>
      <dgm:spPr/>
      <dgm:t>
        <a:bodyPr/>
        <a:lstStyle/>
        <a:p>
          <a:endParaRPr lang="ru-RU"/>
        </a:p>
      </dgm:t>
    </dgm:pt>
    <dgm:pt modelId="{F07C56B1-259B-4285-9C47-1E06B0EA1E73}" type="sibTrans" cxnId="{024D0DED-1BB4-42FB-8D0D-512A681C4F23}">
      <dgm:prSet/>
      <dgm:spPr/>
      <dgm:t>
        <a:bodyPr/>
        <a:lstStyle/>
        <a:p>
          <a:endParaRPr lang="ru-RU"/>
        </a:p>
      </dgm:t>
    </dgm:pt>
    <dgm:pt modelId="{E29DBAEF-1DD4-4B8D-AA79-E1ADC4AC3A2E}">
      <dgm:prSet phldrT="[Текст]"/>
      <dgm:spPr/>
      <dgm:t>
        <a:bodyPr/>
        <a:lstStyle/>
        <a:p>
          <a:r>
            <a:rPr lang="uk-UA" b="1" i="1" dirty="0"/>
            <a:t>насильницький (агресивний) тип </a:t>
          </a:r>
          <a:endParaRPr lang="ru-RU" dirty="0"/>
        </a:p>
      </dgm:t>
    </dgm:pt>
    <dgm:pt modelId="{A709E667-59FD-4EF9-8F6A-0BD69BF02240}" type="parTrans" cxnId="{63431559-AAED-484C-B647-89EA94546672}">
      <dgm:prSet/>
      <dgm:spPr/>
      <dgm:t>
        <a:bodyPr/>
        <a:lstStyle/>
        <a:p>
          <a:endParaRPr lang="ru-RU"/>
        </a:p>
      </dgm:t>
    </dgm:pt>
    <dgm:pt modelId="{836C05EB-D790-4707-A3CD-2095A1AF0C5A}" type="sibTrans" cxnId="{63431559-AAED-484C-B647-89EA94546672}">
      <dgm:prSet/>
      <dgm:spPr/>
      <dgm:t>
        <a:bodyPr/>
        <a:lstStyle/>
        <a:p>
          <a:endParaRPr lang="ru-RU"/>
        </a:p>
      </dgm:t>
    </dgm:pt>
    <dgm:pt modelId="{D161CEE4-F3FC-4D45-8913-CADB32AE5AE7}">
      <dgm:prSet phldrT="[Текст]"/>
      <dgm:spPr/>
      <dgm:t>
        <a:bodyPr/>
        <a:lstStyle/>
        <a:p>
          <a:r>
            <a:rPr lang="uk-UA" b="1" i="1" dirty="0"/>
            <a:t>корисливий тип</a:t>
          </a:r>
          <a:endParaRPr lang="ru-RU" dirty="0"/>
        </a:p>
      </dgm:t>
    </dgm:pt>
    <dgm:pt modelId="{737F7B37-58C6-4EAB-B736-EE391C75EF20}" type="parTrans" cxnId="{C3E94D07-5597-4A4A-BC63-270C00F7E224}">
      <dgm:prSet/>
      <dgm:spPr/>
      <dgm:t>
        <a:bodyPr/>
        <a:lstStyle/>
        <a:p>
          <a:endParaRPr lang="ru-RU"/>
        </a:p>
      </dgm:t>
    </dgm:pt>
    <dgm:pt modelId="{BDD9E8D1-D67E-40CB-8401-B92825EB21A4}" type="sibTrans" cxnId="{C3E94D07-5597-4A4A-BC63-270C00F7E224}">
      <dgm:prSet/>
      <dgm:spPr/>
      <dgm:t>
        <a:bodyPr/>
        <a:lstStyle/>
        <a:p>
          <a:endParaRPr lang="ru-RU"/>
        </a:p>
      </dgm:t>
    </dgm:pt>
    <dgm:pt modelId="{DA35FA79-2599-453C-B277-DBC80D958199}">
      <dgm:prSet phldrT="[Текст]"/>
      <dgm:spPr/>
      <dgm:t>
        <a:bodyPr/>
        <a:lstStyle/>
        <a:p>
          <a:r>
            <a:rPr lang="uk-UA" b="1" i="1" dirty="0"/>
            <a:t>корисливо-насильницький тип </a:t>
          </a:r>
          <a:endParaRPr lang="ru-RU" dirty="0"/>
        </a:p>
      </dgm:t>
    </dgm:pt>
    <dgm:pt modelId="{A342DBE4-025E-4623-A1EF-B6B59F2D755D}" type="parTrans" cxnId="{1CC861E6-EA04-404A-9A92-59F9E5DFE837}">
      <dgm:prSet/>
      <dgm:spPr/>
      <dgm:t>
        <a:bodyPr/>
        <a:lstStyle/>
        <a:p>
          <a:endParaRPr lang="ru-RU"/>
        </a:p>
      </dgm:t>
    </dgm:pt>
    <dgm:pt modelId="{A8D12D35-451C-4A08-8084-C4BB88371D58}" type="sibTrans" cxnId="{1CC861E6-EA04-404A-9A92-59F9E5DFE837}">
      <dgm:prSet/>
      <dgm:spPr/>
      <dgm:t>
        <a:bodyPr/>
        <a:lstStyle/>
        <a:p>
          <a:endParaRPr lang="ru-RU"/>
        </a:p>
      </dgm:t>
    </dgm:pt>
    <dgm:pt modelId="{243874C0-6C29-4BAC-A514-F8E1130970DE}">
      <dgm:prSet phldrT="[Текст]"/>
      <dgm:spPr/>
      <dgm:t>
        <a:bodyPr/>
        <a:lstStyle/>
        <a:p>
          <a:r>
            <a:rPr lang="uk-UA" b="1" i="1" dirty="0"/>
            <a:t>злісний соціально-дезорганізований тип </a:t>
          </a:r>
          <a:endParaRPr lang="ru-RU" dirty="0"/>
        </a:p>
      </dgm:t>
    </dgm:pt>
    <dgm:pt modelId="{7D1E1CE2-9CC0-44B4-9959-F6298841D399}" type="parTrans" cxnId="{1FEBBDC6-846B-45D1-922C-0FF4FEAE271D}">
      <dgm:prSet/>
      <dgm:spPr/>
      <dgm:t>
        <a:bodyPr/>
        <a:lstStyle/>
        <a:p>
          <a:endParaRPr lang="ru-RU"/>
        </a:p>
      </dgm:t>
    </dgm:pt>
    <dgm:pt modelId="{8754AB6E-13A4-425B-958B-189DDD35038A}" type="sibTrans" cxnId="{1FEBBDC6-846B-45D1-922C-0FF4FEAE271D}">
      <dgm:prSet/>
      <dgm:spPr/>
      <dgm:t>
        <a:bodyPr/>
        <a:lstStyle/>
        <a:p>
          <a:endParaRPr lang="ru-RU"/>
        </a:p>
      </dgm:t>
    </dgm:pt>
    <dgm:pt modelId="{88394DF5-DE7A-4ECB-96A1-27AD402C1362}">
      <dgm:prSet phldrT="[Текст]"/>
      <dgm:spPr/>
      <dgm:t>
        <a:bodyPr/>
        <a:lstStyle/>
        <a:p>
          <a:r>
            <a:rPr lang="uk-UA" b="1" i="1" dirty="0"/>
            <a:t>необережний тип </a:t>
          </a:r>
          <a:endParaRPr lang="ru-RU" dirty="0"/>
        </a:p>
      </dgm:t>
    </dgm:pt>
    <dgm:pt modelId="{314926D4-06BB-4291-92D5-3DC55B474298}" type="parTrans" cxnId="{C5418C72-15E7-4436-BE06-9952B2399A55}">
      <dgm:prSet/>
      <dgm:spPr/>
      <dgm:t>
        <a:bodyPr/>
        <a:lstStyle/>
        <a:p>
          <a:endParaRPr lang="ru-RU"/>
        </a:p>
      </dgm:t>
    </dgm:pt>
    <dgm:pt modelId="{C0C62E84-DFED-49FA-8C0D-7EDE776AA59E}" type="sibTrans" cxnId="{C5418C72-15E7-4436-BE06-9952B2399A55}">
      <dgm:prSet/>
      <dgm:spPr/>
      <dgm:t>
        <a:bodyPr/>
        <a:lstStyle/>
        <a:p>
          <a:endParaRPr lang="ru-RU"/>
        </a:p>
      </dgm:t>
    </dgm:pt>
    <dgm:pt modelId="{8B74695A-2D53-408A-97F3-DAFCFF3B5783}" type="pres">
      <dgm:prSet presAssocID="{EBC7CD57-F0C3-4853-A6AC-EA61E0FE6F72}" presName="Name0" presStyleCnt="0">
        <dgm:presLayoutVars>
          <dgm:dir/>
          <dgm:animLvl val="lvl"/>
          <dgm:resizeHandles val="exact"/>
        </dgm:presLayoutVars>
      </dgm:prSet>
      <dgm:spPr/>
    </dgm:pt>
    <dgm:pt modelId="{72F70F99-3313-49C4-B0F9-3069C6DBE693}" type="pres">
      <dgm:prSet presAssocID="{8EE1059B-7579-4ACE-A914-9B211EA6684E}" presName="linNode" presStyleCnt="0"/>
      <dgm:spPr/>
    </dgm:pt>
    <dgm:pt modelId="{E84B9AE6-ED35-4100-B438-7AC6DAF19C73}" type="pres">
      <dgm:prSet presAssocID="{8EE1059B-7579-4ACE-A914-9B211EA6684E}" presName="parentText" presStyleLbl="node1" presStyleIdx="0" presStyleCnt="1" custLinFactNeighborX="1403" custLinFactNeighborY="186">
        <dgm:presLayoutVars>
          <dgm:chMax val="1"/>
          <dgm:bulletEnabled val="1"/>
        </dgm:presLayoutVars>
      </dgm:prSet>
      <dgm:spPr/>
    </dgm:pt>
    <dgm:pt modelId="{B439AE3F-B9B3-42BF-BC67-0E3F313BBB39}" type="pres">
      <dgm:prSet presAssocID="{8EE1059B-7579-4ACE-A914-9B211EA6684E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C3E94D07-5597-4A4A-BC63-270C00F7E224}" srcId="{8EE1059B-7579-4ACE-A914-9B211EA6684E}" destId="{D161CEE4-F3FC-4D45-8913-CADB32AE5AE7}" srcOrd="1" destOrd="0" parTransId="{737F7B37-58C6-4EAB-B736-EE391C75EF20}" sibTransId="{BDD9E8D1-D67E-40CB-8401-B92825EB21A4}"/>
    <dgm:cxn modelId="{688BBF2D-9914-40CC-85E0-762D7E06F44F}" type="presOf" srcId="{EBC7CD57-F0C3-4853-A6AC-EA61E0FE6F72}" destId="{8B74695A-2D53-408A-97F3-DAFCFF3B5783}" srcOrd="0" destOrd="0" presId="urn:microsoft.com/office/officeart/2005/8/layout/vList5"/>
    <dgm:cxn modelId="{54152C47-A6ED-4AE5-9915-E436A3BCF3CB}" type="presOf" srcId="{DA35FA79-2599-453C-B277-DBC80D958199}" destId="{B439AE3F-B9B3-42BF-BC67-0E3F313BBB39}" srcOrd="0" destOrd="2" presId="urn:microsoft.com/office/officeart/2005/8/layout/vList5"/>
    <dgm:cxn modelId="{C5418C72-15E7-4436-BE06-9952B2399A55}" srcId="{8EE1059B-7579-4ACE-A914-9B211EA6684E}" destId="{88394DF5-DE7A-4ECB-96A1-27AD402C1362}" srcOrd="4" destOrd="0" parTransId="{314926D4-06BB-4291-92D5-3DC55B474298}" sibTransId="{C0C62E84-DFED-49FA-8C0D-7EDE776AA59E}"/>
    <dgm:cxn modelId="{63431559-AAED-484C-B647-89EA94546672}" srcId="{8EE1059B-7579-4ACE-A914-9B211EA6684E}" destId="{E29DBAEF-1DD4-4B8D-AA79-E1ADC4AC3A2E}" srcOrd="0" destOrd="0" parTransId="{A709E667-59FD-4EF9-8F6A-0BD69BF02240}" sibTransId="{836C05EB-D790-4707-A3CD-2095A1AF0C5A}"/>
    <dgm:cxn modelId="{1FEBBDC6-846B-45D1-922C-0FF4FEAE271D}" srcId="{8EE1059B-7579-4ACE-A914-9B211EA6684E}" destId="{243874C0-6C29-4BAC-A514-F8E1130970DE}" srcOrd="3" destOrd="0" parTransId="{7D1E1CE2-9CC0-44B4-9959-F6298841D399}" sibTransId="{8754AB6E-13A4-425B-958B-189DDD35038A}"/>
    <dgm:cxn modelId="{8D7BFFD5-7161-4236-B457-95E724A25BC0}" type="presOf" srcId="{88394DF5-DE7A-4ECB-96A1-27AD402C1362}" destId="{B439AE3F-B9B3-42BF-BC67-0E3F313BBB39}" srcOrd="0" destOrd="4" presId="urn:microsoft.com/office/officeart/2005/8/layout/vList5"/>
    <dgm:cxn modelId="{4C298ED9-8F51-4E7A-8712-F0A0D26D5AD0}" type="presOf" srcId="{E29DBAEF-1DD4-4B8D-AA79-E1ADC4AC3A2E}" destId="{B439AE3F-B9B3-42BF-BC67-0E3F313BBB39}" srcOrd="0" destOrd="0" presId="urn:microsoft.com/office/officeart/2005/8/layout/vList5"/>
    <dgm:cxn modelId="{12DED1DB-B513-474C-9361-963F761E61D3}" type="presOf" srcId="{D161CEE4-F3FC-4D45-8913-CADB32AE5AE7}" destId="{B439AE3F-B9B3-42BF-BC67-0E3F313BBB39}" srcOrd="0" destOrd="1" presId="urn:microsoft.com/office/officeart/2005/8/layout/vList5"/>
    <dgm:cxn modelId="{1CC861E6-EA04-404A-9A92-59F9E5DFE837}" srcId="{8EE1059B-7579-4ACE-A914-9B211EA6684E}" destId="{DA35FA79-2599-453C-B277-DBC80D958199}" srcOrd="2" destOrd="0" parTransId="{A342DBE4-025E-4623-A1EF-B6B59F2D755D}" sibTransId="{A8D12D35-451C-4A08-8084-C4BB88371D58}"/>
    <dgm:cxn modelId="{337CCDE9-CFFC-4433-BB2E-A7073D4F7BCE}" type="presOf" srcId="{8EE1059B-7579-4ACE-A914-9B211EA6684E}" destId="{E84B9AE6-ED35-4100-B438-7AC6DAF19C73}" srcOrd="0" destOrd="0" presId="urn:microsoft.com/office/officeart/2005/8/layout/vList5"/>
    <dgm:cxn modelId="{024D0DED-1BB4-42FB-8D0D-512A681C4F23}" srcId="{EBC7CD57-F0C3-4853-A6AC-EA61E0FE6F72}" destId="{8EE1059B-7579-4ACE-A914-9B211EA6684E}" srcOrd="0" destOrd="0" parTransId="{3962BAAF-58B0-4AF6-A50F-3571C2A0DA5F}" sibTransId="{F07C56B1-259B-4285-9C47-1E06B0EA1E73}"/>
    <dgm:cxn modelId="{B3BB34ED-EA9E-4103-919D-8E77221CDB1D}" type="presOf" srcId="{243874C0-6C29-4BAC-A514-F8E1130970DE}" destId="{B439AE3F-B9B3-42BF-BC67-0E3F313BBB39}" srcOrd="0" destOrd="3" presId="urn:microsoft.com/office/officeart/2005/8/layout/vList5"/>
    <dgm:cxn modelId="{FA2FF2D5-7485-4B88-A31A-3B5C4FB03CE4}" type="presParOf" srcId="{8B74695A-2D53-408A-97F3-DAFCFF3B5783}" destId="{72F70F99-3313-49C4-B0F9-3069C6DBE693}" srcOrd="0" destOrd="0" presId="urn:microsoft.com/office/officeart/2005/8/layout/vList5"/>
    <dgm:cxn modelId="{0B4AC8A5-C1F7-4C03-9C56-09A62F5B1834}" type="presParOf" srcId="{72F70F99-3313-49C4-B0F9-3069C6DBE693}" destId="{E84B9AE6-ED35-4100-B438-7AC6DAF19C73}" srcOrd="0" destOrd="0" presId="urn:microsoft.com/office/officeart/2005/8/layout/vList5"/>
    <dgm:cxn modelId="{362569EB-9536-4057-9361-2C0615F3FDDD}" type="presParOf" srcId="{72F70F99-3313-49C4-B0F9-3069C6DBE693}" destId="{B439AE3F-B9B3-42BF-BC67-0E3F313BBB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EBFA44-1E90-4704-B71D-433C861E4F4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EBDB99-B0F0-4357-BB81-F1F7C6EED50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i="1" dirty="0"/>
            <a:t>За глибиною та стійкістю антисоціальності особи</a:t>
          </a:r>
          <a:endParaRPr lang="ru-RU" sz="3200" dirty="0"/>
        </a:p>
      </dgm:t>
    </dgm:pt>
    <dgm:pt modelId="{556904C5-7285-44FF-A323-1AABE737796E}" type="parTrans" cxnId="{1C162678-EE0C-4388-9D74-B89767FBB19F}">
      <dgm:prSet/>
      <dgm:spPr/>
      <dgm:t>
        <a:bodyPr/>
        <a:lstStyle/>
        <a:p>
          <a:endParaRPr lang="ru-RU"/>
        </a:p>
      </dgm:t>
    </dgm:pt>
    <dgm:pt modelId="{9A677AB7-C2CF-4438-9D5C-259ABCAFDEFF}" type="sibTrans" cxnId="{1C162678-EE0C-4388-9D74-B89767FBB19F}">
      <dgm:prSet/>
      <dgm:spPr/>
      <dgm:t>
        <a:bodyPr/>
        <a:lstStyle/>
        <a:p>
          <a:endParaRPr lang="ru-RU"/>
        </a:p>
      </dgm:t>
    </dgm:pt>
    <dgm:pt modelId="{8228C353-A2D0-4E48-98B8-E9665FFB04DF}">
      <dgm:prSet phldrT="[Текст]" custT="1"/>
      <dgm:spPr/>
      <dgm:t>
        <a:bodyPr/>
        <a:lstStyle/>
        <a:p>
          <a:r>
            <a:rPr lang="uk-UA" sz="3200" dirty="0"/>
            <a:t>Випадкові</a:t>
          </a:r>
          <a:endParaRPr lang="ru-RU" sz="3200" dirty="0"/>
        </a:p>
      </dgm:t>
    </dgm:pt>
    <dgm:pt modelId="{495E20F2-E30C-43E7-8EF2-CDD9FCC10FFD}" type="parTrans" cxnId="{D5C8EC2A-D576-4C2D-8BBD-7023DB039AE4}">
      <dgm:prSet/>
      <dgm:spPr/>
      <dgm:t>
        <a:bodyPr/>
        <a:lstStyle/>
        <a:p>
          <a:endParaRPr lang="ru-RU"/>
        </a:p>
      </dgm:t>
    </dgm:pt>
    <dgm:pt modelId="{0A993293-7620-462A-8EBC-4060EB7CD00D}" type="sibTrans" cxnId="{D5C8EC2A-D576-4C2D-8BBD-7023DB039AE4}">
      <dgm:prSet/>
      <dgm:spPr/>
      <dgm:t>
        <a:bodyPr/>
        <a:lstStyle/>
        <a:p>
          <a:endParaRPr lang="ru-RU"/>
        </a:p>
      </dgm:t>
    </dgm:pt>
    <dgm:pt modelId="{24D3F427-19B1-4A9E-B1DD-575E41E61F43}">
      <dgm:prSet phldrT="[Текст]" custT="1"/>
      <dgm:spPr/>
      <dgm:t>
        <a:bodyPr/>
        <a:lstStyle/>
        <a:p>
          <a:r>
            <a:rPr lang="uk-UA" sz="3200" dirty="0"/>
            <a:t>Ситуаційні</a:t>
          </a:r>
          <a:endParaRPr lang="ru-RU" sz="3200" dirty="0"/>
        </a:p>
      </dgm:t>
    </dgm:pt>
    <dgm:pt modelId="{F6C36970-2083-4516-8796-A5E862AE1D5C}" type="parTrans" cxnId="{CDD0AC0A-BEF4-490B-89D2-850A6F0AECDA}">
      <dgm:prSet/>
      <dgm:spPr/>
      <dgm:t>
        <a:bodyPr/>
        <a:lstStyle/>
        <a:p>
          <a:endParaRPr lang="ru-RU"/>
        </a:p>
      </dgm:t>
    </dgm:pt>
    <dgm:pt modelId="{EF42D3DC-CBCD-406C-BE7B-989BFECCB636}" type="sibTrans" cxnId="{CDD0AC0A-BEF4-490B-89D2-850A6F0AECDA}">
      <dgm:prSet/>
      <dgm:spPr/>
      <dgm:t>
        <a:bodyPr/>
        <a:lstStyle/>
        <a:p>
          <a:endParaRPr lang="ru-RU"/>
        </a:p>
      </dgm:t>
    </dgm:pt>
    <dgm:pt modelId="{41287C77-38C2-4B74-9940-6B2D61A643D4}">
      <dgm:prSet phldrT="[Текст]" custT="1"/>
      <dgm:spPr/>
      <dgm:t>
        <a:bodyPr/>
        <a:lstStyle/>
        <a:p>
          <a:r>
            <a:rPr lang="uk-UA" sz="3200" dirty="0"/>
            <a:t>Нестійкі</a:t>
          </a:r>
          <a:endParaRPr lang="ru-RU" sz="3200" dirty="0"/>
        </a:p>
      </dgm:t>
    </dgm:pt>
    <dgm:pt modelId="{EAC01E01-FA20-4B21-A001-B2D89058B2EC}" type="parTrans" cxnId="{3EFA1A03-676E-4F95-A5A4-F85E176DFDB2}">
      <dgm:prSet/>
      <dgm:spPr/>
      <dgm:t>
        <a:bodyPr/>
        <a:lstStyle/>
        <a:p>
          <a:endParaRPr lang="ru-RU"/>
        </a:p>
      </dgm:t>
    </dgm:pt>
    <dgm:pt modelId="{9664AED4-FA21-4C90-A8D3-B955B67BF8CE}" type="sibTrans" cxnId="{3EFA1A03-676E-4F95-A5A4-F85E176DFDB2}">
      <dgm:prSet/>
      <dgm:spPr/>
      <dgm:t>
        <a:bodyPr/>
        <a:lstStyle/>
        <a:p>
          <a:endParaRPr lang="ru-RU"/>
        </a:p>
      </dgm:t>
    </dgm:pt>
    <dgm:pt modelId="{95DEA71E-A07D-4D45-980D-FC0ED75A84AE}">
      <dgm:prSet phldrT="[Текст]" custT="1"/>
      <dgm:spPr/>
      <dgm:t>
        <a:bodyPr/>
        <a:lstStyle/>
        <a:p>
          <a:r>
            <a:rPr lang="uk-UA" sz="3200" dirty="0"/>
            <a:t>Злісні</a:t>
          </a:r>
          <a:endParaRPr lang="ru-RU" sz="3200" dirty="0"/>
        </a:p>
      </dgm:t>
    </dgm:pt>
    <dgm:pt modelId="{A3819F4E-946E-463E-BBA8-6D6E82E9CA66}" type="parTrans" cxnId="{FD1C53B0-4850-42F8-8A51-50C5663BB58E}">
      <dgm:prSet/>
      <dgm:spPr/>
      <dgm:t>
        <a:bodyPr/>
        <a:lstStyle/>
        <a:p>
          <a:endParaRPr lang="ru-RU"/>
        </a:p>
      </dgm:t>
    </dgm:pt>
    <dgm:pt modelId="{A988404C-691C-4A67-B6AC-4669FA44F1BA}" type="sibTrans" cxnId="{FD1C53B0-4850-42F8-8A51-50C5663BB58E}">
      <dgm:prSet/>
      <dgm:spPr/>
      <dgm:t>
        <a:bodyPr/>
        <a:lstStyle/>
        <a:p>
          <a:endParaRPr lang="ru-RU"/>
        </a:p>
      </dgm:t>
    </dgm:pt>
    <dgm:pt modelId="{1FE86217-8719-44C9-BA0E-BFA0416CE3F2}">
      <dgm:prSet phldrT="[Текст]" custT="1"/>
      <dgm:spPr/>
      <dgm:t>
        <a:bodyPr/>
        <a:lstStyle/>
        <a:p>
          <a:r>
            <a:rPr lang="uk-UA" sz="3200" dirty="0"/>
            <a:t>Особливо злісні</a:t>
          </a:r>
          <a:endParaRPr lang="ru-RU" sz="3200" dirty="0"/>
        </a:p>
      </dgm:t>
    </dgm:pt>
    <dgm:pt modelId="{BA63893E-D42A-4504-9DAC-560242BFEB51}" type="parTrans" cxnId="{58B4679B-4539-40A2-96B8-AB33AB1CEDD8}">
      <dgm:prSet/>
      <dgm:spPr/>
      <dgm:t>
        <a:bodyPr/>
        <a:lstStyle/>
        <a:p>
          <a:endParaRPr lang="ru-RU"/>
        </a:p>
      </dgm:t>
    </dgm:pt>
    <dgm:pt modelId="{AF87E2E0-CF40-45FC-9986-957FCAD5E022}" type="sibTrans" cxnId="{58B4679B-4539-40A2-96B8-AB33AB1CEDD8}">
      <dgm:prSet/>
      <dgm:spPr/>
      <dgm:t>
        <a:bodyPr/>
        <a:lstStyle/>
        <a:p>
          <a:endParaRPr lang="ru-RU"/>
        </a:p>
      </dgm:t>
    </dgm:pt>
    <dgm:pt modelId="{190DC213-C286-4097-BC07-DD398AC8F3EF}" type="pres">
      <dgm:prSet presAssocID="{ABEBFA44-1E90-4704-B71D-433C861E4F4C}" presName="Name0" presStyleCnt="0">
        <dgm:presLayoutVars>
          <dgm:dir/>
          <dgm:animLvl val="lvl"/>
          <dgm:resizeHandles val="exact"/>
        </dgm:presLayoutVars>
      </dgm:prSet>
      <dgm:spPr/>
    </dgm:pt>
    <dgm:pt modelId="{BA268539-0ADD-46DF-AD34-EC6347C4A849}" type="pres">
      <dgm:prSet presAssocID="{A7EBDB99-B0F0-4357-BB81-F1F7C6EED504}" presName="linNode" presStyleCnt="0"/>
      <dgm:spPr/>
    </dgm:pt>
    <dgm:pt modelId="{6A943A8E-E005-456F-B3DA-F9EB2CDC77BF}" type="pres">
      <dgm:prSet presAssocID="{A7EBDB99-B0F0-4357-BB81-F1F7C6EED504}" presName="parentText" presStyleLbl="node1" presStyleIdx="0" presStyleCnt="1" custScaleX="138640" custLinFactNeighborX="-5790" custLinFactNeighborY="-60">
        <dgm:presLayoutVars>
          <dgm:chMax val="1"/>
          <dgm:bulletEnabled val="1"/>
        </dgm:presLayoutVars>
      </dgm:prSet>
      <dgm:spPr/>
    </dgm:pt>
    <dgm:pt modelId="{7354AF47-6B61-497F-B863-2E30839FFB0B}" type="pres">
      <dgm:prSet presAssocID="{A7EBDB99-B0F0-4357-BB81-F1F7C6EED504}" presName="descendantText" presStyleLbl="alignAccFollowNode1" presStyleIdx="0" presStyleCnt="1" custScaleX="63879" custLinFactNeighborX="-9965" custLinFactNeighborY="2045">
        <dgm:presLayoutVars>
          <dgm:bulletEnabled val="1"/>
        </dgm:presLayoutVars>
      </dgm:prSet>
      <dgm:spPr/>
    </dgm:pt>
  </dgm:ptLst>
  <dgm:cxnLst>
    <dgm:cxn modelId="{3EFA1A03-676E-4F95-A5A4-F85E176DFDB2}" srcId="{A7EBDB99-B0F0-4357-BB81-F1F7C6EED504}" destId="{41287C77-38C2-4B74-9940-6B2D61A643D4}" srcOrd="2" destOrd="0" parTransId="{EAC01E01-FA20-4B21-A001-B2D89058B2EC}" sibTransId="{9664AED4-FA21-4C90-A8D3-B955B67BF8CE}"/>
    <dgm:cxn modelId="{CDD0AC0A-BEF4-490B-89D2-850A6F0AECDA}" srcId="{A7EBDB99-B0F0-4357-BB81-F1F7C6EED504}" destId="{24D3F427-19B1-4A9E-B1DD-575E41E61F43}" srcOrd="1" destOrd="0" parTransId="{F6C36970-2083-4516-8796-A5E862AE1D5C}" sibTransId="{EF42D3DC-CBCD-406C-BE7B-989BFECCB636}"/>
    <dgm:cxn modelId="{B4A3A126-CFFC-45C5-A629-58A637913608}" type="presOf" srcId="{8228C353-A2D0-4E48-98B8-E9665FFB04DF}" destId="{7354AF47-6B61-497F-B863-2E30839FFB0B}" srcOrd="0" destOrd="0" presId="urn:microsoft.com/office/officeart/2005/8/layout/vList5"/>
    <dgm:cxn modelId="{D5C8EC2A-D576-4C2D-8BBD-7023DB039AE4}" srcId="{A7EBDB99-B0F0-4357-BB81-F1F7C6EED504}" destId="{8228C353-A2D0-4E48-98B8-E9665FFB04DF}" srcOrd="0" destOrd="0" parTransId="{495E20F2-E30C-43E7-8EF2-CDD9FCC10FFD}" sibTransId="{0A993293-7620-462A-8EBC-4060EB7CD00D}"/>
    <dgm:cxn modelId="{35727236-B441-4AB3-8AF0-0CA8E7F71438}" type="presOf" srcId="{1FE86217-8719-44C9-BA0E-BFA0416CE3F2}" destId="{7354AF47-6B61-497F-B863-2E30839FFB0B}" srcOrd="0" destOrd="4" presId="urn:microsoft.com/office/officeart/2005/8/layout/vList5"/>
    <dgm:cxn modelId="{55565B3A-6B2E-4228-9C70-555A109A2381}" type="presOf" srcId="{41287C77-38C2-4B74-9940-6B2D61A643D4}" destId="{7354AF47-6B61-497F-B863-2E30839FFB0B}" srcOrd="0" destOrd="2" presId="urn:microsoft.com/office/officeart/2005/8/layout/vList5"/>
    <dgm:cxn modelId="{8E0F2D60-0182-419D-81D7-15E872150057}" type="presOf" srcId="{A7EBDB99-B0F0-4357-BB81-F1F7C6EED504}" destId="{6A943A8E-E005-456F-B3DA-F9EB2CDC77BF}" srcOrd="0" destOrd="0" presId="urn:microsoft.com/office/officeart/2005/8/layout/vList5"/>
    <dgm:cxn modelId="{1C162678-EE0C-4388-9D74-B89767FBB19F}" srcId="{ABEBFA44-1E90-4704-B71D-433C861E4F4C}" destId="{A7EBDB99-B0F0-4357-BB81-F1F7C6EED504}" srcOrd="0" destOrd="0" parTransId="{556904C5-7285-44FF-A323-1AABE737796E}" sibTransId="{9A677AB7-C2CF-4438-9D5C-259ABCAFDEFF}"/>
    <dgm:cxn modelId="{50F0B18F-8DAC-45BA-A5C6-110052BA75B6}" type="presOf" srcId="{24D3F427-19B1-4A9E-B1DD-575E41E61F43}" destId="{7354AF47-6B61-497F-B863-2E30839FFB0B}" srcOrd="0" destOrd="1" presId="urn:microsoft.com/office/officeart/2005/8/layout/vList5"/>
    <dgm:cxn modelId="{58B4679B-4539-40A2-96B8-AB33AB1CEDD8}" srcId="{A7EBDB99-B0F0-4357-BB81-F1F7C6EED504}" destId="{1FE86217-8719-44C9-BA0E-BFA0416CE3F2}" srcOrd="4" destOrd="0" parTransId="{BA63893E-D42A-4504-9DAC-560242BFEB51}" sibTransId="{AF87E2E0-CF40-45FC-9986-957FCAD5E022}"/>
    <dgm:cxn modelId="{FD1C53B0-4850-42F8-8A51-50C5663BB58E}" srcId="{A7EBDB99-B0F0-4357-BB81-F1F7C6EED504}" destId="{95DEA71E-A07D-4D45-980D-FC0ED75A84AE}" srcOrd="3" destOrd="0" parTransId="{A3819F4E-946E-463E-BBA8-6D6E82E9CA66}" sibTransId="{A988404C-691C-4A67-B6AC-4669FA44F1BA}"/>
    <dgm:cxn modelId="{D6EFDDDA-0A98-46ED-9430-1A1DB0189C8C}" type="presOf" srcId="{ABEBFA44-1E90-4704-B71D-433C861E4F4C}" destId="{190DC213-C286-4097-BC07-DD398AC8F3EF}" srcOrd="0" destOrd="0" presId="urn:microsoft.com/office/officeart/2005/8/layout/vList5"/>
    <dgm:cxn modelId="{92DC96E4-188A-4676-AD86-6E1A235CCFA2}" type="presOf" srcId="{95DEA71E-A07D-4D45-980D-FC0ED75A84AE}" destId="{7354AF47-6B61-497F-B863-2E30839FFB0B}" srcOrd="0" destOrd="3" presId="urn:microsoft.com/office/officeart/2005/8/layout/vList5"/>
    <dgm:cxn modelId="{99FAF662-27C3-491C-9EAF-DC80CC2B919B}" type="presParOf" srcId="{190DC213-C286-4097-BC07-DD398AC8F3EF}" destId="{BA268539-0ADD-46DF-AD34-EC6347C4A849}" srcOrd="0" destOrd="0" presId="urn:microsoft.com/office/officeart/2005/8/layout/vList5"/>
    <dgm:cxn modelId="{67F2BCD4-A787-41BE-800C-D21CB4C340F7}" type="presParOf" srcId="{BA268539-0ADD-46DF-AD34-EC6347C4A849}" destId="{6A943A8E-E005-456F-B3DA-F9EB2CDC77BF}" srcOrd="0" destOrd="0" presId="urn:microsoft.com/office/officeart/2005/8/layout/vList5"/>
    <dgm:cxn modelId="{FDA67161-5E37-404A-A5AB-DE53619624E1}" type="presParOf" srcId="{BA268539-0ADD-46DF-AD34-EC6347C4A849}" destId="{7354AF47-6B61-497F-B863-2E30839FFB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614F75-AE02-498A-9C08-69C529F62C9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AE42A5-2E2D-4C50-AD62-F57896223598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i="1" dirty="0"/>
            <a:t>За мотивом скоєння </a:t>
          </a:r>
          <a:r>
            <a:rPr lang="uk-UA" sz="3200" b="1" i="1" dirty="0" err="1"/>
            <a:t>кр</a:t>
          </a:r>
          <a:r>
            <a:rPr lang="uk-UA" sz="3200" b="1" i="1" dirty="0"/>
            <a:t>. пр.</a:t>
          </a:r>
          <a:endParaRPr lang="ru-RU" sz="3200" dirty="0"/>
        </a:p>
      </dgm:t>
    </dgm:pt>
    <dgm:pt modelId="{53801223-D01C-4FAE-B4FA-BC8A69416383}" type="parTrans" cxnId="{F7BD6043-CCC3-4409-AAAD-8DD5E55074F0}">
      <dgm:prSet/>
      <dgm:spPr/>
      <dgm:t>
        <a:bodyPr/>
        <a:lstStyle/>
        <a:p>
          <a:endParaRPr lang="ru-RU"/>
        </a:p>
      </dgm:t>
    </dgm:pt>
    <dgm:pt modelId="{5BB65FB8-799D-4EA5-823F-85F46843BA7B}" type="sibTrans" cxnId="{F7BD6043-CCC3-4409-AAAD-8DD5E55074F0}">
      <dgm:prSet/>
      <dgm:spPr/>
      <dgm:t>
        <a:bodyPr/>
        <a:lstStyle/>
        <a:p>
          <a:endParaRPr lang="ru-RU"/>
        </a:p>
      </dgm:t>
    </dgm:pt>
    <dgm:pt modelId="{9BACCBA4-93F0-46CE-BAC5-71004EA7FC55}">
      <dgm:prSet phldrT="[Текст]" custT="1"/>
      <dgm:spPr/>
      <dgm:t>
        <a:bodyPr/>
        <a:lstStyle/>
        <a:p>
          <a:r>
            <a:rPr lang="uk-UA" sz="3200" dirty="0"/>
            <a:t>Престижний</a:t>
          </a:r>
          <a:endParaRPr lang="ru-RU" sz="3200" dirty="0"/>
        </a:p>
      </dgm:t>
    </dgm:pt>
    <dgm:pt modelId="{063D27DE-F4A6-4A44-A3AA-3A75C2F8642E}" type="parTrans" cxnId="{196768AF-5034-44F1-BA3C-C9CF753726EC}">
      <dgm:prSet/>
      <dgm:spPr/>
      <dgm:t>
        <a:bodyPr/>
        <a:lstStyle/>
        <a:p>
          <a:endParaRPr lang="ru-RU"/>
        </a:p>
      </dgm:t>
    </dgm:pt>
    <dgm:pt modelId="{02DF5AA9-A4B9-4A6D-AC8F-1DC36950CDE1}" type="sibTrans" cxnId="{196768AF-5034-44F1-BA3C-C9CF753726EC}">
      <dgm:prSet/>
      <dgm:spPr/>
      <dgm:t>
        <a:bodyPr/>
        <a:lstStyle/>
        <a:p>
          <a:endParaRPr lang="ru-RU"/>
        </a:p>
      </dgm:t>
    </dgm:pt>
    <dgm:pt modelId="{59C27BCA-F294-4C7A-A58D-F4F2871272E2}">
      <dgm:prSet phldrT="[Текст]" custT="1"/>
      <dgm:spPr/>
      <dgm:t>
        <a:bodyPr/>
        <a:lstStyle/>
        <a:p>
          <a:r>
            <a:rPr lang="uk-UA" sz="3200" dirty="0"/>
            <a:t>Ігровий</a:t>
          </a:r>
          <a:endParaRPr lang="ru-RU" sz="3200" dirty="0"/>
        </a:p>
      </dgm:t>
    </dgm:pt>
    <dgm:pt modelId="{15598EBD-1685-45A9-86D8-D0F2AC0C2B73}" type="parTrans" cxnId="{B8BFCB7F-5B03-4BE0-A719-85F599219709}">
      <dgm:prSet/>
      <dgm:spPr/>
      <dgm:t>
        <a:bodyPr/>
        <a:lstStyle/>
        <a:p>
          <a:endParaRPr lang="ru-RU"/>
        </a:p>
      </dgm:t>
    </dgm:pt>
    <dgm:pt modelId="{4BAC6E04-5DF0-4781-9E73-10D9E5C96D5C}" type="sibTrans" cxnId="{B8BFCB7F-5B03-4BE0-A719-85F599219709}">
      <dgm:prSet/>
      <dgm:spPr/>
      <dgm:t>
        <a:bodyPr/>
        <a:lstStyle/>
        <a:p>
          <a:endParaRPr lang="ru-RU"/>
        </a:p>
      </dgm:t>
    </dgm:pt>
    <dgm:pt modelId="{19289023-8DFF-4167-BE28-118942C7FB7E}">
      <dgm:prSet phldrT="[Текст]" custT="1"/>
      <dgm:spPr/>
      <dgm:t>
        <a:bodyPr/>
        <a:lstStyle/>
        <a:p>
          <a:r>
            <a:rPr lang="uk-UA" sz="3200" dirty="0"/>
            <a:t>Сексуальний</a:t>
          </a:r>
          <a:endParaRPr lang="ru-RU" sz="3200" dirty="0"/>
        </a:p>
      </dgm:t>
    </dgm:pt>
    <dgm:pt modelId="{915AD3A4-C06C-475F-BDE0-DAE33387BBE4}" type="parTrans" cxnId="{A7E92A2C-D322-4567-9960-77272C65186D}">
      <dgm:prSet/>
      <dgm:spPr/>
      <dgm:t>
        <a:bodyPr/>
        <a:lstStyle/>
        <a:p>
          <a:endParaRPr lang="ru-RU"/>
        </a:p>
      </dgm:t>
    </dgm:pt>
    <dgm:pt modelId="{A5378B82-3C58-4F76-A0DA-74D077D0140C}" type="sibTrans" cxnId="{A7E92A2C-D322-4567-9960-77272C65186D}">
      <dgm:prSet/>
      <dgm:spPr/>
      <dgm:t>
        <a:bodyPr/>
        <a:lstStyle/>
        <a:p>
          <a:endParaRPr lang="ru-RU"/>
        </a:p>
      </dgm:t>
    </dgm:pt>
    <dgm:pt modelId="{3EF280F7-D9C5-4EF2-AFE7-0BD3AC0C53B1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i="1" dirty="0"/>
            <a:t>За характером</a:t>
          </a:r>
          <a:endParaRPr lang="ru-RU" sz="3200" b="1" i="1" dirty="0"/>
        </a:p>
      </dgm:t>
    </dgm:pt>
    <dgm:pt modelId="{EFD747B9-BD0E-4FDE-8157-F3A3D3D9BF50}" type="parTrans" cxnId="{D620361C-2205-4CCA-9BEF-09C8AF10EE2E}">
      <dgm:prSet/>
      <dgm:spPr/>
      <dgm:t>
        <a:bodyPr/>
        <a:lstStyle/>
        <a:p>
          <a:endParaRPr lang="ru-RU"/>
        </a:p>
      </dgm:t>
    </dgm:pt>
    <dgm:pt modelId="{DF6AD0F8-D46F-4493-89C6-8BE1EB9089E0}" type="sibTrans" cxnId="{D620361C-2205-4CCA-9BEF-09C8AF10EE2E}">
      <dgm:prSet/>
      <dgm:spPr/>
      <dgm:t>
        <a:bodyPr/>
        <a:lstStyle/>
        <a:p>
          <a:endParaRPr lang="ru-RU"/>
        </a:p>
      </dgm:t>
    </dgm:pt>
    <dgm:pt modelId="{C94DEE09-1A2D-40C2-970B-348D864E94ED}">
      <dgm:prSet phldrT="[Текст]" custT="1"/>
      <dgm:spPr/>
      <dgm:t>
        <a:bodyPr/>
        <a:lstStyle/>
        <a:p>
          <a:r>
            <a:rPr lang="uk-UA" sz="3200" dirty="0"/>
            <a:t>Насильницький</a:t>
          </a:r>
          <a:endParaRPr lang="ru-RU" sz="3200" dirty="0"/>
        </a:p>
      </dgm:t>
    </dgm:pt>
    <dgm:pt modelId="{B4A45A87-D823-4256-BE58-CA2D6E1955E6}" type="parTrans" cxnId="{8C432E95-4EA9-4765-9323-DA3FF5E87FA3}">
      <dgm:prSet/>
      <dgm:spPr/>
      <dgm:t>
        <a:bodyPr/>
        <a:lstStyle/>
        <a:p>
          <a:endParaRPr lang="ru-RU"/>
        </a:p>
      </dgm:t>
    </dgm:pt>
    <dgm:pt modelId="{5754DF2E-EDFF-40B9-BC47-245E07E4903A}" type="sibTrans" cxnId="{8C432E95-4EA9-4765-9323-DA3FF5E87FA3}">
      <dgm:prSet/>
      <dgm:spPr/>
      <dgm:t>
        <a:bodyPr/>
        <a:lstStyle/>
        <a:p>
          <a:endParaRPr lang="ru-RU"/>
        </a:p>
      </dgm:t>
    </dgm:pt>
    <dgm:pt modelId="{C9215D05-BEE6-4698-A050-8C0D40CA8F21}">
      <dgm:prSet phldrT="[Текст]" custT="1"/>
      <dgm:spPr/>
      <dgm:t>
        <a:bodyPr/>
        <a:lstStyle/>
        <a:p>
          <a:r>
            <a:rPr lang="uk-UA" sz="3200" dirty="0"/>
            <a:t>Корисливий</a:t>
          </a:r>
          <a:endParaRPr lang="ru-RU" sz="3200" dirty="0"/>
        </a:p>
      </dgm:t>
    </dgm:pt>
    <dgm:pt modelId="{8F53AE6F-2127-49C2-B738-7B43C23397A3}" type="sibTrans" cxnId="{6C5BA1D1-E331-4133-B67C-EE73FF33A3E5}">
      <dgm:prSet/>
      <dgm:spPr/>
      <dgm:t>
        <a:bodyPr/>
        <a:lstStyle/>
        <a:p>
          <a:endParaRPr lang="ru-RU"/>
        </a:p>
      </dgm:t>
    </dgm:pt>
    <dgm:pt modelId="{DB2CF9B3-F2C4-4745-A462-4039F614C3C0}" type="parTrans" cxnId="{6C5BA1D1-E331-4133-B67C-EE73FF33A3E5}">
      <dgm:prSet/>
      <dgm:spPr/>
      <dgm:t>
        <a:bodyPr/>
        <a:lstStyle/>
        <a:p>
          <a:endParaRPr lang="ru-RU"/>
        </a:p>
      </dgm:t>
    </dgm:pt>
    <dgm:pt modelId="{CAC678CF-092B-489E-BE16-C1BAD5FE32F3}">
      <dgm:prSet phldrT="[Текст]" custT="1"/>
      <dgm:spPr/>
      <dgm:t>
        <a:bodyPr/>
        <a:lstStyle/>
        <a:p>
          <a:r>
            <a:rPr lang="uk-UA" sz="3200" dirty="0"/>
            <a:t>Насильницький</a:t>
          </a:r>
          <a:endParaRPr lang="ru-RU" sz="3200" dirty="0"/>
        </a:p>
      </dgm:t>
    </dgm:pt>
    <dgm:pt modelId="{C4A05CD3-4842-474D-BA27-885032646CBF}" type="sibTrans" cxnId="{3AC21AA5-0EDF-414E-888E-9BBBA2F836D2}">
      <dgm:prSet/>
      <dgm:spPr/>
      <dgm:t>
        <a:bodyPr/>
        <a:lstStyle/>
        <a:p>
          <a:endParaRPr lang="ru-RU"/>
        </a:p>
      </dgm:t>
    </dgm:pt>
    <dgm:pt modelId="{B7358073-39A6-45D5-8604-F5115A41F498}" type="parTrans" cxnId="{3AC21AA5-0EDF-414E-888E-9BBBA2F836D2}">
      <dgm:prSet/>
      <dgm:spPr/>
      <dgm:t>
        <a:bodyPr/>
        <a:lstStyle/>
        <a:p>
          <a:endParaRPr lang="ru-RU"/>
        </a:p>
      </dgm:t>
    </dgm:pt>
    <dgm:pt modelId="{89B5F413-FFEA-49EA-840D-B16CB53A715E}">
      <dgm:prSet phldrT="[Текст]" custT="1"/>
      <dgm:spPr/>
      <dgm:t>
        <a:bodyPr/>
        <a:lstStyle/>
        <a:p>
          <a:r>
            <a:rPr lang="uk-UA" sz="3200" dirty="0"/>
            <a:t>Корисливий</a:t>
          </a:r>
          <a:endParaRPr lang="ru-RU" sz="3200" dirty="0"/>
        </a:p>
      </dgm:t>
    </dgm:pt>
    <dgm:pt modelId="{8C195878-D856-4748-9984-22D086962FBB}" type="parTrans" cxnId="{780B6341-4D79-4110-9CD1-91818CC2D735}">
      <dgm:prSet/>
      <dgm:spPr/>
      <dgm:t>
        <a:bodyPr/>
        <a:lstStyle/>
        <a:p>
          <a:endParaRPr lang="ru-RU"/>
        </a:p>
      </dgm:t>
    </dgm:pt>
    <dgm:pt modelId="{1CBD8580-D890-4419-8367-12EDFCCC54B4}" type="sibTrans" cxnId="{780B6341-4D79-4110-9CD1-91818CC2D735}">
      <dgm:prSet/>
      <dgm:spPr/>
      <dgm:t>
        <a:bodyPr/>
        <a:lstStyle/>
        <a:p>
          <a:endParaRPr lang="ru-RU"/>
        </a:p>
      </dgm:t>
    </dgm:pt>
    <dgm:pt modelId="{871AA20E-C1D6-4D62-B8BE-F754D76F0505}">
      <dgm:prSet phldrT="[Текст]" custT="1"/>
      <dgm:spPr/>
      <dgm:t>
        <a:bodyPr/>
        <a:lstStyle/>
        <a:p>
          <a:r>
            <a:rPr lang="uk-UA" sz="3200" dirty="0"/>
            <a:t>Корисливо-насильницький</a:t>
          </a:r>
          <a:endParaRPr lang="ru-RU" sz="3200" dirty="0"/>
        </a:p>
      </dgm:t>
    </dgm:pt>
    <dgm:pt modelId="{E205BD7C-9757-4EC8-A639-DCE0BDC09D80}" type="parTrans" cxnId="{C76173C5-B17B-493D-A692-CAC2C212C2E3}">
      <dgm:prSet/>
      <dgm:spPr/>
      <dgm:t>
        <a:bodyPr/>
        <a:lstStyle/>
        <a:p>
          <a:endParaRPr lang="ru-RU"/>
        </a:p>
      </dgm:t>
    </dgm:pt>
    <dgm:pt modelId="{778AE035-0596-4D48-BE77-01398A2EFD84}" type="sibTrans" cxnId="{C76173C5-B17B-493D-A692-CAC2C212C2E3}">
      <dgm:prSet/>
      <dgm:spPr/>
      <dgm:t>
        <a:bodyPr/>
        <a:lstStyle/>
        <a:p>
          <a:endParaRPr lang="ru-RU"/>
        </a:p>
      </dgm:t>
    </dgm:pt>
    <dgm:pt modelId="{83286C14-DA77-4B1A-82D8-D872D90C90E8}">
      <dgm:prSet phldrT="[Текст]" custT="1"/>
      <dgm:spPr/>
      <dgm:t>
        <a:bodyPr/>
        <a:lstStyle/>
        <a:p>
          <a:r>
            <a:rPr lang="uk-UA" sz="3200" dirty="0"/>
            <a:t>Універсальний</a:t>
          </a:r>
          <a:endParaRPr lang="ru-RU" sz="3200" dirty="0"/>
        </a:p>
      </dgm:t>
    </dgm:pt>
    <dgm:pt modelId="{4325E8EB-9641-4200-9EF1-7C2922EF159C}" type="parTrans" cxnId="{E7A12B4D-FF43-4C51-8EAB-DCFDA0E42B99}">
      <dgm:prSet/>
      <dgm:spPr/>
      <dgm:t>
        <a:bodyPr/>
        <a:lstStyle/>
        <a:p>
          <a:endParaRPr lang="ru-RU"/>
        </a:p>
      </dgm:t>
    </dgm:pt>
    <dgm:pt modelId="{CF4BB8A2-5B8A-4967-A5EA-3A735E16BB80}" type="sibTrans" cxnId="{E7A12B4D-FF43-4C51-8EAB-DCFDA0E42B99}">
      <dgm:prSet/>
      <dgm:spPr/>
      <dgm:t>
        <a:bodyPr/>
        <a:lstStyle/>
        <a:p>
          <a:endParaRPr lang="ru-RU"/>
        </a:p>
      </dgm:t>
    </dgm:pt>
    <dgm:pt modelId="{EB9863C0-8F46-495C-AB49-066A10BC8355}" type="pres">
      <dgm:prSet presAssocID="{11614F75-AE02-498A-9C08-69C529F62C9B}" presName="Name0" presStyleCnt="0">
        <dgm:presLayoutVars>
          <dgm:dir/>
          <dgm:animLvl val="lvl"/>
          <dgm:resizeHandles val="exact"/>
        </dgm:presLayoutVars>
      </dgm:prSet>
      <dgm:spPr/>
    </dgm:pt>
    <dgm:pt modelId="{E342CBF7-0ACA-4D62-9B7B-699560FD7FD3}" type="pres">
      <dgm:prSet presAssocID="{5BAE42A5-2E2D-4C50-AD62-F57896223598}" presName="linNode" presStyleCnt="0"/>
      <dgm:spPr/>
    </dgm:pt>
    <dgm:pt modelId="{5C075D81-2F5F-49AD-8D2F-06F8B1A80A1B}" type="pres">
      <dgm:prSet presAssocID="{5BAE42A5-2E2D-4C50-AD62-F5789622359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1D39E09-68D0-4679-9402-DD4A1EF4D1C1}" type="pres">
      <dgm:prSet presAssocID="{5BAE42A5-2E2D-4C50-AD62-F57896223598}" presName="descendantText" presStyleLbl="alignAccFollowNode1" presStyleIdx="0" presStyleCnt="2" custScaleY="117902">
        <dgm:presLayoutVars>
          <dgm:bulletEnabled val="1"/>
        </dgm:presLayoutVars>
      </dgm:prSet>
      <dgm:spPr/>
    </dgm:pt>
    <dgm:pt modelId="{5D871B3D-EFC2-47F3-AC94-CB31BCC9255C}" type="pres">
      <dgm:prSet presAssocID="{5BB65FB8-799D-4EA5-823F-85F46843BA7B}" presName="sp" presStyleCnt="0"/>
      <dgm:spPr/>
    </dgm:pt>
    <dgm:pt modelId="{7763170F-918A-4F75-9F15-879F4080923D}" type="pres">
      <dgm:prSet presAssocID="{3EF280F7-D9C5-4EF2-AFE7-0BD3AC0C53B1}" presName="linNode" presStyleCnt="0"/>
      <dgm:spPr/>
    </dgm:pt>
    <dgm:pt modelId="{2FB1DC0B-79C9-4E60-83B7-9597AD725BD4}" type="pres">
      <dgm:prSet presAssocID="{3EF280F7-D9C5-4EF2-AFE7-0BD3AC0C53B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0BC907DD-19A4-4095-BE81-07BBD7E87C98}" type="pres">
      <dgm:prSet presAssocID="{3EF280F7-D9C5-4EF2-AFE7-0BD3AC0C53B1}" presName="descendantText" presStyleLbl="alignAccFollowNode1" presStyleIdx="1" presStyleCnt="2" custScaleY="124656">
        <dgm:presLayoutVars>
          <dgm:bulletEnabled val="1"/>
        </dgm:presLayoutVars>
      </dgm:prSet>
      <dgm:spPr/>
    </dgm:pt>
  </dgm:ptLst>
  <dgm:cxnLst>
    <dgm:cxn modelId="{D620361C-2205-4CCA-9BEF-09C8AF10EE2E}" srcId="{11614F75-AE02-498A-9C08-69C529F62C9B}" destId="{3EF280F7-D9C5-4EF2-AFE7-0BD3AC0C53B1}" srcOrd="1" destOrd="0" parTransId="{EFD747B9-BD0E-4FDE-8157-F3A3D3D9BF50}" sibTransId="{DF6AD0F8-D46F-4493-89C6-8BE1EB9089E0}"/>
    <dgm:cxn modelId="{055BFE25-85EF-4360-AFA9-06C7C137D21D}" type="presOf" srcId="{871AA20E-C1D6-4D62-B8BE-F754D76F0505}" destId="{0BC907DD-19A4-4095-BE81-07BBD7E87C98}" srcOrd="0" destOrd="2" presId="urn:microsoft.com/office/officeart/2005/8/layout/vList5"/>
    <dgm:cxn modelId="{A7E92A2C-D322-4567-9960-77272C65186D}" srcId="{5BAE42A5-2E2D-4C50-AD62-F57896223598}" destId="{19289023-8DFF-4167-BE28-118942C7FB7E}" srcOrd="4" destOrd="0" parTransId="{915AD3A4-C06C-475F-BDE0-DAE33387BBE4}" sibTransId="{A5378B82-3C58-4F76-A0DA-74D077D0140C}"/>
    <dgm:cxn modelId="{B726E530-410A-4972-BB4F-98C4BCC6C3E9}" type="presOf" srcId="{9BACCBA4-93F0-46CE-BAC5-71004EA7FC55}" destId="{41D39E09-68D0-4679-9402-DD4A1EF4D1C1}" srcOrd="0" destOrd="0" presId="urn:microsoft.com/office/officeart/2005/8/layout/vList5"/>
    <dgm:cxn modelId="{780B6341-4D79-4110-9CD1-91818CC2D735}" srcId="{3EF280F7-D9C5-4EF2-AFE7-0BD3AC0C53B1}" destId="{89B5F413-FFEA-49EA-840D-B16CB53A715E}" srcOrd="1" destOrd="0" parTransId="{8C195878-D856-4748-9984-22D086962FBB}" sibTransId="{1CBD8580-D890-4419-8367-12EDFCCC54B4}"/>
    <dgm:cxn modelId="{F7BD6043-CCC3-4409-AAAD-8DD5E55074F0}" srcId="{11614F75-AE02-498A-9C08-69C529F62C9B}" destId="{5BAE42A5-2E2D-4C50-AD62-F57896223598}" srcOrd="0" destOrd="0" parTransId="{53801223-D01C-4FAE-B4FA-BC8A69416383}" sibTransId="{5BB65FB8-799D-4EA5-823F-85F46843BA7B}"/>
    <dgm:cxn modelId="{22D38F63-2FFD-4AED-9131-01443A7F610C}" type="presOf" srcId="{5BAE42A5-2E2D-4C50-AD62-F57896223598}" destId="{5C075D81-2F5F-49AD-8D2F-06F8B1A80A1B}" srcOrd="0" destOrd="0" presId="urn:microsoft.com/office/officeart/2005/8/layout/vList5"/>
    <dgm:cxn modelId="{E7A12B4D-FF43-4C51-8EAB-DCFDA0E42B99}" srcId="{3EF280F7-D9C5-4EF2-AFE7-0BD3AC0C53B1}" destId="{83286C14-DA77-4B1A-82D8-D872D90C90E8}" srcOrd="3" destOrd="0" parTransId="{4325E8EB-9641-4200-9EF1-7C2922EF159C}" sibTransId="{CF4BB8A2-5B8A-4967-A5EA-3A735E16BB80}"/>
    <dgm:cxn modelId="{A3DB4173-EF26-44C2-907D-0F904C2968DD}" type="presOf" srcId="{C94DEE09-1A2D-40C2-970B-348D864E94ED}" destId="{0BC907DD-19A4-4095-BE81-07BBD7E87C98}" srcOrd="0" destOrd="0" presId="urn:microsoft.com/office/officeart/2005/8/layout/vList5"/>
    <dgm:cxn modelId="{B8BFCB7F-5B03-4BE0-A719-85F599219709}" srcId="{5BAE42A5-2E2D-4C50-AD62-F57896223598}" destId="{59C27BCA-F294-4C7A-A58D-F4F2871272E2}" srcOrd="1" destOrd="0" parTransId="{15598EBD-1685-45A9-86D8-D0F2AC0C2B73}" sibTransId="{4BAC6E04-5DF0-4781-9E73-10D9E5C96D5C}"/>
    <dgm:cxn modelId="{318C4B91-F9A7-497F-9D08-90AAF07ED7CB}" type="presOf" srcId="{C9215D05-BEE6-4698-A050-8C0D40CA8F21}" destId="{41D39E09-68D0-4679-9402-DD4A1EF4D1C1}" srcOrd="0" destOrd="3" presId="urn:microsoft.com/office/officeart/2005/8/layout/vList5"/>
    <dgm:cxn modelId="{8C432E95-4EA9-4765-9323-DA3FF5E87FA3}" srcId="{3EF280F7-D9C5-4EF2-AFE7-0BD3AC0C53B1}" destId="{C94DEE09-1A2D-40C2-970B-348D864E94ED}" srcOrd="0" destOrd="0" parTransId="{B4A45A87-D823-4256-BE58-CA2D6E1955E6}" sibTransId="{5754DF2E-EDFF-40B9-BC47-245E07E4903A}"/>
    <dgm:cxn modelId="{1FBB1D99-8CE9-4172-95FE-16912F1DA7CE}" type="presOf" srcId="{11614F75-AE02-498A-9C08-69C529F62C9B}" destId="{EB9863C0-8F46-495C-AB49-066A10BC8355}" srcOrd="0" destOrd="0" presId="urn:microsoft.com/office/officeart/2005/8/layout/vList5"/>
    <dgm:cxn modelId="{E8448C9F-E942-4E42-905A-2942E3E6FA85}" type="presOf" srcId="{89B5F413-FFEA-49EA-840D-B16CB53A715E}" destId="{0BC907DD-19A4-4095-BE81-07BBD7E87C98}" srcOrd="0" destOrd="1" presId="urn:microsoft.com/office/officeart/2005/8/layout/vList5"/>
    <dgm:cxn modelId="{3AC21AA5-0EDF-414E-888E-9BBBA2F836D2}" srcId="{5BAE42A5-2E2D-4C50-AD62-F57896223598}" destId="{CAC678CF-092B-489E-BE16-C1BAD5FE32F3}" srcOrd="2" destOrd="0" parTransId="{B7358073-39A6-45D5-8604-F5115A41F498}" sibTransId="{C4A05CD3-4842-474D-BA27-885032646CBF}"/>
    <dgm:cxn modelId="{196768AF-5034-44F1-BA3C-C9CF753726EC}" srcId="{5BAE42A5-2E2D-4C50-AD62-F57896223598}" destId="{9BACCBA4-93F0-46CE-BAC5-71004EA7FC55}" srcOrd="0" destOrd="0" parTransId="{063D27DE-F4A6-4A44-A3AA-3A75C2F8642E}" sibTransId="{02DF5AA9-A4B9-4A6D-AC8F-1DC36950CDE1}"/>
    <dgm:cxn modelId="{C76173C5-B17B-493D-A692-CAC2C212C2E3}" srcId="{3EF280F7-D9C5-4EF2-AFE7-0BD3AC0C53B1}" destId="{871AA20E-C1D6-4D62-B8BE-F754D76F0505}" srcOrd="2" destOrd="0" parTransId="{E205BD7C-9757-4EC8-A639-DCE0BDC09D80}" sibTransId="{778AE035-0596-4D48-BE77-01398A2EFD84}"/>
    <dgm:cxn modelId="{6C5BA1D1-E331-4133-B67C-EE73FF33A3E5}" srcId="{5BAE42A5-2E2D-4C50-AD62-F57896223598}" destId="{C9215D05-BEE6-4698-A050-8C0D40CA8F21}" srcOrd="3" destOrd="0" parTransId="{DB2CF9B3-F2C4-4745-A462-4039F614C3C0}" sibTransId="{8F53AE6F-2127-49C2-B738-7B43C23397A3}"/>
    <dgm:cxn modelId="{B8D597D5-2D8E-4736-BFD3-7D9081485BDF}" type="presOf" srcId="{19289023-8DFF-4167-BE28-118942C7FB7E}" destId="{41D39E09-68D0-4679-9402-DD4A1EF4D1C1}" srcOrd="0" destOrd="4" presId="urn:microsoft.com/office/officeart/2005/8/layout/vList5"/>
    <dgm:cxn modelId="{D103EFE4-7954-48D7-9B55-2C7EE54B2BA1}" type="presOf" srcId="{83286C14-DA77-4B1A-82D8-D872D90C90E8}" destId="{0BC907DD-19A4-4095-BE81-07BBD7E87C98}" srcOrd="0" destOrd="3" presId="urn:microsoft.com/office/officeart/2005/8/layout/vList5"/>
    <dgm:cxn modelId="{67DD57E7-EBF1-4B3A-99A0-1ED8A61D8B73}" type="presOf" srcId="{59C27BCA-F294-4C7A-A58D-F4F2871272E2}" destId="{41D39E09-68D0-4679-9402-DD4A1EF4D1C1}" srcOrd="0" destOrd="1" presId="urn:microsoft.com/office/officeart/2005/8/layout/vList5"/>
    <dgm:cxn modelId="{734B25EB-8F8B-4011-A127-F0357AB7E3CF}" type="presOf" srcId="{CAC678CF-092B-489E-BE16-C1BAD5FE32F3}" destId="{41D39E09-68D0-4679-9402-DD4A1EF4D1C1}" srcOrd="0" destOrd="2" presId="urn:microsoft.com/office/officeart/2005/8/layout/vList5"/>
    <dgm:cxn modelId="{A51EBCF0-B2EA-4F01-98C5-9F29E57D0DD4}" type="presOf" srcId="{3EF280F7-D9C5-4EF2-AFE7-0BD3AC0C53B1}" destId="{2FB1DC0B-79C9-4E60-83B7-9597AD725BD4}" srcOrd="0" destOrd="0" presId="urn:microsoft.com/office/officeart/2005/8/layout/vList5"/>
    <dgm:cxn modelId="{D54C2C1F-BCF2-4CD6-94D9-7860DD07FCE2}" type="presParOf" srcId="{EB9863C0-8F46-495C-AB49-066A10BC8355}" destId="{E342CBF7-0ACA-4D62-9B7B-699560FD7FD3}" srcOrd="0" destOrd="0" presId="urn:microsoft.com/office/officeart/2005/8/layout/vList5"/>
    <dgm:cxn modelId="{FBFDE6DB-48F3-4449-8C7A-CC7990A3A973}" type="presParOf" srcId="{E342CBF7-0ACA-4D62-9B7B-699560FD7FD3}" destId="{5C075D81-2F5F-49AD-8D2F-06F8B1A80A1B}" srcOrd="0" destOrd="0" presId="urn:microsoft.com/office/officeart/2005/8/layout/vList5"/>
    <dgm:cxn modelId="{E8498DF3-66AF-4673-8060-D25CC006E40F}" type="presParOf" srcId="{E342CBF7-0ACA-4D62-9B7B-699560FD7FD3}" destId="{41D39E09-68D0-4679-9402-DD4A1EF4D1C1}" srcOrd="1" destOrd="0" presId="urn:microsoft.com/office/officeart/2005/8/layout/vList5"/>
    <dgm:cxn modelId="{90DD4077-B252-4D81-80DB-089D0C5C1D0D}" type="presParOf" srcId="{EB9863C0-8F46-495C-AB49-066A10BC8355}" destId="{5D871B3D-EFC2-47F3-AC94-CB31BCC9255C}" srcOrd="1" destOrd="0" presId="urn:microsoft.com/office/officeart/2005/8/layout/vList5"/>
    <dgm:cxn modelId="{185D5EE4-3588-4A09-9384-45DA7464282A}" type="presParOf" srcId="{EB9863C0-8F46-495C-AB49-066A10BC8355}" destId="{7763170F-918A-4F75-9F15-879F4080923D}" srcOrd="2" destOrd="0" presId="urn:microsoft.com/office/officeart/2005/8/layout/vList5"/>
    <dgm:cxn modelId="{3989404E-4314-4B05-909B-1D46E82A10FC}" type="presParOf" srcId="{7763170F-918A-4F75-9F15-879F4080923D}" destId="{2FB1DC0B-79C9-4E60-83B7-9597AD725BD4}" srcOrd="0" destOrd="0" presId="urn:microsoft.com/office/officeart/2005/8/layout/vList5"/>
    <dgm:cxn modelId="{4FF3E82B-AECC-4B18-9B85-93B1E982BB76}" type="presParOf" srcId="{7763170F-918A-4F75-9F15-879F4080923D}" destId="{0BC907DD-19A4-4095-BE81-07BBD7E87C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3ECF0E-0A10-4E0E-BCF5-9987DAF1C6C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68A3EA-82C1-4CC5-8A3A-2C19D8DE0AB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i="1" dirty="0"/>
            <a:t>За ступенем суспільної небезпеки</a:t>
          </a:r>
          <a:endParaRPr lang="ru-RU" sz="3200" b="1" dirty="0"/>
        </a:p>
      </dgm:t>
    </dgm:pt>
    <dgm:pt modelId="{B1F83B39-7D1A-45C9-B1DD-C45D71507C32}" type="parTrans" cxnId="{743A373E-B4ED-44F7-903D-21F578877F6E}">
      <dgm:prSet/>
      <dgm:spPr/>
      <dgm:t>
        <a:bodyPr/>
        <a:lstStyle/>
        <a:p>
          <a:endParaRPr lang="ru-RU"/>
        </a:p>
      </dgm:t>
    </dgm:pt>
    <dgm:pt modelId="{BF3EF2A9-2E78-427E-9671-5AD673633922}" type="sibTrans" cxnId="{743A373E-B4ED-44F7-903D-21F578877F6E}">
      <dgm:prSet/>
      <dgm:spPr/>
      <dgm:t>
        <a:bodyPr/>
        <a:lstStyle/>
        <a:p>
          <a:endParaRPr lang="ru-RU"/>
        </a:p>
      </dgm:t>
    </dgm:pt>
    <dgm:pt modelId="{70DAA90D-D512-43BC-84D9-E8EC6381B090}">
      <dgm:prSet custT="1"/>
      <dgm:spPr/>
      <dgm:t>
        <a:bodyPr/>
        <a:lstStyle/>
        <a:p>
          <a:r>
            <a:rPr lang="uk-UA" sz="3200" b="0" i="1" dirty="0"/>
            <a:t>абсолютно небезпечний тип</a:t>
          </a:r>
          <a:r>
            <a:rPr lang="uk-UA" sz="3200" b="0" dirty="0"/>
            <a:t> </a:t>
          </a:r>
          <a:endParaRPr lang="ru-RU" sz="3200" b="0" dirty="0"/>
        </a:p>
      </dgm:t>
    </dgm:pt>
    <dgm:pt modelId="{87D615FA-C6D0-497C-BCE8-60401D2A50FB}" type="parTrans" cxnId="{36CD1445-3D1C-452B-A9F0-20F0AC3E365E}">
      <dgm:prSet/>
      <dgm:spPr/>
      <dgm:t>
        <a:bodyPr/>
        <a:lstStyle/>
        <a:p>
          <a:endParaRPr lang="ru-RU"/>
        </a:p>
      </dgm:t>
    </dgm:pt>
    <dgm:pt modelId="{A8FE98BB-381E-44D1-98CC-6586B450BEC5}" type="sibTrans" cxnId="{36CD1445-3D1C-452B-A9F0-20F0AC3E365E}">
      <dgm:prSet/>
      <dgm:spPr/>
      <dgm:t>
        <a:bodyPr/>
        <a:lstStyle/>
        <a:p>
          <a:endParaRPr lang="ru-RU"/>
        </a:p>
      </dgm:t>
    </dgm:pt>
    <dgm:pt modelId="{79DB7557-719C-4919-BE05-BFA2294C1C30}">
      <dgm:prSet custT="1"/>
      <dgm:spPr/>
      <dgm:t>
        <a:bodyPr/>
        <a:lstStyle/>
        <a:p>
          <a:r>
            <a:rPr lang="uk-UA" sz="3200" b="0" i="1" dirty="0"/>
            <a:t>особливо небезпечний тип</a:t>
          </a:r>
          <a:r>
            <a:rPr lang="uk-UA" sz="3200" b="0" dirty="0"/>
            <a:t> </a:t>
          </a:r>
          <a:endParaRPr lang="ru-RU" sz="3200" b="0" dirty="0"/>
        </a:p>
      </dgm:t>
    </dgm:pt>
    <dgm:pt modelId="{D114BA85-9F32-4182-96CB-0E6712C045A4}" type="parTrans" cxnId="{D8A02CFD-F751-4D84-BE13-E36A979C6D95}">
      <dgm:prSet/>
      <dgm:spPr/>
      <dgm:t>
        <a:bodyPr/>
        <a:lstStyle/>
        <a:p>
          <a:endParaRPr lang="ru-RU"/>
        </a:p>
      </dgm:t>
    </dgm:pt>
    <dgm:pt modelId="{3235CA61-32AA-4B4F-AA52-07FE1E6B2E20}" type="sibTrans" cxnId="{D8A02CFD-F751-4D84-BE13-E36A979C6D95}">
      <dgm:prSet/>
      <dgm:spPr/>
      <dgm:t>
        <a:bodyPr/>
        <a:lstStyle/>
        <a:p>
          <a:endParaRPr lang="ru-RU"/>
        </a:p>
      </dgm:t>
    </dgm:pt>
    <dgm:pt modelId="{0BF40DFD-3D1C-4F58-B919-5038DEA5DB1B}">
      <dgm:prSet custT="1"/>
      <dgm:spPr/>
      <dgm:t>
        <a:bodyPr/>
        <a:lstStyle/>
        <a:p>
          <a:r>
            <a:rPr lang="uk-UA" sz="3200" b="0" i="1" dirty="0"/>
            <a:t>небезпечний</a:t>
          </a:r>
          <a:r>
            <a:rPr lang="uk-UA" sz="3200" b="0" dirty="0"/>
            <a:t> </a:t>
          </a:r>
          <a:r>
            <a:rPr lang="uk-UA" sz="3200" b="0" i="1" dirty="0"/>
            <a:t>тип</a:t>
          </a:r>
          <a:r>
            <a:rPr lang="uk-UA" sz="3200" b="0" dirty="0"/>
            <a:t> </a:t>
          </a:r>
          <a:endParaRPr lang="ru-RU" sz="3200" b="0" dirty="0"/>
        </a:p>
      </dgm:t>
    </dgm:pt>
    <dgm:pt modelId="{07B2B2D8-A9E9-4098-9299-431283605E74}" type="parTrans" cxnId="{47D3D6A8-B4AE-49DD-8D10-84DFBC153DED}">
      <dgm:prSet/>
      <dgm:spPr/>
      <dgm:t>
        <a:bodyPr/>
        <a:lstStyle/>
        <a:p>
          <a:endParaRPr lang="ru-RU"/>
        </a:p>
      </dgm:t>
    </dgm:pt>
    <dgm:pt modelId="{0147AC2A-F967-4747-B034-4F0CCB61ABAC}" type="sibTrans" cxnId="{47D3D6A8-B4AE-49DD-8D10-84DFBC153DED}">
      <dgm:prSet/>
      <dgm:spPr/>
      <dgm:t>
        <a:bodyPr/>
        <a:lstStyle/>
        <a:p>
          <a:endParaRPr lang="ru-RU"/>
        </a:p>
      </dgm:t>
    </dgm:pt>
    <dgm:pt modelId="{D5994179-34FD-4415-8D88-E8EBF11E8824}">
      <dgm:prSet custT="1"/>
      <dgm:spPr/>
      <dgm:t>
        <a:bodyPr/>
        <a:lstStyle/>
        <a:p>
          <a:r>
            <a:rPr lang="uk-UA" sz="3200" b="0" i="1" dirty="0"/>
            <a:t>тип, що представляє незначну небезпеку</a:t>
          </a:r>
          <a:r>
            <a:rPr lang="uk-UA" sz="3200" b="0" dirty="0"/>
            <a:t> </a:t>
          </a:r>
          <a:endParaRPr lang="ru-RU" sz="3200" b="0" dirty="0"/>
        </a:p>
      </dgm:t>
    </dgm:pt>
    <dgm:pt modelId="{5373D022-16C4-4611-A5C1-FEC4D149D7ED}" type="parTrans" cxnId="{802C3596-8ECB-424A-A8F0-B9BEBEC900ED}">
      <dgm:prSet/>
      <dgm:spPr/>
      <dgm:t>
        <a:bodyPr/>
        <a:lstStyle/>
        <a:p>
          <a:endParaRPr lang="ru-RU"/>
        </a:p>
      </dgm:t>
    </dgm:pt>
    <dgm:pt modelId="{BFB8F241-1759-495E-A110-E99D72F790C0}" type="sibTrans" cxnId="{802C3596-8ECB-424A-A8F0-B9BEBEC900ED}">
      <dgm:prSet/>
      <dgm:spPr/>
      <dgm:t>
        <a:bodyPr/>
        <a:lstStyle/>
        <a:p>
          <a:endParaRPr lang="ru-RU"/>
        </a:p>
      </dgm:t>
    </dgm:pt>
    <dgm:pt modelId="{45D4BEB8-F20C-4722-A6F1-62012B2A9EF4}" type="pres">
      <dgm:prSet presAssocID="{7F3ECF0E-0A10-4E0E-BCF5-9987DAF1C6CD}" presName="Name0" presStyleCnt="0">
        <dgm:presLayoutVars>
          <dgm:dir/>
          <dgm:animLvl val="lvl"/>
          <dgm:resizeHandles val="exact"/>
        </dgm:presLayoutVars>
      </dgm:prSet>
      <dgm:spPr/>
    </dgm:pt>
    <dgm:pt modelId="{47EF2C67-28A7-4BB6-AA3B-0A4D24259DF1}" type="pres">
      <dgm:prSet presAssocID="{4968A3EA-82C1-4CC5-8A3A-2C19D8DE0AB7}" presName="linNode" presStyleCnt="0"/>
      <dgm:spPr/>
    </dgm:pt>
    <dgm:pt modelId="{C88B9576-9C44-4BD6-B4D9-F772BCD271F6}" type="pres">
      <dgm:prSet presAssocID="{4968A3EA-82C1-4CC5-8A3A-2C19D8DE0AB7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2A9E428C-CAC1-4835-9821-664290AAE209}" type="pres">
      <dgm:prSet presAssocID="{4968A3EA-82C1-4CC5-8A3A-2C19D8DE0AB7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C9FBC31D-464A-4CA4-9F84-240947467BDC}" type="presOf" srcId="{4968A3EA-82C1-4CC5-8A3A-2C19D8DE0AB7}" destId="{C88B9576-9C44-4BD6-B4D9-F772BCD271F6}" srcOrd="0" destOrd="0" presId="urn:microsoft.com/office/officeart/2005/8/layout/vList5"/>
    <dgm:cxn modelId="{743A373E-B4ED-44F7-903D-21F578877F6E}" srcId="{7F3ECF0E-0A10-4E0E-BCF5-9987DAF1C6CD}" destId="{4968A3EA-82C1-4CC5-8A3A-2C19D8DE0AB7}" srcOrd="0" destOrd="0" parTransId="{B1F83B39-7D1A-45C9-B1DD-C45D71507C32}" sibTransId="{BF3EF2A9-2E78-427E-9671-5AD673633922}"/>
    <dgm:cxn modelId="{36CD1445-3D1C-452B-A9F0-20F0AC3E365E}" srcId="{4968A3EA-82C1-4CC5-8A3A-2C19D8DE0AB7}" destId="{70DAA90D-D512-43BC-84D9-E8EC6381B090}" srcOrd="0" destOrd="0" parTransId="{87D615FA-C6D0-497C-BCE8-60401D2A50FB}" sibTransId="{A8FE98BB-381E-44D1-98CC-6586B450BEC5}"/>
    <dgm:cxn modelId="{DF35016E-9256-4781-AAA9-5FECA31A8E15}" type="presOf" srcId="{7F3ECF0E-0A10-4E0E-BCF5-9987DAF1C6CD}" destId="{45D4BEB8-F20C-4722-A6F1-62012B2A9EF4}" srcOrd="0" destOrd="0" presId="urn:microsoft.com/office/officeart/2005/8/layout/vList5"/>
    <dgm:cxn modelId="{802C3596-8ECB-424A-A8F0-B9BEBEC900ED}" srcId="{4968A3EA-82C1-4CC5-8A3A-2C19D8DE0AB7}" destId="{D5994179-34FD-4415-8D88-E8EBF11E8824}" srcOrd="3" destOrd="0" parTransId="{5373D022-16C4-4611-A5C1-FEC4D149D7ED}" sibTransId="{BFB8F241-1759-495E-A110-E99D72F790C0}"/>
    <dgm:cxn modelId="{07B85E9D-BFBB-4B8F-9163-AF4690CC61A2}" type="presOf" srcId="{D5994179-34FD-4415-8D88-E8EBF11E8824}" destId="{2A9E428C-CAC1-4835-9821-664290AAE209}" srcOrd="0" destOrd="3" presId="urn:microsoft.com/office/officeart/2005/8/layout/vList5"/>
    <dgm:cxn modelId="{47D3D6A8-B4AE-49DD-8D10-84DFBC153DED}" srcId="{4968A3EA-82C1-4CC5-8A3A-2C19D8DE0AB7}" destId="{0BF40DFD-3D1C-4F58-B919-5038DEA5DB1B}" srcOrd="2" destOrd="0" parTransId="{07B2B2D8-A9E9-4098-9299-431283605E74}" sibTransId="{0147AC2A-F967-4747-B034-4F0CCB61ABAC}"/>
    <dgm:cxn modelId="{0A050FDD-3612-4079-9BBA-69D1D46D85C7}" type="presOf" srcId="{70DAA90D-D512-43BC-84D9-E8EC6381B090}" destId="{2A9E428C-CAC1-4835-9821-664290AAE209}" srcOrd="0" destOrd="0" presId="urn:microsoft.com/office/officeart/2005/8/layout/vList5"/>
    <dgm:cxn modelId="{6D6339E7-EDDE-4AF9-9CF8-D2E1C89DB3EA}" type="presOf" srcId="{79DB7557-719C-4919-BE05-BFA2294C1C30}" destId="{2A9E428C-CAC1-4835-9821-664290AAE209}" srcOrd="0" destOrd="1" presId="urn:microsoft.com/office/officeart/2005/8/layout/vList5"/>
    <dgm:cxn modelId="{E839C2F2-255C-49E9-9CAF-21EFBEADD57D}" type="presOf" srcId="{0BF40DFD-3D1C-4F58-B919-5038DEA5DB1B}" destId="{2A9E428C-CAC1-4835-9821-664290AAE209}" srcOrd="0" destOrd="2" presId="urn:microsoft.com/office/officeart/2005/8/layout/vList5"/>
    <dgm:cxn modelId="{D8A02CFD-F751-4D84-BE13-E36A979C6D95}" srcId="{4968A3EA-82C1-4CC5-8A3A-2C19D8DE0AB7}" destId="{79DB7557-719C-4919-BE05-BFA2294C1C30}" srcOrd="1" destOrd="0" parTransId="{D114BA85-9F32-4182-96CB-0E6712C045A4}" sibTransId="{3235CA61-32AA-4B4F-AA52-07FE1E6B2E20}"/>
    <dgm:cxn modelId="{2A0AA875-B9E9-4497-A923-F9E905D62247}" type="presParOf" srcId="{45D4BEB8-F20C-4722-A6F1-62012B2A9EF4}" destId="{47EF2C67-28A7-4BB6-AA3B-0A4D24259DF1}" srcOrd="0" destOrd="0" presId="urn:microsoft.com/office/officeart/2005/8/layout/vList5"/>
    <dgm:cxn modelId="{4F1140C9-1ECB-45C6-BF8F-EA0CE09EC100}" type="presParOf" srcId="{47EF2C67-28A7-4BB6-AA3B-0A4D24259DF1}" destId="{C88B9576-9C44-4BD6-B4D9-F772BCD271F6}" srcOrd="0" destOrd="0" presId="urn:microsoft.com/office/officeart/2005/8/layout/vList5"/>
    <dgm:cxn modelId="{D5AD06DD-F7B6-4F07-97AD-2F4938AC12DD}" type="presParOf" srcId="{47EF2C67-28A7-4BB6-AA3B-0A4D24259DF1}" destId="{2A9E428C-CAC1-4835-9821-664290AAE2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78E1D1-8327-4946-A21A-7EC49416FE8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7E5461-6B0D-403C-8002-EE83B032EEBB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/>
            <a:t>За характером поведінки</a:t>
          </a:r>
          <a:endParaRPr lang="ru-RU" sz="3200" b="1" dirty="0"/>
        </a:p>
      </dgm:t>
    </dgm:pt>
    <dgm:pt modelId="{EDC6D302-D7B8-4F3D-BEBA-61E8E033B15A}" type="parTrans" cxnId="{1A32E35D-19E7-4C60-871A-D364D9FDC797}">
      <dgm:prSet/>
      <dgm:spPr/>
      <dgm:t>
        <a:bodyPr/>
        <a:lstStyle/>
        <a:p>
          <a:endParaRPr lang="ru-RU"/>
        </a:p>
      </dgm:t>
    </dgm:pt>
    <dgm:pt modelId="{9F156DAC-8600-43EE-9216-19A74D1AE6CB}" type="sibTrans" cxnId="{1A32E35D-19E7-4C60-871A-D364D9FDC797}">
      <dgm:prSet/>
      <dgm:spPr/>
      <dgm:t>
        <a:bodyPr/>
        <a:lstStyle/>
        <a:p>
          <a:endParaRPr lang="ru-RU"/>
        </a:p>
      </dgm:t>
    </dgm:pt>
    <dgm:pt modelId="{EFD06086-15DD-4DCC-BF8C-73C4F7FCA328}">
      <dgm:prSet phldrT="[Текст]" custT="1"/>
      <dgm:spPr/>
      <dgm:t>
        <a:bodyPr/>
        <a:lstStyle/>
        <a:p>
          <a:r>
            <a:rPr lang="uk-UA" sz="3200" dirty="0"/>
            <a:t>Агресивні</a:t>
          </a:r>
          <a:endParaRPr lang="ru-RU" sz="3200" dirty="0"/>
        </a:p>
      </dgm:t>
    </dgm:pt>
    <dgm:pt modelId="{A2ECCEB4-F91E-4338-A196-BF7C0A0DC3C3}" type="parTrans" cxnId="{8BE3176C-D20A-4EC2-A5B8-9DBB72E18B34}">
      <dgm:prSet/>
      <dgm:spPr/>
      <dgm:t>
        <a:bodyPr/>
        <a:lstStyle/>
        <a:p>
          <a:endParaRPr lang="ru-RU"/>
        </a:p>
      </dgm:t>
    </dgm:pt>
    <dgm:pt modelId="{9E129E93-DA3E-470D-9223-65B3B8AAA5CE}" type="sibTrans" cxnId="{8BE3176C-D20A-4EC2-A5B8-9DBB72E18B34}">
      <dgm:prSet/>
      <dgm:spPr/>
      <dgm:t>
        <a:bodyPr/>
        <a:lstStyle/>
        <a:p>
          <a:endParaRPr lang="ru-RU"/>
        </a:p>
      </dgm:t>
    </dgm:pt>
    <dgm:pt modelId="{ECCBAA60-65F4-47F6-B635-91971CDF2917}">
      <dgm:prSet phldrT="[Текст]" custT="1"/>
      <dgm:spPr/>
      <dgm:t>
        <a:bodyPr/>
        <a:lstStyle/>
        <a:p>
          <a:r>
            <a:rPr lang="uk-UA" sz="3200" dirty="0"/>
            <a:t>Ризиковані</a:t>
          </a:r>
          <a:endParaRPr lang="ru-RU" sz="3200" dirty="0"/>
        </a:p>
      </dgm:t>
    </dgm:pt>
    <dgm:pt modelId="{719A64CA-7230-4721-83C6-DCA59E5B030A}" type="parTrans" cxnId="{6C0CAEB1-E36F-4794-9547-AA6441FAB3FD}">
      <dgm:prSet/>
      <dgm:spPr/>
      <dgm:t>
        <a:bodyPr/>
        <a:lstStyle/>
        <a:p>
          <a:endParaRPr lang="ru-RU"/>
        </a:p>
      </dgm:t>
    </dgm:pt>
    <dgm:pt modelId="{3233FF91-4045-4EEA-86D6-87DAABC41801}" type="sibTrans" cxnId="{6C0CAEB1-E36F-4794-9547-AA6441FAB3FD}">
      <dgm:prSet/>
      <dgm:spPr/>
      <dgm:t>
        <a:bodyPr/>
        <a:lstStyle/>
        <a:p>
          <a:endParaRPr lang="ru-RU"/>
        </a:p>
      </dgm:t>
    </dgm:pt>
    <dgm:pt modelId="{A3FFDA70-CCE6-4511-AD2F-41474A486037}">
      <dgm:prSet phldrT="[Текст]" custT="1"/>
      <dgm:spPr/>
      <dgm:t>
        <a:bodyPr/>
        <a:lstStyle/>
        <a:p>
          <a:r>
            <a:rPr lang="uk-UA" sz="3200" dirty="0"/>
            <a:t>Необачні</a:t>
          </a:r>
          <a:endParaRPr lang="ru-RU" sz="3200" dirty="0"/>
        </a:p>
      </dgm:t>
    </dgm:pt>
    <dgm:pt modelId="{00F02713-44FD-4730-A2A3-9D7EA9A0F677}" type="parTrans" cxnId="{9B123E8D-25BB-49BD-A2AA-F8486ADEC370}">
      <dgm:prSet/>
      <dgm:spPr/>
      <dgm:t>
        <a:bodyPr/>
        <a:lstStyle/>
        <a:p>
          <a:endParaRPr lang="ru-RU"/>
        </a:p>
      </dgm:t>
    </dgm:pt>
    <dgm:pt modelId="{65471285-D6D3-44DE-85D9-AE577F940D4C}" type="sibTrans" cxnId="{9B123E8D-25BB-49BD-A2AA-F8486ADEC370}">
      <dgm:prSet/>
      <dgm:spPr/>
      <dgm:t>
        <a:bodyPr/>
        <a:lstStyle/>
        <a:p>
          <a:endParaRPr lang="ru-RU"/>
        </a:p>
      </dgm:t>
    </dgm:pt>
    <dgm:pt modelId="{79F6AEE8-C618-45B0-9B81-BFB55B224F96}">
      <dgm:prSet phldrT="[Текст]" custT="1"/>
      <dgm:spPr/>
      <dgm:t>
        <a:bodyPr/>
        <a:lstStyle/>
        <a:p>
          <a:r>
            <a:rPr lang="uk-UA" sz="3200" dirty="0"/>
            <a:t>Некритичні</a:t>
          </a:r>
          <a:endParaRPr lang="ru-RU" sz="3200" dirty="0"/>
        </a:p>
      </dgm:t>
    </dgm:pt>
    <dgm:pt modelId="{317D1AA8-858B-4F7F-8FD2-C2480CB56C93}" type="parTrans" cxnId="{B3FDEB5C-4758-4AC6-938C-2BD5EB9B1135}">
      <dgm:prSet/>
      <dgm:spPr/>
      <dgm:t>
        <a:bodyPr/>
        <a:lstStyle/>
        <a:p>
          <a:endParaRPr lang="ru-RU"/>
        </a:p>
      </dgm:t>
    </dgm:pt>
    <dgm:pt modelId="{6B91E1F4-1F93-496E-BDF0-CDE798042000}" type="sibTrans" cxnId="{B3FDEB5C-4758-4AC6-938C-2BD5EB9B1135}">
      <dgm:prSet/>
      <dgm:spPr/>
      <dgm:t>
        <a:bodyPr/>
        <a:lstStyle/>
        <a:p>
          <a:endParaRPr lang="ru-RU"/>
        </a:p>
      </dgm:t>
    </dgm:pt>
    <dgm:pt modelId="{3CB28AA8-7951-425F-B2C9-098315D188B5}">
      <dgm:prSet phldrT="[Текст]" custT="1"/>
      <dgm:spPr/>
      <dgm:t>
        <a:bodyPr/>
        <a:lstStyle/>
        <a:p>
          <a:r>
            <a:rPr lang="uk-UA" sz="3200" dirty="0"/>
            <a:t>Випадкові</a:t>
          </a:r>
          <a:endParaRPr lang="ru-RU" sz="3200" dirty="0"/>
        </a:p>
      </dgm:t>
    </dgm:pt>
    <dgm:pt modelId="{9608D239-CEE8-4383-9C23-F2E301A7C135}" type="parTrans" cxnId="{6F60E632-BDF4-4017-B0D4-8BA6DB5D6B41}">
      <dgm:prSet/>
      <dgm:spPr/>
      <dgm:t>
        <a:bodyPr/>
        <a:lstStyle/>
        <a:p>
          <a:endParaRPr lang="ru-RU"/>
        </a:p>
      </dgm:t>
    </dgm:pt>
    <dgm:pt modelId="{DF043CB3-6A38-45F6-B02D-E2CE534FDD3B}" type="sibTrans" cxnId="{6F60E632-BDF4-4017-B0D4-8BA6DB5D6B41}">
      <dgm:prSet/>
      <dgm:spPr/>
      <dgm:t>
        <a:bodyPr/>
        <a:lstStyle/>
        <a:p>
          <a:endParaRPr lang="ru-RU"/>
        </a:p>
      </dgm:t>
    </dgm:pt>
    <dgm:pt modelId="{972B0B94-37B4-4973-9DF0-DE96B7929923}">
      <dgm:prSet phldrT="[Текст]" custT="1"/>
      <dgm:spPr/>
      <dgm:t>
        <a:bodyPr/>
        <a:lstStyle/>
        <a:p>
          <a:r>
            <a:rPr lang="uk-UA" sz="3200" dirty="0"/>
            <a:t>Ситуативні</a:t>
          </a:r>
          <a:endParaRPr lang="ru-RU" sz="3200" dirty="0"/>
        </a:p>
      </dgm:t>
    </dgm:pt>
    <dgm:pt modelId="{8F625647-C9D7-4ECB-ADBC-5917572726F4}" type="parTrans" cxnId="{8CD8B293-A294-4EC5-9F82-93B602869F8E}">
      <dgm:prSet/>
      <dgm:spPr/>
      <dgm:t>
        <a:bodyPr/>
        <a:lstStyle/>
        <a:p>
          <a:endParaRPr lang="ru-RU"/>
        </a:p>
      </dgm:t>
    </dgm:pt>
    <dgm:pt modelId="{440A0C6D-E0D8-4AD3-8A4F-08B7A6E43ED6}" type="sibTrans" cxnId="{8CD8B293-A294-4EC5-9F82-93B602869F8E}">
      <dgm:prSet/>
      <dgm:spPr/>
      <dgm:t>
        <a:bodyPr/>
        <a:lstStyle/>
        <a:p>
          <a:endParaRPr lang="ru-RU"/>
        </a:p>
      </dgm:t>
    </dgm:pt>
    <dgm:pt modelId="{356841B7-8C04-4195-80A0-C44BF5584225}">
      <dgm:prSet phldrT="[Текст]" custT="1"/>
      <dgm:spPr/>
      <dgm:t>
        <a:bodyPr/>
        <a:lstStyle/>
        <a:p>
          <a:r>
            <a:rPr lang="uk-UA" sz="3200" dirty="0"/>
            <a:t>Пасивні</a:t>
          </a:r>
          <a:endParaRPr lang="ru-RU" sz="3200" dirty="0"/>
        </a:p>
      </dgm:t>
    </dgm:pt>
    <dgm:pt modelId="{A41DB41F-6ABE-45CF-BBDA-81AA5E68C154}" type="parTrans" cxnId="{4418B364-7958-440C-BC35-D5C6B2AF31A8}">
      <dgm:prSet/>
      <dgm:spPr/>
      <dgm:t>
        <a:bodyPr/>
        <a:lstStyle/>
        <a:p>
          <a:endParaRPr lang="ru-RU"/>
        </a:p>
      </dgm:t>
    </dgm:pt>
    <dgm:pt modelId="{82828F7D-111A-44F0-B959-0935BD65919D}" type="sibTrans" cxnId="{4418B364-7958-440C-BC35-D5C6B2AF31A8}">
      <dgm:prSet/>
      <dgm:spPr/>
      <dgm:t>
        <a:bodyPr/>
        <a:lstStyle/>
        <a:p>
          <a:endParaRPr lang="ru-RU"/>
        </a:p>
      </dgm:t>
    </dgm:pt>
    <dgm:pt modelId="{691E9740-18FA-4534-B9F9-1F8DF5548086}" type="pres">
      <dgm:prSet presAssocID="{A678E1D1-8327-4946-A21A-7EC49416FE83}" presName="Name0" presStyleCnt="0">
        <dgm:presLayoutVars>
          <dgm:dir/>
          <dgm:animLvl val="lvl"/>
          <dgm:resizeHandles val="exact"/>
        </dgm:presLayoutVars>
      </dgm:prSet>
      <dgm:spPr/>
    </dgm:pt>
    <dgm:pt modelId="{0AE0D816-F84B-4C04-AF55-E707ECEC3201}" type="pres">
      <dgm:prSet presAssocID="{3C7E5461-6B0D-403C-8002-EE83B032EEBB}" presName="linNode" presStyleCnt="0"/>
      <dgm:spPr/>
    </dgm:pt>
    <dgm:pt modelId="{272BB4E2-A3E7-4C99-9224-51D64DAC0AF6}" type="pres">
      <dgm:prSet presAssocID="{3C7E5461-6B0D-403C-8002-EE83B032EEBB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01197B5F-326A-414A-9F2A-853D9069363C}" type="pres">
      <dgm:prSet presAssocID="{3C7E5461-6B0D-403C-8002-EE83B032EEBB}" presName="descendantText" presStyleLbl="alignAccFollowNode1" presStyleIdx="0" presStyleCnt="1" custScaleY="111520">
        <dgm:presLayoutVars>
          <dgm:bulletEnabled val="1"/>
        </dgm:presLayoutVars>
      </dgm:prSet>
      <dgm:spPr/>
    </dgm:pt>
  </dgm:ptLst>
  <dgm:cxnLst>
    <dgm:cxn modelId="{7A14A22A-6113-4294-A355-EEA39C9E2E2C}" type="presOf" srcId="{79F6AEE8-C618-45B0-9B81-BFB55B224F96}" destId="{01197B5F-326A-414A-9F2A-853D9069363C}" srcOrd="0" destOrd="3" presId="urn:microsoft.com/office/officeart/2005/8/layout/vList5"/>
    <dgm:cxn modelId="{6F60E632-BDF4-4017-B0D4-8BA6DB5D6B41}" srcId="{3C7E5461-6B0D-403C-8002-EE83B032EEBB}" destId="{3CB28AA8-7951-425F-B2C9-098315D188B5}" srcOrd="4" destOrd="0" parTransId="{9608D239-CEE8-4383-9C23-F2E301A7C135}" sibTransId="{DF043CB3-6A38-45F6-B02D-E2CE534FDD3B}"/>
    <dgm:cxn modelId="{BE514937-F971-4050-868B-BA34ED419A83}" type="presOf" srcId="{3CB28AA8-7951-425F-B2C9-098315D188B5}" destId="{01197B5F-326A-414A-9F2A-853D9069363C}" srcOrd="0" destOrd="4" presId="urn:microsoft.com/office/officeart/2005/8/layout/vList5"/>
    <dgm:cxn modelId="{EB26FB40-20C6-494A-836F-CFCCB394E2B9}" type="presOf" srcId="{A3FFDA70-CCE6-4511-AD2F-41474A486037}" destId="{01197B5F-326A-414A-9F2A-853D9069363C}" srcOrd="0" destOrd="2" presId="urn:microsoft.com/office/officeart/2005/8/layout/vList5"/>
    <dgm:cxn modelId="{B3FDEB5C-4758-4AC6-938C-2BD5EB9B1135}" srcId="{3C7E5461-6B0D-403C-8002-EE83B032EEBB}" destId="{79F6AEE8-C618-45B0-9B81-BFB55B224F96}" srcOrd="3" destOrd="0" parTransId="{317D1AA8-858B-4F7F-8FD2-C2480CB56C93}" sibTransId="{6B91E1F4-1F93-496E-BDF0-CDE798042000}"/>
    <dgm:cxn modelId="{1A32E35D-19E7-4C60-871A-D364D9FDC797}" srcId="{A678E1D1-8327-4946-A21A-7EC49416FE83}" destId="{3C7E5461-6B0D-403C-8002-EE83B032EEBB}" srcOrd="0" destOrd="0" parTransId="{EDC6D302-D7B8-4F3D-BEBA-61E8E033B15A}" sibTransId="{9F156DAC-8600-43EE-9216-19A74D1AE6CB}"/>
    <dgm:cxn modelId="{8C23BC41-12B7-43E6-8211-E1036413A22D}" type="presOf" srcId="{356841B7-8C04-4195-80A0-C44BF5584225}" destId="{01197B5F-326A-414A-9F2A-853D9069363C}" srcOrd="0" destOrd="6" presId="urn:microsoft.com/office/officeart/2005/8/layout/vList5"/>
    <dgm:cxn modelId="{4418B364-7958-440C-BC35-D5C6B2AF31A8}" srcId="{3C7E5461-6B0D-403C-8002-EE83B032EEBB}" destId="{356841B7-8C04-4195-80A0-C44BF5584225}" srcOrd="6" destOrd="0" parTransId="{A41DB41F-6ABE-45CF-BBDA-81AA5E68C154}" sibTransId="{82828F7D-111A-44F0-B959-0935BD65919D}"/>
    <dgm:cxn modelId="{4E442C49-5AE2-4767-9A15-294390DB1503}" type="presOf" srcId="{EFD06086-15DD-4DCC-BF8C-73C4F7FCA328}" destId="{01197B5F-326A-414A-9F2A-853D9069363C}" srcOrd="0" destOrd="0" presId="urn:microsoft.com/office/officeart/2005/8/layout/vList5"/>
    <dgm:cxn modelId="{8BE3176C-D20A-4EC2-A5B8-9DBB72E18B34}" srcId="{3C7E5461-6B0D-403C-8002-EE83B032EEBB}" destId="{EFD06086-15DD-4DCC-BF8C-73C4F7FCA328}" srcOrd="0" destOrd="0" parTransId="{A2ECCEB4-F91E-4338-A196-BF7C0A0DC3C3}" sibTransId="{9E129E93-DA3E-470D-9223-65B3B8AAA5CE}"/>
    <dgm:cxn modelId="{6A979874-DA52-432A-BA45-4BD8EDFB38F7}" type="presOf" srcId="{A678E1D1-8327-4946-A21A-7EC49416FE83}" destId="{691E9740-18FA-4534-B9F9-1F8DF5548086}" srcOrd="0" destOrd="0" presId="urn:microsoft.com/office/officeart/2005/8/layout/vList5"/>
    <dgm:cxn modelId="{8ABE258C-40F1-4A06-9865-A7A9D8C76378}" type="presOf" srcId="{972B0B94-37B4-4973-9DF0-DE96B7929923}" destId="{01197B5F-326A-414A-9F2A-853D9069363C}" srcOrd="0" destOrd="5" presId="urn:microsoft.com/office/officeart/2005/8/layout/vList5"/>
    <dgm:cxn modelId="{9B123E8D-25BB-49BD-A2AA-F8486ADEC370}" srcId="{3C7E5461-6B0D-403C-8002-EE83B032EEBB}" destId="{A3FFDA70-CCE6-4511-AD2F-41474A486037}" srcOrd="2" destOrd="0" parTransId="{00F02713-44FD-4730-A2A3-9D7EA9A0F677}" sibTransId="{65471285-D6D3-44DE-85D9-AE577F940D4C}"/>
    <dgm:cxn modelId="{8CD8B293-A294-4EC5-9F82-93B602869F8E}" srcId="{3C7E5461-6B0D-403C-8002-EE83B032EEBB}" destId="{972B0B94-37B4-4973-9DF0-DE96B7929923}" srcOrd="5" destOrd="0" parTransId="{8F625647-C9D7-4ECB-ADBC-5917572726F4}" sibTransId="{440A0C6D-E0D8-4AD3-8A4F-08B7A6E43ED6}"/>
    <dgm:cxn modelId="{E43CDEA8-D6A8-4742-8154-3B9E5C103E33}" type="presOf" srcId="{ECCBAA60-65F4-47F6-B635-91971CDF2917}" destId="{01197B5F-326A-414A-9F2A-853D9069363C}" srcOrd="0" destOrd="1" presId="urn:microsoft.com/office/officeart/2005/8/layout/vList5"/>
    <dgm:cxn modelId="{6C0CAEB1-E36F-4794-9547-AA6441FAB3FD}" srcId="{3C7E5461-6B0D-403C-8002-EE83B032EEBB}" destId="{ECCBAA60-65F4-47F6-B635-91971CDF2917}" srcOrd="1" destOrd="0" parTransId="{719A64CA-7230-4721-83C6-DCA59E5B030A}" sibTransId="{3233FF91-4045-4EEA-86D6-87DAABC41801}"/>
    <dgm:cxn modelId="{7A6CE4F1-01D5-4EF0-8222-854BD4E1FEBA}" type="presOf" srcId="{3C7E5461-6B0D-403C-8002-EE83B032EEBB}" destId="{272BB4E2-A3E7-4C99-9224-51D64DAC0AF6}" srcOrd="0" destOrd="0" presId="urn:microsoft.com/office/officeart/2005/8/layout/vList5"/>
    <dgm:cxn modelId="{DF540113-4FF8-483B-8362-16EB00C870A8}" type="presParOf" srcId="{691E9740-18FA-4534-B9F9-1F8DF5548086}" destId="{0AE0D816-F84B-4C04-AF55-E707ECEC3201}" srcOrd="0" destOrd="0" presId="urn:microsoft.com/office/officeart/2005/8/layout/vList5"/>
    <dgm:cxn modelId="{7412F8F9-75E1-445C-A496-9F459768304B}" type="presParOf" srcId="{0AE0D816-F84B-4C04-AF55-E707ECEC3201}" destId="{272BB4E2-A3E7-4C99-9224-51D64DAC0AF6}" srcOrd="0" destOrd="0" presId="urn:microsoft.com/office/officeart/2005/8/layout/vList5"/>
    <dgm:cxn modelId="{1D308115-09C5-4A94-A34B-08C3AC1AE863}" type="presParOf" srcId="{0AE0D816-F84B-4C04-AF55-E707ECEC3201}" destId="{01197B5F-326A-414A-9F2A-853D906936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24183-E050-4424-B0D8-D04D2E3C9617}">
      <dsp:nvSpPr>
        <dsp:cNvPr id="0" name=""/>
        <dsp:cNvSpPr/>
      </dsp:nvSpPr>
      <dsp:spPr>
        <a:xfrm rot="5400000">
          <a:off x="5212202" y="-1072249"/>
          <a:ext cx="1076365" cy="62451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b="0" kern="1200" dirty="0"/>
            <a:t>світогляд, духовність, погляди, переконання, установки та ціннісні орієнтації, інтелектуальні ознаки, емоційні особливості, вольові ознаки, психічні аномалії, що не виключать осудності</a:t>
          </a:r>
          <a:endParaRPr lang="ru-RU" sz="2200" b="0" kern="1200" dirty="0"/>
        </a:p>
      </dsp:txBody>
      <dsp:txXfrm rot="-5400000">
        <a:off x="2627789" y="1564708"/>
        <a:ext cx="6192647" cy="971277"/>
      </dsp:txXfrm>
    </dsp:sp>
    <dsp:sp modelId="{86E86D82-06EA-4BF8-BCC7-474A7A991835}">
      <dsp:nvSpPr>
        <dsp:cNvPr id="0" name=""/>
        <dsp:cNvSpPr/>
      </dsp:nvSpPr>
      <dsp:spPr>
        <a:xfrm>
          <a:off x="107502" y="1440162"/>
          <a:ext cx="2683804" cy="1345456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dirty="0"/>
            <a:t>Морально-психологічні якості</a:t>
          </a:r>
          <a:r>
            <a:rPr lang="uk-UA" sz="2800" i="1" kern="1200" dirty="0"/>
            <a:t> </a:t>
          </a:r>
          <a:endParaRPr lang="ru-RU" sz="2800" kern="1200" dirty="0"/>
        </a:p>
      </dsp:txBody>
      <dsp:txXfrm>
        <a:off x="173182" y="1505842"/>
        <a:ext cx="2552444" cy="1214096"/>
      </dsp:txXfrm>
    </dsp:sp>
    <dsp:sp modelId="{9C7CBCB9-2C70-47DF-AE5C-5FA5780441FE}">
      <dsp:nvSpPr>
        <dsp:cNvPr id="0" name=""/>
        <dsp:cNvSpPr/>
      </dsp:nvSpPr>
      <dsp:spPr>
        <a:xfrm rot="5400000">
          <a:off x="5229232" y="-2457426"/>
          <a:ext cx="1076365" cy="62792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dirty="0"/>
            <a:t>стать, вік, рівень освіти, соціальний стан, сімейний стан, рід занять, наявність постійної роботи, інші джерела матеріального доходу національність, громадянство, місце проживання тощо</a:t>
          </a:r>
          <a:endParaRPr lang="ru-RU" sz="2200" kern="1200" dirty="0"/>
        </a:p>
      </dsp:txBody>
      <dsp:txXfrm rot="-5400000">
        <a:off x="2627790" y="196560"/>
        <a:ext cx="6226706" cy="971277"/>
      </dsp:txXfrm>
    </dsp:sp>
    <dsp:sp modelId="{25C6BEE2-3A73-4FB7-9563-A341993225FD}">
      <dsp:nvSpPr>
        <dsp:cNvPr id="0" name=""/>
        <dsp:cNvSpPr/>
      </dsp:nvSpPr>
      <dsp:spPr>
        <a:xfrm>
          <a:off x="107502" y="0"/>
          <a:ext cx="2683804" cy="1345456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dirty="0"/>
            <a:t>Соціально-демографічні ознаки</a:t>
          </a:r>
          <a:endParaRPr lang="ru-RU" sz="2800" kern="1200" dirty="0"/>
        </a:p>
      </dsp:txBody>
      <dsp:txXfrm>
        <a:off x="173182" y="65680"/>
        <a:ext cx="2552444" cy="1214096"/>
      </dsp:txXfrm>
    </dsp:sp>
    <dsp:sp modelId="{0ACF036E-E9F1-41DC-8F11-C25EF2A84F57}">
      <dsp:nvSpPr>
        <dsp:cNvPr id="0" name=""/>
        <dsp:cNvSpPr/>
      </dsp:nvSpPr>
      <dsp:spPr>
        <a:xfrm rot="5400000">
          <a:off x="5212202" y="367916"/>
          <a:ext cx="1076365" cy="62451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dirty="0"/>
            <a:t>побутові, сімейні, виробничі та загальні зв’язки суб’єкта</a:t>
          </a:r>
          <a:endParaRPr lang="ru-RU" sz="2200" kern="1200" dirty="0"/>
        </a:p>
      </dsp:txBody>
      <dsp:txXfrm rot="-5400000">
        <a:off x="2627789" y="3004873"/>
        <a:ext cx="6192647" cy="971277"/>
      </dsp:txXfrm>
    </dsp:sp>
    <dsp:sp modelId="{C962647F-A960-4714-81F7-393C2F854F7E}">
      <dsp:nvSpPr>
        <dsp:cNvPr id="0" name=""/>
        <dsp:cNvSpPr/>
      </dsp:nvSpPr>
      <dsp:spPr>
        <a:xfrm>
          <a:off x="90472" y="2828256"/>
          <a:ext cx="2683804" cy="1345456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dirty="0"/>
            <a:t>Соціально-рольові ознаки </a:t>
          </a:r>
          <a:endParaRPr lang="ru-RU" sz="2800" kern="1200" dirty="0"/>
        </a:p>
      </dsp:txBody>
      <dsp:txXfrm>
        <a:off x="156152" y="2893936"/>
        <a:ext cx="2552444" cy="1214096"/>
      </dsp:txXfrm>
    </dsp:sp>
    <dsp:sp modelId="{6E055ACD-C58A-4411-AC78-BEC72F2BBAD0}">
      <dsp:nvSpPr>
        <dsp:cNvPr id="0" name=""/>
        <dsp:cNvSpPr/>
      </dsp:nvSpPr>
      <dsp:spPr>
        <a:xfrm rot="5400000">
          <a:off x="5209715" y="1738560"/>
          <a:ext cx="1076365" cy="62402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dirty="0"/>
            <a:t>мотив, направленість, одиночний чи груповий характер посягань, вид рецидиву, стаття КК, строк та вид покарання</a:t>
          </a:r>
          <a:endParaRPr lang="ru-RU" sz="2200" kern="1200" dirty="0"/>
        </a:p>
      </dsp:txBody>
      <dsp:txXfrm rot="-5400000">
        <a:off x="2627790" y="4373029"/>
        <a:ext cx="6187672" cy="971277"/>
      </dsp:txXfrm>
    </dsp:sp>
    <dsp:sp modelId="{7E952393-060D-45D9-B37A-3F79C27BF4D9}">
      <dsp:nvSpPr>
        <dsp:cNvPr id="0" name=""/>
        <dsp:cNvSpPr/>
      </dsp:nvSpPr>
      <dsp:spPr>
        <a:xfrm>
          <a:off x="90472" y="4240985"/>
          <a:ext cx="2683804" cy="1345456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dirty="0"/>
            <a:t>Кримінально-правові ознаки </a:t>
          </a:r>
          <a:endParaRPr lang="ru-RU" sz="2800" kern="1200" dirty="0"/>
        </a:p>
      </dsp:txBody>
      <dsp:txXfrm>
        <a:off x="156152" y="4306665"/>
        <a:ext cx="2552444" cy="1214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F8221-8499-4F81-85CC-7D0AB5796B8B}">
      <dsp:nvSpPr>
        <dsp:cNvPr id="0" name=""/>
        <dsp:cNvSpPr/>
      </dsp:nvSpPr>
      <dsp:spPr>
        <a:xfrm>
          <a:off x="0" y="0"/>
          <a:ext cx="6606540" cy="24960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41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uk-UA" sz="3200" i="1" kern="1200" dirty="0"/>
            <a:t>Первинна соціалізація</a:t>
          </a:r>
          <a:r>
            <a:rPr lang="uk-UA" sz="3200" kern="1200" dirty="0"/>
            <a:t> або </a:t>
          </a:r>
          <a:r>
            <a:rPr lang="uk-UA" sz="3200" i="1" kern="1200" dirty="0"/>
            <a:t>соціалізація дитини</a:t>
          </a:r>
          <a:r>
            <a:rPr lang="uk-UA" sz="3200" kern="1200" dirty="0"/>
            <a:t> </a:t>
          </a:r>
          <a:endParaRPr lang="ru-RU" sz="3200" kern="1200" dirty="0"/>
        </a:p>
      </dsp:txBody>
      <dsp:txXfrm>
        <a:off x="73106" y="73106"/>
        <a:ext cx="4026702" cy="2349814"/>
      </dsp:txXfrm>
    </dsp:sp>
    <dsp:sp modelId="{24E17177-80F0-4419-8126-559D0A8027C8}">
      <dsp:nvSpPr>
        <dsp:cNvPr id="0" name=""/>
        <dsp:cNvSpPr/>
      </dsp:nvSpPr>
      <dsp:spPr>
        <a:xfrm>
          <a:off x="1165859" y="3050698"/>
          <a:ext cx="6606540" cy="24960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uk-UA" sz="3200" i="1" kern="1200" dirty="0"/>
            <a:t>Проміжна</a:t>
          </a:r>
          <a:r>
            <a:rPr lang="uk-UA" sz="3200" kern="1200" dirty="0"/>
            <a:t> - припадає на період переходу від юнацтва до зрілості, тобто період від 17–18 до 23–25 років</a:t>
          </a:r>
          <a:endParaRPr lang="ru-RU" sz="3200" kern="1200" dirty="0"/>
        </a:p>
      </dsp:txBody>
      <dsp:txXfrm>
        <a:off x="1238965" y="3123804"/>
        <a:ext cx="3672050" cy="2349814"/>
      </dsp:txXfrm>
    </dsp:sp>
    <dsp:sp modelId="{278E8E20-654A-4C4A-B75D-9584E2E3FBEA}">
      <dsp:nvSpPr>
        <dsp:cNvPr id="0" name=""/>
        <dsp:cNvSpPr/>
      </dsp:nvSpPr>
      <dsp:spPr>
        <a:xfrm>
          <a:off x="4984122" y="1962153"/>
          <a:ext cx="1622417" cy="16224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5349166" y="1962153"/>
        <a:ext cx="892329" cy="1220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68863-B615-4F5C-838C-9F91C0C2D552}">
      <dsp:nvSpPr>
        <dsp:cNvPr id="0" name=""/>
        <dsp:cNvSpPr/>
      </dsp:nvSpPr>
      <dsp:spPr>
        <a:xfrm rot="5400000">
          <a:off x="3882414" y="-1583662"/>
          <a:ext cx="2658971" cy="58369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/>
            <a:t>за інтенсивністю й характером кримінально протиправної діяльності (повторність, рецидив, у складі групи тощо); за даними про стан особи в момент скоєння </a:t>
          </a:r>
          <a:r>
            <a:rPr lang="uk-UA" sz="2400" kern="1200" dirty="0" err="1"/>
            <a:t>кр</a:t>
          </a:r>
          <a:r>
            <a:rPr lang="uk-UA" sz="2400" kern="1200" dirty="0"/>
            <a:t>. пр. (у стані алкогольного сп’яніння, під час відбування покарання тощо); за видами скоєного </a:t>
          </a:r>
          <a:r>
            <a:rPr lang="uk-UA" sz="2400" kern="1200" dirty="0" err="1"/>
            <a:t>кр</a:t>
          </a:r>
          <a:r>
            <a:rPr lang="uk-UA" sz="2400" kern="1200" dirty="0"/>
            <a:t>. пр. (грабіжники, вбивці, ґвалтівники, хулігани тощо)</a:t>
          </a:r>
          <a:endParaRPr lang="ru-RU" sz="2400" kern="1200" dirty="0"/>
        </a:p>
      </dsp:txBody>
      <dsp:txXfrm rot="-5400000">
        <a:off x="2293421" y="135131"/>
        <a:ext cx="5707158" cy="2399371"/>
      </dsp:txXfrm>
    </dsp:sp>
    <dsp:sp modelId="{7EE15132-7DC8-4145-B568-247C002EC304}">
      <dsp:nvSpPr>
        <dsp:cNvPr id="0" name=""/>
        <dsp:cNvSpPr/>
      </dsp:nvSpPr>
      <dsp:spPr>
        <a:xfrm>
          <a:off x="0" y="13"/>
          <a:ext cx="2225700" cy="2669499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/>
            <a:t>Кримінально-правові</a:t>
          </a:r>
          <a:endParaRPr lang="ru-RU" sz="2300" b="1" kern="1200" dirty="0"/>
        </a:p>
      </dsp:txBody>
      <dsp:txXfrm>
        <a:off x="108650" y="108663"/>
        <a:ext cx="2008400" cy="2452199"/>
      </dsp:txXfrm>
    </dsp:sp>
    <dsp:sp modelId="{54559370-4133-46FD-8A3F-B29DC85B8B12}">
      <dsp:nvSpPr>
        <dsp:cNvPr id="0" name=""/>
        <dsp:cNvSpPr/>
      </dsp:nvSpPr>
      <dsp:spPr>
        <a:xfrm rot="5400000">
          <a:off x="4076391" y="1143022"/>
          <a:ext cx="2135599" cy="59895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за соціально-демографічними ознаками (стать, вік, освіта); за ознаками соціального становища й роду занять (робітники, службовці, студенти, пенсіонери тощо); за ознаками місця та тривалості проживання (мігрант, мешканець міста, мешканець села тощо)</a:t>
          </a:r>
          <a:endParaRPr lang="ru-RU" sz="2300" kern="1200" dirty="0"/>
        </a:p>
      </dsp:txBody>
      <dsp:txXfrm rot="-5400000">
        <a:off x="2149423" y="3174242"/>
        <a:ext cx="5885286" cy="1927097"/>
      </dsp:txXfrm>
    </dsp:sp>
    <dsp:sp modelId="{C0B957F0-415B-494B-BB38-66F71FA985FF}">
      <dsp:nvSpPr>
        <dsp:cNvPr id="0" name=""/>
        <dsp:cNvSpPr/>
      </dsp:nvSpPr>
      <dsp:spPr>
        <a:xfrm>
          <a:off x="0" y="2736304"/>
          <a:ext cx="2081703" cy="2669499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/>
            <a:t>Соціологічні (соціально-демографічні)</a:t>
          </a:r>
          <a:endParaRPr lang="ru-RU" sz="2300" b="1" kern="1200" dirty="0"/>
        </a:p>
      </dsp:txBody>
      <dsp:txXfrm>
        <a:off x="101620" y="2837924"/>
        <a:ext cx="1878463" cy="24662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9AE3F-B9B3-42BF-BC67-0E3F313BBB39}">
      <dsp:nvSpPr>
        <dsp:cNvPr id="0" name=""/>
        <dsp:cNvSpPr/>
      </dsp:nvSpPr>
      <dsp:spPr>
        <a:xfrm rot="5400000">
          <a:off x="3639312" y="-429768"/>
          <a:ext cx="3291840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b="1" i="1" kern="1200" dirty="0"/>
            <a:t>насильницький (агресивний) тип 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b="1" i="1" kern="1200" dirty="0"/>
            <a:t>корисливий тип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b="1" i="1" kern="1200" dirty="0"/>
            <a:t>корисливо-насильницький тип 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b="1" i="1" kern="1200" dirty="0"/>
            <a:t>злісний соціально-дезорганізований тип 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b="1" i="1" kern="1200" dirty="0"/>
            <a:t>необережний тип </a:t>
          </a:r>
          <a:endParaRPr lang="ru-RU" sz="2600" kern="1200" dirty="0"/>
        </a:p>
      </dsp:txBody>
      <dsp:txXfrm rot="-5400000">
        <a:off x="2798064" y="572174"/>
        <a:ext cx="4813642" cy="2970452"/>
      </dsp:txXfrm>
    </dsp:sp>
    <dsp:sp modelId="{E84B9AE6-ED35-4100-B438-7AC6DAF19C73}">
      <dsp:nvSpPr>
        <dsp:cNvPr id="0" name=""/>
        <dsp:cNvSpPr/>
      </dsp:nvSpPr>
      <dsp:spPr>
        <a:xfrm>
          <a:off x="69789" y="0"/>
          <a:ext cx="2798064" cy="411480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b="1" kern="1200" dirty="0"/>
            <a:t>За характером скоєних </a:t>
          </a:r>
          <a:r>
            <a:rPr lang="uk-UA" sz="3700" b="1" kern="1200" dirty="0" err="1"/>
            <a:t>кр</a:t>
          </a:r>
          <a:r>
            <a:rPr lang="uk-UA" sz="3700" b="1" kern="1200" dirty="0"/>
            <a:t>. пр.</a:t>
          </a:r>
          <a:endParaRPr lang="ru-RU" sz="3700" kern="1200" dirty="0"/>
        </a:p>
      </dsp:txBody>
      <dsp:txXfrm>
        <a:off x="206379" y="136590"/>
        <a:ext cx="2524884" cy="38416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4AF47-6B61-497F-B863-2E30839FFB0B}">
      <dsp:nvSpPr>
        <dsp:cNvPr id="0" name=""/>
        <dsp:cNvSpPr/>
      </dsp:nvSpPr>
      <dsp:spPr>
        <a:xfrm rot="5400000">
          <a:off x="3330467" y="1275240"/>
          <a:ext cx="4433046" cy="31775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Випадкові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Ситуаційні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Нестійкі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Злісні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Особливо злісні</a:t>
          </a:r>
          <a:endParaRPr lang="ru-RU" sz="3200" kern="1200" dirty="0"/>
        </a:p>
      </dsp:txBody>
      <dsp:txXfrm rot="-5400000">
        <a:off x="3958212" y="802611"/>
        <a:ext cx="3022441" cy="4122816"/>
      </dsp:txXfrm>
    </dsp:sp>
    <dsp:sp modelId="{6A943A8E-E005-456F-B3DA-F9EB2CDC77BF}">
      <dsp:nvSpPr>
        <dsp:cNvPr id="0" name=""/>
        <dsp:cNvSpPr/>
      </dsp:nvSpPr>
      <dsp:spPr>
        <a:xfrm>
          <a:off x="69789" y="0"/>
          <a:ext cx="3879235" cy="55413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dirty="0"/>
            <a:t>За глибиною та стійкістю антисоціальності особи</a:t>
          </a:r>
          <a:endParaRPr lang="ru-RU" sz="3200" kern="1200" dirty="0"/>
        </a:p>
      </dsp:txBody>
      <dsp:txXfrm>
        <a:off x="259158" y="189369"/>
        <a:ext cx="3500497" cy="51625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39E09-68D0-4679-9402-DD4A1EF4D1C1}">
      <dsp:nvSpPr>
        <dsp:cNvPr id="0" name=""/>
        <dsp:cNvSpPr/>
      </dsp:nvSpPr>
      <dsp:spPr>
        <a:xfrm rot="5400000">
          <a:off x="4483397" y="-1405136"/>
          <a:ext cx="2390152" cy="53444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Престижний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Ігровий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Насильницький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Корисливий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Сексуальний</a:t>
          </a:r>
          <a:endParaRPr lang="ru-RU" sz="3200" kern="1200" dirty="0"/>
        </a:p>
      </dsp:txBody>
      <dsp:txXfrm rot="-5400000">
        <a:off x="3006251" y="188688"/>
        <a:ext cx="5227767" cy="2156796"/>
      </dsp:txXfrm>
    </dsp:sp>
    <dsp:sp modelId="{5C075D81-2F5F-49AD-8D2F-06F8B1A80A1B}">
      <dsp:nvSpPr>
        <dsp:cNvPr id="0" name=""/>
        <dsp:cNvSpPr/>
      </dsp:nvSpPr>
      <dsp:spPr>
        <a:xfrm>
          <a:off x="0" y="63"/>
          <a:ext cx="3006250" cy="2534045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dirty="0"/>
            <a:t>За мотивом скоєння </a:t>
          </a:r>
          <a:r>
            <a:rPr lang="uk-UA" sz="3200" b="1" i="1" kern="1200" dirty="0" err="1"/>
            <a:t>кр</a:t>
          </a:r>
          <a:r>
            <a:rPr lang="uk-UA" sz="3200" b="1" i="1" kern="1200" dirty="0"/>
            <a:t>. пр.</a:t>
          </a:r>
          <a:endParaRPr lang="ru-RU" sz="3200" kern="1200" dirty="0"/>
        </a:p>
      </dsp:txBody>
      <dsp:txXfrm>
        <a:off x="123702" y="123765"/>
        <a:ext cx="2758846" cy="2286641"/>
      </dsp:txXfrm>
    </dsp:sp>
    <dsp:sp modelId="{0BC907DD-19A4-4095-BE81-07BBD7E87C98}">
      <dsp:nvSpPr>
        <dsp:cNvPr id="0" name=""/>
        <dsp:cNvSpPr/>
      </dsp:nvSpPr>
      <dsp:spPr>
        <a:xfrm rot="5400000">
          <a:off x="4414937" y="1255611"/>
          <a:ext cx="2527071" cy="53444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Насильницький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Корисливий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Корисливо-насильницький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Універсальний</a:t>
          </a:r>
          <a:endParaRPr lang="ru-RU" sz="3200" kern="1200" dirty="0"/>
        </a:p>
      </dsp:txBody>
      <dsp:txXfrm rot="-5400000">
        <a:off x="3006251" y="2787659"/>
        <a:ext cx="5221084" cy="2280349"/>
      </dsp:txXfrm>
    </dsp:sp>
    <dsp:sp modelId="{2FB1DC0B-79C9-4E60-83B7-9597AD725BD4}">
      <dsp:nvSpPr>
        <dsp:cNvPr id="0" name=""/>
        <dsp:cNvSpPr/>
      </dsp:nvSpPr>
      <dsp:spPr>
        <a:xfrm>
          <a:off x="0" y="2660811"/>
          <a:ext cx="3006250" cy="2534045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dirty="0"/>
            <a:t>За характером</a:t>
          </a:r>
          <a:endParaRPr lang="ru-RU" sz="3200" b="1" i="1" kern="1200" dirty="0"/>
        </a:p>
      </dsp:txBody>
      <dsp:txXfrm>
        <a:off x="123702" y="2784513"/>
        <a:ext cx="2758846" cy="22866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E428C-CAC1-4835-9821-664290AAE209}">
      <dsp:nvSpPr>
        <dsp:cNvPr id="0" name=""/>
        <dsp:cNvSpPr/>
      </dsp:nvSpPr>
      <dsp:spPr>
        <a:xfrm rot="5400000">
          <a:off x="3640919" y="-429768"/>
          <a:ext cx="3288625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b="0" i="1" kern="1200" dirty="0"/>
            <a:t>абсолютно небезпечний тип</a:t>
          </a:r>
          <a:r>
            <a:rPr lang="uk-UA" sz="3200" b="0" kern="1200" dirty="0"/>
            <a:t> </a:t>
          </a:r>
          <a:endParaRPr lang="ru-RU" sz="3200" b="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b="0" i="1" kern="1200" dirty="0"/>
            <a:t>особливо небезпечний тип</a:t>
          </a:r>
          <a:r>
            <a:rPr lang="uk-UA" sz="3200" b="0" kern="1200" dirty="0"/>
            <a:t> </a:t>
          </a:r>
          <a:endParaRPr lang="ru-RU" sz="3200" b="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b="0" i="1" kern="1200" dirty="0"/>
            <a:t>небезпечний</a:t>
          </a:r>
          <a:r>
            <a:rPr lang="uk-UA" sz="3200" b="0" kern="1200" dirty="0"/>
            <a:t> </a:t>
          </a:r>
          <a:r>
            <a:rPr lang="uk-UA" sz="3200" b="0" i="1" kern="1200" dirty="0"/>
            <a:t>тип</a:t>
          </a:r>
          <a:r>
            <a:rPr lang="uk-UA" sz="3200" b="0" kern="1200" dirty="0"/>
            <a:t> </a:t>
          </a:r>
          <a:endParaRPr lang="ru-RU" sz="3200" b="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b="0" i="1" kern="1200" dirty="0"/>
            <a:t>тип, що представляє незначну небезпеку</a:t>
          </a:r>
          <a:r>
            <a:rPr lang="uk-UA" sz="3200" b="0" kern="1200" dirty="0"/>
            <a:t> </a:t>
          </a:r>
          <a:endParaRPr lang="ru-RU" sz="3200" b="0" kern="1200" dirty="0"/>
        </a:p>
      </dsp:txBody>
      <dsp:txXfrm rot="-5400000">
        <a:off x="2798064" y="573624"/>
        <a:ext cx="4813799" cy="2967551"/>
      </dsp:txXfrm>
    </dsp:sp>
    <dsp:sp modelId="{C88B9576-9C44-4BD6-B4D9-F772BCD271F6}">
      <dsp:nvSpPr>
        <dsp:cNvPr id="0" name=""/>
        <dsp:cNvSpPr/>
      </dsp:nvSpPr>
      <dsp:spPr>
        <a:xfrm>
          <a:off x="0" y="2009"/>
          <a:ext cx="2798064" cy="4110781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dirty="0"/>
            <a:t>За ступенем суспільної небезпеки</a:t>
          </a:r>
          <a:endParaRPr lang="ru-RU" sz="3200" b="1" kern="1200" dirty="0"/>
        </a:p>
      </dsp:txBody>
      <dsp:txXfrm>
        <a:off x="136590" y="138599"/>
        <a:ext cx="2524884" cy="38376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97B5F-326A-414A-9F2A-853D9069363C}">
      <dsp:nvSpPr>
        <dsp:cNvPr id="0" name=""/>
        <dsp:cNvSpPr/>
      </dsp:nvSpPr>
      <dsp:spPr>
        <a:xfrm rot="5400000">
          <a:off x="3451494" y="-429768"/>
          <a:ext cx="3667474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Агресивні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Ризиковані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Необачні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Некритичні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Випадкові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Ситуативні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kern="1200" dirty="0"/>
            <a:t>Пасивні</a:t>
          </a:r>
          <a:endParaRPr lang="ru-RU" sz="3200" kern="1200" dirty="0"/>
        </a:p>
      </dsp:txBody>
      <dsp:txXfrm rot="-5400000">
        <a:off x="2798064" y="402693"/>
        <a:ext cx="4795305" cy="3309412"/>
      </dsp:txXfrm>
    </dsp:sp>
    <dsp:sp modelId="{272BB4E2-A3E7-4C99-9224-51D64DAC0AF6}">
      <dsp:nvSpPr>
        <dsp:cNvPr id="0" name=""/>
        <dsp:cNvSpPr/>
      </dsp:nvSpPr>
      <dsp:spPr>
        <a:xfrm>
          <a:off x="0" y="2009"/>
          <a:ext cx="2798064" cy="4110781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/>
            <a:t>За характером поведінки</a:t>
          </a:r>
          <a:endParaRPr lang="ru-RU" sz="3200" b="1" kern="1200" dirty="0"/>
        </a:p>
      </dsp:txBody>
      <dsp:txXfrm>
        <a:off x="136590" y="138599"/>
        <a:ext cx="2524884" cy="3837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813E34-5D0D-4367-A67B-D8025D74D9C7}" type="slidenum">
              <a:rPr lang="ru-RU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4" name="Group 54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30771" name="Rectangle 51"/>
            <p:cNvSpPr>
              <a:spLocks noChangeArrowheads="1"/>
            </p:cNvSpPr>
            <p:nvPr userDrawn="1"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723" name="Group 3"/>
            <p:cNvGrpSpPr>
              <a:grpSpLocks/>
            </p:cNvGrpSpPr>
            <p:nvPr userDrawn="1"/>
          </p:nvGrpSpPr>
          <p:grpSpPr bwMode="auto">
            <a:xfrm>
              <a:off x="0" y="-8"/>
              <a:ext cx="5768" cy="4328"/>
              <a:chOff x="0" y="0"/>
              <a:chExt cx="5768" cy="4328"/>
            </a:xfrm>
          </p:grpSpPr>
          <p:sp>
            <p:nvSpPr>
              <p:cNvPr id="30724" name="Freeform 4"/>
              <p:cNvSpPr>
                <a:spLocks/>
              </p:cNvSpPr>
              <p:nvPr/>
            </p:nvSpPr>
            <p:spPr bwMode="hidden">
              <a:xfrm>
                <a:off x="0" y="0"/>
                <a:ext cx="3640" cy="1434"/>
              </a:xfrm>
              <a:custGeom>
                <a:avLst/>
                <a:gdLst/>
                <a:ahLst/>
                <a:cxnLst>
                  <a:cxn ang="0">
                    <a:pos x="0" y="1152"/>
                  </a:cxn>
                  <a:cxn ang="0">
                    <a:pos x="672" y="1392"/>
                  </a:cxn>
                  <a:cxn ang="0">
                    <a:pos x="912" y="1152"/>
                  </a:cxn>
                  <a:cxn ang="0">
                    <a:pos x="864" y="816"/>
                  </a:cxn>
                  <a:cxn ang="0">
                    <a:pos x="1170" y="588"/>
                  </a:cxn>
                  <a:cxn ang="0">
                    <a:pos x="1692" y="546"/>
                  </a:cxn>
                  <a:cxn ang="0">
                    <a:pos x="2112" y="576"/>
                  </a:cxn>
                  <a:cxn ang="0">
                    <a:pos x="2208" y="384"/>
                  </a:cxn>
                  <a:cxn ang="0">
                    <a:pos x="2184" y="138"/>
                  </a:cxn>
                  <a:cxn ang="0">
                    <a:pos x="2640" y="144"/>
                  </a:cxn>
                  <a:cxn ang="0">
                    <a:pos x="3024" y="432"/>
                  </a:cxn>
                  <a:cxn ang="0">
                    <a:pos x="3552" y="192"/>
                  </a:cxn>
                  <a:cxn ang="0">
                    <a:pos x="3552" y="0"/>
                  </a:cxn>
                </a:cxnLst>
                <a:rect l="0" t="0" r="r" b="b"/>
                <a:pathLst>
                  <a:path w="3640" h="1434">
                    <a:moveTo>
                      <a:pt x="0" y="1152"/>
                    </a:moveTo>
                    <a:cubicBezTo>
                      <a:pt x="112" y="1192"/>
                      <a:pt x="204" y="1434"/>
                      <a:pt x="672" y="1392"/>
                    </a:cubicBezTo>
                    <a:cubicBezTo>
                      <a:pt x="824" y="1392"/>
                      <a:pt x="880" y="1248"/>
                      <a:pt x="912" y="1152"/>
                    </a:cubicBezTo>
                    <a:cubicBezTo>
                      <a:pt x="944" y="1056"/>
                      <a:pt x="821" y="910"/>
                      <a:pt x="864" y="816"/>
                    </a:cubicBezTo>
                    <a:cubicBezTo>
                      <a:pt x="864" y="552"/>
                      <a:pt x="1044" y="582"/>
                      <a:pt x="1170" y="588"/>
                    </a:cubicBezTo>
                    <a:cubicBezTo>
                      <a:pt x="1386" y="666"/>
                      <a:pt x="1535" y="548"/>
                      <a:pt x="1692" y="546"/>
                    </a:cubicBezTo>
                    <a:cubicBezTo>
                      <a:pt x="1849" y="544"/>
                      <a:pt x="1944" y="648"/>
                      <a:pt x="2112" y="576"/>
                    </a:cubicBezTo>
                    <a:cubicBezTo>
                      <a:pt x="2250" y="510"/>
                      <a:pt x="2200" y="448"/>
                      <a:pt x="2208" y="384"/>
                    </a:cubicBezTo>
                    <a:cubicBezTo>
                      <a:pt x="2220" y="311"/>
                      <a:pt x="2040" y="198"/>
                      <a:pt x="2184" y="138"/>
                    </a:cubicBezTo>
                    <a:cubicBezTo>
                      <a:pt x="2346" y="60"/>
                      <a:pt x="2500" y="95"/>
                      <a:pt x="2640" y="144"/>
                    </a:cubicBezTo>
                    <a:cubicBezTo>
                      <a:pt x="2780" y="193"/>
                      <a:pt x="2872" y="424"/>
                      <a:pt x="3024" y="432"/>
                    </a:cubicBezTo>
                    <a:cubicBezTo>
                      <a:pt x="3176" y="440"/>
                      <a:pt x="3464" y="264"/>
                      <a:pt x="3552" y="192"/>
                    </a:cubicBezTo>
                    <a:cubicBezTo>
                      <a:pt x="3640" y="120"/>
                      <a:pt x="3552" y="40"/>
                      <a:pt x="355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5" name="Freeform 5"/>
              <p:cNvSpPr>
                <a:spLocks/>
              </p:cNvSpPr>
              <p:nvPr/>
            </p:nvSpPr>
            <p:spPr bwMode="hidden">
              <a:xfrm>
                <a:off x="0" y="0"/>
                <a:ext cx="1996" cy="1240"/>
              </a:xfrm>
              <a:custGeom>
                <a:avLst/>
                <a:gdLst/>
                <a:ahLst/>
                <a:cxnLst>
                  <a:cxn ang="0">
                    <a:pos x="0" y="960"/>
                  </a:cxn>
                  <a:cxn ang="0">
                    <a:pos x="336" y="1200"/>
                  </a:cxn>
                  <a:cxn ang="0">
                    <a:pos x="576" y="1200"/>
                  </a:cxn>
                  <a:cxn ang="0">
                    <a:pos x="696" y="972"/>
                  </a:cxn>
                  <a:cxn ang="0">
                    <a:pos x="636" y="462"/>
                  </a:cxn>
                  <a:cxn ang="0">
                    <a:pos x="816" y="276"/>
                  </a:cxn>
                  <a:cxn ang="0">
                    <a:pos x="1392" y="432"/>
                  </a:cxn>
                  <a:cxn ang="0">
                    <a:pos x="1740" y="390"/>
                  </a:cxn>
                  <a:cxn ang="0">
                    <a:pos x="1974" y="348"/>
                  </a:cxn>
                  <a:cxn ang="0">
                    <a:pos x="1872" y="0"/>
                  </a:cxn>
                </a:cxnLst>
                <a:rect l="0" t="0" r="r" b="b"/>
                <a:pathLst>
                  <a:path w="1996" h="1240">
                    <a:moveTo>
                      <a:pt x="0" y="960"/>
                    </a:moveTo>
                    <a:cubicBezTo>
                      <a:pt x="56" y="1000"/>
                      <a:pt x="240" y="1160"/>
                      <a:pt x="336" y="1200"/>
                    </a:cubicBezTo>
                    <a:cubicBezTo>
                      <a:pt x="432" y="1240"/>
                      <a:pt x="516" y="1238"/>
                      <a:pt x="576" y="1200"/>
                    </a:cubicBezTo>
                    <a:cubicBezTo>
                      <a:pt x="636" y="1162"/>
                      <a:pt x="686" y="1095"/>
                      <a:pt x="696" y="972"/>
                    </a:cubicBezTo>
                    <a:cubicBezTo>
                      <a:pt x="706" y="849"/>
                      <a:pt x="616" y="578"/>
                      <a:pt x="636" y="462"/>
                    </a:cubicBezTo>
                    <a:cubicBezTo>
                      <a:pt x="656" y="346"/>
                      <a:pt x="690" y="281"/>
                      <a:pt x="816" y="276"/>
                    </a:cubicBezTo>
                    <a:cubicBezTo>
                      <a:pt x="942" y="271"/>
                      <a:pt x="1238" y="413"/>
                      <a:pt x="1392" y="432"/>
                    </a:cubicBezTo>
                    <a:cubicBezTo>
                      <a:pt x="1546" y="451"/>
                      <a:pt x="1643" y="404"/>
                      <a:pt x="1740" y="390"/>
                    </a:cubicBezTo>
                    <a:cubicBezTo>
                      <a:pt x="1837" y="376"/>
                      <a:pt x="1952" y="413"/>
                      <a:pt x="1974" y="348"/>
                    </a:cubicBezTo>
                    <a:cubicBezTo>
                      <a:pt x="1996" y="283"/>
                      <a:pt x="1986" y="84"/>
                      <a:pt x="187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6" name="Freeform 6"/>
              <p:cNvSpPr>
                <a:spLocks/>
              </p:cNvSpPr>
              <p:nvPr/>
            </p:nvSpPr>
            <p:spPr bwMode="hidden">
              <a:xfrm>
                <a:off x="0" y="0"/>
                <a:ext cx="1584" cy="1008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336" y="960"/>
                  </a:cxn>
                  <a:cxn ang="0">
                    <a:pos x="480" y="864"/>
                  </a:cxn>
                  <a:cxn ang="0">
                    <a:pos x="318" y="414"/>
                  </a:cxn>
                  <a:cxn ang="0">
                    <a:pos x="780" y="36"/>
                  </a:cxn>
                  <a:cxn ang="0">
                    <a:pos x="1440" y="192"/>
                  </a:cxn>
                  <a:cxn ang="0">
                    <a:pos x="1584" y="0"/>
                  </a:cxn>
                </a:cxnLst>
                <a:rect l="0" t="0" r="r" b="b"/>
                <a:pathLst>
                  <a:path w="1584" h="1008">
                    <a:moveTo>
                      <a:pt x="0" y="576"/>
                    </a:moveTo>
                    <a:cubicBezTo>
                      <a:pt x="56" y="640"/>
                      <a:pt x="256" y="912"/>
                      <a:pt x="336" y="960"/>
                    </a:cubicBezTo>
                    <a:cubicBezTo>
                      <a:pt x="416" y="1008"/>
                      <a:pt x="483" y="955"/>
                      <a:pt x="480" y="864"/>
                    </a:cubicBezTo>
                    <a:cubicBezTo>
                      <a:pt x="477" y="773"/>
                      <a:pt x="384" y="618"/>
                      <a:pt x="318" y="414"/>
                    </a:cubicBezTo>
                    <a:cubicBezTo>
                      <a:pt x="156" y="12"/>
                      <a:pt x="528" y="6"/>
                      <a:pt x="780" y="36"/>
                    </a:cubicBezTo>
                    <a:cubicBezTo>
                      <a:pt x="1002" y="66"/>
                      <a:pt x="1306" y="198"/>
                      <a:pt x="1440" y="192"/>
                    </a:cubicBezTo>
                    <a:cubicBezTo>
                      <a:pt x="1574" y="186"/>
                      <a:pt x="1554" y="40"/>
                      <a:pt x="1584" y="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hidden">
              <a:xfrm>
                <a:off x="856" y="152"/>
                <a:ext cx="3752" cy="1816"/>
              </a:xfrm>
              <a:custGeom>
                <a:avLst/>
                <a:gdLst/>
                <a:ahLst/>
                <a:cxnLst>
                  <a:cxn ang="0">
                    <a:pos x="248" y="1000"/>
                  </a:cxn>
                  <a:cxn ang="0">
                    <a:pos x="200" y="760"/>
                  </a:cxn>
                  <a:cxn ang="0">
                    <a:pos x="248" y="664"/>
                  </a:cxn>
                  <a:cxn ang="0">
                    <a:pos x="584" y="616"/>
                  </a:cxn>
                  <a:cxn ang="0">
                    <a:pos x="1304" y="664"/>
                  </a:cxn>
                  <a:cxn ang="0">
                    <a:pos x="1640" y="424"/>
                  </a:cxn>
                  <a:cxn ang="0">
                    <a:pos x="1976" y="472"/>
                  </a:cxn>
                  <a:cxn ang="0">
                    <a:pos x="2600" y="424"/>
                  </a:cxn>
                  <a:cxn ang="0">
                    <a:pos x="3128" y="88"/>
                  </a:cxn>
                  <a:cxn ang="0">
                    <a:pos x="3560" y="40"/>
                  </a:cxn>
                  <a:cxn ang="0">
                    <a:pos x="3656" y="328"/>
                  </a:cxn>
                  <a:cxn ang="0">
                    <a:pos x="2984" y="760"/>
                  </a:cxn>
                  <a:cxn ang="0">
                    <a:pos x="2456" y="952"/>
                  </a:cxn>
                  <a:cxn ang="0">
                    <a:pos x="1976" y="1432"/>
                  </a:cxn>
                  <a:cxn ang="0">
                    <a:pos x="1400" y="1768"/>
                  </a:cxn>
                  <a:cxn ang="0">
                    <a:pos x="968" y="1720"/>
                  </a:cxn>
                  <a:cxn ang="0">
                    <a:pos x="296" y="1768"/>
                  </a:cxn>
                  <a:cxn ang="0">
                    <a:pos x="8" y="1432"/>
                  </a:cxn>
                  <a:cxn ang="0">
                    <a:pos x="248" y="1000"/>
                  </a:cxn>
                </a:cxnLst>
                <a:rect l="0" t="0" r="r" b="b"/>
                <a:pathLst>
                  <a:path w="3752" h="1816">
                    <a:moveTo>
                      <a:pt x="248" y="1000"/>
                    </a:moveTo>
                    <a:cubicBezTo>
                      <a:pt x="280" y="888"/>
                      <a:pt x="200" y="816"/>
                      <a:pt x="200" y="760"/>
                    </a:cubicBezTo>
                    <a:cubicBezTo>
                      <a:pt x="200" y="704"/>
                      <a:pt x="184" y="688"/>
                      <a:pt x="248" y="664"/>
                    </a:cubicBezTo>
                    <a:cubicBezTo>
                      <a:pt x="312" y="640"/>
                      <a:pt x="408" y="616"/>
                      <a:pt x="584" y="616"/>
                    </a:cubicBezTo>
                    <a:cubicBezTo>
                      <a:pt x="760" y="616"/>
                      <a:pt x="1128" y="696"/>
                      <a:pt x="1304" y="664"/>
                    </a:cubicBezTo>
                    <a:cubicBezTo>
                      <a:pt x="1480" y="632"/>
                      <a:pt x="1528" y="456"/>
                      <a:pt x="1640" y="424"/>
                    </a:cubicBezTo>
                    <a:cubicBezTo>
                      <a:pt x="1752" y="392"/>
                      <a:pt x="1816" y="472"/>
                      <a:pt x="1976" y="472"/>
                    </a:cubicBezTo>
                    <a:cubicBezTo>
                      <a:pt x="2136" y="472"/>
                      <a:pt x="2408" y="488"/>
                      <a:pt x="2600" y="424"/>
                    </a:cubicBezTo>
                    <a:cubicBezTo>
                      <a:pt x="2792" y="360"/>
                      <a:pt x="2968" y="152"/>
                      <a:pt x="3128" y="88"/>
                    </a:cubicBezTo>
                    <a:cubicBezTo>
                      <a:pt x="3288" y="24"/>
                      <a:pt x="3472" y="0"/>
                      <a:pt x="3560" y="40"/>
                    </a:cubicBezTo>
                    <a:cubicBezTo>
                      <a:pt x="3648" y="80"/>
                      <a:pt x="3752" y="208"/>
                      <a:pt x="3656" y="328"/>
                    </a:cubicBezTo>
                    <a:cubicBezTo>
                      <a:pt x="3560" y="448"/>
                      <a:pt x="3184" y="656"/>
                      <a:pt x="2984" y="760"/>
                    </a:cubicBezTo>
                    <a:cubicBezTo>
                      <a:pt x="2784" y="864"/>
                      <a:pt x="2624" y="840"/>
                      <a:pt x="2456" y="952"/>
                    </a:cubicBezTo>
                    <a:cubicBezTo>
                      <a:pt x="2288" y="1064"/>
                      <a:pt x="2152" y="1296"/>
                      <a:pt x="1976" y="1432"/>
                    </a:cubicBezTo>
                    <a:cubicBezTo>
                      <a:pt x="1800" y="1568"/>
                      <a:pt x="1568" y="1720"/>
                      <a:pt x="1400" y="1768"/>
                    </a:cubicBezTo>
                    <a:cubicBezTo>
                      <a:pt x="1232" y="1816"/>
                      <a:pt x="1152" y="1720"/>
                      <a:pt x="968" y="1720"/>
                    </a:cubicBezTo>
                    <a:cubicBezTo>
                      <a:pt x="784" y="1720"/>
                      <a:pt x="456" y="1816"/>
                      <a:pt x="296" y="1768"/>
                    </a:cubicBezTo>
                    <a:cubicBezTo>
                      <a:pt x="136" y="1720"/>
                      <a:pt x="16" y="1560"/>
                      <a:pt x="8" y="1432"/>
                    </a:cubicBezTo>
                    <a:cubicBezTo>
                      <a:pt x="0" y="1304"/>
                      <a:pt x="216" y="1112"/>
                      <a:pt x="248" y="100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hidden">
              <a:xfrm>
                <a:off x="972" y="696"/>
                <a:ext cx="2580" cy="1140"/>
              </a:xfrm>
              <a:custGeom>
                <a:avLst/>
                <a:gdLst/>
                <a:ahLst/>
                <a:cxnLst>
                  <a:cxn ang="0">
                    <a:pos x="36" y="792"/>
                  </a:cxn>
                  <a:cxn ang="0">
                    <a:pos x="228" y="456"/>
                  </a:cxn>
                  <a:cxn ang="0">
                    <a:pos x="324" y="264"/>
                  </a:cxn>
                  <a:cxn ang="0">
                    <a:pos x="612" y="216"/>
                  </a:cxn>
                  <a:cxn ang="0">
                    <a:pos x="1092" y="312"/>
                  </a:cxn>
                  <a:cxn ang="0">
                    <a:pos x="1536" y="60"/>
                  </a:cxn>
                  <a:cxn ang="0">
                    <a:pos x="2388" y="120"/>
                  </a:cxn>
                  <a:cxn ang="0">
                    <a:pos x="2328" y="288"/>
                  </a:cxn>
                  <a:cxn ang="0">
                    <a:pos x="2028" y="612"/>
                  </a:cxn>
                  <a:cxn ang="0">
                    <a:pos x="1428" y="1032"/>
                  </a:cxn>
                  <a:cxn ang="0">
                    <a:pos x="1140" y="1080"/>
                  </a:cxn>
                  <a:cxn ang="0">
                    <a:pos x="324" y="1032"/>
                  </a:cxn>
                  <a:cxn ang="0">
                    <a:pos x="36" y="792"/>
                  </a:cxn>
                </a:cxnLst>
                <a:rect l="0" t="0" r="r" b="b"/>
                <a:pathLst>
                  <a:path w="2580" h="1140">
                    <a:moveTo>
                      <a:pt x="36" y="792"/>
                    </a:moveTo>
                    <a:cubicBezTo>
                      <a:pt x="66" y="666"/>
                      <a:pt x="180" y="544"/>
                      <a:pt x="228" y="456"/>
                    </a:cubicBezTo>
                    <a:cubicBezTo>
                      <a:pt x="276" y="368"/>
                      <a:pt x="260" y="304"/>
                      <a:pt x="324" y="264"/>
                    </a:cubicBezTo>
                    <a:cubicBezTo>
                      <a:pt x="388" y="224"/>
                      <a:pt x="484" y="208"/>
                      <a:pt x="612" y="216"/>
                    </a:cubicBezTo>
                    <a:cubicBezTo>
                      <a:pt x="740" y="224"/>
                      <a:pt x="828" y="330"/>
                      <a:pt x="1092" y="312"/>
                    </a:cubicBezTo>
                    <a:cubicBezTo>
                      <a:pt x="1422" y="270"/>
                      <a:pt x="1416" y="0"/>
                      <a:pt x="1536" y="60"/>
                    </a:cubicBezTo>
                    <a:cubicBezTo>
                      <a:pt x="1782" y="204"/>
                      <a:pt x="2256" y="82"/>
                      <a:pt x="2388" y="120"/>
                    </a:cubicBezTo>
                    <a:cubicBezTo>
                      <a:pt x="2520" y="158"/>
                      <a:pt x="2580" y="198"/>
                      <a:pt x="2328" y="288"/>
                    </a:cubicBezTo>
                    <a:cubicBezTo>
                      <a:pt x="2094" y="378"/>
                      <a:pt x="2178" y="488"/>
                      <a:pt x="2028" y="612"/>
                    </a:cubicBezTo>
                    <a:cubicBezTo>
                      <a:pt x="1878" y="736"/>
                      <a:pt x="1576" y="954"/>
                      <a:pt x="1428" y="1032"/>
                    </a:cubicBezTo>
                    <a:cubicBezTo>
                      <a:pt x="1292" y="1112"/>
                      <a:pt x="1218" y="1140"/>
                      <a:pt x="1140" y="1080"/>
                    </a:cubicBezTo>
                    <a:cubicBezTo>
                      <a:pt x="918" y="960"/>
                      <a:pt x="508" y="1080"/>
                      <a:pt x="324" y="1032"/>
                    </a:cubicBezTo>
                    <a:cubicBezTo>
                      <a:pt x="140" y="984"/>
                      <a:pt x="0" y="918"/>
                      <a:pt x="36" y="79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9" name="Freeform 9"/>
              <p:cNvSpPr>
                <a:spLocks/>
              </p:cNvSpPr>
              <p:nvPr/>
            </p:nvSpPr>
            <p:spPr bwMode="hidden">
              <a:xfrm>
                <a:off x="1170" y="918"/>
                <a:ext cx="1758" cy="696"/>
              </a:xfrm>
              <a:custGeom>
                <a:avLst/>
                <a:gdLst/>
                <a:ahLst/>
                <a:cxnLst>
                  <a:cxn ang="0">
                    <a:pos x="60" y="594"/>
                  </a:cxn>
                  <a:cxn ang="0">
                    <a:pos x="126" y="234"/>
                  </a:cxn>
                  <a:cxn ang="0">
                    <a:pos x="1182" y="234"/>
                  </a:cxn>
                  <a:cxn ang="0">
                    <a:pos x="1518" y="90"/>
                  </a:cxn>
                  <a:cxn ang="0">
                    <a:pos x="1710" y="138"/>
                  </a:cxn>
                  <a:cxn ang="0">
                    <a:pos x="1230" y="522"/>
                  </a:cxn>
                  <a:cxn ang="0">
                    <a:pos x="750" y="666"/>
                  </a:cxn>
                  <a:cxn ang="0">
                    <a:pos x="60" y="594"/>
                  </a:cxn>
                </a:cxnLst>
                <a:rect l="0" t="0" r="r" b="b"/>
                <a:pathLst>
                  <a:path w="1758" h="696">
                    <a:moveTo>
                      <a:pt x="60" y="594"/>
                    </a:moveTo>
                    <a:cubicBezTo>
                      <a:pt x="0" y="462"/>
                      <a:pt x="48" y="306"/>
                      <a:pt x="126" y="234"/>
                    </a:cubicBezTo>
                    <a:cubicBezTo>
                      <a:pt x="390" y="30"/>
                      <a:pt x="654" y="378"/>
                      <a:pt x="1182" y="234"/>
                    </a:cubicBezTo>
                    <a:cubicBezTo>
                      <a:pt x="1414" y="210"/>
                      <a:pt x="1284" y="132"/>
                      <a:pt x="1518" y="90"/>
                    </a:cubicBezTo>
                    <a:cubicBezTo>
                      <a:pt x="1680" y="0"/>
                      <a:pt x="1758" y="66"/>
                      <a:pt x="1710" y="138"/>
                    </a:cubicBezTo>
                    <a:cubicBezTo>
                      <a:pt x="1662" y="210"/>
                      <a:pt x="1290" y="372"/>
                      <a:pt x="1230" y="522"/>
                    </a:cubicBezTo>
                    <a:cubicBezTo>
                      <a:pt x="1134" y="696"/>
                      <a:pt x="945" y="654"/>
                      <a:pt x="750" y="666"/>
                    </a:cubicBezTo>
                    <a:cubicBezTo>
                      <a:pt x="555" y="678"/>
                      <a:pt x="164" y="666"/>
                      <a:pt x="60" y="59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hidden">
              <a:xfrm rot="-299203">
                <a:off x="1296" y="1248"/>
                <a:ext cx="928" cy="192"/>
              </a:xfrm>
              <a:custGeom>
                <a:avLst/>
                <a:gdLst/>
                <a:ahLst/>
                <a:cxnLst>
                  <a:cxn ang="0">
                    <a:pos x="104" y="96"/>
                  </a:cxn>
                  <a:cxn ang="0">
                    <a:pos x="152" y="0"/>
                  </a:cxn>
                  <a:cxn ang="0">
                    <a:pos x="728" y="96"/>
                  </a:cxn>
                  <a:cxn ang="0">
                    <a:pos x="920" y="96"/>
                  </a:cxn>
                  <a:cxn ang="0">
                    <a:pos x="776" y="192"/>
                  </a:cxn>
                  <a:cxn ang="0">
                    <a:pos x="104" y="96"/>
                  </a:cxn>
                </a:cxnLst>
                <a:rect l="0" t="0" r="r" b="b"/>
                <a:pathLst>
                  <a:path w="928" h="192">
                    <a:moveTo>
                      <a:pt x="104" y="96"/>
                    </a:moveTo>
                    <a:cubicBezTo>
                      <a:pt x="0" y="64"/>
                      <a:pt x="48" y="0"/>
                      <a:pt x="152" y="0"/>
                    </a:cubicBezTo>
                    <a:cubicBezTo>
                      <a:pt x="256" y="0"/>
                      <a:pt x="600" y="80"/>
                      <a:pt x="728" y="96"/>
                    </a:cubicBezTo>
                    <a:cubicBezTo>
                      <a:pt x="856" y="112"/>
                      <a:pt x="912" y="80"/>
                      <a:pt x="920" y="96"/>
                    </a:cubicBezTo>
                    <a:cubicBezTo>
                      <a:pt x="928" y="112"/>
                      <a:pt x="912" y="192"/>
                      <a:pt x="776" y="192"/>
                    </a:cubicBezTo>
                    <a:cubicBezTo>
                      <a:pt x="640" y="192"/>
                      <a:pt x="208" y="128"/>
                      <a:pt x="104" y="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1" name="Freeform 11"/>
              <p:cNvSpPr>
                <a:spLocks/>
              </p:cNvSpPr>
              <p:nvPr/>
            </p:nvSpPr>
            <p:spPr bwMode="hidden">
              <a:xfrm>
                <a:off x="0" y="1592"/>
                <a:ext cx="5754" cy="228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36" y="40"/>
                  </a:cxn>
                  <a:cxn ang="0">
                    <a:pos x="720" y="280"/>
                  </a:cxn>
                  <a:cxn ang="0">
                    <a:pos x="912" y="712"/>
                  </a:cxn>
                  <a:cxn ang="0">
                    <a:pos x="864" y="1240"/>
                  </a:cxn>
                  <a:cxn ang="0">
                    <a:pos x="960" y="1768"/>
                  </a:cxn>
                  <a:cxn ang="0">
                    <a:pos x="1440" y="2152"/>
                  </a:cxn>
                  <a:cxn ang="0">
                    <a:pos x="2160" y="2248"/>
                  </a:cxn>
                  <a:cxn ang="0">
                    <a:pos x="2688" y="1960"/>
                  </a:cxn>
                  <a:cxn ang="0">
                    <a:pos x="2706" y="472"/>
                  </a:cxn>
                  <a:cxn ang="0">
                    <a:pos x="3456" y="424"/>
                  </a:cxn>
                  <a:cxn ang="0">
                    <a:pos x="4416" y="712"/>
                  </a:cxn>
                  <a:cxn ang="0">
                    <a:pos x="4416" y="1432"/>
                  </a:cxn>
                  <a:cxn ang="0">
                    <a:pos x="4728" y="1822"/>
                  </a:cxn>
                  <a:cxn ang="0">
                    <a:pos x="5322" y="2206"/>
                  </a:cxn>
                  <a:cxn ang="0">
                    <a:pos x="5754" y="1510"/>
                  </a:cxn>
                </a:cxnLst>
                <a:rect l="0" t="0" r="r" b="b"/>
                <a:pathLst>
                  <a:path w="5754" h="2280">
                    <a:moveTo>
                      <a:pt x="0" y="40"/>
                    </a:moveTo>
                    <a:cubicBezTo>
                      <a:pt x="56" y="40"/>
                      <a:pt x="216" y="0"/>
                      <a:pt x="336" y="40"/>
                    </a:cubicBezTo>
                    <a:cubicBezTo>
                      <a:pt x="456" y="80"/>
                      <a:pt x="624" y="168"/>
                      <a:pt x="720" y="280"/>
                    </a:cubicBezTo>
                    <a:cubicBezTo>
                      <a:pt x="816" y="392"/>
                      <a:pt x="888" y="552"/>
                      <a:pt x="912" y="712"/>
                    </a:cubicBezTo>
                    <a:cubicBezTo>
                      <a:pt x="936" y="872"/>
                      <a:pt x="856" y="1064"/>
                      <a:pt x="864" y="1240"/>
                    </a:cubicBezTo>
                    <a:cubicBezTo>
                      <a:pt x="872" y="1416"/>
                      <a:pt x="864" y="1616"/>
                      <a:pt x="960" y="1768"/>
                    </a:cubicBezTo>
                    <a:cubicBezTo>
                      <a:pt x="1056" y="1920"/>
                      <a:pt x="1240" y="2072"/>
                      <a:pt x="1440" y="2152"/>
                    </a:cubicBezTo>
                    <a:cubicBezTo>
                      <a:pt x="1640" y="2232"/>
                      <a:pt x="1952" y="2280"/>
                      <a:pt x="2160" y="2248"/>
                    </a:cubicBezTo>
                    <a:cubicBezTo>
                      <a:pt x="2368" y="2216"/>
                      <a:pt x="2597" y="2256"/>
                      <a:pt x="2688" y="1960"/>
                    </a:cubicBezTo>
                    <a:cubicBezTo>
                      <a:pt x="2779" y="1664"/>
                      <a:pt x="2578" y="728"/>
                      <a:pt x="2706" y="472"/>
                    </a:cubicBezTo>
                    <a:cubicBezTo>
                      <a:pt x="2834" y="216"/>
                      <a:pt x="3171" y="384"/>
                      <a:pt x="3456" y="424"/>
                    </a:cubicBezTo>
                    <a:cubicBezTo>
                      <a:pt x="3741" y="464"/>
                      <a:pt x="4256" y="544"/>
                      <a:pt x="4416" y="712"/>
                    </a:cubicBezTo>
                    <a:cubicBezTo>
                      <a:pt x="4576" y="880"/>
                      <a:pt x="4364" y="1247"/>
                      <a:pt x="4416" y="1432"/>
                    </a:cubicBezTo>
                    <a:cubicBezTo>
                      <a:pt x="4468" y="1617"/>
                      <a:pt x="4577" y="1693"/>
                      <a:pt x="4728" y="1822"/>
                    </a:cubicBezTo>
                    <a:cubicBezTo>
                      <a:pt x="4879" y="1951"/>
                      <a:pt x="5151" y="2258"/>
                      <a:pt x="5322" y="2206"/>
                    </a:cubicBezTo>
                    <a:cubicBezTo>
                      <a:pt x="5493" y="2154"/>
                      <a:pt x="5664" y="1655"/>
                      <a:pt x="5754" y="151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2" name="Freeform 12"/>
              <p:cNvSpPr>
                <a:spLocks/>
              </p:cNvSpPr>
              <p:nvPr/>
            </p:nvSpPr>
            <p:spPr bwMode="hidden">
              <a:xfrm>
                <a:off x="1056" y="2016"/>
                <a:ext cx="1496" cy="1464"/>
              </a:xfrm>
              <a:custGeom>
                <a:avLst/>
                <a:gdLst/>
                <a:ahLst/>
                <a:cxnLst>
                  <a:cxn ang="0">
                    <a:pos x="408" y="16"/>
                  </a:cxn>
                  <a:cxn ang="0">
                    <a:pos x="72" y="304"/>
                  </a:cxn>
                  <a:cxn ang="0">
                    <a:pos x="72" y="976"/>
                  </a:cxn>
                  <a:cxn ang="0">
                    <a:pos x="504" y="1360"/>
                  </a:cxn>
                  <a:cxn ang="0">
                    <a:pos x="1128" y="1408"/>
                  </a:cxn>
                  <a:cxn ang="0">
                    <a:pos x="1464" y="1024"/>
                  </a:cxn>
                  <a:cxn ang="0">
                    <a:pos x="1320" y="208"/>
                  </a:cxn>
                  <a:cxn ang="0">
                    <a:pos x="408" y="16"/>
                  </a:cxn>
                </a:cxnLst>
                <a:rect l="0" t="0" r="r" b="b"/>
                <a:pathLst>
                  <a:path w="1496" h="1464">
                    <a:moveTo>
                      <a:pt x="408" y="16"/>
                    </a:moveTo>
                    <a:cubicBezTo>
                      <a:pt x="200" y="32"/>
                      <a:pt x="128" y="144"/>
                      <a:pt x="72" y="304"/>
                    </a:cubicBezTo>
                    <a:cubicBezTo>
                      <a:pt x="16" y="464"/>
                      <a:pt x="0" y="800"/>
                      <a:pt x="72" y="976"/>
                    </a:cubicBezTo>
                    <a:cubicBezTo>
                      <a:pt x="144" y="1152"/>
                      <a:pt x="328" y="1288"/>
                      <a:pt x="504" y="1360"/>
                    </a:cubicBezTo>
                    <a:cubicBezTo>
                      <a:pt x="680" y="1432"/>
                      <a:pt x="968" y="1464"/>
                      <a:pt x="1128" y="1408"/>
                    </a:cubicBezTo>
                    <a:cubicBezTo>
                      <a:pt x="1288" y="1352"/>
                      <a:pt x="1432" y="1224"/>
                      <a:pt x="1464" y="1024"/>
                    </a:cubicBezTo>
                    <a:cubicBezTo>
                      <a:pt x="1496" y="824"/>
                      <a:pt x="1496" y="376"/>
                      <a:pt x="1320" y="208"/>
                    </a:cubicBezTo>
                    <a:cubicBezTo>
                      <a:pt x="1144" y="40"/>
                      <a:pt x="616" y="0"/>
                      <a:pt x="408" y="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3" name="Freeform 13"/>
              <p:cNvSpPr>
                <a:spLocks/>
              </p:cNvSpPr>
              <p:nvPr/>
            </p:nvSpPr>
            <p:spPr bwMode="hidden">
              <a:xfrm rot="1159149">
                <a:off x="1296" y="2160"/>
                <a:ext cx="1126" cy="730"/>
              </a:xfrm>
              <a:custGeom>
                <a:avLst/>
                <a:gdLst/>
                <a:ahLst/>
                <a:cxnLst>
                  <a:cxn ang="0">
                    <a:pos x="940" y="196"/>
                  </a:cxn>
                  <a:cxn ang="0">
                    <a:pos x="576" y="20"/>
                  </a:cxn>
                  <a:cxn ang="0">
                    <a:pos x="192" y="76"/>
                  </a:cxn>
                  <a:cxn ang="0">
                    <a:pos x="24" y="372"/>
                  </a:cxn>
                  <a:cxn ang="0">
                    <a:pos x="520" y="670"/>
                  </a:cxn>
                  <a:cxn ang="0">
                    <a:pos x="1048" y="568"/>
                  </a:cxn>
                  <a:cxn ang="0">
                    <a:pos x="940" y="196"/>
                  </a:cxn>
                </a:cxnLst>
                <a:rect l="0" t="0" r="r" b="b"/>
                <a:pathLst>
                  <a:path w="1126" h="730">
                    <a:moveTo>
                      <a:pt x="940" y="196"/>
                    </a:moveTo>
                    <a:cubicBezTo>
                      <a:pt x="700" y="100"/>
                      <a:pt x="701" y="40"/>
                      <a:pt x="576" y="20"/>
                    </a:cubicBezTo>
                    <a:cubicBezTo>
                      <a:pt x="451" y="0"/>
                      <a:pt x="284" y="17"/>
                      <a:pt x="192" y="76"/>
                    </a:cubicBezTo>
                    <a:cubicBezTo>
                      <a:pt x="100" y="135"/>
                      <a:pt x="56" y="132"/>
                      <a:pt x="24" y="372"/>
                    </a:cubicBezTo>
                    <a:cubicBezTo>
                      <a:pt x="0" y="730"/>
                      <a:pt x="350" y="637"/>
                      <a:pt x="520" y="670"/>
                    </a:cubicBezTo>
                    <a:cubicBezTo>
                      <a:pt x="690" y="703"/>
                      <a:pt x="978" y="647"/>
                      <a:pt x="1048" y="568"/>
                    </a:cubicBezTo>
                    <a:cubicBezTo>
                      <a:pt x="1118" y="489"/>
                      <a:pt x="1126" y="280"/>
                      <a:pt x="940" y="1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4" name="Freeform 14"/>
              <p:cNvSpPr>
                <a:spLocks/>
              </p:cNvSpPr>
              <p:nvPr/>
            </p:nvSpPr>
            <p:spPr bwMode="hidden">
              <a:xfrm>
                <a:off x="3112" y="0"/>
                <a:ext cx="2648" cy="3394"/>
              </a:xfrm>
              <a:custGeom>
                <a:avLst/>
                <a:gdLst/>
                <a:ahLst/>
                <a:cxnLst>
                  <a:cxn ang="0">
                    <a:pos x="1496" y="0"/>
                  </a:cxn>
                  <a:cxn ang="0">
                    <a:pos x="1640" y="384"/>
                  </a:cxn>
                  <a:cxn ang="0">
                    <a:pos x="1400" y="864"/>
                  </a:cxn>
                  <a:cxn ang="0">
                    <a:pos x="536" y="1200"/>
                  </a:cxn>
                  <a:cxn ang="0">
                    <a:pos x="56" y="1584"/>
                  </a:cxn>
                  <a:cxn ang="0">
                    <a:pos x="200" y="1872"/>
                  </a:cxn>
                  <a:cxn ang="0">
                    <a:pos x="1064" y="2016"/>
                  </a:cxn>
                  <a:cxn ang="0">
                    <a:pos x="1592" y="2304"/>
                  </a:cxn>
                  <a:cxn ang="0">
                    <a:pos x="1562" y="2940"/>
                  </a:cxn>
                  <a:cxn ang="0">
                    <a:pos x="2120" y="3384"/>
                  </a:cxn>
                  <a:cxn ang="0">
                    <a:pos x="2648" y="2880"/>
                  </a:cxn>
                </a:cxnLst>
                <a:rect l="0" t="0" r="r" b="b"/>
                <a:pathLst>
                  <a:path w="2648" h="3394">
                    <a:moveTo>
                      <a:pt x="1496" y="0"/>
                    </a:moveTo>
                    <a:cubicBezTo>
                      <a:pt x="1520" y="64"/>
                      <a:pt x="1656" y="240"/>
                      <a:pt x="1640" y="384"/>
                    </a:cubicBezTo>
                    <a:cubicBezTo>
                      <a:pt x="1624" y="528"/>
                      <a:pt x="1584" y="728"/>
                      <a:pt x="1400" y="864"/>
                    </a:cubicBezTo>
                    <a:cubicBezTo>
                      <a:pt x="1216" y="1000"/>
                      <a:pt x="760" y="1080"/>
                      <a:pt x="536" y="1200"/>
                    </a:cubicBezTo>
                    <a:cubicBezTo>
                      <a:pt x="312" y="1320"/>
                      <a:pt x="112" y="1472"/>
                      <a:pt x="56" y="1584"/>
                    </a:cubicBezTo>
                    <a:cubicBezTo>
                      <a:pt x="0" y="1696"/>
                      <a:pt x="32" y="1800"/>
                      <a:pt x="200" y="1872"/>
                    </a:cubicBezTo>
                    <a:cubicBezTo>
                      <a:pt x="368" y="1944"/>
                      <a:pt x="832" y="1944"/>
                      <a:pt x="1064" y="2016"/>
                    </a:cubicBezTo>
                    <a:cubicBezTo>
                      <a:pt x="1296" y="2088"/>
                      <a:pt x="1509" y="2150"/>
                      <a:pt x="1592" y="2304"/>
                    </a:cubicBezTo>
                    <a:cubicBezTo>
                      <a:pt x="1675" y="2458"/>
                      <a:pt x="1474" y="2760"/>
                      <a:pt x="1562" y="2940"/>
                    </a:cubicBezTo>
                    <a:cubicBezTo>
                      <a:pt x="1650" y="3120"/>
                      <a:pt x="1939" y="3394"/>
                      <a:pt x="2120" y="3384"/>
                    </a:cubicBezTo>
                    <a:cubicBezTo>
                      <a:pt x="2301" y="3374"/>
                      <a:pt x="2538" y="2985"/>
                      <a:pt x="2648" y="288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5" name="Freeform 15"/>
              <p:cNvSpPr>
                <a:spLocks/>
              </p:cNvSpPr>
              <p:nvPr/>
            </p:nvSpPr>
            <p:spPr bwMode="hidden">
              <a:xfrm>
                <a:off x="3504" y="0"/>
                <a:ext cx="2256" cy="3160"/>
              </a:xfrm>
              <a:custGeom>
                <a:avLst/>
                <a:gdLst/>
                <a:ahLst/>
                <a:cxnLst>
                  <a:cxn ang="0">
                    <a:pos x="1488" y="0"/>
                  </a:cxn>
                  <a:cxn ang="0">
                    <a:pos x="1488" y="528"/>
                  </a:cxn>
                  <a:cxn ang="0">
                    <a:pos x="1104" y="1008"/>
                  </a:cxn>
                  <a:cxn ang="0">
                    <a:pos x="144" y="1488"/>
                  </a:cxn>
                  <a:cxn ang="0">
                    <a:pos x="240" y="1776"/>
                  </a:cxn>
                  <a:cxn ang="0">
                    <a:pos x="1056" y="1872"/>
                  </a:cxn>
                  <a:cxn ang="0">
                    <a:pos x="1536" y="2064"/>
                  </a:cxn>
                  <a:cxn ang="0">
                    <a:pos x="1536" y="2448"/>
                  </a:cxn>
                  <a:cxn ang="0">
                    <a:pos x="1344" y="2784"/>
                  </a:cxn>
                  <a:cxn ang="0">
                    <a:pos x="1632" y="3120"/>
                  </a:cxn>
                  <a:cxn ang="0">
                    <a:pos x="1968" y="3024"/>
                  </a:cxn>
                  <a:cxn ang="0">
                    <a:pos x="2208" y="2496"/>
                  </a:cxn>
                  <a:cxn ang="0">
                    <a:pos x="2112" y="1968"/>
                  </a:cxn>
                  <a:cxn ang="0">
                    <a:pos x="1776" y="1584"/>
                  </a:cxn>
                  <a:cxn ang="0">
                    <a:pos x="1824" y="1152"/>
                  </a:cxn>
                  <a:cxn ang="0">
                    <a:pos x="2256" y="672"/>
                  </a:cxn>
                </a:cxnLst>
                <a:rect l="0" t="0" r="r" b="b"/>
                <a:pathLst>
                  <a:path w="2256" h="3160">
                    <a:moveTo>
                      <a:pt x="1488" y="0"/>
                    </a:moveTo>
                    <a:cubicBezTo>
                      <a:pt x="1488" y="88"/>
                      <a:pt x="1552" y="360"/>
                      <a:pt x="1488" y="528"/>
                    </a:cubicBezTo>
                    <a:cubicBezTo>
                      <a:pt x="1424" y="696"/>
                      <a:pt x="1328" y="848"/>
                      <a:pt x="1104" y="1008"/>
                    </a:cubicBezTo>
                    <a:cubicBezTo>
                      <a:pt x="880" y="1168"/>
                      <a:pt x="288" y="1360"/>
                      <a:pt x="144" y="1488"/>
                    </a:cubicBezTo>
                    <a:cubicBezTo>
                      <a:pt x="0" y="1616"/>
                      <a:pt x="88" y="1712"/>
                      <a:pt x="240" y="1776"/>
                    </a:cubicBezTo>
                    <a:cubicBezTo>
                      <a:pt x="392" y="1840"/>
                      <a:pt x="840" y="1824"/>
                      <a:pt x="1056" y="1872"/>
                    </a:cubicBezTo>
                    <a:cubicBezTo>
                      <a:pt x="1272" y="1920"/>
                      <a:pt x="1456" y="1968"/>
                      <a:pt x="1536" y="2064"/>
                    </a:cubicBezTo>
                    <a:cubicBezTo>
                      <a:pt x="1616" y="2160"/>
                      <a:pt x="1568" y="2328"/>
                      <a:pt x="1536" y="2448"/>
                    </a:cubicBezTo>
                    <a:cubicBezTo>
                      <a:pt x="1504" y="2568"/>
                      <a:pt x="1328" y="2672"/>
                      <a:pt x="1344" y="2784"/>
                    </a:cubicBezTo>
                    <a:cubicBezTo>
                      <a:pt x="1360" y="2896"/>
                      <a:pt x="1528" y="3080"/>
                      <a:pt x="1632" y="3120"/>
                    </a:cubicBezTo>
                    <a:cubicBezTo>
                      <a:pt x="1736" y="3160"/>
                      <a:pt x="1872" y="3128"/>
                      <a:pt x="1968" y="3024"/>
                    </a:cubicBezTo>
                    <a:cubicBezTo>
                      <a:pt x="2064" y="2920"/>
                      <a:pt x="2184" y="2672"/>
                      <a:pt x="2208" y="2496"/>
                    </a:cubicBezTo>
                    <a:cubicBezTo>
                      <a:pt x="2232" y="2320"/>
                      <a:pt x="2184" y="2120"/>
                      <a:pt x="2112" y="1968"/>
                    </a:cubicBezTo>
                    <a:cubicBezTo>
                      <a:pt x="2040" y="1816"/>
                      <a:pt x="1824" y="1720"/>
                      <a:pt x="1776" y="1584"/>
                    </a:cubicBezTo>
                    <a:cubicBezTo>
                      <a:pt x="1728" y="1448"/>
                      <a:pt x="1744" y="1304"/>
                      <a:pt x="1824" y="1152"/>
                    </a:cubicBezTo>
                    <a:cubicBezTo>
                      <a:pt x="1904" y="1000"/>
                      <a:pt x="2166" y="772"/>
                      <a:pt x="2256" y="67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6" name="Freeform 16"/>
              <p:cNvSpPr>
                <a:spLocks/>
              </p:cNvSpPr>
              <p:nvPr/>
            </p:nvSpPr>
            <p:spPr bwMode="hidden">
              <a:xfrm>
                <a:off x="4008" y="1088"/>
                <a:ext cx="1048" cy="696"/>
              </a:xfrm>
              <a:custGeom>
                <a:avLst/>
                <a:gdLst/>
                <a:ahLst/>
                <a:cxnLst>
                  <a:cxn ang="0">
                    <a:pos x="984" y="256"/>
                  </a:cxn>
                  <a:cxn ang="0">
                    <a:pos x="840" y="16"/>
                  </a:cxn>
                  <a:cxn ang="0">
                    <a:pos x="552" y="160"/>
                  </a:cxn>
                  <a:cxn ang="0">
                    <a:pos x="320" y="304"/>
                  </a:cxn>
                  <a:cxn ang="0">
                    <a:pos x="600" y="592"/>
                  </a:cxn>
                  <a:cxn ang="0">
                    <a:pos x="984" y="640"/>
                  </a:cxn>
                  <a:cxn ang="0">
                    <a:pos x="984" y="256"/>
                  </a:cxn>
                </a:cxnLst>
                <a:rect l="0" t="0" r="r" b="b"/>
                <a:pathLst>
                  <a:path w="1048" h="696">
                    <a:moveTo>
                      <a:pt x="984" y="256"/>
                    </a:moveTo>
                    <a:cubicBezTo>
                      <a:pt x="960" y="152"/>
                      <a:pt x="992" y="32"/>
                      <a:pt x="840" y="16"/>
                    </a:cubicBezTo>
                    <a:cubicBezTo>
                      <a:pt x="736" y="0"/>
                      <a:pt x="624" y="104"/>
                      <a:pt x="552" y="160"/>
                    </a:cubicBezTo>
                    <a:cubicBezTo>
                      <a:pt x="465" y="208"/>
                      <a:pt x="480" y="240"/>
                      <a:pt x="320" y="304"/>
                    </a:cubicBezTo>
                    <a:cubicBezTo>
                      <a:pt x="168" y="368"/>
                      <a:pt x="0" y="512"/>
                      <a:pt x="600" y="592"/>
                    </a:cubicBezTo>
                    <a:cubicBezTo>
                      <a:pt x="696" y="640"/>
                      <a:pt x="920" y="696"/>
                      <a:pt x="984" y="640"/>
                    </a:cubicBezTo>
                    <a:cubicBezTo>
                      <a:pt x="1048" y="584"/>
                      <a:pt x="984" y="336"/>
                      <a:pt x="984" y="2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7" name="Freeform 17"/>
              <p:cNvSpPr>
                <a:spLocks/>
              </p:cNvSpPr>
              <p:nvPr/>
            </p:nvSpPr>
            <p:spPr bwMode="hidden">
              <a:xfrm>
                <a:off x="5117" y="0"/>
                <a:ext cx="547" cy="69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528"/>
                  </a:cxn>
                  <a:cxn ang="0">
                    <a:pos x="131" y="680"/>
                  </a:cxn>
                  <a:cxn ang="0">
                    <a:pos x="355" y="624"/>
                  </a:cxn>
                  <a:cxn ang="0">
                    <a:pos x="499" y="384"/>
                  </a:cxn>
                  <a:cxn ang="0">
                    <a:pos x="547" y="0"/>
                  </a:cxn>
                </a:cxnLst>
                <a:rect l="0" t="0" r="r" b="b"/>
                <a:pathLst>
                  <a:path w="547" h="696">
                    <a:moveTo>
                      <a:pt x="19" y="0"/>
                    </a:moveTo>
                    <a:cubicBezTo>
                      <a:pt x="19" y="88"/>
                      <a:pt x="0" y="415"/>
                      <a:pt x="19" y="528"/>
                    </a:cubicBezTo>
                    <a:cubicBezTo>
                      <a:pt x="38" y="641"/>
                      <a:pt x="75" y="664"/>
                      <a:pt x="131" y="680"/>
                    </a:cubicBezTo>
                    <a:cubicBezTo>
                      <a:pt x="187" y="696"/>
                      <a:pt x="294" y="673"/>
                      <a:pt x="355" y="624"/>
                    </a:cubicBezTo>
                    <a:cubicBezTo>
                      <a:pt x="416" y="575"/>
                      <a:pt x="467" y="488"/>
                      <a:pt x="499" y="384"/>
                    </a:cubicBezTo>
                    <a:cubicBezTo>
                      <a:pt x="531" y="280"/>
                      <a:pt x="537" y="80"/>
                      <a:pt x="547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8" name="Freeform 18"/>
              <p:cNvSpPr>
                <a:spLocks/>
              </p:cNvSpPr>
              <p:nvPr/>
            </p:nvSpPr>
            <p:spPr bwMode="hidden">
              <a:xfrm>
                <a:off x="0" y="2032"/>
                <a:ext cx="1984" cy="229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6" y="32"/>
                  </a:cxn>
                  <a:cxn ang="0">
                    <a:pos x="592" y="224"/>
                  </a:cxn>
                  <a:cxn ang="0">
                    <a:pos x="696" y="664"/>
                  </a:cxn>
                  <a:cxn ang="0">
                    <a:pos x="664" y="1224"/>
                  </a:cxn>
                  <a:cxn ang="0">
                    <a:pos x="816" y="1784"/>
                  </a:cxn>
                  <a:cxn ang="0">
                    <a:pos x="1128" y="2128"/>
                  </a:cxn>
                  <a:cxn ang="0">
                    <a:pos x="1984" y="2296"/>
                  </a:cxn>
                </a:cxnLst>
                <a:rect l="0" t="0" r="r" b="b"/>
                <a:pathLst>
                  <a:path w="1984" h="2296">
                    <a:moveTo>
                      <a:pt x="0" y="32"/>
                    </a:moveTo>
                    <a:cubicBezTo>
                      <a:pt x="56" y="32"/>
                      <a:pt x="237" y="0"/>
                      <a:pt x="336" y="32"/>
                    </a:cubicBezTo>
                    <a:cubicBezTo>
                      <a:pt x="435" y="64"/>
                      <a:pt x="532" y="119"/>
                      <a:pt x="592" y="224"/>
                    </a:cubicBezTo>
                    <a:cubicBezTo>
                      <a:pt x="652" y="329"/>
                      <a:pt x="684" y="497"/>
                      <a:pt x="696" y="664"/>
                    </a:cubicBezTo>
                    <a:cubicBezTo>
                      <a:pt x="708" y="831"/>
                      <a:pt x="644" y="1037"/>
                      <a:pt x="664" y="1224"/>
                    </a:cubicBezTo>
                    <a:cubicBezTo>
                      <a:pt x="684" y="1411"/>
                      <a:pt x="739" y="1633"/>
                      <a:pt x="816" y="1784"/>
                    </a:cubicBezTo>
                    <a:cubicBezTo>
                      <a:pt x="893" y="1935"/>
                      <a:pt x="933" y="2043"/>
                      <a:pt x="1128" y="2128"/>
                    </a:cubicBezTo>
                    <a:cubicBezTo>
                      <a:pt x="1323" y="2213"/>
                      <a:pt x="1806" y="2261"/>
                      <a:pt x="1984" y="2296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9" name="Freeform 19"/>
              <p:cNvSpPr>
                <a:spLocks/>
              </p:cNvSpPr>
              <p:nvPr/>
            </p:nvSpPr>
            <p:spPr bwMode="hidden">
              <a:xfrm>
                <a:off x="0" y="2408"/>
                <a:ext cx="816" cy="1912"/>
              </a:xfrm>
              <a:custGeom>
                <a:avLst/>
                <a:gdLst/>
                <a:ahLst/>
                <a:cxnLst>
                  <a:cxn ang="0">
                    <a:pos x="0" y="280"/>
                  </a:cxn>
                  <a:cxn ang="0">
                    <a:pos x="384" y="280"/>
                  </a:cxn>
                  <a:cxn ang="0">
                    <a:pos x="368" y="896"/>
                  </a:cxn>
                  <a:cxn ang="0">
                    <a:pos x="528" y="1528"/>
                  </a:cxn>
                  <a:cxn ang="0">
                    <a:pos x="816" y="1912"/>
                  </a:cxn>
                </a:cxnLst>
                <a:rect l="0" t="0" r="r" b="b"/>
                <a:pathLst>
                  <a:path w="816" h="1912">
                    <a:moveTo>
                      <a:pt x="0" y="280"/>
                    </a:moveTo>
                    <a:cubicBezTo>
                      <a:pt x="144" y="0"/>
                      <a:pt x="323" y="177"/>
                      <a:pt x="384" y="280"/>
                    </a:cubicBezTo>
                    <a:cubicBezTo>
                      <a:pt x="488" y="440"/>
                      <a:pt x="344" y="688"/>
                      <a:pt x="368" y="896"/>
                    </a:cubicBezTo>
                    <a:cubicBezTo>
                      <a:pt x="392" y="1104"/>
                      <a:pt x="453" y="1359"/>
                      <a:pt x="528" y="1528"/>
                    </a:cubicBezTo>
                    <a:cubicBezTo>
                      <a:pt x="603" y="1697"/>
                      <a:pt x="756" y="1832"/>
                      <a:pt x="816" y="191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40" name="Freeform 20"/>
              <p:cNvSpPr>
                <a:spLocks/>
              </p:cNvSpPr>
              <p:nvPr/>
            </p:nvSpPr>
            <p:spPr bwMode="hidden">
              <a:xfrm>
                <a:off x="2688" y="3236"/>
                <a:ext cx="3080" cy="1084"/>
              </a:xfrm>
              <a:custGeom>
                <a:avLst/>
                <a:gdLst/>
                <a:ahLst/>
                <a:cxnLst>
                  <a:cxn ang="0">
                    <a:pos x="0" y="1084"/>
                  </a:cxn>
                  <a:cxn ang="0">
                    <a:pos x="424" y="932"/>
                  </a:cxn>
                  <a:cxn ang="0">
                    <a:pos x="640" y="292"/>
                  </a:cxn>
                  <a:cxn ang="0">
                    <a:pos x="1032" y="20"/>
                  </a:cxn>
                  <a:cxn ang="0">
                    <a:pos x="1536" y="172"/>
                  </a:cxn>
                  <a:cxn ang="0">
                    <a:pos x="2064" y="604"/>
                  </a:cxn>
                  <a:cxn ang="0">
                    <a:pos x="2400" y="940"/>
                  </a:cxn>
                  <a:cxn ang="0">
                    <a:pos x="3080" y="1084"/>
                  </a:cxn>
                </a:cxnLst>
                <a:rect l="0" t="0" r="r" b="b"/>
                <a:pathLst>
                  <a:path w="3080" h="1084">
                    <a:moveTo>
                      <a:pt x="0" y="1084"/>
                    </a:moveTo>
                    <a:cubicBezTo>
                      <a:pt x="71" y="1059"/>
                      <a:pt x="317" y="1064"/>
                      <a:pt x="424" y="932"/>
                    </a:cubicBezTo>
                    <a:cubicBezTo>
                      <a:pt x="531" y="800"/>
                      <a:pt x="539" y="444"/>
                      <a:pt x="640" y="292"/>
                    </a:cubicBezTo>
                    <a:cubicBezTo>
                      <a:pt x="741" y="140"/>
                      <a:pt x="883" y="40"/>
                      <a:pt x="1032" y="20"/>
                    </a:cubicBezTo>
                    <a:cubicBezTo>
                      <a:pt x="1181" y="0"/>
                      <a:pt x="1364" y="75"/>
                      <a:pt x="1536" y="172"/>
                    </a:cubicBezTo>
                    <a:cubicBezTo>
                      <a:pt x="1708" y="269"/>
                      <a:pt x="1920" y="476"/>
                      <a:pt x="2064" y="604"/>
                    </a:cubicBezTo>
                    <a:cubicBezTo>
                      <a:pt x="2208" y="732"/>
                      <a:pt x="2231" y="860"/>
                      <a:pt x="2400" y="940"/>
                    </a:cubicBezTo>
                    <a:cubicBezTo>
                      <a:pt x="2569" y="1020"/>
                      <a:pt x="2939" y="1054"/>
                      <a:pt x="3080" y="1084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30770" name="Picture 50" descr="Topbanx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</p:spPr>
        </p:pic>
      </p:grpSp>
      <p:sp>
        <p:nvSpPr>
          <p:cNvPr id="30772" name="Rectangle 52"/>
          <p:cNvSpPr>
            <a:spLocks noChangeArrowheads="1"/>
          </p:cNvSpPr>
          <p:nvPr/>
        </p:nvSpPr>
        <p:spPr bwMode="ltGray">
          <a:xfrm>
            <a:off x="381000" y="3352800"/>
            <a:ext cx="4267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8382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61" name="Rectangle 4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62" name="Rectangle 4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63" name="Rectangle 4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64" name="Rectangle 4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C22D4A-09A7-45FB-B846-DA88ABCA019D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05CFC-45E6-4599-B8AD-5751D6C2AE75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E17CC-159E-46B2-9E3D-09B9C12CE825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73A7B0-2EF9-4B5B-BCF5-9A7DEF709852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06AE65-8962-443C-A1A4-4155852B1529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1A63E0E-5745-4310-9CD1-74A03DB6139B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DA873-5958-44E4-9525-B22CC1411CA7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70B29-B34D-46B4-9513-E9E5B1A38272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9381C-91A5-4284-84F8-8C36E4F280A7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76B81-833C-4F41-B240-3457CF532805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0AE12-DC98-42B0-820F-B3EA33CD1ACA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9C897-92EB-4D37-B6C3-757D34888746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F9447-C75C-4558-A608-E78B73D8E57F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FCB6-79F7-4535-AC3E-59DF46E84B54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03" name="Group 51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23602" name="Rectangle 50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3554" name="Group 2"/>
            <p:cNvGrpSpPr>
              <a:grpSpLocks/>
            </p:cNvGrpSpPr>
            <p:nvPr/>
          </p:nvGrpSpPr>
          <p:grpSpPr bwMode="auto">
            <a:xfrm>
              <a:off x="0" y="-8"/>
              <a:ext cx="5768" cy="4328"/>
              <a:chOff x="0" y="0"/>
              <a:chExt cx="5768" cy="4328"/>
            </a:xfrm>
          </p:grpSpPr>
          <p:sp>
            <p:nvSpPr>
              <p:cNvPr id="23555" name="Freeform 3"/>
              <p:cNvSpPr>
                <a:spLocks/>
              </p:cNvSpPr>
              <p:nvPr/>
            </p:nvSpPr>
            <p:spPr bwMode="hidden">
              <a:xfrm>
                <a:off x="0" y="0"/>
                <a:ext cx="3640" cy="1434"/>
              </a:xfrm>
              <a:custGeom>
                <a:avLst/>
                <a:gdLst/>
                <a:ahLst/>
                <a:cxnLst>
                  <a:cxn ang="0">
                    <a:pos x="0" y="1152"/>
                  </a:cxn>
                  <a:cxn ang="0">
                    <a:pos x="672" y="1392"/>
                  </a:cxn>
                  <a:cxn ang="0">
                    <a:pos x="912" y="1152"/>
                  </a:cxn>
                  <a:cxn ang="0">
                    <a:pos x="864" y="816"/>
                  </a:cxn>
                  <a:cxn ang="0">
                    <a:pos x="1170" y="588"/>
                  </a:cxn>
                  <a:cxn ang="0">
                    <a:pos x="1692" y="546"/>
                  </a:cxn>
                  <a:cxn ang="0">
                    <a:pos x="2112" y="576"/>
                  </a:cxn>
                  <a:cxn ang="0">
                    <a:pos x="2208" y="384"/>
                  </a:cxn>
                  <a:cxn ang="0">
                    <a:pos x="2184" y="138"/>
                  </a:cxn>
                  <a:cxn ang="0">
                    <a:pos x="2640" y="144"/>
                  </a:cxn>
                  <a:cxn ang="0">
                    <a:pos x="3024" y="432"/>
                  </a:cxn>
                  <a:cxn ang="0">
                    <a:pos x="3552" y="192"/>
                  </a:cxn>
                  <a:cxn ang="0">
                    <a:pos x="3552" y="0"/>
                  </a:cxn>
                </a:cxnLst>
                <a:rect l="0" t="0" r="r" b="b"/>
                <a:pathLst>
                  <a:path w="3640" h="1434">
                    <a:moveTo>
                      <a:pt x="0" y="1152"/>
                    </a:moveTo>
                    <a:cubicBezTo>
                      <a:pt x="112" y="1192"/>
                      <a:pt x="204" y="1434"/>
                      <a:pt x="672" y="1392"/>
                    </a:cubicBezTo>
                    <a:cubicBezTo>
                      <a:pt x="824" y="1392"/>
                      <a:pt x="880" y="1248"/>
                      <a:pt x="912" y="1152"/>
                    </a:cubicBezTo>
                    <a:cubicBezTo>
                      <a:pt x="944" y="1056"/>
                      <a:pt x="821" y="910"/>
                      <a:pt x="864" y="816"/>
                    </a:cubicBezTo>
                    <a:cubicBezTo>
                      <a:pt x="864" y="552"/>
                      <a:pt x="1044" y="582"/>
                      <a:pt x="1170" y="588"/>
                    </a:cubicBezTo>
                    <a:cubicBezTo>
                      <a:pt x="1386" y="666"/>
                      <a:pt x="1535" y="548"/>
                      <a:pt x="1692" y="546"/>
                    </a:cubicBezTo>
                    <a:cubicBezTo>
                      <a:pt x="1849" y="544"/>
                      <a:pt x="1944" y="648"/>
                      <a:pt x="2112" y="576"/>
                    </a:cubicBezTo>
                    <a:cubicBezTo>
                      <a:pt x="2250" y="510"/>
                      <a:pt x="2200" y="448"/>
                      <a:pt x="2208" y="384"/>
                    </a:cubicBezTo>
                    <a:cubicBezTo>
                      <a:pt x="2220" y="311"/>
                      <a:pt x="2040" y="198"/>
                      <a:pt x="2184" y="138"/>
                    </a:cubicBezTo>
                    <a:cubicBezTo>
                      <a:pt x="2346" y="60"/>
                      <a:pt x="2500" y="95"/>
                      <a:pt x="2640" y="144"/>
                    </a:cubicBezTo>
                    <a:cubicBezTo>
                      <a:pt x="2780" y="193"/>
                      <a:pt x="2872" y="424"/>
                      <a:pt x="3024" y="432"/>
                    </a:cubicBezTo>
                    <a:cubicBezTo>
                      <a:pt x="3176" y="440"/>
                      <a:pt x="3464" y="264"/>
                      <a:pt x="3552" y="192"/>
                    </a:cubicBezTo>
                    <a:cubicBezTo>
                      <a:pt x="3640" y="120"/>
                      <a:pt x="3552" y="40"/>
                      <a:pt x="355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56" name="Freeform 4"/>
              <p:cNvSpPr>
                <a:spLocks/>
              </p:cNvSpPr>
              <p:nvPr/>
            </p:nvSpPr>
            <p:spPr bwMode="hidden">
              <a:xfrm>
                <a:off x="0" y="0"/>
                <a:ext cx="1996" cy="1240"/>
              </a:xfrm>
              <a:custGeom>
                <a:avLst/>
                <a:gdLst/>
                <a:ahLst/>
                <a:cxnLst>
                  <a:cxn ang="0">
                    <a:pos x="0" y="960"/>
                  </a:cxn>
                  <a:cxn ang="0">
                    <a:pos x="336" y="1200"/>
                  </a:cxn>
                  <a:cxn ang="0">
                    <a:pos x="576" y="1200"/>
                  </a:cxn>
                  <a:cxn ang="0">
                    <a:pos x="696" y="972"/>
                  </a:cxn>
                  <a:cxn ang="0">
                    <a:pos x="636" y="462"/>
                  </a:cxn>
                  <a:cxn ang="0">
                    <a:pos x="816" y="276"/>
                  </a:cxn>
                  <a:cxn ang="0">
                    <a:pos x="1392" y="432"/>
                  </a:cxn>
                  <a:cxn ang="0">
                    <a:pos x="1740" y="390"/>
                  </a:cxn>
                  <a:cxn ang="0">
                    <a:pos x="1974" y="348"/>
                  </a:cxn>
                  <a:cxn ang="0">
                    <a:pos x="1872" y="0"/>
                  </a:cxn>
                </a:cxnLst>
                <a:rect l="0" t="0" r="r" b="b"/>
                <a:pathLst>
                  <a:path w="1996" h="1240">
                    <a:moveTo>
                      <a:pt x="0" y="960"/>
                    </a:moveTo>
                    <a:cubicBezTo>
                      <a:pt x="56" y="1000"/>
                      <a:pt x="240" y="1160"/>
                      <a:pt x="336" y="1200"/>
                    </a:cubicBezTo>
                    <a:cubicBezTo>
                      <a:pt x="432" y="1240"/>
                      <a:pt x="516" y="1238"/>
                      <a:pt x="576" y="1200"/>
                    </a:cubicBezTo>
                    <a:cubicBezTo>
                      <a:pt x="636" y="1162"/>
                      <a:pt x="686" y="1095"/>
                      <a:pt x="696" y="972"/>
                    </a:cubicBezTo>
                    <a:cubicBezTo>
                      <a:pt x="706" y="849"/>
                      <a:pt x="616" y="578"/>
                      <a:pt x="636" y="462"/>
                    </a:cubicBezTo>
                    <a:cubicBezTo>
                      <a:pt x="656" y="346"/>
                      <a:pt x="690" y="281"/>
                      <a:pt x="816" y="276"/>
                    </a:cubicBezTo>
                    <a:cubicBezTo>
                      <a:pt x="942" y="271"/>
                      <a:pt x="1238" y="413"/>
                      <a:pt x="1392" y="432"/>
                    </a:cubicBezTo>
                    <a:cubicBezTo>
                      <a:pt x="1546" y="451"/>
                      <a:pt x="1643" y="404"/>
                      <a:pt x="1740" y="390"/>
                    </a:cubicBezTo>
                    <a:cubicBezTo>
                      <a:pt x="1837" y="376"/>
                      <a:pt x="1952" y="413"/>
                      <a:pt x="1974" y="348"/>
                    </a:cubicBezTo>
                    <a:cubicBezTo>
                      <a:pt x="1996" y="283"/>
                      <a:pt x="1986" y="84"/>
                      <a:pt x="187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57" name="Freeform 5"/>
              <p:cNvSpPr>
                <a:spLocks/>
              </p:cNvSpPr>
              <p:nvPr/>
            </p:nvSpPr>
            <p:spPr bwMode="hidden">
              <a:xfrm>
                <a:off x="0" y="0"/>
                <a:ext cx="1584" cy="1008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336" y="960"/>
                  </a:cxn>
                  <a:cxn ang="0">
                    <a:pos x="480" y="864"/>
                  </a:cxn>
                  <a:cxn ang="0">
                    <a:pos x="318" y="414"/>
                  </a:cxn>
                  <a:cxn ang="0">
                    <a:pos x="780" y="36"/>
                  </a:cxn>
                  <a:cxn ang="0">
                    <a:pos x="1440" y="192"/>
                  </a:cxn>
                  <a:cxn ang="0">
                    <a:pos x="1584" y="0"/>
                  </a:cxn>
                </a:cxnLst>
                <a:rect l="0" t="0" r="r" b="b"/>
                <a:pathLst>
                  <a:path w="1584" h="1008">
                    <a:moveTo>
                      <a:pt x="0" y="576"/>
                    </a:moveTo>
                    <a:cubicBezTo>
                      <a:pt x="56" y="640"/>
                      <a:pt x="256" y="912"/>
                      <a:pt x="336" y="960"/>
                    </a:cubicBezTo>
                    <a:cubicBezTo>
                      <a:pt x="416" y="1008"/>
                      <a:pt x="483" y="955"/>
                      <a:pt x="480" y="864"/>
                    </a:cubicBezTo>
                    <a:cubicBezTo>
                      <a:pt x="477" y="773"/>
                      <a:pt x="384" y="618"/>
                      <a:pt x="318" y="414"/>
                    </a:cubicBezTo>
                    <a:cubicBezTo>
                      <a:pt x="156" y="12"/>
                      <a:pt x="528" y="6"/>
                      <a:pt x="780" y="36"/>
                    </a:cubicBezTo>
                    <a:cubicBezTo>
                      <a:pt x="1002" y="66"/>
                      <a:pt x="1306" y="198"/>
                      <a:pt x="1440" y="192"/>
                    </a:cubicBezTo>
                    <a:cubicBezTo>
                      <a:pt x="1574" y="186"/>
                      <a:pt x="1554" y="40"/>
                      <a:pt x="1584" y="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58" name="Freeform 6"/>
              <p:cNvSpPr>
                <a:spLocks/>
              </p:cNvSpPr>
              <p:nvPr/>
            </p:nvSpPr>
            <p:spPr bwMode="hidden">
              <a:xfrm>
                <a:off x="856" y="152"/>
                <a:ext cx="3752" cy="1816"/>
              </a:xfrm>
              <a:custGeom>
                <a:avLst/>
                <a:gdLst/>
                <a:ahLst/>
                <a:cxnLst>
                  <a:cxn ang="0">
                    <a:pos x="248" y="1000"/>
                  </a:cxn>
                  <a:cxn ang="0">
                    <a:pos x="200" y="760"/>
                  </a:cxn>
                  <a:cxn ang="0">
                    <a:pos x="248" y="664"/>
                  </a:cxn>
                  <a:cxn ang="0">
                    <a:pos x="584" y="616"/>
                  </a:cxn>
                  <a:cxn ang="0">
                    <a:pos x="1304" y="664"/>
                  </a:cxn>
                  <a:cxn ang="0">
                    <a:pos x="1640" y="424"/>
                  </a:cxn>
                  <a:cxn ang="0">
                    <a:pos x="1976" y="472"/>
                  </a:cxn>
                  <a:cxn ang="0">
                    <a:pos x="2600" y="424"/>
                  </a:cxn>
                  <a:cxn ang="0">
                    <a:pos x="3128" y="88"/>
                  </a:cxn>
                  <a:cxn ang="0">
                    <a:pos x="3560" y="40"/>
                  </a:cxn>
                  <a:cxn ang="0">
                    <a:pos x="3656" y="328"/>
                  </a:cxn>
                  <a:cxn ang="0">
                    <a:pos x="2984" y="760"/>
                  </a:cxn>
                  <a:cxn ang="0">
                    <a:pos x="2456" y="952"/>
                  </a:cxn>
                  <a:cxn ang="0">
                    <a:pos x="1976" y="1432"/>
                  </a:cxn>
                  <a:cxn ang="0">
                    <a:pos x="1400" y="1768"/>
                  </a:cxn>
                  <a:cxn ang="0">
                    <a:pos x="968" y="1720"/>
                  </a:cxn>
                  <a:cxn ang="0">
                    <a:pos x="296" y="1768"/>
                  </a:cxn>
                  <a:cxn ang="0">
                    <a:pos x="8" y="1432"/>
                  </a:cxn>
                  <a:cxn ang="0">
                    <a:pos x="248" y="1000"/>
                  </a:cxn>
                </a:cxnLst>
                <a:rect l="0" t="0" r="r" b="b"/>
                <a:pathLst>
                  <a:path w="3752" h="1816">
                    <a:moveTo>
                      <a:pt x="248" y="1000"/>
                    </a:moveTo>
                    <a:cubicBezTo>
                      <a:pt x="280" y="888"/>
                      <a:pt x="200" y="816"/>
                      <a:pt x="200" y="760"/>
                    </a:cubicBezTo>
                    <a:cubicBezTo>
                      <a:pt x="200" y="704"/>
                      <a:pt x="184" y="688"/>
                      <a:pt x="248" y="664"/>
                    </a:cubicBezTo>
                    <a:cubicBezTo>
                      <a:pt x="312" y="640"/>
                      <a:pt x="408" y="616"/>
                      <a:pt x="584" y="616"/>
                    </a:cubicBezTo>
                    <a:cubicBezTo>
                      <a:pt x="760" y="616"/>
                      <a:pt x="1128" y="696"/>
                      <a:pt x="1304" y="664"/>
                    </a:cubicBezTo>
                    <a:cubicBezTo>
                      <a:pt x="1480" y="632"/>
                      <a:pt x="1528" y="456"/>
                      <a:pt x="1640" y="424"/>
                    </a:cubicBezTo>
                    <a:cubicBezTo>
                      <a:pt x="1752" y="392"/>
                      <a:pt x="1816" y="472"/>
                      <a:pt x="1976" y="472"/>
                    </a:cubicBezTo>
                    <a:cubicBezTo>
                      <a:pt x="2136" y="472"/>
                      <a:pt x="2408" y="488"/>
                      <a:pt x="2600" y="424"/>
                    </a:cubicBezTo>
                    <a:cubicBezTo>
                      <a:pt x="2792" y="360"/>
                      <a:pt x="2968" y="152"/>
                      <a:pt x="3128" y="88"/>
                    </a:cubicBezTo>
                    <a:cubicBezTo>
                      <a:pt x="3288" y="24"/>
                      <a:pt x="3472" y="0"/>
                      <a:pt x="3560" y="40"/>
                    </a:cubicBezTo>
                    <a:cubicBezTo>
                      <a:pt x="3648" y="80"/>
                      <a:pt x="3752" y="208"/>
                      <a:pt x="3656" y="328"/>
                    </a:cubicBezTo>
                    <a:cubicBezTo>
                      <a:pt x="3560" y="448"/>
                      <a:pt x="3184" y="656"/>
                      <a:pt x="2984" y="760"/>
                    </a:cubicBezTo>
                    <a:cubicBezTo>
                      <a:pt x="2784" y="864"/>
                      <a:pt x="2624" y="840"/>
                      <a:pt x="2456" y="952"/>
                    </a:cubicBezTo>
                    <a:cubicBezTo>
                      <a:pt x="2288" y="1064"/>
                      <a:pt x="2152" y="1296"/>
                      <a:pt x="1976" y="1432"/>
                    </a:cubicBezTo>
                    <a:cubicBezTo>
                      <a:pt x="1800" y="1568"/>
                      <a:pt x="1568" y="1720"/>
                      <a:pt x="1400" y="1768"/>
                    </a:cubicBezTo>
                    <a:cubicBezTo>
                      <a:pt x="1232" y="1816"/>
                      <a:pt x="1152" y="1720"/>
                      <a:pt x="968" y="1720"/>
                    </a:cubicBezTo>
                    <a:cubicBezTo>
                      <a:pt x="784" y="1720"/>
                      <a:pt x="456" y="1816"/>
                      <a:pt x="296" y="1768"/>
                    </a:cubicBezTo>
                    <a:cubicBezTo>
                      <a:pt x="136" y="1720"/>
                      <a:pt x="16" y="1560"/>
                      <a:pt x="8" y="1432"/>
                    </a:cubicBezTo>
                    <a:cubicBezTo>
                      <a:pt x="0" y="1304"/>
                      <a:pt x="216" y="1112"/>
                      <a:pt x="248" y="100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59" name="Freeform 7"/>
              <p:cNvSpPr>
                <a:spLocks/>
              </p:cNvSpPr>
              <p:nvPr/>
            </p:nvSpPr>
            <p:spPr bwMode="hidden">
              <a:xfrm>
                <a:off x="972" y="696"/>
                <a:ext cx="2580" cy="1140"/>
              </a:xfrm>
              <a:custGeom>
                <a:avLst/>
                <a:gdLst/>
                <a:ahLst/>
                <a:cxnLst>
                  <a:cxn ang="0">
                    <a:pos x="36" y="792"/>
                  </a:cxn>
                  <a:cxn ang="0">
                    <a:pos x="228" y="456"/>
                  </a:cxn>
                  <a:cxn ang="0">
                    <a:pos x="324" y="264"/>
                  </a:cxn>
                  <a:cxn ang="0">
                    <a:pos x="612" y="216"/>
                  </a:cxn>
                  <a:cxn ang="0">
                    <a:pos x="1092" y="312"/>
                  </a:cxn>
                  <a:cxn ang="0">
                    <a:pos x="1536" y="60"/>
                  </a:cxn>
                  <a:cxn ang="0">
                    <a:pos x="2388" y="120"/>
                  </a:cxn>
                  <a:cxn ang="0">
                    <a:pos x="2328" y="288"/>
                  </a:cxn>
                  <a:cxn ang="0">
                    <a:pos x="2028" y="612"/>
                  </a:cxn>
                  <a:cxn ang="0">
                    <a:pos x="1428" y="1032"/>
                  </a:cxn>
                  <a:cxn ang="0">
                    <a:pos x="1140" y="1080"/>
                  </a:cxn>
                  <a:cxn ang="0">
                    <a:pos x="324" y="1032"/>
                  </a:cxn>
                  <a:cxn ang="0">
                    <a:pos x="36" y="792"/>
                  </a:cxn>
                </a:cxnLst>
                <a:rect l="0" t="0" r="r" b="b"/>
                <a:pathLst>
                  <a:path w="2580" h="1140">
                    <a:moveTo>
                      <a:pt x="36" y="792"/>
                    </a:moveTo>
                    <a:cubicBezTo>
                      <a:pt x="66" y="666"/>
                      <a:pt x="180" y="544"/>
                      <a:pt x="228" y="456"/>
                    </a:cubicBezTo>
                    <a:cubicBezTo>
                      <a:pt x="276" y="368"/>
                      <a:pt x="260" y="304"/>
                      <a:pt x="324" y="264"/>
                    </a:cubicBezTo>
                    <a:cubicBezTo>
                      <a:pt x="388" y="224"/>
                      <a:pt x="484" y="208"/>
                      <a:pt x="612" y="216"/>
                    </a:cubicBezTo>
                    <a:cubicBezTo>
                      <a:pt x="740" y="224"/>
                      <a:pt x="828" y="330"/>
                      <a:pt x="1092" y="312"/>
                    </a:cubicBezTo>
                    <a:cubicBezTo>
                      <a:pt x="1422" y="270"/>
                      <a:pt x="1416" y="0"/>
                      <a:pt x="1536" y="60"/>
                    </a:cubicBezTo>
                    <a:cubicBezTo>
                      <a:pt x="1782" y="204"/>
                      <a:pt x="2256" y="82"/>
                      <a:pt x="2388" y="120"/>
                    </a:cubicBezTo>
                    <a:cubicBezTo>
                      <a:pt x="2520" y="158"/>
                      <a:pt x="2580" y="198"/>
                      <a:pt x="2328" y="288"/>
                    </a:cubicBezTo>
                    <a:cubicBezTo>
                      <a:pt x="2094" y="378"/>
                      <a:pt x="2178" y="488"/>
                      <a:pt x="2028" y="612"/>
                    </a:cubicBezTo>
                    <a:cubicBezTo>
                      <a:pt x="1878" y="736"/>
                      <a:pt x="1576" y="954"/>
                      <a:pt x="1428" y="1032"/>
                    </a:cubicBezTo>
                    <a:cubicBezTo>
                      <a:pt x="1292" y="1112"/>
                      <a:pt x="1218" y="1140"/>
                      <a:pt x="1140" y="1080"/>
                    </a:cubicBezTo>
                    <a:cubicBezTo>
                      <a:pt x="918" y="960"/>
                      <a:pt x="508" y="1080"/>
                      <a:pt x="324" y="1032"/>
                    </a:cubicBezTo>
                    <a:cubicBezTo>
                      <a:pt x="140" y="984"/>
                      <a:pt x="0" y="918"/>
                      <a:pt x="36" y="79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/>
            </p:nvSpPr>
            <p:spPr bwMode="hidden">
              <a:xfrm>
                <a:off x="1170" y="918"/>
                <a:ext cx="1758" cy="696"/>
              </a:xfrm>
              <a:custGeom>
                <a:avLst/>
                <a:gdLst/>
                <a:ahLst/>
                <a:cxnLst>
                  <a:cxn ang="0">
                    <a:pos x="60" y="594"/>
                  </a:cxn>
                  <a:cxn ang="0">
                    <a:pos x="126" y="234"/>
                  </a:cxn>
                  <a:cxn ang="0">
                    <a:pos x="1182" y="234"/>
                  </a:cxn>
                  <a:cxn ang="0">
                    <a:pos x="1518" y="90"/>
                  </a:cxn>
                  <a:cxn ang="0">
                    <a:pos x="1710" y="138"/>
                  </a:cxn>
                  <a:cxn ang="0">
                    <a:pos x="1230" y="522"/>
                  </a:cxn>
                  <a:cxn ang="0">
                    <a:pos x="750" y="666"/>
                  </a:cxn>
                  <a:cxn ang="0">
                    <a:pos x="60" y="594"/>
                  </a:cxn>
                </a:cxnLst>
                <a:rect l="0" t="0" r="r" b="b"/>
                <a:pathLst>
                  <a:path w="1758" h="696">
                    <a:moveTo>
                      <a:pt x="60" y="594"/>
                    </a:moveTo>
                    <a:cubicBezTo>
                      <a:pt x="0" y="462"/>
                      <a:pt x="48" y="306"/>
                      <a:pt x="126" y="234"/>
                    </a:cubicBezTo>
                    <a:cubicBezTo>
                      <a:pt x="390" y="30"/>
                      <a:pt x="654" y="378"/>
                      <a:pt x="1182" y="234"/>
                    </a:cubicBezTo>
                    <a:cubicBezTo>
                      <a:pt x="1414" y="210"/>
                      <a:pt x="1284" y="132"/>
                      <a:pt x="1518" y="90"/>
                    </a:cubicBezTo>
                    <a:cubicBezTo>
                      <a:pt x="1680" y="0"/>
                      <a:pt x="1758" y="66"/>
                      <a:pt x="1710" y="138"/>
                    </a:cubicBezTo>
                    <a:cubicBezTo>
                      <a:pt x="1662" y="210"/>
                      <a:pt x="1290" y="372"/>
                      <a:pt x="1230" y="522"/>
                    </a:cubicBezTo>
                    <a:cubicBezTo>
                      <a:pt x="1134" y="696"/>
                      <a:pt x="945" y="654"/>
                      <a:pt x="750" y="666"/>
                    </a:cubicBezTo>
                    <a:cubicBezTo>
                      <a:pt x="555" y="678"/>
                      <a:pt x="164" y="666"/>
                      <a:pt x="60" y="59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1" name="Freeform 9"/>
              <p:cNvSpPr>
                <a:spLocks/>
              </p:cNvSpPr>
              <p:nvPr/>
            </p:nvSpPr>
            <p:spPr bwMode="hidden">
              <a:xfrm rot="-299203">
                <a:off x="1296" y="1248"/>
                <a:ext cx="928" cy="192"/>
              </a:xfrm>
              <a:custGeom>
                <a:avLst/>
                <a:gdLst/>
                <a:ahLst/>
                <a:cxnLst>
                  <a:cxn ang="0">
                    <a:pos x="104" y="96"/>
                  </a:cxn>
                  <a:cxn ang="0">
                    <a:pos x="152" y="0"/>
                  </a:cxn>
                  <a:cxn ang="0">
                    <a:pos x="728" y="96"/>
                  </a:cxn>
                  <a:cxn ang="0">
                    <a:pos x="920" y="96"/>
                  </a:cxn>
                  <a:cxn ang="0">
                    <a:pos x="776" y="192"/>
                  </a:cxn>
                  <a:cxn ang="0">
                    <a:pos x="104" y="96"/>
                  </a:cxn>
                </a:cxnLst>
                <a:rect l="0" t="0" r="r" b="b"/>
                <a:pathLst>
                  <a:path w="928" h="192">
                    <a:moveTo>
                      <a:pt x="104" y="96"/>
                    </a:moveTo>
                    <a:cubicBezTo>
                      <a:pt x="0" y="64"/>
                      <a:pt x="48" y="0"/>
                      <a:pt x="152" y="0"/>
                    </a:cubicBezTo>
                    <a:cubicBezTo>
                      <a:pt x="256" y="0"/>
                      <a:pt x="600" y="80"/>
                      <a:pt x="728" y="96"/>
                    </a:cubicBezTo>
                    <a:cubicBezTo>
                      <a:pt x="856" y="112"/>
                      <a:pt x="912" y="80"/>
                      <a:pt x="920" y="96"/>
                    </a:cubicBezTo>
                    <a:cubicBezTo>
                      <a:pt x="928" y="112"/>
                      <a:pt x="912" y="192"/>
                      <a:pt x="776" y="192"/>
                    </a:cubicBezTo>
                    <a:cubicBezTo>
                      <a:pt x="640" y="192"/>
                      <a:pt x="208" y="128"/>
                      <a:pt x="104" y="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2" name="Freeform 10"/>
              <p:cNvSpPr>
                <a:spLocks/>
              </p:cNvSpPr>
              <p:nvPr/>
            </p:nvSpPr>
            <p:spPr bwMode="hidden">
              <a:xfrm>
                <a:off x="0" y="1592"/>
                <a:ext cx="5754" cy="228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36" y="40"/>
                  </a:cxn>
                  <a:cxn ang="0">
                    <a:pos x="720" y="280"/>
                  </a:cxn>
                  <a:cxn ang="0">
                    <a:pos x="912" y="712"/>
                  </a:cxn>
                  <a:cxn ang="0">
                    <a:pos x="864" y="1240"/>
                  </a:cxn>
                  <a:cxn ang="0">
                    <a:pos x="960" y="1768"/>
                  </a:cxn>
                  <a:cxn ang="0">
                    <a:pos x="1440" y="2152"/>
                  </a:cxn>
                  <a:cxn ang="0">
                    <a:pos x="2160" y="2248"/>
                  </a:cxn>
                  <a:cxn ang="0">
                    <a:pos x="2688" y="1960"/>
                  </a:cxn>
                  <a:cxn ang="0">
                    <a:pos x="2706" y="472"/>
                  </a:cxn>
                  <a:cxn ang="0">
                    <a:pos x="3456" y="424"/>
                  </a:cxn>
                  <a:cxn ang="0">
                    <a:pos x="4416" y="712"/>
                  </a:cxn>
                  <a:cxn ang="0">
                    <a:pos x="4416" y="1432"/>
                  </a:cxn>
                  <a:cxn ang="0">
                    <a:pos x="4728" y="1822"/>
                  </a:cxn>
                  <a:cxn ang="0">
                    <a:pos x="5322" y="2206"/>
                  </a:cxn>
                  <a:cxn ang="0">
                    <a:pos x="5754" y="1510"/>
                  </a:cxn>
                </a:cxnLst>
                <a:rect l="0" t="0" r="r" b="b"/>
                <a:pathLst>
                  <a:path w="5754" h="2280">
                    <a:moveTo>
                      <a:pt x="0" y="40"/>
                    </a:moveTo>
                    <a:cubicBezTo>
                      <a:pt x="56" y="40"/>
                      <a:pt x="216" y="0"/>
                      <a:pt x="336" y="40"/>
                    </a:cubicBezTo>
                    <a:cubicBezTo>
                      <a:pt x="456" y="80"/>
                      <a:pt x="624" y="168"/>
                      <a:pt x="720" y="280"/>
                    </a:cubicBezTo>
                    <a:cubicBezTo>
                      <a:pt x="816" y="392"/>
                      <a:pt x="888" y="552"/>
                      <a:pt x="912" y="712"/>
                    </a:cubicBezTo>
                    <a:cubicBezTo>
                      <a:pt x="936" y="872"/>
                      <a:pt x="856" y="1064"/>
                      <a:pt x="864" y="1240"/>
                    </a:cubicBezTo>
                    <a:cubicBezTo>
                      <a:pt x="872" y="1416"/>
                      <a:pt x="864" y="1616"/>
                      <a:pt x="960" y="1768"/>
                    </a:cubicBezTo>
                    <a:cubicBezTo>
                      <a:pt x="1056" y="1920"/>
                      <a:pt x="1240" y="2072"/>
                      <a:pt x="1440" y="2152"/>
                    </a:cubicBezTo>
                    <a:cubicBezTo>
                      <a:pt x="1640" y="2232"/>
                      <a:pt x="1952" y="2280"/>
                      <a:pt x="2160" y="2248"/>
                    </a:cubicBezTo>
                    <a:cubicBezTo>
                      <a:pt x="2368" y="2216"/>
                      <a:pt x="2597" y="2256"/>
                      <a:pt x="2688" y="1960"/>
                    </a:cubicBezTo>
                    <a:cubicBezTo>
                      <a:pt x="2779" y="1664"/>
                      <a:pt x="2578" y="728"/>
                      <a:pt x="2706" y="472"/>
                    </a:cubicBezTo>
                    <a:cubicBezTo>
                      <a:pt x="2834" y="216"/>
                      <a:pt x="3171" y="384"/>
                      <a:pt x="3456" y="424"/>
                    </a:cubicBezTo>
                    <a:cubicBezTo>
                      <a:pt x="3741" y="464"/>
                      <a:pt x="4256" y="544"/>
                      <a:pt x="4416" y="712"/>
                    </a:cubicBezTo>
                    <a:cubicBezTo>
                      <a:pt x="4576" y="880"/>
                      <a:pt x="4364" y="1247"/>
                      <a:pt x="4416" y="1432"/>
                    </a:cubicBezTo>
                    <a:cubicBezTo>
                      <a:pt x="4468" y="1617"/>
                      <a:pt x="4577" y="1693"/>
                      <a:pt x="4728" y="1822"/>
                    </a:cubicBezTo>
                    <a:cubicBezTo>
                      <a:pt x="4879" y="1951"/>
                      <a:pt x="5151" y="2258"/>
                      <a:pt x="5322" y="2206"/>
                    </a:cubicBezTo>
                    <a:cubicBezTo>
                      <a:pt x="5493" y="2154"/>
                      <a:pt x="5664" y="1655"/>
                      <a:pt x="5754" y="151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3" name="Freeform 11"/>
              <p:cNvSpPr>
                <a:spLocks/>
              </p:cNvSpPr>
              <p:nvPr/>
            </p:nvSpPr>
            <p:spPr bwMode="hidden">
              <a:xfrm>
                <a:off x="1056" y="2016"/>
                <a:ext cx="1496" cy="1464"/>
              </a:xfrm>
              <a:custGeom>
                <a:avLst/>
                <a:gdLst/>
                <a:ahLst/>
                <a:cxnLst>
                  <a:cxn ang="0">
                    <a:pos x="408" y="16"/>
                  </a:cxn>
                  <a:cxn ang="0">
                    <a:pos x="72" y="304"/>
                  </a:cxn>
                  <a:cxn ang="0">
                    <a:pos x="72" y="976"/>
                  </a:cxn>
                  <a:cxn ang="0">
                    <a:pos x="504" y="1360"/>
                  </a:cxn>
                  <a:cxn ang="0">
                    <a:pos x="1128" y="1408"/>
                  </a:cxn>
                  <a:cxn ang="0">
                    <a:pos x="1464" y="1024"/>
                  </a:cxn>
                  <a:cxn ang="0">
                    <a:pos x="1320" y="208"/>
                  </a:cxn>
                  <a:cxn ang="0">
                    <a:pos x="408" y="16"/>
                  </a:cxn>
                </a:cxnLst>
                <a:rect l="0" t="0" r="r" b="b"/>
                <a:pathLst>
                  <a:path w="1496" h="1464">
                    <a:moveTo>
                      <a:pt x="408" y="16"/>
                    </a:moveTo>
                    <a:cubicBezTo>
                      <a:pt x="200" y="32"/>
                      <a:pt x="128" y="144"/>
                      <a:pt x="72" y="304"/>
                    </a:cubicBezTo>
                    <a:cubicBezTo>
                      <a:pt x="16" y="464"/>
                      <a:pt x="0" y="800"/>
                      <a:pt x="72" y="976"/>
                    </a:cubicBezTo>
                    <a:cubicBezTo>
                      <a:pt x="144" y="1152"/>
                      <a:pt x="328" y="1288"/>
                      <a:pt x="504" y="1360"/>
                    </a:cubicBezTo>
                    <a:cubicBezTo>
                      <a:pt x="680" y="1432"/>
                      <a:pt x="968" y="1464"/>
                      <a:pt x="1128" y="1408"/>
                    </a:cubicBezTo>
                    <a:cubicBezTo>
                      <a:pt x="1288" y="1352"/>
                      <a:pt x="1432" y="1224"/>
                      <a:pt x="1464" y="1024"/>
                    </a:cubicBezTo>
                    <a:cubicBezTo>
                      <a:pt x="1496" y="824"/>
                      <a:pt x="1496" y="376"/>
                      <a:pt x="1320" y="208"/>
                    </a:cubicBezTo>
                    <a:cubicBezTo>
                      <a:pt x="1144" y="40"/>
                      <a:pt x="616" y="0"/>
                      <a:pt x="408" y="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4" name="Freeform 12"/>
              <p:cNvSpPr>
                <a:spLocks/>
              </p:cNvSpPr>
              <p:nvPr/>
            </p:nvSpPr>
            <p:spPr bwMode="hidden">
              <a:xfrm rot="1159149">
                <a:off x="1296" y="2160"/>
                <a:ext cx="1126" cy="730"/>
              </a:xfrm>
              <a:custGeom>
                <a:avLst/>
                <a:gdLst/>
                <a:ahLst/>
                <a:cxnLst>
                  <a:cxn ang="0">
                    <a:pos x="940" y="196"/>
                  </a:cxn>
                  <a:cxn ang="0">
                    <a:pos x="576" y="20"/>
                  </a:cxn>
                  <a:cxn ang="0">
                    <a:pos x="192" y="76"/>
                  </a:cxn>
                  <a:cxn ang="0">
                    <a:pos x="24" y="372"/>
                  </a:cxn>
                  <a:cxn ang="0">
                    <a:pos x="520" y="670"/>
                  </a:cxn>
                  <a:cxn ang="0">
                    <a:pos x="1048" y="568"/>
                  </a:cxn>
                  <a:cxn ang="0">
                    <a:pos x="940" y="196"/>
                  </a:cxn>
                </a:cxnLst>
                <a:rect l="0" t="0" r="r" b="b"/>
                <a:pathLst>
                  <a:path w="1126" h="730">
                    <a:moveTo>
                      <a:pt x="940" y="196"/>
                    </a:moveTo>
                    <a:cubicBezTo>
                      <a:pt x="700" y="100"/>
                      <a:pt x="701" y="40"/>
                      <a:pt x="576" y="20"/>
                    </a:cubicBezTo>
                    <a:cubicBezTo>
                      <a:pt x="451" y="0"/>
                      <a:pt x="284" y="17"/>
                      <a:pt x="192" y="76"/>
                    </a:cubicBezTo>
                    <a:cubicBezTo>
                      <a:pt x="100" y="135"/>
                      <a:pt x="56" y="132"/>
                      <a:pt x="24" y="372"/>
                    </a:cubicBezTo>
                    <a:cubicBezTo>
                      <a:pt x="0" y="730"/>
                      <a:pt x="350" y="637"/>
                      <a:pt x="520" y="670"/>
                    </a:cubicBezTo>
                    <a:cubicBezTo>
                      <a:pt x="690" y="703"/>
                      <a:pt x="978" y="647"/>
                      <a:pt x="1048" y="568"/>
                    </a:cubicBezTo>
                    <a:cubicBezTo>
                      <a:pt x="1118" y="489"/>
                      <a:pt x="1126" y="280"/>
                      <a:pt x="940" y="1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hidden">
              <a:xfrm>
                <a:off x="3112" y="0"/>
                <a:ext cx="2648" cy="3394"/>
              </a:xfrm>
              <a:custGeom>
                <a:avLst/>
                <a:gdLst/>
                <a:ahLst/>
                <a:cxnLst>
                  <a:cxn ang="0">
                    <a:pos x="1496" y="0"/>
                  </a:cxn>
                  <a:cxn ang="0">
                    <a:pos x="1640" y="384"/>
                  </a:cxn>
                  <a:cxn ang="0">
                    <a:pos x="1400" y="864"/>
                  </a:cxn>
                  <a:cxn ang="0">
                    <a:pos x="536" y="1200"/>
                  </a:cxn>
                  <a:cxn ang="0">
                    <a:pos x="56" y="1584"/>
                  </a:cxn>
                  <a:cxn ang="0">
                    <a:pos x="200" y="1872"/>
                  </a:cxn>
                  <a:cxn ang="0">
                    <a:pos x="1064" y="2016"/>
                  </a:cxn>
                  <a:cxn ang="0">
                    <a:pos x="1592" y="2304"/>
                  </a:cxn>
                  <a:cxn ang="0">
                    <a:pos x="1562" y="2940"/>
                  </a:cxn>
                  <a:cxn ang="0">
                    <a:pos x="2120" y="3384"/>
                  </a:cxn>
                  <a:cxn ang="0">
                    <a:pos x="2648" y="2880"/>
                  </a:cxn>
                </a:cxnLst>
                <a:rect l="0" t="0" r="r" b="b"/>
                <a:pathLst>
                  <a:path w="2648" h="3394">
                    <a:moveTo>
                      <a:pt x="1496" y="0"/>
                    </a:moveTo>
                    <a:cubicBezTo>
                      <a:pt x="1520" y="64"/>
                      <a:pt x="1656" y="240"/>
                      <a:pt x="1640" y="384"/>
                    </a:cubicBezTo>
                    <a:cubicBezTo>
                      <a:pt x="1624" y="528"/>
                      <a:pt x="1584" y="728"/>
                      <a:pt x="1400" y="864"/>
                    </a:cubicBezTo>
                    <a:cubicBezTo>
                      <a:pt x="1216" y="1000"/>
                      <a:pt x="760" y="1080"/>
                      <a:pt x="536" y="1200"/>
                    </a:cubicBezTo>
                    <a:cubicBezTo>
                      <a:pt x="312" y="1320"/>
                      <a:pt x="112" y="1472"/>
                      <a:pt x="56" y="1584"/>
                    </a:cubicBezTo>
                    <a:cubicBezTo>
                      <a:pt x="0" y="1696"/>
                      <a:pt x="32" y="1800"/>
                      <a:pt x="200" y="1872"/>
                    </a:cubicBezTo>
                    <a:cubicBezTo>
                      <a:pt x="368" y="1944"/>
                      <a:pt x="832" y="1944"/>
                      <a:pt x="1064" y="2016"/>
                    </a:cubicBezTo>
                    <a:cubicBezTo>
                      <a:pt x="1296" y="2088"/>
                      <a:pt x="1509" y="2150"/>
                      <a:pt x="1592" y="2304"/>
                    </a:cubicBezTo>
                    <a:cubicBezTo>
                      <a:pt x="1675" y="2458"/>
                      <a:pt x="1474" y="2760"/>
                      <a:pt x="1562" y="2940"/>
                    </a:cubicBezTo>
                    <a:cubicBezTo>
                      <a:pt x="1650" y="3120"/>
                      <a:pt x="1939" y="3394"/>
                      <a:pt x="2120" y="3384"/>
                    </a:cubicBezTo>
                    <a:cubicBezTo>
                      <a:pt x="2301" y="3374"/>
                      <a:pt x="2538" y="2985"/>
                      <a:pt x="2648" y="288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6" name="Freeform 14"/>
              <p:cNvSpPr>
                <a:spLocks/>
              </p:cNvSpPr>
              <p:nvPr/>
            </p:nvSpPr>
            <p:spPr bwMode="hidden">
              <a:xfrm>
                <a:off x="3504" y="0"/>
                <a:ext cx="2256" cy="3160"/>
              </a:xfrm>
              <a:custGeom>
                <a:avLst/>
                <a:gdLst/>
                <a:ahLst/>
                <a:cxnLst>
                  <a:cxn ang="0">
                    <a:pos x="1488" y="0"/>
                  </a:cxn>
                  <a:cxn ang="0">
                    <a:pos x="1488" y="528"/>
                  </a:cxn>
                  <a:cxn ang="0">
                    <a:pos x="1104" y="1008"/>
                  </a:cxn>
                  <a:cxn ang="0">
                    <a:pos x="144" y="1488"/>
                  </a:cxn>
                  <a:cxn ang="0">
                    <a:pos x="240" y="1776"/>
                  </a:cxn>
                  <a:cxn ang="0">
                    <a:pos x="1056" y="1872"/>
                  </a:cxn>
                  <a:cxn ang="0">
                    <a:pos x="1536" y="2064"/>
                  </a:cxn>
                  <a:cxn ang="0">
                    <a:pos x="1536" y="2448"/>
                  </a:cxn>
                  <a:cxn ang="0">
                    <a:pos x="1344" y="2784"/>
                  </a:cxn>
                  <a:cxn ang="0">
                    <a:pos x="1632" y="3120"/>
                  </a:cxn>
                  <a:cxn ang="0">
                    <a:pos x="1968" y="3024"/>
                  </a:cxn>
                  <a:cxn ang="0">
                    <a:pos x="2208" y="2496"/>
                  </a:cxn>
                  <a:cxn ang="0">
                    <a:pos x="2112" y="1968"/>
                  </a:cxn>
                  <a:cxn ang="0">
                    <a:pos x="1776" y="1584"/>
                  </a:cxn>
                  <a:cxn ang="0">
                    <a:pos x="1824" y="1152"/>
                  </a:cxn>
                  <a:cxn ang="0">
                    <a:pos x="2256" y="672"/>
                  </a:cxn>
                </a:cxnLst>
                <a:rect l="0" t="0" r="r" b="b"/>
                <a:pathLst>
                  <a:path w="2256" h="3160">
                    <a:moveTo>
                      <a:pt x="1488" y="0"/>
                    </a:moveTo>
                    <a:cubicBezTo>
                      <a:pt x="1488" y="88"/>
                      <a:pt x="1552" y="360"/>
                      <a:pt x="1488" y="528"/>
                    </a:cubicBezTo>
                    <a:cubicBezTo>
                      <a:pt x="1424" y="696"/>
                      <a:pt x="1328" y="848"/>
                      <a:pt x="1104" y="1008"/>
                    </a:cubicBezTo>
                    <a:cubicBezTo>
                      <a:pt x="880" y="1168"/>
                      <a:pt x="288" y="1360"/>
                      <a:pt x="144" y="1488"/>
                    </a:cubicBezTo>
                    <a:cubicBezTo>
                      <a:pt x="0" y="1616"/>
                      <a:pt x="88" y="1712"/>
                      <a:pt x="240" y="1776"/>
                    </a:cubicBezTo>
                    <a:cubicBezTo>
                      <a:pt x="392" y="1840"/>
                      <a:pt x="840" y="1824"/>
                      <a:pt x="1056" y="1872"/>
                    </a:cubicBezTo>
                    <a:cubicBezTo>
                      <a:pt x="1272" y="1920"/>
                      <a:pt x="1456" y="1968"/>
                      <a:pt x="1536" y="2064"/>
                    </a:cubicBezTo>
                    <a:cubicBezTo>
                      <a:pt x="1616" y="2160"/>
                      <a:pt x="1568" y="2328"/>
                      <a:pt x="1536" y="2448"/>
                    </a:cubicBezTo>
                    <a:cubicBezTo>
                      <a:pt x="1504" y="2568"/>
                      <a:pt x="1328" y="2672"/>
                      <a:pt x="1344" y="2784"/>
                    </a:cubicBezTo>
                    <a:cubicBezTo>
                      <a:pt x="1360" y="2896"/>
                      <a:pt x="1528" y="3080"/>
                      <a:pt x="1632" y="3120"/>
                    </a:cubicBezTo>
                    <a:cubicBezTo>
                      <a:pt x="1736" y="3160"/>
                      <a:pt x="1872" y="3128"/>
                      <a:pt x="1968" y="3024"/>
                    </a:cubicBezTo>
                    <a:cubicBezTo>
                      <a:pt x="2064" y="2920"/>
                      <a:pt x="2184" y="2672"/>
                      <a:pt x="2208" y="2496"/>
                    </a:cubicBezTo>
                    <a:cubicBezTo>
                      <a:pt x="2232" y="2320"/>
                      <a:pt x="2184" y="2120"/>
                      <a:pt x="2112" y="1968"/>
                    </a:cubicBezTo>
                    <a:cubicBezTo>
                      <a:pt x="2040" y="1816"/>
                      <a:pt x="1824" y="1720"/>
                      <a:pt x="1776" y="1584"/>
                    </a:cubicBezTo>
                    <a:cubicBezTo>
                      <a:pt x="1728" y="1448"/>
                      <a:pt x="1744" y="1304"/>
                      <a:pt x="1824" y="1152"/>
                    </a:cubicBezTo>
                    <a:cubicBezTo>
                      <a:pt x="1904" y="1000"/>
                      <a:pt x="2166" y="772"/>
                      <a:pt x="2256" y="67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7" name="Freeform 15"/>
              <p:cNvSpPr>
                <a:spLocks/>
              </p:cNvSpPr>
              <p:nvPr/>
            </p:nvSpPr>
            <p:spPr bwMode="hidden">
              <a:xfrm>
                <a:off x="4008" y="1088"/>
                <a:ext cx="1048" cy="696"/>
              </a:xfrm>
              <a:custGeom>
                <a:avLst/>
                <a:gdLst/>
                <a:ahLst/>
                <a:cxnLst>
                  <a:cxn ang="0">
                    <a:pos x="984" y="256"/>
                  </a:cxn>
                  <a:cxn ang="0">
                    <a:pos x="840" y="16"/>
                  </a:cxn>
                  <a:cxn ang="0">
                    <a:pos x="552" y="160"/>
                  </a:cxn>
                  <a:cxn ang="0">
                    <a:pos x="320" y="304"/>
                  </a:cxn>
                  <a:cxn ang="0">
                    <a:pos x="600" y="592"/>
                  </a:cxn>
                  <a:cxn ang="0">
                    <a:pos x="984" y="640"/>
                  </a:cxn>
                  <a:cxn ang="0">
                    <a:pos x="984" y="256"/>
                  </a:cxn>
                </a:cxnLst>
                <a:rect l="0" t="0" r="r" b="b"/>
                <a:pathLst>
                  <a:path w="1048" h="696">
                    <a:moveTo>
                      <a:pt x="984" y="256"/>
                    </a:moveTo>
                    <a:cubicBezTo>
                      <a:pt x="960" y="152"/>
                      <a:pt x="992" y="32"/>
                      <a:pt x="840" y="16"/>
                    </a:cubicBezTo>
                    <a:cubicBezTo>
                      <a:pt x="736" y="0"/>
                      <a:pt x="624" y="104"/>
                      <a:pt x="552" y="160"/>
                    </a:cubicBezTo>
                    <a:cubicBezTo>
                      <a:pt x="465" y="208"/>
                      <a:pt x="480" y="240"/>
                      <a:pt x="320" y="304"/>
                    </a:cubicBezTo>
                    <a:cubicBezTo>
                      <a:pt x="168" y="368"/>
                      <a:pt x="0" y="512"/>
                      <a:pt x="600" y="592"/>
                    </a:cubicBezTo>
                    <a:cubicBezTo>
                      <a:pt x="696" y="640"/>
                      <a:pt x="920" y="696"/>
                      <a:pt x="984" y="640"/>
                    </a:cubicBezTo>
                    <a:cubicBezTo>
                      <a:pt x="1048" y="584"/>
                      <a:pt x="984" y="336"/>
                      <a:pt x="984" y="2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8" name="Freeform 16"/>
              <p:cNvSpPr>
                <a:spLocks/>
              </p:cNvSpPr>
              <p:nvPr/>
            </p:nvSpPr>
            <p:spPr bwMode="hidden">
              <a:xfrm>
                <a:off x="5117" y="0"/>
                <a:ext cx="547" cy="69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528"/>
                  </a:cxn>
                  <a:cxn ang="0">
                    <a:pos x="131" y="680"/>
                  </a:cxn>
                  <a:cxn ang="0">
                    <a:pos x="355" y="624"/>
                  </a:cxn>
                  <a:cxn ang="0">
                    <a:pos x="499" y="384"/>
                  </a:cxn>
                  <a:cxn ang="0">
                    <a:pos x="547" y="0"/>
                  </a:cxn>
                </a:cxnLst>
                <a:rect l="0" t="0" r="r" b="b"/>
                <a:pathLst>
                  <a:path w="547" h="696">
                    <a:moveTo>
                      <a:pt x="19" y="0"/>
                    </a:moveTo>
                    <a:cubicBezTo>
                      <a:pt x="19" y="88"/>
                      <a:pt x="0" y="415"/>
                      <a:pt x="19" y="528"/>
                    </a:cubicBezTo>
                    <a:cubicBezTo>
                      <a:pt x="38" y="641"/>
                      <a:pt x="75" y="664"/>
                      <a:pt x="131" y="680"/>
                    </a:cubicBezTo>
                    <a:cubicBezTo>
                      <a:pt x="187" y="696"/>
                      <a:pt x="294" y="673"/>
                      <a:pt x="355" y="624"/>
                    </a:cubicBezTo>
                    <a:cubicBezTo>
                      <a:pt x="416" y="575"/>
                      <a:pt x="467" y="488"/>
                      <a:pt x="499" y="384"/>
                    </a:cubicBezTo>
                    <a:cubicBezTo>
                      <a:pt x="531" y="280"/>
                      <a:pt x="537" y="80"/>
                      <a:pt x="547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9" name="Freeform 17"/>
              <p:cNvSpPr>
                <a:spLocks/>
              </p:cNvSpPr>
              <p:nvPr/>
            </p:nvSpPr>
            <p:spPr bwMode="hidden">
              <a:xfrm>
                <a:off x="0" y="2032"/>
                <a:ext cx="1984" cy="229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6" y="32"/>
                  </a:cxn>
                  <a:cxn ang="0">
                    <a:pos x="592" y="224"/>
                  </a:cxn>
                  <a:cxn ang="0">
                    <a:pos x="696" y="664"/>
                  </a:cxn>
                  <a:cxn ang="0">
                    <a:pos x="664" y="1224"/>
                  </a:cxn>
                  <a:cxn ang="0">
                    <a:pos x="816" y="1784"/>
                  </a:cxn>
                  <a:cxn ang="0">
                    <a:pos x="1128" y="2128"/>
                  </a:cxn>
                  <a:cxn ang="0">
                    <a:pos x="1984" y="2296"/>
                  </a:cxn>
                </a:cxnLst>
                <a:rect l="0" t="0" r="r" b="b"/>
                <a:pathLst>
                  <a:path w="1984" h="2296">
                    <a:moveTo>
                      <a:pt x="0" y="32"/>
                    </a:moveTo>
                    <a:cubicBezTo>
                      <a:pt x="56" y="32"/>
                      <a:pt x="237" y="0"/>
                      <a:pt x="336" y="32"/>
                    </a:cubicBezTo>
                    <a:cubicBezTo>
                      <a:pt x="435" y="64"/>
                      <a:pt x="532" y="119"/>
                      <a:pt x="592" y="224"/>
                    </a:cubicBezTo>
                    <a:cubicBezTo>
                      <a:pt x="652" y="329"/>
                      <a:pt x="684" y="497"/>
                      <a:pt x="696" y="664"/>
                    </a:cubicBezTo>
                    <a:cubicBezTo>
                      <a:pt x="708" y="831"/>
                      <a:pt x="644" y="1037"/>
                      <a:pt x="664" y="1224"/>
                    </a:cubicBezTo>
                    <a:cubicBezTo>
                      <a:pt x="684" y="1411"/>
                      <a:pt x="739" y="1633"/>
                      <a:pt x="816" y="1784"/>
                    </a:cubicBezTo>
                    <a:cubicBezTo>
                      <a:pt x="893" y="1935"/>
                      <a:pt x="933" y="2043"/>
                      <a:pt x="1128" y="2128"/>
                    </a:cubicBezTo>
                    <a:cubicBezTo>
                      <a:pt x="1323" y="2213"/>
                      <a:pt x="1806" y="2261"/>
                      <a:pt x="1984" y="2296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70" name="Freeform 18"/>
              <p:cNvSpPr>
                <a:spLocks/>
              </p:cNvSpPr>
              <p:nvPr/>
            </p:nvSpPr>
            <p:spPr bwMode="hidden">
              <a:xfrm>
                <a:off x="0" y="2408"/>
                <a:ext cx="816" cy="1912"/>
              </a:xfrm>
              <a:custGeom>
                <a:avLst/>
                <a:gdLst/>
                <a:ahLst/>
                <a:cxnLst>
                  <a:cxn ang="0">
                    <a:pos x="0" y="280"/>
                  </a:cxn>
                  <a:cxn ang="0">
                    <a:pos x="384" y="280"/>
                  </a:cxn>
                  <a:cxn ang="0">
                    <a:pos x="368" y="896"/>
                  </a:cxn>
                  <a:cxn ang="0">
                    <a:pos x="528" y="1528"/>
                  </a:cxn>
                  <a:cxn ang="0">
                    <a:pos x="816" y="1912"/>
                  </a:cxn>
                </a:cxnLst>
                <a:rect l="0" t="0" r="r" b="b"/>
                <a:pathLst>
                  <a:path w="816" h="1912">
                    <a:moveTo>
                      <a:pt x="0" y="280"/>
                    </a:moveTo>
                    <a:cubicBezTo>
                      <a:pt x="144" y="0"/>
                      <a:pt x="323" y="177"/>
                      <a:pt x="384" y="280"/>
                    </a:cubicBezTo>
                    <a:cubicBezTo>
                      <a:pt x="488" y="440"/>
                      <a:pt x="344" y="688"/>
                      <a:pt x="368" y="896"/>
                    </a:cubicBezTo>
                    <a:cubicBezTo>
                      <a:pt x="392" y="1104"/>
                      <a:pt x="453" y="1359"/>
                      <a:pt x="528" y="1528"/>
                    </a:cubicBezTo>
                    <a:cubicBezTo>
                      <a:pt x="603" y="1697"/>
                      <a:pt x="756" y="1832"/>
                      <a:pt x="816" y="191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71" name="Freeform 19"/>
              <p:cNvSpPr>
                <a:spLocks/>
              </p:cNvSpPr>
              <p:nvPr/>
            </p:nvSpPr>
            <p:spPr bwMode="hidden">
              <a:xfrm>
                <a:off x="2688" y="3236"/>
                <a:ext cx="3080" cy="1084"/>
              </a:xfrm>
              <a:custGeom>
                <a:avLst/>
                <a:gdLst/>
                <a:ahLst/>
                <a:cxnLst>
                  <a:cxn ang="0">
                    <a:pos x="0" y="1084"/>
                  </a:cxn>
                  <a:cxn ang="0">
                    <a:pos x="424" y="932"/>
                  </a:cxn>
                  <a:cxn ang="0">
                    <a:pos x="640" y="292"/>
                  </a:cxn>
                  <a:cxn ang="0">
                    <a:pos x="1032" y="20"/>
                  </a:cxn>
                  <a:cxn ang="0">
                    <a:pos x="1536" y="172"/>
                  </a:cxn>
                  <a:cxn ang="0">
                    <a:pos x="2064" y="604"/>
                  </a:cxn>
                  <a:cxn ang="0">
                    <a:pos x="2400" y="940"/>
                  </a:cxn>
                  <a:cxn ang="0">
                    <a:pos x="3080" y="1084"/>
                  </a:cxn>
                </a:cxnLst>
                <a:rect l="0" t="0" r="r" b="b"/>
                <a:pathLst>
                  <a:path w="3080" h="1084">
                    <a:moveTo>
                      <a:pt x="0" y="1084"/>
                    </a:moveTo>
                    <a:cubicBezTo>
                      <a:pt x="71" y="1059"/>
                      <a:pt x="317" y="1064"/>
                      <a:pt x="424" y="932"/>
                    </a:cubicBezTo>
                    <a:cubicBezTo>
                      <a:pt x="531" y="800"/>
                      <a:pt x="539" y="444"/>
                      <a:pt x="640" y="292"/>
                    </a:cubicBezTo>
                    <a:cubicBezTo>
                      <a:pt x="741" y="140"/>
                      <a:pt x="883" y="40"/>
                      <a:pt x="1032" y="20"/>
                    </a:cubicBezTo>
                    <a:cubicBezTo>
                      <a:pt x="1181" y="0"/>
                      <a:pt x="1364" y="75"/>
                      <a:pt x="1536" y="172"/>
                    </a:cubicBezTo>
                    <a:cubicBezTo>
                      <a:pt x="1708" y="269"/>
                      <a:pt x="1920" y="476"/>
                      <a:pt x="2064" y="604"/>
                    </a:cubicBezTo>
                    <a:cubicBezTo>
                      <a:pt x="2208" y="732"/>
                      <a:pt x="2231" y="860"/>
                      <a:pt x="2400" y="940"/>
                    </a:cubicBezTo>
                    <a:cubicBezTo>
                      <a:pt x="2569" y="1020"/>
                      <a:pt x="2939" y="1054"/>
                      <a:pt x="3080" y="1084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23601" name="Picture 49" descr="Topbanx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</p:spPr>
        </p:pic>
        <p:grpSp>
          <p:nvGrpSpPr>
            <p:cNvPr id="23596" name="Group 44"/>
            <p:cNvGrpSpPr>
              <a:grpSpLocks/>
            </p:cNvGrpSpPr>
            <p:nvPr/>
          </p:nvGrpSpPr>
          <p:grpSpPr bwMode="auto">
            <a:xfrm>
              <a:off x="144" y="960"/>
              <a:ext cx="1056" cy="288"/>
              <a:chOff x="48" y="960"/>
              <a:chExt cx="1056" cy="288"/>
            </a:xfrm>
          </p:grpSpPr>
          <p:sp>
            <p:nvSpPr>
              <p:cNvPr id="23593" name="Line 41"/>
              <p:cNvSpPr>
                <a:spLocks noChangeShapeType="1"/>
              </p:cNvSpPr>
              <p:nvPr userDrawn="1"/>
            </p:nvSpPr>
            <p:spPr bwMode="ltGray">
              <a:xfrm>
                <a:off x="48" y="1008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94" name="Line 42"/>
              <p:cNvSpPr>
                <a:spLocks noChangeShapeType="1"/>
              </p:cNvSpPr>
              <p:nvPr userDrawn="1"/>
            </p:nvSpPr>
            <p:spPr bwMode="ltGray">
              <a:xfrm>
                <a:off x="144" y="100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sm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95" name="Oval 43"/>
              <p:cNvSpPr>
                <a:spLocks noChangeArrowheads="1"/>
              </p:cNvSpPr>
              <p:nvPr userDrawn="1"/>
            </p:nvSpPr>
            <p:spPr bwMode="ltGray">
              <a:xfrm>
                <a:off x="96" y="960"/>
                <a:ext cx="117" cy="1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3572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357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574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 i="1"/>
            </a:lvl1pPr>
          </a:lstStyle>
          <a:p>
            <a:endParaRPr lang="ru-RU"/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 i="1"/>
            </a:lvl1pPr>
          </a:lstStyle>
          <a:p>
            <a:endParaRPr lang="ru-RU"/>
          </a:p>
        </p:txBody>
      </p:sp>
      <p:sp>
        <p:nvSpPr>
          <p:cNvPr id="23576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 i="1"/>
            </a:lvl1pPr>
          </a:lstStyle>
          <a:p>
            <a:fld id="{0348FBBC-83D1-4C45-B830-4D974593EBE2}" type="slidenum">
              <a:rPr lang="ru-RU"/>
              <a:pPr/>
              <a:t>‹№›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827584" y="116633"/>
            <a:ext cx="7921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>
                <a:solidFill>
                  <a:srgbClr val="FF9900"/>
                </a:solidFill>
                <a:latin typeface="+mn-lt"/>
              </a:rPr>
              <a:t>ТЕОРІЯ ОСОБИ КРИМ. П-КА. ВІКТИМОЛОГІЯ</a:t>
            </a:r>
          </a:p>
        </p:txBody>
      </p:sp>
      <p:pic>
        <p:nvPicPr>
          <p:cNvPr id="39938" name="Picture 2" descr="ÐÐ°ÑÑÐ¸Ð½ÐºÐ¸ Ð¿Ð¾ Ð·Ð°Ð¿ÑÐ¾ÑÑ Ð»Ð¸ÑÐ½Ð¾ÑÑÑ Ð¿ÑÐµÑÑÑÐ¿Ð½Ð¸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248472" cy="2088232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644008" y="1196753"/>
            <a:ext cx="43924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</a:pPr>
            <a:r>
              <a:rPr lang="ru-RU" sz="3200" b="1" dirty="0"/>
              <a:t>План </a:t>
            </a:r>
            <a:r>
              <a:rPr lang="uk-UA" sz="3200" b="1" dirty="0"/>
              <a:t>лекції:</a:t>
            </a:r>
          </a:p>
          <a:p>
            <a:pPr lvl="0" algn="just"/>
            <a:r>
              <a:rPr lang="uk-UA" sz="3200" dirty="0"/>
              <a:t>1. Поняття «людина», «індивід», «особа», «особистість». </a:t>
            </a:r>
            <a:endParaRPr lang="ru-RU" sz="32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98049" y="3501009"/>
            <a:ext cx="86764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3200" dirty="0"/>
              <a:t>2. Співвідношення соціального і біологічного в особі крим. п-ка.</a:t>
            </a:r>
            <a:endParaRPr lang="ru-RU" sz="3200" dirty="0"/>
          </a:p>
          <a:p>
            <a:pPr algn="just"/>
            <a:r>
              <a:rPr lang="uk-UA" sz="3200" dirty="0"/>
              <a:t>3. Кримінологічна характеристика особи крим. п-ка. </a:t>
            </a:r>
            <a:endParaRPr lang="ru-RU" sz="3200" dirty="0"/>
          </a:p>
          <a:p>
            <a:pPr algn="just"/>
            <a:r>
              <a:rPr lang="uk-UA" sz="3200" dirty="0"/>
              <a:t>4. Формування особи крим. п-ка. </a:t>
            </a:r>
            <a:endParaRPr lang="ru-RU" sz="3200" dirty="0"/>
          </a:p>
          <a:p>
            <a:pPr algn="just"/>
            <a:r>
              <a:rPr lang="uk-UA" sz="3200" dirty="0"/>
              <a:t>5. Типологія особи крим. п-ка і класифікація крим. п-ка. </a:t>
            </a:r>
            <a:endParaRPr lang="ru-RU" sz="3200" dirty="0"/>
          </a:p>
          <a:p>
            <a:pPr algn="just"/>
            <a:r>
              <a:rPr lang="uk-UA" sz="3200" dirty="0"/>
              <a:t>6. Особа потерпілого. 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483208"/>
              </p:ext>
            </p:extLst>
          </p:nvPr>
        </p:nvGraphicFramePr>
        <p:xfrm>
          <a:off x="685800" y="549275"/>
          <a:ext cx="7772400" cy="554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013176"/>
            <a:ext cx="7772400" cy="158417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uk-UA" i="1" dirty="0"/>
              <a:t>Сім’я — головна ланка того причинного ланцюга, який веде до кримінально протиправної поведінки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3490" name="Picture 2" descr="ÐÐ°ÑÑÐ¸Ð½ÐºÐ¸ Ð¿Ð¾ Ð·Ð°Ð¿ÑÐ¾ÑÑ ÑÐµÐ¼Ñ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5520613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27584" y="3068960"/>
            <a:ext cx="7844408" cy="3675112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Криваві Бендери - сім'я серійних вбивць, що переїхала до США з Німеччини в 1870 році. Вони побудували невеличкий готель в окрузі </a:t>
            </a:r>
            <a:r>
              <a:rPr lang="uk-UA" dirty="0" err="1"/>
              <a:t>Лабетт</a:t>
            </a:r>
            <a:r>
              <a:rPr lang="uk-UA" dirty="0"/>
              <a:t>, штат </a:t>
            </a:r>
            <a:r>
              <a:rPr lang="uk-UA" dirty="0" err="1"/>
              <a:t>Канзас</a:t>
            </a:r>
            <a:r>
              <a:rPr lang="uk-UA" dirty="0"/>
              <a:t>, що забезпечував притулок і їжу для мандрівників і їх коней. Сім'я складалася з Джона </a:t>
            </a:r>
            <a:r>
              <a:rPr lang="uk-UA" dirty="0" err="1"/>
              <a:t>Бендера</a:t>
            </a:r>
            <a:r>
              <a:rPr lang="uk-UA" dirty="0"/>
              <a:t>, його дружини Ельвіри, їх сина Джона і дочки </a:t>
            </a:r>
            <a:r>
              <a:rPr lang="uk-UA" dirty="0" err="1"/>
              <a:t>Кейт</a:t>
            </a:r>
            <a:r>
              <a:rPr lang="uk-UA" dirty="0"/>
              <a:t>.</a:t>
            </a:r>
          </a:p>
          <a:p>
            <a:endParaRPr lang="uk-UA" dirty="0"/>
          </a:p>
          <a:p>
            <a:endParaRPr lang="ru-RU" dirty="0"/>
          </a:p>
        </p:txBody>
      </p:sp>
      <p:pic>
        <p:nvPicPr>
          <p:cNvPr id="67588" name="Picture 4" descr="ÐÐ°ÑÑÐ¸Ð½ÐºÐ¸ Ð¿Ð¾ Ð·Ð°Ð¿ÑÐ¾ÑÑ ÐºÑÐ¾Ð²Ð°Ð²ÑÐµ Ð±ÐµÐ½Ð´ÐµÑ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6632"/>
            <a:ext cx="7810500" cy="2933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choolbully_0-1024x68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4238995" cy="273630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5589240"/>
            <a:ext cx="3348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>
                <a:solidFill>
                  <a:srgbClr val="FFFF00"/>
                </a:solidFill>
              </a:rPr>
              <a:t>Спілкування</a:t>
            </a:r>
            <a:r>
              <a:rPr lang="ru-RU" sz="3200" dirty="0">
                <a:solidFill>
                  <a:srgbClr val="FFFF00"/>
                </a:solidFill>
              </a:rPr>
              <a:t> у школ</a:t>
            </a:r>
            <a:r>
              <a:rPr lang="uk-UA" sz="3200" dirty="0">
                <a:solidFill>
                  <a:srgbClr val="FFFF00"/>
                </a:solidFill>
              </a:rPr>
              <a:t>і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68612" name="Picture 4" descr="ÐÐ°ÑÑÐ¸Ð½ÐºÐ¸ Ð¿Ð¾ Ð·Ð°Ð¿ÑÐ¾ÑÑ Ð½ÐµÑÐ¾ÑÐ¼Ð°Ð»ÑÐ½ÑÐµ Ð³ÑÑÐ¿Ð¿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4211960" cy="279620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32040" y="116632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00FFFF"/>
                </a:solidFill>
              </a:rPr>
              <a:t>Спілкування у навчальних, </a:t>
            </a:r>
          </a:p>
          <a:p>
            <a:r>
              <a:rPr lang="uk-UA" sz="2800" dirty="0">
                <a:solidFill>
                  <a:srgbClr val="00FFFF"/>
                </a:solidFill>
              </a:rPr>
              <a:t>трудових колективах</a:t>
            </a:r>
          </a:p>
        </p:txBody>
      </p:sp>
      <p:pic>
        <p:nvPicPr>
          <p:cNvPr id="68614" name="Picture 6" descr="ÐÐ°ÑÑÐ¸Ð½ÐºÐ¸ Ð¿Ð¾ Ð·Ð°Ð¿ÑÐ¾ÑÑ Ð½ÐµÑÐ¾ÑÐ¼Ð°Ð»ÑÐ½ÑÐµ Ð³ÑÑÐ¿Ð¿Ñ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96952"/>
            <a:ext cx="3268568" cy="2448272"/>
          </a:xfrm>
          <a:prstGeom prst="rect">
            <a:avLst/>
          </a:prstGeom>
          <a:noFill/>
        </p:spPr>
      </p:pic>
      <p:pic>
        <p:nvPicPr>
          <p:cNvPr id="68616" name="Picture 8" descr="ÐÐ°ÑÑÐ¸Ð½ÐºÐ¸ Ð¿Ð¾ Ð·Ð°Ð¿ÑÐ¾ÑÑ Ð¿ÑÐµÑÑÑÐ¿Ð½Ð°Ñ ÑÑÐ±ÐºÑÐ»ÑÑÑÑÐ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0329" y="3905672"/>
            <a:ext cx="5233671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5. Типологія особи </a:t>
            </a:r>
            <a:r>
              <a:rPr lang="uk-UA" dirty="0" err="1"/>
              <a:t>крим</a:t>
            </a:r>
            <a:r>
              <a:rPr lang="uk-UA" dirty="0"/>
              <a:t>. </a:t>
            </a:r>
            <a:r>
              <a:rPr lang="uk-UA" dirty="0" err="1"/>
              <a:t>пр</a:t>
            </a:r>
            <a:r>
              <a:rPr lang="uk-UA" dirty="0"/>
              <a:t>-ка і класифікація </a:t>
            </a:r>
            <a:r>
              <a:rPr lang="uk-UA" dirty="0" err="1"/>
              <a:t>крим</a:t>
            </a:r>
            <a:r>
              <a:rPr lang="uk-UA" dirty="0"/>
              <a:t>. пр-ків.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348880"/>
            <a:ext cx="7772400" cy="28159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361950" algn="just">
              <a:buNone/>
            </a:pPr>
            <a:r>
              <a:rPr lang="uk-UA" b="1" i="1" dirty="0"/>
              <a:t>Класифікація</a:t>
            </a:r>
            <a:r>
              <a:rPr lang="uk-UA" dirty="0"/>
              <a:t> - розподіл статистичної сукупності на групи за певними чіткими ознаками. У рамках класифікації фактично вивчається не особа в комплексі її характеристик, а контингенти </a:t>
            </a:r>
            <a:r>
              <a:rPr lang="uk-UA" dirty="0" err="1"/>
              <a:t>крим</a:t>
            </a:r>
            <a:r>
              <a:rPr lang="uk-UA" dirty="0"/>
              <a:t>. пр-ків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Підстави класифікації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455240"/>
              </p:ext>
            </p:extLst>
          </p:nvPr>
        </p:nvGraphicFramePr>
        <p:xfrm>
          <a:off x="685800" y="1268760"/>
          <a:ext cx="82066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2348880"/>
            <a:ext cx="6118448" cy="352839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361950" algn="just">
              <a:buNone/>
            </a:pPr>
            <a:r>
              <a:rPr lang="uk-UA" dirty="0"/>
              <a:t>Крім того, класифікація особи </a:t>
            </a:r>
            <a:r>
              <a:rPr lang="uk-UA" dirty="0" err="1"/>
              <a:t>крим</a:t>
            </a:r>
            <a:r>
              <a:rPr lang="uk-UA" dirty="0"/>
              <a:t>. </a:t>
            </a:r>
            <a:r>
              <a:rPr lang="uk-UA" dirty="0" err="1"/>
              <a:t>пр</a:t>
            </a:r>
            <a:r>
              <a:rPr lang="uk-UA" dirty="0"/>
              <a:t>-ка може бути здійснена й за іншими критеріями: </a:t>
            </a:r>
            <a:r>
              <a:rPr lang="uk-UA" b="1" dirty="0"/>
              <a:t>суспільна небезпечність, характер, мета (спрямованість), мотив скоєння </a:t>
            </a:r>
            <a:r>
              <a:rPr lang="uk-UA" b="1" dirty="0" err="1"/>
              <a:t>кр</a:t>
            </a:r>
            <a:r>
              <a:rPr lang="uk-UA" b="1" dirty="0"/>
              <a:t>. пр., ступінь криміногенної зараженості особи </a:t>
            </a:r>
            <a:r>
              <a:rPr lang="uk-UA" b="1" dirty="0" err="1"/>
              <a:t>крим</a:t>
            </a:r>
            <a:r>
              <a:rPr lang="uk-UA" b="1" dirty="0"/>
              <a:t>. </a:t>
            </a:r>
            <a:r>
              <a:rPr lang="uk-UA" b="1" dirty="0" err="1"/>
              <a:t>пр</a:t>
            </a:r>
            <a:r>
              <a:rPr lang="uk-UA" b="1" dirty="0"/>
              <a:t>-ка).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Крест 4"/>
          <p:cNvSpPr/>
          <p:nvPr/>
        </p:nvSpPr>
        <p:spPr>
          <a:xfrm>
            <a:off x="4067944" y="1052736"/>
            <a:ext cx="914400" cy="914400"/>
          </a:xfrm>
          <a:prstGeom prst="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9712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361950" algn="just">
              <a:buNone/>
            </a:pPr>
            <a:r>
              <a:rPr lang="uk-UA" b="1" i="1" dirty="0"/>
              <a:t>Типологія — </a:t>
            </a:r>
            <a:r>
              <a:rPr lang="uk-UA" dirty="0"/>
              <a:t>метод наукового пізнання, в основі якого лежить розчленування систем об’єктів і їхні групування</a:t>
            </a:r>
            <a:r>
              <a:rPr lang="ru-RU" dirty="0"/>
              <a:t> </a:t>
            </a:r>
            <a:r>
              <a:rPr lang="uk-UA" dirty="0"/>
              <a:t>за допомогою узагальненої, ідеалізованої моделі або типу.</a:t>
            </a:r>
          </a:p>
          <a:p>
            <a:pPr marL="0" indent="361950" algn="just">
              <a:buNone/>
            </a:pPr>
            <a:endParaRPr lang="ru-RU" dirty="0"/>
          </a:p>
          <a:p>
            <a:pPr marL="0" indent="361950" algn="just">
              <a:buNone/>
            </a:pPr>
            <a:r>
              <a:rPr lang="uk-UA" i="1" dirty="0"/>
              <a:t>Найважливішою відмінністю класифікації від типології є те, що перша дає опис об’єкта, що вивчається, а друга (поряд з іншими методами) — його пояснення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/>
              <a:t>Підстави розмежування кримінологічної типології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493248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5800" y="549275"/>
          <a:ext cx="7772400" cy="554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sz="3200" b="1" dirty="0"/>
              <a:t>1. Поняття «людина», «індивід», «особа», «особистість»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81200"/>
            <a:ext cx="8136904" cy="166382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uk-UA" b="1" i="1" dirty="0"/>
              <a:t>Людина — </a:t>
            </a:r>
            <a:r>
              <a:rPr lang="uk-UA" i="1" dirty="0"/>
              <a:t>це біологічна істота, що належить до класу ссавців, виду </a:t>
            </a:r>
            <a:r>
              <a:rPr lang="en-US" i="1" dirty="0"/>
              <a:t>homo</a:t>
            </a:r>
            <a:r>
              <a:rPr lang="uk-UA" i="1" dirty="0"/>
              <a:t>-</a:t>
            </a:r>
            <a:r>
              <a:rPr lang="en-US" i="1" dirty="0"/>
              <a:t>sapiens</a:t>
            </a:r>
            <a:r>
              <a:rPr lang="uk-UA" i="1" dirty="0"/>
              <a:t>.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8370" name="Picture 2" descr="C:\Users\lenvo\Desktop\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73016"/>
            <a:ext cx="6247628" cy="3116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183112"/>
              </p:ext>
            </p:extLst>
          </p:nvPr>
        </p:nvGraphicFramePr>
        <p:xfrm>
          <a:off x="793304" y="1484784"/>
          <a:ext cx="8350696" cy="519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2" y="260648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Крест 5"/>
          <p:cNvSpPr/>
          <p:nvPr/>
        </p:nvSpPr>
        <p:spPr>
          <a:xfrm>
            <a:off x="899592" y="5013176"/>
            <a:ext cx="914400" cy="914400"/>
          </a:xfrm>
          <a:prstGeom prst="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79713" y="4581128"/>
            <a:ext cx="7056784" cy="184665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/>
              <a:t>Крим. пр-к - бюрократ (Е. Сатерленд)</a:t>
            </a:r>
          </a:p>
          <a:p>
            <a:r>
              <a:rPr lang="uk-UA" sz="3200" dirty="0"/>
              <a:t>Крим. пр-к — жертва системи кримінальної </a:t>
            </a:r>
          </a:p>
          <a:p>
            <a:r>
              <a:rPr lang="uk-UA" sz="3200" dirty="0"/>
              <a:t>юстиції (О. Шостко)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6. Особа потерпілого.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8134672" cy="24559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uk-UA" b="1" i="1" dirty="0"/>
              <a:t>Віктимологія</a:t>
            </a:r>
            <a:r>
              <a:rPr lang="uk-UA" i="1" dirty="0"/>
              <a:t> - </a:t>
            </a:r>
            <a:r>
              <a:rPr lang="uk-UA" dirty="0"/>
              <a:t>система знань про жертв </a:t>
            </a:r>
            <a:r>
              <a:rPr lang="uk-UA" dirty="0" err="1"/>
              <a:t>кр</a:t>
            </a:r>
            <a:r>
              <a:rPr lang="uk-UA" dirty="0"/>
              <a:t>. пр., закономірності та чинники їх поведінки, типові ситуації, що призводять до кримінально протиправних посягань, а також заходи віктимологічного запобігання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16632"/>
            <a:ext cx="18192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83568" y="4653136"/>
            <a:ext cx="8208912" cy="20621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b="1" i="1" dirty="0"/>
              <a:t>Віктимність</a:t>
            </a:r>
            <a:r>
              <a:rPr lang="uk-UA" sz="3200" dirty="0"/>
              <a:t> – </a:t>
            </a:r>
            <a:r>
              <a:rPr lang="uk-UA" sz="3200" i="1" dirty="0"/>
              <a:t>підвищена здатність людини або групи людей в силу моральних і фізичних властивостей ставати жертвою </a:t>
            </a:r>
            <a:r>
              <a:rPr lang="uk-UA" sz="3200" i="1" dirty="0" err="1"/>
              <a:t>кр</a:t>
            </a:r>
            <a:r>
              <a:rPr lang="uk-UA" sz="3200" i="1" dirty="0"/>
              <a:t>. пр. за певних обставин.</a:t>
            </a:r>
            <a:endParaRPr lang="ru-RU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70658" name="Picture 2" descr="ÐÐ°ÑÑÐ¸Ð½ÐºÐ¸ Ð¿Ð¾ Ð·Ð°Ð¿ÑÐ¾ÑÑ Ð²Ð¸ÐºÑÐ¸Ð¼Ð¾Ð»Ð¾Ð³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2297832" cy="172337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16832"/>
            <a:ext cx="7416824" cy="16142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uk-UA" b="1" i="1" dirty="0"/>
              <a:t>Віктимізація</a:t>
            </a:r>
            <a:r>
              <a:rPr lang="uk-UA" dirty="0"/>
              <a:t> –</a:t>
            </a:r>
            <a:r>
              <a:rPr lang="uk-UA" i="1" dirty="0"/>
              <a:t> процес і результат перетворення особи або соціальної групи на жертву </a:t>
            </a:r>
            <a:r>
              <a:rPr lang="uk-UA" i="1" dirty="0" err="1"/>
              <a:t>кр</a:t>
            </a:r>
            <a:r>
              <a:rPr lang="uk-UA" i="1" dirty="0"/>
              <a:t>. пр.</a:t>
            </a:r>
            <a:endParaRPr lang="ru-RU" dirty="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547664" y="4221088"/>
            <a:ext cx="7344816" cy="206210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ертва </a:t>
            </a:r>
            <a:r>
              <a:rPr kumimoji="0" lang="uk-UA" sz="3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кр.пр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– 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людина чи спільність людей у будь-якій формі їх інтеграції, яким безпосередньо або опосередковано заподіяна </a:t>
            </a:r>
            <a:r>
              <a:rPr kumimoji="0" lang="uk-UA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</a:t>
            </a:r>
            <a:r>
              <a:rPr kumimoji="0" lang="uk-UA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пр. шкода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uk-U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жертв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жертв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56792"/>
            <a:ext cx="8206680" cy="511256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uk-UA" i="1" dirty="0"/>
              <a:t>Активні;  Ініціативні; Нейтральні</a:t>
            </a:r>
            <a:r>
              <a:rPr lang="uk-UA" dirty="0"/>
              <a:t>;</a:t>
            </a:r>
          </a:p>
          <a:p>
            <a:pPr marL="0" indent="0">
              <a:buNone/>
            </a:pPr>
            <a:r>
              <a:rPr lang="uk-UA" i="1" dirty="0"/>
              <a:t>Жертви із установочною, раціональною, ретрітиською, імпульсивною та утилітарно-ситуативною активністю;</a:t>
            </a:r>
          </a:p>
          <a:p>
            <a:pPr marL="0" indent="0">
              <a:buNone/>
            </a:pPr>
            <a:r>
              <a:rPr lang="uk-UA" i="1" dirty="0"/>
              <a:t>Жертви що відхиляються від норм особистої безпеки</a:t>
            </a:r>
            <a:r>
              <a:rPr lang="uk-UA" dirty="0"/>
              <a:t>;  </a:t>
            </a:r>
          </a:p>
          <a:p>
            <a:pPr marL="0" indent="0">
              <a:buNone/>
            </a:pPr>
            <a:r>
              <a:rPr lang="uk-UA" i="1" dirty="0"/>
              <a:t>Універсальні, Вибіркові, Професійні, Дефектні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6F03-03FF-4CC6-887B-D83E2CEDFE8B}" type="slidenum">
              <a:rPr lang="ru-RU"/>
              <a:pPr/>
              <a:t>26</a:t>
            </a:fld>
            <a:endParaRPr lang="ru-RU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uk-UA" dirty="0"/>
              <a:t>Лекцію</a:t>
            </a:r>
            <a:r>
              <a:rPr lang="ru-RU" dirty="0"/>
              <a:t> завершено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sz="half" idx="1"/>
          </p:nvPr>
        </p:nvSpPr>
        <p:spPr>
          <a:xfrm rot="20220146">
            <a:off x="685800" y="1981200"/>
            <a:ext cx="3810000" cy="4114800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/>
              <a:t>ВДЯЧНА ЗА УВАГУ. ГОТОВА ВІДПОВІСТИ НА ПИТАННЯ, ЯКЩО ВОНИ Є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708400" y="4868863"/>
            <a:ext cx="58324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en-US" sz="2400" b="1" dirty="0">
                <a:latin typeface="Times New Roman" pitchFamily="18" charset="0"/>
                <a:cs typeface="Times New Roman" pitchFamily="18" charset="0"/>
              </a:rPr>
              <a:t>©</a:t>
            </a:r>
            <a:r>
              <a:rPr kumimoji="1" lang="ru-RU" sz="2400" b="1" dirty="0">
                <a:latin typeface="Times New Roman" pitchFamily="18" charset="0"/>
              </a:rPr>
              <a:t>Лектор ПЛУТИЦЬКА КАТЕРИНА</a:t>
            </a:r>
          </a:p>
          <a:p>
            <a:pPr algn="ctr"/>
            <a:r>
              <a:rPr kumimoji="1" lang="uk-UA" sz="2400" b="1" dirty="0">
                <a:latin typeface="Times New Roman" pitchFamily="18" charset="0"/>
              </a:rPr>
              <a:t>МИКОЛАЇВНА</a:t>
            </a:r>
            <a:endParaRPr kumimoji="1" lang="ru-RU" sz="2400" b="1" dirty="0">
              <a:latin typeface="Times New Roman" pitchFamily="18" charset="0"/>
            </a:endParaRPr>
          </a:p>
          <a:p>
            <a:pPr algn="ctr"/>
            <a:r>
              <a:rPr kumimoji="1" lang="ru-RU" sz="2400" b="1" dirty="0" err="1">
                <a:latin typeface="Times New Roman" pitchFamily="18" charset="0"/>
              </a:rPr>
              <a:t>Запоріжжя</a:t>
            </a:r>
            <a:r>
              <a:rPr kumimoji="1" lang="ru-RU" sz="2400" b="1" dirty="0">
                <a:latin typeface="Times New Roman" pitchFamily="18" charset="0"/>
              </a:rPr>
              <a:t>, 2018</a:t>
            </a:r>
            <a:r>
              <a:rPr kumimoji="1" lang="en-US" sz="2400" b="1" dirty="0">
                <a:latin typeface="Times New Roman" pitchFamily="18" charset="0"/>
              </a:rPr>
              <a:t> </a:t>
            </a:r>
            <a:endParaRPr kumimoji="1" lang="ru-RU" sz="24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90120" name="Picture 8" descr="конец лекци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773238"/>
            <a:ext cx="3810000" cy="2543175"/>
          </a:xfrm>
          <a:noFill/>
          <a:ln>
            <a:solidFill>
              <a:schemeClr val="bg2"/>
            </a:solidFill>
          </a:ln>
          <a:effectLst>
            <a:outerShdw dist="135003" dir="2471156" algn="ctr" rotWithShape="0">
              <a:srgbClr val="33CCFF"/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7346" name="Picture 2" descr="C:\Users\lenvo\Desktop\30725-manincrowd-manstandingagainst-manstandingout-standingout.1200w.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03648" y="4005064"/>
            <a:ext cx="6336704" cy="2263109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908720"/>
            <a:ext cx="7772400" cy="25545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uk-UA" sz="3200" b="1" i="1" dirty="0"/>
              <a:t>Індивід</a:t>
            </a:r>
            <a:r>
              <a:rPr lang="uk-UA" sz="3200" dirty="0"/>
              <a:t> </a:t>
            </a:r>
            <a:r>
              <a:rPr lang="uk-UA" sz="3200" i="1" dirty="0"/>
              <a:t>– одиночний  представник людського роду або певної спільності — колективу, групи, незалежно від того, за якою ознакою його виокремлено — біологічною або соціальною.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60648"/>
            <a:ext cx="7772400" cy="21678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uk-UA" b="1" i="1" dirty="0"/>
              <a:t>Особа — </a:t>
            </a:r>
            <a:r>
              <a:rPr lang="uk-UA" i="1" dirty="0"/>
              <a:t>це той образ (обличчя) людини, яким вона постає в суспільних відносинах, яким її сприймають учасники цих відносин, суспільної активності та діяльності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9394" name="Picture 2" descr="ÐÐ°ÑÑÐ¸Ð½ÐºÐ¸ Ð¿Ð¾ Ð·Ð°Ð¿ÑÐ¾ÑÑ Ð¾ÑÐ¾Ð±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36912"/>
            <a:ext cx="5730231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12776"/>
            <a:ext cx="7772400" cy="172819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uk-UA" b="1" i="1" dirty="0"/>
              <a:t>Особистість </a:t>
            </a:r>
            <a:r>
              <a:rPr lang="uk-UA" dirty="0"/>
              <a:t>— соціальна якість людини. </a:t>
            </a:r>
            <a:r>
              <a:rPr lang="uk-UA" b="1" i="1" dirty="0"/>
              <a:t>Особистість </a:t>
            </a:r>
            <a:r>
              <a:rPr lang="uk-UA" dirty="0"/>
              <a:t>— це людина, наділена свідомістю, промовою і здатністю до діяльності.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0418" name="Picture 2" descr="ÐÐ°ÑÑÐ¸Ð½ÐºÐ¸ Ð¿Ð¾ Ð·Ð°Ð¿ÑÐ¾ÑÑ Ð»Ð¸ÑÐ½Ð¾ÑÑ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933056"/>
            <a:ext cx="4333875" cy="213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6632"/>
            <a:ext cx="7772400" cy="3600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uk-UA" b="1" i="1" dirty="0"/>
              <a:t>Особистість крим. п-ка — </a:t>
            </a:r>
            <a:r>
              <a:rPr lang="uk-UA" i="1" dirty="0"/>
              <a:t>це сукупність соціально значущих властивостей, ознак, зв’язків, відносин, які характеризують особу, яка винно порушила кримінальний закон, у поєднанні з зовнішніми умовами й обставинами, що впливають на її антисуспільну поведінку.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1442" name="Picture 2" descr="ÐÐ°ÑÑÐ¸Ð½ÐºÐ¸ Ð¿Ð¾ Ð·Ð°Ð¿ÑÐ¾ÑÑ Ð»Ð¸ÑÐ½Ð¾ÑÑÑ Ð¿ÑÐµÑÑÑÐ¿Ð½Ð¸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8026" y="3573016"/>
            <a:ext cx="5255974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2. Співвідношення соціального і біологічного в особі крим. п-ка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2466" name="Picture 2" descr="C:\Users\lenvo\Desktop\Джоффри_Баратеон_4x02_пром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88840"/>
            <a:ext cx="2952328" cy="42778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1988840"/>
            <a:ext cx="2736304" cy="38884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Біологічні чинники (вік, наявність генетичних психічних захворювань тощо)</a:t>
            </a:r>
            <a:endParaRPr lang="ru-RU" sz="3200" dirty="0"/>
          </a:p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627784" y="3429000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372200" y="1988840"/>
            <a:ext cx="2771800" cy="38884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uk-UA" sz="3200" dirty="0"/>
          </a:p>
          <a:p>
            <a:pPr marL="0" indent="0" algn="ctr">
              <a:buNone/>
            </a:pPr>
            <a:r>
              <a:rPr lang="uk-UA" sz="3200" dirty="0"/>
              <a:t>Соціальні чинники (недоліки виховання, влада, політична обстановка тощо)</a:t>
            </a:r>
            <a:endParaRPr lang="ru-RU" sz="3200" dirty="0"/>
          </a:p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5724128" y="3429000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br>
              <a:rPr lang="uk-UA" dirty="0"/>
            </a:br>
            <a:r>
              <a:rPr lang="uk-UA" dirty="0"/>
              <a:t>3. Кримінологічна характеристика особи крим. п-ка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4. Формування особи крим. п-ка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8206680" cy="4114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uk-UA" b="1" i="1" dirty="0"/>
              <a:t>Соціалізація — </a:t>
            </a:r>
            <a:r>
              <a:rPr lang="uk-UA" dirty="0"/>
              <a:t>процес формування особистості, тобто процес наділення особистості соціальними властивостями, обрання життєвих шляхів, встановлення соціальних зв’язків, формування самосвідомості та системи соціальної орієнтації, входження в соціальне середовище, пристосування до нього, освоєння певних соціальних ролей і функцій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оформления «Топографический»">
  <a:themeElements>
    <a:clrScheme name="Шаблон оформления «Топографический»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589465"/>
      </a:accent2>
      <a:accent3>
        <a:srgbClr val="AEB4B5"/>
      </a:accent3>
      <a:accent4>
        <a:srgbClr val="C8C8C8"/>
      </a:accent4>
      <a:accent5>
        <a:srgbClr val="B1CCD4"/>
      </a:accent5>
      <a:accent6>
        <a:srgbClr val="4F865B"/>
      </a:accent6>
      <a:hlink>
        <a:srgbClr val="A19269"/>
      </a:hlink>
      <a:folHlink>
        <a:srgbClr val="376D6C"/>
      </a:folHlink>
    </a:clrScheme>
    <a:fontScheme name="Шаблон оформления «Топографический»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Топографический»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589465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4F865B"/>
        </a:accent6>
        <a:hlink>
          <a:srgbClr val="A19269"/>
        </a:hlink>
        <a:folHlink>
          <a:srgbClr val="376D6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Топографический»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54959C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4B878D"/>
        </a:accent6>
        <a:hlink>
          <a:srgbClr val="B3A785"/>
        </a:hlink>
        <a:folHlink>
          <a:srgbClr val="D6E9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Топографический»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Топографический»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B2B2B2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A1A1A1"/>
        </a:accent6>
        <a:hlink>
          <a:srgbClr val="A98FA9"/>
        </a:hlink>
        <a:folHlink>
          <a:srgbClr val="E3EC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«Топографический»</Template>
  <TotalTime>2849</TotalTime>
  <Words>1052</Words>
  <Application>Microsoft Office PowerPoint</Application>
  <PresentationFormat>Екран (4:3)</PresentationFormat>
  <Paragraphs>128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0" baseType="lpstr">
      <vt:lpstr>Arial Narrow</vt:lpstr>
      <vt:lpstr>Times New Roman</vt:lpstr>
      <vt:lpstr>Wingdings</vt:lpstr>
      <vt:lpstr>Шаблон оформления «Топографический»</vt:lpstr>
      <vt:lpstr>Презентація PowerPoint</vt:lpstr>
      <vt:lpstr>1. Поняття «людина», «індивід», «особа», «особистість»</vt:lpstr>
      <vt:lpstr>Презентація PowerPoint</vt:lpstr>
      <vt:lpstr>Презентація PowerPoint</vt:lpstr>
      <vt:lpstr>Презентація PowerPoint</vt:lpstr>
      <vt:lpstr>Презентація PowerPoint</vt:lpstr>
      <vt:lpstr>2. Співвідношення соціального і біологічного в особі крим. п-ка</vt:lpstr>
      <vt:lpstr> 3. Кримінологічна характеристика особи крим. п-ка </vt:lpstr>
      <vt:lpstr>4. Формування особи крим. п-ка</vt:lpstr>
      <vt:lpstr>Презентація PowerPoint</vt:lpstr>
      <vt:lpstr>Презентація PowerPoint</vt:lpstr>
      <vt:lpstr>Презентація PowerPoint</vt:lpstr>
      <vt:lpstr>Презентація PowerPoint</vt:lpstr>
      <vt:lpstr>5. Типологія особи крим. пр-ка і класифікація крим. пр-ків. </vt:lpstr>
      <vt:lpstr>Підстави класифікації</vt:lpstr>
      <vt:lpstr>Презентація PowerPoint</vt:lpstr>
      <vt:lpstr>Презентація PowerPoint</vt:lpstr>
      <vt:lpstr>Підстави розмежування кримінологічної типології</vt:lpstr>
      <vt:lpstr>Презентація PowerPoint</vt:lpstr>
      <vt:lpstr>Презентація PowerPoint</vt:lpstr>
      <vt:lpstr>Презентація PowerPoint</vt:lpstr>
      <vt:lpstr>6. Особа потерпілого. </vt:lpstr>
      <vt:lpstr>Презентація PowerPoint</vt:lpstr>
      <vt:lpstr>Класифікація жертв</vt:lpstr>
      <vt:lpstr>Класифікація жертв</vt:lpstr>
      <vt:lpstr>Лекцію завершено</vt:lpstr>
    </vt:vector>
  </TitlesOfParts>
  <Company>HomeProduction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</dc:creator>
  <cp:lastModifiedBy>User</cp:lastModifiedBy>
  <cp:revision>173</cp:revision>
  <cp:lastPrinted>1601-01-01T00:00:00Z</cp:lastPrinted>
  <dcterms:created xsi:type="dcterms:W3CDTF">2007-11-09T18:51:35Z</dcterms:created>
  <dcterms:modified xsi:type="dcterms:W3CDTF">2025-10-02T10:43:31Z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TC010690891049</vt:lpwstr>
  </property>
</Properties>
</file>