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2.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0" r:id="rId1"/>
  </p:sldMasterIdLst>
  <p:notesMasterIdLst>
    <p:notesMasterId r:id="rId132"/>
  </p:notesMasterIdLst>
  <p:sldIdLst>
    <p:sldId id="309" r:id="rId2"/>
    <p:sldId id="310" r:id="rId3"/>
    <p:sldId id="311" r:id="rId4"/>
    <p:sldId id="312" r:id="rId5"/>
    <p:sldId id="313" r:id="rId6"/>
    <p:sldId id="314" r:id="rId7"/>
    <p:sldId id="315" r:id="rId8"/>
    <p:sldId id="316" r:id="rId9"/>
    <p:sldId id="317" r:id="rId10"/>
    <p:sldId id="318" r:id="rId11"/>
    <p:sldId id="319" r:id="rId12"/>
    <p:sldId id="320" r:id="rId13"/>
    <p:sldId id="321" r:id="rId14"/>
    <p:sldId id="322" r:id="rId15"/>
    <p:sldId id="323" r:id="rId16"/>
    <p:sldId id="324" r:id="rId17"/>
    <p:sldId id="325" r:id="rId18"/>
    <p:sldId id="326" r:id="rId19"/>
    <p:sldId id="327" r:id="rId20"/>
    <p:sldId id="328" r:id="rId21"/>
    <p:sldId id="329" r:id="rId22"/>
    <p:sldId id="330" r:id="rId23"/>
    <p:sldId id="331" r:id="rId24"/>
    <p:sldId id="332" r:id="rId25"/>
    <p:sldId id="333" r:id="rId26"/>
    <p:sldId id="334" r:id="rId27"/>
    <p:sldId id="335" r:id="rId28"/>
    <p:sldId id="336" r:id="rId29"/>
    <p:sldId id="337" r:id="rId30"/>
    <p:sldId id="339" r:id="rId31"/>
    <p:sldId id="341" r:id="rId32"/>
    <p:sldId id="346" r:id="rId33"/>
    <p:sldId id="400" r:id="rId34"/>
    <p:sldId id="347" r:id="rId35"/>
    <p:sldId id="350" r:id="rId36"/>
    <p:sldId id="352" r:id="rId37"/>
    <p:sldId id="355" r:id="rId38"/>
    <p:sldId id="356" r:id="rId39"/>
    <p:sldId id="357" r:id="rId40"/>
    <p:sldId id="358" r:id="rId41"/>
    <p:sldId id="359" r:id="rId42"/>
    <p:sldId id="360" r:id="rId43"/>
    <p:sldId id="361" r:id="rId44"/>
    <p:sldId id="362" r:id="rId45"/>
    <p:sldId id="363" r:id="rId46"/>
    <p:sldId id="364" r:id="rId47"/>
    <p:sldId id="365" r:id="rId48"/>
    <p:sldId id="366" r:id="rId49"/>
    <p:sldId id="367" r:id="rId50"/>
    <p:sldId id="374" r:id="rId51"/>
    <p:sldId id="375" r:id="rId52"/>
    <p:sldId id="384" r:id="rId53"/>
    <p:sldId id="386" r:id="rId54"/>
    <p:sldId id="387" r:id="rId55"/>
    <p:sldId id="393" r:id="rId56"/>
    <p:sldId id="402" r:id="rId57"/>
    <p:sldId id="401" r:id="rId58"/>
    <p:sldId id="397" r:id="rId59"/>
    <p:sldId id="398" r:id="rId60"/>
    <p:sldId id="256" r:id="rId61"/>
    <p:sldId id="257" r:id="rId62"/>
    <p:sldId id="259" r:id="rId63"/>
    <p:sldId id="260" r:id="rId64"/>
    <p:sldId id="427" r:id="rId65"/>
    <p:sldId id="437" r:id="rId66"/>
    <p:sldId id="429" r:id="rId67"/>
    <p:sldId id="430" r:id="rId68"/>
    <p:sldId id="431" r:id="rId69"/>
    <p:sldId id="432" r:id="rId70"/>
    <p:sldId id="433" r:id="rId71"/>
    <p:sldId id="434" r:id="rId72"/>
    <p:sldId id="264" r:id="rId73"/>
    <p:sldId id="435" r:id="rId74"/>
    <p:sldId id="436" r:id="rId75"/>
    <p:sldId id="300" r:id="rId76"/>
    <p:sldId id="301" r:id="rId77"/>
    <p:sldId id="302" r:id="rId78"/>
    <p:sldId id="303" r:id="rId79"/>
    <p:sldId id="304" r:id="rId80"/>
    <p:sldId id="305" r:id="rId81"/>
    <p:sldId id="265" r:id="rId82"/>
    <p:sldId id="268" r:id="rId83"/>
    <p:sldId id="296" r:id="rId84"/>
    <p:sldId id="297" r:id="rId85"/>
    <p:sldId id="270" r:id="rId86"/>
    <p:sldId id="307" r:id="rId87"/>
    <p:sldId id="308" r:id="rId88"/>
    <p:sldId id="272" r:id="rId89"/>
    <p:sldId id="273" r:id="rId90"/>
    <p:sldId id="274" r:id="rId91"/>
    <p:sldId id="306" r:id="rId92"/>
    <p:sldId id="276" r:id="rId93"/>
    <p:sldId id="277" r:id="rId94"/>
    <p:sldId id="278" r:id="rId95"/>
    <p:sldId id="279" r:id="rId96"/>
    <p:sldId id="280" r:id="rId97"/>
    <p:sldId id="282" r:id="rId98"/>
    <p:sldId id="283" r:id="rId99"/>
    <p:sldId id="284" r:id="rId100"/>
    <p:sldId id="285" r:id="rId101"/>
    <p:sldId id="286" r:id="rId102"/>
    <p:sldId id="287" r:id="rId103"/>
    <p:sldId id="288" r:id="rId104"/>
    <p:sldId id="289" r:id="rId105"/>
    <p:sldId id="290" r:id="rId106"/>
    <p:sldId id="291" r:id="rId107"/>
    <p:sldId id="292" r:id="rId108"/>
    <p:sldId id="404" r:id="rId109"/>
    <p:sldId id="405" r:id="rId110"/>
    <p:sldId id="406" r:id="rId111"/>
    <p:sldId id="407" r:id="rId112"/>
    <p:sldId id="408" r:id="rId113"/>
    <p:sldId id="409" r:id="rId114"/>
    <p:sldId id="410" r:id="rId115"/>
    <p:sldId id="411" r:id="rId116"/>
    <p:sldId id="412" r:id="rId117"/>
    <p:sldId id="413" r:id="rId118"/>
    <p:sldId id="414" r:id="rId119"/>
    <p:sldId id="415" r:id="rId120"/>
    <p:sldId id="416" r:id="rId121"/>
    <p:sldId id="417" r:id="rId122"/>
    <p:sldId id="418" r:id="rId123"/>
    <p:sldId id="419" r:id="rId124"/>
    <p:sldId id="420" r:id="rId125"/>
    <p:sldId id="421" r:id="rId126"/>
    <p:sldId id="422" r:id="rId127"/>
    <p:sldId id="423" r:id="rId128"/>
    <p:sldId id="424" r:id="rId129"/>
    <p:sldId id="425" r:id="rId130"/>
    <p:sldId id="426" r:id="rId13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667" autoAdjust="0"/>
  </p:normalViewPr>
  <p:slideViewPr>
    <p:cSldViewPr>
      <p:cViewPr>
        <p:scale>
          <a:sx n="66" d="100"/>
          <a:sy n="66" d="100"/>
        </p:scale>
        <p:origin x="-1506"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_rels/data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jpeg"/></Relationships>
</file>

<file path=ppt/diagrams/_rels/data1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image" Target="../media/image58.jpeg"/></Relationships>
</file>

<file path=ppt/diagrams/_rels/data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image" Target="../media/image36.jpeg"/></Relationships>
</file>

<file path=ppt/diagrams/_rels/drawing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jpeg"/></Relationships>
</file>

<file path=ppt/diagrams/_rels/drawing1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image" Target="../media/image58.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image" Target="../media/image3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EC94AD-5421-42D3-888E-E9CEFA6087B5}" type="doc">
      <dgm:prSet loTypeId="urn:microsoft.com/office/officeart/2005/8/layout/radial5" loCatId="relationship" qsTypeId="urn:microsoft.com/office/officeart/2005/8/quickstyle/simple3" qsCatId="simple" csTypeId="urn:microsoft.com/office/officeart/2005/8/colors/accent1_2" csCatId="accent1" phldr="1"/>
      <dgm:spPr/>
      <dgm:t>
        <a:bodyPr/>
        <a:lstStyle/>
        <a:p>
          <a:endParaRPr lang="ru-RU"/>
        </a:p>
      </dgm:t>
    </dgm:pt>
    <dgm:pt modelId="{8908C092-D34C-43A0-9733-96C79638E040}">
      <dgm:prSet phldrT="[Текст]" custT="1"/>
      <dgm:spPr/>
      <dgm:t>
        <a:bodyPr/>
        <a:lstStyle/>
        <a:p>
          <a:r>
            <a:rPr lang="uk-UA" sz="1800" dirty="0" smtClean="0"/>
            <a:t>О</a:t>
          </a:r>
          <a:r>
            <a:rPr lang="ru-RU" sz="1800" dirty="0" smtClean="0"/>
            <a:t>б</a:t>
          </a:r>
          <a:r>
            <a:rPr lang="en-US" sz="1800" dirty="0" smtClean="0"/>
            <a:t>’</a:t>
          </a:r>
          <a:r>
            <a:rPr lang="uk-UA" sz="1800" dirty="0" err="1" smtClean="0"/>
            <a:t>єкти</a:t>
          </a:r>
          <a:r>
            <a:rPr lang="uk-UA" sz="1800" dirty="0" smtClean="0"/>
            <a:t> судово-балістичного дослідження</a:t>
          </a:r>
          <a:endParaRPr lang="ru-RU" sz="1800" dirty="0"/>
        </a:p>
      </dgm:t>
    </dgm:pt>
    <dgm:pt modelId="{93325622-6439-4431-BA80-D4B6D58B69B3}" type="parTrans" cxnId="{CB40F2D2-40F3-41C3-985F-ED8FB6A51A52}">
      <dgm:prSet/>
      <dgm:spPr/>
      <dgm:t>
        <a:bodyPr/>
        <a:lstStyle/>
        <a:p>
          <a:endParaRPr lang="ru-RU"/>
        </a:p>
      </dgm:t>
    </dgm:pt>
    <dgm:pt modelId="{54342F26-3ED8-4910-8698-AF8F949BE2B1}" type="sibTrans" cxnId="{CB40F2D2-40F3-41C3-985F-ED8FB6A51A52}">
      <dgm:prSet/>
      <dgm:spPr/>
      <dgm:t>
        <a:bodyPr/>
        <a:lstStyle/>
        <a:p>
          <a:endParaRPr lang="ru-RU"/>
        </a:p>
      </dgm:t>
    </dgm:pt>
    <dgm:pt modelId="{09B3E050-5900-4E87-BAE7-BC5B98E82EC3}">
      <dgm:prSet phldrT="[Текст]" custT="1"/>
      <dgm:spPr/>
      <dgm:t>
        <a:bodyPr/>
        <a:lstStyle/>
        <a:p>
          <a:r>
            <a:rPr lang="uk-UA" sz="1800" dirty="0" smtClean="0"/>
            <a:t>ручна вогнепальна зброя</a:t>
          </a:r>
          <a:endParaRPr lang="ru-RU" sz="1800" dirty="0"/>
        </a:p>
      </dgm:t>
    </dgm:pt>
    <dgm:pt modelId="{DBA087FE-295E-4C6C-8F6E-4A450CD72158}" type="parTrans" cxnId="{FE226031-DB1B-4262-A49F-0545845732E1}">
      <dgm:prSet/>
      <dgm:spPr/>
      <dgm:t>
        <a:bodyPr/>
        <a:lstStyle/>
        <a:p>
          <a:endParaRPr lang="ru-RU"/>
        </a:p>
      </dgm:t>
    </dgm:pt>
    <dgm:pt modelId="{FA7DE482-6198-467D-A2FF-8E4945CA9BFD}" type="sibTrans" cxnId="{FE226031-DB1B-4262-A49F-0545845732E1}">
      <dgm:prSet/>
      <dgm:spPr/>
      <dgm:t>
        <a:bodyPr/>
        <a:lstStyle/>
        <a:p>
          <a:endParaRPr lang="ru-RU"/>
        </a:p>
      </dgm:t>
    </dgm:pt>
    <dgm:pt modelId="{1A788220-9742-4156-A83F-995FAA192AA0}">
      <dgm:prSet phldrT="[Текст]" custT="1"/>
      <dgm:spPr/>
      <dgm:t>
        <a:bodyPr/>
        <a:lstStyle/>
        <a:p>
          <a:r>
            <a:rPr lang="uk-UA" sz="1800" dirty="0" smtClean="0"/>
            <a:t>боєприпаси</a:t>
          </a:r>
          <a:endParaRPr lang="ru-RU" sz="1800" dirty="0"/>
        </a:p>
      </dgm:t>
    </dgm:pt>
    <dgm:pt modelId="{1E6B4990-DCFE-4D4D-8630-8931DEE68633}" type="parTrans" cxnId="{679C8DDA-2007-4D79-BAFB-2DA61F1F316C}">
      <dgm:prSet/>
      <dgm:spPr/>
      <dgm:t>
        <a:bodyPr/>
        <a:lstStyle/>
        <a:p>
          <a:endParaRPr lang="ru-RU"/>
        </a:p>
      </dgm:t>
    </dgm:pt>
    <dgm:pt modelId="{E180DC1C-E64F-4375-83FD-F3D35BABD998}" type="sibTrans" cxnId="{679C8DDA-2007-4D79-BAFB-2DA61F1F316C}">
      <dgm:prSet/>
      <dgm:spPr/>
      <dgm:t>
        <a:bodyPr/>
        <a:lstStyle/>
        <a:p>
          <a:endParaRPr lang="ru-RU"/>
        </a:p>
      </dgm:t>
    </dgm:pt>
    <dgm:pt modelId="{B064F677-51C2-431E-BD51-F60762368816}">
      <dgm:prSet phldrT="[Текст]" custT="1"/>
      <dgm:spPr/>
      <dgm:t>
        <a:bodyPr/>
        <a:lstStyle/>
        <a:p>
          <a:r>
            <a:rPr lang="uk-UA" sz="1800" dirty="0" smtClean="0"/>
            <a:t>сліди пострілу (сліди </a:t>
          </a:r>
          <a:r>
            <a:rPr lang="uk-UA" sz="1800" dirty="0" err="1" smtClean="0"/>
            <a:t>застосуван-ня</a:t>
          </a:r>
          <a:r>
            <a:rPr lang="uk-UA" sz="1800" dirty="0" smtClean="0"/>
            <a:t> зброї)</a:t>
          </a:r>
          <a:endParaRPr lang="ru-RU" sz="1800" dirty="0"/>
        </a:p>
      </dgm:t>
    </dgm:pt>
    <dgm:pt modelId="{40AB53B9-3B28-4042-AE1E-710618458051}" type="parTrans" cxnId="{0D76E253-5238-4D89-8CA3-5CF241B5D3F1}">
      <dgm:prSet/>
      <dgm:spPr/>
      <dgm:t>
        <a:bodyPr/>
        <a:lstStyle/>
        <a:p>
          <a:endParaRPr lang="ru-RU"/>
        </a:p>
      </dgm:t>
    </dgm:pt>
    <dgm:pt modelId="{A58CB7DA-D156-424D-B773-22A299B3DDDA}" type="sibTrans" cxnId="{0D76E253-5238-4D89-8CA3-5CF241B5D3F1}">
      <dgm:prSet/>
      <dgm:spPr/>
      <dgm:t>
        <a:bodyPr/>
        <a:lstStyle/>
        <a:p>
          <a:endParaRPr lang="ru-RU"/>
        </a:p>
      </dgm:t>
    </dgm:pt>
    <dgm:pt modelId="{EE6B9AC1-FDD6-4913-9A0F-F5D676213491}">
      <dgm:prSet phldrT="[Текст]" custT="1"/>
      <dgm:spPr/>
      <dgm:t>
        <a:bodyPr/>
        <a:lstStyle/>
        <a:p>
          <a:r>
            <a:rPr lang="uk-UA" sz="1800" dirty="0" smtClean="0"/>
            <a:t>окремі частини зброї</a:t>
          </a:r>
          <a:endParaRPr lang="ru-RU" sz="1800" dirty="0"/>
        </a:p>
      </dgm:t>
    </dgm:pt>
    <dgm:pt modelId="{BC30A617-D553-4EDA-A82D-3FE5676BB8B3}" type="parTrans" cxnId="{24241ECB-9B6F-4B75-A64F-392C74E3681A}">
      <dgm:prSet/>
      <dgm:spPr/>
      <dgm:t>
        <a:bodyPr/>
        <a:lstStyle/>
        <a:p>
          <a:endParaRPr lang="ru-RU"/>
        </a:p>
      </dgm:t>
    </dgm:pt>
    <dgm:pt modelId="{B79A419B-7BBF-4F7F-983F-D920D580826C}" type="sibTrans" cxnId="{24241ECB-9B6F-4B75-A64F-392C74E3681A}">
      <dgm:prSet/>
      <dgm:spPr/>
      <dgm:t>
        <a:bodyPr/>
        <a:lstStyle/>
        <a:p>
          <a:endParaRPr lang="ru-RU"/>
        </a:p>
      </dgm:t>
    </dgm:pt>
    <dgm:pt modelId="{D276B8B2-2CC4-437B-BE4D-7B584E69A387}">
      <dgm:prSet custT="1"/>
      <dgm:spPr/>
      <dgm:t>
        <a:bodyPr/>
        <a:lstStyle/>
        <a:p>
          <a:r>
            <a:rPr lang="uk-UA" sz="1600" dirty="0" smtClean="0"/>
            <a:t>засоби та інструменти, що застосовувалися для спорядження патронів або виготовлення снарядів</a:t>
          </a:r>
          <a:endParaRPr lang="ru-RU" sz="1600" dirty="0"/>
        </a:p>
      </dgm:t>
    </dgm:pt>
    <dgm:pt modelId="{7FDCE094-7AD4-4DDC-BDFE-FE324D729761}" type="parTrans" cxnId="{3D70981B-44DA-4D92-BF9D-D3AA7A40AE76}">
      <dgm:prSet/>
      <dgm:spPr/>
      <dgm:t>
        <a:bodyPr/>
        <a:lstStyle/>
        <a:p>
          <a:endParaRPr lang="ru-RU"/>
        </a:p>
      </dgm:t>
    </dgm:pt>
    <dgm:pt modelId="{621030F2-6E17-4ADB-BBCF-95FC8F4E4A30}" type="sibTrans" cxnId="{3D70981B-44DA-4D92-BF9D-D3AA7A40AE76}">
      <dgm:prSet/>
      <dgm:spPr/>
      <dgm:t>
        <a:bodyPr/>
        <a:lstStyle/>
        <a:p>
          <a:endParaRPr lang="ru-RU"/>
        </a:p>
      </dgm:t>
    </dgm:pt>
    <dgm:pt modelId="{043286FC-3F4B-4A67-8FF2-35A05D53E5A3}" type="pres">
      <dgm:prSet presAssocID="{21EC94AD-5421-42D3-888E-E9CEFA6087B5}" presName="Name0" presStyleCnt="0">
        <dgm:presLayoutVars>
          <dgm:chMax val="1"/>
          <dgm:dir/>
          <dgm:animLvl val="ctr"/>
          <dgm:resizeHandles val="exact"/>
        </dgm:presLayoutVars>
      </dgm:prSet>
      <dgm:spPr/>
      <dgm:t>
        <a:bodyPr/>
        <a:lstStyle/>
        <a:p>
          <a:endParaRPr lang="ru-RU"/>
        </a:p>
      </dgm:t>
    </dgm:pt>
    <dgm:pt modelId="{5666D88D-55CD-4713-842D-D742AC65A715}" type="pres">
      <dgm:prSet presAssocID="{8908C092-D34C-43A0-9733-96C79638E040}" presName="centerShape" presStyleLbl="node0" presStyleIdx="0" presStyleCnt="1" custScaleX="144929" custScaleY="102428"/>
      <dgm:spPr/>
      <dgm:t>
        <a:bodyPr/>
        <a:lstStyle/>
        <a:p>
          <a:endParaRPr lang="ru-RU"/>
        </a:p>
      </dgm:t>
    </dgm:pt>
    <dgm:pt modelId="{75A0A628-6FAF-4ED8-AFAF-2423BAE5167E}" type="pres">
      <dgm:prSet presAssocID="{DBA087FE-295E-4C6C-8F6E-4A450CD72158}" presName="parTrans" presStyleLbl="sibTrans2D1" presStyleIdx="0" presStyleCnt="5"/>
      <dgm:spPr/>
      <dgm:t>
        <a:bodyPr/>
        <a:lstStyle/>
        <a:p>
          <a:endParaRPr lang="ru-RU"/>
        </a:p>
      </dgm:t>
    </dgm:pt>
    <dgm:pt modelId="{E661F618-477E-41BC-A77A-0A75ED72CBAA}" type="pres">
      <dgm:prSet presAssocID="{DBA087FE-295E-4C6C-8F6E-4A450CD72158}" presName="connectorText" presStyleLbl="sibTrans2D1" presStyleIdx="0" presStyleCnt="5"/>
      <dgm:spPr/>
      <dgm:t>
        <a:bodyPr/>
        <a:lstStyle/>
        <a:p>
          <a:endParaRPr lang="ru-RU"/>
        </a:p>
      </dgm:t>
    </dgm:pt>
    <dgm:pt modelId="{5ACBA108-2373-46BB-B93F-004D3EC1BCD2}" type="pres">
      <dgm:prSet presAssocID="{09B3E050-5900-4E87-BAE7-BC5B98E82EC3}" presName="node" presStyleLbl="node1" presStyleIdx="0" presStyleCnt="5">
        <dgm:presLayoutVars>
          <dgm:bulletEnabled val="1"/>
        </dgm:presLayoutVars>
      </dgm:prSet>
      <dgm:spPr/>
      <dgm:t>
        <a:bodyPr/>
        <a:lstStyle/>
        <a:p>
          <a:endParaRPr lang="ru-RU"/>
        </a:p>
      </dgm:t>
    </dgm:pt>
    <dgm:pt modelId="{B8E9CC0D-8A2E-47DC-ABB9-A72B23C35E7E}" type="pres">
      <dgm:prSet presAssocID="{1E6B4990-DCFE-4D4D-8630-8931DEE68633}" presName="parTrans" presStyleLbl="sibTrans2D1" presStyleIdx="1" presStyleCnt="5"/>
      <dgm:spPr/>
      <dgm:t>
        <a:bodyPr/>
        <a:lstStyle/>
        <a:p>
          <a:endParaRPr lang="ru-RU"/>
        </a:p>
      </dgm:t>
    </dgm:pt>
    <dgm:pt modelId="{9CE824A9-0C61-4958-92FE-CC0AEB7F79B3}" type="pres">
      <dgm:prSet presAssocID="{1E6B4990-DCFE-4D4D-8630-8931DEE68633}" presName="connectorText" presStyleLbl="sibTrans2D1" presStyleIdx="1" presStyleCnt="5"/>
      <dgm:spPr/>
      <dgm:t>
        <a:bodyPr/>
        <a:lstStyle/>
        <a:p>
          <a:endParaRPr lang="ru-RU"/>
        </a:p>
      </dgm:t>
    </dgm:pt>
    <dgm:pt modelId="{0AEE7651-B4CE-414A-AA8B-AFC618AD0E25}" type="pres">
      <dgm:prSet presAssocID="{1A788220-9742-4156-A83F-995FAA192AA0}" presName="node" presStyleLbl="node1" presStyleIdx="1" presStyleCnt="5" custRadScaleRad="146581" custRadScaleInc="-3134">
        <dgm:presLayoutVars>
          <dgm:bulletEnabled val="1"/>
        </dgm:presLayoutVars>
      </dgm:prSet>
      <dgm:spPr/>
      <dgm:t>
        <a:bodyPr/>
        <a:lstStyle/>
        <a:p>
          <a:endParaRPr lang="ru-RU"/>
        </a:p>
      </dgm:t>
    </dgm:pt>
    <dgm:pt modelId="{4F6B0A03-2D12-4E18-9728-7EE360226FEA}" type="pres">
      <dgm:prSet presAssocID="{40AB53B9-3B28-4042-AE1E-710618458051}" presName="parTrans" presStyleLbl="sibTrans2D1" presStyleIdx="2" presStyleCnt="5"/>
      <dgm:spPr/>
      <dgm:t>
        <a:bodyPr/>
        <a:lstStyle/>
        <a:p>
          <a:endParaRPr lang="ru-RU"/>
        </a:p>
      </dgm:t>
    </dgm:pt>
    <dgm:pt modelId="{030A60C9-C245-47D6-9FFB-7E6FA973D0A7}" type="pres">
      <dgm:prSet presAssocID="{40AB53B9-3B28-4042-AE1E-710618458051}" presName="connectorText" presStyleLbl="sibTrans2D1" presStyleIdx="2" presStyleCnt="5"/>
      <dgm:spPr/>
      <dgm:t>
        <a:bodyPr/>
        <a:lstStyle/>
        <a:p>
          <a:endParaRPr lang="ru-RU"/>
        </a:p>
      </dgm:t>
    </dgm:pt>
    <dgm:pt modelId="{C2842113-272E-4636-B9B5-5838468B7C91}" type="pres">
      <dgm:prSet presAssocID="{B064F677-51C2-431E-BD51-F60762368816}" presName="node" presStyleLbl="node1" presStyleIdx="2" presStyleCnt="5" custRadScaleRad="151204" custRadScaleInc="-76064">
        <dgm:presLayoutVars>
          <dgm:bulletEnabled val="1"/>
        </dgm:presLayoutVars>
      </dgm:prSet>
      <dgm:spPr/>
      <dgm:t>
        <a:bodyPr/>
        <a:lstStyle/>
        <a:p>
          <a:endParaRPr lang="ru-RU"/>
        </a:p>
      </dgm:t>
    </dgm:pt>
    <dgm:pt modelId="{1F1D7477-4451-4778-B8B4-CD8F5911307E}" type="pres">
      <dgm:prSet presAssocID="{7FDCE094-7AD4-4DDC-BDFE-FE324D729761}" presName="parTrans" presStyleLbl="sibTrans2D1" presStyleIdx="3" presStyleCnt="5"/>
      <dgm:spPr/>
      <dgm:t>
        <a:bodyPr/>
        <a:lstStyle/>
        <a:p>
          <a:endParaRPr lang="ru-RU"/>
        </a:p>
      </dgm:t>
    </dgm:pt>
    <dgm:pt modelId="{997F6DF6-089E-41F6-B804-B817CBD194EF}" type="pres">
      <dgm:prSet presAssocID="{7FDCE094-7AD4-4DDC-BDFE-FE324D729761}" presName="connectorText" presStyleLbl="sibTrans2D1" presStyleIdx="3" presStyleCnt="5"/>
      <dgm:spPr/>
      <dgm:t>
        <a:bodyPr/>
        <a:lstStyle/>
        <a:p>
          <a:endParaRPr lang="ru-RU"/>
        </a:p>
      </dgm:t>
    </dgm:pt>
    <dgm:pt modelId="{65DC26BF-F7F9-43F7-85D7-AAA9ABC665C2}" type="pres">
      <dgm:prSet presAssocID="{D276B8B2-2CC4-437B-BE4D-7B584E69A387}" presName="node" presStyleLbl="node1" presStyleIdx="3" presStyleCnt="5" custScaleX="120028" custScaleY="123983" custRadScaleRad="134331" custRadScaleInc="51882">
        <dgm:presLayoutVars>
          <dgm:bulletEnabled val="1"/>
        </dgm:presLayoutVars>
      </dgm:prSet>
      <dgm:spPr/>
      <dgm:t>
        <a:bodyPr/>
        <a:lstStyle/>
        <a:p>
          <a:endParaRPr lang="ru-RU"/>
        </a:p>
      </dgm:t>
    </dgm:pt>
    <dgm:pt modelId="{D4A82161-B44C-4710-8350-78721306953F}" type="pres">
      <dgm:prSet presAssocID="{BC30A617-D553-4EDA-A82D-3FE5676BB8B3}" presName="parTrans" presStyleLbl="sibTrans2D1" presStyleIdx="4" presStyleCnt="5"/>
      <dgm:spPr/>
      <dgm:t>
        <a:bodyPr/>
        <a:lstStyle/>
        <a:p>
          <a:endParaRPr lang="ru-RU"/>
        </a:p>
      </dgm:t>
    </dgm:pt>
    <dgm:pt modelId="{74010BE9-B0DE-40FA-A41B-BBB9405B12B1}" type="pres">
      <dgm:prSet presAssocID="{BC30A617-D553-4EDA-A82D-3FE5676BB8B3}" presName="connectorText" presStyleLbl="sibTrans2D1" presStyleIdx="4" presStyleCnt="5"/>
      <dgm:spPr/>
      <dgm:t>
        <a:bodyPr/>
        <a:lstStyle/>
        <a:p>
          <a:endParaRPr lang="ru-RU"/>
        </a:p>
      </dgm:t>
    </dgm:pt>
    <dgm:pt modelId="{FA54E1F1-D0AA-4559-AF39-0FCAFBD133F2}" type="pres">
      <dgm:prSet presAssocID="{EE6B9AC1-FDD6-4913-9A0F-F5D676213491}" presName="node" presStyleLbl="node1" presStyleIdx="4" presStyleCnt="5" custRadScaleRad="143652" custRadScaleInc="-11056">
        <dgm:presLayoutVars>
          <dgm:bulletEnabled val="1"/>
        </dgm:presLayoutVars>
      </dgm:prSet>
      <dgm:spPr/>
      <dgm:t>
        <a:bodyPr/>
        <a:lstStyle/>
        <a:p>
          <a:endParaRPr lang="ru-RU"/>
        </a:p>
      </dgm:t>
    </dgm:pt>
  </dgm:ptLst>
  <dgm:cxnLst>
    <dgm:cxn modelId="{67A3458A-F2B7-4A21-ADD2-8B4854EC4CA7}" type="presOf" srcId="{BC30A617-D553-4EDA-A82D-3FE5676BB8B3}" destId="{D4A82161-B44C-4710-8350-78721306953F}" srcOrd="0" destOrd="0" presId="urn:microsoft.com/office/officeart/2005/8/layout/radial5"/>
    <dgm:cxn modelId="{917D6B0F-FEA2-44E7-A3E1-CE07C6B92972}" type="presOf" srcId="{1E6B4990-DCFE-4D4D-8630-8931DEE68633}" destId="{9CE824A9-0C61-4958-92FE-CC0AEB7F79B3}" srcOrd="1" destOrd="0" presId="urn:microsoft.com/office/officeart/2005/8/layout/radial5"/>
    <dgm:cxn modelId="{1DF0117F-A3BE-4400-ADD7-CE201989B7AA}" type="presOf" srcId="{EE6B9AC1-FDD6-4913-9A0F-F5D676213491}" destId="{FA54E1F1-D0AA-4559-AF39-0FCAFBD133F2}" srcOrd="0" destOrd="0" presId="urn:microsoft.com/office/officeart/2005/8/layout/radial5"/>
    <dgm:cxn modelId="{AAE3946E-E02E-4D09-B1D8-CE19E3F35CEB}" type="presOf" srcId="{D276B8B2-2CC4-437B-BE4D-7B584E69A387}" destId="{65DC26BF-F7F9-43F7-85D7-AAA9ABC665C2}" srcOrd="0" destOrd="0" presId="urn:microsoft.com/office/officeart/2005/8/layout/radial5"/>
    <dgm:cxn modelId="{E5C01F69-2E97-4394-B017-FC77F34A2329}" type="presOf" srcId="{B064F677-51C2-431E-BD51-F60762368816}" destId="{C2842113-272E-4636-B9B5-5838468B7C91}" srcOrd="0" destOrd="0" presId="urn:microsoft.com/office/officeart/2005/8/layout/radial5"/>
    <dgm:cxn modelId="{7DBBF6C8-2E2F-4D28-9F74-65C4F7D8B373}" type="presOf" srcId="{1E6B4990-DCFE-4D4D-8630-8931DEE68633}" destId="{B8E9CC0D-8A2E-47DC-ABB9-A72B23C35E7E}" srcOrd="0" destOrd="0" presId="urn:microsoft.com/office/officeart/2005/8/layout/radial5"/>
    <dgm:cxn modelId="{DCE09C20-0389-47CF-88DC-DAC62D90F9D2}" type="presOf" srcId="{BC30A617-D553-4EDA-A82D-3FE5676BB8B3}" destId="{74010BE9-B0DE-40FA-A41B-BBB9405B12B1}" srcOrd="1" destOrd="0" presId="urn:microsoft.com/office/officeart/2005/8/layout/radial5"/>
    <dgm:cxn modelId="{4CBF9473-9E6D-4E7A-B79A-C1C842AD6F69}" type="presOf" srcId="{DBA087FE-295E-4C6C-8F6E-4A450CD72158}" destId="{75A0A628-6FAF-4ED8-AFAF-2423BAE5167E}" srcOrd="0" destOrd="0" presId="urn:microsoft.com/office/officeart/2005/8/layout/radial5"/>
    <dgm:cxn modelId="{672E66B1-D69A-46DA-9CAF-BE86CBD0633A}" type="presOf" srcId="{40AB53B9-3B28-4042-AE1E-710618458051}" destId="{4F6B0A03-2D12-4E18-9728-7EE360226FEA}" srcOrd="0" destOrd="0" presId="urn:microsoft.com/office/officeart/2005/8/layout/radial5"/>
    <dgm:cxn modelId="{1AAE46BD-17E1-4361-B50D-6CEC0E32109F}" type="presOf" srcId="{7FDCE094-7AD4-4DDC-BDFE-FE324D729761}" destId="{997F6DF6-089E-41F6-B804-B817CBD194EF}" srcOrd="1" destOrd="0" presId="urn:microsoft.com/office/officeart/2005/8/layout/radial5"/>
    <dgm:cxn modelId="{59F2FA8A-C409-46E8-AC76-936962BEA241}" type="presOf" srcId="{7FDCE094-7AD4-4DDC-BDFE-FE324D729761}" destId="{1F1D7477-4451-4778-B8B4-CD8F5911307E}" srcOrd="0" destOrd="0" presId="urn:microsoft.com/office/officeart/2005/8/layout/radial5"/>
    <dgm:cxn modelId="{8412E07B-CADE-4E8E-83F0-B536526901D6}" type="presOf" srcId="{DBA087FE-295E-4C6C-8F6E-4A450CD72158}" destId="{E661F618-477E-41BC-A77A-0A75ED72CBAA}" srcOrd="1" destOrd="0" presId="urn:microsoft.com/office/officeart/2005/8/layout/radial5"/>
    <dgm:cxn modelId="{FE226031-DB1B-4262-A49F-0545845732E1}" srcId="{8908C092-D34C-43A0-9733-96C79638E040}" destId="{09B3E050-5900-4E87-BAE7-BC5B98E82EC3}" srcOrd="0" destOrd="0" parTransId="{DBA087FE-295E-4C6C-8F6E-4A450CD72158}" sibTransId="{FA7DE482-6198-467D-A2FF-8E4945CA9BFD}"/>
    <dgm:cxn modelId="{3D70981B-44DA-4D92-BF9D-D3AA7A40AE76}" srcId="{8908C092-D34C-43A0-9733-96C79638E040}" destId="{D276B8B2-2CC4-437B-BE4D-7B584E69A387}" srcOrd="3" destOrd="0" parTransId="{7FDCE094-7AD4-4DDC-BDFE-FE324D729761}" sibTransId="{621030F2-6E17-4ADB-BBCF-95FC8F4E4A30}"/>
    <dgm:cxn modelId="{BF5440BB-6A03-47D1-88B8-18E6B4742C62}" type="presOf" srcId="{8908C092-D34C-43A0-9733-96C79638E040}" destId="{5666D88D-55CD-4713-842D-D742AC65A715}" srcOrd="0" destOrd="0" presId="urn:microsoft.com/office/officeart/2005/8/layout/radial5"/>
    <dgm:cxn modelId="{A652D781-BFB5-49AA-A691-AF80CE6F6F4D}" type="presOf" srcId="{40AB53B9-3B28-4042-AE1E-710618458051}" destId="{030A60C9-C245-47D6-9FFB-7E6FA973D0A7}" srcOrd="1" destOrd="0" presId="urn:microsoft.com/office/officeart/2005/8/layout/radial5"/>
    <dgm:cxn modelId="{CB40F2D2-40F3-41C3-985F-ED8FB6A51A52}" srcId="{21EC94AD-5421-42D3-888E-E9CEFA6087B5}" destId="{8908C092-D34C-43A0-9733-96C79638E040}" srcOrd="0" destOrd="0" parTransId="{93325622-6439-4431-BA80-D4B6D58B69B3}" sibTransId="{54342F26-3ED8-4910-8698-AF8F949BE2B1}"/>
    <dgm:cxn modelId="{B0EB5115-E18C-40FB-B89C-6DCF7E73DE60}" type="presOf" srcId="{21EC94AD-5421-42D3-888E-E9CEFA6087B5}" destId="{043286FC-3F4B-4A67-8FF2-35A05D53E5A3}" srcOrd="0" destOrd="0" presId="urn:microsoft.com/office/officeart/2005/8/layout/radial5"/>
    <dgm:cxn modelId="{679C8DDA-2007-4D79-BAFB-2DA61F1F316C}" srcId="{8908C092-D34C-43A0-9733-96C79638E040}" destId="{1A788220-9742-4156-A83F-995FAA192AA0}" srcOrd="1" destOrd="0" parTransId="{1E6B4990-DCFE-4D4D-8630-8931DEE68633}" sibTransId="{E180DC1C-E64F-4375-83FD-F3D35BABD998}"/>
    <dgm:cxn modelId="{13EF593A-E209-4558-83E4-76606A48B284}" type="presOf" srcId="{1A788220-9742-4156-A83F-995FAA192AA0}" destId="{0AEE7651-B4CE-414A-AA8B-AFC618AD0E25}" srcOrd="0" destOrd="0" presId="urn:microsoft.com/office/officeart/2005/8/layout/radial5"/>
    <dgm:cxn modelId="{92BB9F5B-0B10-4B7B-80C1-1C900B84214B}" type="presOf" srcId="{09B3E050-5900-4E87-BAE7-BC5B98E82EC3}" destId="{5ACBA108-2373-46BB-B93F-004D3EC1BCD2}" srcOrd="0" destOrd="0" presId="urn:microsoft.com/office/officeart/2005/8/layout/radial5"/>
    <dgm:cxn modelId="{0D76E253-5238-4D89-8CA3-5CF241B5D3F1}" srcId="{8908C092-D34C-43A0-9733-96C79638E040}" destId="{B064F677-51C2-431E-BD51-F60762368816}" srcOrd="2" destOrd="0" parTransId="{40AB53B9-3B28-4042-AE1E-710618458051}" sibTransId="{A58CB7DA-D156-424D-B773-22A299B3DDDA}"/>
    <dgm:cxn modelId="{24241ECB-9B6F-4B75-A64F-392C74E3681A}" srcId="{8908C092-D34C-43A0-9733-96C79638E040}" destId="{EE6B9AC1-FDD6-4913-9A0F-F5D676213491}" srcOrd="4" destOrd="0" parTransId="{BC30A617-D553-4EDA-A82D-3FE5676BB8B3}" sibTransId="{B79A419B-7BBF-4F7F-983F-D920D580826C}"/>
    <dgm:cxn modelId="{E23E08AA-C098-4422-ACA8-90A1A9C4B2B6}" type="presParOf" srcId="{043286FC-3F4B-4A67-8FF2-35A05D53E5A3}" destId="{5666D88D-55CD-4713-842D-D742AC65A715}" srcOrd="0" destOrd="0" presId="urn:microsoft.com/office/officeart/2005/8/layout/radial5"/>
    <dgm:cxn modelId="{46D050B8-936E-4976-9A78-0174C0B0CA32}" type="presParOf" srcId="{043286FC-3F4B-4A67-8FF2-35A05D53E5A3}" destId="{75A0A628-6FAF-4ED8-AFAF-2423BAE5167E}" srcOrd="1" destOrd="0" presId="urn:microsoft.com/office/officeart/2005/8/layout/radial5"/>
    <dgm:cxn modelId="{D1BBFA8B-01D1-43A7-9BB7-CA3962D6746D}" type="presParOf" srcId="{75A0A628-6FAF-4ED8-AFAF-2423BAE5167E}" destId="{E661F618-477E-41BC-A77A-0A75ED72CBAA}" srcOrd="0" destOrd="0" presId="urn:microsoft.com/office/officeart/2005/8/layout/radial5"/>
    <dgm:cxn modelId="{D78E50FC-4924-478F-A36F-8E8E405E1D09}" type="presParOf" srcId="{043286FC-3F4B-4A67-8FF2-35A05D53E5A3}" destId="{5ACBA108-2373-46BB-B93F-004D3EC1BCD2}" srcOrd="2" destOrd="0" presId="urn:microsoft.com/office/officeart/2005/8/layout/radial5"/>
    <dgm:cxn modelId="{FF20AFD2-D26D-4A41-BC7A-740FE144EA45}" type="presParOf" srcId="{043286FC-3F4B-4A67-8FF2-35A05D53E5A3}" destId="{B8E9CC0D-8A2E-47DC-ABB9-A72B23C35E7E}" srcOrd="3" destOrd="0" presId="urn:microsoft.com/office/officeart/2005/8/layout/radial5"/>
    <dgm:cxn modelId="{F1748BCE-F2D8-4D7E-9D93-417595B6D1AC}" type="presParOf" srcId="{B8E9CC0D-8A2E-47DC-ABB9-A72B23C35E7E}" destId="{9CE824A9-0C61-4958-92FE-CC0AEB7F79B3}" srcOrd="0" destOrd="0" presId="urn:microsoft.com/office/officeart/2005/8/layout/radial5"/>
    <dgm:cxn modelId="{23DC4F33-29D9-4172-88DE-768E12F75DCE}" type="presParOf" srcId="{043286FC-3F4B-4A67-8FF2-35A05D53E5A3}" destId="{0AEE7651-B4CE-414A-AA8B-AFC618AD0E25}" srcOrd="4" destOrd="0" presId="urn:microsoft.com/office/officeart/2005/8/layout/radial5"/>
    <dgm:cxn modelId="{4391B648-5EFE-4231-97D4-FF3526A15903}" type="presParOf" srcId="{043286FC-3F4B-4A67-8FF2-35A05D53E5A3}" destId="{4F6B0A03-2D12-4E18-9728-7EE360226FEA}" srcOrd="5" destOrd="0" presId="urn:microsoft.com/office/officeart/2005/8/layout/radial5"/>
    <dgm:cxn modelId="{8B878095-FBE2-4B40-A9D9-1A2E8DA55816}" type="presParOf" srcId="{4F6B0A03-2D12-4E18-9728-7EE360226FEA}" destId="{030A60C9-C245-47D6-9FFB-7E6FA973D0A7}" srcOrd="0" destOrd="0" presId="urn:microsoft.com/office/officeart/2005/8/layout/radial5"/>
    <dgm:cxn modelId="{92452057-325D-4672-A8A9-ACC1CE891A40}" type="presParOf" srcId="{043286FC-3F4B-4A67-8FF2-35A05D53E5A3}" destId="{C2842113-272E-4636-B9B5-5838468B7C91}" srcOrd="6" destOrd="0" presId="urn:microsoft.com/office/officeart/2005/8/layout/radial5"/>
    <dgm:cxn modelId="{33BD5EAA-29E2-456A-99AA-241CDE1CB58D}" type="presParOf" srcId="{043286FC-3F4B-4A67-8FF2-35A05D53E5A3}" destId="{1F1D7477-4451-4778-B8B4-CD8F5911307E}" srcOrd="7" destOrd="0" presId="urn:microsoft.com/office/officeart/2005/8/layout/radial5"/>
    <dgm:cxn modelId="{23135903-902C-49C8-B6B6-BCCAD485AC10}" type="presParOf" srcId="{1F1D7477-4451-4778-B8B4-CD8F5911307E}" destId="{997F6DF6-089E-41F6-B804-B817CBD194EF}" srcOrd="0" destOrd="0" presId="urn:microsoft.com/office/officeart/2005/8/layout/radial5"/>
    <dgm:cxn modelId="{6382B391-3EC5-48F0-AF6D-75DD4AAB5B4A}" type="presParOf" srcId="{043286FC-3F4B-4A67-8FF2-35A05D53E5A3}" destId="{65DC26BF-F7F9-43F7-85D7-AAA9ABC665C2}" srcOrd="8" destOrd="0" presId="urn:microsoft.com/office/officeart/2005/8/layout/radial5"/>
    <dgm:cxn modelId="{4BBA5574-A58B-4FE0-B5A0-BCD4CE8E1733}" type="presParOf" srcId="{043286FC-3F4B-4A67-8FF2-35A05D53E5A3}" destId="{D4A82161-B44C-4710-8350-78721306953F}" srcOrd="9" destOrd="0" presId="urn:microsoft.com/office/officeart/2005/8/layout/radial5"/>
    <dgm:cxn modelId="{548D4A48-4CEB-4636-A0D0-150A1B80DE27}" type="presParOf" srcId="{D4A82161-B44C-4710-8350-78721306953F}" destId="{74010BE9-B0DE-40FA-A41B-BBB9405B12B1}" srcOrd="0" destOrd="0" presId="urn:microsoft.com/office/officeart/2005/8/layout/radial5"/>
    <dgm:cxn modelId="{4746E5F3-8EF3-4248-B35C-A2683173684E}" type="presParOf" srcId="{043286FC-3F4B-4A67-8FF2-35A05D53E5A3}" destId="{FA54E1F1-D0AA-4559-AF39-0FCAFBD133F2}" srcOrd="1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CB3C9EB-72BF-41BD-9190-D6E0ED88C56B}" type="doc">
      <dgm:prSet loTypeId="urn:microsoft.com/office/officeart/2005/8/layout/vList4#1" loCatId="list" qsTypeId="urn:microsoft.com/office/officeart/2005/8/quickstyle/simple3" qsCatId="simple" csTypeId="urn:microsoft.com/office/officeart/2005/8/colors/accent1_2" csCatId="accent1" phldr="1"/>
      <dgm:spPr/>
      <dgm:t>
        <a:bodyPr/>
        <a:lstStyle/>
        <a:p>
          <a:endParaRPr lang="ru-RU"/>
        </a:p>
      </dgm:t>
    </dgm:pt>
    <dgm:pt modelId="{51BFF047-0A26-44D3-9C7F-4D1FCC634046}">
      <dgm:prSet phldrT="[Текст]"/>
      <dgm:spPr/>
      <dgm:t>
        <a:bodyPr/>
        <a:lstStyle/>
        <a:p>
          <a:r>
            <a:rPr lang="uk-UA" sz="1800" b="1" dirty="0" err="1" smtClean="0"/>
            <a:t>Гладкоствольна</a:t>
          </a:r>
          <a:endParaRPr lang="ru-RU" sz="1800" b="1" dirty="0"/>
        </a:p>
      </dgm:t>
    </dgm:pt>
    <dgm:pt modelId="{840D1A08-EBCB-44B5-B69D-A5CFD83A5B82}" type="parTrans" cxnId="{212805D5-651E-4C38-AB9D-B39E302E0689}">
      <dgm:prSet/>
      <dgm:spPr/>
      <dgm:t>
        <a:bodyPr/>
        <a:lstStyle/>
        <a:p>
          <a:endParaRPr lang="ru-RU"/>
        </a:p>
      </dgm:t>
    </dgm:pt>
    <dgm:pt modelId="{7B27ACC2-6F36-47C7-94C9-29ED415BC578}" type="sibTrans" cxnId="{212805D5-651E-4C38-AB9D-B39E302E0689}">
      <dgm:prSet/>
      <dgm:spPr/>
      <dgm:t>
        <a:bodyPr/>
        <a:lstStyle/>
        <a:p>
          <a:endParaRPr lang="ru-RU"/>
        </a:p>
      </dgm:t>
    </dgm:pt>
    <dgm:pt modelId="{2D870635-DA49-4674-BA5B-F8BF14EBC584}">
      <dgm:prSet phldrT="[Текст]" custT="1"/>
      <dgm:spPr/>
      <dgm:t>
        <a:bodyPr/>
        <a:lstStyle/>
        <a:p>
          <a:r>
            <a:rPr lang="ru-RU" sz="1600" dirty="0" err="1" smtClean="0"/>
            <a:t>Має</a:t>
          </a:r>
          <a:r>
            <a:rPr lang="ru-RU" sz="1600" dirty="0" smtClean="0"/>
            <a:t> </a:t>
          </a:r>
          <a:r>
            <a:rPr lang="ru-RU" sz="1600" dirty="0" err="1" smtClean="0"/>
            <a:t>гладкі</a:t>
          </a:r>
          <a:r>
            <a:rPr lang="ru-RU" sz="1600" dirty="0" smtClean="0"/>
            <a:t> </a:t>
          </a:r>
          <a:r>
            <a:rPr lang="ru-RU" sz="1600" dirty="0" err="1" smtClean="0"/>
            <a:t>циліндричні</a:t>
          </a:r>
          <a:r>
            <a:rPr lang="ru-RU" sz="1600" dirty="0" smtClean="0"/>
            <a:t> </a:t>
          </a:r>
          <a:r>
            <a:rPr lang="ru-RU" sz="1600" dirty="0" err="1" smtClean="0"/>
            <a:t>стволи</a:t>
          </a:r>
          <a:r>
            <a:rPr lang="ru-RU" sz="1600" dirty="0" smtClean="0"/>
            <a:t>, </a:t>
          </a:r>
          <a:r>
            <a:rPr lang="ru-RU" sz="1600" dirty="0" err="1" smtClean="0"/>
            <a:t>іноді</a:t>
          </a:r>
          <a:r>
            <a:rPr lang="ru-RU" sz="1600" dirty="0" smtClean="0"/>
            <a:t> </a:t>
          </a:r>
          <a:r>
            <a:rPr lang="ru-RU" sz="1600" dirty="0" err="1" smtClean="0"/>
            <a:t>з</a:t>
          </a:r>
          <a:r>
            <a:rPr lang="ru-RU" sz="1600" dirty="0" smtClean="0"/>
            <a:t> невеликим </a:t>
          </a:r>
          <a:r>
            <a:rPr lang="ru-RU" sz="1600" dirty="0" err="1" smtClean="0"/>
            <a:t>звуженням</a:t>
          </a:r>
          <a:r>
            <a:rPr lang="ru-RU" sz="1600" dirty="0" smtClean="0"/>
            <a:t> у </a:t>
          </a:r>
          <a:r>
            <a:rPr lang="ru-RU" sz="1600" dirty="0" err="1" smtClean="0"/>
            <a:t>дуловій</a:t>
          </a:r>
          <a:r>
            <a:rPr lang="ru-RU" sz="1600" dirty="0" smtClean="0"/>
            <a:t> </a:t>
          </a:r>
          <a:r>
            <a:rPr lang="ru-RU" sz="1600" dirty="0" err="1" smtClean="0"/>
            <a:t>частині</a:t>
          </a:r>
          <a:r>
            <a:rPr lang="ru-RU" sz="1600" dirty="0" smtClean="0"/>
            <a:t>. </a:t>
          </a:r>
          <a:r>
            <a:rPr lang="ru-RU" sz="1600" dirty="0" err="1" smtClean="0"/>
            <a:t>Призначається</a:t>
          </a:r>
          <a:r>
            <a:rPr lang="ru-RU" sz="1600" dirty="0" smtClean="0"/>
            <a:t> для </a:t>
          </a:r>
          <a:r>
            <a:rPr lang="ru-RU" sz="1600" dirty="0" err="1" smtClean="0"/>
            <a:t>стрільби</a:t>
          </a:r>
          <a:r>
            <a:rPr lang="ru-RU" sz="1600" dirty="0" smtClean="0"/>
            <a:t> </a:t>
          </a:r>
          <a:r>
            <a:rPr lang="ru-RU" sz="1600" dirty="0" err="1" smtClean="0"/>
            <a:t>дробом</a:t>
          </a:r>
          <a:r>
            <a:rPr lang="ru-RU" sz="1600" dirty="0" smtClean="0"/>
            <a:t> </a:t>
          </a:r>
          <a:r>
            <a:rPr lang="ru-RU" sz="1600" dirty="0" err="1" smtClean="0"/>
            <a:t>і</a:t>
          </a:r>
          <a:r>
            <a:rPr lang="ru-RU" sz="1600" dirty="0" smtClean="0"/>
            <a:t> </a:t>
          </a:r>
          <a:r>
            <a:rPr lang="ru-RU" sz="1600" dirty="0" err="1" smtClean="0"/>
            <a:t>спеціальними</a:t>
          </a:r>
          <a:r>
            <a:rPr lang="ru-RU" sz="1600" dirty="0" smtClean="0"/>
            <a:t> кулями</a:t>
          </a:r>
          <a:r>
            <a:rPr lang="ru-RU" sz="1400" dirty="0" smtClean="0"/>
            <a:t>.</a:t>
          </a:r>
          <a:endParaRPr lang="ru-RU" sz="1400" dirty="0"/>
        </a:p>
      </dgm:t>
    </dgm:pt>
    <dgm:pt modelId="{6C97CCBE-B455-497F-A3C7-29837B9108AD}" type="parTrans" cxnId="{6BF7A79C-C6D6-443B-8FCF-525D34653B06}">
      <dgm:prSet/>
      <dgm:spPr/>
      <dgm:t>
        <a:bodyPr/>
        <a:lstStyle/>
        <a:p>
          <a:endParaRPr lang="ru-RU"/>
        </a:p>
      </dgm:t>
    </dgm:pt>
    <dgm:pt modelId="{B702FD36-C564-47DD-B9D0-41E53BBD4141}" type="sibTrans" cxnId="{6BF7A79C-C6D6-443B-8FCF-525D34653B06}">
      <dgm:prSet/>
      <dgm:spPr/>
      <dgm:t>
        <a:bodyPr/>
        <a:lstStyle/>
        <a:p>
          <a:endParaRPr lang="ru-RU"/>
        </a:p>
      </dgm:t>
    </dgm:pt>
    <dgm:pt modelId="{FC051905-8F61-455E-9578-D897B5155274}">
      <dgm:prSet phldrT="[Текст]"/>
      <dgm:spPr/>
      <dgm:t>
        <a:bodyPr/>
        <a:lstStyle/>
        <a:p>
          <a:r>
            <a:rPr lang="uk-UA" b="1" dirty="0" smtClean="0"/>
            <a:t>комбінована</a:t>
          </a:r>
          <a:endParaRPr lang="ru-RU" b="1" dirty="0"/>
        </a:p>
      </dgm:t>
    </dgm:pt>
    <dgm:pt modelId="{119C6850-ED83-48B9-84CA-DF449E0A11E1}" type="parTrans" cxnId="{78C6DC16-B9AC-4408-B989-7C7FCE2A42C2}">
      <dgm:prSet/>
      <dgm:spPr/>
      <dgm:t>
        <a:bodyPr/>
        <a:lstStyle/>
        <a:p>
          <a:endParaRPr lang="ru-RU"/>
        </a:p>
      </dgm:t>
    </dgm:pt>
    <dgm:pt modelId="{536BF465-7970-4164-8F18-874BFEFB0A30}" type="sibTrans" cxnId="{78C6DC16-B9AC-4408-B989-7C7FCE2A42C2}">
      <dgm:prSet/>
      <dgm:spPr/>
      <dgm:t>
        <a:bodyPr/>
        <a:lstStyle/>
        <a:p>
          <a:endParaRPr lang="ru-RU"/>
        </a:p>
      </dgm:t>
    </dgm:pt>
    <dgm:pt modelId="{184C376C-F7C4-482B-A346-D4C65063A550}">
      <dgm:prSet phldrT="[Текст]"/>
      <dgm:spPr/>
      <dgm:t>
        <a:bodyPr/>
        <a:lstStyle/>
        <a:p>
          <a:r>
            <a:rPr lang="ru-RU" dirty="0" err="1" smtClean="0"/>
            <a:t>зброя</a:t>
          </a:r>
          <a:r>
            <a:rPr lang="ru-RU" dirty="0" smtClean="0"/>
            <a:t>, яка </a:t>
          </a:r>
          <a:r>
            <a:rPr lang="ru-RU" dirty="0" err="1" smtClean="0"/>
            <a:t>поєднує</a:t>
          </a:r>
          <a:r>
            <a:rPr lang="ru-RU" dirty="0" smtClean="0"/>
            <a:t> в конструктивно одному </a:t>
          </a:r>
          <a:r>
            <a:rPr lang="ru-RU" dirty="0" err="1" smtClean="0"/>
            <a:t>виробі</a:t>
          </a:r>
          <a:r>
            <a:rPr lang="ru-RU" dirty="0" smtClean="0"/>
            <a:t> </a:t>
          </a:r>
          <a:r>
            <a:rPr lang="ru-RU" dirty="0" err="1" smtClean="0"/>
            <a:t>властивості</a:t>
          </a:r>
          <a:r>
            <a:rPr lang="ru-RU" dirty="0" smtClean="0"/>
            <a:t> </a:t>
          </a:r>
          <a:r>
            <a:rPr lang="ru-RU" dirty="0" err="1" smtClean="0"/>
            <a:t>двох</a:t>
          </a:r>
          <a:r>
            <a:rPr lang="ru-RU" dirty="0" smtClean="0"/>
            <a:t> </a:t>
          </a:r>
          <a:r>
            <a:rPr lang="ru-RU" dirty="0" err="1" smtClean="0"/>
            <a:t>і</a:t>
          </a:r>
          <a:r>
            <a:rPr lang="ru-RU" dirty="0" smtClean="0"/>
            <a:t> </a:t>
          </a:r>
          <a:r>
            <a:rPr lang="ru-RU" dirty="0" err="1" smtClean="0"/>
            <a:t>більше</a:t>
          </a:r>
          <a:r>
            <a:rPr lang="ru-RU" dirty="0" smtClean="0"/>
            <a:t> </a:t>
          </a:r>
          <a:r>
            <a:rPr lang="ru-RU" dirty="0" err="1" smtClean="0"/>
            <a:t>типів</a:t>
          </a:r>
          <a:r>
            <a:rPr lang="ru-RU" dirty="0" smtClean="0"/>
            <a:t> </a:t>
          </a:r>
          <a:r>
            <a:rPr lang="ru-RU" dirty="0" err="1" smtClean="0"/>
            <a:t>зброї</a:t>
          </a:r>
          <a:r>
            <a:rPr lang="ru-RU" dirty="0" smtClean="0"/>
            <a:t> </a:t>
          </a:r>
          <a:r>
            <a:rPr lang="ru-RU" dirty="0" err="1" smtClean="0"/>
            <a:t>або</a:t>
          </a:r>
          <a:r>
            <a:rPr lang="ru-RU" dirty="0" smtClean="0"/>
            <a:t> </a:t>
          </a:r>
          <a:r>
            <a:rPr lang="ru-RU" dirty="0" err="1" smtClean="0"/>
            <a:t>поєднується</a:t>
          </a:r>
          <a:r>
            <a:rPr lang="ru-RU" dirty="0" smtClean="0"/>
            <a:t> </a:t>
          </a:r>
          <a:r>
            <a:rPr lang="ru-RU" dirty="0" err="1" smtClean="0"/>
            <a:t>з</a:t>
          </a:r>
          <a:r>
            <a:rPr lang="ru-RU" dirty="0" smtClean="0"/>
            <a:t> </a:t>
          </a:r>
          <a:r>
            <a:rPr lang="ru-RU" dirty="0" err="1" smtClean="0"/>
            <a:t>певними</a:t>
          </a:r>
          <a:r>
            <a:rPr lang="ru-RU" dirty="0" smtClean="0"/>
            <a:t> предметами </a:t>
          </a:r>
          <a:r>
            <a:rPr lang="ru-RU" dirty="0" err="1" smtClean="0"/>
            <a:t>побуту</a:t>
          </a:r>
          <a:r>
            <a:rPr lang="ru-RU" dirty="0" smtClean="0"/>
            <a:t> (</a:t>
          </a:r>
          <a:r>
            <a:rPr lang="ru-RU" dirty="0" err="1" smtClean="0"/>
            <a:t>наприклад</a:t>
          </a:r>
          <a:r>
            <a:rPr lang="ru-RU" dirty="0" smtClean="0"/>
            <a:t>, тростина, парасоля, портсигар, </a:t>
          </a:r>
          <a:r>
            <a:rPr lang="ru-RU" dirty="0" err="1" smtClean="0"/>
            <a:t>гаманець</a:t>
          </a:r>
          <a:r>
            <a:rPr lang="ru-RU" dirty="0" smtClean="0"/>
            <a:t>, </a:t>
          </a:r>
          <a:r>
            <a:rPr lang="ru-RU" dirty="0" err="1" smtClean="0"/>
            <a:t>письмове</a:t>
          </a:r>
          <a:r>
            <a:rPr lang="ru-RU" dirty="0" smtClean="0"/>
            <a:t> </a:t>
          </a:r>
          <a:r>
            <a:rPr lang="ru-RU" dirty="0" err="1" smtClean="0"/>
            <a:t>приладдя</a:t>
          </a:r>
          <a:r>
            <a:rPr lang="ru-RU" dirty="0" smtClean="0"/>
            <a:t>). </a:t>
          </a:r>
          <a:r>
            <a:rPr lang="ru-RU" dirty="0" err="1" smtClean="0"/>
            <a:t>Відносно</a:t>
          </a:r>
          <a:r>
            <a:rPr lang="ru-RU" dirty="0" smtClean="0"/>
            <a:t> </a:t>
          </a:r>
          <a:r>
            <a:rPr lang="ru-RU" dirty="0" err="1" smtClean="0"/>
            <a:t>вогнепальної</a:t>
          </a:r>
          <a:r>
            <a:rPr lang="ru-RU" dirty="0" smtClean="0"/>
            <a:t> </a:t>
          </a:r>
          <a:r>
            <a:rPr lang="ru-RU" dirty="0" err="1" smtClean="0"/>
            <a:t>зброї</a:t>
          </a:r>
          <a:r>
            <a:rPr lang="ru-RU" dirty="0" smtClean="0"/>
            <a:t> </a:t>
          </a:r>
          <a:r>
            <a:rPr lang="ru-RU" dirty="0" err="1" smtClean="0"/>
            <a:t>термін</a:t>
          </a:r>
          <a:r>
            <a:rPr lang="ru-RU" dirty="0" smtClean="0"/>
            <a:t> "</a:t>
          </a:r>
          <a:r>
            <a:rPr lang="ru-RU" dirty="0" err="1" smtClean="0"/>
            <a:t>комбінована</a:t>
          </a:r>
          <a:r>
            <a:rPr lang="ru-RU" dirty="0" smtClean="0"/>
            <a:t> </a:t>
          </a:r>
          <a:r>
            <a:rPr lang="ru-RU" dirty="0" err="1" smtClean="0"/>
            <a:t>зброя</a:t>
          </a:r>
          <a:r>
            <a:rPr lang="ru-RU" dirty="0" smtClean="0"/>
            <a:t>" </a:t>
          </a:r>
          <a:r>
            <a:rPr lang="ru-RU" dirty="0" err="1" smtClean="0"/>
            <a:t>може</a:t>
          </a:r>
          <a:r>
            <a:rPr lang="ru-RU" dirty="0" smtClean="0"/>
            <a:t> </a:t>
          </a:r>
          <a:r>
            <a:rPr lang="ru-RU" dirty="0" err="1" smtClean="0"/>
            <a:t>застосовуватися</a:t>
          </a:r>
          <a:r>
            <a:rPr lang="ru-RU" dirty="0" smtClean="0"/>
            <a:t> при </a:t>
          </a:r>
          <a:r>
            <a:rPr lang="ru-RU" dirty="0" err="1" smtClean="0"/>
            <a:t>одночасній</a:t>
          </a:r>
          <a:r>
            <a:rPr lang="ru-RU" dirty="0" smtClean="0"/>
            <a:t> </a:t>
          </a:r>
          <a:r>
            <a:rPr lang="ru-RU" dirty="0" err="1" smtClean="0"/>
            <a:t>наявності</a:t>
          </a:r>
          <a:r>
            <a:rPr lang="ru-RU" dirty="0" smtClean="0"/>
            <a:t> </a:t>
          </a:r>
          <a:r>
            <a:rPr lang="ru-RU" dirty="0" err="1" smtClean="0"/>
            <a:t>нарізного</a:t>
          </a:r>
          <a:r>
            <a:rPr lang="ru-RU" dirty="0" smtClean="0"/>
            <a:t> та гладкого </a:t>
          </a:r>
          <a:r>
            <a:rPr lang="ru-RU" dirty="0" err="1" smtClean="0"/>
            <a:t>стволів</a:t>
          </a:r>
          <a:r>
            <a:rPr lang="ru-RU" dirty="0" smtClean="0"/>
            <a:t>.</a:t>
          </a:r>
          <a:endParaRPr lang="ru-RU" dirty="0"/>
        </a:p>
      </dgm:t>
    </dgm:pt>
    <dgm:pt modelId="{B2D9EB83-1E0B-4BA3-AD83-DF0C87E58B96}" type="parTrans" cxnId="{6350111C-7D85-46A5-897F-543B4EB844C2}">
      <dgm:prSet/>
      <dgm:spPr/>
      <dgm:t>
        <a:bodyPr/>
        <a:lstStyle/>
        <a:p>
          <a:endParaRPr lang="ru-RU"/>
        </a:p>
      </dgm:t>
    </dgm:pt>
    <dgm:pt modelId="{8B40865A-BBA0-4079-86B7-5F98B05255A2}" type="sibTrans" cxnId="{6350111C-7D85-46A5-897F-543B4EB844C2}">
      <dgm:prSet/>
      <dgm:spPr/>
      <dgm:t>
        <a:bodyPr/>
        <a:lstStyle/>
        <a:p>
          <a:endParaRPr lang="ru-RU"/>
        </a:p>
      </dgm:t>
    </dgm:pt>
    <dgm:pt modelId="{DE79F2CB-3490-47FC-A69C-9650403B37A8}">
      <dgm:prSet phldrT="[Текст]" custT="1"/>
      <dgm:spPr/>
      <dgm:t>
        <a:bodyPr/>
        <a:lstStyle/>
        <a:p>
          <a:r>
            <a:rPr lang="uk-UA" sz="1600" dirty="0" smtClean="0"/>
            <a:t>У більшості моделей вітчизняної нарізної зброї чотири нарізи. Наріз слугує для надання кулі обертального руху. Для поліпшення бойових властивостей дульна частина ствола в деяких видах зброї має звуження («</a:t>
          </a:r>
          <a:r>
            <a:rPr lang="uk-UA" sz="1600" dirty="0" err="1" smtClean="0"/>
            <a:t>чок</a:t>
          </a:r>
          <a:r>
            <a:rPr lang="uk-UA" sz="1600" dirty="0" smtClean="0"/>
            <a:t>»), а інколи ще й нарізи («парадокс»). </a:t>
          </a:r>
          <a:endParaRPr lang="ru-RU" sz="1600" dirty="0"/>
        </a:p>
      </dgm:t>
    </dgm:pt>
    <dgm:pt modelId="{0D849B61-A70C-4F55-8850-1F8FB41F8999}">
      <dgm:prSet phldrT="[Текст]"/>
      <dgm:spPr/>
      <dgm:t>
        <a:bodyPr/>
        <a:lstStyle/>
        <a:p>
          <a:r>
            <a:rPr lang="uk-UA" sz="1800" b="1" dirty="0" smtClean="0"/>
            <a:t>Нарізна</a:t>
          </a:r>
          <a:endParaRPr lang="ru-RU" sz="1800" b="1" dirty="0"/>
        </a:p>
      </dgm:t>
    </dgm:pt>
    <dgm:pt modelId="{7E8CD584-03C4-4983-B1BD-496B194D1FD4}" type="sibTrans" cxnId="{63BD5118-83B4-4D20-B116-5EDF5DBACD00}">
      <dgm:prSet/>
      <dgm:spPr/>
      <dgm:t>
        <a:bodyPr/>
        <a:lstStyle/>
        <a:p>
          <a:endParaRPr lang="ru-RU"/>
        </a:p>
      </dgm:t>
    </dgm:pt>
    <dgm:pt modelId="{BDE6CFC4-E916-4EC9-A05F-24ED0100B455}" type="parTrans" cxnId="{63BD5118-83B4-4D20-B116-5EDF5DBACD00}">
      <dgm:prSet/>
      <dgm:spPr/>
      <dgm:t>
        <a:bodyPr/>
        <a:lstStyle/>
        <a:p>
          <a:endParaRPr lang="ru-RU"/>
        </a:p>
      </dgm:t>
    </dgm:pt>
    <dgm:pt modelId="{6977442F-8F22-4B2F-9415-0A3AC5608C17}" type="sibTrans" cxnId="{DCE4757E-7D33-473B-BB2F-2D0EFF29CBDF}">
      <dgm:prSet/>
      <dgm:spPr/>
      <dgm:t>
        <a:bodyPr/>
        <a:lstStyle/>
        <a:p>
          <a:endParaRPr lang="ru-RU"/>
        </a:p>
      </dgm:t>
    </dgm:pt>
    <dgm:pt modelId="{E0F4A2CB-964C-41A4-9BF0-F9C19A7E6401}" type="parTrans" cxnId="{DCE4757E-7D33-473B-BB2F-2D0EFF29CBDF}">
      <dgm:prSet/>
      <dgm:spPr/>
      <dgm:t>
        <a:bodyPr/>
        <a:lstStyle/>
        <a:p>
          <a:endParaRPr lang="ru-RU"/>
        </a:p>
      </dgm:t>
    </dgm:pt>
    <dgm:pt modelId="{D94FE7ED-39DB-46FE-ACA9-501711C9F327}" type="pres">
      <dgm:prSet presAssocID="{2CB3C9EB-72BF-41BD-9190-D6E0ED88C56B}" presName="linear" presStyleCnt="0">
        <dgm:presLayoutVars>
          <dgm:dir/>
          <dgm:resizeHandles val="exact"/>
        </dgm:presLayoutVars>
      </dgm:prSet>
      <dgm:spPr/>
      <dgm:t>
        <a:bodyPr/>
        <a:lstStyle/>
        <a:p>
          <a:endParaRPr lang="ru-RU"/>
        </a:p>
      </dgm:t>
    </dgm:pt>
    <dgm:pt modelId="{E05F2426-3AA5-4279-A32E-79364A2D5F43}" type="pres">
      <dgm:prSet presAssocID="{0D849B61-A70C-4F55-8850-1F8FB41F8999}" presName="comp" presStyleCnt="0"/>
      <dgm:spPr/>
    </dgm:pt>
    <dgm:pt modelId="{6FDDCB32-522F-4287-BABC-F39CBD4EB5BF}" type="pres">
      <dgm:prSet presAssocID="{0D849B61-A70C-4F55-8850-1F8FB41F8999}" presName="box" presStyleLbl="node1" presStyleIdx="0" presStyleCnt="3"/>
      <dgm:spPr/>
      <dgm:t>
        <a:bodyPr/>
        <a:lstStyle/>
        <a:p>
          <a:endParaRPr lang="ru-RU"/>
        </a:p>
      </dgm:t>
    </dgm:pt>
    <dgm:pt modelId="{DE80F6EB-A15B-41E8-BB1A-88E1840706FF}" type="pres">
      <dgm:prSet presAssocID="{0D849B61-A70C-4F55-8850-1F8FB41F8999}" presName="img" presStyleLbl="fgImgPlace1" presStyleIdx="0" presStyleCnt="3"/>
      <dgm:spPr>
        <a:blipFill rotWithShape="0">
          <a:blip xmlns:r="http://schemas.openxmlformats.org/officeDocument/2006/relationships" r:embed="rId1"/>
          <a:stretch>
            <a:fillRect/>
          </a:stretch>
        </a:blipFill>
      </dgm:spPr>
    </dgm:pt>
    <dgm:pt modelId="{523BA3BA-A038-433E-8784-56CA600457ED}" type="pres">
      <dgm:prSet presAssocID="{0D849B61-A70C-4F55-8850-1F8FB41F8999}" presName="text" presStyleLbl="node1" presStyleIdx="0" presStyleCnt="3">
        <dgm:presLayoutVars>
          <dgm:bulletEnabled val="1"/>
        </dgm:presLayoutVars>
      </dgm:prSet>
      <dgm:spPr/>
      <dgm:t>
        <a:bodyPr/>
        <a:lstStyle/>
        <a:p>
          <a:endParaRPr lang="ru-RU"/>
        </a:p>
      </dgm:t>
    </dgm:pt>
    <dgm:pt modelId="{979670FE-2983-4D97-B680-02772A9BC58B}" type="pres">
      <dgm:prSet presAssocID="{7E8CD584-03C4-4983-B1BD-496B194D1FD4}" presName="spacer" presStyleCnt="0"/>
      <dgm:spPr/>
    </dgm:pt>
    <dgm:pt modelId="{A694D654-3F04-4967-8983-CBB2893D7A62}" type="pres">
      <dgm:prSet presAssocID="{51BFF047-0A26-44D3-9C7F-4D1FCC634046}" presName="comp" presStyleCnt="0"/>
      <dgm:spPr/>
    </dgm:pt>
    <dgm:pt modelId="{40B04B35-6BB9-47CE-A696-83C8ADC0C0C9}" type="pres">
      <dgm:prSet presAssocID="{51BFF047-0A26-44D3-9C7F-4D1FCC634046}" presName="box" presStyleLbl="node1" presStyleIdx="1" presStyleCnt="3" custLinFactNeighborX="126" custLinFactNeighborY="-393"/>
      <dgm:spPr/>
      <dgm:t>
        <a:bodyPr/>
        <a:lstStyle/>
        <a:p>
          <a:endParaRPr lang="ru-RU"/>
        </a:p>
      </dgm:t>
    </dgm:pt>
    <dgm:pt modelId="{F6082FE6-7CEB-4D16-B0FE-076DBCD8EA84}" type="pres">
      <dgm:prSet presAssocID="{51BFF047-0A26-44D3-9C7F-4D1FCC634046}" presName="img" presStyleLbl="fgImgPlace1" presStyleIdx="1" presStyleCnt="3"/>
      <dgm:spPr>
        <a:blipFill rotWithShape="0">
          <a:blip xmlns:r="http://schemas.openxmlformats.org/officeDocument/2006/relationships" r:embed="rId2"/>
          <a:stretch>
            <a:fillRect/>
          </a:stretch>
        </a:blipFill>
      </dgm:spPr>
    </dgm:pt>
    <dgm:pt modelId="{88F1E9A5-E3A0-4836-8E27-09C23E9B3684}" type="pres">
      <dgm:prSet presAssocID="{51BFF047-0A26-44D3-9C7F-4D1FCC634046}" presName="text" presStyleLbl="node1" presStyleIdx="1" presStyleCnt="3">
        <dgm:presLayoutVars>
          <dgm:bulletEnabled val="1"/>
        </dgm:presLayoutVars>
      </dgm:prSet>
      <dgm:spPr/>
      <dgm:t>
        <a:bodyPr/>
        <a:lstStyle/>
        <a:p>
          <a:endParaRPr lang="ru-RU"/>
        </a:p>
      </dgm:t>
    </dgm:pt>
    <dgm:pt modelId="{AFC15863-77A1-45C5-B5CE-EB183FE9677B}" type="pres">
      <dgm:prSet presAssocID="{7B27ACC2-6F36-47C7-94C9-29ED415BC578}" presName="spacer" presStyleCnt="0"/>
      <dgm:spPr/>
    </dgm:pt>
    <dgm:pt modelId="{B846E37C-F733-4624-9FF4-EC7B64B2D366}" type="pres">
      <dgm:prSet presAssocID="{FC051905-8F61-455E-9578-D897B5155274}" presName="comp" presStyleCnt="0"/>
      <dgm:spPr/>
    </dgm:pt>
    <dgm:pt modelId="{AB6C86E0-DEA0-4500-8F7A-82C71ABDAD1D}" type="pres">
      <dgm:prSet presAssocID="{FC051905-8F61-455E-9578-D897B5155274}" presName="box" presStyleLbl="node1" presStyleIdx="2" presStyleCnt="3" custScaleY="149538"/>
      <dgm:spPr/>
      <dgm:t>
        <a:bodyPr/>
        <a:lstStyle/>
        <a:p>
          <a:endParaRPr lang="ru-RU"/>
        </a:p>
      </dgm:t>
    </dgm:pt>
    <dgm:pt modelId="{50F1EA06-9A8E-4218-80C0-09D8E684F70A}" type="pres">
      <dgm:prSet presAssocID="{FC051905-8F61-455E-9578-D897B5155274}" presName="img" presStyleLbl="fgImgPlace1" presStyleIdx="2" presStyleCnt="3"/>
      <dgm:spPr>
        <a:blipFill rotWithShape="0">
          <a:blip xmlns:r="http://schemas.openxmlformats.org/officeDocument/2006/relationships" r:embed="rId3"/>
          <a:stretch>
            <a:fillRect/>
          </a:stretch>
        </a:blipFill>
      </dgm:spPr>
    </dgm:pt>
    <dgm:pt modelId="{6930F87B-AD19-4414-A80B-AD305E3B23C4}" type="pres">
      <dgm:prSet presAssocID="{FC051905-8F61-455E-9578-D897B5155274}" presName="text" presStyleLbl="node1" presStyleIdx="2" presStyleCnt="3">
        <dgm:presLayoutVars>
          <dgm:bulletEnabled val="1"/>
        </dgm:presLayoutVars>
      </dgm:prSet>
      <dgm:spPr/>
      <dgm:t>
        <a:bodyPr/>
        <a:lstStyle/>
        <a:p>
          <a:endParaRPr lang="ru-RU"/>
        </a:p>
      </dgm:t>
    </dgm:pt>
  </dgm:ptLst>
  <dgm:cxnLst>
    <dgm:cxn modelId="{6C59D0C1-CF52-4FF9-9D48-08D29C790D2F}" type="presOf" srcId="{51BFF047-0A26-44D3-9C7F-4D1FCC634046}" destId="{40B04B35-6BB9-47CE-A696-83C8ADC0C0C9}" srcOrd="0" destOrd="0" presId="urn:microsoft.com/office/officeart/2005/8/layout/vList4#1"/>
    <dgm:cxn modelId="{8E788492-60CF-4CA3-8CE0-E9DBAC3DEED0}" type="presOf" srcId="{2D870635-DA49-4674-BA5B-F8BF14EBC584}" destId="{88F1E9A5-E3A0-4836-8E27-09C23E9B3684}" srcOrd="1" destOrd="1" presId="urn:microsoft.com/office/officeart/2005/8/layout/vList4#1"/>
    <dgm:cxn modelId="{765C632B-6BCD-416E-AAA9-D19A88EA9236}" type="presOf" srcId="{0D849B61-A70C-4F55-8850-1F8FB41F8999}" destId="{523BA3BA-A038-433E-8784-56CA600457ED}" srcOrd="1" destOrd="0" presId="urn:microsoft.com/office/officeart/2005/8/layout/vList4#1"/>
    <dgm:cxn modelId="{C3078C34-46B7-4AC1-9A75-7F0EEEB13D73}" type="presOf" srcId="{2D870635-DA49-4674-BA5B-F8BF14EBC584}" destId="{40B04B35-6BB9-47CE-A696-83C8ADC0C0C9}" srcOrd="0" destOrd="1" presId="urn:microsoft.com/office/officeart/2005/8/layout/vList4#1"/>
    <dgm:cxn modelId="{C0BDCC23-6CDE-43C0-B13E-5A6FB5F1D324}" type="presOf" srcId="{DE79F2CB-3490-47FC-A69C-9650403B37A8}" destId="{523BA3BA-A038-433E-8784-56CA600457ED}" srcOrd="1" destOrd="1" presId="urn:microsoft.com/office/officeart/2005/8/layout/vList4#1"/>
    <dgm:cxn modelId="{58EB9721-649C-4C69-9BCD-AF58440F0DC4}" type="presOf" srcId="{FC051905-8F61-455E-9578-D897B5155274}" destId="{AB6C86E0-DEA0-4500-8F7A-82C71ABDAD1D}" srcOrd="0" destOrd="0" presId="urn:microsoft.com/office/officeart/2005/8/layout/vList4#1"/>
    <dgm:cxn modelId="{1B62A524-98C2-4FF9-8E94-18BF558A80E5}" type="presOf" srcId="{DE79F2CB-3490-47FC-A69C-9650403B37A8}" destId="{6FDDCB32-522F-4287-BABC-F39CBD4EB5BF}" srcOrd="0" destOrd="1" presId="urn:microsoft.com/office/officeart/2005/8/layout/vList4#1"/>
    <dgm:cxn modelId="{212805D5-651E-4C38-AB9D-B39E302E0689}" srcId="{2CB3C9EB-72BF-41BD-9190-D6E0ED88C56B}" destId="{51BFF047-0A26-44D3-9C7F-4D1FCC634046}" srcOrd="1" destOrd="0" parTransId="{840D1A08-EBCB-44B5-B69D-A5CFD83A5B82}" sibTransId="{7B27ACC2-6F36-47C7-94C9-29ED415BC578}"/>
    <dgm:cxn modelId="{7F0BC1D5-F597-412D-9BA4-84FA81BD98E6}" type="presOf" srcId="{0D849B61-A70C-4F55-8850-1F8FB41F8999}" destId="{6FDDCB32-522F-4287-BABC-F39CBD4EB5BF}" srcOrd="0" destOrd="0" presId="urn:microsoft.com/office/officeart/2005/8/layout/vList4#1"/>
    <dgm:cxn modelId="{78C6DC16-B9AC-4408-B989-7C7FCE2A42C2}" srcId="{2CB3C9EB-72BF-41BD-9190-D6E0ED88C56B}" destId="{FC051905-8F61-455E-9578-D897B5155274}" srcOrd="2" destOrd="0" parTransId="{119C6850-ED83-48B9-84CA-DF449E0A11E1}" sibTransId="{536BF465-7970-4164-8F18-874BFEFB0A30}"/>
    <dgm:cxn modelId="{33035396-AF3D-4B58-A19E-4517D8BD9C70}" type="presOf" srcId="{184C376C-F7C4-482B-A346-D4C65063A550}" destId="{AB6C86E0-DEA0-4500-8F7A-82C71ABDAD1D}" srcOrd="0" destOrd="1" presId="urn:microsoft.com/office/officeart/2005/8/layout/vList4#1"/>
    <dgm:cxn modelId="{0EA8388A-667D-4054-80A1-8F6480843508}" type="presOf" srcId="{51BFF047-0A26-44D3-9C7F-4D1FCC634046}" destId="{88F1E9A5-E3A0-4836-8E27-09C23E9B3684}" srcOrd="1" destOrd="0" presId="urn:microsoft.com/office/officeart/2005/8/layout/vList4#1"/>
    <dgm:cxn modelId="{32C8935F-1CAB-4C0C-B5B7-297E49421BA0}" type="presOf" srcId="{FC051905-8F61-455E-9578-D897B5155274}" destId="{6930F87B-AD19-4414-A80B-AD305E3B23C4}" srcOrd="1" destOrd="0" presId="urn:microsoft.com/office/officeart/2005/8/layout/vList4#1"/>
    <dgm:cxn modelId="{DCE4757E-7D33-473B-BB2F-2D0EFF29CBDF}" srcId="{0D849B61-A70C-4F55-8850-1F8FB41F8999}" destId="{DE79F2CB-3490-47FC-A69C-9650403B37A8}" srcOrd="0" destOrd="0" parTransId="{E0F4A2CB-964C-41A4-9BF0-F9C19A7E6401}" sibTransId="{6977442F-8F22-4B2F-9415-0A3AC5608C17}"/>
    <dgm:cxn modelId="{6350111C-7D85-46A5-897F-543B4EB844C2}" srcId="{FC051905-8F61-455E-9578-D897B5155274}" destId="{184C376C-F7C4-482B-A346-D4C65063A550}" srcOrd="0" destOrd="0" parTransId="{B2D9EB83-1E0B-4BA3-AD83-DF0C87E58B96}" sibTransId="{8B40865A-BBA0-4079-86B7-5F98B05255A2}"/>
    <dgm:cxn modelId="{6BF7A79C-C6D6-443B-8FCF-525D34653B06}" srcId="{51BFF047-0A26-44D3-9C7F-4D1FCC634046}" destId="{2D870635-DA49-4674-BA5B-F8BF14EBC584}" srcOrd="0" destOrd="0" parTransId="{6C97CCBE-B455-497F-A3C7-29837B9108AD}" sibTransId="{B702FD36-C564-47DD-B9D0-41E53BBD4141}"/>
    <dgm:cxn modelId="{16E38CE9-7E77-44C0-A88E-7B8ABC9BA698}" type="presOf" srcId="{2CB3C9EB-72BF-41BD-9190-D6E0ED88C56B}" destId="{D94FE7ED-39DB-46FE-ACA9-501711C9F327}" srcOrd="0" destOrd="0" presId="urn:microsoft.com/office/officeart/2005/8/layout/vList4#1"/>
    <dgm:cxn modelId="{63BD5118-83B4-4D20-B116-5EDF5DBACD00}" srcId="{2CB3C9EB-72BF-41BD-9190-D6E0ED88C56B}" destId="{0D849B61-A70C-4F55-8850-1F8FB41F8999}" srcOrd="0" destOrd="0" parTransId="{BDE6CFC4-E916-4EC9-A05F-24ED0100B455}" sibTransId="{7E8CD584-03C4-4983-B1BD-496B194D1FD4}"/>
    <dgm:cxn modelId="{2DA38591-0F1F-4149-9D5E-85CBE7AF3BA6}" type="presOf" srcId="{184C376C-F7C4-482B-A346-D4C65063A550}" destId="{6930F87B-AD19-4414-A80B-AD305E3B23C4}" srcOrd="1" destOrd="1" presId="urn:microsoft.com/office/officeart/2005/8/layout/vList4#1"/>
    <dgm:cxn modelId="{073C6B65-04BF-44D2-82E1-2FD3E7A78E66}" type="presParOf" srcId="{D94FE7ED-39DB-46FE-ACA9-501711C9F327}" destId="{E05F2426-3AA5-4279-A32E-79364A2D5F43}" srcOrd="0" destOrd="0" presId="urn:microsoft.com/office/officeart/2005/8/layout/vList4#1"/>
    <dgm:cxn modelId="{E6FFB672-A8B6-4A45-B2B7-28339E46CC20}" type="presParOf" srcId="{E05F2426-3AA5-4279-A32E-79364A2D5F43}" destId="{6FDDCB32-522F-4287-BABC-F39CBD4EB5BF}" srcOrd="0" destOrd="0" presId="urn:microsoft.com/office/officeart/2005/8/layout/vList4#1"/>
    <dgm:cxn modelId="{609E6AB5-01A7-4951-8232-CDD5FF900088}" type="presParOf" srcId="{E05F2426-3AA5-4279-A32E-79364A2D5F43}" destId="{DE80F6EB-A15B-41E8-BB1A-88E1840706FF}" srcOrd="1" destOrd="0" presId="urn:microsoft.com/office/officeart/2005/8/layout/vList4#1"/>
    <dgm:cxn modelId="{BF540E50-F270-4C1A-A4FA-35526566BD8A}" type="presParOf" srcId="{E05F2426-3AA5-4279-A32E-79364A2D5F43}" destId="{523BA3BA-A038-433E-8784-56CA600457ED}" srcOrd="2" destOrd="0" presId="urn:microsoft.com/office/officeart/2005/8/layout/vList4#1"/>
    <dgm:cxn modelId="{908836A2-7C50-4DDB-9589-BE3A7BC501FE}" type="presParOf" srcId="{D94FE7ED-39DB-46FE-ACA9-501711C9F327}" destId="{979670FE-2983-4D97-B680-02772A9BC58B}" srcOrd="1" destOrd="0" presId="urn:microsoft.com/office/officeart/2005/8/layout/vList4#1"/>
    <dgm:cxn modelId="{22AF3C7F-45FE-4B8F-8A20-4D597D3311E7}" type="presParOf" srcId="{D94FE7ED-39DB-46FE-ACA9-501711C9F327}" destId="{A694D654-3F04-4967-8983-CBB2893D7A62}" srcOrd="2" destOrd="0" presId="urn:microsoft.com/office/officeart/2005/8/layout/vList4#1"/>
    <dgm:cxn modelId="{76694131-F06B-4740-8B59-EF046AA59DF0}" type="presParOf" srcId="{A694D654-3F04-4967-8983-CBB2893D7A62}" destId="{40B04B35-6BB9-47CE-A696-83C8ADC0C0C9}" srcOrd="0" destOrd="0" presId="urn:microsoft.com/office/officeart/2005/8/layout/vList4#1"/>
    <dgm:cxn modelId="{D8DCE337-91E2-4B33-80DA-8D32D2D6B9CE}" type="presParOf" srcId="{A694D654-3F04-4967-8983-CBB2893D7A62}" destId="{F6082FE6-7CEB-4D16-B0FE-076DBCD8EA84}" srcOrd="1" destOrd="0" presId="urn:microsoft.com/office/officeart/2005/8/layout/vList4#1"/>
    <dgm:cxn modelId="{65F4ACD1-F635-4EFB-9364-9728072468F9}" type="presParOf" srcId="{A694D654-3F04-4967-8983-CBB2893D7A62}" destId="{88F1E9A5-E3A0-4836-8E27-09C23E9B3684}" srcOrd="2" destOrd="0" presId="urn:microsoft.com/office/officeart/2005/8/layout/vList4#1"/>
    <dgm:cxn modelId="{6285FCC0-2DCA-424A-A791-A1384822D092}" type="presParOf" srcId="{D94FE7ED-39DB-46FE-ACA9-501711C9F327}" destId="{AFC15863-77A1-45C5-B5CE-EB183FE9677B}" srcOrd="3" destOrd="0" presId="urn:microsoft.com/office/officeart/2005/8/layout/vList4#1"/>
    <dgm:cxn modelId="{E938BE03-CE22-4F4F-A3CC-4FB8C78D5BBB}" type="presParOf" srcId="{D94FE7ED-39DB-46FE-ACA9-501711C9F327}" destId="{B846E37C-F733-4624-9FF4-EC7B64B2D366}" srcOrd="4" destOrd="0" presId="urn:microsoft.com/office/officeart/2005/8/layout/vList4#1"/>
    <dgm:cxn modelId="{22AFA4DF-A1D8-43DF-B3F4-1AD4E3EE7656}" type="presParOf" srcId="{B846E37C-F733-4624-9FF4-EC7B64B2D366}" destId="{AB6C86E0-DEA0-4500-8F7A-82C71ABDAD1D}" srcOrd="0" destOrd="0" presId="urn:microsoft.com/office/officeart/2005/8/layout/vList4#1"/>
    <dgm:cxn modelId="{65940019-EA58-4B6D-B45B-790D6FA95CBD}" type="presParOf" srcId="{B846E37C-F733-4624-9FF4-EC7B64B2D366}" destId="{50F1EA06-9A8E-4218-80C0-09D8E684F70A}" srcOrd="1" destOrd="0" presId="urn:microsoft.com/office/officeart/2005/8/layout/vList4#1"/>
    <dgm:cxn modelId="{DF258024-8819-45D0-B9C1-901E72AF6CA6}" type="presParOf" srcId="{B846E37C-F733-4624-9FF4-EC7B64B2D366}" destId="{6930F87B-AD19-4414-A80B-AD305E3B23C4}" srcOrd="2" destOrd="0" presId="urn:microsoft.com/office/officeart/2005/8/layout/vList4#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F2846EE-FB8C-4FF7-962A-49C105D061C7}" type="doc">
      <dgm:prSet loTypeId="urn:microsoft.com/office/officeart/2005/8/layout/orgChart1" loCatId="hierarchy" qsTypeId="urn:microsoft.com/office/officeart/2005/8/quickstyle/simple1" qsCatId="simple" csTypeId="urn:microsoft.com/office/officeart/2005/8/colors/accent1_2" csCatId="accent1"/>
      <dgm:spPr/>
    </dgm:pt>
    <dgm:pt modelId="{5E2F1FA8-FB62-41E0-8841-1A415C01AD74}">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800" b="0" i="0" u="none" strike="noStrike" cap="none" normalizeH="0" baseline="0" dirty="0" smtClean="0">
              <a:ln>
                <a:noFill/>
              </a:ln>
              <a:solidFill>
                <a:schemeClr val="bg1"/>
              </a:solidFill>
              <a:effectLst/>
              <a:latin typeface="Verdana" pitchFamily="34" charset="0"/>
              <a:cs typeface="Arial" charset="0"/>
            </a:rPr>
            <a:t>за засобом</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800" b="0" i="0" u="none" strike="noStrike" cap="none" normalizeH="0" baseline="0" dirty="0" smtClean="0">
              <a:ln>
                <a:noFill/>
              </a:ln>
              <a:solidFill>
                <a:schemeClr val="bg1"/>
              </a:solidFill>
              <a:effectLst/>
              <a:latin typeface="Verdana" pitchFamily="34" charset="0"/>
              <a:cs typeface="Arial" charset="0"/>
            </a:rPr>
            <a:t> виготовлення</a:t>
          </a:r>
          <a:r>
            <a:rPr kumimoji="0" lang="ru-RU" altLang="ru-RU" sz="2800" b="0" i="0" u="none" strike="noStrike" cap="none" normalizeH="0" baseline="0" dirty="0" smtClean="0">
              <a:ln>
                <a:noFill/>
              </a:ln>
              <a:solidFill>
                <a:schemeClr val="tx1"/>
              </a:solidFill>
              <a:effectLst/>
              <a:latin typeface="Verdana" pitchFamily="34" charset="0"/>
              <a:cs typeface="Arial" charset="0"/>
            </a:rPr>
            <a:t> </a:t>
          </a:r>
        </a:p>
      </dgm:t>
    </dgm:pt>
    <dgm:pt modelId="{CEF9C885-99EA-40C8-848E-5BE393909DFE}" type="parTrans" cxnId="{D3D53627-480F-4EC4-858C-52C2ED77854E}">
      <dgm:prSet/>
      <dgm:spPr/>
      <dgm:t>
        <a:bodyPr/>
        <a:lstStyle/>
        <a:p>
          <a:endParaRPr lang="ru-RU"/>
        </a:p>
      </dgm:t>
    </dgm:pt>
    <dgm:pt modelId="{06936FD2-3312-443E-9CF3-127D96A28C33}" type="sibTrans" cxnId="{D3D53627-480F-4EC4-858C-52C2ED77854E}">
      <dgm:prSet/>
      <dgm:spPr/>
      <dgm:t>
        <a:bodyPr/>
        <a:lstStyle/>
        <a:p>
          <a:endParaRPr lang="ru-RU"/>
        </a:p>
      </dgm:t>
    </dgm:pt>
    <dgm:pt modelId="{AB9A8041-97AF-4F57-85ED-48A7219D89AE}">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000" b="0" i="0" u="none" strike="noStrike" cap="none" normalizeH="0" baseline="0" dirty="0" smtClean="0">
              <a:ln>
                <a:noFill/>
              </a:ln>
              <a:solidFill>
                <a:schemeClr val="bg1"/>
              </a:solidFill>
              <a:effectLst/>
              <a:latin typeface="Verdana" pitchFamily="34" charset="0"/>
              <a:cs typeface="Arial" charset="0"/>
            </a:rPr>
            <a:t>заводське</a:t>
          </a:r>
          <a:r>
            <a:rPr kumimoji="0" lang="ru-RU" altLang="ru-RU" sz="3500" b="0" i="0" u="none" strike="noStrike" cap="none" normalizeH="0" baseline="0" dirty="0" smtClean="0">
              <a:ln>
                <a:noFill/>
              </a:ln>
              <a:solidFill>
                <a:schemeClr val="bg1"/>
              </a:solidFill>
              <a:effectLst/>
              <a:latin typeface="Verdana" pitchFamily="34" charset="0"/>
              <a:cs typeface="Arial" charset="0"/>
            </a:rPr>
            <a:t> </a:t>
          </a:r>
        </a:p>
      </dgm:t>
    </dgm:pt>
    <dgm:pt modelId="{84495282-8D88-4ACF-9E18-16AD68ABBCED}" type="parTrans" cxnId="{002B02C0-DE32-4A68-841D-C7DBB20F6D2E}">
      <dgm:prSet/>
      <dgm:spPr/>
      <dgm:t>
        <a:bodyPr/>
        <a:lstStyle/>
        <a:p>
          <a:endParaRPr lang="ru-RU"/>
        </a:p>
      </dgm:t>
    </dgm:pt>
    <dgm:pt modelId="{D11541F8-E472-4308-BD51-7105D0C2AF4E}" type="sibTrans" cxnId="{002B02C0-DE32-4A68-841D-C7DBB20F6D2E}">
      <dgm:prSet/>
      <dgm:spPr/>
      <dgm:t>
        <a:bodyPr/>
        <a:lstStyle/>
        <a:p>
          <a:endParaRPr lang="ru-RU"/>
        </a:p>
      </dgm:t>
    </dgm:pt>
    <dgm:pt modelId="{596F0483-49B8-4246-8AA0-5EBA0CEF53DE}">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400" b="0" i="0" u="none" strike="noStrike" cap="none" normalizeH="0" baseline="0" dirty="0" smtClean="0">
              <a:ln>
                <a:noFill/>
              </a:ln>
              <a:solidFill>
                <a:schemeClr val="bg1"/>
              </a:solidFill>
              <a:effectLst/>
              <a:latin typeface="Verdana" pitchFamily="34" charset="0"/>
              <a:cs typeface="Arial" charset="0"/>
            </a:rPr>
            <a:t>Кустарне </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400" b="0" i="0" u="none" strike="noStrike" cap="none" normalizeH="0" baseline="0" dirty="0" smtClean="0">
              <a:ln>
                <a:noFill/>
              </a:ln>
              <a:solidFill>
                <a:schemeClr val="bg1"/>
              </a:solidFill>
              <a:effectLst/>
              <a:latin typeface="Verdana" pitchFamily="34" charset="0"/>
              <a:cs typeface="Arial" charset="0"/>
            </a:rPr>
            <a:t>(в тому числі</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400" b="0" i="0" u="none" strike="noStrike" cap="none" normalizeH="0" baseline="0" dirty="0" smtClean="0">
              <a:ln>
                <a:noFill/>
              </a:ln>
              <a:solidFill>
                <a:schemeClr val="bg1"/>
              </a:solidFill>
              <a:effectLst/>
              <a:latin typeface="Verdana" pitchFamily="34" charset="0"/>
              <a:cs typeface="Arial" charset="0"/>
            </a:rPr>
            <a:t> перероблене)</a:t>
          </a:r>
          <a:r>
            <a:rPr kumimoji="0" lang="ru-RU" altLang="ru-RU" sz="3400" b="0" i="0" u="none" strike="noStrike" cap="none" normalizeH="0" baseline="0" dirty="0" smtClean="0">
              <a:ln>
                <a:noFill/>
              </a:ln>
              <a:solidFill>
                <a:schemeClr val="tx1"/>
              </a:solidFill>
              <a:effectLst/>
              <a:latin typeface="Verdana" pitchFamily="34" charset="0"/>
              <a:cs typeface="Arial" charset="0"/>
            </a:rPr>
            <a:t>  </a:t>
          </a:r>
        </a:p>
      </dgm:t>
    </dgm:pt>
    <dgm:pt modelId="{B5D4ACCD-DA61-4741-88CD-82997E4899EF}" type="parTrans" cxnId="{0F1EE1F7-3ABD-4B48-8711-DA5ADFBC6F7B}">
      <dgm:prSet/>
      <dgm:spPr/>
      <dgm:t>
        <a:bodyPr/>
        <a:lstStyle/>
        <a:p>
          <a:endParaRPr lang="ru-RU"/>
        </a:p>
      </dgm:t>
    </dgm:pt>
    <dgm:pt modelId="{7B112E92-EC82-4A5E-A8D3-3E7B74DA6834}" type="sibTrans" cxnId="{0F1EE1F7-3ABD-4B48-8711-DA5ADFBC6F7B}">
      <dgm:prSet/>
      <dgm:spPr/>
      <dgm:t>
        <a:bodyPr/>
        <a:lstStyle/>
        <a:p>
          <a:endParaRPr lang="ru-RU"/>
        </a:p>
      </dgm:t>
    </dgm:pt>
    <dgm:pt modelId="{75F07299-FB70-4BD5-ACD1-72829AACD69D}" type="pres">
      <dgm:prSet presAssocID="{4F2846EE-FB8C-4FF7-962A-49C105D061C7}" presName="hierChild1" presStyleCnt="0">
        <dgm:presLayoutVars>
          <dgm:orgChart val="1"/>
          <dgm:chPref val="1"/>
          <dgm:dir/>
          <dgm:animOne val="branch"/>
          <dgm:animLvl val="lvl"/>
          <dgm:resizeHandles/>
        </dgm:presLayoutVars>
      </dgm:prSet>
      <dgm:spPr/>
    </dgm:pt>
    <dgm:pt modelId="{28AA56B4-3F6E-4EB3-8927-A3365E25A996}" type="pres">
      <dgm:prSet presAssocID="{5E2F1FA8-FB62-41E0-8841-1A415C01AD74}" presName="hierRoot1" presStyleCnt="0">
        <dgm:presLayoutVars>
          <dgm:hierBranch/>
        </dgm:presLayoutVars>
      </dgm:prSet>
      <dgm:spPr/>
    </dgm:pt>
    <dgm:pt modelId="{7BD0750E-8610-4F59-AA51-4614AE7B74F9}" type="pres">
      <dgm:prSet presAssocID="{5E2F1FA8-FB62-41E0-8841-1A415C01AD74}" presName="rootComposite1" presStyleCnt="0"/>
      <dgm:spPr/>
    </dgm:pt>
    <dgm:pt modelId="{4EF35305-A05C-4622-B26E-E914A1FBF2B1}" type="pres">
      <dgm:prSet presAssocID="{5E2F1FA8-FB62-41E0-8841-1A415C01AD74}" presName="rootText1" presStyleLbl="node0" presStyleIdx="0" presStyleCnt="1">
        <dgm:presLayoutVars>
          <dgm:chPref val="3"/>
        </dgm:presLayoutVars>
      </dgm:prSet>
      <dgm:spPr/>
    </dgm:pt>
    <dgm:pt modelId="{15ECEAF4-6105-4153-B3C7-DA2D204F4B3A}" type="pres">
      <dgm:prSet presAssocID="{5E2F1FA8-FB62-41E0-8841-1A415C01AD74}" presName="rootConnector1" presStyleLbl="node1" presStyleIdx="0" presStyleCnt="0"/>
      <dgm:spPr/>
    </dgm:pt>
    <dgm:pt modelId="{39191D3F-FB2D-485F-9E44-A501235CA114}" type="pres">
      <dgm:prSet presAssocID="{5E2F1FA8-FB62-41E0-8841-1A415C01AD74}" presName="hierChild2" presStyleCnt="0"/>
      <dgm:spPr/>
    </dgm:pt>
    <dgm:pt modelId="{795F3433-6EC5-41AC-B4D4-AF26E4489F93}" type="pres">
      <dgm:prSet presAssocID="{84495282-8D88-4ACF-9E18-16AD68ABBCED}" presName="Name35" presStyleLbl="parChTrans1D2" presStyleIdx="0" presStyleCnt="2"/>
      <dgm:spPr/>
    </dgm:pt>
    <dgm:pt modelId="{096BB9F5-3F2F-45A9-AAAA-B023C1029250}" type="pres">
      <dgm:prSet presAssocID="{AB9A8041-97AF-4F57-85ED-48A7219D89AE}" presName="hierRoot2" presStyleCnt="0">
        <dgm:presLayoutVars>
          <dgm:hierBranch/>
        </dgm:presLayoutVars>
      </dgm:prSet>
      <dgm:spPr/>
    </dgm:pt>
    <dgm:pt modelId="{5052A167-71BF-473C-BAA0-10169F43FC43}" type="pres">
      <dgm:prSet presAssocID="{AB9A8041-97AF-4F57-85ED-48A7219D89AE}" presName="rootComposite" presStyleCnt="0"/>
      <dgm:spPr/>
    </dgm:pt>
    <dgm:pt modelId="{F3271953-CBF4-488C-AD17-8A713DC24978}" type="pres">
      <dgm:prSet presAssocID="{AB9A8041-97AF-4F57-85ED-48A7219D89AE}" presName="rootText" presStyleLbl="node2" presStyleIdx="0" presStyleCnt="2">
        <dgm:presLayoutVars>
          <dgm:chPref val="3"/>
        </dgm:presLayoutVars>
      </dgm:prSet>
      <dgm:spPr/>
    </dgm:pt>
    <dgm:pt modelId="{BC6F4128-4F91-49CE-9F9E-2F25703D3712}" type="pres">
      <dgm:prSet presAssocID="{AB9A8041-97AF-4F57-85ED-48A7219D89AE}" presName="rootConnector" presStyleLbl="node2" presStyleIdx="0" presStyleCnt="2"/>
      <dgm:spPr/>
    </dgm:pt>
    <dgm:pt modelId="{91A6AE75-E22F-41EA-909D-3A7F5CC6AFA6}" type="pres">
      <dgm:prSet presAssocID="{AB9A8041-97AF-4F57-85ED-48A7219D89AE}" presName="hierChild4" presStyleCnt="0"/>
      <dgm:spPr/>
    </dgm:pt>
    <dgm:pt modelId="{EE62A7B0-DD69-498F-ADEC-68F045A29508}" type="pres">
      <dgm:prSet presAssocID="{AB9A8041-97AF-4F57-85ED-48A7219D89AE}" presName="hierChild5" presStyleCnt="0"/>
      <dgm:spPr/>
    </dgm:pt>
    <dgm:pt modelId="{BA323772-3DC4-4E90-A7BD-A19EDCCB576D}" type="pres">
      <dgm:prSet presAssocID="{B5D4ACCD-DA61-4741-88CD-82997E4899EF}" presName="Name35" presStyleLbl="parChTrans1D2" presStyleIdx="1" presStyleCnt="2"/>
      <dgm:spPr/>
    </dgm:pt>
    <dgm:pt modelId="{374C39BB-EA0F-43DA-8D2A-85062EB08FC6}" type="pres">
      <dgm:prSet presAssocID="{596F0483-49B8-4246-8AA0-5EBA0CEF53DE}" presName="hierRoot2" presStyleCnt="0">
        <dgm:presLayoutVars>
          <dgm:hierBranch/>
        </dgm:presLayoutVars>
      </dgm:prSet>
      <dgm:spPr/>
    </dgm:pt>
    <dgm:pt modelId="{006EB735-15E3-4134-848C-77E8D669D026}" type="pres">
      <dgm:prSet presAssocID="{596F0483-49B8-4246-8AA0-5EBA0CEF53DE}" presName="rootComposite" presStyleCnt="0"/>
      <dgm:spPr/>
    </dgm:pt>
    <dgm:pt modelId="{668EC827-23D1-461B-93E7-9B4EFDF91F55}" type="pres">
      <dgm:prSet presAssocID="{596F0483-49B8-4246-8AA0-5EBA0CEF53DE}" presName="rootText" presStyleLbl="node2" presStyleIdx="1" presStyleCnt="2">
        <dgm:presLayoutVars>
          <dgm:chPref val="3"/>
        </dgm:presLayoutVars>
      </dgm:prSet>
      <dgm:spPr/>
    </dgm:pt>
    <dgm:pt modelId="{2798FB75-19B9-4381-B4E7-9F80887BB354}" type="pres">
      <dgm:prSet presAssocID="{596F0483-49B8-4246-8AA0-5EBA0CEF53DE}" presName="rootConnector" presStyleLbl="node2" presStyleIdx="1" presStyleCnt="2"/>
      <dgm:spPr/>
    </dgm:pt>
    <dgm:pt modelId="{D87A5EBF-2D0A-4A3E-AB26-2B1B00E8D70E}" type="pres">
      <dgm:prSet presAssocID="{596F0483-49B8-4246-8AA0-5EBA0CEF53DE}" presName="hierChild4" presStyleCnt="0"/>
      <dgm:spPr/>
    </dgm:pt>
    <dgm:pt modelId="{9C79FDD5-95A9-466A-BA94-FA690CC294DB}" type="pres">
      <dgm:prSet presAssocID="{596F0483-49B8-4246-8AA0-5EBA0CEF53DE}" presName="hierChild5" presStyleCnt="0"/>
      <dgm:spPr/>
    </dgm:pt>
    <dgm:pt modelId="{3E683EF5-46BE-4233-A313-E66D625AB468}" type="pres">
      <dgm:prSet presAssocID="{5E2F1FA8-FB62-41E0-8841-1A415C01AD74}" presName="hierChild3" presStyleCnt="0"/>
      <dgm:spPr/>
    </dgm:pt>
  </dgm:ptLst>
  <dgm:cxnLst>
    <dgm:cxn modelId="{F43FB8DD-3334-4B50-A8BF-29775F2979EB}" type="presOf" srcId="{B5D4ACCD-DA61-4741-88CD-82997E4899EF}" destId="{BA323772-3DC4-4E90-A7BD-A19EDCCB576D}" srcOrd="0" destOrd="0" presId="urn:microsoft.com/office/officeart/2005/8/layout/orgChart1"/>
    <dgm:cxn modelId="{085B41DB-4936-4B40-9A5F-A0564A103E30}" type="presOf" srcId="{596F0483-49B8-4246-8AA0-5EBA0CEF53DE}" destId="{668EC827-23D1-461B-93E7-9B4EFDF91F55}" srcOrd="0" destOrd="0" presId="urn:microsoft.com/office/officeart/2005/8/layout/orgChart1"/>
    <dgm:cxn modelId="{634FB6A3-3320-4008-A39E-750A5682F251}" type="presOf" srcId="{AB9A8041-97AF-4F57-85ED-48A7219D89AE}" destId="{F3271953-CBF4-488C-AD17-8A713DC24978}" srcOrd="0" destOrd="0" presId="urn:microsoft.com/office/officeart/2005/8/layout/orgChart1"/>
    <dgm:cxn modelId="{0F1EE1F7-3ABD-4B48-8711-DA5ADFBC6F7B}" srcId="{5E2F1FA8-FB62-41E0-8841-1A415C01AD74}" destId="{596F0483-49B8-4246-8AA0-5EBA0CEF53DE}" srcOrd="1" destOrd="0" parTransId="{B5D4ACCD-DA61-4741-88CD-82997E4899EF}" sibTransId="{7B112E92-EC82-4A5E-A8D3-3E7B74DA6834}"/>
    <dgm:cxn modelId="{002B02C0-DE32-4A68-841D-C7DBB20F6D2E}" srcId="{5E2F1FA8-FB62-41E0-8841-1A415C01AD74}" destId="{AB9A8041-97AF-4F57-85ED-48A7219D89AE}" srcOrd="0" destOrd="0" parTransId="{84495282-8D88-4ACF-9E18-16AD68ABBCED}" sibTransId="{D11541F8-E472-4308-BD51-7105D0C2AF4E}"/>
    <dgm:cxn modelId="{54B6D051-B0F3-45AC-A485-474EF2B784A0}" type="presOf" srcId="{84495282-8D88-4ACF-9E18-16AD68ABBCED}" destId="{795F3433-6EC5-41AC-B4D4-AF26E4489F93}" srcOrd="0" destOrd="0" presId="urn:microsoft.com/office/officeart/2005/8/layout/orgChart1"/>
    <dgm:cxn modelId="{59C5EF7E-D008-4FA7-B416-3BB2B6DB7DD8}" type="presOf" srcId="{AB9A8041-97AF-4F57-85ED-48A7219D89AE}" destId="{BC6F4128-4F91-49CE-9F9E-2F25703D3712}" srcOrd="1" destOrd="0" presId="urn:microsoft.com/office/officeart/2005/8/layout/orgChart1"/>
    <dgm:cxn modelId="{0CFB9512-DE36-4339-B39D-B9F4EE692CC6}" type="presOf" srcId="{5E2F1FA8-FB62-41E0-8841-1A415C01AD74}" destId="{15ECEAF4-6105-4153-B3C7-DA2D204F4B3A}" srcOrd="1" destOrd="0" presId="urn:microsoft.com/office/officeart/2005/8/layout/orgChart1"/>
    <dgm:cxn modelId="{9D469230-602C-4576-A672-54BE8FAF3522}" type="presOf" srcId="{5E2F1FA8-FB62-41E0-8841-1A415C01AD74}" destId="{4EF35305-A05C-4622-B26E-E914A1FBF2B1}" srcOrd="0" destOrd="0" presId="urn:microsoft.com/office/officeart/2005/8/layout/orgChart1"/>
    <dgm:cxn modelId="{3B03081F-2495-40B0-A6E7-FC57360F05E2}" type="presOf" srcId="{4F2846EE-FB8C-4FF7-962A-49C105D061C7}" destId="{75F07299-FB70-4BD5-ACD1-72829AACD69D}" srcOrd="0" destOrd="0" presId="urn:microsoft.com/office/officeart/2005/8/layout/orgChart1"/>
    <dgm:cxn modelId="{0E165136-22BC-43DC-83E1-6B8533F8C37F}" type="presOf" srcId="{596F0483-49B8-4246-8AA0-5EBA0CEF53DE}" destId="{2798FB75-19B9-4381-B4E7-9F80887BB354}" srcOrd="1" destOrd="0" presId="urn:microsoft.com/office/officeart/2005/8/layout/orgChart1"/>
    <dgm:cxn modelId="{D3D53627-480F-4EC4-858C-52C2ED77854E}" srcId="{4F2846EE-FB8C-4FF7-962A-49C105D061C7}" destId="{5E2F1FA8-FB62-41E0-8841-1A415C01AD74}" srcOrd="0" destOrd="0" parTransId="{CEF9C885-99EA-40C8-848E-5BE393909DFE}" sibTransId="{06936FD2-3312-443E-9CF3-127D96A28C33}"/>
    <dgm:cxn modelId="{C084715D-741E-45BB-993E-AED23E488B7B}" type="presParOf" srcId="{75F07299-FB70-4BD5-ACD1-72829AACD69D}" destId="{28AA56B4-3F6E-4EB3-8927-A3365E25A996}" srcOrd="0" destOrd="0" presId="urn:microsoft.com/office/officeart/2005/8/layout/orgChart1"/>
    <dgm:cxn modelId="{2C2FEE11-92AE-4E2B-A482-A974716D4BA0}" type="presParOf" srcId="{28AA56B4-3F6E-4EB3-8927-A3365E25A996}" destId="{7BD0750E-8610-4F59-AA51-4614AE7B74F9}" srcOrd="0" destOrd="0" presId="urn:microsoft.com/office/officeart/2005/8/layout/orgChart1"/>
    <dgm:cxn modelId="{A2482AF7-A4B2-4A9E-A1D3-D223D0279297}" type="presParOf" srcId="{7BD0750E-8610-4F59-AA51-4614AE7B74F9}" destId="{4EF35305-A05C-4622-B26E-E914A1FBF2B1}" srcOrd="0" destOrd="0" presId="urn:microsoft.com/office/officeart/2005/8/layout/orgChart1"/>
    <dgm:cxn modelId="{5EF25386-627F-4D67-BAF6-9D7C7D4B9882}" type="presParOf" srcId="{7BD0750E-8610-4F59-AA51-4614AE7B74F9}" destId="{15ECEAF4-6105-4153-B3C7-DA2D204F4B3A}" srcOrd="1" destOrd="0" presId="urn:microsoft.com/office/officeart/2005/8/layout/orgChart1"/>
    <dgm:cxn modelId="{3721DEBB-DFCB-4E8B-8F05-E1E654D62C23}" type="presParOf" srcId="{28AA56B4-3F6E-4EB3-8927-A3365E25A996}" destId="{39191D3F-FB2D-485F-9E44-A501235CA114}" srcOrd="1" destOrd="0" presId="urn:microsoft.com/office/officeart/2005/8/layout/orgChart1"/>
    <dgm:cxn modelId="{286B52D0-C1D1-4333-896F-C66E03F3103D}" type="presParOf" srcId="{39191D3F-FB2D-485F-9E44-A501235CA114}" destId="{795F3433-6EC5-41AC-B4D4-AF26E4489F93}" srcOrd="0" destOrd="0" presId="urn:microsoft.com/office/officeart/2005/8/layout/orgChart1"/>
    <dgm:cxn modelId="{919DB1FC-5B5B-4FEF-AD6F-C30AB2F6297C}" type="presParOf" srcId="{39191D3F-FB2D-485F-9E44-A501235CA114}" destId="{096BB9F5-3F2F-45A9-AAAA-B023C1029250}" srcOrd="1" destOrd="0" presId="urn:microsoft.com/office/officeart/2005/8/layout/orgChart1"/>
    <dgm:cxn modelId="{10E3218C-7483-4E58-83BD-40CC803A2F3E}" type="presParOf" srcId="{096BB9F5-3F2F-45A9-AAAA-B023C1029250}" destId="{5052A167-71BF-473C-BAA0-10169F43FC43}" srcOrd="0" destOrd="0" presId="urn:microsoft.com/office/officeart/2005/8/layout/orgChart1"/>
    <dgm:cxn modelId="{1BFAAFE1-1553-4186-B280-963B6545AB24}" type="presParOf" srcId="{5052A167-71BF-473C-BAA0-10169F43FC43}" destId="{F3271953-CBF4-488C-AD17-8A713DC24978}" srcOrd="0" destOrd="0" presId="urn:microsoft.com/office/officeart/2005/8/layout/orgChart1"/>
    <dgm:cxn modelId="{701D7F54-D83A-429A-BD03-EC9F444E4A0E}" type="presParOf" srcId="{5052A167-71BF-473C-BAA0-10169F43FC43}" destId="{BC6F4128-4F91-49CE-9F9E-2F25703D3712}" srcOrd="1" destOrd="0" presId="urn:microsoft.com/office/officeart/2005/8/layout/orgChart1"/>
    <dgm:cxn modelId="{D66A6C1F-219A-45F7-A7A4-862A6EC9C17E}" type="presParOf" srcId="{096BB9F5-3F2F-45A9-AAAA-B023C1029250}" destId="{91A6AE75-E22F-41EA-909D-3A7F5CC6AFA6}" srcOrd="1" destOrd="0" presId="urn:microsoft.com/office/officeart/2005/8/layout/orgChart1"/>
    <dgm:cxn modelId="{27CBB132-EBDB-40B0-8316-FD6EE5E61FE0}" type="presParOf" srcId="{096BB9F5-3F2F-45A9-AAAA-B023C1029250}" destId="{EE62A7B0-DD69-498F-ADEC-68F045A29508}" srcOrd="2" destOrd="0" presId="urn:microsoft.com/office/officeart/2005/8/layout/orgChart1"/>
    <dgm:cxn modelId="{83B50D1D-835B-4B59-B4C0-233D2906018B}" type="presParOf" srcId="{39191D3F-FB2D-485F-9E44-A501235CA114}" destId="{BA323772-3DC4-4E90-A7BD-A19EDCCB576D}" srcOrd="2" destOrd="0" presId="urn:microsoft.com/office/officeart/2005/8/layout/orgChart1"/>
    <dgm:cxn modelId="{50801346-CE18-4FCA-B34D-F71611619352}" type="presParOf" srcId="{39191D3F-FB2D-485F-9E44-A501235CA114}" destId="{374C39BB-EA0F-43DA-8D2A-85062EB08FC6}" srcOrd="3" destOrd="0" presId="urn:microsoft.com/office/officeart/2005/8/layout/orgChart1"/>
    <dgm:cxn modelId="{3F69FA00-F693-44AE-AFE3-C23CDD38243E}" type="presParOf" srcId="{374C39BB-EA0F-43DA-8D2A-85062EB08FC6}" destId="{006EB735-15E3-4134-848C-77E8D669D026}" srcOrd="0" destOrd="0" presId="urn:microsoft.com/office/officeart/2005/8/layout/orgChart1"/>
    <dgm:cxn modelId="{17B460F3-9048-44C6-856D-47906837A87B}" type="presParOf" srcId="{006EB735-15E3-4134-848C-77E8D669D026}" destId="{668EC827-23D1-461B-93E7-9B4EFDF91F55}" srcOrd="0" destOrd="0" presId="urn:microsoft.com/office/officeart/2005/8/layout/orgChart1"/>
    <dgm:cxn modelId="{656D316B-E7A5-451A-9620-D72F6C8A78F9}" type="presParOf" srcId="{006EB735-15E3-4134-848C-77E8D669D026}" destId="{2798FB75-19B9-4381-B4E7-9F80887BB354}" srcOrd="1" destOrd="0" presId="urn:microsoft.com/office/officeart/2005/8/layout/orgChart1"/>
    <dgm:cxn modelId="{23A214A0-85B5-4F8D-B485-BA4DCF773FD0}" type="presParOf" srcId="{374C39BB-EA0F-43DA-8D2A-85062EB08FC6}" destId="{D87A5EBF-2D0A-4A3E-AB26-2B1B00E8D70E}" srcOrd="1" destOrd="0" presId="urn:microsoft.com/office/officeart/2005/8/layout/orgChart1"/>
    <dgm:cxn modelId="{7E1380A2-9EFD-4A0D-9354-F0186D92F401}" type="presParOf" srcId="{374C39BB-EA0F-43DA-8D2A-85062EB08FC6}" destId="{9C79FDD5-95A9-466A-BA94-FA690CC294DB}" srcOrd="2" destOrd="0" presId="urn:microsoft.com/office/officeart/2005/8/layout/orgChart1"/>
    <dgm:cxn modelId="{1D30E724-0273-4EC4-894B-63D23E64D1D5}" type="presParOf" srcId="{28AA56B4-3F6E-4EB3-8927-A3365E25A996}" destId="{3E683EF5-46BE-4233-A313-E66D625AB468}"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4F4DB33-F9B1-4621-BC27-9A4C3852F84B}" type="doc">
      <dgm:prSet loTypeId="urn:microsoft.com/office/officeart/2005/8/layout/orgChart1" loCatId="hierarchy" qsTypeId="urn:microsoft.com/office/officeart/2005/8/quickstyle/simple1" qsCatId="simple" csTypeId="urn:microsoft.com/office/officeart/2005/8/colors/accent1_2" csCatId="accent1"/>
      <dgm:spPr/>
    </dgm:pt>
    <dgm:pt modelId="{9777BF13-E18D-4669-90D6-E8D3F6A8538B}">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1" i="0" u="none" strike="noStrike" cap="none" normalizeH="0" baseline="0" dirty="0" smtClean="0">
              <a:ln>
                <a:noFill/>
              </a:ln>
              <a:solidFill>
                <a:schemeClr val="bg1"/>
              </a:solidFill>
              <a:effectLst/>
              <a:latin typeface="Verdana" pitchFamily="34" charset="0"/>
              <a:cs typeface="Arial" charset="0"/>
            </a:rPr>
            <a:t>За особливостями</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1" i="0" u="none" strike="noStrike" cap="none" normalizeH="0" baseline="0" dirty="0" smtClean="0">
              <a:ln>
                <a:noFill/>
              </a:ln>
              <a:solidFill>
                <a:schemeClr val="bg1"/>
              </a:solidFill>
              <a:effectLst/>
              <a:latin typeface="Verdana" pitchFamily="34" charset="0"/>
              <a:cs typeface="Arial" charset="0"/>
            </a:rPr>
            <a:t> конструкції,</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1" i="0" u="none" strike="noStrike" cap="none" normalizeH="0" baseline="0" dirty="0" smtClean="0">
              <a:ln>
                <a:noFill/>
              </a:ln>
              <a:solidFill>
                <a:schemeClr val="bg1"/>
              </a:solidFill>
              <a:effectLst/>
              <a:latin typeface="Verdana" pitchFamily="34" charset="0"/>
              <a:cs typeface="Arial" charset="0"/>
            </a:rPr>
            <a:t> способу</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1" i="0" u="none" strike="noStrike" cap="none" normalizeH="0" baseline="0" dirty="0" smtClean="0">
              <a:ln>
                <a:noFill/>
              </a:ln>
              <a:solidFill>
                <a:schemeClr val="bg1"/>
              </a:solidFill>
              <a:effectLst/>
              <a:latin typeface="Verdana" pitchFamily="34" charset="0"/>
              <a:cs typeface="Arial" charset="0"/>
            </a:rPr>
            <a:t> використання </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1" i="0" u="none" strike="noStrike" cap="none" normalizeH="0" baseline="0" dirty="0" smtClean="0">
              <a:ln>
                <a:noFill/>
              </a:ln>
              <a:solidFill>
                <a:schemeClr val="bg1"/>
              </a:solidFill>
              <a:effectLst/>
              <a:latin typeface="Verdana" pitchFamily="34" charset="0"/>
              <a:cs typeface="Arial" charset="0"/>
            </a:rPr>
            <a:t>та тримання</a:t>
          </a:r>
          <a:r>
            <a:rPr kumimoji="0" lang="ru-RU" altLang="ru-RU" b="1" i="0" u="none" strike="noStrike" cap="none" normalizeH="0" baseline="0" dirty="0" smtClean="0">
              <a:ln>
                <a:noFill/>
              </a:ln>
              <a:solidFill>
                <a:schemeClr val="bg1"/>
              </a:solidFill>
              <a:effectLst/>
              <a:latin typeface="Verdana" pitchFamily="34" charset="0"/>
              <a:cs typeface="Arial" charset="0"/>
            </a:rPr>
            <a:t> </a:t>
          </a:r>
        </a:p>
      </dgm:t>
    </dgm:pt>
    <dgm:pt modelId="{0CB0850D-76C9-49CD-AF7F-CEB4FF0E5268}" type="parTrans" cxnId="{9D738B38-264F-4AEF-BEDA-388BF7E5D31A}">
      <dgm:prSet/>
      <dgm:spPr/>
      <dgm:t>
        <a:bodyPr/>
        <a:lstStyle/>
        <a:p>
          <a:endParaRPr lang="ru-RU"/>
        </a:p>
      </dgm:t>
    </dgm:pt>
    <dgm:pt modelId="{BB836EE3-866C-4FE2-A816-9D7B8FA14C09}" type="sibTrans" cxnId="{9D738B38-264F-4AEF-BEDA-388BF7E5D31A}">
      <dgm:prSet/>
      <dgm:spPr/>
      <dgm:t>
        <a:bodyPr/>
        <a:lstStyle/>
        <a:p>
          <a:endParaRPr lang="ru-RU"/>
        </a:p>
      </dgm:t>
    </dgm:pt>
    <dgm:pt modelId="{6F743EB7-B422-40DE-9AD5-B2A17014F94F}">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bg1"/>
              </a:solidFill>
              <a:effectLst/>
              <a:latin typeface="Verdana" pitchFamily="34" charset="0"/>
              <a:cs typeface="Arial" charset="0"/>
            </a:rPr>
            <a:t>Стандартна</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bg1"/>
              </a:solidFill>
              <a:effectLst/>
              <a:latin typeface="Verdana" pitchFamily="34" charset="0"/>
              <a:cs typeface="Arial" charset="0"/>
            </a:rPr>
            <a:t> зброя</a:t>
          </a:r>
          <a:r>
            <a:rPr kumimoji="0" lang="ru-RU" altLang="ru-RU" b="0" i="0" u="none" strike="noStrike" cap="none" normalizeH="0" baseline="0" dirty="0" smtClean="0">
              <a:ln>
                <a:noFill/>
              </a:ln>
              <a:solidFill>
                <a:schemeClr val="bg1"/>
              </a:solidFill>
              <a:effectLst/>
              <a:latin typeface="Verdana" pitchFamily="34" charset="0"/>
              <a:cs typeface="Arial" charset="0"/>
            </a:rPr>
            <a:t> </a:t>
          </a:r>
        </a:p>
      </dgm:t>
    </dgm:pt>
    <dgm:pt modelId="{BE0B5106-A583-4BC4-8093-B63C6A3D7161}" type="parTrans" cxnId="{4AC5FB4E-9DF3-462D-ADB5-BFF92A61C055}">
      <dgm:prSet/>
      <dgm:spPr/>
      <dgm:t>
        <a:bodyPr/>
        <a:lstStyle/>
        <a:p>
          <a:endParaRPr lang="ru-RU"/>
        </a:p>
      </dgm:t>
    </dgm:pt>
    <dgm:pt modelId="{034A2CA0-FA1B-416B-85D5-B01EF42BC036}" type="sibTrans" cxnId="{4AC5FB4E-9DF3-462D-ADB5-BFF92A61C055}">
      <dgm:prSet/>
      <dgm:spPr/>
      <dgm:t>
        <a:bodyPr/>
        <a:lstStyle/>
        <a:p>
          <a:endParaRPr lang="ru-RU"/>
        </a:p>
      </dgm:t>
    </dgm:pt>
    <dgm:pt modelId="{CCA35D06-4A57-4229-9A4A-85BFD83CEBB8}">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bg1"/>
              </a:solidFill>
              <a:effectLst/>
              <a:latin typeface="Verdana" pitchFamily="34" charset="0"/>
              <a:cs typeface="Arial" charset="0"/>
            </a:rPr>
            <a:t>Нестандартна</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bg1"/>
              </a:solidFill>
              <a:effectLst/>
              <a:latin typeface="Verdana" pitchFamily="34" charset="0"/>
              <a:cs typeface="Arial" charset="0"/>
            </a:rPr>
            <a:t> зброя</a:t>
          </a:r>
          <a:r>
            <a:rPr kumimoji="0" lang="ru-RU" altLang="ru-RU" b="0" i="0" u="none" strike="noStrike" cap="none" normalizeH="0" baseline="0" dirty="0" smtClean="0">
              <a:ln>
                <a:noFill/>
              </a:ln>
              <a:solidFill>
                <a:schemeClr val="bg1"/>
              </a:solidFill>
              <a:effectLst/>
              <a:latin typeface="Verdana" pitchFamily="34" charset="0"/>
              <a:cs typeface="Arial" charset="0"/>
            </a:rPr>
            <a:t> </a:t>
          </a:r>
        </a:p>
      </dgm:t>
    </dgm:pt>
    <dgm:pt modelId="{F4F4AD30-7AD9-45EC-947A-F57344939F9C}" type="parTrans" cxnId="{97CD9A2B-F8F7-491E-A979-FE3D3EE17CBA}">
      <dgm:prSet/>
      <dgm:spPr/>
      <dgm:t>
        <a:bodyPr/>
        <a:lstStyle/>
        <a:p>
          <a:endParaRPr lang="ru-RU"/>
        </a:p>
      </dgm:t>
    </dgm:pt>
    <dgm:pt modelId="{FB8EB85B-E96A-4263-B1BB-A36847D73F91}" type="sibTrans" cxnId="{97CD9A2B-F8F7-491E-A979-FE3D3EE17CBA}">
      <dgm:prSet/>
      <dgm:spPr/>
      <dgm:t>
        <a:bodyPr/>
        <a:lstStyle/>
        <a:p>
          <a:endParaRPr lang="ru-RU"/>
        </a:p>
      </dgm:t>
    </dgm:pt>
    <dgm:pt modelId="{0E188E3A-3D21-4042-BE8D-6BB57CC1E9F1}">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err="1" smtClean="0">
              <a:ln>
                <a:noFill/>
              </a:ln>
              <a:solidFill>
                <a:schemeClr val="bg1"/>
              </a:solidFill>
              <a:effectLst/>
              <a:latin typeface="Verdana" pitchFamily="34" charset="0"/>
              <a:cs typeface="Arial" charset="0"/>
            </a:rPr>
            <a:t>Атипічна</a:t>
          </a:r>
          <a:endParaRPr kumimoji="0" lang="uk-UA" altLang="ru-RU" b="0" i="0" u="none" strike="noStrike" cap="none" normalizeH="0" baseline="0" dirty="0" smtClean="0">
            <a:ln>
              <a:noFill/>
            </a:ln>
            <a:solidFill>
              <a:schemeClr val="bg1"/>
            </a:solidFill>
            <a:effectLst/>
            <a:latin typeface="Verdana" pitchFamily="34"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bg1"/>
              </a:solidFill>
              <a:effectLst/>
              <a:latin typeface="Verdana" pitchFamily="34" charset="0"/>
              <a:cs typeface="Arial" charset="0"/>
            </a:rPr>
            <a:t> зброя</a:t>
          </a:r>
          <a:r>
            <a:rPr kumimoji="0" lang="ru-RU" altLang="ru-RU" b="0" i="0" u="none" strike="noStrike" cap="none" normalizeH="0" baseline="0" dirty="0" smtClean="0">
              <a:ln>
                <a:noFill/>
              </a:ln>
              <a:solidFill>
                <a:schemeClr val="bg1"/>
              </a:solidFill>
              <a:effectLst/>
              <a:latin typeface="Verdana" pitchFamily="34" charset="0"/>
              <a:cs typeface="Arial" charset="0"/>
            </a:rPr>
            <a:t> </a:t>
          </a:r>
        </a:p>
      </dgm:t>
    </dgm:pt>
    <dgm:pt modelId="{E2441B4D-EAB2-4512-9D62-B145610BF144}" type="parTrans" cxnId="{5C37A2D7-2D4A-4D39-8DAA-766D0FE16FAB}">
      <dgm:prSet/>
      <dgm:spPr/>
      <dgm:t>
        <a:bodyPr/>
        <a:lstStyle/>
        <a:p>
          <a:endParaRPr lang="ru-RU"/>
        </a:p>
      </dgm:t>
    </dgm:pt>
    <dgm:pt modelId="{AB01E254-95E6-41D5-A71A-E458F94FFE4C}" type="sibTrans" cxnId="{5C37A2D7-2D4A-4D39-8DAA-766D0FE16FAB}">
      <dgm:prSet/>
      <dgm:spPr/>
      <dgm:t>
        <a:bodyPr/>
        <a:lstStyle/>
        <a:p>
          <a:endParaRPr lang="ru-RU"/>
        </a:p>
      </dgm:t>
    </dgm:pt>
    <dgm:pt modelId="{AA940827-2EEC-4343-AE7D-62530D9A18E7}" type="pres">
      <dgm:prSet presAssocID="{C4F4DB33-F9B1-4621-BC27-9A4C3852F84B}" presName="hierChild1" presStyleCnt="0">
        <dgm:presLayoutVars>
          <dgm:orgChart val="1"/>
          <dgm:chPref val="1"/>
          <dgm:dir/>
          <dgm:animOne val="branch"/>
          <dgm:animLvl val="lvl"/>
          <dgm:resizeHandles/>
        </dgm:presLayoutVars>
      </dgm:prSet>
      <dgm:spPr/>
    </dgm:pt>
    <dgm:pt modelId="{5262B25F-819E-4F1A-9D5E-04DD663F380E}" type="pres">
      <dgm:prSet presAssocID="{9777BF13-E18D-4669-90D6-E8D3F6A8538B}" presName="hierRoot1" presStyleCnt="0">
        <dgm:presLayoutVars>
          <dgm:hierBranch/>
        </dgm:presLayoutVars>
      </dgm:prSet>
      <dgm:spPr/>
    </dgm:pt>
    <dgm:pt modelId="{38922E64-E67B-4342-A90D-937EA8563E18}" type="pres">
      <dgm:prSet presAssocID="{9777BF13-E18D-4669-90D6-E8D3F6A8538B}" presName="rootComposite1" presStyleCnt="0"/>
      <dgm:spPr/>
    </dgm:pt>
    <dgm:pt modelId="{5CB3C12F-FD4D-4378-99AC-893265A39BB7}" type="pres">
      <dgm:prSet presAssocID="{9777BF13-E18D-4669-90D6-E8D3F6A8538B}" presName="rootText1" presStyleLbl="node0" presStyleIdx="0" presStyleCnt="1">
        <dgm:presLayoutVars>
          <dgm:chPref val="3"/>
        </dgm:presLayoutVars>
      </dgm:prSet>
      <dgm:spPr/>
    </dgm:pt>
    <dgm:pt modelId="{D0F2C519-2E92-4F40-B49A-054ACD6E33B6}" type="pres">
      <dgm:prSet presAssocID="{9777BF13-E18D-4669-90D6-E8D3F6A8538B}" presName="rootConnector1" presStyleLbl="node1" presStyleIdx="0" presStyleCnt="0"/>
      <dgm:spPr/>
    </dgm:pt>
    <dgm:pt modelId="{805AB241-CA2B-4340-B7F9-C384C8D1C557}" type="pres">
      <dgm:prSet presAssocID="{9777BF13-E18D-4669-90D6-E8D3F6A8538B}" presName="hierChild2" presStyleCnt="0"/>
      <dgm:spPr/>
    </dgm:pt>
    <dgm:pt modelId="{03B33FF4-1015-4D3E-9D46-9691ABCB0B0E}" type="pres">
      <dgm:prSet presAssocID="{BE0B5106-A583-4BC4-8093-B63C6A3D7161}" presName="Name35" presStyleLbl="parChTrans1D2" presStyleIdx="0" presStyleCnt="3"/>
      <dgm:spPr/>
    </dgm:pt>
    <dgm:pt modelId="{9EB4DA39-47E1-4151-9A3A-72A71F1444DC}" type="pres">
      <dgm:prSet presAssocID="{6F743EB7-B422-40DE-9AD5-B2A17014F94F}" presName="hierRoot2" presStyleCnt="0">
        <dgm:presLayoutVars>
          <dgm:hierBranch/>
        </dgm:presLayoutVars>
      </dgm:prSet>
      <dgm:spPr/>
    </dgm:pt>
    <dgm:pt modelId="{BC4B01A0-6D27-4FFC-B7E9-B7AE495E7379}" type="pres">
      <dgm:prSet presAssocID="{6F743EB7-B422-40DE-9AD5-B2A17014F94F}" presName="rootComposite" presStyleCnt="0"/>
      <dgm:spPr/>
    </dgm:pt>
    <dgm:pt modelId="{10219C40-ED25-41FD-8070-CED8778CCF71}" type="pres">
      <dgm:prSet presAssocID="{6F743EB7-B422-40DE-9AD5-B2A17014F94F}" presName="rootText" presStyleLbl="node2" presStyleIdx="0" presStyleCnt="3">
        <dgm:presLayoutVars>
          <dgm:chPref val="3"/>
        </dgm:presLayoutVars>
      </dgm:prSet>
      <dgm:spPr/>
    </dgm:pt>
    <dgm:pt modelId="{64243644-2317-47B9-9E95-DF8B183BE942}" type="pres">
      <dgm:prSet presAssocID="{6F743EB7-B422-40DE-9AD5-B2A17014F94F}" presName="rootConnector" presStyleLbl="node2" presStyleIdx="0" presStyleCnt="3"/>
      <dgm:spPr/>
    </dgm:pt>
    <dgm:pt modelId="{20D93E25-862A-406B-834C-4B142DBB622B}" type="pres">
      <dgm:prSet presAssocID="{6F743EB7-B422-40DE-9AD5-B2A17014F94F}" presName="hierChild4" presStyleCnt="0"/>
      <dgm:spPr/>
    </dgm:pt>
    <dgm:pt modelId="{D896B613-02C6-48A0-9FF7-DAD79151E88B}" type="pres">
      <dgm:prSet presAssocID="{6F743EB7-B422-40DE-9AD5-B2A17014F94F}" presName="hierChild5" presStyleCnt="0"/>
      <dgm:spPr/>
    </dgm:pt>
    <dgm:pt modelId="{DD651B4A-0A07-47F3-A34D-4084A00CB28F}" type="pres">
      <dgm:prSet presAssocID="{F4F4AD30-7AD9-45EC-947A-F57344939F9C}" presName="Name35" presStyleLbl="parChTrans1D2" presStyleIdx="1" presStyleCnt="3"/>
      <dgm:spPr/>
    </dgm:pt>
    <dgm:pt modelId="{492465D1-B0CC-46F6-9859-8F0A5916F919}" type="pres">
      <dgm:prSet presAssocID="{CCA35D06-4A57-4229-9A4A-85BFD83CEBB8}" presName="hierRoot2" presStyleCnt="0">
        <dgm:presLayoutVars>
          <dgm:hierBranch/>
        </dgm:presLayoutVars>
      </dgm:prSet>
      <dgm:spPr/>
    </dgm:pt>
    <dgm:pt modelId="{21D22ECC-4751-4D1C-A313-B637FE3D8985}" type="pres">
      <dgm:prSet presAssocID="{CCA35D06-4A57-4229-9A4A-85BFD83CEBB8}" presName="rootComposite" presStyleCnt="0"/>
      <dgm:spPr/>
    </dgm:pt>
    <dgm:pt modelId="{BD26077C-156E-4050-AC0A-BD44BD975B1F}" type="pres">
      <dgm:prSet presAssocID="{CCA35D06-4A57-4229-9A4A-85BFD83CEBB8}" presName="rootText" presStyleLbl="node2" presStyleIdx="1" presStyleCnt="3">
        <dgm:presLayoutVars>
          <dgm:chPref val="3"/>
        </dgm:presLayoutVars>
      </dgm:prSet>
      <dgm:spPr/>
    </dgm:pt>
    <dgm:pt modelId="{E1895528-4C31-4055-8936-B802B7554CBD}" type="pres">
      <dgm:prSet presAssocID="{CCA35D06-4A57-4229-9A4A-85BFD83CEBB8}" presName="rootConnector" presStyleLbl="node2" presStyleIdx="1" presStyleCnt="3"/>
      <dgm:spPr/>
    </dgm:pt>
    <dgm:pt modelId="{DBD43034-ED56-426A-A53D-2B7276E9558A}" type="pres">
      <dgm:prSet presAssocID="{CCA35D06-4A57-4229-9A4A-85BFD83CEBB8}" presName="hierChild4" presStyleCnt="0"/>
      <dgm:spPr/>
    </dgm:pt>
    <dgm:pt modelId="{B09541F0-F10A-4463-9D77-56AC0D0C5767}" type="pres">
      <dgm:prSet presAssocID="{CCA35D06-4A57-4229-9A4A-85BFD83CEBB8}" presName="hierChild5" presStyleCnt="0"/>
      <dgm:spPr/>
    </dgm:pt>
    <dgm:pt modelId="{F71938A7-4D89-4E3B-9B6B-42FEAEAD6C68}" type="pres">
      <dgm:prSet presAssocID="{E2441B4D-EAB2-4512-9D62-B145610BF144}" presName="Name35" presStyleLbl="parChTrans1D2" presStyleIdx="2" presStyleCnt="3"/>
      <dgm:spPr/>
    </dgm:pt>
    <dgm:pt modelId="{9F39A2A9-3BE1-43A2-9B08-67723024BB46}" type="pres">
      <dgm:prSet presAssocID="{0E188E3A-3D21-4042-BE8D-6BB57CC1E9F1}" presName="hierRoot2" presStyleCnt="0">
        <dgm:presLayoutVars>
          <dgm:hierBranch/>
        </dgm:presLayoutVars>
      </dgm:prSet>
      <dgm:spPr/>
    </dgm:pt>
    <dgm:pt modelId="{F3060E56-6C2B-43ED-8037-3FFA97BCC723}" type="pres">
      <dgm:prSet presAssocID="{0E188E3A-3D21-4042-BE8D-6BB57CC1E9F1}" presName="rootComposite" presStyleCnt="0"/>
      <dgm:spPr/>
    </dgm:pt>
    <dgm:pt modelId="{B64C23D2-2CA6-484F-A8AA-B6340504DDA3}" type="pres">
      <dgm:prSet presAssocID="{0E188E3A-3D21-4042-BE8D-6BB57CC1E9F1}" presName="rootText" presStyleLbl="node2" presStyleIdx="2" presStyleCnt="3">
        <dgm:presLayoutVars>
          <dgm:chPref val="3"/>
        </dgm:presLayoutVars>
      </dgm:prSet>
      <dgm:spPr/>
    </dgm:pt>
    <dgm:pt modelId="{07F51469-2C09-4DF7-8F30-C074B65D9FA6}" type="pres">
      <dgm:prSet presAssocID="{0E188E3A-3D21-4042-BE8D-6BB57CC1E9F1}" presName="rootConnector" presStyleLbl="node2" presStyleIdx="2" presStyleCnt="3"/>
      <dgm:spPr/>
    </dgm:pt>
    <dgm:pt modelId="{5D6A0E6C-4E5F-4F86-8BBE-9FFD33B4B54D}" type="pres">
      <dgm:prSet presAssocID="{0E188E3A-3D21-4042-BE8D-6BB57CC1E9F1}" presName="hierChild4" presStyleCnt="0"/>
      <dgm:spPr/>
    </dgm:pt>
    <dgm:pt modelId="{1CFDF448-FBAB-41A1-A2C3-D84FDC7CA96D}" type="pres">
      <dgm:prSet presAssocID="{0E188E3A-3D21-4042-BE8D-6BB57CC1E9F1}" presName="hierChild5" presStyleCnt="0"/>
      <dgm:spPr/>
    </dgm:pt>
    <dgm:pt modelId="{662426FE-7368-432A-9E49-186A7991AD8E}" type="pres">
      <dgm:prSet presAssocID="{9777BF13-E18D-4669-90D6-E8D3F6A8538B}" presName="hierChild3" presStyleCnt="0"/>
      <dgm:spPr/>
    </dgm:pt>
  </dgm:ptLst>
  <dgm:cxnLst>
    <dgm:cxn modelId="{6D7373B1-1633-4612-BCF9-B659AE96BADE}" type="presOf" srcId="{6F743EB7-B422-40DE-9AD5-B2A17014F94F}" destId="{10219C40-ED25-41FD-8070-CED8778CCF71}" srcOrd="0" destOrd="0" presId="urn:microsoft.com/office/officeart/2005/8/layout/orgChart1"/>
    <dgm:cxn modelId="{9D738B38-264F-4AEF-BEDA-388BF7E5D31A}" srcId="{C4F4DB33-F9B1-4621-BC27-9A4C3852F84B}" destId="{9777BF13-E18D-4669-90D6-E8D3F6A8538B}" srcOrd="0" destOrd="0" parTransId="{0CB0850D-76C9-49CD-AF7F-CEB4FF0E5268}" sibTransId="{BB836EE3-866C-4FE2-A816-9D7B8FA14C09}"/>
    <dgm:cxn modelId="{39B3583D-0764-4B63-8445-7D69706B04B3}" type="presOf" srcId="{F4F4AD30-7AD9-45EC-947A-F57344939F9C}" destId="{DD651B4A-0A07-47F3-A34D-4084A00CB28F}" srcOrd="0" destOrd="0" presId="urn:microsoft.com/office/officeart/2005/8/layout/orgChart1"/>
    <dgm:cxn modelId="{19BE1F4D-30BB-46DB-ACFF-6550AB2B7E0A}" type="presOf" srcId="{E2441B4D-EAB2-4512-9D62-B145610BF144}" destId="{F71938A7-4D89-4E3B-9B6B-42FEAEAD6C68}" srcOrd="0" destOrd="0" presId="urn:microsoft.com/office/officeart/2005/8/layout/orgChart1"/>
    <dgm:cxn modelId="{F038DEB4-6DE3-41E9-AC2B-68C76B891623}" type="presOf" srcId="{BE0B5106-A583-4BC4-8093-B63C6A3D7161}" destId="{03B33FF4-1015-4D3E-9D46-9691ABCB0B0E}" srcOrd="0" destOrd="0" presId="urn:microsoft.com/office/officeart/2005/8/layout/orgChart1"/>
    <dgm:cxn modelId="{5C37A2D7-2D4A-4D39-8DAA-766D0FE16FAB}" srcId="{9777BF13-E18D-4669-90D6-E8D3F6A8538B}" destId="{0E188E3A-3D21-4042-BE8D-6BB57CC1E9F1}" srcOrd="2" destOrd="0" parTransId="{E2441B4D-EAB2-4512-9D62-B145610BF144}" sibTransId="{AB01E254-95E6-41D5-A71A-E458F94FFE4C}"/>
    <dgm:cxn modelId="{6E25FA5B-7654-4ABE-A17F-062D073EABCA}" type="presOf" srcId="{6F743EB7-B422-40DE-9AD5-B2A17014F94F}" destId="{64243644-2317-47B9-9E95-DF8B183BE942}" srcOrd="1" destOrd="0" presId="urn:microsoft.com/office/officeart/2005/8/layout/orgChart1"/>
    <dgm:cxn modelId="{1812B374-8E4C-42D7-B95C-E3EBFBFE1E5B}" type="presOf" srcId="{C4F4DB33-F9B1-4621-BC27-9A4C3852F84B}" destId="{AA940827-2EEC-4343-AE7D-62530D9A18E7}" srcOrd="0" destOrd="0" presId="urn:microsoft.com/office/officeart/2005/8/layout/orgChart1"/>
    <dgm:cxn modelId="{B80F7A5C-CC71-4ECD-AF79-32A3DE4268F5}" type="presOf" srcId="{9777BF13-E18D-4669-90D6-E8D3F6A8538B}" destId="{D0F2C519-2E92-4F40-B49A-054ACD6E33B6}" srcOrd="1" destOrd="0" presId="urn:microsoft.com/office/officeart/2005/8/layout/orgChart1"/>
    <dgm:cxn modelId="{5A4D0BCB-7BA3-4546-BCB8-6319C57A5276}" type="presOf" srcId="{0E188E3A-3D21-4042-BE8D-6BB57CC1E9F1}" destId="{07F51469-2C09-4DF7-8F30-C074B65D9FA6}" srcOrd="1" destOrd="0" presId="urn:microsoft.com/office/officeart/2005/8/layout/orgChart1"/>
    <dgm:cxn modelId="{4253420C-F55A-4D6E-AD79-1CE06F7A6614}" type="presOf" srcId="{CCA35D06-4A57-4229-9A4A-85BFD83CEBB8}" destId="{E1895528-4C31-4055-8936-B802B7554CBD}" srcOrd="1" destOrd="0" presId="urn:microsoft.com/office/officeart/2005/8/layout/orgChart1"/>
    <dgm:cxn modelId="{4AC5FB4E-9DF3-462D-ADB5-BFF92A61C055}" srcId="{9777BF13-E18D-4669-90D6-E8D3F6A8538B}" destId="{6F743EB7-B422-40DE-9AD5-B2A17014F94F}" srcOrd="0" destOrd="0" parTransId="{BE0B5106-A583-4BC4-8093-B63C6A3D7161}" sibTransId="{034A2CA0-FA1B-416B-85D5-B01EF42BC036}"/>
    <dgm:cxn modelId="{A84AA623-7F5E-4C25-8C87-BC7CBDDCDD1F}" type="presOf" srcId="{CCA35D06-4A57-4229-9A4A-85BFD83CEBB8}" destId="{BD26077C-156E-4050-AC0A-BD44BD975B1F}" srcOrd="0" destOrd="0" presId="urn:microsoft.com/office/officeart/2005/8/layout/orgChart1"/>
    <dgm:cxn modelId="{B7A907BE-207E-4FEF-B07F-620D674CA708}" type="presOf" srcId="{0E188E3A-3D21-4042-BE8D-6BB57CC1E9F1}" destId="{B64C23D2-2CA6-484F-A8AA-B6340504DDA3}" srcOrd="0" destOrd="0" presId="urn:microsoft.com/office/officeart/2005/8/layout/orgChart1"/>
    <dgm:cxn modelId="{97CD9A2B-F8F7-491E-A979-FE3D3EE17CBA}" srcId="{9777BF13-E18D-4669-90D6-E8D3F6A8538B}" destId="{CCA35D06-4A57-4229-9A4A-85BFD83CEBB8}" srcOrd="1" destOrd="0" parTransId="{F4F4AD30-7AD9-45EC-947A-F57344939F9C}" sibTransId="{FB8EB85B-E96A-4263-B1BB-A36847D73F91}"/>
    <dgm:cxn modelId="{E445E469-4A48-4A3C-96D5-970667302155}" type="presOf" srcId="{9777BF13-E18D-4669-90D6-E8D3F6A8538B}" destId="{5CB3C12F-FD4D-4378-99AC-893265A39BB7}" srcOrd="0" destOrd="0" presId="urn:microsoft.com/office/officeart/2005/8/layout/orgChart1"/>
    <dgm:cxn modelId="{D84F8FD7-4257-436D-B3A8-AC92BD3537E7}" type="presParOf" srcId="{AA940827-2EEC-4343-AE7D-62530D9A18E7}" destId="{5262B25F-819E-4F1A-9D5E-04DD663F380E}" srcOrd="0" destOrd="0" presId="urn:microsoft.com/office/officeart/2005/8/layout/orgChart1"/>
    <dgm:cxn modelId="{573573F5-64D6-4404-896F-42BB7E5FEBFB}" type="presParOf" srcId="{5262B25F-819E-4F1A-9D5E-04DD663F380E}" destId="{38922E64-E67B-4342-A90D-937EA8563E18}" srcOrd="0" destOrd="0" presId="urn:microsoft.com/office/officeart/2005/8/layout/orgChart1"/>
    <dgm:cxn modelId="{E3DA8CA6-A8E3-4EBB-9944-81F5AD0623EB}" type="presParOf" srcId="{38922E64-E67B-4342-A90D-937EA8563E18}" destId="{5CB3C12F-FD4D-4378-99AC-893265A39BB7}" srcOrd="0" destOrd="0" presId="urn:microsoft.com/office/officeart/2005/8/layout/orgChart1"/>
    <dgm:cxn modelId="{660E85F4-6F2C-49B8-89C6-BD032776A037}" type="presParOf" srcId="{38922E64-E67B-4342-A90D-937EA8563E18}" destId="{D0F2C519-2E92-4F40-B49A-054ACD6E33B6}" srcOrd="1" destOrd="0" presId="urn:microsoft.com/office/officeart/2005/8/layout/orgChart1"/>
    <dgm:cxn modelId="{DFEA882D-C174-4564-BDDF-5D001DB6573C}" type="presParOf" srcId="{5262B25F-819E-4F1A-9D5E-04DD663F380E}" destId="{805AB241-CA2B-4340-B7F9-C384C8D1C557}" srcOrd="1" destOrd="0" presId="urn:microsoft.com/office/officeart/2005/8/layout/orgChart1"/>
    <dgm:cxn modelId="{C82EADDA-8992-4C89-8DAD-35EF5CEB1762}" type="presParOf" srcId="{805AB241-CA2B-4340-B7F9-C384C8D1C557}" destId="{03B33FF4-1015-4D3E-9D46-9691ABCB0B0E}" srcOrd="0" destOrd="0" presId="urn:microsoft.com/office/officeart/2005/8/layout/orgChart1"/>
    <dgm:cxn modelId="{16A4737A-72F2-408A-9995-A616A0E00402}" type="presParOf" srcId="{805AB241-CA2B-4340-B7F9-C384C8D1C557}" destId="{9EB4DA39-47E1-4151-9A3A-72A71F1444DC}" srcOrd="1" destOrd="0" presId="urn:microsoft.com/office/officeart/2005/8/layout/orgChart1"/>
    <dgm:cxn modelId="{F3D1DAE1-1465-4F6D-9FC2-A4557C510DE4}" type="presParOf" srcId="{9EB4DA39-47E1-4151-9A3A-72A71F1444DC}" destId="{BC4B01A0-6D27-4FFC-B7E9-B7AE495E7379}" srcOrd="0" destOrd="0" presId="urn:microsoft.com/office/officeart/2005/8/layout/orgChart1"/>
    <dgm:cxn modelId="{8E596F2C-B898-4FF7-B7C4-5B9BF2EA10E4}" type="presParOf" srcId="{BC4B01A0-6D27-4FFC-B7E9-B7AE495E7379}" destId="{10219C40-ED25-41FD-8070-CED8778CCF71}" srcOrd="0" destOrd="0" presId="urn:microsoft.com/office/officeart/2005/8/layout/orgChart1"/>
    <dgm:cxn modelId="{1AD8A415-2911-4437-8368-106531A7A34C}" type="presParOf" srcId="{BC4B01A0-6D27-4FFC-B7E9-B7AE495E7379}" destId="{64243644-2317-47B9-9E95-DF8B183BE942}" srcOrd="1" destOrd="0" presId="urn:microsoft.com/office/officeart/2005/8/layout/orgChart1"/>
    <dgm:cxn modelId="{C7FAB1E6-8627-4328-8E82-32A54910762D}" type="presParOf" srcId="{9EB4DA39-47E1-4151-9A3A-72A71F1444DC}" destId="{20D93E25-862A-406B-834C-4B142DBB622B}" srcOrd="1" destOrd="0" presId="urn:microsoft.com/office/officeart/2005/8/layout/orgChart1"/>
    <dgm:cxn modelId="{CF37BB5C-4B1A-4DA1-8B6F-E041E0E8AEC9}" type="presParOf" srcId="{9EB4DA39-47E1-4151-9A3A-72A71F1444DC}" destId="{D896B613-02C6-48A0-9FF7-DAD79151E88B}" srcOrd="2" destOrd="0" presId="urn:microsoft.com/office/officeart/2005/8/layout/orgChart1"/>
    <dgm:cxn modelId="{8C73DD16-7AAD-4E62-BEE1-9A2E0A13EE3C}" type="presParOf" srcId="{805AB241-CA2B-4340-B7F9-C384C8D1C557}" destId="{DD651B4A-0A07-47F3-A34D-4084A00CB28F}" srcOrd="2" destOrd="0" presId="urn:microsoft.com/office/officeart/2005/8/layout/orgChart1"/>
    <dgm:cxn modelId="{E63E6582-731F-4DF6-81D4-28452615DAB3}" type="presParOf" srcId="{805AB241-CA2B-4340-B7F9-C384C8D1C557}" destId="{492465D1-B0CC-46F6-9859-8F0A5916F919}" srcOrd="3" destOrd="0" presId="urn:microsoft.com/office/officeart/2005/8/layout/orgChart1"/>
    <dgm:cxn modelId="{FF7048E6-DBDF-49AA-A1B5-6357EA53C1EE}" type="presParOf" srcId="{492465D1-B0CC-46F6-9859-8F0A5916F919}" destId="{21D22ECC-4751-4D1C-A313-B637FE3D8985}" srcOrd="0" destOrd="0" presId="urn:microsoft.com/office/officeart/2005/8/layout/orgChart1"/>
    <dgm:cxn modelId="{F8103FDA-31C0-45AF-BED9-D4538E3AB3BE}" type="presParOf" srcId="{21D22ECC-4751-4D1C-A313-B637FE3D8985}" destId="{BD26077C-156E-4050-AC0A-BD44BD975B1F}" srcOrd="0" destOrd="0" presId="urn:microsoft.com/office/officeart/2005/8/layout/orgChart1"/>
    <dgm:cxn modelId="{91A5ACB6-CF83-4C40-A681-A28282482625}" type="presParOf" srcId="{21D22ECC-4751-4D1C-A313-B637FE3D8985}" destId="{E1895528-4C31-4055-8936-B802B7554CBD}" srcOrd="1" destOrd="0" presId="urn:microsoft.com/office/officeart/2005/8/layout/orgChart1"/>
    <dgm:cxn modelId="{BA1B716F-E5EA-4FA2-B6C2-52BF4448EEB3}" type="presParOf" srcId="{492465D1-B0CC-46F6-9859-8F0A5916F919}" destId="{DBD43034-ED56-426A-A53D-2B7276E9558A}" srcOrd="1" destOrd="0" presId="urn:microsoft.com/office/officeart/2005/8/layout/orgChart1"/>
    <dgm:cxn modelId="{7F7C1EB4-3AFF-4FB7-A08C-56571D567D2B}" type="presParOf" srcId="{492465D1-B0CC-46F6-9859-8F0A5916F919}" destId="{B09541F0-F10A-4463-9D77-56AC0D0C5767}" srcOrd="2" destOrd="0" presId="urn:microsoft.com/office/officeart/2005/8/layout/orgChart1"/>
    <dgm:cxn modelId="{937213B4-C8F3-43B4-96E5-AA7182BAA1F2}" type="presParOf" srcId="{805AB241-CA2B-4340-B7F9-C384C8D1C557}" destId="{F71938A7-4D89-4E3B-9B6B-42FEAEAD6C68}" srcOrd="4" destOrd="0" presId="urn:microsoft.com/office/officeart/2005/8/layout/orgChart1"/>
    <dgm:cxn modelId="{5DE8C143-D9C1-4DDD-B0D5-DDEF45130969}" type="presParOf" srcId="{805AB241-CA2B-4340-B7F9-C384C8D1C557}" destId="{9F39A2A9-3BE1-43A2-9B08-67723024BB46}" srcOrd="5" destOrd="0" presId="urn:microsoft.com/office/officeart/2005/8/layout/orgChart1"/>
    <dgm:cxn modelId="{6FDF99DF-0F87-44CC-94A9-AC0D09409615}" type="presParOf" srcId="{9F39A2A9-3BE1-43A2-9B08-67723024BB46}" destId="{F3060E56-6C2B-43ED-8037-3FFA97BCC723}" srcOrd="0" destOrd="0" presId="urn:microsoft.com/office/officeart/2005/8/layout/orgChart1"/>
    <dgm:cxn modelId="{8776E95F-12EB-4233-93DC-7BD0D8562D1B}" type="presParOf" srcId="{F3060E56-6C2B-43ED-8037-3FFA97BCC723}" destId="{B64C23D2-2CA6-484F-A8AA-B6340504DDA3}" srcOrd="0" destOrd="0" presId="urn:microsoft.com/office/officeart/2005/8/layout/orgChart1"/>
    <dgm:cxn modelId="{75C7E2E8-DA65-4852-BDD9-E9D8AE9B1AF4}" type="presParOf" srcId="{F3060E56-6C2B-43ED-8037-3FFA97BCC723}" destId="{07F51469-2C09-4DF7-8F30-C074B65D9FA6}" srcOrd="1" destOrd="0" presId="urn:microsoft.com/office/officeart/2005/8/layout/orgChart1"/>
    <dgm:cxn modelId="{AAE9AE2B-7802-403C-9281-9E91F569F659}" type="presParOf" srcId="{9F39A2A9-3BE1-43A2-9B08-67723024BB46}" destId="{5D6A0E6C-4E5F-4F86-8BBE-9FFD33B4B54D}" srcOrd="1" destOrd="0" presId="urn:microsoft.com/office/officeart/2005/8/layout/orgChart1"/>
    <dgm:cxn modelId="{54EFFF4B-7033-4CD6-9140-C6FE38E05D9B}" type="presParOf" srcId="{9F39A2A9-3BE1-43A2-9B08-67723024BB46}" destId="{1CFDF448-FBAB-41A1-A2C3-D84FDC7CA96D}" srcOrd="2" destOrd="0" presId="urn:microsoft.com/office/officeart/2005/8/layout/orgChart1"/>
    <dgm:cxn modelId="{3E04B6A4-BF9E-468B-A487-8B11A450657F}" type="presParOf" srcId="{5262B25F-819E-4F1A-9D5E-04DD663F380E}" destId="{662426FE-7368-432A-9E49-186A7991AD8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4E8D17C-0AEF-41A6-B7A3-3CAD0564C7F0}" type="doc">
      <dgm:prSet loTypeId="urn:microsoft.com/office/officeart/2005/8/layout/hList1" loCatId="list" qsTypeId="urn:microsoft.com/office/officeart/2005/8/quickstyle/simple3" qsCatId="simple" csTypeId="urn:microsoft.com/office/officeart/2005/8/colors/accent1_2" csCatId="accent1" phldr="1"/>
      <dgm:spPr/>
      <dgm:t>
        <a:bodyPr/>
        <a:lstStyle/>
        <a:p>
          <a:endParaRPr lang="ru-RU"/>
        </a:p>
      </dgm:t>
    </dgm:pt>
    <dgm:pt modelId="{8ECD0142-5566-41B7-9010-A1C31F120859}">
      <dgm:prSet phldrT="[Текст]"/>
      <dgm:spPr/>
      <dgm:t>
        <a:bodyPr/>
        <a:lstStyle/>
        <a:p>
          <a:r>
            <a:rPr lang="uk-UA" dirty="0" smtClean="0"/>
            <a:t>Нарізна зброя</a:t>
          </a:r>
          <a:endParaRPr lang="ru-RU" dirty="0"/>
        </a:p>
      </dgm:t>
    </dgm:pt>
    <dgm:pt modelId="{1FE8EBF1-8DC7-46B9-88C0-3650F2CB9F3C}" type="parTrans" cxnId="{F2AE7E36-999D-47DC-845D-699C0B79EA98}">
      <dgm:prSet/>
      <dgm:spPr/>
      <dgm:t>
        <a:bodyPr/>
        <a:lstStyle/>
        <a:p>
          <a:endParaRPr lang="ru-RU"/>
        </a:p>
      </dgm:t>
    </dgm:pt>
    <dgm:pt modelId="{BE75A83E-DCA0-4434-A432-1D218197F00A}" type="sibTrans" cxnId="{F2AE7E36-999D-47DC-845D-699C0B79EA98}">
      <dgm:prSet/>
      <dgm:spPr/>
      <dgm:t>
        <a:bodyPr/>
        <a:lstStyle/>
        <a:p>
          <a:endParaRPr lang="ru-RU"/>
        </a:p>
      </dgm:t>
    </dgm:pt>
    <dgm:pt modelId="{9E17E48F-F0AC-49C6-B44C-A0FFDF9267BE}">
      <dgm:prSet phldrT="[Текст]"/>
      <dgm:spPr/>
      <dgm:t>
        <a:bodyPr/>
        <a:lstStyle/>
        <a:p>
          <a:r>
            <a:rPr lang="uk-UA" dirty="0" smtClean="0"/>
            <a:t>калібр вимірюється у міліметрах і відображає відстань між протилежними полями нарізів. Найчастіше бойова зброя має такі калібри: 6,35; 7,62; 7,65; 8; 9; 11,45 мм, спортивна — 5,6 мм. У США та Великій Британії калібр визначається в дюймах і лініях (1 дюйм — 25,4 мм, 1 лінія — 2,54 мм). </a:t>
          </a:r>
          <a:endParaRPr lang="ru-RU" dirty="0"/>
        </a:p>
      </dgm:t>
    </dgm:pt>
    <dgm:pt modelId="{70611904-4A03-46AE-86E1-C6212EA1AE99}" type="parTrans" cxnId="{720553AC-E7AF-4619-87A6-B3C3DC799937}">
      <dgm:prSet/>
      <dgm:spPr/>
      <dgm:t>
        <a:bodyPr/>
        <a:lstStyle/>
        <a:p>
          <a:endParaRPr lang="ru-RU"/>
        </a:p>
      </dgm:t>
    </dgm:pt>
    <dgm:pt modelId="{206D7B9D-3190-418C-AA30-D1D13D31C93A}" type="sibTrans" cxnId="{720553AC-E7AF-4619-87A6-B3C3DC799937}">
      <dgm:prSet/>
      <dgm:spPr/>
      <dgm:t>
        <a:bodyPr/>
        <a:lstStyle/>
        <a:p>
          <a:endParaRPr lang="ru-RU"/>
        </a:p>
      </dgm:t>
    </dgm:pt>
    <dgm:pt modelId="{555F1D09-358D-4E51-9447-9D29F531338C}">
      <dgm:prSet phldrT="[Текст]"/>
      <dgm:spPr/>
      <dgm:t>
        <a:bodyPr/>
        <a:lstStyle/>
        <a:p>
          <a:r>
            <a:rPr lang="uk-UA" dirty="0" err="1" smtClean="0"/>
            <a:t>Гладкоствольна</a:t>
          </a:r>
          <a:r>
            <a:rPr lang="uk-UA" dirty="0" smtClean="0"/>
            <a:t> зброя</a:t>
          </a:r>
          <a:endParaRPr lang="ru-RU" dirty="0"/>
        </a:p>
      </dgm:t>
    </dgm:pt>
    <dgm:pt modelId="{B8CA2743-5ADA-4697-9801-1A1F2C9F8913}" type="parTrans" cxnId="{4DB73018-9542-4444-82A2-5B63C32749DC}">
      <dgm:prSet/>
      <dgm:spPr/>
      <dgm:t>
        <a:bodyPr/>
        <a:lstStyle/>
        <a:p>
          <a:endParaRPr lang="ru-RU"/>
        </a:p>
      </dgm:t>
    </dgm:pt>
    <dgm:pt modelId="{8AD68089-6307-4FC2-89B2-8D74F86C43BA}" type="sibTrans" cxnId="{4DB73018-9542-4444-82A2-5B63C32749DC}">
      <dgm:prSet/>
      <dgm:spPr/>
      <dgm:t>
        <a:bodyPr/>
        <a:lstStyle/>
        <a:p>
          <a:endParaRPr lang="ru-RU"/>
        </a:p>
      </dgm:t>
    </dgm:pt>
    <dgm:pt modelId="{533746B5-B8E1-46F6-ACB3-07AE799F7EDE}">
      <dgm:prSet phldrT="[Текст]"/>
      <dgm:spPr/>
      <dgm:t>
        <a:bodyPr/>
        <a:lstStyle/>
        <a:p>
          <a:r>
            <a:rPr lang="uk-UA" dirty="0" smtClean="0"/>
            <a:t>Калібр визначається кількістю круглих куль, які можуть бути виготовлені з англійського фунта свинцю (453,592 г). Мисливські рушниці мають калібри 12 (відповідає діаметру 18,2 мм), 16 (16,80 </a:t>
          </a:r>
          <a:r>
            <a:rPr lang="uk-UA" dirty="0" err="1" smtClean="0"/>
            <a:t>мм</a:t>
          </a:r>
          <a:r>
            <a:rPr lang="uk-UA" dirty="0" smtClean="0"/>
            <a:t>), 20 (15,70 </a:t>
          </a:r>
          <a:r>
            <a:rPr lang="uk-UA" dirty="0" err="1" smtClean="0"/>
            <a:t>мм</a:t>
          </a:r>
          <a:r>
            <a:rPr lang="uk-UA" dirty="0" smtClean="0"/>
            <a:t>). Калібр зброї наносять на ділянці казенної частини ствола і на </a:t>
          </a:r>
          <a:r>
            <a:rPr lang="uk-UA" dirty="0" err="1" smtClean="0"/>
            <a:t>дінце</a:t>
          </a:r>
          <a:r>
            <a:rPr lang="uk-UA" dirty="0" smtClean="0"/>
            <a:t> гільзи.  </a:t>
          </a:r>
          <a:endParaRPr lang="ru-RU" dirty="0"/>
        </a:p>
      </dgm:t>
    </dgm:pt>
    <dgm:pt modelId="{3F58EAF2-0DCB-45CB-9B44-A2D085890463}" type="parTrans" cxnId="{678384E1-A0A0-4B8C-AA8A-B2E101DDF3B1}">
      <dgm:prSet/>
      <dgm:spPr/>
      <dgm:t>
        <a:bodyPr/>
        <a:lstStyle/>
        <a:p>
          <a:endParaRPr lang="ru-RU"/>
        </a:p>
      </dgm:t>
    </dgm:pt>
    <dgm:pt modelId="{0610EBA3-D5C2-4330-8573-45D50A3E038F}" type="sibTrans" cxnId="{678384E1-A0A0-4B8C-AA8A-B2E101DDF3B1}">
      <dgm:prSet/>
      <dgm:spPr/>
      <dgm:t>
        <a:bodyPr/>
        <a:lstStyle/>
        <a:p>
          <a:endParaRPr lang="ru-RU"/>
        </a:p>
      </dgm:t>
    </dgm:pt>
    <dgm:pt modelId="{95AF8AF1-5869-48D0-AA8F-F1EDD04EC8BB}" type="pres">
      <dgm:prSet presAssocID="{34E8D17C-0AEF-41A6-B7A3-3CAD0564C7F0}" presName="Name0" presStyleCnt="0">
        <dgm:presLayoutVars>
          <dgm:dir/>
          <dgm:animLvl val="lvl"/>
          <dgm:resizeHandles val="exact"/>
        </dgm:presLayoutVars>
      </dgm:prSet>
      <dgm:spPr/>
      <dgm:t>
        <a:bodyPr/>
        <a:lstStyle/>
        <a:p>
          <a:endParaRPr lang="ru-RU"/>
        </a:p>
      </dgm:t>
    </dgm:pt>
    <dgm:pt modelId="{7D322DCA-2C75-44D6-B721-301DA1BFF04D}" type="pres">
      <dgm:prSet presAssocID="{8ECD0142-5566-41B7-9010-A1C31F120859}" presName="composite" presStyleCnt="0"/>
      <dgm:spPr/>
    </dgm:pt>
    <dgm:pt modelId="{4E533CF3-5B46-4CDD-8CDA-E279B71DFB2D}" type="pres">
      <dgm:prSet presAssocID="{8ECD0142-5566-41B7-9010-A1C31F120859}" presName="parTx" presStyleLbl="alignNode1" presStyleIdx="0" presStyleCnt="2">
        <dgm:presLayoutVars>
          <dgm:chMax val="0"/>
          <dgm:chPref val="0"/>
          <dgm:bulletEnabled val="1"/>
        </dgm:presLayoutVars>
      </dgm:prSet>
      <dgm:spPr/>
      <dgm:t>
        <a:bodyPr/>
        <a:lstStyle/>
        <a:p>
          <a:endParaRPr lang="ru-RU"/>
        </a:p>
      </dgm:t>
    </dgm:pt>
    <dgm:pt modelId="{85D8F78B-9E41-4C2E-85C7-876F13C0DFBC}" type="pres">
      <dgm:prSet presAssocID="{8ECD0142-5566-41B7-9010-A1C31F120859}" presName="desTx" presStyleLbl="alignAccFollowNode1" presStyleIdx="0" presStyleCnt="2">
        <dgm:presLayoutVars>
          <dgm:bulletEnabled val="1"/>
        </dgm:presLayoutVars>
      </dgm:prSet>
      <dgm:spPr/>
      <dgm:t>
        <a:bodyPr/>
        <a:lstStyle/>
        <a:p>
          <a:endParaRPr lang="ru-RU"/>
        </a:p>
      </dgm:t>
    </dgm:pt>
    <dgm:pt modelId="{6E7016D2-B603-4676-8D3E-21550BFA9C86}" type="pres">
      <dgm:prSet presAssocID="{BE75A83E-DCA0-4434-A432-1D218197F00A}" presName="space" presStyleCnt="0"/>
      <dgm:spPr/>
    </dgm:pt>
    <dgm:pt modelId="{FCA44ADF-5BE5-468A-9CF1-6ABCE80EF18E}" type="pres">
      <dgm:prSet presAssocID="{555F1D09-358D-4E51-9447-9D29F531338C}" presName="composite" presStyleCnt="0"/>
      <dgm:spPr/>
    </dgm:pt>
    <dgm:pt modelId="{8035557D-2FAF-4007-B694-E2B492171538}" type="pres">
      <dgm:prSet presAssocID="{555F1D09-358D-4E51-9447-9D29F531338C}" presName="parTx" presStyleLbl="alignNode1" presStyleIdx="1" presStyleCnt="2">
        <dgm:presLayoutVars>
          <dgm:chMax val="0"/>
          <dgm:chPref val="0"/>
          <dgm:bulletEnabled val="1"/>
        </dgm:presLayoutVars>
      </dgm:prSet>
      <dgm:spPr/>
      <dgm:t>
        <a:bodyPr/>
        <a:lstStyle/>
        <a:p>
          <a:endParaRPr lang="ru-RU"/>
        </a:p>
      </dgm:t>
    </dgm:pt>
    <dgm:pt modelId="{943181BC-4159-4664-95AE-FBD66C5FAC83}" type="pres">
      <dgm:prSet presAssocID="{555F1D09-358D-4E51-9447-9D29F531338C}" presName="desTx" presStyleLbl="alignAccFollowNode1" presStyleIdx="1" presStyleCnt="2">
        <dgm:presLayoutVars>
          <dgm:bulletEnabled val="1"/>
        </dgm:presLayoutVars>
      </dgm:prSet>
      <dgm:spPr/>
      <dgm:t>
        <a:bodyPr/>
        <a:lstStyle/>
        <a:p>
          <a:endParaRPr lang="ru-RU"/>
        </a:p>
      </dgm:t>
    </dgm:pt>
  </dgm:ptLst>
  <dgm:cxnLst>
    <dgm:cxn modelId="{F2AE7E36-999D-47DC-845D-699C0B79EA98}" srcId="{34E8D17C-0AEF-41A6-B7A3-3CAD0564C7F0}" destId="{8ECD0142-5566-41B7-9010-A1C31F120859}" srcOrd="0" destOrd="0" parTransId="{1FE8EBF1-8DC7-46B9-88C0-3650F2CB9F3C}" sibTransId="{BE75A83E-DCA0-4434-A432-1D218197F00A}"/>
    <dgm:cxn modelId="{8F11F1D9-8877-452B-8161-98D3F004F20D}" type="presOf" srcId="{34E8D17C-0AEF-41A6-B7A3-3CAD0564C7F0}" destId="{95AF8AF1-5869-48D0-AA8F-F1EDD04EC8BB}" srcOrd="0" destOrd="0" presId="urn:microsoft.com/office/officeart/2005/8/layout/hList1"/>
    <dgm:cxn modelId="{4DB73018-9542-4444-82A2-5B63C32749DC}" srcId="{34E8D17C-0AEF-41A6-B7A3-3CAD0564C7F0}" destId="{555F1D09-358D-4E51-9447-9D29F531338C}" srcOrd="1" destOrd="0" parTransId="{B8CA2743-5ADA-4697-9801-1A1F2C9F8913}" sibTransId="{8AD68089-6307-4FC2-89B2-8D74F86C43BA}"/>
    <dgm:cxn modelId="{45ED75A7-D348-45E0-9D72-FBBEB786228A}" type="presOf" srcId="{533746B5-B8E1-46F6-ACB3-07AE799F7EDE}" destId="{943181BC-4159-4664-95AE-FBD66C5FAC83}" srcOrd="0" destOrd="0" presId="urn:microsoft.com/office/officeart/2005/8/layout/hList1"/>
    <dgm:cxn modelId="{720553AC-E7AF-4619-87A6-B3C3DC799937}" srcId="{8ECD0142-5566-41B7-9010-A1C31F120859}" destId="{9E17E48F-F0AC-49C6-B44C-A0FFDF9267BE}" srcOrd="0" destOrd="0" parTransId="{70611904-4A03-46AE-86E1-C6212EA1AE99}" sibTransId="{206D7B9D-3190-418C-AA30-D1D13D31C93A}"/>
    <dgm:cxn modelId="{1DEB3782-1503-4870-8605-9C8B9CC54FD9}" type="presOf" srcId="{555F1D09-358D-4E51-9447-9D29F531338C}" destId="{8035557D-2FAF-4007-B694-E2B492171538}" srcOrd="0" destOrd="0" presId="urn:microsoft.com/office/officeart/2005/8/layout/hList1"/>
    <dgm:cxn modelId="{E2BB7533-75F2-4324-BCD7-9734E98E75B7}" type="presOf" srcId="{9E17E48F-F0AC-49C6-B44C-A0FFDF9267BE}" destId="{85D8F78B-9E41-4C2E-85C7-876F13C0DFBC}" srcOrd="0" destOrd="0" presId="urn:microsoft.com/office/officeart/2005/8/layout/hList1"/>
    <dgm:cxn modelId="{AE0C5334-CA51-41D0-9F0F-1E7981A624D2}" type="presOf" srcId="{8ECD0142-5566-41B7-9010-A1C31F120859}" destId="{4E533CF3-5B46-4CDD-8CDA-E279B71DFB2D}" srcOrd="0" destOrd="0" presId="urn:microsoft.com/office/officeart/2005/8/layout/hList1"/>
    <dgm:cxn modelId="{678384E1-A0A0-4B8C-AA8A-B2E101DDF3B1}" srcId="{555F1D09-358D-4E51-9447-9D29F531338C}" destId="{533746B5-B8E1-46F6-ACB3-07AE799F7EDE}" srcOrd="0" destOrd="0" parTransId="{3F58EAF2-0DCB-45CB-9B44-A2D085890463}" sibTransId="{0610EBA3-D5C2-4330-8573-45D50A3E038F}"/>
    <dgm:cxn modelId="{64157F3B-8E26-428F-B7B7-BC84D1F9B439}" type="presParOf" srcId="{95AF8AF1-5869-48D0-AA8F-F1EDD04EC8BB}" destId="{7D322DCA-2C75-44D6-B721-301DA1BFF04D}" srcOrd="0" destOrd="0" presId="urn:microsoft.com/office/officeart/2005/8/layout/hList1"/>
    <dgm:cxn modelId="{E40EC771-48DC-4229-A43A-A4C8ED8DE334}" type="presParOf" srcId="{7D322DCA-2C75-44D6-B721-301DA1BFF04D}" destId="{4E533CF3-5B46-4CDD-8CDA-E279B71DFB2D}" srcOrd="0" destOrd="0" presId="urn:microsoft.com/office/officeart/2005/8/layout/hList1"/>
    <dgm:cxn modelId="{39D7D953-AA57-4A5E-A4DD-A1761E267F40}" type="presParOf" srcId="{7D322DCA-2C75-44D6-B721-301DA1BFF04D}" destId="{85D8F78B-9E41-4C2E-85C7-876F13C0DFBC}" srcOrd="1" destOrd="0" presId="urn:microsoft.com/office/officeart/2005/8/layout/hList1"/>
    <dgm:cxn modelId="{B6981954-1C12-4E1A-B610-392F94A6B042}" type="presParOf" srcId="{95AF8AF1-5869-48D0-AA8F-F1EDD04EC8BB}" destId="{6E7016D2-B603-4676-8D3E-21550BFA9C86}" srcOrd="1" destOrd="0" presId="urn:microsoft.com/office/officeart/2005/8/layout/hList1"/>
    <dgm:cxn modelId="{18D1EEC3-5AD0-4B6A-82C1-5A7B8B15655D}" type="presParOf" srcId="{95AF8AF1-5869-48D0-AA8F-F1EDD04EC8BB}" destId="{FCA44ADF-5BE5-468A-9CF1-6ABCE80EF18E}" srcOrd="2" destOrd="0" presId="urn:microsoft.com/office/officeart/2005/8/layout/hList1"/>
    <dgm:cxn modelId="{2CFBFB02-5B82-4D1A-973D-A29A1865AE37}" type="presParOf" srcId="{FCA44ADF-5BE5-468A-9CF1-6ABCE80EF18E}" destId="{8035557D-2FAF-4007-B694-E2B492171538}" srcOrd="0" destOrd="0" presId="urn:microsoft.com/office/officeart/2005/8/layout/hList1"/>
    <dgm:cxn modelId="{4E5B3E87-C647-4A92-AAA2-BCD95448706C}" type="presParOf" srcId="{FCA44ADF-5BE5-468A-9CF1-6ABCE80EF18E}" destId="{943181BC-4159-4664-95AE-FBD66C5FAC83}"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C8B7216-5387-4897-AEC0-01626482561E}" type="doc">
      <dgm:prSet loTypeId="urn:microsoft.com/office/officeart/2005/8/layout/vList4#3" loCatId="list" qsTypeId="urn:microsoft.com/office/officeart/2005/8/quickstyle/simple3" qsCatId="simple" csTypeId="urn:microsoft.com/office/officeart/2005/8/colors/accent1_2" csCatId="accent1" phldr="1"/>
      <dgm:spPr/>
      <dgm:t>
        <a:bodyPr/>
        <a:lstStyle/>
        <a:p>
          <a:endParaRPr lang="ru-RU"/>
        </a:p>
      </dgm:t>
    </dgm:pt>
    <dgm:pt modelId="{C9DF927C-1C8A-4E72-BBFE-27321E37B40F}">
      <dgm:prSet phldrT="[Текст]"/>
      <dgm:spPr/>
      <dgm:t>
        <a:bodyPr/>
        <a:lstStyle/>
        <a:p>
          <a:r>
            <a:rPr lang="uk-UA" dirty="0" smtClean="0"/>
            <a:t>просту</a:t>
          </a:r>
          <a:endParaRPr lang="ru-RU" dirty="0"/>
        </a:p>
      </dgm:t>
    </dgm:pt>
    <dgm:pt modelId="{AE753F5F-C8AF-4224-A859-7413320D8F6E}" type="parTrans" cxnId="{140CD5CC-844B-4D1A-A772-758FD8C04ECD}">
      <dgm:prSet/>
      <dgm:spPr/>
      <dgm:t>
        <a:bodyPr/>
        <a:lstStyle/>
        <a:p>
          <a:endParaRPr lang="ru-RU"/>
        </a:p>
      </dgm:t>
    </dgm:pt>
    <dgm:pt modelId="{8E35B431-7491-4572-99C8-5BC9D9760521}" type="sibTrans" cxnId="{140CD5CC-844B-4D1A-A772-758FD8C04ECD}">
      <dgm:prSet/>
      <dgm:spPr/>
      <dgm:t>
        <a:bodyPr/>
        <a:lstStyle/>
        <a:p>
          <a:endParaRPr lang="ru-RU"/>
        </a:p>
      </dgm:t>
    </dgm:pt>
    <dgm:pt modelId="{9FEB8BD0-FE97-4A82-BF33-FCE0AB68EA38}">
      <dgm:prSet phldrT="[Текст]"/>
      <dgm:spPr/>
      <dgm:t>
        <a:bodyPr/>
        <a:lstStyle/>
        <a:p>
          <a:r>
            <a:rPr lang="uk-UA" dirty="0" smtClean="0"/>
            <a:t>виконує функції одного виду зброї</a:t>
          </a:r>
          <a:endParaRPr lang="ru-RU" dirty="0"/>
        </a:p>
      </dgm:t>
    </dgm:pt>
    <dgm:pt modelId="{5358B8F9-3272-48B2-816E-763E6E73F195}" type="parTrans" cxnId="{AFCFAF81-5D56-4825-A4E5-D52648F01D54}">
      <dgm:prSet/>
      <dgm:spPr/>
      <dgm:t>
        <a:bodyPr/>
        <a:lstStyle/>
        <a:p>
          <a:endParaRPr lang="ru-RU"/>
        </a:p>
      </dgm:t>
    </dgm:pt>
    <dgm:pt modelId="{3B80629C-9A27-4526-B227-408EC89E0C20}" type="sibTrans" cxnId="{AFCFAF81-5D56-4825-A4E5-D52648F01D54}">
      <dgm:prSet/>
      <dgm:spPr/>
      <dgm:t>
        <a:bodyPr/>
        <a:lstStyle/>
        <a:p>
          <a:endParaRPr lang="ru-RU"/>
        </a:p>
      </dgm:t>
    </dgm:pt>
    <dgm:pt modelId="{D8603833-7733-41C6-BF63-953E729E37F0}">
      <dgm:prSet phldrT="[Текст]"/>
      <dgm:spPr/>
      <dgm:t>
        <a:bodyPr/>
        <a:lstStyle/>
        <a:p>
          <a:r>
            <a:rPr lang="uk-UA" dirty="0" smtClean="0"/>
            <a:t>комбіновану </a:t>
          </a:r>
          <a:endParaRPr lang="ru-RU" dirty="0"/>
        </a:p>
      </dgm:t>
    </dgm:pt>
    <dgm:pt modelId="{5CA2C07E-7AA8-4F73-8ADA-1466EC26E8FB}" type="parTrans" cxnId="{2CDB09EE-BA26-4FEE-9216-5618857F9FF2}">
      <dgm:prSet/>
      <dgm:spPr/>
      <dgm:t>
        <a:bodyPr/>
        <a:lstStyle/>
        <a:p>
          <a:endParaRPr lang="ru-RU"/>
        </a:p>
      </dgm:t>
    </dgm:pt>
    <dgm:pt modelId="{BAC4EE47-B4F6-400C-A640-D2BE82C6B7C0}" type="sibTrans" cxnId="{2CDB09EE-BA26-4FEE-9216-5618857F9FF2}">
      <dgm:prSet/>
      <dgm:spPr/>
      <dgm:t>
        <a:bodyPr/>
        <a:lstStyle/>
        <a:p>
          <a:endParaRPr lang="ru-RU"/>
        </a:p>
      </dgm:t>
    </dgm:pt>
    <dgm:pt modelId="{BF06A170-6DAD-455B-9F56-ABA240C4715C}">
      <dgm:prSet phldrT="[Текст]"/>
      <dgm:spPr/>
      <dgm:t>
        <a:bodyPr/>
        <a:lstStyle/>
        <a:p>
          <a:r>
            <a:rPr lang="ru-RU" dirty="0" err="1" smtClean="0"/>
            <a:t>викону</a:t>
          </a:r>
          <a:r>
            <a:rPr lang="uk-UA" dirty="0" smtClean="0"/>
            <a:t>є функції двох і більше різних видів зброї </a:t>
          </a:r>
          <a:endParaRPr lang="ru-RU" dirty="0"/>
        </a:p>
      </dgm:t>
    </dgm:pt>
    <dgm:pt modelId="{8BEA2B72-A89D-4007-A785-84C6748A8517}" type="parTrans" cxnId="{A1E13FAE-870B-4A27-9EE8-61C7EFD9E5CA}">
      <dgm:prSet/>
      <dgm:spPr/>
      <dgm:t>
        <a:bodyPr/>
        <a:lstStyle/>
        <a:p>
          <a:endParaRPr lang="ru-RU"/>
        </a:p>
      </dgm:t>
    </dgm:pt>
    <dgm:pt modelId="{2E772BFB-0746-49F6-B31C-911D0BE7FEA6}" type="sibTrans" cxnId="{A1E13FAE-870B-4A27-9EE8-61C7EFD9E5CA}">
      <dgm:prSet/>
      <dgm:spPr/>
      <dgm:t>
        <a:bodyPr/>
        <a:lstStyle/>
        <a:p>
          <a:endParaRPr lang="ru-RU"/>
        </a:p>
      </dgm:t>
    </dgm:pt>
    <dgm:pt modelId="{AAE93C5E-10FB-41BB-A1AB-FA698BC579F0}" type="pres">
      <dgm:prSet presAssocID="{4C8B7216-5387-4897-AEC0-01626482561E}" presName="linear" presStyleCnt="0">
        <dgm:presLayoutVars>
          <dgm:dir/>
          <dgm:resizeHandles val="exact"/>
        </dgm:presLayoutVars>
      </dgm:prSet>
      <dgm:spPr/>
      <dgm:t>
        <a:bodyPr/>
        <a:lstStyle/>
        <a:p>
          <a:endParaRPr lang="ru-RU"/>
        </a:p>
      </dgm:t>
    </dgm:pt>
    <dgm:pt modelId="{2ACAB2BC-232B-47A3-8056-3980E6E1188F}" type="pres">
      <dgm:prSet presAssocID="{C9DF927C-1C8A-4E72-BBFE-27321E37B40F}" presName="comp" presStyleCnt="0"/>
      <dgm:spPr/>
    </dgm:pt>
    <dgm:pt modelId="{337F36E2-48E5-4156-BF89-58E4098F6A79}" type="pres">
      <dgm:prSet presAssocID="{C9DF927C-1C8A-4E72-BBFE-27321E37B40F}" presName="box" presStyleLbl="node1" presStyleIdx="0" presStyleCnt="2"/>
      <dgm:spPr/>
      <dgm:t>
        <a:bodyPr/>
        <a:lstStyle/>
        <a:p>
          <a:endParaRPr lang="ru-RU"/>
        </a:p>
      </dgm:t>
    </dgm:pt>
    <dgm:pt modelId="{32041C14-1F51-4FD3-B88A-D728AACBC623}" type="pres">
      <dgm:prSet presAssocID="{C9DF927C-1C8A-4E72-BBFE-27321E37B40F}" presName="img" presStyleLbl="fgImgPlace1" presStyleIdx="0" presStyleCnt="2"/>
      <dgm:spPr>
        <a:blipFill rotWithShape="0">
          <a:blip xmlns:r="http://schemas.openxmlformats.org/officeDocument/2006/relationships" r:embed="rId1"/>
          <a:stretch>
            <a:fillRect/>
          </a:stretch>
        </a:blipFill>
      </dgm:spPr>
    </dgm:pt>
    <dgm:pt modelId="{4A26ED0B-19ED-4840-9651-FEB597F86715}" type="pres">
      <dgm:prSet presAssocID="{C9DF927C-1C8A-4E72-BBFE-27321E37B40F}" presName="text" presStyleLbl="node1" presStyleIdx="0" presStyleCnt="2">
        <dgm:presLayoutVars>
          <dgm:bulletEnabled val="1"/>
        </dgm:presLayoutVars>
      </dgm:prSet>
      <dgm:spPr/>
      <dgm:t>
        <a:bodyPr/>
        <a:lstStyle/>
        <a:p>
          <a:endParaRPr lang="ru-RU"/>
        </a:p>
      </dgm:t>
    </dgm:pt>
    <dgm:pt modelId="{AC50F155-B016-4182-9182-46808E854208}" type="pres">
      <dgm:prSet presAssocID="{8E35B431-7491-4572-99C8-5BC9D9760521}" presName="spacer" presStyleCnt="0"/>
      <dgm:spPr/>
    </dgm:pt>
    <dgm:pt modelId="{DE3937D3-33C7-4AEA-AC61-F6B112B437E3}" type="pres">
      <dgm:prSet presAssocID="{D8603833-7733-41C6-BF63-953E729E37F0}" presName="comp" presStyleCnt="0"/>
      <dgm:spPr/>
    </dgm:pt>
    <dgm:pt modelId="{3F3D7916-CBAD-4B51-AB22-66FDF901E861}" type="pres">
      <dgm:prSet presAssocID="{D8603833-7733-41C6-BF63-953E729E37F0}" presName="box" presStyleLbl="node1" presStyleIdx="1" presStyleCnt="2"/>
      <dgm:spPr/>
      <dgm:t>
        <a:bodyPr/>
        <a:lstStyle/>
        <a:p>
          <a:endParaRPr lang="ru-RU"/>
        </a:p>
      </dgm:t>
    </dgm:pt>
    <dgm:pt modelId="{2BAD4B54-56AD-4263-BB50-9110AEE10624}" type="pres">
      <dgm:prSet presAssocID="{D8603833-7733-41C6-BF63-953E729E37F0}" presName="img" presStyleLbl="fgImgPlace1" presStyleIdx="1" presStyleCnt="2"/>
      <dgm:spPr>
        <a:blipFill rotWithShape="0">
          <a:blip xmlns:r="http://schemas.openxmlformats.org/officeDocument/2006/relationships" r:embed="rId2"/>
          <a:stretch>
            <a:fillRect/>
          </a:stretch>
        </a:blipFill>
      </dgm:spPr>
    </dgm:pt>
    <dgm:pt modelId="{8E59188D-CC19-4D17-B156-235A6368C1A9}" type="pres">
      <dgm:prSet presAssocID="{D8603833-7733-41C6-BF63-953E729E37F0}" presName="text" presStyleLbl="node1" presStyleIdx="1" presStyleCnt="2">
        <dgm:presLayoutVars>
          <dgm:bulletEnabled val="1"/>
        </dgm:presLayoutVars>
      </dgm:prSet>
      <dgm:spPr/>
      <dgm:t>
        <a:bodyPr/>
        <a:lstStyle/>
        <a:p>
          <a:endParaRPr lang="ru-RU"/>
        </a:p>
      </dgm:t>
    </dgm:pt>
  </dgm:ptLst>
  <dgm:cxnLst>
    <dgm:cxn modelId="{EA1547D5-E305-4EDD-B9C5-154F68AAE152}" type="presOf" srcId="{BF06A170-6DAD-455B-9F56-ABA240C4715C}" destId="{8E59188D-CC19-4D17-B156-235A6368C1A9}" srcOrd="1" destOrd="1" presId="urn:microsoft.com/office/officeart/2005/8/layout/vList4#3"/>
    <dgm:cxn modelId="{A1E13FAE-870B-4A27-9EE8-61C7EFD9E5CA}" srcId="{D8603833-7733-41C6-BF63-953E729E37F0}" destId="{BF06A170-6DAD-455B-9F56-ABA240C4715C}" srcOrd="0" destOrd="0" parTransId="{8BEA2B72-A89D-4007-A785-84C6748A8517}" sibTransId="{2E772BFB-0746-49F6-B31C-911D0BE7FEA6}"/>
    <dgm:cxn modelId="{140CD5CC-844B-4D1A-A772-758FD8C04ECD}" srcId="{4C8B7216-5387-4897-AEC0-01626482561E}" destId="{C9DF927C-1C8A-4E72-BBFE-27321E37B40F}" srcOrd="0" destOrd="0" parTransId="{AE753F5F-C8AF-4224-A859-7413320D8F6E}" sibTransId="{8E35B431-7491-4572-99C8-5BC9D9760521}"/>
    <dgm:cxn modelId="{2CDB09EE-BA26-4FEE-9216-5618857F9FF2}" srcId="{4C8B7216-5387-4897-AEC0-01626482561E}" destId="{D8603833-7733-41C6-BF63-953E729E37F0}" srcOrd="1" destOrd="0" parTransId="{5CA2C07E-7AA8-4F73-8ADA-1466EC26E8FB}" sibTransId="{BAC4EE47-B4F6-400C-A640-D2BE82C6B7C0}"/>
    <dgm:cxn modelId="{C5C769BC-14EC-4447-BB9B-52E19E5011E4}" type="presOf" srcId="{9FEB8BD0-FE97-4A82-BF33-FCE0AB68EA38}" destId="{337F36E2-48E5-4156-BF89-58E4098F6A79}" srcOrd="0" destOrd="1" presId="urn:microsoft.com/office/officeart/2005/8/layout/vList4#3"/>
    <dgm:cxn modelId="{AFCFAF81-5D56-4825-A4E5-D52648F01D54}" srcId="{C9DF927C-1C8A-4E72-BBFE-27321E37B40F}" destId="{9FEB8BD0-FE97-4A82-BF33-FCE0AB68EA38}" srcOrd="0" destOrd="0" parTransId="{5358B8F9-3272-48B2-816E-763E6E73F195}" sibTransId="{3B80629C-9A27-4526-B227-408EC89E0C20}"/>
    <dgm:cxn modelId="{BCC2C9A7-37C0-4839-BD3E-40E4708668E9}" type="presOf" srcId="{4C8B7216-5387-4897-AEC0-01626482561E}" destId="{AAE93C5E-10FB-41BB-A1AB-FA698BC579F0}" srcOrd="0" destOrd="0" presId="urn:microsoft.com/office/officeart/2005/8/layout/vList4#3"/>
    <dgm:cxn modelId="{236B1862-4834-46E7-ABAC-9280E305EB5C}" type="presOf" srcId="{C9DF927C-1C8A-4E72-BBFE-27321E37B40F}" destId="{4A26ED0B-19ED-4840-9651-FEB597F86715}" srcOrd="1" destOrd="0" presId="urn:microsoft.com/office/officeart/2005/8/layout/vList4#3"/>
    <dgm:cxn modelId="{BE39F7DD-BA1D-4A16-9BAC-F7BEAEC42A4A}" type="presOf" srcId="{D8603833-7733-41C6-BF63-953E729E37F0}" destId="{8E59188D-CC19-4D17-B156-235A6368C1A9}" srcOrd="1" destOrd="0" presId="urn:microsoft.com/office/officeart/2005/8/layout/vList4#3"/>
    <dgm:cxn modelId="{49033744-0BF2-4572-B32F-A1D6258AF03D}" type="presOf" srcId="{BF06A170-6DAD-455B-9F56-ABA240C4715C}" destId="{3F3D7916-CBAD-4B51-AB22-66FDF901E861}" srcOrd="0" destOrd="1" presId="urn:microsoft.com/office/officeart/2005/8/layout/vList4#3"/>
    <dgm:cxn modelId="{8EECD83D-6BDA-47B3-8665-1A2F6A447F07}" type="presOf" srcId="{D8603833-7733-41C6-BF63-953E729E37F0}" destId="{3F3D7916-CBAD-4B51-AB22-66FDF901E861}" srcOrd="0" destOrd="0" presId="urn:microsoft.com/office/officeart/2005/8/layout/vList4#3"/>
    <dgm:cxn modelId="{1F2B161F-B8BF-4175-A853-37F3D97B772E}" type="presOf" srcId="{C9DF927C-1C8A-4E72-BBFE-27321E37B40F}" destId="{337F36E2-48E5-4156-BF89-58E4098F6A79}" srcOrd="0" destOrd="0" presId="urn:microsoft.com/office/officeart/2005/8/layout/vList4#3"/>
    <dgm:cxn modelId="{46F69F16-D761-40AD-A356-AFA74FC8696C}" type="presOf" srcId="{9FEB8BD0-FE97-4A82-BF33-FCE0AB68EA38}" destId="{4A26ED0B-19ED-4840-9651-FEB597F86715}" srcOrd="1" destOrd="1" presId="urn:microsoft.com/office/officeart/2005/8/layout/vList4#3"/>
    <dgm:cxn modelId="{DFE6CB9A-C1B3-4F2C-AAFF-E13386ADCDA4}" type="presParOf" srcId="{AAE93C5E-10FB-41BB-A1AB-FA698BC579F0}" destId="{2ACAB2BC-232B-47A3-8056-3980E6E1188F}" srcOrd="0" destOrd="0" presId="urn:microsoft.com/office/officeart/2005/8/layout/vList4#3"/>
    <dgm:cxn modelId="{37F9F129-947D-44D7-B32B-593A3704D269}" type="presParOf" srcId="{2ACAB2BC-232B-47A3-8056-3980E6E1188F}" destId="{337F36E2-48E5-4156-BF89-58E4098F6A79}" srcOrd="0" destOrd="0" presId="urn:microsoft.com/office/officeart/2005/8/layout/vList4#3"/>
    <dgm:cxn modelId="{C063D270-BCA1-48CB-8FA4-17C3E9901A5A}" type="presParOf" srcId="{2ACAB2BC-232B-47A3-8056-3980E6E1188F}" destId="{32041C14-1F51-4FD3-B88A-D728AACBC623}" srcOrd="1" destOrd="0" presId="urn:microsoft.com/office/officeart/2005/8/layout/vList4#3"/>
    <dgm:cxn modelId="{7AFEA68A-B600-48AA-9E91-72D652BEF1F7}" type="presParOf" srcId="{2ACAB2BC-232B-47A3-8056-3980E6E1188F}" destId="{4A26ED0B-19ED-4840-9651-FEB597F86715}" srcOrd="2" destOrd="0" presId="urn:microsoft.com/office/officeart/2005/8/layout/vList4#3"/>
    <dgm:cxn modelId="{37477739-2441-4311-953E-600F8AF5D1F3}" type="presParOf" srcId="{AAE93C5E-10FB-41BB-A1AB-FA698BC579F0}" destId="{AC50F155-B016-4182-9182-46808E854208}" srcOrd="1" destOrd="0" presId="urn:microsoft.com/office/officeart/2005/8/layout/vList4#3"/>
    <dgm:cxn modelId="{3A759F88-9D05-4B9B-B907-BF093C329C7A}" type="presParOf" srcId="{AAE93C5E-10FB-41BB-A1AB-FA698BC579F0}" destId="{DE3937D3-33C7-4AEA-AC61-F6B112B437E3}" srcOrd="2" destOrd="0" presId="urn:microsoft.com/office/officeart/2005/8/layout/vList4#3"/>
    <dgm:cxn modelId="{B1AEF3B2-5550-4EAD-B4EA-FABDE3B39095}" type="presParOf" srcId="{DE3937D3-33C7-4AEA-AC61-F6B112B437E3}" destId="{3F3D7916-CBAD-4B51-AB22-66FDF901E861}" srcOrd="0" destOrd="0" presId="urn:microsoft.com/office/officeart/2005/8/layout/vList4#3"/>
    <dgm:cxn modelId="{224A5904-F527-440A-A5A5-55366D16BD0B}" type="presParOf" srcId="{DE3937D3-33C7-4AEA-AC61-F6B112B437E3}" destId="{2BAD4B54-56AD-4263-BB50-9110AEE10624}" srcOrd="1" destOrd="0" presId="urn:microsoft.com/office/officeart/2005/8/layout/vList4#3"/>
    <dgm:cxn modelId="{12CA1C4B-E26D-4FC9-B5FA-218F424BAF9C}" type="presParOf" srcId="{DE3937D3-33C7-4AEA-AC61-F6B112B437E3}" destId="{8E59188D-CC19-4D17-B156-235A6368C1A9}" srcOrd="2" destOrd="0" presId="urn:microsoft.com/office/officeart/2005/8/layout/vList4#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D4DD447-F97E-49F2-AEF7-BB04BE676E67}" type="doc">
      <dgm:prSet loTypeId="urn:microsoft.com/office/officeart/2005/8/layout/hList1" loCatId="list" qsTypeId="urn:microsoft.com/office/officeart/2005/8/quickstyle/simple3" qsCatId="simple" csTypeId="urn:microsoft.com/office/officeart/2005/8/colors/accent1_2" csCatId="accent1" phldr="1"/>
      <dgm:spPr/>
      <dgm:t>
        <a:bodyPr/>
        <a:lstStyle/>
        <a:p>
          <a:endParaRPr lang="ru-RU"/>
        </a:p>
      </dgm:t>
    </dgm:pt>
    <dgm:pt modelId="{EC6748CA-0D16-4FB5-ABB3-7E67706F47D7}">
      <dgm:prSet phldrT="[Текст]"/>
      <dgm:spPr/>
      <dgm:t>
        <a:bodyPr/>
        <a:lstStyle/>
        <a:p>
          <a:r>
            <a:rPr lang="uk-UA" dirty="0" smtClean="0"/>
            <a:t>Патрони</a:t>
          </a:r>
          <a:endParaRPr lang="ru-RU" dirty="0"/>
        </a:p>
      </dgm:t>
    </dgm:pt>
    <dgm:pt modelId="{98BE5896-D54F-421F-8952-A6564E166459}" type="parTrans" cxnId="{CCD3D12E-8413-4A08-9F23-6412835659E3}">
      <dgm:prSet/>
      <dgm:spPr/>
      <dgm:t>
        <a:bodyPr/>
        <a:lstStyle/>
        <a:p>
          <a:endParaRPr lang="ru-RU"/>
        </a:p>
      </dgm:t>
    </dgm:pt>
    <dgm:pt modelId="{870FE634-4775-4C53-A4ED-C88E03E63810}" type="sibTrans" cxnId="{CCD3D12E-8413-4A08-9F23-6412835659E3}">
      <dgm:prSet/>
      <dgm:spPr/>
      <dgm:t>
        <a:bodyPr/>
        <a:lstStyle/>
        <a:p>
          <a:endParaRPr lang="ru-RU"/>
        </a:p>
      </dgm:t>
    </dgm:pt>
    <dgm:pt modelId="{7D086DF4-A403-430C-B454-DCE8709A0471}" type="asst">
      <dgm:prSet phldrT="[Текст]"/>
      <dgm:spPr/>
      <dgm:t>
        <a:bodyPr/>
        <a:lstStyle/>
        <a:p>
          <a:r>
            <a:rPr lang="uk-UA" dirty="0" smtClean="0"/>
            <a:t>унітарні </a:t>
          </a:r>
          <a:endParaRPr lang="ru-RU" dirty="0"/>
        </a:p>
      </dgm:t>
    </dgm:pt>
    <dgm:pt modelId="{B82536CF-4DBF-4694-8CE7-12EA023388E7}" type="parTrans" cxnId="{04BE784D-3E05-45C2-B2B6-9D6D3DF06856}">
      <dgm:prSet/>
      <dgm:spPr/>
      <dgm:t>
        <a:bodyPr/>
        <a:lstStyle/>
        <a:p>
          <a:endParaRPr lang="ru-RU"/>
        </a:p>
      </dgm:t>
    </dgm:pt>
    <dgm:pt modelId="{DE302626-80B8-492A-834A-78B29DCD1FE9}" type="sibTrans" cxnId="{04BE784D-3E05-45C2-B2B6-9D6D3DF06856}">
      <dgm:prSet/>
      <dgm:spPr/>
      <dgm:t>
        <a:bodyPr/>
        <a:lstStyle/>
        <a:p>
          <a:endParaRPr lang="ru-RU"/>
        </a:p>
      </dgm:t>
    </dgm:pt>
    <dgm:pt modelId="{C7B977CE-454A-4315-9AF2-55A3437E3060}">
      <dgm:prSet phldrT="[Текст]"/>
      <dgm:spPr/>
      <dgm:t>
        <a:bodyPr/>
        <a:lstStyle/>
        <a:p>
          <a:r>
            <a:rPr lang="uk-UA" dirty="0" smtClean="0"/>
            <a:t>патрони окремого запалювання</a:t>
          </a:r>
          <a:endParaRPr lang="ru-RU" dirty="0"/>
        </a:p>
      </dgm:t>
    </dgm:pt>
    <dgm:pt modelId="{C01B3B3C-2221-4064-8043-70D7ADC81741}" type="parTrans" cxnId="{702C036A-2628-44BC-9E89-5790F77D5E78}">
      <dgm:prSet/>
      <dgm:spPr/>
      <dgm:t>
        <a:bodyPr/>
        <a:lstStyle/>
        <a:p>
          <a:endParaRPr lang="ru-RU"/>
        </a:p>
      </dgm:t>
    </dgm:pt>
    <dgm:pt modelId="{12B33996-9792-4097-8D8A-42FB4869A054}" type="sibTrans" cxnId="{702C036A-2628-44BC-9E89-5790F77D5E78}">
      <dgm:prSet/>
      <dgm:spPr/>
      <dgm:t>
        <a:bodyPr/>
        <a:lstStyle/>
        <a:p>
          <a:endParaRPr lang="ru-RU"/>
        </a:p>
      </dgm:t>
    </dgm:pt>
    <dgm:pt modelId="{93A92584-C9EF-49A2-9387-26DC6682DDD6}">
      <dgm:prSet/>
      <dgm:spPr/>
      <dgm:t>
        <a:bodyPr/>
        <a:lstStyle/>
        <a:p>
          <a:r>
            <a:rPr lang="uk-UA" dirty="0" smtClean="0"/>
            <a:t>складається з гільзи з зарядом пороху, кулею або дробом і капсулем, а мисливський патрон має пиж і прокладки. Унітарний патрон характерний для вогнепальної </a:t>
          </a:r>
          <a:r>
            <a:rPr lang="uk-UA" dirty="0" err="1" smtClean="0"/>
            <a:t>казнозарядної</a:t>
          </a:r>
          <a:r>
            <a:rPr lang="uk-UA" dirty="0" smtClean="0"/>
            <a:t> зброї. </a:t>
          </a:r>
          <a:endParaRPr lang="ru-RU" dirty="0"/>
        </a:p>
      </dgm:t>
    </dgm:pt>
    <dgm:pt modelId="{5840A0E7-2037-4D51-ACF1-39DED7F5150A}" type="parTrans" cxnId="{EC205A15-50ED-4D92-BD8F-0E67DFE4F3F3}">
      <dgm:prSet/>
      <dgm:spPr/>
      <dgm:t>
        <a:bodyPr/>
        <a:lstStyle/>
        <a:p>
          <a:endParaRPr lang="ru-RU"/>
        </a:p>
      </dgm:t>
    </dgm:pt>
    <dgm:pt modelId="{10FFB4A2-7664-43E8-9E73-07704D712CC4}" type="sibTrans" cxnId="{EC205A15-50ED-4D92-BD8F-0E67DFE4F3F3}">
      <dgm:prSet/>
      <dgm:spPr/>
      <dgm:t>
        <a:bodyPr/>
        <a:lstStyle/>
        <a:p>
          <a:endParaRPr lang="ru-RU"/>
        </a:p>
      </dgm:t>
    </dgm:pt>
    <dgm:pt modelId="{5D8F1869-3891-4077-AD88-A2EC2D3586C6}" type="pres">
      <dgm:prSet presAssocID="{6D4DD447-F97E-49F2-AEF7-BB04BE676E67}" presName="Name0" presStyleCnt="0">
        <dgm:presLayoutVars>
          <dgm:dir/>
          <dgm:animLvl val="lvl"/>
          <dgm:resizeHandles val="exact"/>
        </dgm:presLayoutVars>
      </dgm:prSet>
      <dgm:spPr/>
      <dgm:t>
        <a:bodyPr/>
        <a:lstStyle/>
        <a:p>
          <a:endParaRPr lang="ru-RU"/>
        </a:p>
      </dgm:t>
    </dgm:pt>
    <dgm:pt modelId="{C6827F9D-AF0F-48AF-9A3E-D0B49009A74A}" type="pres">
      <dgm:prSet presAssocID="{EC6748CA-0D16-4FB5-ABB3-7E67706F47D7}" presName="composite" presStyleCnt="0"/>
      <dgm:spPr/>
    </dgm:pt>
    <dgm:pt modelId="{F1CC7F43-6C04-4C8E-B38F-D81EC342143B}" type="pres">
      <dgm:prSet presAssocID="{EC6748CA-0D16-4FB5-ABB3-7E67706F47D7}" presName="parTx" presStyleLbl="alignNode1" presStyleIdx="0" presStyleCnt="1">
        <dgm:presLayoutVars>
          <dgm:chMax val="0"/>
          <dgm:chPref val="0"/>
          <dgm:bulletEnabled val="1"/>
        </dgm:presLayoutVars>
      </dgm:prSet>
      <dgm:spPr/>
      <dgm:t>
        <a:bodyPr/>
        <a:lstStyle/>
        <a:p>
          <a:endParaRPr lang="ru-RU"/>
        </a:p>
      </dgm:t>
    </dgm:pt>
    <dgm:pt modelId="{3EEB346E-7D7C-4BF4-B54B-828BE5B2E057}" type="pres">
      <dgm:prSet presAssocID="{EC6748CA-0D16-4FB5-ABB3-7E67706F47D7}" presName="desTx" presStyleLbl="alignAccFollowNode1" presStyleIdx="0" presStyleCnt="1">
        <dgm:presLayoutVars>
          <dgm:bulletEnabled val="1"/>
        </dgm:presLayoutVars>
      </dgm:prSet>
      <dgm:spPr/>
      <dgm:t>
        <a:bodyPr/>
        <a:lstStyle/>
        <a:p>
          <a:endParaRPr lang="ru-RU"/>
        </a:p>
      </dgm:t>
    </dgm:pt>
  </dgm:ptLst>
  <dgm:cxnLst>
    <dgm:cxn modelId="{A658D8AC-C4EB-45F8-9399-E2A723E6DCB0}" type="presOf" srcId="{7D086DF4-A403-430C-B454-DCE8709A0471}" destId="{3EEB346E-7D7C-4BF4-B54B-828BE5B2E057}" srcOrd="0" destOrd="0" presId="urn:microsoft.com/office/officeart/2005/8/layout/hList1"/>
    <dgm:cxn modelId="{CCD3D12E-8413-4A08-9F23-6412835659E3}" srcId="{6D4DD447-F97E-49F2-AEF7-BB04BE676E67}" destId="{EC6748CA-0D16-4FB5-ABB3-7E67706F47D7}" srcOrd="0" destOrd="0" parTransId="{98BE5896-D54F-421F-8952-A6564E166459}" sibTransId="{870FE634-4775-4C53-A4ED-C88E03E63810}"/>
    <dgm:cxn modelId="{702C036A-2628-44BC-9E89-5790F77D5E78}" srcId="{EC6748CA-0D16-4FB5-ABB3-7E67706F47D7}" destId="{C7B977CE-454A-4315-9AF2-55A3437E3060}" srcOrd="1" destOrd="0" parTransId="{C01B3B3C-2221-4064-8043-70D7ADC81741}" sibTransId="{12B33996-9792-4097-8D8A-42FB4869A054}"/>
    <dgm:cxn modelId="{665C9C4B-EC57-4C0D-AB03-D524AFC01E4B}" type="presOf" srcId="{EC6748CA-0D16-4FB5-ABB3-7E67706F47D7}" destId="{F1CC7F43-6C04-4C8E-B38F-D81EC342143B}" srcOrd="0" destOrd="0" presId="urn:microsoft.com/office/officeart/2005/8/layout/hList1"/>
    <dgm:cxn modelId="{16662CCB-B6FA-4AEA-9E37-25074EE8C936}" type="presOf" srcId="{C7B977CE-454A-4315-9AF2-55A3437E3060}" destId="{3EEB346E-7D7C-4BF4-B54B-828BE5B2E057}" srcOrd="0" destOrd="2" presId="urn:microsoft.com/office/officeart/2005/8/layout/hList1"/>
    <dgm:cxn modelId="{04BE784D-3E05-45C2-B2B6-9D6D3DF06856}" srcId="{EC6748CA-0D16-4FB5-ABB3-7E67706F47D7}" destId="{7D086DF4-A403-430C-B454-DCE8709A0471}" srcOrd="0" destOrd="0" parTransId="{B82536CF-4DBF-4694-8CE7-12EA023388E7}" sibTransId="{DE302626-80B8-492A-834A-78B29DCD1FE9}"/>
    <dgm:cxn modelId="{EC205A15-50ED-4D92-BD8F-0E67DFE4F3F3}" srcId="{7D086DF4-A403-430C-B454-DCE8709A0471}" destId="{93A92584-C9EF-49A2-9387-26DC6682DDD6}" srcOrd="0" destOrd="0" parTransId="{5840A0E7-2037-4D51-ACF1-39DED7F5150A}" sibTransId="{10FFB4A2-7664-43E8-9E73-07704D712CC4}"/>
    <dgm:cxn modelId="{35405E7B-1EDF-487E-91D4-CB823FF1A407}" type="presOf" srcId="{93A92584-C9EF-49A2-9387-26DC6682DDD6}" destId="{3EEB346E-7D7C-4BF4-B54B-828BE5B2E057}" srcOrd="0" destOrd="1" presId="urn:microsoft.com/office/officeart/2005/8/layout/hList1"/>
    <dgm:cxn modelId="{28EAA1EF-956E-465E-8DEA-18414EDC7D26}" type="presOf" srcId="{6D4DD447-F97E-49F2-AEF7-BB04BE676E67}" destId="{5D8F1869-3891-4077-AD88-A2EC2D3586C6}" srcOrd="0" destOrd="0" presId="urn:microsoft.com/office/officeart/2005/8/layout/hList1"/>
    <dgm:cxn modelId="{A18BA25D-F975-4E45-B800-156D45BA5CA2}" type="presParOf" srcId="{5D8F1869-3891-4077-AD88-A2EC2D3586C6}" destId="{C6827F9D-AF0F-48AF-9A3E-D0B49009A74A}" srcOrd="0" destOrd="0" presId="urn:microsoft.com/office/officeart/2005/8/layout/hList1"/>
    <dgm:cxn modelId="{E53732D8-563C-46F0-8595-45FBF83F1F6F}" type="presParOf" srcId="{C6827F9D-AF0F-48AF-9A3E-D0B49009A74A}" destId="{F1CC7F43-6C04-4C8E-B38F-D81EC342143B}" srcOrd="0" destOrd="0" presId="urn:microsoft.com/office/officeart/2005/8/layout/hList1"/>
    <dgm:cxn modelId="{C6234E7C-87D0-46A8-99FA-4F230C02E899}" type="presParOf" srcId="{C6827F9D-AF0F-48AF-9A3E-D0B49009A74A}" destId="{3EEB346E-7D7C-4BF4-B54B-828BE5B2E057}"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6B20CDA-B1CE-4A74-B4D5-F0458BBB260B}" type="doc">
      <dgm:prSet loTypeId="urn:microsoft.com/office/officeart/2005/8/layout/orgChart1" loCatId="hierarchy" qsTypeId="urn:microsoft.com/office/officeart/2005/8/quickstyle/simple3" qsCatId="simple" csTypeId="urn:microsoft.com/office/officeart/2005/8/colors/accent1_2" csCatId="accent1" phldr="1"/>
      <dgm:spPr/>
      <dgm:t>
        <a:bodyPr/>
        <a:lstStyle/>
        <a:p>
          <a:endParaRPr lang="ru-RU"/>
        </a:p>
      </dgm:t>
    </dgm:pt>
    <dgm:pt modelId="{AE03CE5E-EAA6-4E88-BA71-5D7C1F73DB81}">
      <dgm:prSet phldrT="[Текст]"/>
      <dgm:spPr/>
      <dgm:t>
        <a:bodyPr/>
        <a:lstStyle/>
        <a:p>
          <a:r>
            <a:rPr lang="uk-UA" dirty="0" smtClean="0"/>
            <a:t>Кулі в нарізній зброї </a:t>
          </a:r>
          <a:endParaRPr lang="ru-RU" dirty="0"/>
        </a:p>
      </dgm:t>
    </dgm:pt>
    <dgm:pt modelId="{55D16F27-0A90-4D9E-8568-EA9F79C0920B}" type="parTrans" cxnId="{687841BD-F40B-4695-8915-FBDEC1EF4ED4}">
      <dgm:prSet/>
      <dgm:spPr/>
      <dgm:t>
        <a:bodyPr/>
        <a:lstStyle/>
        <a:p>
          <a:endParaRPr lang="ru-RU"/>
        </a:p>
      </dgm:t>
    </dgm:pt>
    <dgm:pt modelId="{FC3BAFBF-6739-4DB9-B305-4021CAC3277F}" type="sibTrans" cxnId="{687841BD-F40B-4695-8915-FBDEC1EF4ED4}">
      <dgm:prSet/>
      <dgm:spPr/>
      <dgm:t>
        <a:bodyPr/>
        <a:lstStyle/>
        <a:p>
          <a:endParaRPr lang="ru-RU"/>
        </a:p>
      </dgm:t>
    </dgm:pt>
    <dgm:pt modelId="{69671CE2-E878-4D07-AAD7-5A289FAD729E}">
      <dgm:prSet phldrT="[Текст]"/>
      <dgm:spPr/>
      <dgm:t>
        <a:bodyPr/>
        <a:lstStyle/>
        <a:p>
          <a:r>
            <a:rPr lang="uk-UA" dirty="0" err="1" smtClean="0"/>
            <a:t>оболончасті</a:t>
          </a:r>
          <a:endParaRPr lang="ru-RU" dirty="0"/>
        </a:p>
      </dgm:t>
    </dgm:pt>
    <dgm:pt modelId="{9208377F-B549-4B99-A854-4F85B3B0B1EF}" type="parTrans" cxnId="{5E674AE4-7087-40F7-9BBC-7AAEC84B16B0}">
      <dgm:prSet/>
      <dgm:spPr/>
      <dgm:t>
        <a:bodyPr/>
        <a:lstStyle/>
        <a:p>
          <a:endParaRPr lang="ru-RU"/>
        </a:p>
      </dgm:t>
    </dgm:pt>
    <dgm:pt modelId="{4340681C-8005-40BC-B7B8-F1148D9F1306}" type="sibTrans" cxnId="{5E674AE4-7087-40F7-9BBC-7AAEC84B16B0}">
      <dgm:prSet/>
      <dgm:spPr/>
      <dgm:t>
        <a:bodyPr/>
        <a:lstStyle/>
        <a:p>
          <a:endParaRPr lang="ru-RU"/>
        </a:p>
      </dgm:t>
    </dgm:pt>
    <dgm:pt modelId="{E137A7E6-6260-4DE7-B18E-109F6169CABE}">
      <dgm:prSet/>
      <dgm:spPr/>
      <dgm:t>
        <a:bodyPr/>
        <a:lstStyle/>
        <a:p>
          <a:r>
            <a:rPr lang="uk-UA" dirty="0" err="1" smtClean="0"/>
            <a:t>безоболончасті</a:t>
          </a:r>
          <a:endParaRPr lang="ru-RU" dirty="0"/>
        </a:p>
      </dgm:t>
    </dgm:pt>
    <dgm:pt modelId="{5D038B99-D1FF-4AF6-82FA-C82CB7BEA7E0}" type="parTrans" cxnId="{C6B7A719-4C82-4CBF-B9B7-BF2F59F54565}">
      <dgm:prSet/>
      <dgm:spPr/>
      <dgm:t>
        <a:bodyPr/>
        <a:lstStyle/>
        <a:p>
          <a:endParaRPr lang="ru-RU"/>
        </a:p>
      </dgm:t>
    </dgm:pt>
    <dgm:pt modelId="{9E16F28D-1FBF-4E88-B88B-A00DBD56B589}" type="sibTrans" cxnId="{C6B7A719-4C82-4CBF-B9B7-BF2F59F54565}">
      <dgm:prSet/>
      <dgm:spPr/>
      <dgm:t>
        <a:bodyPr/>
        <a:lstStyle/>
        <a:p>
          <a:endParaRPr lang="ru-RU"/>
        </a:p>
      </dgm:t>
    </dgm:pt>
    <dgm:pt modelId="{2F7CEF86-79AD-4B9A-8E3D-4328FDA16F23}">
      <dgm:prSet/>
      <dgm:spPr/>
      <dgm:t>
        <a:bodyPr/>
        <a:lstStyle/>
        <a:p>
          <a:r>
            <a:rPr lang="uk-UA" smtClean="0"/>
            <a:t>напівоболончасті </a:t>
          </a:r>
          <a:endParaRPr lang="ru-RU"/>
        </a:p>
      </dgm:t>
    </dgm:pt>
    <dgm:pt modelId="{3F06F359-66B8-4809-849A-AE6BF8139D8A}" type="parTrans" cxnId="{F8E4AE29-1D6C-45E0-B8D7-12D81E18B615}">
      <dgm:prSet/>
      <dgm:spPr/>
      <dgm:t>
        <a:bodyPr/>
        <a:lstStyle/>
        <a:p>
          <a:endParaRPr lang="ru-RU"/>
        </a:p>
      </dgm:t>
    </dgm:pt>
    <dgm:pt modelId="{BE45657B-ECC7-46A8-80EB-18AA30E6A54B}" type="sibTrans" cxnId="{F8E4AE29-1D6C-45E0-B8D7-12D81E18B615}">
      <dgm:prSet/>
      <dgm:spPr/>
      <dgm:t>
        <a:bodyPr/>
        <a:lstStyle/>
        <a:p>
          <a:endParaRPr lang="ru-RU"/>
        </a:p>
      </dgm:t>
    </dgm:pt>
    <dgm:pt modelId="{2A2F08FC-FF23-4E58-89AF-D193295078BA}" type="pres">
      <dgm:prSet presAssocID="{16B20CDA-B1CE-4A74-B4D5-F0458BBB260B}" presName="hierChild1" presStyleCnt="0">
        <dgm:presLayoutVars>
          <dgm:orgChart val="1"/>
          <dgm:chPref val="1"/>
          <dgm:dir/>
          <dgm:animOne val="branch"/>
          <dgm:animLvl val="lvl"/>
          <dgm:resizeHandles/>
        </dgm:presLayoutVars>
      </dgm:prSet>
      <dgm:spPr/>
      <dgm:t>
        <a:bodyPr/>
        <a:lstStyle/>
        <a:p>
          <a:endParaRPr lang="ru-RU"/>
        </a:p>
      </dgm:t>
    </dgm:pt>
    <dgm:pt modelId="{EDFBB3D1-08B3-441D-9CA0-11A4096CEDF7}" type="pres">
      <dgm:prSet presAssocID="{AE03CE5E-EAA6-4E88-BA71-5D7C1F73DB81}" presName="hierRoot1" presStyleCnt="0">
        <dgm:presLayoutVars>
          <dgm:hierBranch val="init"/>
        </dgm:presLayoutVars>
      </dgm:prSet>
      <dgm:spPr/>
    </dgm:pt>
    <dgm:pt modelId="{A14F6FC4-CD64-4012-90D7-AF7A0942EFEA}" type="pres">
      <dgm:prSet presAssocID="{AE03CE5E-EAA6-4E88-BA71-5D7C1F73DB81}" presName="rootComposite1" presStyleCnt="0"/>
      <dgm:spPr/>
    </dgm:pt>
    <dgm:pt modelId="{28E62C45-AEBE-4D3D-BDC4-8D07BE7AB99A}" type="pres">
      <dgm:prSet presAssocID="{AE03CE5E-EAA6-4E88-BA71-5D7C1F73DB81}" presName="rootText1" presStyleLbl="node0" presStyleIdx="0" presStyleCnt="1">
        <dgm:presLayoutVars>
          <dgm:chPref val="3"/>
        </dgm:presLayoutVars>
      </dgm:prSet>
      <dgm:spPr/>
      <dgm:t>
        <a:bodyPr/>
        <a:lstStyle/>
        <a:p>
          <a:endParaRPr lang="ru-RU"/>
        </a:p>
      </dgm:t>
    </dgm:pt>
    <dgm:pt modelId="{C4A06347-438B-48FE-BB77-B06585230416}" type="pres">
      <dgm:prSet presAssocID="{AE03CE5E-EAA6-4E88-BA71-5D7C1F73DB81}" presName="rootConnector1" presStyleLbl="node1" presStyleIdx="0" presStyleCnt="0"/>
      <dgm:spPr/>
      <dgm:t>
        <a:bodyPr/>
        <a:lstStyle/>
        <a:p>
          <a:endParaRPr lang="ru-RU"/>
        </a:p>
      </dgm:t>
    </dgm:pt>
    <dgm:pt modelId="{AC01918A-947D-480F-88B9-5C3936A8E676}" type="pres">
      <dgm:prSet presAssocID="{AE03CE5E-EAA6-4E88-BA71-5D7C1F73DB81}" presName="hierChild2" presStyleCnt="0"/>
      <dgm:spPr/>
    </dgm:pt>
    <dgm:pt modelId="{CBE4E5CF-AA80-4044-8C25-DF464668BE6C}" type="pres">
      <dgm:prSet presAssocID="{9208377F-B549-4B99-A854-4F85B3B0B1EF}" presName="Name37" presStyleLbl="parChTrans1D2" presStyleIdx="0" presStyleCnt="3"/>
      <dgm:spPr/>
      <dgm:t>
        <a:bodyPr/>
        <a:lstStyle/>
        <a:p>
          <a:endParaRPr lang="ru-RU"/>
        </a:p>
      </dgm:t>
    </dgm:pt>
    <dgm:pt modelId="{A5856016-7D3F-4240-92F3-4CE8AA1843B4}" type="pres">
      <dgm:prSet presAssocID="{69671CE2-E878-4D07-AAD7-5A289FAD729E}" presName="hierRoot2" presStyleCnt="0">
        <dgm:presLayoutVars>
          <dgm:hierBranch val="init"/>
        </dgm:presLayoutVars>
      </dgm:prSet>
      <dgm:spPr/>
    </dgm:pt>
    <dgm:pt modelId="{70BEB952-0E5D-429E-861F-2AA429DDA760}" type="pres">
      <dgm:prSet presAssocID="{69671CE2-E878-4D07-AAD7-5A289FAD729E}" presName="rootComposite" presStyleCnt="0"/>
      <dgm:spPr/>
    </dgm:pt>
    <dgm:pt modelId="{984219FF-5300-46F9-9B82-E2B58681803F}" type="pres">
      <dgm:prSet presAssocID="{69671CE2-E878-4D07-AAD7-5A289FAD729E}" presName="rootText" presStyleLbl="node2" presStyleIdx="0" presStyleCnt="3">
        <dgm:presLayoutVars>
          <dgm:chPref val="3"/>
        </dgm:presLayoutVars>
      </dgm:prSet>
      <dgm:spPr/>
      <dgm:t>
        <a:bodyPr/>
        <a:lstStyle/>
        <a:p>
          <a:endParaRPr lang="ru-RU"/>
        </a:p>
      </dgm:t>
    </dgm:pt>
    <dgm:pt modelId="{15F5A043-2561-41A2-AD84-39B8DC56D1A2}" type="pres">
      <dgm:prSet presAssocID="{69671CE2-E878-4D07-AAD7-5A289FAD729E}" presName="rootConnector" presStyleLbl="node2" presStyleIdx="0" presStyleCnt="3"/>
      <dgm:spPr/>
      <dgm:t>
        <a:bodyPr/>
        <a:lstStyle/>
        <a:p>
          <a:endParaRPr lang="ru-RU"/>
        </a:p>
      </dgm:t>
    </dgm:pt>
    <dgm:pt modelId="{6FA471CB-06DC-42F4-ACD4-EEE685EE30C4}" type="pres">
      <dgm:prSet presAssocID="{69671CE2-E878-4D07-AAD7-5A289FAD729E}" presName="hierChild4" presStyleCnt="0"/>
      <dgm:spPr/>
    </dgm:pt>
    <dgm:pt modelId="{113AE74A-19F2-4FB4-855B-87A308D6DE8A}" type="pres">
      <dgm:prSet presAssocID="{69671CE2-E878-4D07-AAD7-5A289FAD729E}" presName="hierChild5" presStyleCnt="0"/>
      <dgm:spPr/>
    </dgm:pt>
    <dgm:pt modelId="{BE52323B-17AB-4D9A-9060-75A889DA0736}" type="pres">
      <dgm:prSet presAssocID="{5D038B99-D1FF-4AF6-82FA-C82CB7BEA7E0}" presName="Name37" presStyleLbl="parChTrans1D2" presStyleIdx="1" presStyleCnt="3"/>
      <dgm:spPr/>
      <dgm:t>
        <a:bodyPr/>
        <a:lstStyle/>
        <a:p>
          <a:endParaRPr lang="ru-RU"/>
        </a:p>
      </dgm:t>
    </dgm:pt>
    <dgm:pt modelId="{5FA52693-23BF-4C8B-A90C-A7CC9F6A78DD}" type="pres">
      <dgm:prSet presAssocID="{E137A7E6-6260-4DE7-B18E-109F6169CABE}" presName="hierRoot2" presStyleCnt="0">
        <dgm:presLayoutVars>
          <dgm:hierBranch val="init"/>
        </dgm:presLayoutVars>
      </dgm:prSet>
      <dgm:spPr/>
    </dgm:pt>
    <dgm:pt modelId="{A176A466-FC79-4611-99B5-759322BB678A}" type="pres">
      <dgm:prSet presAssocID="{E137A7E6-6260-4DE7-B18E-109F6169CABE}" presName="rootComposite" presStyleCnt="0"/>
      <dgm:spPr/>
    </dgm:pt>
    <dgm:pt modelId="{C913EDD7-1431-47D7-A3A6-871786409BEF}" type="pres">
      <dgm:prSet presAssocID="{E137A7E6-6260-4DE7-B18E-109F6169CABE}" presName="rootText" presStyleLbl="node2" presStyleIdx="1" presStyleCnt="3">
        <dgm:presLayoutVars>
          <dgm:chPref val="3"/>
        </dgm:presLayoutVars>
      </dgm:prSet>
      <dgm:spPr/>
      <dgm:t>
        <a:bodyPr/>
        <a:lstStyle/>
        <a:p>
          <a:endParaRPr lang="ru-RU"/>
        </a:p>
      </dgm:t>
    </dgm:pt>
    <dgm:pt modelId="{FE276276-3DE4-4F81-B539-66CA3288734B}" type="pres">
      <dgm:prSet presAssocID="{E137A7E6-6260-4DE7-B18E-109F6169CABE}" presName="rootConnector" presStyleLbl="node2" presStyleIdx="1" presStyleCnt="3"/>
      <dgm:spPr/>
      <dgm:t>
        <a:bodyPr/>
        <a:lstStyle/>
        <a:p>
          <a:endParaRPr lang="ru-RU"/>
        </a:p>
      </dgm:t>
    </dgm:pt>
    <dgm:pt modelId="{F6591A31-8A34-486C-B762-1995532BB399}" type="pres">
      <dgm:prSet presAssocID="{E137A7E6-6260-4DE7-B18E-109F6169CABE}" presName="hierChild4" presStyleCnt="0"/>
      <dgm:spPr/>
    </dgm:pt>
    <dgm:pt modelId="{3EE024D7-C8EF-40B1-92E2-28C04FE5ADF8}" type="pres">
      <dgm:prSet presAssocID="{E137A7E6-6260-4DE7-B18E-109F6169CABE}" presName="hierChild5" presStyleCnt="0"/>
      <dgm:spPr/>
    </dgm:pt>
    <dgm:pt modelId="{AE57AA01-830E-4AC6-B841-778C82D32250}" type="pres">
      <dgm:prSet presAssocID="{3F06F359-66B8-4809-849A-AE6BF8139D8A}" presName="Name37" presStyleLbl="parChTrans1D2" presStyleIdx="2" presStyleCnt="3"/>
      <dgm:spPr/>
      <dgm:t>
        <a:bodyPr/>
        <a:lstStyle/>
        <a:p>
          <a:endParaRPr lang="ru-RU"/>
        </a:p>
      </dgm:t>
    </dgm:pt>
    <dgm:pt modelId="{2501B476-CEF2-4454-A974-4DF00EE96D32}" type="pres">
      <dgm:prSet presAssocID="{2F7CEF86-79AD-4B9A-8E3D-4328FDA16F23}" presName="hierRoot2" presStyleCnt="0">
        <dgm:presLayoutVars>
          <dgm:hierBranch val="init"/>
        </dgm:presLayoutVars>
      </dgm:prSet>
      <dgm:spPr/>
    </dgm:pt>
    <dgm:pt modelId="{CA44CE25-6C52-490B-A9BD-EBF67C4B8FD3}" type="pres">
      <dgm:prSet presAssocID="{2F7CEF86-79AD-4B9A-8E3D-4328FDA16F23}" presName="rootComposite" presStyleCnt="0"/>
      <dgm:spPr/>
    </dgm:pt>
    <dgm:pt modelId="{17FA2CA8-2A1F-4D02-A02E-A00998ACCCB3}" type="pres">
      <dgm:prSet presAssocID="{2F7CEF86-79AD-4B9A-8E3D-4328FDA16F23}" presName="rootText" presStyleLbl="node2" presStyleIdx="2" presStyleCnt="3">
        <dgm:presLayoutVars>
          <dgm:chPref val="3"/>
        </dgm:presLayoutVars>
      </dgm:prSet>
      <dgm:spPr/>
      <dgm:t>
        <a:bodyPr/>
        <a:lstStyle/>
        <a:p>
          <a:endParaRPr lang="ru-RU"/>
        </a:p>
      </dgm:t>
    </dgm:pt>
    <dgm:pt modelId="{DA0D41A7-1CEB-492C-BCF9-A25265203EDB}" type="pres">
      <dgm:prSet presAssocID="{2F7CEF86-79AD-4B9A-8E3D-4328FDA16F23}" presName="rootConnector" presStyleLbl="node2" presStyleIdx="2" presStyleCnt="3"/>
      <dgm:spPr/>
      <dgm:t>
        <a:bodyPr/>
        <a:lstStyle/>
        <a:p>
          <a:endParaRPr lang="ru-RU"/>
        </a:p>
      </dgm:t>
    </dgm:pt>
    <dgm:pt modelId="{15961C2A-0DE3-4DB0-B346-8270A1B8C88A}" type="pres">
      <dgm:prSet presAssocID="{2F7CEF86-79AD-4B9A-8E3D-4328FDA16F23}" presName="hierChild4" presStyleCnt="0"/>
      <dgm:spPr/>
    </dgm:pt>
    <dgm:pt modelId="{BCFC56C5-A61D-474F-BEEB-61B2B1A85D50}" type="pres">
      <dgm:prSet presAssocID="{2F7CEF86-79AD-4B9A-8E3D-4328FDA16F23}" presName="hierChild5" presStyleCnt="0"/>
      <dgm:spPr/>
    </dgm:pt>
    <dgm:pt modelId="{4AB39713-31BC-4373-90FD-C9E7B02D63AA}" type="pres">
      <dgm:prSet presAssocID="{AE03CE5E-EAA6-4E88-BA71-5D7C1F73DB81}" presName="hierChild3" presStyleCnt="0"/>
      <dgm:spPr/>
    </dgm:pt>
  </dgm:ptLst>
  <dgm:cxnLst>
    <dgm:cxn modelId="{725CA16A-C0A5-4216-AC45-00B9674CC86B}" type="presOf" srcId="{AE03CE5E-EAA6-4E88-BA71-5D7C1F73DB81}" destId="{28E62C45-AEBE-4D3D-BDC4-8D07BE7AB99A}" srcOrd="0" destOrd="0" presId="urn:microsoft.com/office/officeart/2005/8/layout/orgChart1"/>
    <dgm:cxn modelId="{687841BD-F40B-4695-8915-FBDEC1EF4ED4}" srcId="{16B20CDA-B1CE-4A74-B4D5-F0458BBB260B}" destId="{AE03CE5E-EAA6-4E88-BA71-5D7C1F73DB81}" srcOrd="0" destOrd="0" parTransId="{55D16F27-0A90-4D9E-8568-EA9F79C0920B}" sibTransId="{FC3BAFBF-6739-4DB9-B305-4021CAC3277F}"/>
    <dgm:cxn modelId="{1632A977-834B-49CF-81EA-D25061785F63}" type="presOf" srcId="{2F7CEF86-79AD-4B9A-8E3D-4328FDA16F23}" destId="{DA0D41A7-1CEB-492C-BCF9-A25265203EDB}" srcOrd="1" destOrd="0" presId="urn:microsoft.com/office/officeart/2005/8/layout/orgChart1"/>
    <dgm:cxn modelId="{5E674AE4-7087-40F7-9BBC-7AAEC84B16B0}" srcId="{AE03CE5E-EAA6-4E88-BA71-5D7C1F73DB81}" destId="{69671CE2-E878-4D07-AAD7-5A289FAD729E}" srcOrd="0" destOrd="0" parTransId="{9208377F-B549-4B99-A854-4F85B3B0B1EF}" sibTransId="{4340681C-8005-40BC-B7B8-F1148D9F1306}"/>
    <dgm:cxn modelId="{F8E4AE29-1D6C-45E0-B8D7-12D81E18B615}" srcId="{AE03CE5E-EAA6-4E88-BA71-5D7C1F73DB81}" destId="{2F7CEF86-79AD-4B9A-8E3D-4328FDA16F23}" srcOrd="2" destOrd="0" parTransId="{3F06F359-66B8-4809-849A-AE6BF8139D8A}" sibTransId="{BE45657B-ECC7-46A8-80EB-18AA30E6A54B}"/>
    <dgm:cxn modelId="{335073FB-1C2F-4F56-9F90-324EB8F31473}" type="presOf" srcId="{3F06F359-66B8-4809-849A-AE6BF8139D8A}" destId="{AE57AA01-830E-4AC6-B841-778C82D32250}" srcOrd="0" destOrd="0" presId="urn:microsoft.com/office/officeart/2005/8/layout/orgChart1"/>
    <dgm:cxn modelId="{B5E693BB-6AE6-4E8D-BC1D-A3976ACD78D3}" type="presOf" srcId="{E137A7E6-6260-4DE7-B18E-109F6169CABE}" destId="{FE276276-3DE4-4F81-B539-66CA3288734B}" srcOrd="1" destOrd="0" presId="urn:microsoft.com/office/officeart/2005/8/layout/orgChart1"/>
    <dgm:cxn modelId="{AF3EACFD-A13A-4F9A-A04C-0D81484A7751}" type="presOf" srcId="{69671CE2-E878-4D07-AAD7-5A289FAD729E}" destId="{15F5A043-2561-41A2-AD84-39B8DC56D1A2}" srcOrd="1" destOrd="0" presId="urn:microsoft.com/office/officeart/2005/8/layout/orgChart1"/>
    <dgm:cxn modelId="{6A9D0FD8-7BC9-418E-BB56-C33848E1D710}" type="presOf" srcId="{E137A7E6-6260-4DE7-B18E-109F6169CABE}" destId="{C913EDD7-1431-47D7-A3A6-871786409BEF}" srcOrd="0" destOrd="0" presId="urn:microsoft.com/office/officeart/2005/8/layout/orgChart1"/>
    <dgm:cxn modelId="{CFE884FA-CDF9-4E29-A6D6-16B02ACB070B}" type="presOf" srcId="{69671CE2-E878-4D07-AAD7-5A289FAD729E}" destId="{984219FF-5300-46F9-9B82-E2B58681803F}" srcOrd="0" destOrd="0" presId="urn:microsoft.com/office/officeart/2005/8/layout/orgChart1"/>
    <dgm:cxn modelId="{9592A30D-2904-40C9-9D15-10E8CCF70523}" type="presOf" srcId="{16B20CDA-B1CE-4A74-B4D5-F0458BBB260B}" destId="{2A2F08FC-FF23-4E58-89AF-D193295078BA}" srcOrd="0" destOrd="0" presId="urn:microsoft.com/office/officeart/2005/8/layout/orgChart1"/>
    <dgm:cxn modelId="{DA6B4021-40EA-4791-BFBA-A47D8FFD2F83}" type="presOf" srcId="{9208377F-B549-4B99-A854-4F85B3B0B1EF}" destId="{CBE4E5CF-AA80-4044-8C25-DF464668BE6C}" srcOrd="0" destOrd="0" presId="urn:microsoft.com/office/officeart/2005/8/layout/orgChart1"/>
    <dgm:cxn modelId="{80DD459B-02DD-4258-BB2E-EAB136CB3C64}" type="presOf" srcId="{5D038B99-D1FF-4AF6-82FA-C82CB7BEA7E0}" destId="{BE52323B-17AB-4D9A-9060-75A889DA0736}" srcOrd="0" destOrd="0" presId="urn:microsoft.com/office/officeart/2005/8/layout/orgChart1"/>
    <dgm:cxn modelId="{21395B20-B11C-4C9E-A55E-43F83BCE6D00}" type="presOf" srcId="{AE03CE5E-EAA6-4E88-BA71-5D7C1F73DB81}" destId="{C4A06347-438B-48FE-BB77-B06585230416}" srcOrd="1" destOrd="0" presId="urn:microsoft.com/office/officeart/2005/8/layout/orgChart1"/>
    <dgm:cxn modelId="{C6B7A719-4C82-4CBF-B9B7-BF2F59F54565}" srcId="{AE03CE5E-EAA6-4E88-BA71-5D7C1F73DB81}" destId="{E137A7E6-6260-4DE7-B18E-109F6169CABE}" srcOrd="1" destOrd="0" parTransId="{5D038B99-D1FF-4AF6-82FA-C82CB7BEA7E0}" sibTransId="{9E16F28D-1FBF-4E88-B88B-A00DBD56B589}"/>
    <dgm:cxn modelId="{EF1CD0B8-4638-4EEC-A67C-5659B5A15DF3}" type="presOf" srcId="{2F7CEF86-79AD-4B9A-8E3D-4328FDA16F23}" destId="{17FA2CA8-2A1F-4D02-A02E-A00998ACCCB3}" srcOrd="0" destOrd="0" presId="urn:microsoft.com/office/officeart/2005/8/layout/orgChart1"/>
    <dgm:cxn modelId="{6E276F7C-CC12-465B-9779-5C0B12ED9C9B}" type="presParOf" srcId="{2A2F08FC-FF23-4E58-89AF-D193295078BA}" destId="{EDFBB3D1-08B3-441D-9CA0-11A4096CEDF7}" srcOrd="0" destOrd="0" presId="urn:microsoft.com/office/officeart/2005/8/layout/orgChart1"/>
    <dgm:cxn modelId="{222938E6-0DA0-428A-A5C6-4EAC4B3045A9}" type="presParOf" srcId="{EDFBB3D1-08B3-441D-9CA0-11A4096CEDF7}" destId="{A14F6FC4-CD64-4012-90D7-AF7A0942EFEA}" srcOrd="0" destOrd="0" presId="urn:microsoft.com/office/officeart/2005/8/layout/orgChart1"/>
    <dgm:cxn modelId="{D3534270-47DF-448C-8B41-BE96C1C0E914}" type="presParOf" srcId="{A14F6FC4-CD64-4012-90D7-AF7A0942EFEA}" destId="{28E62C45-AEBE-4D3D-BDC4-8D07BE7AB99A}" srcOrd="0" destOrd="0" presId="urn:microsoft.com/office/officeart/2005/8/layout/orgChart1"/>
    <dgm:cxn modelId="{5A3CE831-3E5E-4036-9C0C-B32ED2FAE896}" type="presParOf" srcId="{A14F6FC4-CD64-4012-90D7-AF7A0942EFEA}" destId="{C4A06347-438B-48FE-BB77-B06585230416}" srcOrd="1" destOrd="0" presId="urn:microsoft.com/office/officeart/2005/8/layout/orgChart1"/>
    <dgm:cxn modelId="{8FF3E7F5-89D5-4CE8-8838-727557B495CF}" type="presParOf" srcId="{EDFBB3D1-08B3-441D-9CA0-11A4096CEDF7}" destId="{AC01918A-947D-480F-88B9-5C3936A8E676}" srcOrd="1" destOrd="0" presId="urn:microsoft.com/office/officeart/2005/8/layout/orgChart1"/>
    <dgm:cxn modelId="{B46A7C6B-C628-40E8-89ED-290933E2EA7F}" type="presParOf" srcId="{AC01918A-947D-480F-88B9-5C3936A8E676}" destId="{CBE4E5CF-AA80-4044-8C25-DF464668BE6C}" srcOrd="0" destOrd="0" presId="urn:microsoft.com/office/officeart/2005/8/layout/orgChart1"/>
    <dgm:cxn modelId="{313F343A-CEBA-4FA5-867B-0FE0F0D7B735}" type="presParOf" srcId="{AC01918A-947D-480F-88B9-5C3936A8E676}" destId="{A5856016-7D3F-4240-92F3-4CE8AA1843B4}" srcOrd="1" destOrd="0" presId="urn:microsoft.com/office/officeart/2005/8/layout/orgChart1"/>
    <dgm:cxn modelId="{898CC309-DE53-43C8-842A-97B2F2D41AEA}" type="presParOf" srcId="{A5856016-7D3F-4240-92F3-4CE8AA1843B4}" destId="{70BEB952-0E5D-429E-861F-2AA429DDA760}" srcOrd="0" destOrd="0" presId="urn:microsoft.com/office/officeart/2005/8/layout/orgChart1"/>
    <dgm:cxn modelId="{C5366D31-A0E5-4AA1-BEE8-97D41EDD29A4}" type="presParOf" srcId="{70BEB952-0E5D-429E-861F-2AA429DDA760}" destId="{984219FF-5300-46F9-9B82-E2B58681803F}" srcOrd="0" destOrd="0" presId="urn:microsoft.com/office/officeart/2005/8/layout/orgChart1"/>
    <dgm:cxn modelId="{F9B54343-45DD-4B0C-9228-06C221604009}" type="presParOf" srcId="{70BEB952-0E5D-429E-861F-2AA429DDA760}" destId="{15F5A043-2561-41A2-AD84-39B8DC56D1A2}" srcOrd="1" destOrd="0" presId="urn:microsoft.com/office/officeart/2005/8/layout/orgChart1"/>
    <dgm:cxn modelId="{B1816916-A2B0-402E-B16A-39144CD8E96E}" type="presParOf" srcId="{A5856016-7D3F-4240-92F3-4CE8AA1843B4}" destId="{6FA471CB-06DC-42F4-ACD4-EEE685EE30C4}" srcOrd="1" destOrd="0" presId="urn:microsoft.com/office/officeart/2005/8/layout/orgChart1"/>
    <dgm:cxn modelId="{AF5D1B91-3814-4F05-8977-5D277E260909}" type="presParOf" srcId="{A5856016-7D3F-4240-92F3-4CE8AA1843B4}" destId="{113AE74A-19F2-4FB4-855B-87A308D6DE8A}" srcOrd="2" destOrd="0" presId="urn:microsoft.com/office/officeart/2005/8/layout/orgChart1"/>
    <dgm:cxn modelId="{B79C9616-B2D4-43BD-9DBB-0BBCD280E8BB}" type="presParOf" srcId="{AC01918A-947D-480F-88B9-5C3936A8E676}" destId="{BE52323B-17AB-4D9A-9060-75A889DA0736}" srcOrd="2" destOrd="0" presId="urn:microsoft.com/office/officeart/2005/8/layout/orgChart1"/>
    <dgm:cxn modelId="{22196817-4AC3-4309-A3EC-B698BD6FB42D}" type="presParOf" srcId="{AC01918A-947D-480F-88B9-5C3936A8E676}" destId="{5FA52693-23BF-4C8B-A90C-A7CC9F6A78DD}" srcOrd="3" destOrd="0" presId="urn:microsoft.com/office/officeart/2005/8/layout/orgChart1"/>
    <dgm:cxn modelId="{B96D0738-8D18-4511-9155-4A2BC3B4498E}" type="presParOf" srcId="{5FA52693-23BF-4C8B-A90C-A7CC9F6A78DD}" destId="{A176A466-FC79-4611-99B5-759322BB678A}" srcOrd="0" destOrd="0" presId="urn:microsoft.com/office/officeart/2005/8/layout/orgChart1"/>
    <dgm:cxn modelId="{05CDA2B1-6FCF-4CCA-B615-A34BBB597428}" type="presParOf" srcId="{A176A466-FC79-4611-99B5-759322BB678A}" destId="{C913EDD7-1431-47D7-A3A6-871786409BEF}" srcOrd="0" destOrd="0" presId="urn:microsoft.com/office/officeart/2005/8/layout/orgChart1"/>
    <dgm:cxn modelId="{F1C8F2A3-40DA-4671-A09B-CA349A646B61}" type="presParOf" srcId="{A176A466-FC79-4611-99B5-759322BB678A}" destId="{FE276276-3DE4-4F81-B539-66CA3288734B}" srcOrd="1" destOrd="0" presId="urn:microsoft.com/office/officeart/2005/8/layout/orgChart1"/>
    <dgm:cxn modelId="{52BCCFD3-53F8-40D2-85AD-99E68910EF81}" type="presParOf" srcId="{5FA52693-23BF-4C8B-A90C-A7CC9F6A78DD}" destId="{F6591A31-8A34-486C-B762-1995532BB399}" srcOrd="1" destOrd="0" presId="urn:microsoft.com/office/officeart/2005/8/layout/orgChart1"/>
    <dgm:cxn modelId="{F4EB7528-BDE4-4FDD-9246-4E6EE6CDA408}" type="presParOf" srcId="{5FA52693-23BF-4C8B-A90C-A7CC9F6A78DD}" destId="{3EE024D7-C8EF-40B1-92E2-28C04FE5ADF8}" srcOrd="2" destOrd="0" presId="urn:microsoft.com/office/officeart/2005/8/layout/orgChart1"/>
    <dgm:cxn modelId="{D0884F08-28C5-4611-8D79-39DC96646C03}" type="presParOf" srcId="{AC01918A-947D-480F-88B9-5C3936A8E676}" destId="{AE57AA01-830E-4AC6-B841-778C82D32250}" srcOrd="4" destOrd="0" presId="urn:microsoft.com/office/officeart/2005/8/layout/orgChart1"/>
    <dgm:cxn modelId="{C2672AB5-DCBB-4289-A0DD-74D4D4A72127}" type="presParOf" srcId="{AC01918A-947D-480F-88B9-5C3936A8E676}" destId="{2501B476-CEF2-4454-A974-4DF00EE96D32}" srcOrd="5" destOrd="0" presId="urn:microsoft.com/office/officeart/2005/8/layout/orgChart1"/>
    <dgm:cxn modelId="{64B5D5C8-90A0-42E0-8E31-FE2CF3785B24}" type="presParOf" srcId="{2501B476-CEF2-4454-A974-4DF00EE96D32}" destId="{CA44CE25-6C52-490B-A9BD-EBF67C4B8FD3}" srcOrd="0" destOrd="0" presId="urn:microsoft.com/office/officeart/2005/8/layout/orgChart1"/>
    <dgm:cxn modelId="{07B1A2C3-FB33-4D2E-AC73-75DF13654A14}" type="presParOf" srcId="{CA44CE25-6C52-490B-A9BD-EBF67C4B8FD3}" destId="{17FA2CA8-2A1F-4D02-A02E-A00998ACCCB3}" srcOrd="0" destOrd="0" presId="urn:microsoft.com/office/officeart/2005/8/layout/orgChart1"/>
    <dgm:cxn modelId="{617C7B89-E0BA-410C-A2FC-BBEF5BC93063}" type="presParOf" srcId="{CA44CE25-6C52-490B-A9BD-EBF67C4B8FD3}" destId="{DA0D41A7-1CEB-492C-BCF9-A25265203EDB}" srcOrd="1" destOrd="0" presId="urn:microsoft.com/office/officeart/2005/8/layout/orgChart1"/>
    <dgm:cxn modelId="{D6DCC6D2-8B85-4AE7-B3FD-4F17DDB39742}" type="presParOf" srcId="{2501B476-CEF2-4454-A974-4DF00EE96D32}" destId="{15961C2A-0DE3-4DB0-B346-8270A1B8C88A}" srcOrd="1" destOrd="0" presId="urn:microsoft.com/office/officeart/2005/8/layout/orgChart1"/>
    <dgm:cxn modelId="{23B52747-46FF-4C00-B9AA-F776A19BAD7F}" type="presParOf" srcId="{2501B476-CEF2-4454-A974-4DF00EE96D32}" destId="{BCFC56C5-A61D-474F-BEEB-61B2B1A85D50}" srcOrd="2" destOrd="0" presId="urn:microsoft.com/office/officeart/2005/8/layout/orgChart1"/>
    <dgm:cxn modelId="{E24FF6F4-A727-4312-AA9A-207B7FD1C978}" type="presParOf" srcId="{EDFBB3D1-08B3-441D-9CA0-11A4096CEDF7}" destId="{4AB39713-31BC-4373-90FD-C9E7B02D63AA}"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1A5F5DF8-72A8-4F5E-B8A6-0868F452CA05}" type="doc">
      <dgm:prSet loTypeId="urn:microsoft.com/office/officeart/2005/8/layout/hList3" loCatId="list" qsTypeId="urn:microsoft.com/office/officeart/2005/8/quickstyle/simple3" qsCatId="simple" csTypeId="urn:microsoft.com/office/officeart/2005/8/colors/accent1_2" csCatId="accent1" phldr="1"/>
      <dgm:spPr/>
      <dgm:t>
        <a:bodyPr/>
        <a:lstStyle/>
        <a:p>
          <a:endParaRPr lang="ru-RU"/>
        </a:p>
      </dgm:t>
    </dgm:pt>
    <dgm:pt modelId="{686F9882-45DC-4B8A-9660-F77CD4BD4E9E}">
      <dgm:prSet phldrT="[Текст]"/>
      <dgm:spPr/>
      <dgm:t>
        <a:bodyPr/>
        <a:lstStyle/>
        <a:p>
          <a:r>
            <a:rPr lang="uk-UA" dirty="0" smtClean="0"/>
            <a:t>Кулі в бойовій зброї</a:t>
          </a:r>
          <a:endParaRPr lang="ru-RU" dirty="0"/>
        </a:p>
      </dgm:t>
    </dgm:pt>
    <dgm:pt modelId="{D3A8DBE2-A3A2-44F0-9B5C-2184BF32C348}" type="parTrans" cxnId="{551C95A5-76FA-4F49-B9F1-EA8E391D5420}">
      <dgm:prSet/>
      <dgm:spPr/>
      <dgm:t>
        <a:bodyPr/>
        <a:lstStyle/>
        <a:p>
          <a:endParaRPr lang="ru-RU"/>
        </a:p>
      </dgm:t>
    </dgm:pt>
    <dgm:pt modelId="{DFF8A6BC-80CC-4D72-AA6C-AA5209CD18C4}" type="sibTrans" cxnId="{551C95A5-76FA-4F49-B9F1-EA8E391D5420}">
      <dgm:prSet/>
      <dgm:spPr/>
      <dgm:t>
        <a:bodyPr/>
        <a:lstStyle/>
        <a:p>
          <a:endParaRPr lang="ru-RU"/>
        </a:p>
      </dgm:t>
    </dgm:pt>
    <dgm:pt modelId="{471AB3A4-44EB-4143-A5CD-88DE2B07189F}">
      <dgm:prSet phldrT="[Текст]"/>
      <dgm:spPr/>
      <dgm:t>
        <a:bodyPr/>
        <a:lstStyle/>
        <a:p>
          <a:r>
            <a:rPr lang="uk-UA" dirty="0" smtClean="0"/>
            <a:t>важкі</a:t>
          </a:r>
          <a:endParaRPr lang="ru-RU" dirty="0"/>
        </a:p>
      </dgm:t>
    </dgm:pt>
    <dgm:pt modelId="{6EF8A22D-9690-4963-8BB8-15DFE044D1E6}" type="parTrans" cxnId="{76D72964-2621-4A37-BE13-FE465A40081D}">
      <dgm:prSet/>
      <dgm:spPr/>
      <dgm:t>
        <a:bodyPr/>
        <a:lstStyle/>
        <a:p>
          <a:endParaRPr lang="ru-RU"/>
        </a:p>
      </dgm:t>
    </dgm:pt>
    <dgm:pt modelId="{9A144CBC-082D-4893-AE47-01364A7909B5}" type="sibTrans" cxnId="{76D72964-2621-4A37-BE13-FE465A40081D}">
      <dgm:prSet/>
      <dgm:spPr/>
      <dgm:t>
        <a:bodyPr/>
        <a:lstStyle/>
        <a:p>
          <a:endParaRPr lang="ru-RU"/>
        </a:p>
      </dgm:t>
    </dgm:pt>
    <dgm:pt modelId="{75049B09-F382-4B29-BC0E-7027B56917E1}">
      <dgm:prSet phldrT="[Текст]"/>
      <dgm:spPr/>
      <dgm:t>
        <a:bodyPr/>
        <a:lstStyle/>
        <a:p>
          <a:r>
            <a:rPr lang="uk-UA" dirty="0" smtClean="0"/>
            <a:t>бронебійні</a:t>
          </a:r>
          <a:endParaRPr lang="ru-RU" dirty="0"/>
        </a:p>
      </dgm:t>
    </dgm:pt>
    <dgm:pt modelId="{D4EC1389-8CA0-4BE2-8490-8EC1CFFFF25C}" type="parTrans" cxnId="{E3B79C25-8E41-4F3C-96A6-0CB23AC07244}">
      <dgm:prSet/>
      <dgm:spPr/>
      <dgm:t>
        <a:bodyPr/>
        <a:lstStyle/>
        <a:p>
          <a:endParaRPr lang="ru-RU"/>
        </a:p>
      </dgm:t>
    </dgm:pt>
    <dgm:pt modelId="{CC21B0C5-FDC0-4E6B-94A2-86087B118D67}" type="sibTrans" cxnId="{E3B79C25-8E41-4F3C-96A6-0CB23AC07244}">
      <dgm:prSet/>
      <dgm:spPr/>
      <dgm:t>
        <a:bodyPr/>
        <a:lstStyle/>
        <a:p>
          <a:endParaRPr lang="ru-RU"/>
        </a:p>
      </dgm:t>
    </dgm:pt>
    <dgm:pt modelId="{2F0540FE-279C-4F6F-8D8E-07F3AA49CB3B}">
      <dgm:prSet phldrT="[Текст]"/>
      <dgm:spPr/>
      <dgm:t>
        <a:bodyPr/>
        <a:lstStyle/>
        <a:p>
          <a:r>
            <a:rPr lang="uk-UA" dirty="0" smtClean="0"/>
            <a:t>трасуючі</a:t>
          </a:r>
          <a:endParaRPr lang="ru-RU" dirty="0"/>
        </a:p>
      </dgm:t>
    </dgm:pt>
    <dgm:pt modelId="{149BC9CD-DAE1-4C81-997E-5D76647E07B5}" type="parTrans" cxnId="{CDE02C96-D12C-4CC1-9AEA-A3EF7725529A}">
      <dgm:prSet/>
      <dgm:spPr/>
      <dgm:t>
        <a:bodyPr/>
        <a:lstStyle/>
        <a:p>
          <a:endParaRPr lang="ru-RU"/>
        </a:p>
      </dgm:t>
    </dgm:pt>
    <dgm:pt modelId="{29E6B27D-62AA-47AD-B486-9B2A9E8FF259}" type="sibTrans" cxnId="{CDE02C96-D12C-4CC1-9AEA-A3EF7725529A}">
      <dgm:prSet/>
      <dgm:spPr/>
      <dgm:t>
        <a:bodyPr/>
        <a:lstStyle/>
        <a:p>
          <a:endParaRPr lang="ru-RU"/>
        </a:p>
      </dgm:t>
    </dgm:pt>
    <dgm:pt modelId="{120AD246-4CA6-4415-A3D3-36794325CC05}">
      <dgm:prSet/>
      <dgm:spPr/>
      <dgm:t>
        <a:bodyPr/>
        <a:lstStyle/>
        <a:p>
          <a:r>
            <a:rPr lang="uk-UA" dirty="0" smtClean="0"/>
            <a:t>запалювальні</a:t>
          </a:r>
          <a:endParaRPr lang="ru-RU" dirty="0"/>
        </a:p>
      </dgm:t>
    </dgm:pt>
    <dgm:pt modelId="{4B8008E4-A27F-4F8F-B615-B4F5DF747A72}" type="parTrans" cxnId="{698E4F94-2F94-4918-9DFD-585CFD0EC8A6}">
      <dgm:prSet/>
      <dgm:spPr/>
      <dgm:t>
        <a:bodyPr/>
        <a:lstStyle/>
        <a:p>
          <a:endParaRPr lang="ru-RU"/>
        </a:p>
      </dgm:t>
    </dgm:pt>
    <dgm:pt modelId="{14A1C5A9-29BA-4337-A04E-3EEA8716F558}" type="sibTrans" cxnId="{698E4F94-2F94-4918-9DFD-585CFD0EC8A6}">
      <dgm:prSet/>
      <dgm:spPr/>
      <dgm:t>
        <a:bodyPr/>
        <a:lstStyle/>
        <a:p>
          <a:endParaRPr lang="ru-RU"/>
        </a:p>
      </dgm:t>
    </dgm:pt>
    <dgm:pt modelId="{E1133C8D-FC22-4BE8-A9C4-678B34001237}">
      <dgm:prSet/>
      <dgm:spPr/>
      <dgm:t>
        <a:bodyPr/>
        <a:lstStyle/>
        <a:p>
          <a:r>
            <a:rPr lang="uk-UA" dirty="0" smtClean="0"/>
            <a:t>розривні та </a:t>
          </a:r>
          <a:r>
            <a:rPr lang="uk-UA" dirty="0" err="1" smtClean="0"/>
            <a:t>ін</a:t>
          </a:r>
          <a:endParaRPr lang="ru-RU" dirty="0"/>
        </a:p>
      </dgm:t>
    </dgm:pt>
    <dgm:pt modelId="{B18D09CE-7100-4905-8073-1FEEA76A3895}" type="parTrans" cxnId="{1581909C-7200-4272-B884-D2F7EAF74E75}">
      <dgm:prSet/>
      <dgm:spPr/>
      <dgm:t>
        <a:bodyPr/>
        <a:lstStyle/>
        <a:p>
          <a:endParaRPr lang="ru-RU"/>
        </a:p>
      </dgm:t>
    </dgm:pt>
    <dgm:pt modelId="{FA4860BC-3C26-4519-BDDC-0856C9D9553B}" type="sibTrans" cxnId="{1581909C-7200-4272-B884-D2F7EAF74E75}">
      <dgm:prSet/>
      <dgm:spPr/>
      <dgm:t>
        <a:bodyPr/>
        <a:lstStyle/>
        <a:p>
          <a:endParaRPr lang="ru-RU"/>
        </a:p>
      </dgm:t>
    </dgm:pt>
    <dgm:pt modelId="{E867B0E0-EA4A-429E-820E-9BC8E904E339}" type="pres">
      <dgm:prSet presAssocID="{1A5F5DF8-72A8-4F5E-B8A6-0868F452CA05}" presName="composite" presStyleCnt="0">
        <dgm:presLayoutVars>
          <dgm:chMax val="1"/>
          <dgm:dir/>
          <dgm:resizeHandles val="exact"/>
        </dgm:presLayoutVars>
      </dgm:prSet>
      <dgm:spPr/>
      <dgm:t>
        <a:bodyPr/>
        <a:lstStyle/>
        <a:p>
          <a:endParaRPr lang="ru-RU"/>
        </a:p>
      </dgm:t>
    </dgm:pt>
    <dgm:pt modelId="{FADE2C85-BC55-4BAF-B177-B53626C0AEC5}" type="pres">
      <dgm:prSet presAssocID="{686F9882-45DC-4B8A-9660-F77CD4BD4E9E}" presName="roof" presStyleLbl="dkBgShp" presStyleIdx="0" presStyleCnt="2"/>
      <dgm:spPr/>
      <dgm:t>
        <a:bodyPr/>
        <a:lstStyle/>
        <a:p>
          <a:endParaRPr lang="ru-RU"/>
        </a:p>
      </dgm:t>
    </dgm:pt>
    <dgm:pt modelId="{2519F9DD-8078-41AF-B3DC-F3CB8B062161}" type="pres">
      <dgm:prSet presAssocID="{686F9882-45DC-4B8A-9660-F77CD4BD4E9E}" presName="pillars" presStyleCnt="0"/>
      <dgm:spPr/>
    </dgm:pt>
    <dgm:pt modelId="{686BC3D6-191C-4EF6-8706-9421AAAEC1B5}" type="pres">
      <dgm:prSet presAssocID="{686F9882-45DC-4B8A-9660-F77CD4BD4E9E}" presName="pillar1" presStyleLbl="node1" presStyleIdx="0" presStyleCnt="5">
        <dgm:presLayoutVars>
          <dgm:bulletEnabled val="1"/>
        </dgm:presLayoutVars>
      </dgm:prSet>
      <dgm:spPr/>
      <dgm:t>
        <a:bodyPr/>
        <a:lstStyle/>
        <a:p>
          <a:endParaRPr lang="ru-RU"/>
        </a:p>
      </dgm:t>
    </dgm:pt>
    <dgm:pt modelId="{930B07F1-948A-4237-9B45-C41DBB986688}" type="pres">
      <dgm:prSet presAssocID="{75049B09-F382-4B29-BC0E-7027B56917E1}" presName="pillarX" presStyleLbl="node1" presStyleIdx="1" presStyleCnt="5">
        <dgm:presLayoutVars>
          <dgm:bulletEnabled val="1"/>
        </dgm:presLayoutVars>
      </dgm:prSet>
      <dgm:spPr/>
      <dgm:t>
        <a:bodyPr/>
        <a:lstStyle/>
        <a:p>
          <a:endParaRPr lang="ru-RU"/>
        </a:p>
      </dgm:t>
    </dgm:pt>
    <dgm:pt modelId="{DBAEE391-B733-4385-BED5-7DE0DA9EEA61}" type="pres">
      <dgm:prSet presAssocID="{2F0540FE-279C-4F6F-8D8E-07F3AA49CB3B}" presName="pillarX" presStyleLbl="node1" presStyleIdx="2" presStyleCnt="5">
        <dgm:presLayoutVars>
          <dgm:bulletEnabled val="1"/>
        </dgm:presLayoutVars>
      </dgm:prSet>
      <dgm:spPr/>
      <dgm:t>
        <a:bodyPr/>
        <a:lstStyle/>
        <a:p>
          <a:endParaRPr lang="ru-RU"/>
        </a:p>
      </dgm:t>
    </dgm:pt>
    <dgm:pt modelId="{A709A317-C50B-44B0-89CE-D07940130374}" type="pres">
      <dgm:prSet presAssocID="{120AD246-4CA6-4415-A3D3-36794325CC05}" presName="pillarX" presStyleLbl="node1" presStyleIdx="3" presStyleCnt="5">
        <dgm:presLayoutVars>
          <dgm:bulletEnabled val="1"/>
        </dgm:presLayoutVars>
      </dgm:prSet>
      <dgm:spPr/>
      <dgm:t>
        <a:bodyPr/>
        <a:lstStyle/>
        <a:p>
          <a:endParaRPr lang="ru-RU"/>
        </a:p>
      </dgm:t>
    </dgm:pt>
    <dgm:pt modelId="{8E97B1B8-5538-4E9E-8324-5704A71A4082}" type="pres">
      <dgm:prSet presAssocID="{E1133C8D-FC22-4BE8-A9C4-678B34001237}" presName="pillarX" presStyleLbl="node1" presStyleIdx="4" presStyleCnt="5">
        <dgm:presLayoutVars>
          <dgm:bulletEnabled val="1"/>
        </dgm:presLayoutVars>
      </dgm:prSet>
      <dgm:spPr/>
      <dgm:t>
        <a:bodyPr/>
        <a:lstStyle/>
        <a:p>
          <a:endParaRPr lang="ru-RU"/>
        </a:p>
      </dgm:t>
    </dgm:pt>
    <dgm:pt modelId="{5B837055-CB24-492D-93D0-52F0A1FF5530}" type="pres">
      <dgm:prSet presAssocID="{686F9882-45DC-4B8A-9660-F77CD4BD4E9E}" presName="base" presStyleLbl="dkBgShp" presStyleIdx="1" presStyleCnt="2"/>
      <dgm:spPr/>
    </dgm:pt>
  </dgm:ptLst>
  <dgm:cxnLst>
    <dgm:cxn modelId="{1581909C-7200-4272-B884-D2F7EAF74E75}" srcId="{686F9882-45DC-4B8A-9660-F77CD4BD4E9E}" destId="{E1133C8D-FC22-4BE8-A9C4-678B34001237}" srcOrd="4" destOrd="0" parTransId="{B18D09CE-7100-4905-8073-1FEEA76A3895}" sibTransId="{FA4860BC-3C26-4519-BDDC-0856C9D9553B}"/>
    <dgm:cxn modelId="{CDE02C96-D12C-4CC1-9AEA-A3EF7725529A}" srcId="{686F9882-45DC-4B8A-9660-F77CD4BD4E9E}" destId="{2F0540FE-279C-4F6F-8D8E-07F3AA49CB3B}" srcOrd="2" destOrd="0" parTransId="{149BC9CD-DAE1-4C81-997E-5D76647E07B5}" sibTransId="{29E6B27D-62AA-47AD-B486-9B2A9E8FF259}"/>
    <dgm:cxn modelId="{00A594F5-8593-4708-A12A-236BB1BE99C4}" type="presOf" srcId="{471AB3A4-44EB-4143-A5CD-88DE2B07189F}" destId="{686BC3D6-191C-4EF6-8706-9421AAAEC1B5}" srcOrd="0" destOrd="0" presId="urn:microsoft.com/office/officeart/2005/8/layout/hList3"/>
    <dgm:cxn modelId="{51359A3F-0AA5-4BA3-8CD4-2DD992264D23}" type="presOf" srcId="{120AD246-4CA6-4415-A3D3-36794325CC05}" destId="{A709A317-C50B-44B0-89CE-D07940130374}" srcOrd="0" destOrd="0" presId="urn:microsoft.com/office/officeart/2005/8/layout/hList3"/>
    <dgm:cxn modelId="{A01749BE-CD17-4B67-A07E-ACD253678908}" type="presOf" srcId="{2F0540FE-279C-4F6F-8D8E-07F3AA49CB3B}" destId="{DBAEE391-B733-4385-BED5-7DE0DA9EEA61}" srcOrd="0" destOrd="0" presId="urn:microsoft.com/office/officeart/2005/8/layout/hList3"/>
    <dgm:cxn modelId="{E3B79C25-8E41-4F3C-96A6-0CB23AC07244}" srcId="{686F9882-45DC-4B8A-9660-F77CD4BD4E9E}" destId="{75049B09-F382-4B29-BC0E-7027B56917E1}" srcOrd="1" destOrd="0" parTransId="{D4EC1389-8CA0-4BE2-8490-8EC1CFFFF25C}" sibTransId="{CC21B0C5-FDC0-4E6B-94A2-86087B118D67}"/>
    <dgm:cxn modelId="{698E4F94-2F94-4918-9DFD-585CFD0EC8A6}" srcId="{686F9882-45DC-4B8A-9660-F77CD4BD4E9E}" destId="{120AD246-4CA6-4415-A3D3-36794325CC05}" srcOrd="3" destOrd="0" parTransId="{4B8008E4-A27F-4F8F-B615-B4F5DF747A72}" sibTransId="{14A1C5A9-29BA-4337-A04E-3EEA8716F558}"/>
    <dgm:cxn modelId="{76D72964-2621-4A37-BE13-FE465A40081D}" srcId="{686F9882-45DC-4B8A-9660-F77CD4BD4E9E}" destId="{471AB3A4-44EB-4143-A5CD-88DE2B07189F}" srcOrd="0" destOrd="0" parTransId="{6EF8A22D-9690-4963-8BB8-15DFE044D1E6}" sibTransId="{9A144CBC-082D-4893-AE47-01364A7909B5}"/>
    <dgm:cxn modelId="{A3618253-14AD-4726-BEBC-A449D664E8E6}" type="presOf" srcId="{1A5F5DF8-72A8-4F5E-B8A6-0868F452CA05}" destId="{E867B0E0-EA4A-429E-820E-9BC8E904E339}" srcOrd="0" destOrd="0" presId="urn:microsoft.com/office/officeart/2005/8/layout/hList3"/>
    <dgm:cxn modelId="{551C95A5-76FA-4F49-B9F1-EA8E391D5420}" srcId="{1A5F5DF8-72A8-4F5E-B8A6-0868F452CA05}" destId="{686F9882-45DC-4B8A-9660-F77CD4BD4E9E}" srcOrd="0" destOrd="0" parTransId="{D3A8DBE2-A3A2-44F0-9B5C-2184BF32C348}" sibTransId="{DFF8A6BC-80CC-4D72-AA6C-AA5209CD18C4}"/>
    <dgm:cxn modelId="{9FA732B2-B0E7-497D-9A9D-A9460D2A7ADF}" type="presOf" srcId="{686F9882-45DC-4B8A-9660-F77CD4BD4E9E}" destId="{FADE2C85-BC55-4BAF-B177-B53626C0AEC5}" srcOrd="0" destOrd="0" presId="urn:microsoft.com/office/officeart/2005/8/layout/hList3"/>
    <dgm:cxn modelId="{8C81DD89-0BA7-440F-BD29-CE8EB3A2805C}" type="presOf" srcId="{E1133C8D-FC22-4BE8-A9C4-678B34001237}" destId="{8E97B1B8-5538-4E9E-8324-5704A71A4082}" srcOrd="0" destOrd="0" presId="urn:microsoft.com/office/officeart/2005/8/layout/hList3"/>
    <dgm:cxn modelId="{F63D7699-ABD7-41E4-87AA-D176D19769D2}" type="presOf" srcId="{75049B09-F382-4B29-BC0E-7027B56917E1}" destId="{930B07F1-948A-4237-9B45-C41DBB986688}" srcOrd="0" destOrd="0" presId="urn:microsoft.com/office/officeart/2005/8/layout/hList3"/>
    <dgm:cxn modelId="{6BCF72C8-893B-4DDC-95E8-76CBAF9CAC33}" type="presParOf" srcId="{E867B0E0-EA4A-429E-820E-9BC8E904E339}" destId="{FADE2C85-BC55-4BAF-B177-B53626C0AEC5}" srcOrd="0" destOrd="0" presId="urn:microsoft.com/office/officeart/2005/8/layout/hList3"/>
    <dgm:cxn modelId="{2EDA8369-3E30-40A9-AFA0-0711A2938F66}" type="presParOf" srcId="{E867B0E0-EA4A-429E-820E-9BC8E904E339}" destId="{2519F9DD-8078-41AF-B3DC-F3CB8B062161}" srcOrd="1" destOrd="0" presId="urn:microsoft.com/office/officeart/2005/8/layout/hList3"/>
    <dgm:cxn modelId="{A080C78A-57CC-4E41-B925-22E4BFDDD7BC}" type="presParOf" srcId="{2519F9DD-8078-41AF-B3DC-F3CB8B062161}" destId="{686BC3D6-191C-4EF6-8706-9421AAAEC1B5}" srcOrd="0" destOrd="0" presId="urn:microsoft.com/office/officeart/2005/8/layout/hList3"/>
    <dgm:cxn modelId="{E1B6D031-8F56-4163-9E1D-60BBCFBF8246}" type="presParOf" srcId="{2519F9DD-8078-41AF-B3DC-F3CB8B062161}" destId="{930B07F1-948A-4237-9B45-C41DBB986688}" srcOrd="1" destOrd="0" presId="urn:microsoft.com/office/officeart/2005/8/layout/hList3"/>
    <dgm:cxn modelId="{E3F8DEC2-C7CE-4673-B0A8-C8694D9FF68D}" type="presParOf" srcId="{2519F9DD-8078-41AF-B3DC-F3CB8B062161}" destId="{DBAEE391-B733-4385-BED5-7DE0DA9EEA61}" srcOrd="2" destOrd="0" presId="urn:microsoft.com/office/officeart/2005/8/layout/hList3"/>
    <dgm:cxn modelId="{31B9019C-F19B-456A-9C07-D795AC53587A}" type="presParOf" srcId="{2519F9DD-8078-41AF-B3DC-F3CB8B062161}" destId="{A709A317-C50B-44B0-89CE-D07940130374}" srcOrd="3" destOrd="0" presId="urn:microsoft.com/office/officeart/2005/8/layout/hList3"/>
    <dgm:cxn modelId="{21C31273-B587-4D7B-987F-7FA62A0EB428}" type="presParOf" srcId="{2519F9DD-8078-41AF-B3DC-F3CB8B062161}" destId="{8E97B1B8-5538-4E9E-8324-5704A71A4082}" srcOrd="4" destOrd="0" presId="urn:microsoft.com/office/officeart/2005/8/layout/hList3"/>
    <dgm:cxn modelId="{C0C23B98-F802-41DF-9FFF-CF2D79A6C777}" type="presParOf" srcId="{E867B0E0-EA4A-429E-820E-9BC8E904E339}" destId="{5B837055-CB24-492D-93D0-52F0A1FF5530}"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9A639F5-AACA-4853-BCC8-C4964C2A0598}"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ru-RU"/>
        </a:p>
      </dgm:t>
    </dgm:pt>
    <dgm:pt modelId="{E131522B-857B-47D4-B20D-6EBD7CB4CA06}">
      <dgm:prSet phldrT="[Текст]"/>
      <dgm:spPr/>
      <dgm:t>
        <a:bodyPr/>
        <a:lstStyle/>
        <a:p>
          <a:pPr algn="ctr"/>
          <a:r>
            <a:rPr lang="uk-UA" dirty="0" smtClean="0"/>
            <a:t>Порох</a:t>
          </a:r>
          <a:endParaRPr lang="ru-RU" dirty="0"/>
        </a:p>
      </dgm:t>
    </dgm:pt>
    <dgm:pt modelId="{685240B3-BBB3-4BD3-9775-DDC342B09F70}" type="parTrans" cxnId="{7CC1C219-00BB-4DB1-BD48-E7FF44FC73C1}">
      <dgm:prSet/>
      <dgm:spPr/>
      <dgm:t>
        <a:bodyPr/>
        <a:lstStyle/>
        <a:p>
          <a:endParaRPr lang="ru-RU"/>
        </a:p>
      </dgm:t>
    </dgm:pt>
    <dgm:pt modelId="{4B7977B6-112F-4715-B8FB-1A1EA58B38D5}" type="sibTrans" cxnId="{7CC1C219-00BB-4DB1-BD48-E7FF44FC73C1}">
      <dgm:prSet/>
      <dgm:spPr/>
      <dgm:t>
        <a:bodyPr/>
        <a:lstStyle/>
        <a:p>
          <a:endParaRPr lang="ru-RU"/>
        </a:p>
      </dgm:t>
    </dgm:pt>
    <dgm:pt modelId="{94811239-5139-47FC-894A-AC1D8E3709A4}">
      <dgm:prSet phldrT="[Текст]"/>
      <dgm:spPr/>
      <dgm:t>
        <a:bodyPr/>
        <a:lstStyle/>
        <a:p>
          <a:r>
            <a:rPr lang="uk-UA" u="sng" dirty="0" smtClean="0"/>
            <a:t>димний </a:t>
          </a:r>
          <a:endParaRPr lang="ru-RU" u="sng" dirty="0"/>
        </a:p>
      </dgm:t>
    </dgm:pt>
    <dgm:pt modelId="{10055EAB-6AF5-4C88-846E-97560386063F}" type="parTrans" cxnId="{08C61D37-86A0-4152-A383-24C3742BFFF4}">
      <dgm:prSet/>
      <dgm:spPr/>
      <dgm:t>
        <a:bodyPr/>
        <a:lstStyle/>
        <a:p>
          <a:endParaRPr lang="ru-RU"/>
        </a:p>
      </dgm:t>
    </dgm:pt>
    <dgm:pt modelId="{395E778B-6CD7-4099-B6DC-16A73B5DB677}" type="sibTrans" cxnId="{08C61D37-86A0-4152-A383-24C3742BFFF4}">
      <dgm:prSet/>
      <dgm:spPr/>
      <dgm:t>
        <a:bodyPr/>
        <a:lstStyle/>
        <a:p>
          <a:endParaRPr lang="ru-RU"/>
        </a:p>
      </dgm:t>
    </dgm:pt>
    <dgm:pt modelId="{20C186B9-35C4-495F-B55E-3A234E5E9B0E}">
      <dgm:prSet phldrT="[Текст]"/>
      <dgm:spPr/>
      <dgm:t>
        <a:bodyPr/>
        <a:lstStyle/>
        <a:p>
          <a:r>
            <a:rPr lang="uk-UA" u="sng" dirty="0" smtClean="0"/>
            <a:t>бездимний </a:t>
          </a:r>
          <a:endParaRPr lang="ru-RU" u="sng" dirty="0"/>
        </a:p>
      </dgm:t>
    </dgm:pt>
    <dgm:pt modelId="{17D00F5A-5C39-4F6A-B224-CDFF31A84394}" type="parTrans" cxnId="{75D3D077-2516-49B9-BDB3-720A708E31FE}">
      <dgm:prSet/>
      <dgm:spPr/>
      <dgm:t>
        <a:bodyPr/>
        <a:lstStyle/>
        <a:p>
          <a:endParaRPr lang="ru-RU"/>
        </a:p>
      </dgm:t>
    </dgm:pt>
    <dgm:pt modelId="{53D949C1-784A-42AA-9C93-03F9CD5129BD}" type="sibTrans" cxnId="{75D3D077-2516-49B9-BDB3-720A708E31FE}">
      <dgm:prSet/>
      <dgm:spPr/>
      <dgm:t>
        <a:bodyPr/>
        <a:lstStyle/>
        <a:p>
          <a:endParaRPr lang="ru-RU"/>
        </a:p>
      </dgm:t>
    </dgm:pt>
    <dgm:pt modelId="{B819E8E0-F893-4B11-925A-D1BA3CFA8F66}">
      <dgm:prSet/>
      <dgm:spPr/>
      <dgm:t>
        <a:bodyPr/>
        <a:lstStyle/>
        <a:p>
          <a:r>
            <a:rPr lang="uk-UA" dirty="0" smtClean="0"/>
            <a:t>згоряє без виділення диму</a:t>
          </a:r>
          <a:endParaRPr lang="ru-RU" dirty="0"/>
        </a:p>
      </dgm:t>
    </dgm:pt>
    <dgm:pt modelId="{21589375-6D15-40C8-B524-49BB90240D21}" type="parTrans" cxnId="{B7283F8E-25EB-478C-80E3-7CFC2FDCC481}">
      <dgm:prSet/>
      <dgm:spPr/>
      <dgm:t>
        <a:bodyPr/>
        <a:lstStyle/>
        <a:p>
          <a:endParaRPr lang="ru-RU"/>
        </a:p>
      </dgm:t>
    </dgm:pt>
    <dgm:pt modelId="{18726155-CB2E-44D2-B188-6FF41B334246}" type="sibTrans" cxnId="{B7283F8E-25EB-478C-80E3-7CFC2FDCC481}">
      <dgm:prSet/>
      <dgm:spPr/>
      <dgm:t>
        <a:bodyPr/>
        <a:lstStyle/>
        <a:p>
          <a:endParaRPr lang="ru-RU"/>
        </a:p>
      </dgm:t>
    </dgm:pt>
    <dgm:pt modelId="{01865DE8-2F00-4CA6-88C9-74BFE081AB29}">
      <dgm:prSet/>
      <dgm:spPr/>
      <dgm:t>
        <a:bodyPr/>
        <a:lstStyle/>
        <a:p>
          <a:r>
            <a:rPr lang="uk-UA" dirty="0" smtClean="0"/>
            <a:t>при його згорянні виділяється певна кількість диму</a:t>
          </a:r>
          <a:endParaRPr lang="ru-RU" dirty="0"/>
        </a:p>
      </dgm:t>
    </dgm:pt>
    <dgm:pt modelId="{EDC30E52-7F7C-44E5-8CAE-297F65F430A4}" type="sibTrans" cxnId="{C83FFD4D-C681-45B4-B12B-6EDF0D04ABBF}">
      <dgm:prSet/>
      <dgm:spPr/>
      <dgm:t>
        <a:bodyPr/>
        <a:lstStyle/>
        <a:p>
          <a:endParaRPr lang="ru-RU"/>
        </a:p>
      </dgm:t>
    </dgm:pt>
    <dgm:pt modelId="{ADFEE1CC-EE98-4D10-8118-D5D3D2DFF8FA}" type="parTrans" cxnId="{C83FFD4D-C681-45B4-B12B-6EDF0D04ABBF}">
      <dgm:prSet/>
      <dgm:spPr/>
      <dgm:t>
        <a:bodyPr/>
        <a:lstStyle/>
        <a:p>
          <a:endParaRPr lang="ru-RU"/>
        </a:p>
      </dgm:t>
    </dgm:pt>
    <dgm:pt modelId="{499E5EC6-E990-4F7D-8BBE-A6016D344D8A}" type="pres">
      <dgm:prSet presAssocID="{09A639F5-AACA-4853-BCC8-C4964C2A0598}" presName="linear" presStyleCnt="0">
        <dgm:presLayoutVars>
          <dgm:animLvl val="lvl"/>
          <dgm:resizeHandles val="exact"/>
        </dgm:presLayoutVars>
      </dgm:prSet>
      <dgm:spPr/>
      <dgm:t>
        <a:bodyPr/>
        <a:lstStyle/>
        <a:p>
          <a:endParaRPr lang="ru-RU"/>
        </a:p>
      </dgm:t>
    </dgm:pt>
    <dgm:pt modelId="{35ADDAD9-C7B0-4D51-9B99-FD89C88E8CA3}" type="pres">
      <dgm:prSet presAssocID="{E131522B-857B-47D4-B20D-6EBD7CB4CA06}" presName="parentText" presStyleLbl="node1" presStyleIdx="0" presStyleCnt="1">
        <dgm:presLayoutVars>
          <dgm:chMax val="0"/>
          <dgm:bulletEnabled val="1"/>
        </dgm:presLayoutVars>
      </dgm:prSet>
      <dgm:spPr/>
      <dgm:t>
        <a:bodyPr/>
        <a:lstStyle/>
        <a:p>
          <a:endParaRPr lang="ru-RU"/>
        </a:p>
      </dgm:t>
    </dgm:pt>
    <dgm:pt modelId="{A3783728-E97A-46BF-9C64-E7E22F99EBE4}" type="pres">
      <dgm:prSet presAssocID="{E131522B-857B-47D4-B20D-6EBD7CB4CA06}" presName="childText" presStyleLbl="revTx" presStyleIdx="0" presStyleCnt="1">
        <dgm:presLayoutVars>
          <dgm:bulletEnabled val="1"/>
        </dgm:presLayoutVars>
      </dgm:prSet>
      <dgm:spPr/>
      <dgm:t>
        <a:bodyPr/>
        <a:lstStyle/>
        <a:p>
          <a:endParaRPr lang="ru-RU"/>
        </a:p>
      </dgm:t>
    </dgm:pt>
  </dgm:ptLst>
  <dgm:cxnLst>
    <dgm:cxn modelId="{8207FC6F-0203-46C6-A703-CBBF1E4042AC}" type="presOf" srcId="{E131522B-857B-47D4-B20D-6EBD7CB4CA06}" destId="{35ADDAD9-C7B0-4D51-9B99-FD89C88E8CA3}" srcOrd="0" destOrd="0" presId="urn:microsoft.com/office/officeart/2005/8/layout/vList2"/>
    <dgm:cxn modelId="{08C61D37-86A0-4152-A383-24C3742BFFF4}" srcId="{E131522B-857B-47D4-B20D-6EBD7CB4CA06}" destId="{94811239-5139-47FC-894A-AC1D8E3709A4}" srcOrd="0" destOrd="0" parTransId="{10055EAB-6AF5-4C88-846E-97560386063F}" sibTransId="{395E778B-6CD7-4099-B6DC-16A73B5DB677}"/>
    <dgm:cxn modelId="{A55DA7B1-7BCA-4F6D-8368-122120B6A733}" type="presOf" srcId="{20C186B9-35C4-495F-B55E-3A234E5E9B0E}" destId="{A3783728-E97A-46BF-9C64-E7E22F99EBE4}" srcOrd="0" destOrd="2" presId="urn:microsoft.com/office/officeart/2005/8/layout/vList2"/>
    <dgm:cxn modelId="{C83FFD4D-C681-45B4-B12B-6EDF0D04ABBF}" srcId="{94811239-5139-47FC-894A-AC1D8E3709A4}" destId="{01865DE8-2F00-4CA6-88C9-74BFE081AB29}" srcOrd="0" destOrd="0" parTransId="{ADFEE1CC-EE98-4D10-8118-D5D3D2DFF8FA}" sibTransId="{EDC30E52-7F7C-44E5-8CAE-297F65F430A4}"/>
    <dgm:cxn modelId="{7CC1C219-00BB-4DB1-BD48-E7FF44FC73C1}" srcId="{09A639F5-AACA-4853-BCC8-C4964C2A0598}" destId="{E131522B-857B-47D4-B20D-6EBD7CB4CA06}" srcOrd="0" destOrd="0" parTransId="{685240B3-BBB3-4BD3-9775-DDC342B09F70}" sibTransId="{4B7977B6-112F-4715-B8FB-1A1EA58B38D5}"/>
    <dgm:cxn modelId="{EDF5A711-AC4A-477F-9921-EDD8152A6D16}" type="presOf" srcId="{B819E8E0-F893-4B11-925A-D1BA3CFA8F66}" destId="{A3783728-E97A-46BF-9C64-E7E22F99EBE4}" srcOrd="0" destOrd="3" presId="urn:microsoft.com/office/officeart/2005/8/layout/vList2"/>
    <dgm:cxn modelId="{4808A78C-30F6-4430-A09D-B575A370F83F}" type="presOf" srcId="{94811239-5139-47FC-894A-AC1D8E3709A4}" destId="{A3783728-E97A-46BF-9C64-E7E22F99EBE4}" srcOrd="0" destOrd="0" presId="urn:microsoft.com/office/officeart/2005/8/layout/vList2"/>
    <dgm:cxn modelId="{70308095-BF08-4879-BAAF-E119C7E09194}" type="presOf" srcId="{09A639F5-AACA-4853-BCC8-C4964C2A0598}" destId="{499E5EC6-E990-4F7D-8BBE-A6016D344D8A}" srcOrd="0" destOrd="0" presId="urn:microsoft.com/office/officeart/2005/8/layout/vList2"/>
    <dgm:cxn modelId="{B7283F8E-25EB-478C-80E3-7CFC2FDCC481}" srcId="{20C186B9-35C4-495F-B55E-3A234E5E9B0E}" destId="{B819E8E0-F893-4B11-925A-D1BA3CFA8F66}" srcOrd="0" destOrd="0" parTransId="{21589375-6D15-40C8-B524-49BB90240D21}" sibTransId="{18726155-CB2E-44D2-B188-6FF41B334246}"/>
    <dgm:cxn modelId="{75D3D077-2516-49B9-BDB3-720A708E31FE}" srcId="{E131522B-857B-47D4-B20D-6EBD7CB4CA06}" destId="{20C186B9-35C4-495F-B55E-3A234E5E9B0E}" srcOrd="1" destOrd="0" parTransId="{17D00F5A-5C39-4F6A-B224-CDFF31A84394}" sibTransId="{53D949C1-784A-42AA-9C93-03F9CD5129BD}"/>
    <dgm:cxn modelId="{940370DD-AE86-4363-B722-14DCC3679488}" type="presOf" srcId="{01865DE8-2F00-4CA6-88C9-74BFE081AB29}" destId="{A3783728-E97A-46BF-9C64-E7E22F99EBE4}" srcOrd="0" destOrd="1" presId="urn:microsoft.com/office/officeart/2005/8/layout/vList2"/>
    <dgm:cxn modelId="{957E695F-0F88-423A-86F3-BE13071E55E8}" type="presParOf" srcId="{499E5EC6-E990-4F7D-8BBE-A6016D344D8A}" destId="{35ADDAD9-C7B0-4D51-9B99-FD89C88E8CA3}" srcOrd="0" destOrd="0" presId="urn:microsoft.com/office/officeart/2005/8/layout/vList2"/>
    <dgm:cxn modelId="{975B6D11-3428-4D27-A192-8C53A62506F8}" type="presParOf" srcId="{499E5EC6-E990-4F7D-8BBE-A6016D344D8A}" destId="{A3783728-E97A-46BF-9C64-E7E22F99EBE4}"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4FBC831-3EEF-47D7-8E37-1060B8C86D2E}" type="doc">
      <dgm:prSet loTypeId="urn:microsoft.com/office/officeart/2005/8/layout/default#1" loCatId="list" qsTypeId="urn:microsoft.com/office/officeart/2005/8/quickstyle/simple3" qsCatId="simple" csTypeId="urn:microsoft.com/office/officeart/2005/8/colors/accent1_2" csCatId="accent1" phldr="1"/>
      <dgm:spPr/>
      <dgm:t>
        <a:bodyPr/>
        <a:lstStyle/>
        <a:p>
          <a:endParaRPr lang="ru-RU"/>
        </a:p>
      </dgm:t>
    </dgm:pt>
    <dgm:pt modelId="{14CB5962-5ABD-441C-B748-1F19C1F53F8D}">
      <dgm:prSet phldrT="[Текст]"/>
      <dgm:spPr/>
      <dgm:t>
        <a:bodyPr/>
        <a:lstStyle/>
        <a:p>
          <a:r>
            <a:rPr lang="uk-UA" b="1" i="1" dirty="0" smtClean="0"/>
            <a:t>Сліди згоряння заряду</a:t>
          </a:r>
          <a:r>
            <a:rPr lang="uk-UA" b="1" dirty="0" smtClean="0"/>
            <a:t> </a:t>
          </a:r>
          <a:r>
            <a:rPr lang="uk-UA" dirty="0" smtClean="0"/>
            <a:t>у вигляді кіптяви залишаються у каналі ствола зброї, на кулях, картонних прокладках, пижах, на паску обтирання та перепоні. </a:t>
          </a:r>
          <a:endParaRPr lang="ru-RU" dirty="0"/>
        </a:p>
      </dgm:t>
    </dgm:pt>
    <dgm:pt modelId="{D1147315-0EB9-496E-B880-B64711FED534}" type="parTrans" cxnId="{7DAC7391-B7EC-44B8-B1EE-B548CCF55E28}">
      <dgm:prSet/>
      <dgm:spPr/>
      <dgm:t>
        <a:bodyPr/>
        <a:lstStyle/>
        <a:p>
          <a:endParaRPr lang="ru-RU"/>
        </a:p>
      </dgm:t>
    </dgm:pt>
    <dgm:pt modelId="{AB2A8381-0478-4A28-A615-A3948BEF249B}" type="sibTrans" cxnId="{7DAC7391-B7EC-44B8-B1EE-B548CCF55E28}">
      <dgm:prSet/>
      <dgm:spPr/>
      <dgm:t>
        <a:bodyPr/>
        <a:lstStyle/>
        <a:p>
          <a:endParaRPr lang="ru-RU"/>
        </a:p>
      </dgm:t>
    </dgm:pt>
    <dgm:pt modelId="{018F829C-9595-4109-9134-B61E19680F15}">
      <dgm:prSet phldrT="[Текст]"/>
      <dgm:spPr/>
      <dgm:t>
        <a:bodyPr/>
        <a:lstStyle/>
        <a:p>
          <a:r>
            <a:rPr lang="uk-UA" b="1" i="1" dirty="0" smtClean="0"/>
            <a:t>Сліди частин зброї</a:t>
          </a:r>
          <a:r>
            <a:rPr lang="uk-UA" b="1" dirty="0" smtClean="0"/>
            <a:t> </a:t>
          </a:r>
          <a:r>
            <a:rPr lang="uk-UA" dirty="0" smtClean="0"/>
            <a:t>утворюються на кулях, дробу і гільзах. Вид і характер слідів залежить від конструкції зброї. </a:t>
          </a:r>
          <a:endParaRPr lang="ru-RU" dirty="0"/>
        </a:p>
      </dgm:t>
    </dgm:pt>
    <dgm:pt modelId="{E0E35713-1AA9-40B6-8984-0B970CDC9209}" type="parTrans" cxnId="{B4784041-F861-476E-AD0C-55B38E0FFA0D}">
      <dgm:prSet/>
      <dgm:spPr/>
      <dgm:t>
        <a:bodyPr/>
        <a:lstStyle/>
        <a:p>
          <a:endParaRPr lang="ru-RU"/>
        </a:p>
      </dgm:t>
    </dgm:pt>
    <dgm:pt modelId="{86ABEF91-E4E4-46C3-BF8D-B79517698F2D}" type="sibTrans" cxnId="{B4784041-F861-476E-AD0C-55B38E0FFA0D}">
      <dgm:prSet/>
      <dgm:spPr/>
      <dgm:t>
        <a:bodyPr/>
        <a:lstStyle/>
        <a:p>
          <a:endParaRPr lang="ru-RU"/>
        </a:p>
      </dgm:t>
    </dgm:pt>
    <dgm:pt modelId="{772F35AD-8DF2-4885-AF84-8488074C42C7}">
      <dgm:prSet/>
      <dgm:spPr/>
      <dgm:t>
        <a:bodyPr/>
        <a:lstStyle/>
        <a:p>
          <a:r>
            <a:rPr lang="uk-UA" dirty="0" smtClean="0"/>
            <a:t>На </a:t>
          </a:r>
          <a:r>
            <a:rPr lang="uk-UA" b="1" i="1" dirty="0" smtClean="0"/>
            <a:t>гільзах</a:t>
          </a:r>
          <a:r>
            <a:rPr lang="uk-UA" dirty="0" smtClean="0"/>
            <a:t>, відстріляних з автоматичної зброї, сліди утворюються: на капсулі — слід від бійка ударника у вигляді вм’ятин  і сліди переднього зрізу затвора — борозенки і валика; на </a:t>
          </a:r>
          <a:r>
            <a:rPr lang="uk-UA" dirty="0" err="1" smtClean="0"/>
            <a:t>дінці</a:t>
          </a:r>
          <a:r>
            <a:rPr lang="uk-UA" dirty="0" smtClean="0"/>
            <a:t> гільзи — слід відбивача; на ребрі та дні кільцевого паза — сліди від зачіпки викидача. </a:t>
          </a:r>
          <a:endParaRPr lang="ru-RU" dirty="0"/>
        </a:p>
      </dgm:t>
    </dgm:pt>
    <dgm:pt modelId="{29106E95-179F-44A7-9CD8-78BF0D40473B}" type="parTrans" cxnId="{03C6EAAE-8274-44A9-8941-4C0E1D1F7575}">
      <dgm:prSet/>
      <dgm:spPr/>
      <dgm:t>
        <a:bodyPr/>
        <a:lstStyle/>
        <a:p>
          <a:endParaRPr lang="ru-RU"/>
        </a:p>
      </dgm:t>
    </dgm:pt>
    <dgm:pt modelId="{5E923C56-012E-4C39-9F32-C270BFE38D0F}" type="sibTrans" cxnId="{03C6EAAE-8274-44A9-8941-4C0E1D1F7575}">
      <dgm:prSet/>
      <dgm:spPr/>
      <dgm:t>
        <a:bodyPr/>
        <a:lstStyle/>
        <a:p>
          <a:endParaRPr lang="ru-RU"/>
        </a:p>
      </dgm:t>
    </dgm:pt>
    <dgm:pt modelId="{DBABE785-2298-4F75-B9D5-85774967E2A1}" type="pres">
      <dgm:prSet presAssocID="{54FBC831-3EEF-47D7-8E37-1060B8C86D2E}" presName="diagram" presStyleCnt="0">
        <dgm:presLayoutVars>
          <dgm:dir/>
          <dgm:resizeHandles val="exact"/>
        </dgm:presLayoutVars>
      </dgm:prSet>
      <dgm:spPr/>
      <dgm:t>
        <a:bodyPr/>
        <a:lstStyle/>
        <a:p>
          <a:endParaRPr lang="ru-RU"/>
        </a:p>
      </dgm:t>
    </dgm:pt>
    <dgm:pt modelId="{6337B87D-64F0-44D1-8A1D-E7A84BADC0BF}" type="pres">
      <dgm:prSet presAssocID="{14CB5962-5ABD-441C-B748-1F19C1F53F8D}" presName="node" presStyleLbl="node1" presStyleIdx="0" presStyleCnt="3">
        <dgm:presLayoutVars>
          <dgm:bulletEnabled val="1"/>
        </dgm:presLayoutVars>
      </dgm:prSet>
      <dgm:spPr/>
      <dgm:t>
        <a:bodyPr/>
        <a:lstStyle/>
        <a:p>
          <a:endParaRPr lang="ru-RU"/>
        </a:p>
      </dgm:t>
    </dgm:pt>
    <dgm:pt modelId="{B010F1D8-4A75-4CB5-8A64-E2E2C1FF3E2B}" type="pres">
      <dgm:prSet presAssocID="{AB2A8381-0478-4A28-A615-A3948BEF249B}" presName="sibTrans" presStyleCnt="0"/>
      <dgm:spPr/>
    </dgm:pt>
    <dgm:pt modelId="{ACCDF44E-755A-4F93-AE37-60171751760C}" type="pres">
      <dgm:prSet presAssocID="{018F829C-9595-4109-9134-B61E19680F15}" presName="node" presStyleLbl="node1" presStyleIdx="1" presStyleCnt="3" custLinFactNeighborX="2596" custLinFactNeighborY="-710">
        <dgm:presLayoutVars>
          <dgm:bulletEnabled val="1"/>
        </dgm:presLayoutVars>
      </dgm:prSet>
      <dgm:spPr/>
      <dgm:t>
        <a:bodyPr/>
        <a:lstStyle/>
        <a:p>
          <a:endParaRPr lang="ru-RU"/>
        </a:p>
      </dgm:t>
    </dgm:pt>
    <dgm:pt modelId="{55EAECDA-2D31-4108-BC61-D2AEE19B26D4}" type="pres">
      <dgm:prSet presAssocID="{86ABEF91-E4E4-46C3-BF8D-B79517698F2D}" presName="sibTrans" presStyleCnt="0"/>
      <dgm:spPr/>
    </dgm:pt>
    <dgm:pt modelId="{26B1C0C6-A98A-402E-9F54-15F12F722DBC}" type="pres">
      <dgm:prSet presAssocID="{772F35AD-8DF2-4885-AF84-8488074C42C7}" presName="node" presStyleLbl="node1" presStyleIdx="2" presStyleCnt="3">
        <dgm:presLayoutVars>
          <dgm:bulletEnabled val="1"/>
        </dgm:presLayoutVars>
      </dgm:prSet>
      <dgm:spPr/>
      <dgm:t>
        <a:bodyPr/>
        <a:lstStyle/>
        <a:p>
          <a:endParaRPr lang="ru-RU"/>
        </a:p>
      </dgm:t>
    </dgm:pt>
  </dgm:ptLst>
  <dgm:cxnLst>
    <dgm:cxn modelId="{88303C84-49B3-4F4F-BE08-090B1B2E8502}" type="presOf" srcId="{772F35AD-8DF2-4885-AF84-8488074C42C7}" destId="{26B1C0C6-A98A-402E-9F54-15F12F722DBC}" srcOrd="0" destOrd="0" presId="urn:microsoft.com/office/officeart/2005/8/layout/default#1"/>
    <dgm:cxn modelId="{03C6EAAE-8274-44A9-8941-4C0E1D1F7575}" srcId="{54FBC831-3EEF-47D7-8E37-1060B8C86D2E}" destId="{772F35AD-8DF2-4885-AF84-8488074C42C7}" srcOrd="2" destOrd="0" parTransId="{29106E95-179F-44A7-9CD8-78BF0D40473B}" sibTransId="{5E923C56-012E-4C39-9F32-C270BFE38D0F}"/>
    <dgm:cxn modelId="{7DAC7391-B7EC-44B8-B1EE-B548CCF55E28}" srcId="{54FBC831-3EEF-47D7-8E37-1060B8C86D2E}" destId="{14CB5962-5ABD-441C-B748-1F19C1F53F8D}" srcOrd="0" destOrd="0" parTransId="{D1147315-0EB9-496E-B880-B64711FED534}" sibTransId="{AB2A8381-0478-4A28-A615-A3948BEF249B}"/>
    <dgm:cxn modelId="{4748A9C5-6A54-4BF4-B930-5707557BECE4}" type="presOf" srcId="{14CB5962-5ABD-441C-B748-1F19C1F53F8D}" destId="{6337B87D-64F0-44D1-8A1D-E7A84BADC0BF}" srcOrd="0" destOrd="0" presId="urn:microsoft.com/office/officeart/2005/8/layout/default#1"/>
    <dgm:cxn modelId="{B4784041-F861-476E-AD0C-55B38E0FFA0D}" srcId="{54FBC831-3EEF-47D7-8E37-1060B8C86D2E}" destId="{018F829C-9595-4109-9134-B61E19680F15}" srcOrd="1" destOrd="0" parTransId="{E0E35713-1AA9-40B6-8984-0B970CDC9209}" sibTransId="{86ABEF91-E4E4-46C3-BF8D-B79517698F2D}"/>
    <dgm:cxn modelId="{185B2149-08D4-491A-AB23-39F7FE7B5A1F}" type="presOf" srcId="{018F829C-9595-4109-9134-B61E19680F15}" destId="{ACCDF44E-755A-4F93-AE37-60171751760C}" srcOrd="0" destOrd="0" presId="urn:microsoft.com/office/officeart/2005/8/layout/default#1"/>
    <dgm:cxn modelId="{21FE010C-F1A3-4702-8964-326CB97B1984}" type="presOf" srcId="{54FBC831-3EEF-47D7-8E37-1060B8C86D2E}" destId="{DBABE785-2298-4F75-B9D5-85774967E2A1}" srcOrd="0" destOrd="0" presId="urn:microsoft.com/office/officeart/2005/8/layout/default#1"/>
    <dgm:cxn modelId="{205A3752-08F7-422F-B129-386985D653DD}" type="presParOf" srcId="{DBABE785-2298-4F75-B9D5-85774967E2A1}" destId="{6337B87D-64F0-44D1-8A1D-E7A84BADC0BF}" srcOrd="0" destOrd="0" presId="urn:microsoft.com/office/officeart/2005/8/layout/default#1"/>
    <dgm:cxn modelId="{79A7349B-A504-42D4-BD6D-C902E82D07BA}" type="presParOf" srcId="{DBABE785-2298-4F75-B9D5-85774967E2A1}" destId="{B010F1D8-4A75-4CB5-8A64-E2E2C1FF3E2B}" srcOrd="1" destOrd="0" presId="urn:microsoft.com/office/officeart/2005/8/layout/default#1"/>
    <dgm:cxn modelId="{9D344B59-4C0B-4CE0-B2C3-03F17798EF17}" type="presParOf" srcId="{DBABE785-2298-4F75-B9D5-85774967E2A1}" destId="{ACCDF44E-755A-4F93-AE37-60171751760C}" srcOrd="2" destOrd="0" presId="urn:microsoft.com/office/officeart/2005/8/layout/default#1"/>
    <dgm:cxn modelId="{6CF577CE-9CA1-40F9-8308-818FE18511A1}" type="presParOf" srcId="{DBABE785-2298-4F75-B9D5-85774967E2A1}" destId="{55EAECDA-2D31-4108-BC61-D2AEE19B26D4}" srcOrd="3" destOrd="0" presId="urn:microsoft.com/office/officeart/2005/8/layout/default#1"/>
    <dgm:cxn modelId="{96ACECB3-2954-45B5-AE1B-B1292ED64494}" type="presParOf" srcId="{DBABE785-2298-4F75-B9D5-85774967E2A1}" destId="{26B1C0C6-A98A-402E-9F54-15F12F722DBC}" srcOrd="4"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0075B1-DEFF-489B-9DFC-D94FEDF80387}" type="doc">
      <dgm:prSet loTypeId="urn:microsoft.com/office/officeart/2005/8/layout/orgChart1" loCatId="hierarchy" qsTypeId="urn:microsoft.com/office/officeart/2005/8/quickstyle/simple1" qsCatId="simple" csTypeId="urn:microsoft.com/office/officeart/2005/8/colors/accent1_2" csCatId="accent1"/>
      <dgm:spPr/>
    </dgm:pt>
    <dgm:pt modelId="{E61CEEE2-5C1C-461A-A46E-9B5781371455}">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bg1"/>
              </a:solidFill>
              <a:effectLst/>
              <a:latin typeface="Verdana" pitchFamily="34" charset="0"/>
              <a:cs typeface="Arial" charset="0"/>
            </a:rPr>
            <a:t>За цільовим</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bg1"/>
              </a:solidFill>
              <a:effectLst/>
              <a:latin typeface="Verdana" pitchFamily="34" charset="0"/>
              <a:cs typeface="Arial" charset="0"/>
            </a:rPr>
            <a:t> призначенням</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bg1"/>
              </a:solidFill>
              <a:effectLst/>
              <a:latin typeface="Verdana" pitchFamily="34" charset="0"/>
              <a:cs typeface="Arial" charset="0"/>
            </a:rPr>
            <a:t> розрізняють</a:t>
          </a:r>
          <a:endParaRPr kumimoji="0" lang="ru-RU" altLang="ru-RU" b="0" i="0" u="none" strike="noStrike" cap="none" normalizeH="0" baseline="0" dirty="0" smtClean="0">
            <a:ln>
              <a:noFill/>
            </a:ln>
            <a:solidFill>
              <a:schemeClr val="bg1"/>
            </a:solidFill>
            <a:effectLst/>
            <a:latin typeface="Verdana" pitchFamily="34" charset="0"/>
            <a:cs typeface="Arial" charset="0"/>
          </a:endParaRPr>
        </a:p>
      </dgm:t>
    </dgm:pt>
    <dgm:pt modelId="{077B9BB6-2EBF-4C65-A1EC-706EF4E64F68}" type="parTrans" cxnId="{5EB0ED72-0F5A-4F84-A4EE-FD5B5492A685}">
      <dgm:prSet/>
      <dgm:spPr/>
      <dgm:t>
        <a:bodyPr/>
        <a:lstStyle/>
        <a:p>
          <a:endParaRPr lang="ru-RU"/>
        </a:p>
      </dgm:t>
    </dgm:pt>
    <dgm:pt modelId="{E3000025-AAD3-4830-B3F7-5E1379537FDE}" type="sibTrans" cxnId="{5EB0ED72-0F5A-4F84-A4EE-FD5B5492A685}">
      <dgm:prSet/>
      <dgm:spPr/>
      <dgm:t>
        <a:bodyPr/>
        <a:lstStyle/>
        <a:p>
          <a:endParaRPr lang="ru-RU"/>
        </a:p>
      </dgm:t>
    </dgm:pt>
    <dgm:pt modelId="{1A039740-C07C-4D9C-B584-3F6E1454BBA5}">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bg1"/>
              </a:solidFill>
              <a:effectLst/>
              <a:latin typeface="Verdana" pitchFamily="34" charset="0"/>
              <a:cs typeface="Arial" charset="0"/>
            </a:rPr>
            <a:t>бойову</a:t>
          </a:r>
          <a:r>
            <a:rPr kumimoji="0" lang="ru-RU" altLang="ru-RU" b="0" i="0" u="none" strike="noStrike" cap="none" normalizeH="0" baseline="0" dirty="0" smtClean="0">
              <a:ln>
                <a:noFill/>
              </a:ln>
              <a:solidFill>
                <a:schemeClr val="bg1"/>
              </a:solidFill>
              <a:effectLst/>
              <a:latin typeface="Verdana" pitchFamily="34"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b="0" i="0" u="none" strike="noStrike" cap="none" normalizeH="0" baseline="0" dirty="0" err="1" smtClean="0">
              <a:ln>
                <a:noFill/>
              </a:ln>
              <a:solidFill>
                <a:schemeClr val="bg1"/>
              </a:solidFill>
              <a:effectLst/>
              <a:latin typeface="Verdana" pitchFamily="34" charset="0"/>
              <a:cs typeface="Arial" charset="0"/>
            </a:rPr>
            <a:t>зброю</a:t>
          </a:r>
          <a:endParaRPr kumimoji="0" lang="ru-RU" altLang="ru-RU" b="0" i="0" u="none" strike="noStrike" cap="none" normalizeH="0" baseline="0" dirty="0" smtClean="0">
            <a:ln>
              <a:noFill/>
            </a:ln>
            <a:solidFill>
              <a:schemeClr val="bg1"/>
            </a:solidFill>
            <a:effectLst/>
            <a:latin typeface="Verdana" pitchFamily="34" charset="0"/>
            <a:cs typeface="Arial" charset="0"/>
          </a:endParaRPr>
        </a:p>
      </dgm:t>
    </dgm:pt>
    <dgm:pt modelId="{6D2C758C-6FF0-47AA-8790-5B370516E2AE}" type="parTrans" cxnId="{0C2393E5-6FE1-4796-9AF4-55D535B2C276}">
      <dgm:prSet/>
      <dgm:spPr/>
      <dgm:t>
        <a:bodyPr/>
        <a:lstStyle/>
        <a:p>
          <a:endParaRPr lang="ru-RU"/>
        </a:p>
      </dgm:t>
    </dgm:pt>
    <dgm:pt modelId="{3C1B495F-A8E3-4C8E-B50A-06CBB47D9F1B}" type="sibTrans" cxnId="{0C2393E5-6FE1-4796-9AF4-55D535B2C276}">
      <dgm:prSet/>
      <dgm:spPr/>
      <dgm:t>
        <a:bodyPr/>
        <a:lstStyle/>
        <a:p>
          <a:endParaRPr lang="ru-RU"/>
        </a:p>
      </dgm:t>
    </dgm:pt>
    <dgm:pt modelId="{F84F0EE0-7794-4ADE-B29E-D5116EBF3080}">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bg1"/>
              </a:solidFill>
              <a:effectLst/>
              <a:latin typeface="Verdana" pitchFamily="34" charset="0"/>
              <a:cs typeface="Arial" charset="0"/>
            </a:rPr>
            <a:t>спортивну</a:t>
          </a:r>
          <a:r>
            <a:rPr kumimoji="0" lang="ru-RU" altLang="ru-RU" b="0" i="0" u="none" strike="noStrike" cap="none" normalizeH="0" baseline="0" dirty="0" smtClean="0">
              <a:ln>
                <a:noFill/>
              </a:ln>
              <a:solidFill>
                <a:schemeClr val="bg1"/>
              </a:solidFill>
              <a:effectLst/>
              <a:latin typeface="Verdana" pitchFamily="34"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b="0" i="0" u="none" strike="noStrike" cap="none" normalizeH="0" baseline="0" dirty="0" err="1" smtClean="0">
              <a:ln>
                <a:noFill/>
              </a:ln>
              <a:solidFill>
                <a:schemeClr val="bg1"/>
              </a:solidFill>
              <a:effectLst/>
              <a:latin typeface="Verdana" pitchFamily="34" charset="0"/>
              <a:cs typeface="Arial" charset="0"/>
            </a:rPr>
            <a:t>зброю</a:t>
          </a:r>
          <a:endParaRPr kumimoji="0" lang="ru-RU" altLang="ru-RU" b="0" i="0" u="none" strike="noStrike" cap="none" normalizeH="0" baseline="0" dirty="0" smtClean="0">
            <a:ln>
              <a:noFill/>
            </a:ln>
            <a:solidFill>
              <a:schemeClr val="bg1"/>
            </a:solidFill>
            <a:effectLst/>
            <a:latin typeface="Verdana" pitchFamily="34" charset="0"/>
            <a:cs typeface="Arial" charset="0"/>
          </a:endParaRPr>
        </a:p>
      </dgm:t>
    </dgm:pt>
    <dgm:pt modelId="{2D9914B7-6942-4ED3-99B4-CCED3F4E2F09}" type="parTrans" cxnId="{225DAC08-AEEE-4EBB-B9F3-CE95FE5B1AFF}">
      <dgm:prSet/>
      <dgm:spPr/>
      <dgm:t>
        <a:bodyPr/>
        <a:lstStyle/>
        <a:p>
          <a:endParaRPr lang="ru-RU"/>
        </a:p>
      </dgm:t>
    </dgm:pt>
    <dgm:pt modelId="{C217DB1A-3DDE-4DE6-A9AB-CA52915A1687}" type="sibTrans" cxnId="{225DAC08-AEEE-4EBB-B9F3-CE95FE5B1AFF}">
      <dgm:prSet/>
      <dgm:spPr/>
      <dgm:t>
        <a:bodyPr/>
        <a:lstStyle/>
        <a:p>
          <a:endParaRPr lang="ru-RU"/>
        </a:p>
      </dgm:t>
    </dgm:pt>
    <dgm:pt modelId="{A1214EEA-51AC-4F88-B77C-55DF524BD16C}">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bg1"/>
              </a:solidFill>
              <a:effectLst/>
              <a:latin typeface="Verdana" pitchFamily="34" charset="0"/>
              <a:cs typeface="Arial" charset="0"/>
            </a:rPr>
            <a:t>Мисливську</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b="0" i="0" u="none" strike="noStrike" cap="none" normalizeH="0" baseline="0" dirty="0" smtClean="0">
              <a:ln>
                <a:noFill/>
              </a:ln>
              <a:solidFill>
                <a:schemeClr val="bg1"/>
              </a:solidFill>
              <a:effectLst/>
              <a:latin typeface="Verdana" pitchFamily="34" charset="0"/>
              <a:cs typeface="Arial" charset="0"/>
            </a:rPr>
            <a:t> </a:t>
          </a:r>
          <a:r>
            <a:rPr kumimoji="0" lang="ru-RU" altLang="ru-RU" b="0" i="0" u="none" strike="noStrike" cap="none" normalizeH="0" baseline="0" dirty="0" err="1" smtClean="0">
              <a:ln>
                <a:noFill/>
              </a:ln>
              <a:solidFill>
                <a:schemeClr val="bg1"/>
              </a:solidFill>
              <a:effectLst/>
              <a:latin typeface="Verdana" pitchFamily="34" charset="0"/>
              <a:cs typeface="Arial" charset="0"/>
            </a:rPr>
            <a:t>зброю</a:t>
          </a:r>
          <a:endParaRPr kumimoji="0" lang="ru-RU" altLang="ru-RU" b="0" i="0" u="none" strike="noStrike" cap="none" normalizeH="0" baseline="0" dirty="0" smtClean="0">
            <a:ln>
              <a:noFill/>
            </a:ln>
            <a:solidFill>
              <a:schemeClr val="bg1"/>
            </a:solidFill>
            <a:effectLst/>
            <a:latin typeface="Verdana" pitchFamily="34" charset="0"/>
            <a:cs typeface="Arial" charset="0"/>
          </a:endParaRPr>
        </a:p>
      </dgm:t>
    </dgm:pt>
    <dgm:pt modelId="{032C78AE-0C4F-4795-83B7-D77A61C3590A}" type="parTrans" cxnId="{3A26CF1A-138D-4BF3-9C56-F6F774978276}">
      <dgm:prSet/>
      <dgm:spPr/>
      <dgm:t>
        <a:bodyPr/>
        <a:lstStyle/>
        <a:p>
          <a:endParaRPr lang="ru-RU"/>
        </a:p>
      </dgm:t>
    </dgm:pt>
    <dgm:pt modelId="{CA93BE39-793C-4987-BA53-1FC5B612E32C}" type="sibTrans" cxnId="{3A26CF1A-138D-4BF3-9C56-F6F774978276}">
      <dgm:prSet/>
      <dgm:spPr/>
      <dgm:t>
        <a:bodyPr/>
        <a:lstStyle/>
        <a:p>
          <a:endParaRPr lang="ru-RU"/>
        </a:p>
      </dgm:t>
    </dgm:pt>
    <dgm:pt modelId="{D9E462D2-504C-49A5-A4E3-96F7E934B5AA}" type="pres">
      <dgm:prSet presAssocID="{6D0075B1-DEFF-489B-9DFC-D94FEDF80387}" presName="hierChild1" presStyleCnt="0">
        <dgm:presLayoutVars>
          <dgm:orgChart val="1"/>
          <dgm:chPref val="1"/>
          <dgm:dir/>
          <dgm:animOne val="branch"/>
          <dgm:animLvl val="lvl"/>
          <dgm:resizeHandles/>
        </dgm:presLayoutVars>
      </dgm:prSet>
      <dgm:spPr/>
    </dgm:pt>
    <dgm:pt modelId="{1B6C1613-75A3-458F-9F78-446FADC4E72E}" type="pres">
      <dgm:prSet presAssocID="{E61CEEE2-5C1C-461A-A46E-9B5781371455}" presName="hierRoot1" presStyleCnt="0">
        <dgm:presLayoutVars>
          <dgm:hierBranch/>
        </dgm:presLayoutVars>
      </dgm:prSet>
      <dgm:spPr/>
    </dgm:pt>
    <dgm:pt modelId="{80DC1A27-BC28-4EED-B2E7-6CFB94C98462}" type="pres">
      <dgm:prSet presAssocID="{E61CEEE2-5C1C-461A-A46E-9B5781371455}" presName="rootComposite1" presStyleCnt="0"/>
      <dgm:spPr/>
    </dgm:pt>
    <dgm:pt modelId="{71CA74EE-1A65-4AEC-A474-09D28BC26FEB}" type="pres">
      <dgm:prSet presAssocID="{E61CEEE2-5C1C-461A-A46E-9B5781371455}" presName="rootText1" presStyleLbl="node0" presStyleIdx="0" presStyleCnt="1">
        <dgm:presLayoutVars>
          <dgm:chPref val="3"/>
        </dgm:presLayoutVars>
      </dgm:prSet>
      <dgm:spPr/>
    </dgm:pt>
    <dgm:pt modelId="{D80CBC82-2EE3-4EC2-8706-0AF7BA8FF96F}" type="pres">
      <dgm:prSet presAssocID="{E61CEEE2-5C1C-461A-A46E-9B5781371455}" presName="rootConnector1" presStyleLbl="node1" presStyleIdx="0" presStyleCnt="0"/>
      <dgm:spPr/>
    </dgm:pt>
    <dgm:pt modelId="{389A60F2-8B0E-4D0B-B1E5-D786EBA038A5}" type="pres">
      <dgm:prSet presAssocID="{E61CEEE2-5C1C-461A-A46E-9B5781371455}" presName="hierChild2" presStyleCnt="0"/>
      <dgm:spPr/>
    </dgm:pt>
    <dgm:pt modelId="{83FC576B-361F-4E09-9120-82F496554F82}" type="pres">
      <dgm:prSet presAssocID="{6D2C758C-6FF0-47AA-8790-5B370516E2AE}" presName="Name35" presStyleLbl="parChTrans1D2" presStyleIdx="0" presStyleCnt="3"/>
      <dgm:spPr/>
    </dgm:pt>
    <dgm:pt modelId="{322247D0-D1A8-4CF9-87B9-E27775990EC7}" type="pres">
      <dgm:prSet presAssocID="{1A039740-C07C-4D9C-B584-3F6E1454BBA5}" presName="hierRoot2" presStyleCnt="0">
        <dgm:presLayoutVars>
          <dgm:hierBranch/>
        </dgm:presLayoutVars>
      </dgm:prSet>
      <dgm:spPr/>
    </dgm:pt>
    <dgm:pt modelId="{0301B8C6-07BF-4550-8351-23EFEB8E2CBB}" type="pres">
      <dgm:prSet presAssocID="{1A039740-C07C-4D9C-B584-3F6E1454BBA5}" presName="rootComposite" presStyleCnt="0"/>
      <dgm:spPr/>
    </dgm:pt>
    <dgm:pt modelId="{CA892761-0D93-42B9-9956-C3F390E2B5EF}" type="pres">
      <dgm:prSet presAssocID="{1A039740-C07C-4D9C-B584-3F6E1454BBA5}" presName="rootText" presStyleLbl="node2" presStyleIdx="0" presStyleCnt="3">
        <dgm:presLayoutVars>
          <dgm:chPref val="3"/>
        </dgm:presLayoutVars>
      </dgm:prSet>
      <dgm:spPr/>
    </dgm:pt>
    <dgm:pt modelId="{5A77C6CC-46DD-42D2-93DA-4C4EE665C2E0}" type="pres">
      <dgm:prSet presAssocID="{1A039740-C07C-4D9C-B584-3F6E1454BBA5}" presName="rootConnector" presStyleLbl="node2" presStyleIdx="0" presStyleCnt="3"/>
      <dgm:spPr/>
    </dgm:pt>
    <dgm:pt modelId="{D3273E26-80F4-45B1-B3CA-0269E3CB4CF0}" type="pres">
      <dgm:prSet presAssocID="{1A039740-C07C-4D9C-B584-3F6E1454BBA5}" presName="hierChild4" presStyleCnt="0"/>
      <dgm:spPr/>
    </dgm:pt>
    <dgm:pt modelId="{7C7EAD89-F6C8-4C89-BE83-A325FA6ACF33}" type="pres">
      <dgm:prSet presAssocID="{1A039740-C07C-4D9C-B584-3F6E1454BBA5}" presName="hierChild5" presStyleCnt="0"/>
      <dgm:spPr/>
    </dgm:pt>
    <dgm:pt modelId="{309827F4-EEB6-480D-9F60-2B2952A82B65}" type="pres">
      <dgm:prSet presAssocID="{2D9914B7-6942-4ED3-99B4-CCED3F4E2F09}" presName="Name35" presStyleLbl="parChTrans1D2" presStyleIdx="1" presStyleCnt="3"/>
      <dgm:spPr/>
    </dgm:pt>
    <dgm:pt modelId="{65C8555D-779C-41F0-B600-C06567BA881D}" type="pres">
      <dgm:prSet presAssocID="{F84F0EE0-7794-4ADE-B29E-D5116EBF3080}" presName="hierRoot2" presStyleCnt="0">
        <dgm:presLayoutVars>
          <dgm:hierBranch/>
        </dgm:presLayoutVars>
      </dgm:prSet>
      <dgm:spPr/>
    </dgm:pt>
    <dgm:pt modelId="{C457D57C-9311-41F6-954B-4BFB85276D51}" type="pres">
      <dgm:prSet presAssocID="{F84F0EE0-7794-4ADE-B29E-D5116EBF3080}" presName="rootComposite" presStyleCnt="0"/>
      <dgm:spPr/>
    </dgm:pt>
    <dgm:pt modelId="{266EDCFF-C0B4-4375-B2FC-AF5BE3C61E43}" type="pres">
      <dgm:prSet presAssocID="{F84F0EE0-7794-4ADE-B29E-D5116EBF3080}" presName="rootText" presStyleLbl="node2" presStyleIdx="1" presStyleCnt="3">
        <dgm:presLayoutVars>
          <dgm:chPref val="3"/>
        </dgm:presLayoutVars>
      </dgm:prSet>
      <dgm:spPr/>
    </dgm:pt>
    <dgm:pt modelId="{D2006AC8-8427-4A51-AA2A-81F7F5EBF516}" type="pres">
      <dgm:prSet presAssocID="{F84F0EE0-7794-4ADE-B29E-D5116EBF3080}" presName="rootConnector" presStyleLbl="node2" presStyleIdx="1" presStyleCnt="3"/>
      <dgm:spPr/>
    </dgm:pt>
    <dgm:pt modelId="{C21BBE71-B194-43C1-973E-8AF3CFB3A3E2}" type="pres">
      <dgm:prSet presAssocID="{F84F0EE0-7794-4ADE-B29E-D5116EBF3080}" presName="hierChild4" presStyleCnt="0"/>
      <dgm:spPr/>
    </dgm:pt>
    <dgm:pt modelId="{3B2CAB12-F226-4524-9E73-57F98612F3DA}" type="pres">
      <dgm:prSet presAssocID="{F84F0EE0-7794-4ADE-B29E-D5116EBF3080}" presName="hierChild5" presStyleCnt="0"/>
      <dgm:spPr/>
    </dgm:pt>
    <dgm:pt modelId="{62446975-E4F8-4912-B0DA-C01EE65B4C85}" type="pres">
      <dgm:prSet presAssocID="{032C78AE-0C4F-4795-83B7-D77A61C3590A}" presName="Name35" presStyleLbl="parChTrans1D2" presStyleIdx="2" presStyleCnt="3"/>
      <dgm:spPr/>
    </dgm:pt>
    <dgm:pt modelId="{56A06B42-0791-4BBC-92D2-4ABFFBA4C022}" type="pres">
      <dgm:prSet presAssocID="{A1214EEA-51AC-4F88-B77C-55DF524BD16C}" presName="hierRoot2" presStyleCnt="0">
        <dgm:presLayoutVars>
          <dgm:hierBranch/>
        </dgm:presLayoutVars>
      </dgm:prSet>
      <dgm:spPr/>
    </dgm:pt>
    <dgm:pt modelId="{D72E67E9-170F-4191-8642-150C521A7F4A}" type="pres">
      <dgm:prSet presAssocID="{A1214EEA-51AC-4F88-B77C-55DF524BD16C}" presName="rootComposite" presStyleCnt="0"/>
      <dgm:spPr/>
    </dgm:pt>
    <dgm:pt modelId="{E91BAC58-734E-4598-B4C9-1773C4DE25DF}" type="pres">
      <dgm:prSet presAssocID="{A1214EEA-51AC-4F88-B77C-55DF524BD16C}" presName="rootText" presStyleLbl="node2" presStyleIdx="2" presStyleCnt="3">
        <dgm:presLayoutVars>
          <dgm:chPref val="3"/>
        </dgm:presLayoutVars>
      </dgm:prSet>
      <dgm:spPr/>
    </dgm:pt>
    <dgm:pt modelId="{36CD2A53-FE7F-45BC-9E81-A8A543F47CB2}" type="pres">
      <dgm:prSet presAssocID="{A1214EEA-51AC-4F88-B77C-55DF524BD16C}" presName="rootConnector" presStyleLbl="node2" presStyleIdx="2" presStyleCnt="3"/>
      <dgm:spPr/>
    </dgm:pt>
    <dgm:pt modelId="{30F936E4-AB6A-4994-B282-9DEF5490F6DD}" type="pres">
      <dgm:prSet presAssocID="{A1214EEA-51AC-4F88-B77C-55DF524BD16C}" presName="hierChild4" presStyleCnt="0"/>
      <dgm:spPr/>
    </dgm:pt>
    <dgm:pt modelId="{E7354702-CE5A-4D95-9D6C-C7407705B1D1}" type="pres">
      <dgm:prSet presAssocID="{A1214EEA-51AC-4F88-B77C-55DF524BD16C}" presName="hierChild5" presStyleCnt="0"/>
      <dgm:spPr/>
    </dgm:pt>
    <dgm:pt modelId="{9C9C4EEB-E9D0-48E5-9775-04683D51EDBF}" type="pres">
      <dgm:prSet presAssocID="{E61CEEE2-5C1C-461A-A46E-9B5781371455}" presName="hierChild3" presStyleCnt="0"/>
      <dgm:spPr/>
    </dgm:pt>
  </dgm:ptLst>
  <dgm:cxnLst>
    <dgm:cxn modelId="{CF711F6A-CCB6-44EE-8387-02E7F6BB615A}" type="presOf" srcId="{6D0075B1-DEFF-489B-9DFC-D94FEDF80387}" destId="{D9E462D2-504C-49A5-A4E3-96F7E934B5AA}" srcOrd="0" destOrd="0" presId="urn:microsoft.com/office/officeart/2005/8/layout/orgChart1"/>
    <dgm:cxn modelId="{07B1E00F-6BC4-4D0C-B5B7-39803E77D173}" type="presOf" srcId="{F84F0EE0-7794-4ADE-B29E-D5116EBF3080}" destId="{266EDCFF-C0B4-4375-B2FC-AF5BE3C61E43}" srcOrd="0" destOrd="0" presId="urn:microsoft.com/office/officeart/2005/8/layout/orgChart1"/>
    <dgm:cxn modelId="{0B5AECA3-4391-423B-8831-156F1B10FCB1}" type="presOf" srcId="{E61CEEE2-5C1C-461A-A46E-9B5781371455}" destId="{71CA74EE-1A65-4AEC-A474-09D28BC26FEB}" srcOrd="0" destOrd="0" presId="urn:microsoft.com/office/officeart/2005/8/layout/orgChart1"/>
    <dgm:cxn modelId="{95549EED-1B45-4ACF-B250-7FEC8C8D7234}" type="presOf" srcId="{6D2C758C-6FF0-47AA-8790-5B370516E2AE}" destId="{83FC576B-361F-4E09-9120-82F496554F82}" srcOrd="0" destOrd="0" presId="urn:microsoft.com/office/officeart/2005/8/layout/orgChart1"/>
    <dgm:cxn modelId="{0DA19BA8-A45B-4E45-A4BE-DB5DF87A1F01}" type="presOf" srcId="{1A039740-C07C-4D9C-B584-3F6E1454BBA5}" destId="{5A77C6CC-46DD-42D2-93DA-4C4EE665C2E0}" srcOrd="1" destOrd="0" presId="urn:microsoft.com/office/officeart/2005/8/layout/orgChart1"/>
    <dgm:cxn modelId="{8D003C10-634A-4F73-8FC7-8A3F4440F7EB}" type="presOf" srcId="{A1214EEA-51AC-4F88-B77C-55DF524BD16C}" destId="{36CD2A53-FE7F-45BC-9E81-A8A543F47CB2}" srcOrd="1" destOrd="0" presId="urn:microsoft.com/office/officeart/2005/8/layout/orgChart1"/>
    <dgm:cxn modelId="{331D4595-4793-429C-9E9F-DB5D0D192B7F}" type="presOf" srcId="{E61CEEE2-5C1C-461A-A46E-9B5781371455}" destId="{D80CBC82-2EE3-4EC2-8706-0AF7BA8FF96F}" srcOrd="1" destOrd="0" presId="urn:microsoft.com/office/officeart/2005/8/layout/orgChart1"/>
    <dgm:cxn modelId="{0C2393E5-6FE1-4796-9AF4-55D535B2C276}" srcId="{E61CEEE2-5C1C-461A-A46E-9B5781371455}" destId="{1A039740-C07C-4D9C-B584-3F6E1454BBA5}" srcOrd="0" destOrd="0" parTransId="{6D2C758C-6FF0-47AA-8790-5B370516E2AE}" sibTransId="{3C1B495F-A8E3-4C8E-B50A-06CBB47D9F1B}"/>
    <dgm:cxn modelId="{5EB0ED72-0F5A-4F84-A4EE-FD5B5492A685}" srcId="{6D0075B1-DEFF-489B-9DFC-D94FEDF80387}" destId="{E61CEEE2-5C1C-461A-A46E-9B5781371455}" srcOrd="0" destOrd="0" parTransId="{077B9BB6-2EBF-4C65-A1EC-706EF4E64F68}" sibTransId="{E3000025-AAD3-4830-B3F7-5E1379537FDE}"/>
    <dgm:cxn modelId="{225DAC08-AEEE-4EBB-B9F3-CE95FE5B1AFF}" srcId="{E61CEEE2-5C1C-461A-A46E-9B5781371455}" destId="{F84F0EE0-7794-4ADE-B29E-D5116EBF3080}" srcOrd="1" destOrd="0" parTransId="{2D9914B7-6942-4ED3-99B4-CCED3F4E2F09}" sibTransId="{C217DB1A-3DDE-4DE6-A9AB-CA52915A1687}"/>
    <dgm:cxn modelId="{85E8CBB5-C558-47FD-B364-B3D1D51D93CC}" type="presOf" srcId="{032C78AE-0C4F-4795-83B7-D77A61C3590A}" destId="{62446975-E4F8-4912-B0DA-C01EE65B4C85}" srcOrd="0" destOrd="0" presId="urn:microsoft.com/office/officeart/2005/8/layout/orgChart1"/>
    <dgm:cxn modelId="{3A26CF1A-138D-4BF3-9C56-F6F774978276}" srcId="{E61CEEE2-5C1C-461A-A46E-9B5781371455}" destId="{A1214EEA-51AC-4F88-B77C-55DF524BD16C}" srcOrd="2" destOrd="0" parTransId="{032C78AE-0C4F-4795-83B7-D77A61C3590A}" sibTransId="{CA93BE39-793C-4987-BA53-1FC5B612E32C}"/>
    <dgm:cxn modelId="{68980408-759B-415A-8FAF-29CB8B63B4B0}" type="presOf" srcId="{F84F0EE0-7794-4ADE-B29E-D5116EBF3080}" destId="{D2006AC8-8427-4A51-AA2A-81F7F5EBF516}" srcOrd="1" destOrd="0" presId="urn:microsoft.com/office/officeart/2005/8/layout/orgChart1"/>
    <dgm:cxn modelId="{13A4F2E8-1EE6-46C2-8CBC-4A09920B1309}" type="presOf" srcId="{1A039740-C07C-4D9C-B584-3F6E1454BBA5}" destId="{CA892761-0D93-42B9-9956-C3F390E2B5EF}" srcOrd="0" destOrd="0" presId="urn:microsoft.com/office/officeart/2005/8/layout/orgChart1"/>
    <dgm:cxn modelId="{03593399-DCAC-4494-BEEC-BD2BCEA7169F}" type="presOf" srcId="{A1214EEA-51AC-4F88-B77C-55DF524BD16C}" destId="{E91BAC58-734E-4598-B4C9-1773C4DE25DF}" srcOrd="0" destOrd="0" presId="urn:microsoft.com/office/officeart/2005/8/layout/orgChart1"/>
    <dgm:cxn modelId="{156B3D75-9ABF-428A-8932-3F69F72AF519}" type="presOf" srcId="{2D9914B7-6942-4ED3-99B4-CCED3F4E2F09}" destId="{309827F4-EEB6-480D-9F60-2B2952A82B65}" srcOrd="0" destOrd="0" presId="urn:microsoft.com/office/officeart/2005/8/layout/orgChart1"/>
    <dgm:cxn modelId="{D33B0FBD-874D-48B3-84F2-43ED6CF0214E}" type="presParOf" srcId="{D9E462D2-504C-49A5-A4E3-96F7E934B5AA}" destId="{1B6C1613-75A3-458F-9F78-446FADC4E72E}" srcOrd="0" destOrd="0" presId="urn:microsoft.com/office/officeart/2005/8/layout/orgChart1"/>
    <dgm:cxn modelId="{AB171733-964C-4798-BA28-4EDF83EA2967}" type="presParOf" srcId="{1B6C1613-75A3-458F-9F78-446FADC4E72E}" destId="{80DC1A27-BC28-4EED-B2E7-6CFB94C98462}" srcOrd="0" destOrd="0" presId="urn:microsoft.com/office/officeart/2005/8/layout/orgChart1"/>
    <dgm:cxn modelId="{E5D235F2-B8EB-48F2-B76F-EBDF225E0AC4}" type="presParOf" srcId="{80DC1A27-BC28-4EED-B2E7-6CFB94C98462}" destId="{71CA74EE-1A65-4AEC-A474-09D28BC26FEB}" srcOrd="0" destOrd="0" presId="urn:microsoft.com/office/officeart/2005/8/layout/orgChart1"/>
    <dgm:cxn modelId="{A3F74076-D1A6-4E1B-A903-F054940F5070}" type="presParOf" srcId="{80DC1A27-BC28-4EED-B2E7-6CFB94C98462}" destId="{D80CBC82-2EE3-4EC2-8706-0AF7BA8FF96F}" srcOrd="1" destOrd="0" presId="urn:microsoft.com/office/officeart/2005/8/layout/orgChart1"/>
    <dgm:cxn modelId="{53F2E571-429A-4302-8E74-19EB4EFCC471}" type="presParOf" srcId="{1B6C1613-75A3-458F-9F78-446FADC4E72E}" destId="{389A60F2-8B0E-4D0B-B1E5-D786EBA038A5}" srcOrd="1" destOrd="0" presId="urn:microsoft.com/office/officeart/2005/8/layout/orgChart1"/>
    <dgm:cxn modelId="{A6B4A91C-D061-4195-BC3A-DBD39654622D}" type="presParOf" srcId="{389A60F2-8B0E-4D0B-B1E5-D786EBA038A5}" destId="{83FC576B-361F-4E09-9120-82F496554F82}" srcOrd="0" destOrd="0" presId="urn:microsoft.com/office/officeart/2005/8/layout/orgChart1"/>
    <dgm:cxn modelId="{B743B914-7D71-41A8-BB77-191D5A43D277}" type="presParOf" srcId="{389A60F2-8B0E-4D0B-B1E5-D786EBA038A5}" destId="{322247D0-D1A8-4CF9-87B9-E27775990EC7}" srcOrd="1" destOrd="0" presId="urn:microsoft.com/office/officeart/2005/8/layout/orgChart1"/>
    <dgm:cxn modelId="{63D0C0AA-6E6B-4F5B-A1F3-6260765DB9FD}" type="presParOf" srcId="{322247D0-D1A8-4CF9-87B9-E27775990EC7}" destId="{0301B8C6-07BF-4550-8351-23EFEB8E2CBB}" srcOrd="0" destOrd="0" presId="urn:microsoft.com/office/officeart/2005/8/layout/orgChart1"/>
    <dgm:cxn modelId="{8DBE29C5-9E5A-46B6-B369-DF7FEA927858}" type="presParOf" srcId="{0301B8C6-07BF-4550-8351-23EFEB8E2CBB}" destId="{CA892761-0D93-42B9-9956-C3F390E2B5EF}" srcOrd="0" destOrd="0" presId="urn:microsoft.com/office/officeart/2005/8/layout/orgChart1"/>
    <dgm:cxn modelId="{8EBEE61A-BFF1-46CF-B22E-84F8754046B1}" type="presParOf" srcId="{0301B8C6-07BF-4550-8351-23EFEB8E2CBB}" destId="{5A77C6CC-46DD-42D2-93DA-4C4EE665C2E0}" srcOrd="1" destOrd="0" presId="urn:microsoft.com/office/officeart/2005/8/layout/orgChart1"/>
    <dgm:cxn modelId="{104B8257-2B55-4BB6-80E7-F5F3E4B20976}" type="presParOf" srcId="{322247D0-D1A8-4CF9-87B9-E27775990EC7}" destId="{D3273E26-80F4-45B1-B3CA-0269E3CB4CF0}" srcOrd="1" destOrd="0" presId="urn:microsoft.com/office/officeart/2005/8/layout/orgChart1"/>
    <dgm:cxn modelId="{198614DF-E36D-4C8B-AED2-6B6ACD779A7B}" type="presParOf" srcId="{322247D0-D1A8-4CF9-87B9-E27775990EC7}" destId="{7C7EAD89-F6C8-4C89-BE83-A325FA6ACF33}" srcOrd="2" destOrd="0" presId="urn:microsoft.com/office/officeart/2005/8/layout/orgChart1"/>
    <dgm:cxn modelId="{23909ED3-8F2F-4087-8C59-F3EB9D4C64AD}" type="presParOf" srcId="{389A60F2-8B0E-4D0B-B1E5-D786EBA038A5}" destId="{309827F4-EEB6-480D-9F60-2B2952A82B65}" srcOrd="2" destOrd="0" presId="urn:microsoft.com/office/officeart/2005/8/layout/orgChart1"/>
    <dgm:cxn modelId="{CA34495E-1614-4521-A58D-B21BA30EAE82}" type="presParOf" srcId="{389A60F2-8B0E-4D0B-B1E5-D786EBA038A5}" destId="{65C8555D-779C-41F0-B600-C06567BA881D}" srcOrd="3" destOrd="0" presId="urn:microsoft.com/office/officeart/2005/8/layout/orgChart1"/>
    <dgm:cxn modelId="{83001E14-14C2-4B10-8BDF-E14BC690AFEC}" type="presParOf" srcId="{65C8555D-779C-41F0-B600-C06567BA881D}" destId="{C457D57C-9311-41F6-954B-4BFB85276D51}" srcOrd="0" destOrd="0" presId="urn:microsoft.com/office/officeart/2005/8/layout/orgChart1"/>
    <dgm:cxn modelId="{115CBA7B-D79F-4342-A7C3-786C4C320783}" type="presParOf" srcId="{C457D57C-9311-41F6-954B-4BFB85276D51}" destId="{266EDCFF-C0B4-4375-B2FC-AF5BE3C61E43}" srcOrd="0" destOrd="0" presId="urn:microsoft.com/office/officeart/2005/8/layout/orgChart1"/>
    <dgm:cxn modelId="{E58ECFDF-6F4B-4F53-8F1D-FA521C8E9E4B}" type="presParOf" srcId="{C457D57C-9311-41F6-954B-4BFB85276D51}" destId="{D2006AC8-8427-4A51-AA2A-81F7F5EBF516}" srcOrd="1" destOrd="0" presId="urn:microsoft.com/office/officeart/2005/8/layout/orgChart1"/>
    <dgm:cxn modelId="{A40DD693-0FF1-444E-BC1B-D04316111B42}" type="presParOf" srcId="{65C8555D-779C-41F0-B600-C06567BA881D}" destId="{C21BBE71-B194-43C1-973E-8AF3CFB3A3E2}" srcOrd="1" destOrd="0" presId="urn:microsoft.com/office/officeart/2005/8/layout/orgChart1"/>
    <dgm:cxn modelId="{0D30FC76-7B8E-407C-8B4E-28DF87602EE2}" type="presParOf" srcId="{65C8555D-779C-41F0-B600-C06567BA881D}" destId="{3B2CAB12-F226-4524-9E73-57F98612F3DA}" srcOrd="2" destOrd="0" presId="urn:microsoft.com/office/officeart/2005/8/layout/orgChart1"/>
    <dgm:cxn modelId="{34AE39F7-2922-427B-9A16-09726B707A0B}" type="presParOf" srcId="{389A60F2-8B0E-4D0B-B1E5-D786EBA038A5}" destId="{62446975-E4F8-4912-B0DA-C01EE65B4C85}" srcOrd="4" destOrd="0" presId="urn:microsoft.com/office/officeart/2005/8/layout/orgChart1"/>
    <dgm:cxn modelId="{100C825A-9CE3-4026-928E-70EF4A85ABBB}" type="presParOf" srcId="{389A60F2-8B0E-4D0B-B1E5-D786EBA038A5}" destId="{56A06B42-0791-4BBC-92D2-4ABFFBA4C022}" srcOrd="5" destOrd="0" presId="urn:microsoft.com/office/officeart/2005/8/layout/orgChart1"/>
    <dgm:cxn modelId="{8AA308A2-8F30-4753-917D-0389AC871A05}" type="presParOf" srcId="{56A06B42-0791-4BBC-92D2-4ABFFBA4C022}" destId="{D72E67E9-170F-4191-8642-150C521A7F4A}" srcOrd="0" destOrd="0" presId="urn:microsoft.com/office/officeart/2005/8/layout/orgChart1"/>
    <dgm:cxn modelId="{581380FB-E0C0-40D2-BD47-6AD8C62373EA}" type="presParOf" srcId="{D72E67E9-170F-4191-8642-150C521A7F4A}" destId="{E91BAC58-734E-4598-B4C9-1773C4DE25DF}" srcOrd="0" destOrd="0" presId="urn:microsoft.com/office/officeart/2005/8/layout/orgChart1"/>
    <dgm:cxn modelId="{A8C61A02-4C13-4E9E-B7B1-5FBEEF6649F5}" type="presParOf" srcId="{D72E67E9-170F-4191-8642-150C521A7F4A}" destId="{36CD2A53-FE7F-45BC-9E81-A8A543F47CB2}" srcOrd="1" destOrd="0" presId="urn:microsoft.com/office/officeart/2005/8/layout/orgChart1"/>
    <dgm:cxn modelId="{E50854AB-1128-4A74-9E67-C74D706E79C7}" type="presParOf" srcId="{56A06B42-0791-4BBC-92D2-4ABFFBA4C022}" destId="{30F936E4-AB6A-4994-B282-9DEF5490F6DD}" srcOrd="1" destOrd="0" presId="urn:microsoft.com/office/officeart/2005/8/layout/orgChart1"/>
    <dgm:cxn modelId="{27C07550-D769-4F4A-80F7-19489F242BBD}" type="presParOf" srcId="{56A06B42-0791-4BBC-92D2-4ABFFBA4C022}" destId="{E7354702-CE5A-4D95-9D6C-C7407705B1D1}" srcOrd="2" destOrd="0" presId="urn:microsoft.com/office/officeart/2005/8/layout/orgChart1"/>
    <dgm:cxn modelId="{185B2763-028B-4B08-B537-B1F8DAC40440}" type="presParOf" srcId="{1B6C1613-75A3-458F-9F78-446FADC4E72E}" destId="{9C9C4EEB-E9D0-48E5-9775-04683D51EDB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98230C16-A7C2-4AEE-8205-6CECA6F082D6}"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ru-RU"/>
        </a:p>
      </dgm:t>
    </dgm:pt>
    <dgm:pt modelId="{DCF983B7-1B7A-4A86-A766-5C0A122B24BA}">
      <dgm:prSet phldrT="[Текст]"/>
      <dgm:spPr/>
      <dgm:t>
        <a:bodyPr/>
        <a:lstStyle/>
        <a:p>
          <a:pPr algn="ctr"/>
          <a:r>
            <a:rPr lang="uk-UA" dirty="0" smtClean="0"/>
            <a:t>Пробоїна</a:t>
          </a:r>
          <a:endParaRPr lang="ru-RU" dirty="0"/>
        </a:p>
      </dgm:t>
    </dgm:pt>
    <dgm:pt modelId="{B9265AE3-64D1-4E50-AB1C-F4610BB256CB}" type="parTrans" cxnId="{E897B07C-9634-47EA-836F-435615C2909B}">
      <dgm:prSet/>
      <dgm:spPr/>
      <dgm:t>
        <a:bodyPr/>
        <a:lstStyle/>
        <a:p>
          <a:endParaRPr lang="ru-RU"/>
        </a:p>
      </dgm:t>
    </dgm:pt>
    <dgm:pt modelId="{235CB4E3-EC07-483B-8CC2-CD424AD085FC}" type="sibTrans" cxnId="{E897B07C-9634-47EA-836F-435615C2909B}">
      <dgm:prSet/>
      <dgm:spPr/>
      <dgm:t>
        <a:bodyPr/>
        <a:lstStyle/>
        <a:p>
          <a:endParaRPr lang="ru-RU"/>
        </a:p>
      </dgm:t>
    </dgm:pt>
    <dgm:pt modelId="{5BC96E9E-6EA6-48E0-A267-2AE49B15F768}">
      <dgm:prSet phldrT="[Текст]"/>
      <dgm:spPr/>
      <dgm:t>
        <a:bodyPr/>
        <a:lstStyle/>
        <a:p>
          <a:r>
            <a:rPr lang="uk-UA" dirty="0" smtClean="0"/>
            <a:t>Вхідний отвір</a:t>
          </a:r>
          <a:endParaRPr lang="ru-RU" dirty="0"/>
        </a:p>
      </dgm:t>
    </dgm:pt>
    <dgm:pt modelId="{455D5C04-8702-48D3-BF06-8FA7B688FE90}" type="parTrans" cxnId="{7002EF93-F196-4DCE-8677-39F4F09CBA64}">
      <dgm:prSet/>
      <dgm:spPr/>
      <dgm:t>
        <a:bodyPr/>
        <a:lstStyle/>
        <a:p>
          <a:endParaRPr lang="ru-RU"/>
        </a:p>
      </dgm:t>
    </dgm:pt>
    <dgm:pt modelId="{3D473068-AC6D-40E6-877D-28F711B7AF0B}" type="sibTrans" cxnId="{7002EF93-F196-4DCE-8677-39F4F09CBA64}">
      <dgm:prSet/>
      <dgm:spPr/>
      <dgm:t>
        <a:bodyPr/>
        <a:lstStyle/>
        <a:p>
          <a:endParaRPr lang="ru-RU"/>
        </a:p>
      </dgm:t>
    </dgm:pt>
    <dgm:pt modelId="{687ADF8F-0033-41CD-82B3-CF379378B036}">
      <dgm:prSet phldrT="[Текст]"/>
      <dgm:spPr/>
      <dgm:t>
        <a:bodyPr/>
        <a:lstStyle/>
        <a:p>
          <a:r>
            <a:rPr lang="uk-UA" dirty="0" smtClean="0"/>
            <a:t>Вихідний отвір</a:t>
          </a:r>
          <a:endParaRPr lang="ru-RU" dirty="0"/>
        </a:p>
      </dgm:t>
    </dgm:pt>
    <dgm:pt modelId="{ECDCB392-C2B1-4746-B798-06A6932CC40D}" type="parTrans" cxnId="{3308CDCA-BBC3-411D-AA75-7D6A56B85971}">
      <dgm:prSet/>
      <dgm:spPr/>
      <dgm:t>
        <a:bodyPr/>
        <a:lstStyle/>
        <a:p>
          <a:endParaRPr lang="ru-RU"/>
        </a:p>
      </dgm:t>
    </dgm:pt>
    <dgm:pt modelId="{F210B07B-F8AA-4E1B-A0CD-70BF58810E05}" type="sibTrans" cxnId="{3308CDCA-BBC3-411D-AA75-7D6A56B85971}">
      <dgm:prSet/>
      <dgm:spPr/>
      <dgm:t>
        <a:bodyPr/>
        <a:lstStyle/>
        <a:p>
          <a:endParaRPr lang="ru-RU"/>
        </a:p>
      </dgm:t>
    </dgm:pt>
    <dgm:pt modelId="{407DD9C4-E312-4AC3-AAD1-2BC21009B8A2}">
      <dgm:prSet/>
      <dgm:spPr/>
      <dgm:t>
        <a:bodyPr/>
        <a:lstStyle/>
        <a:p>
          <a:r>
            <a:rPr lang="uk-UA" i="1" dirty="0" smtClean="0"/>
            <a:t>отвір</a:t>
          </a:r>
          <a:r>
            <a:rPr lang="uk-UA" dirty="0" smtClean="0"/>
            <a:t> в еластичних перепонах має дещо менший діаметр, ніж діаметр кулі; у сухому дереві, листовому металі отвір близький до калібру кулі; у ламких твердих перепонах (скло, цеглина) отвір може бути навіть дещо більшим, ніж діаметр кулі; на тілі людини діаметр вхідного отвору, як правило, менший за діаметр кулі. </a:t>
          </a:r>
          <a:endParaRPr lang="ru-RU" dirty="0"/>
        </a:p>
      </dgm:t>
    </dgm:pt>
    <dgm:pt modelId="{374B72C0-FEA3-430D-AC19-08F1A6A49026}" type="parTrans" cxnId="{DFB66477-ABD0-48CB-BEE8-EF06B1A221E1}">
      <dgm:prSet/>
      <dgm:spPr/>
      <dgm:t>
        <a:bodyPr/>
        <a:lstStyle/>
        <a:p>
          <a:endParaRPr lang="ru-RU"/>
        </a:p>
      </dgm:t>
    </dgm:pt>
    <dgm:pt modelId="{1BAC57CF-C4C9-4BB6-8D53-35EA100A51C6}" type="sibTrans" cxnId="{DFB66477-ABD0-48CB-BEE8-EF06B1A221E1}">
      <dgm:prSet/>
      <dgm:spPr/>
      <dgm:t>
        <a:bodyPr/>
        <a:lstStyle/>
        <a:p>
          <a:endParaRPr lang="ru-RU"/>
        </a:p>
      </dgm:t>
    </dgm:pt>
    <dgm:pt modelId="{9C588BF1-E005-4DC7-8FD6-83A0C99D66E7}">
      <dgm:prSet/>
      <dgm:spPr/>
      <dgm:t>
        <a:bodyPr/>
        <a:lstStyle/>
        <a:p>
          <a:r>
            <a:rPr lang="uk-UA" dirty="0" smtClean="0"/>
            <a:t>має різні розміри й форму. Найчастіше краї вихідного отвору нерівні, вивернуті назовні. Вихідний отвір, як правило, більший, ніж вхідний. </a:t>
          </a:r>
          <a:endParaRPr lang="ru-RU" dirty="0"/>
        </a:p>
      </dgm:t>
    </dgm:pt>
    <dgm:pt modelId="{CD327877-B5D6-46FA-9B3C-2F92EF0D3538}" type="parTrans" cxnId="{97FBF179-136C-4EA7-8A5D-F24929656A94}">
      <dgm:prSet/>
      <dgm:spPr/>
      <dgm:t>
        <a:bodyPr/>
        <a:lstStyle/>
        <a:p>
          <a:endParaRPr lang="ru-RU"/>
        </a:p>
      </dgm:t>
    </dgm:pt>
    <dgm:pt modelId="{0D1523F8-51A1-47A5-8A4A-5B1C9D7CCE56}" type="sibTrans" cxnId="{97FBF179-136C-4EA7-8A5D-F24929656A94}">
      <dgm:prSet/>
      <dgm:spPr/>
      <dgm:t>
        <a:bodyPr/>
        <a:lstStyle/>
        <a:p>
          <a:endParaRPr lang="ru-RU"/>
        </a:p>
      </dgm:t>
    </dgm:pt>
    <dgm:pt modelId="{AD9137B1-9DA6-43DB-8239-ADA70802CE01}" type="pres">
      <dgm:prSet presAssocID="{98230C16-A7C2-4AEE-8205-6CECA6F082D6}" presName="linear" presStyleCnt="0">
        <dgm:presLayoutVars>
          <dgm:animLvl val="lvl"/>
          <dgm:resizeHandles val="exact"/>
        </dgm:presLayoutVars>
      </dgm:prSet>
      <dgm:spPr/>
      <dgm:t>
        <a:bodyPr/>
        <a:lstStyle/>
        <a:p>
          <a:endParaRPr lang="ru-RU"/>
        </a:p>
      </dgm:t>
    </dgm:pt>
    <dgm:pt modelId="{2427205C-0901-40F1-A866-0761CEB66B03}" type="pres">
      <dgm:prSet presAssocID="{DCF983B7-1B7A-4A86-A766-5C0A122B24BA}" presName="parentText" presStyleLbl="node1" presStyleIdx="0" presStyleCnt="1">
        <dgm:presLayoutVars>
          <dgm:chMax val="0"/>
          <dgm:bulletEnabled val="1"/>
        </dgm:presLayoutVars>
      </dgm:prSet>
      <dgm:spPr/>
      <dgm:t>
        <a:bodyPr/>
        <a:lstStyle/>
        <a:p>
          <a:endParaRPr lang="ru-RU"/>
        </a:p>
      </dgm:t>
    </dgm:pt>
    <dgm:pt modelId="{A1CA659F-067D-4623-A846-7C3EB1BDB7F7}" type="pres">
      <dgm:prSet presAssocID="{DCF983B7-1B7A-4A86-A766-5C0A122B24BA}" presName="childText" presStyleLbl="revTx" presStyleIdx="0" presStyleCnt="1">
        <dgm:presLayoutVars>
          <dgm:bulletEnabled val="1"/>
        </dgm:presLayoutVars>
      </dgm:prSet>
      <dgm:spPr/>
      <dgm:t>
        <a:bodyPr/>
        <a:lstStyle/>
        <a:p>
          <a:endParaRPr lang="ru-RU"/>
        </a:p>
      </dgm:t>
    </dgm:pt>
  </dgm:ptLst>
  <dgm:cxnLst>
    <dgm:cxn modelId="{E897B07C-9634-47EA-836F-435615C2909B}" srcId="{98230C16-A7C2-4AEE-8205-6CECA6F082D6}" destId="{DCF983B7-1B7A-4A86-A766-5C0A122B24BA}" srcOrd="0" destOrd="0" parTransId="{B9265AE3-64D1-4E50-AB1C-F4610BB256CB}" sibTransId="{235CB4E3-EC07-483B-8CC2-CD424AD085FC}"/>
    <dgm:cxn modelId="{97FBF179-136C-4EA7-8A5D-F24929656A94}" srcId="{687ADF8F-0033-41CD-82B3-CF379378B036}" destId="{9C588BF1-E005-4DC7-8FD6-83A0C99D66E7}" srcOrd="0" destOrd="0" parTransId="{CD327877-B5D6-46FA-9B3C-2F92EF0D3538}" sibTransId="{0D1523F8-51A1-47A5-8A4A-5B1C9D7CCE56}"/>
    <dgm:cxn modelId="{EAF96BA4-0814-4547-8233-15B7EDA32A13}" type="presOf" srcId="{5BC96E9E-6EA6-48E0-A267-2AE49B15F768}" destId="{A1CA659F-067D-4623-A846-7C3EB1BDB7F7}" srcOrd="0" destOrd="0" presId="urn:microsoft.com/office/officeart/2005/8/layout/vList2"/>
    <dgm:cxn modelId="{6BADEF4E-1EEF-4A0B-8485-099E8A65B6F4}" type="presOf" srcId="{DCF983B7-1B7A-4A86-A766-5C0A122B24BA}" destId="{2427205C-0901-40F1-A866-0761CEB66B03}" srcOrd="0" destOrd="0" presId="urn:microsoft.com/office/officeart/2005/8/layout/vList2"/>
    <dgm:cxn modelId="{B2319C9A-20D7-4928-BDF6-43111015624A}" type="presOf" srcId="{687ADF8F-0033-41CD-82B3-CF379378B036}" destId="{A1CA659F-067D-4623-A846-7C3EB1BDB7F7}" srcOrd="0" destOrd="2" presId="urn:microsoft.com/office/officeart/2005/8/layout/vList2"/>
    <dgm:cxn modelId="{97DEEC12-2E97-4775-B92A-7EFABE1A0649}" type="presOf" srcId="{407DD9C4-E312-4AC3-AAD1-2BC21009B8A2}" destId="{A1CA659F-067D-4623-A846-7C3EB1BDB7F7}" srcOrd="0" destOrd="1" presId="urn:microsoft.com/office/officeart/2005/8/layout/vList2"/>
    <dgm:cxn modelId="{837EDB26-BD83-48CB-92CF-389C2C198C1A}" type="presOf" srcId="{9C588BF1-E005-4DC7-8FD6-83A0C99D66E7}" destId="{A1CA659F-067D-4623-A846-7C3EB1BDB7F7}" srcOrd="0" destOrd="3" presId="urn:microsoft.com/office/officeart/2005/8/layout/vList2"/>
    <dgm:cxn modelId="{DFB66477-ABD0-48CB-BEE8-EF06B1A221E1}" srcId="{5BC96E9E-6EA6-48E0-A267-2AE49B15F768}" destId="{407DD9C4-E312-4AC3-AAD1-2BC21009B8A2}" srcOrd="0" destOrd="0" parTransId="{374B72C0-FEA3-430D-AC19-08F1A6A49026}" sibTransId="{1BAC57CF-C4C9-4BB6-8D53-35EA100A51C6}"/>
    <dgm:cxn modelId="{3308CDCA-BBC3-411D-AA75-7D6A56B85971}" srcId="{DCF983B7-1B7A-4A86-A766-5C0A122B24BA}" destId="{687ADF8F-0033-41CD-82B3-CF379378B036}" srcOrd="1" destOrd="0" parTransId="{ECDCB392-C2B1-4746-B798-06A6932CC40D}" sibTransId="{F210B07B-F8AA-4E1B-A0CD-70BF58810E05}"/>
    <dgm:cxn modelId="{755483F0-9EAA-4908-A41B-0245A7E5FE20}" type="presOf" srcId="{98230C16-A7C2-4AEE-8205-6CECA6F082D6}" destId="{AD9137B1-9DA6-43DB-8239-ADA70802CE01}" srcOrd="0" destOrd="0" presId="urn:microsoft.com/office/officeart/2005/8/layout/vList2"/>
    <dgm:cxn modelId="{7002EF93-F196-4DCE-8677-39F4F09CBA64}" srcId="{DCF983B7-1B7A-4A86-A766-5C0A122B24BA}" destId="{5BC96E9E-6EA6-48E0-A267-2AE49B15F768}" srcOrd="0" destOrd="0" parTransId="{455D5C04-8702-48D3-BF06-8FA7B688FE90}" sibTransId="{3D473068-AC6D-40E6-877D-28F711B7AF0B}"/>
    <dgm:cxn modelId="{E6630970-BD14-4953-B41E-2FD3586E6410}" type="presParOf" srcId="{AD9137B1-9DA6-43DB-8239-ADA70802CE01}" destId="{2427205C-0901-40F1-A866-0761CEB66B03}" srcOrd="0" destOrd="0" presId="urn:microsoft.com/office/officeart/2005/8/layout/vList2"/>
    <dgm:cxn modelId="{C38CF064-3A99-46A1-A59F-50058EA79180}" type="presParOf" srcId="{AD9137B1-9DA6-43DB-8239-ADA70802CE01}" destId="{A1CA659F-067D-4623-A846-7C3EB1BDB7F7}"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98270677-103C-44DB-81CD-183FEB79FBA7}" type="doc">
      <dgm:prSet loTypeId="urn:microsoft.com/office/officeart/2005/8/layout/vList5" loCatId="list" qsTypeId="urn:microsoft.com/office/officeart/2005/8/quickstyle/simple3" qsCatId="simple" csTypeId="urn:microsoft.com/office/officeart/2005/8/colors/accent1_2" csCatId="accent1" phldr="1"/>
      <dgm:spPr/>
      <dgm:t>
        <a:bodyPr/>
        <a:lstStyle/>
        <a:p>
          <a:endParaRPr lang="ru-RU"/>
        </a:p>
      </dgm:t>
    </dgm:pt>
    <dgm:pt modelId="{D93E85D2-8B52-445F-AA91-DE9AA12D2BFE}">
      <dgm:prSet phldrT="[Текст]"/>
      <dgm:spPr/>
      <dgm:t>
        <a:bodyPr/>
        <a:lstStyle/>
        <a:p>
          <a:r>
            <a:rPr lang="uk-UA" i="1" dirty="0" smtClean="0"/>
            <a:t>Завданням огляду</a:t>
          </a:r>
          <a:r>
            <a:rPr lang="uk-UA" dirty="0" smtClean="0"/>
            <a:t> є</a:t>
          </a:r>
          <a:endParaRPr lang="ru-RU" dirty="0"/>
        </a:p>
      </dgm:t>
    </dgm:pt>
    <dgm:pt modelId="{DC5061C2-74BA-4DE7-9101-9139B71C0C57}" type="parTrans" cxnId="{6D292F1F-F122-45CD-A1E0-2ABF8D0F3E05}">
      <dgm:prSet/>
      <dgm:spPr/>
      <dgm:t>
        <a:bodyPr/>
        <a:lstStyle/>
        <a:p>
          <a:endParaRPr lang="ru-RU"/>
        </a:p>
      </dgm:t>
    </dgm:pt>
    <dgm:pt modelId="{7C9D9F05-099D-4F7B-8935-76A4C44FDA12}" type="sibTrans" cxnId="{6D292F1F-F122-45CD-A1E0-2ABF8D0F3E05}">
      <dgm:prSet/>
      <dgm:spPr/>
      <dgm:t>
        <a:bodyPr/>
        <a:lstStyle/>
        <a:p>
          <a:endParaRPr lang="ru-RU"/>
        </a:p>
      </dgm:t>
    </dgm:pt>
    <dgm:pt modelId="{8FBD7925-284E-479A-B05B-768DD7266D08}">
      <dgm:prSet phldrT="[Текст]"/>
      <dgm:spPr/>
      <dgm:t>
        <a:bodyPr/>
        <a:lstStyle/>
        <a:p>
          <a:r>
            <a:rPr lang="uk-UA" dirty="0" smtClean="0"/>
            <a:t>виявлення, фіксація, вилучення зброї, боєприпасів, слідів пострілу і дослідження їх на місці події для визначення виду, системи, калібру зброї, кількості пострілів, дистанції, напрямку і місця, з якого було зроблено постріл. </a:t>
          </a:r>
          <a:endParaRPr lang="ru-RU" dirty="0"/>
        </a:p>
      </dgm:t>
    </dgm:pt>
    <dgm:pt modelId="{E6F498E0-1201-4155-8C99-0D99F66BC20B}" type="parTrans" cxnId="{FCBB4521-56FD-42F9-A95F-C5EB6D100B2F}">
      <dgm:prSet/>
      <dgm:spPr/>
      <dgm:t>
        <a:bodyPr/>
        <a:lstStyle/>
        <a:p>
          <a:endParaRPr lang="ru-RU"/>
        </a:p>
      </dgm:t>
    </dgm:pt>
    <dgm:pt modelId="{AA61300F-0332-4F47-8226-FD204C79CA67}" type="sibTrans" cxnId="{FCBB4521-56FD-42F9-A95F-C5EB6D100B2F}">
      <dgm:prSet/>
      <dgm:spPr/>
      <dgm:t>
        <a:bodyPr/>
        <a:lstStyle/>
        <a:p>
          <a:endParaRPr lang="ru-RU"/>
        </a:p>
      </dgm:t>
    </dgm:pt>
    <dgm:pt modelId="{5913FABE-8E9F-41CC-A8D4-4CF383DD08DB}" type="pres">
      <dgm:prSet presAssocID="{98270677-103C-44DB-81CD-183FEB79FBA7}" presName="Name0" presStyleCnt="0">
        <dgm:presLayoutVars>
          <dgm:dir/>
          <dgm:animLvl val="lvl"/>
          <dgm:resizeHandles val="exact"/>
        </dgm:presLayoutVars>
      </dgm:prSet>
      <dgm:spPr/>
      <dgm:t>
        <a:bodyPr/>
        <a:lstStyle/>
        <a:p>
          <a:endParaRPr lang="ru-RU"/>
        </a:p>
      </dgm:t>
    </dgm:pt>
    <dgm:pt modelId="{BED26703-DF3C-43B0-B516-183A9D6F32E8}" type="pres">
      <dgm:prSet presAssocID="{D93E85D2-8B52-445F-AA91-DE9AA12D2BFE}" presName="linNode" presStyleCnt="0"/>
      <dgm:spPr/>
    </dgm:pt>
    <dgm:pt modelId="{46834A5C-1139-4621-A2BE-C42F9DC7A82F}" type="pres">
      <dgm:prSet presAssocID="{D93E85D2-8B52-445F-AA91-DE9AA12D2BFE}" presName="parentText" presStyleLbl="node1" presStyleIdx="0" presStyleCnt="1">
        <dgm:presLayoutVars>
          <dgm:chMax val="1"/>
          <dgm:bulletEnabled val="1"/>
        </dgm:presLayoutVars>
      </dgm:prSet>
      <dgm:spPr/>
      <dgm:t>
        <a:bodyPr/>
        <a:lstStyle/>
        <a:p>
          <a:endParaRPr lang="ru-RU"/>
        </a:p>
      </dgm:t>
    </dgm:pt>
    <dgm:pt modelId="{1898037C-9C5E-484D-A372-554539C62056}" type="pres">
      <dgm:prSet presAssocID="{D93E85D2-8B52-445F-AA91-DE9AA12D2BFE}" presName="descendantText" presStyleLbl="alignAccFollowNode1" presStyleIdx="0" presStyleCnt="1">
        <dgm:presLayoutVars>
          <dgm:bulletEnabled val="1"/>
        </dgm:presLayoutVars>
      </dgm:prSet>
      <dgm:spPr/>
      <dgm:t>
        <a:bodyPr/>
        <a:lstStyle/>
        <a:p>
          <a:endParaRPr lang="ru-RU"/>
        </a:p>
      </dgm:t>
    </dgm:pt>
  </dgm:ptLst>
  <dgm:cxnLst>
    <dgm:cxn modelId="{8FF3DCDD-11D2-4FED-8BA8-EA275C731008}" type="presOf" srcId="{8FBD7925-284E-479A-B05B-768DD7266D08}" destId="{1898037C-9C5E-484D-A372-554539C62056}" srcOrd="0" destOrd="0" presId="urn:microsoft.com/office/officeart/2005/8/layout/vList5"/>
    <dgm:cxn modelId="{2F0217E8-DBE9-4EFD-A922-7577DF61A11F}" type="presOf" srcId="{98270677-103C-44DB-81CD-183FEB79FBA7}" destId="{5913FABE-8E9F-41CC-A8D4-4CF383DD08DB}" srcOrd="0" destOrd="0" presId="urn:microsoft.com/office/officeart/2005/8/layout/vList5"/>
    <dgm:cxn modelId="{FCBB4521-56FD-42F9-A95F-C5EB6D100B2F}" srcId="{D93E85D2-8B52-445F-AA91-DE9AA12D2BFE}" destId="{8FBD7925-284E-479A-B05B-768DD7266D08}" srcOrd="0" destOrd="0" parTransId="{E6F498E0-1201-4155-8C99-0D99F66BC20B}" sibTransId="{AA61300F-0332-4F47-8226-FD204C79CA67}"/>
    <dgm:cxn modelId="{6D292F1F-F122-45CD-A1E0-2ABF8D0F3E05}" srcId="{98270677-103C-44DB-81CD-183FEB79FBA7}" destId="{D93E85D2-8B52-445F-AA91-DE9AA12D2BFE}" srcOrd="0" destOrd="0" parTransId="{DC5061C2-74BA-4DE7-9101-9139B71C0C57}" sibTransId="{7C9D9F05-099D-4F7B-8935-76A4C44FDA12}"/>
    <dgm:cxn modelId="{5B0593C6-A90D-4AEE-A904-FDC35550DB35}" type="presOf" srcId="{D93E85D2-8B52-445F-AA91-DE9AA12D2BFE}" destId="{46834A5C-1139-4621-A2BE-C42F9DC7A82F}" srcOrd="0" destOrd="0" presId="urn:microsoft.com/office/officeart/2005/8/layout/vList5"/>
    <dgm:cxn modelId="{3EEDED23-A4D4-4116-8337-02467A1320D3}" type="presParOf" srcId="{5913FABE-8E9F-41CC-A8D4-4CF383DD08DB}" destId="{BED26703-DF3C-43B0-B516-183A9D6F32E8}" srcOrd="0" destOrd="0" presId="urn:microsoft.com/office/officeart/2005/8/layout/vList5"/>
    <dgm:cxn modelId="{74682E73-C088-4310-B904-07B575F8DB90}" type="presParOf" srcId="{BED26703-DF3C-43B0-B516-183A9D6F32E8}" destId="{46834A5C-1139-4621-A2BE-C42F9DC7A82F}" srcOrd="0" destOrd="0" presId="urn:microsoft.com/office/officeart/2005/8/layout/vList5"/>
    <dgm:cxn modelId="{C54F5DC0-D0B2-4E5D-85C4-527E8F087CA1}" type="presParOf" srcId="{BED26703-DF3C-43B0-B516-183A9D6F32E8}" destId="{1898037C-9C5E-484D-A372-554539C62056}"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D47E31D-DAE9-4DCA-8010-C2877AF306AE}"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ru-RU"/>
        </a:p>
      </dgm:t>
    </dgm:pt>
    <dgm:pt modelId="{C7E6E86A-C012-4FD7-88D2-5BB8B1893EA0}">
      <dgm:prSet phldrT="[Текст]"/>
      <dgm:spPr/>
      <dgm:t>
        <a:bodyPr/>
        <a:lstStyle/>
        <a:p>
          <a:pPr algn="ctr"/>
          <a:r>
            <a:rPr lang="uk-UA" i="1" dirty="0" smtClean="0"/>
            <a:t>при дослідженні зброї</a:t>
          </a:r>
          <a:endParaRPr lang="ru-RU" dirty="0"/>
        </a:p>
      </dgm:t>
    </dgm:pt>
    <dgm:pt modelId="{C0996937-E40F-4EE4-BC22-6DFF28791AD7}" type="parTrans" cxnId="{33E093D2-3013-4233-ADCD-9FACFCA8BFF1}">
      <dgm:prSet/>
      <dgm:spPr/>
      <dgm:t>
        <a:bodyPr/>
        <a:lstStyle/>
        <a:p>
          <a:endParaRPr lang="ru-RU"/>
        </a:p>
      </dgm:t>
    </dgm:pt>
    <dgm:pt modelId="{53FB9C98-2B98-4689-834E-A21E2BBEDC19}" type="sibTrans" cxnId="{33E093D2-3013-4233-ADCD-9FACFCA8BFF1}">
      <dgm:prSet/>
      <dgm:spPr/>
      <dgm:t>
        <a:bodyPr/>
        <a:lstStyle/>
        <a:p>
          <a:endParaRPr lang="ru-RU"/>
        </a:p>
      </dgm:t>
    </dgm:pt>
    <dgm:pt modelId="{5B6D90EE-39D5-4847-AB3B-4B026A0E63B7}">
      <dgm:prSet phldrT="[Текст]"/>
      <dgm:spPr/>
      <dgm:t>
        <a:bodyPr/>
        <a:lstStyle/>
        <a:p>
          <a:r>
            <a:rPr lang="uk-UA" dirty="0" smtClean="0"/>
            <a:t>чи </a:t>
          </a:r>
          <a:r>
            <a:rPr lang="uk-UA" dirty="0" smtClean="0"/>
            <a:t>є дана зброя вогнепальною, а при позитивній відповіді — до якого виду, системи та моделі вона належить; </a:t>
          </a:r>
          <a:endParaRPr lang="ru-RU" dirty="0"/>
        </a:p>
      </dgm:t>
    </dgm:pt>
    <dgm:pt modelId="{6FD3A99E-90F1-44AE-8609-1AABE6CC506A}" type="parTrans" cxnId="{CB00269B-967C-4AD3-8B8C-B3697C4BEE14}">
      <dgm:prSet/>
      <dgm:spPr/>
      <dgm:t>
        <a:bodyPr/>
        <a:lstStyle/>
        <a:p>
          <a:endParaRPr lang="ru-RU"/>
        </a:p>
      </dgm:t>
    </dgm:pt>
    <dgm:pt modelId="{25EC91CB-B888-41E6-A4DB-50E14F51B771}" type="sibTrans" cxnId="{CB00269B-967C-4AD3-8B8C-B3697C4BEE14}">
      <dgm:prSet/>
      <dgm:spPr/>
      <dgm:t>
        <a:bodyPr/>
        <a:lstStyle/>
        <a:p>
          <a:endParaRPr lang="ru-RU"/>
        </a:p>
      </dgm:t>
    </dgm:pt>
    <dgm:pt modelId="{410B828F-3773-46C7-A556-224D037EB532}">
      <dgm:prSet phldrT="[Текст]"/>
      <dgm:spPr/>
      <dgm:t>
        <a:bodyPr/>
        <a:lstStyle/>
        <a:p>
          <a:r>
            <a:rPr lang="uk-UA" dirty="0" smtClean="0"/>
            <a:t>чи є представлена на дослідження деталь частиною даного екземпляра зброї; </a:t>
          </a:r>
          <a:endParaRPr lang="ru-RU" dirty="0"/>
        </a:p>
      </dgm:t>
    </dgm:pt>
    <dgm:pt modelId="{78F5D31E-F565-4545-8B86-6A8E043BD7BF}" type="parTrans" cxnId="{CBA2C3F6-A776-402C-BD64-807E2D63D01F}">
      <dgm:prSet/>
      <dgm:spPr/>
      <dgm:t>
        <a:bodyPr/>
        <a:lstStyle/>
        <a:p>
          <a:endParaRPr lang="ru-RU"/>
        </a:p>
      </dgm:t>
    </dgm:pt>
    <dgm:pt modelId="{688797DA-4AE0-459F-9B05-B7BEDD0D15A6}" type="sibTrans" cxnId="{CBA2C3F6-A776-402C-BD64-807E2D63D01F}">
      <dgm:prSet/>
      <dgm:spPr/>
      <dgm:t>
        <a:bodyPr/>
        <a:lstStyle/>
        <a:p>
          <a:endParaRPr lang="ru-RU"/>
        </a:p>
      </dgm:t>
    </dgm:pt>
    <dgm:pt modelId="{6B68A677-D979-4714-9CBA-C75F6A6A8D02}">
      <dgm:prSet phldrT="[Текст]"/>
      <dgm:spPr/>
      <dgm:t>
        <a:bodyPr/>
        <a:lstStyle/>
        <a:p>
          <a:r>
            <a:rPr lang="uk-UA" dirty="0" smtClean="0"/>
            <a:t>чи міг відбутися постріл з даного екземпляра зброї без натискання на спусковий гачок за певних обставин; </a:t>
          </a:r>
          <a:endParaRPr lang="ru-RU" dirty="0"/>
        </a:p>
      </dgm:t>
    </dgm:pt>
    <dgm:pt modelId="{F95C0250-5B54-4A41-8387-0EE0D708961A}" type="parTrans" cxnId="{BE317518-CA45-4E3D-B310-8368998C3E7E}">
      <dgm:prSet/>
      <dgm:spPr/>
      <dgm:t>
        <a:bodyPr/>
        <a:lstStyle/>
        <a:p>
          <a:endParaRPr lang="ru-RU"/>
        </a:p>
      </dgm:t>
    </dgm:pt>
    <dgm:pt modelId="{CEC91292-1734-4447-9816-C1916A36AC51}" type="sibTrans" cxnId="{BE317518-CA45-4E3D-B310-8368998C3E7E}">
      <dgm:prSet/>
      <dgm:spPr/>
      <dgm:t>
        <a:bodyPr/>
        <a:lstStyle/>
        <a:p>
          <a:endParaRPr lang="ru-RU"/>
        </a:p>
      </dgm:t>
    </dgm:pt>
    <dgm:pt modelId="{2848EB40-4856-4784-94BE-BB487858F729}">
      <dgm:prSet phldrT="[Текст]"/>
      <dgm:spPr/>
      <dgm:t>
        <a:bodyPr/>
        <a:lstStyle/>
        <a:p>
          <a:r>
            <a:rPr lang="uk-UA" dirty="0" smtClean="0"/>
            <a:t>чи справна зброя та чи придатна вона для стрільби; </a:t>
          </a:r>
          <a:endParaRPr lang="ru-RU" dirty="0"/>
        </a:p>
      </dgm:t>
    </dgm:pt>
    <dgm:pt modelId="{F6D3F963-C5C0-4653-BEBE-C624AEF4F44D}" type="parTrans" cxnId="{E773F8A3-1676-438A-878E-FAAB7F3E288E}">
      <dgm:prSet/>
      <dgm:spPr/>
      <dgm:t>
        <a:bodyPr/>
        <a:lstStyle/>
        <a:p>
          <a:endParaRPr lang="ru-RU"/>
        </a:p>
      </dgm:t>
    </dgm:pt>
    <dgm:pt modelId="{51AD3D64-F3AE-43CC-AEA5-1EB00D0DD7DD}" type="sibTrans" cxnId="{E773F8A3-1676-438A-878E-FAAB7F3E288E}">
      <dgm:prSet/>
      <dgm:spPr/>
      <dgm:t>
        <a:bodyPr/>
        <a:lstStyle/>
        <a:p>
          <a:endParaRPr lang="ru-RU"/>
        </a:p>
      </dgm:t>
    </dgm:pt>
    <dgm:pt modelId="{870ECAB2-4F2D-4B24-9767-4E7E33C86B6F}">
      <dgm:prSet phldrT="[Текст]"/>
      <dgm:spPr/>
      <dgm:t>
        <a:bodyPr/>
        <a:lstStyle/>
        <a:p>
          <a:r>
            <a:rPr lang="uk-UA" dirty="0" smtClean="0"/>
            <a:t>який калібр даної вогнепальної зброї; </a:t>
          </a:r>
          <a:endParaRPr lang="ru-RU" dirty="0"/>
        </a:p>
      </dgm:t>
    </dgm:pt>
    <dgm:pt modelId="{BCF8D042-0947-4380-92DC-17EC59A6E793}" type="parTrans" cxnId="{28D7E6D0-2A84-41EA-A8C0-C275AA5DA1DC}">
      <dgm:prSet/>
      <dgm:spPr/>
      <dgm:t>
        <a:bodyPr/>
        <a:lstStyle/>
        <a:p>
          <a:endParaRPr lang="ru-RU"/>
        </a:p>
      </dgm:t>
    </dgm:pt>
    <dgm:pt modelId="{06F8C3B7-F41A-45F9-AF7C-5BD32A666E2F}" type="sibTrans" cxnId="{28D7E6D0-2A84-41EA-A8C0-C275AA5DA1DC}">
      <dgm:prSet/>
      <dgm:spPr/>
      <dgm:t>
        <a:bodyPr/>
        <a:lstStyle/>
        <a:p>
          <a:endParaRPr lang="ru-RU"/>
        </a:p>
      </dgm:t>
    </dgm:pt>
    <dgm:pt modelId="{37131CAA-5C1D-408E-8CE0-50FFDC71CE8B}">
      <dgm:prSet phldrT="[Текст]"/>
      <dgm:spPr/>
      <dgm:t>
        <a:bodyPr/>
        <a:lstStyle/>
        <a:p>
          <a:r>
            <a:rPr lang="uk-UA" dirty="0" smtClean="0"/>
            <a:t>чи можливий постріл з даної зброї патронами певного калібру; </a:t>
          </a:r>
          <a:endParaRPr lang="ru-RU" dirty="0"/>
        </a:p>
      </dgm:t>
    </dgm:pt>
    <dgm:pt modelId="{390D97E2-5DD5-47F5-838A-346F23F9A45F}" type="parTrans" cxnId="{09E80A60-EF9B-4033-8042-D0A93058BA68}">
      <dgm:prSet/>
      <dgm:spPr/>
      <dgm:t>
        <a:bodyPr/>
        <a:lstStyle/>
        <a:p>
          <a:endParaRPr lang="ru-RU"/>
        </a:p>
      </dgm:t>
    </dgm:pt>
    <dgm:pt modelId="{4A0FA2EC-810C-4B91-8011-15DFD7148074}" type="sibTrans" cxnId="{09E80A60-EF9B-4033-8042-D0A93058BA68}">
      <dgm:prSet/>
      <dgm:spPr/>
      <dgm:t>
        <a:bodyPr/>
        <a:lstStyle/>
        <a:p>
          <a:endParaRPr lang="ru-RU"/>
        </a:p>
      </dgm:t>
    </dgm:pt>
    <dgm:pt modelId="{B619478E-5652-4BB8-B7FB-4EBC28941AE4}">
      <dgm:prSet phldrT="[Текст]"/>
      <dgm:spPr/>
      <dgm:t>
        <a:bodyPr/>
        <a:lstStyle/>
        <a:p>
          <a:r>
            <a:rPr lang="uk-UA" dirty="0" smtClean="0"/>
            <a:t>чи здійснювалася стрільба з даної зброї після останньої чистки</a:t>
          </a:r>
          <a:r>
            <a:rPr lang="en-US" dirty="0" smtClean="0"/>
            <a:t>.</a:t>
          </a:r>
          <a:r>
            <a:rPr lang="uk-UA" dirty="0" smtClean="0"/>
            <a:t> </a:t>
          </a:r>
          <a:endParaRPr lang="ru-RU" dirty="0"/>
        </a:p>
      </dgm:t>
    </dgm:pt>
    <dgm:pt modelId="{6248E8E5-89F1-416A-8E2A-304035469A7F}" type="parTrans" cxnId="{9B501923-55C9-4004-998C-6A2B15B9792E}">
      <dgm:prSet/>
      <dgm:spPr/>
      <dgm:t>
        <a:bodyPr/>
        <a:lstStyle/>
        <a:p>
          <a:endParaRPr lang="ru-RU"/>
        </a:p>
      </dgm:t>
    </dgm:pt>
    <dgm:pt modelId="{405D9827-80A9-4FBE-938D-6214D4753056}" type="sibTrans" cxnId="{9B501923-55C9-4004-998C-6A2B15B9792E}">
      <dgm:prSet/>
      <dgm:spPr/>
      <dgm:t>
        <a:bodyPr/>
        <a:lstStyle/>
        <a:p>
          <a:endParaRPr lang="ru-RU"/>
        </a:p>
      </dgm:t>
    </dgm:pt>
    <dgm:pt modelId="{1A3F2F90-BF69-4604-ACAB-96370EE93F65}" type="pres">
      <dgm:prSet presAssocID="{7D47E31D-DAE9-4DCA-8010-C2877AF306AE}" presName="linear" presStyleCnt="0">
        <dgm:presLayoutVars>
          <dgm:animLvl val="lvl"/>
          <dgm:resizeHandles val="exact"/>
        </dgm:presLayoutVars>
      </dgm:prSet>
      <dgm:spPr/>
      <dgm:t>
        <a:bodyPr/>
        <a:lstStyle/>
        <a:p>
          <a:endParaRPr lang="ru-RU"/>
        </a:p>
      </dgm:t>
    </dgm:pt>
    <dgm:pt modelId="{4C15B88F-2F5A-4F6B-B0FB-4B3FE9AAEF94}" type="pres">
      <dgm:prSet presAssocID="{C7E6E86A-C012-4FD7-88D2-5BB8B1893EA0}" presName="parentText" presStyleLbl="node1" presStyleIdx="0" presStyleCnt="1">
        <dgm:presLayoutVars>
          <dgm:chMax val="0"/>
          <dgm:bulletEnabled val="1"/>
        </dgm:presLayoutVars>
      </dgm:prSet>
      <dgm:spPr/>
      <dgm:t>
        <a:bodyPr/>
        <a:lstStyle/>
        <a:p>
          <a:endParaRPr lang="ru-RU"/>
        </a:p>
      </dgm:t>
    </dgm:pt>
    <dgm:pt modelId="{F90AA5E8-5FE0-4DE8-A01E-7CAD4919510D}" type="pres">
      <dgm:prSet presAssocID="{C7E6E86A-C012-4FD7-88D2-5BB8B1893EA0}" presName="childText" presStyleLbl="revTx" presStyleIdx="0" presStyleCnt="1">
        <dgm:presLayoutVars>
          <dgm:bulletEnabled val="1"/>
        </dgm:presLayoutVars>
      </dgm:prSet>
      <dgm:spPr/>
      <dgm:t>
        <a:bodyPr/>
        <a:lstStyle/>
        <a:p>
          <a:endParaRPr lang="ru-RU"/>
        </a:p>
      </dgm:t>
    </dgm:pt>
  </dgm:ptLst>
  <dgm:cxnLst>
    <dgm:cxn modelId="{51EA94DF-D1BC-44FC-8E9A-5A9F81E63C76}" type="presOf" srcId="{410B828F-3773-46C7-A556-224D037EB532}" destId="{F90AA5E8-5FE0-4DE8-A01E-7CAD4919510D}" srcOrd="0" destOrd="3" presId="urn:microsoft.com/office/officeart/2005/8/layout/vList2"/>
    <dgm:cxn modelId="{CB00269B-967C-4AD3-8B8C-B3697C4BEE14}" srcId="{C7E6E86A-C012-4FD7-88D2-5BB8B1893EA0}" destId="{5B6D90EE-39D5-4847-AB3B-4B026A0E63B7}" srcOrd="0" destOrd="0" parTransId="{6FD3A99E-90F1-44AE-8609-1AABE6CC506A}" sibTransId="{25EC91CB-B888-41E6-A4DB-50E14F51B771}"/>
    <dgm:cxn modelId="{C0645748-D13E-4151-A01D-E7A69E6CFB87}" type="presOf" srcId="{5B6D90EE-39D5-4847-AB3B-4B026A0E63B7}" destId="{F90AA5E8-5FE0-4DE8-A01E-7CAD4919510D}" srcOrd="0" destOrd="0" presId="urn:microsoft.com/office/officeart/2005/8/layout/vList2"/>
    <dgm:cxn modelId="{9B501923-55C9-4004-998C-6A2B15B9792E}" srcId="{C7E6E86A-C012-4FD7-88D2-5BB8B1893EA0}" destId="{B619478E-5652-4BB8-B7FB-4EBC28941AE4}" srcOrd="6" destOrd="0" parTransId="{6248E8E5-89F1-416A-8E2A-304035469A7F}" sibTransId="{405D9827-80A9-4FBE-938D-6214D4753056}"/>
    <dgm:cxn modelId="{BE317518-CA45-4E3D-B310-8368998C3E7E}" srcId="{C7E6E86A-C012-4FD7-88D2-5BB8B1893EA0}" destId="{6B68A677-D979-4714-9CBA-C75F6A6A8D02}" srcOrd="4" destOrd="0" parTransId="{F95C0250-5B54-4A41-8387-0EE0D708961A}" sibTransId="{CEC91292-1734-4447-9816-C1916A36AC51}"/>
    <dgm:cxn modelId="{F7E0DDF8-98AA-43BD-9EA1-E75A3433C9F9}" type="presOf" srcId="{7D47E31D-DAE9-4DCA-8010-C2877AF306AE}" destId="{1A3F2F90-BF69-4604-ACAB-96370EE93F65}" srcOrd="0" destOrd="0" presId="urn:microsoft.com/office/officeart/2005/8/layout/vList2"/>
    <dgm:cxn modelId="{33E093D2-3013-4233-ADCD-9FACFCA8BFF1}" srcId="{7D47E31D-DAE9-4DCA-8010-C2877AF306AE}" destId="{C7E6E86A-C012-4FD7-88D2-5BB8B1893EA0}" srcOrd="0" destOrd="0" parTransId="{C0996937-E40F-4EE4-BC22-6DFF28791AD7}" sibTransId="{53FB9C98-2B98-4689-834E-A21E2BBEDC19}"/>
    <dgm:cxn modelId="{C41C5C48-B46A-47C3-AF0C-F1708F8C3640}" type="presOf" srcId="{B619478E-5652-4BB8-B7FB-4EBC28941AE4}" destId="{F90AA5E8-5FE0-4DE8-A01E-7CAD4919510D}" srcOrd="0" destOrd="6" presId="urn:microsoft.com/office/officeart/2005/8/layout/vList2"/>
    <dgm:cxn modelId="{A78BF80A-5ABB-4D18-9F6D-D77FEC597A3D}" type="presOf" srcId="{C7E6E86A-C012-4FD7-88D2-5BB8B1893EA0}" destId="{4C15B88F-2F5A-4F6B-B0FB-4B3FE9AAEF94}" srcOrd="0" destOrd="0" presId="urn:microsoft.com/office/officeart/2005/8/layout/vList2"/>
    <dgm:cxn modelId="{2E4F0128-13FE-4B74-88F8-AF584227E7B4}" type="presOf" srcId="{870ECAB2-4F2D-4B24-9767-4E7E33C86B6F}" destId="{F90AA5E8-5FE0-4DE8-A01E-7CAD4919510D}" srcOrd="0" destOrd="2" presId="urn:microsoft.com/office/officeart/2005/8/layout/vList2"/>
    <dgm:cxn modelId="{09E80A60-EF9B-4033-8042-D0A93058BA68}" srcId="{C7E6E86A-C012-4FD7-88D2-5BB8B1893EA0}" destId="{37131CAA-5C1D-408E-8CE0-50FFDC71CE8B}" srcOrd="5" destOrd="0" parTransId="{390D97E2-5DD5-47F5-838A-346F23F9A45F}" sibTransId="{4A0FA2EC-810C-4B91-8011-15DFD7148074}"/>
    <dgm:cxn modelId="{A47FC66F-786A-4ECF-9DA2-8D50A7D81231}" type="presOf" srcId="{37131CAA-5C1D-408E-8CE0-50FFDC71CE8B}" destId="{F90AA5E8-5FE0-4DE8-A01E-7CAD4919510D}" srcOrd="0" destOrd="5" presId="urn:microsoft.com/office/officeart/2005/8/layout/vList2"/>
    <dgm:cxn modelId="{28D7E6D0-2A84-41EA-A8C0-C275AA5DA1DC}" srcId="{C7E6E86A-C012-4FD7-88D2-5BB8B1893EA0}" destId="{870ECAB2-4F2D-4B24-9767-4E7E33C86B6F}" srcOrd="2" destOrd="0" parTransId="{BCF8D042-0947-4380-92DC-17EC59A6E793}" sibTransId="{06F8C3B7-F41A-45F9-AF7C-5BD32A666E2F}"/>
    <dgm:cxn modelId="{7730CDAD-BF97-4627-9179-7911F47D86B3}" type="presOf" srcId="{2848EB40-4856-4784-94BE-BB487858F729}" destId="{F90AA5E8-5FE0-4DE8-A01E-7CAD4919510D}" srcOrd="0" destOrd="1" presId="urn:microsoft.com/office/officeart/2005/8/layout/vList2"/>
    <dgm:cxn modelId="{B834D2D6-6046-4094-BA94-ED26B39690F9}" type="presOf" srcId="{6B68A677-D979-4714-9CBA-C75F6A6A8D02}" destId="{F90AA5E8-5FE0-4DE8-A01E-7CAD4919510D}" srcOrd="0" destOrd="4" presId="urn:microsoft.com/office/officeart/2005/8/layout/vList2"/>
    <dgm:cxn modelId="{CBA2C3F6-A776-402C-BD64-807E2D63D01F}" srcId="{C7E6E86A-C012-4FD7-88D2-5BB8B1893EA0}" destId="{410B828F-3773-46C7-A556-224D037EB532}" srcOrd="3" destOrd="0" parTransId="{78F5D31E-F565-4545-8B86-6A8E043BD7BF}" sibTransId="{688797DA-4AE0-459F-9B05-B7BEDD0D15A6}"/>
    <dgm:cxn modelId="{E773F8A3-1676-438A-878E-FAAB7F3E288E}" srcId="{C7E6E86A-C012-4FD7-88D2-5BB8B1893EA0}" destId="{2848EB40-4856-4784-94BE-BB487858F729}" srcOrd="1" destOrd="0" parTransId="{F6D3F963-C5C0-4653-BEBE-C624AEF4F44D}" sibTransId="{51AD3D64-F3AE-43CC-AEA5-1EB00D0DD7DD}"/>
    <dgm:cxn modelId="{890BBCB3-3C68-440E-B2CE-0A7EAFB186C0}" type="presParOf" srcId="{1A3F2F90-BF69-4604-ACAB-96370EE93F65}" destId="{4C15B88F-2F5A-4F6B-B0FB-4B3FE9AAEF94}" srcOrd="0" destOrd="0" presId="urn:microsoft.com/office/officeart/2005/8/layout/vList2"/>
    <dgm:cxn modelId="{2555F517-8307-4724-8427-9574CB0CE2CD}" type="presParOf" srcId="{1A3F2F90-BF69-4604-ACAB-96370EE93F65}" destId="{F90AA5E8-5FE0-4DE8-A01E-7CAD4919510D}"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4FBD1B5F-9717-4D9E-8766-7F3C421F4E0B}"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ru-RU"/>
        </a:p>
      </dgm:t>
    </dgm:pt>
    <dgm:pt modelId="{8C190B5D-2143-4094-A194-CECE98E8F0BF}">
      <dgm:prSet phldrT="[Текст]"/>
      <dgm:spPr/>
      <dgm:t>
        <a:bodyPr/>
        <a:lstStyle/>
        <a:p>
          <a:r>
            <a:rPr lang="uk-UA" i="1" dirty="0" smtClean="0"/>
            <a:t>при дослідженні боєприпасів</a:t>
          </a:r>
          <a:endParaRPr lang="ru-RU" dirty="0"/>
        </a:p>
      </dgm:t>
    </dgm:pt>
    <dgm:pt modelId="{08BC1032-FA46-42AE-BE6F-2F02A2C23AED}" type="parTrans" cxnId="{3AC229B5-9BEB-4019-9C97-F5139E55F759}">
      <dgm:prSet/>
      <dgm:spPr/>
      <dgm:t>
        <a:bodyPr/>
        <a:lstStyle/>
        <a:p>
          <a:endParaRPr lang="ru-RU"/>
        </a:p>
      </dgm:t>
    </dgm:pt>
    <dgm:pt modelId="{4D8B17EF-76C2-48CF-9774-C2D739E50C89}" type="sibTrans" cxnId="{3AC229B5-9BEB-4019-9C97-F5139E55F759}">
      <dgm:prSet/>
      <dgm:spPr/>
      <dgm:t>
        <a:bodyPr/>
        <a:lstStyle/>
        <a:p>
          <a:endParaRPr lang="ru-RU"/>
        </a:p>
      </dgm:t>
    </dgm:pt>
    <dgm:pt modelId="{C22E9C02-D61D-4896-9A6E-78B5A52AABE8}">
      <dgm:prSet phldrT="[Текст]"/>
      <dgm:spPr/>
      <dgm:t>
        <a:bodyPr/>
        <a:lstStyle/>
        <a:p>
          <a:r>
            <a:rPr lang="uk-UA" dirty="0" smtClean="0"/>
            <a:t>чи справні дані патрони та чи придатні вони для стрільби; </a:t>
          </a:r>
          <a:endParaRPr lang="ru-RU" dirty="0"/>
        </a:p>
      </dgm:t>
    </dgm:pt>
    <dgm:pt modelId="{90C8F924-A25B-4923-AEC1-898AC406A783}" type="parTrans" cxnId="{642F934C-67FF-4197-B519-ADC35E727058}">
      <dgm:prSet/>
      <dgm:spPr/>
      <dgm:t>
        <a:bodyPr/>
        <a:lstStyle/>
        <a:p>
          <a:endParaRPr lang="ru-RU"/>
        </a:p>
      </dgm:t>
    </dgm:pt>
    <dgm:pt modelId="{5F03D6CC-49FC-452C-8CED-58076D03C880}" type="sibTrans" cxnId="{642F934C-67FF-4197-B519-ADC35E727058}">
      <dgm:prSet/>
      <dgm:spPr/>
      <dgm:t>
        <a:bodyPr/>
        <a:lstStyle/>
        <a:p>
          <a:endParaRPr lang="ru-RU"/>
        </a:p>
      </dgm:t>
    </dgm:pt>
    <dgm:pt modelId="{2BB5815B-F787-4BDA-B636-3EE437814D16}">
      <dgm:prSet phldrT="[Текст]"/>
      <dgm:spPr/>
      <dgm:t>
        <a:bodyPr/>
        <a:lstStyle/>
        <a:p>
          <a:r>
            <a:rPr lang="uk-UA" dirty="0" smtClean="0"/>
            <a:t>до якого виду й зразка належить поданий для дослідження патрон; </a:t>
          </a:r>
          <a:endParaRPr lang="ru-RU" dirty="0"/>
        </a:p>
      </dgm:t>
    </dgm:pt>
    <dgm:pt modelId="{123EF0B3-72D7-4854-8E9C-F59E3508E474}" type="parTrans" cxnId="{714EB953-A67C-4C38-8297-CEC678A2404B}">
      <dgm:prSet/>
      <dgm:spPr/>
      <dgm:t>
        <a:bodyPr/>
        <a:lstStyle/>
        <a:p>
          <a:endParaRPr lang="ru-RU"/>
        </a:p>
      </dgm:t>
    </dgm:pt>
    <dgm:pt modelId="{CEBB277D-C92A-419B-A993-13816531A68F}" type="sibTrans" cxnId="{714EB953-A67C-4C38-8297-CEC678A2404B}">
      <dgm:prSet/>
      <dgm:spPr/>
      <dgm:t>
        <a:bodyPr/>
        <a:lstStyle/>
        <a:p>
          <a:endParaRPr lang="ru-RU"/>
        </a:p>
      </dgm:t>
    </dgm:pt>
    <dgm:pt modelId="{B9DBA5AE-B00F-4BE5-9252-7994FA827F75}">
      <dgm:prSet phldrT="[Текст]"/>
      <dgm:spPr/>
      <dgm:t>
        <a:bodyPr/>
        <a:lstStyle/>
        <a:p>
          <a:r>
            <a:rPr lang="uk-UA" dirty="0" smtClean="0"/>
            <a:t>чи належать представлені патрони до однієї партії випуску</a:t>
          </a:r>
          <a:r>
            <a:rPr lang="en-US" dirty="0" smtClean="0"/>
            <a:t>.</a:t>
          </a:r>
          <a:endParaRPr lang="ru-RU" dirty="0"/>
        </a:p>
      </dgm:t>
    </dgm:pt>
    <dgm:pt modelId="{ED95FB39-3690-4952-B85E-CE645B23A97B}" type="parTrans" cxnId="{C1FC0E8D-2F9D-4796-9719-B44A33D8D394}">
      <dgm:prSet/>
      <dgm:spPr/>
      <dgm:t>
        <a:bodyPr/>
        <a:lstStyle/>
        <a:p>
          <a:endParaRPr lang="ru-RU"/>
        </a:p>
      </dgm:t>
    </dgm:pt>
    <dgm:pt modelId="{F5927585-7638-42D7-9D4B-D4B00FE680F8}" type="sibTrans" cxnId="{C1FC0E8D-2F9D-4796-9719-B44A33D8D394}">
      <dgm:prSet/>
      <dgm:spPr/>
      <dgm:t>
        <a:bodyPr/>
        <a:lstStyle/>
        <a:p>
          <a:endParaRPr lang="ru-RU"/>
        </a:p>
      </dgm:t>
    </dgm:pt>
    <dgm:pt modelId="{02E0A576-A524-478D-AFC5-EE6FFDE0A1EB}" type="pres">
      <dgm:prSet presAssocID="{4FBD1B5F-9717-4D9E-8766-7F3C421F4E0B}" presName="linear" presStyleCnt="0">
        <dgm:presLayoutVars>
          <dgm:animLvl val="lvl"/>
          <dgm:resizeHandles val="exact"/>
        </dgm:presLayoutVars>
      </dgm:prSet>
      <dgm:spPr/>
      <dgm:t>
        <a:bodyPr/>
        <a:lstStyle/>
        <a:p>
          <a:endParaRPr lang="ru-RU"/>
        </a:p>
      </dgm:t>
    </dgm:pt>
    <dgm:pt modelId="{496F1A5A-6063-496A-833E-0BC397C8923B}" type="pres">
      <dgm:prSet presAssocID="{8C190B5D-2143-4094-A194-CECE98E8F0BF}" presName="parentText" presStyleLbl="node1" presStyleIdx="0" presStyleCnt="1">
        <dgm:presLayoutVars>
          <dgm:chMax val="0"/>
          <dgm:bulletEnabled val="1"/>
        </dgm:presLayoutVars>
      </dgm:prSet>
      <dgm:spPr/>
      <dgm:t>
        <a:bodyPr/>
        <a:lstStyle/>
        <a:p>
          <a:endParaRPr lang="ru-RU"/>
        </a:p>
      </dgm:t>
    </dgm:pt>
    <dgm:pt modelId="{47E65F9C-37F4-4B4A-8152-AC5C1FA7BD97}" type="pres">
      <dgm:prSet presAssocID="{8C190B5D-2143-4094-A194-CECE98E8F0BF}" presName="childText" presStyleLbl="revTx" presStyleIdx="0" presStyleCnt="1">
        <dgm:presLayoutVars>
          <dgm:bulletEnabled val="1"/>
        </dgm:presLayoutVars>
      </dgm:prSet>
      <dgm:spPr/>
      <dgm:t>
        <a:bodyPr/>
        <a:lstStyle/>
        <a:p>
          <a:endParaRPr lang="ru-RU"/>
        </a:p>
      </dgm:t>
    </dgm:pt>
  </dgm:ptLst>
  <dgm:cxnLst>
    <dgm:cxn modelId="{714EB953-A67C-4C38-8297-CEC678A2404B}" srcId="{8C190B5D-2143-4094-A194-CECE98E8F0BF}" destId="{2BB5815B-F787-4BDA-B636-3EE437814D16}" srcOrd="1" destOrd="0" parTransId="{123EF0B3-72D7-4854-8E9C-F59E3508E474}" sibTransId="{CEBB277D-C92A-419B-A993-13816531A68F}"/>
    <dgm:cxn modelId="{49B3CB4D-40E6-4AF6-95EB-5FC2B00614DF}" type="presOf" srcId="{C22E9C02-D61D-4896-9A6E-78B5A52AABE8}" destId="{47E65F9C-37F4-4B4A-8152-AC5C1FA7BD97}" srcOrd="0" destOrd="0" presId="urn:microsoft.com/office/officeart/2005/8/layout/vList2"/>
    <dgm:cxn modelId="{3AC229B5-9BEB-4019-9C97-F5139E55F759}" srcId="{4FBD1B5F-9717-4D9E-8766-7F3C421F4E0B}" destId="{8C190B5D-2143-4094-A194-CECE98E8F0BF}" srcOrd="0" destOrd="0" parTransId="{08BC1032-FA46-42AE-BE6F-2F02A2C23AED}" sibTransId="{4D8B17EF-76C2-48CF-9774-C2D739E50C89}"/>
    <dgm:cxn modelId="{4B8995D7-A154-4BBF-9349-FF76AF813EDE}" type="presOf" srcId="{4FBD1B5F-9717-4D9E-8766-7F3C421F4E0B}" destId="{02E0A576-A524-478D-AFC5-EE6FFDE0A1EB}" srcOrd="0" destOrd="0" presId="urn:microsoft.com/office/officeart/2005/8/layout/vList2"/>
    <dgm:cxn modelId="{48021D24-738B-4440-87B9-BB65D4A4C004}" type="presOf" srcId="{8C190B5D-2143-4094-A194-CECE98E8F0BF}" destId="{496F1A5A-6063-496A-833E-0BC397C8923B}" srcOrd="0" destOrd="0" presId="urn:microsoft.com/office/officeart/2005/8/layout/vList2"/>
    <dgm:cxn modelId="{642F934C-67FF-4197-B519-ADC35E727058}" srcId="{8C190B5D-2143-4094-A194-CECE98E8F0BF}" destId="{C22E9C02-D61D-4896-9A6E-78B5A52AABE8}" srcOrd="0" destOrd="0" parTransId="{90C8F924-A25B-4923-AEC1-898AC406A783}" sibTransId="{5F03D6CC-49FC-452C-8CED-58076D03C880}"/>
    <dgm:cxn modelId="{C1FC0E8D-2F9D-4796-9719-B44A33D8D394}" srcId="{8C190B5D-2143-4094-A194-CECE98E8F0BF}" destId="{B9DBA5AE-B00F-4BE5-9252-7994FA827F75}" srcOrd="2" destOrd="0" parTransId="{ED95FB39-3690-4952-B85E-CE645B23A97B}" sibTransId="{F5927585-7638-42D7-9D4B-D4B00FE680F8}"/>
    <dgm:cxn modelId="{7AACE15F-62B2-4E98-BC4C-3B292EAA7092}" type="presOf" srcId="{B9DBA5AE-B00F-4BE5-9252-7994FA827F75}" destId="{47E65F9C-37F4-4B4A-8152-AC5C1FA7BD97}" srcOrd="0" destOrd="2" presId="urn:microsoft.com/office/officeart/2005/8/layout/vList2"/>
    <dgm:cxn modelId="{9EA37D57-D9BA-4DAF-A9E9-73ADDD0024CA}" type="presOf" srcId="{2BB5815B-F787-4BDA-B636-3EE437814D16}" destId="{47E65F9C-37F4-4B4A-8152-AC5C1FA7BD97}" srcOrd="0" destOrd="1" presId="urn:microsoft.com/office/officeart/2005/8/layout/vList2"/>
    <dgm:cxn modelId="{193FA199-C684-4899-82A7-C43FB6A8F1D0}" type="presParOf" srcId="{02E0A576-A524-478D-AFC5-EE6FFDE0A1EB}" destId="{496F1A5A-6063-496A-833E-0BC397C8923B}" srcOrd="0" destOrd="0" presId="urn:microsoft.com/office/officeart/2005/8/layout/vList2"/>
    <dgm:cxn modelId="{120DFE3C-A87C-4373-8B9C-0984E93FA9C1}" type="presParOf" srcId="{02E0A576-A524-478D-AFC5-EE6FFDE0A1EB}" destId="{47E65F9C-37F4-4B4A-8152-AC5C1FA7BD97}"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DE5CAE87-3CD3-421E-817B-F945D2B9BE48}"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ru-RU"/>
        </a:p>
      </dgm:t>
    </dgm:pt>
    <dgm:pt modelId="{9B6B3A89-B134-438D-8603-803A1AA89815}">
      <dgm:prSet phldrT="[Текст]"/>
      <dgm:spPr/>
      <dgm:t>
        <a:bodyPr/>
        <a:lstStyle/>
        <a:p>
          <a:r>
            <a:rPr lang="uk-UA" i="1" dirty="0" smtClean="0"/>
            <a:t>при дослідженні стріляних куль, дробу, картечі, пижів</a:t>
          </a:r>
          <a:r>
            <a:rPr lang="uk-UA" dirty="0" smtClean="0"/>
            <a:t>:</a:t>
          </a:r>
          <a:endParaRPr lang="ru-RU" dirty="0"/>
        </a:p>
      </dgm:t>
    </dgm:pt>
    <dgm:pt modelId="{6CB71039-72C3-4B84-B591-082CFCDB50CE}" type="parTrans" cxnId="{FC437D79-8436-447E-B96A-C2F51E88615C}">
      <dgm:prSet/>
      <dgm:spPr/>
      <dgm:t>
        <a:bodyPr/>
        <a:lstStyle/>
        <a:p>
          <a:endParaRPr lang="ru-RU"/>
        </a:p>
      </dgm:t>
    </dgm:pt>
    <dgm:pt modelId="{F95C5920-9D39-487C-B141-49EC1C0CAE10}" type="sibTrans" cxnId="{FC437D79-8436-447E-B96A-C2F51E88615C}">
      <dgm:prSet/>
      <dgm:spPr/>
      <dgm:t>
        <a:bodyPr/>
        <a:lstStyle/>
        <a:p>
          <a:endParaRPr lang="ru-RU"/>
        </a:p>
      </dgm:t>
    </dgm:pt>
    <dgm:pt modelId="{DFB7201F-69D7-48A9-9A07-1A5D65DD08E5}">
      <dgm:prSet phldrT="[Текст]"/>
      <dgm:spPr/>
      <dgm:t>
        <a:bodyPr/>
        <a:lstStyle/>
        <a:p>
          <a:r>
            <a:rPr lang="uk-UA" dirty="0" smtClean="0"/>
            <a:t>зі зброї якого виду, системи, зразка </a:t>
          </a:r>
          <a:r>
            <a:rPr lang="uk-UA" dirty="0" smtClean="0"/>
            <a:t>відстріляна </a:t>
          </a:r>
          <a:r>
            <a:rPr lang="uk-UA" dirty="0" smtClean="0"/>
            <a:t>куля, що виявлена на місці події; чи не </a:t>
          </a:r>
          <a:r>
            <a:rPr lang="uk-UA" dirty="0" smtClean="0"/>
            <a:t>відстріляна </a:t>
          </a:r>
          <a:r>
            <a:rPr lang="uk-UA" dirty="0" smtClean="0"/>
            <a:t>куля з представленої зброї; </a:t>
          </a:r>
          <a:endParaRPr lang="ru-RU" dirty="0"/>
        </a:p>
      </dgm:t>
    </dgm:pt>
    <dgm:pt modelId="{DBF206D3-48A2-4F48-ACAF-79391693652E}" type="parTrans" cxnId="{BA6C6A25-497E-455F-A66C-F7AD3FFEA9AB}">
      <dgm:prSet/>
      <dgm:spPr/>
      <dgm:t>
        <a:bodyPr/>
        <a:lstStyle/>
        <a:p>
          <a:endParaRPr lang="ru-RU"/>
        </a:p>
      </dgm:t>
    </dgm:pt>
    <dgm:pt modelId="{051579BD-F5EC-4C0E-906A-185F3E07DE74}" type="sibTrans" cxnId="{BA6C6A25-497E-455F-A66C-F7AD3FFEA9AB}">
      <dgm:prSet/>
      <dgm:spPr/>
      <dgm:t>
        <a:bodyPr/>
        <a:lstStyle/>
        <a:p>
          <a:endParaRPr lang="ru-RU"/>
        </a:p>
      </dgm:t>
    </dgm:pt>
    <dgm:pt modelId="{FDF2A1ED-0453-493F-B8AA-2A694F536960}">
      <dgm:prSet phldrT="[Текст]"/>
      <dgm:spPr/>
      <dgm:t>
        <a:bodyPr/>
        <a:lstStyle/>
        <a:p>
          <a:r>
            <a:rPr lang="uk-UA" dirty="0" smtClean="0"/>
            <a:t>чи не </a:t>
          </a:r>
          <a:r>
            <a:rPr lang="uk-UA" dirty="0" smtClean="0"/>
            <a:t>відстріляна </a:t>
          </a:r>
          <a:r>
            <a:rPr lang="uk-UA" dirty="0" smtClean="0"/>
            <a:t>куля з одного екземпляра зброї; до якого виду та зразка належить патрон, частиною якого є куля, виявлена на місці події; чи не </a:t>
          </a:r>
          <a:r>
            <a:rPr lang="uk-UA" dirty="0" smtClean="0"/>
            <a:t>відстріляна </a:t>
          </a:r>
          <a:r>
            <a:rPr lang="uk-UA" dirty="0" smtClean="0"/>
            <a:t>куля зі зброї невідповідного калібру; </a:t>
          </a:r>
          <a:endParaRPr lang="ru-RU" dirty="0"/>
        </a:p>
      </dgm:t>
    </dgm:pt>
    <dgm:pt modelId="{1691ACBC-CC86-4186-8A48-FD6273F124CD}" type="parTrans" cxnId="{CA0789BD-04A4-4E1E-8704-7FB2802B9E5C}">
      <dgm:prSet/>
      <dgm:spPr/>
      <dgm:t>
        <a:bodyPr/>
        <a:lstStyle/>
        <a:p>
          <a:endParaRPr lang="ru-RU"/>
        </a:p>
      </dgm:t>
    </dgm:pt>
    <dgm:pt modelId="{499D23DB-E3B3-413D-918E-603891759E3B}" type="sibTrans" cxnId="{CA0789BD-04A4-4E1E-8704-7FB2802B9E5C}">
      <dgm:prSet/>
      <dgm:spPr/>
      <dgm:t>
        <a:bodyPr/>
        <a:lstStyle/>
        <a:p>
          <a:endParaRPr lang="ru-RU"/>
        </a:p>
      </dgm:t>
    </dgm:pt>
    <dgm:pt modelId="{0964E261-75C0-4A08-938C-F3C1AB44848D}">
      <dgm:prSet phldrT="[Текст]"/>
      <dgm:spPr/>
      <dgm:t>
        <a:bodyPr/>
        <a:lstStyle/>
        <a:p>
          <a:r>
            <a:rPr lang="uk-UA" dirty="0" smtClean="0"/>
            <a:t>чи є представлені для дослідження куля і гільза частинами одного патрона; чи складали раніше представлені снаряди (дріб, картеч, кулі) єдину масу і чи не виготовлені вони в одних і тих самих виробничих умовах; </a:t>
          </a:r>
          <a:endParaRPr lang="ru-RU" dirty="0"/>
        </a:p>
      </dgm:t>
    </dgm:pt>
    <dgm:pt modelId="{B712E93B-3EC0-4DB2-96ED-F086D344FC93}" type="parTrans" cxnId="{459EF3CD-C274-4067-BAE0-ABEA5F748B5D}">
      <dgm:prSet/>
      <dgm:spPr/>
      <dgm:t>
        <a:bodyPr/>
        <a:lstStyle/>
        <a:p>
          <a:endParaRPr lang="ru-RU"/>
        </a:p>
      </dgm:t>
    </dgm:pt>
    <dgm:pt modelId="{E30D7133-F683-460F-80A9-EC0941F95BD9}" type="sibTrans" cxnId="{459EF3CD-C274-4067-BAE0-ABEA5F748B5D}">
      <dgm:prSet/>
      <dgm:spPr/>
      <dgm:t>
        <a:bodyPr/>
        <a:lstStyle/>
        <a:p>
          <a:endParaRPr lang="ru-RU"/>
        </a:p>
      </dgm:t>
    </dgm:pt>
    <dgm:pt modelId="{D98E4922-96E8-403B-9EBF-4DA1D5B25C99}">
      <dgm:prSet phldrT="[Текст]"/>
      <dgm:spPr/>
      <dgm:t>
        <a:bodyPr/>
        <a:lstStyle/>
        <a:p>
          <a:r>
            <a:rPr lang="uk-UA" dirty="0" smtClean="0"/>
            <a:t>чи не слугував предмет, що підлягає дослідженню, саморобним пижем; з якого матеріалу виготовлений пиж; </a:t>
          </a:r>
          <a:endParaRPr lang="ru-RU" dirty="0"/>
        </a:p>
      </dgm:t>
    </dgm:pt>
    <dgm:pt modelId="{1E6695C7-A966-479C-B57B-4B415A250815}" type="parTrans" cxnId="{ADAD8190-FFF2-480E-97D2-0FE93E1961AF}">
      <dgm:prSet/>
      <dgm:spPr/>
      <dgm:t>
        <a:bodyPr/>
        <a:lstStyle/>
        <a:p>
          <a:endParaRPr lang="ru-RU"/>
        </a:p>
      </dgm:t>
    </dgm:pt>
    <dgm:pt modelId="{411054E6-608B-4B09-A74C-6E145F6CAF9C}" type="sibTrans" cxnId="{ADAD8190-FFF2-480E-97D2-0FE93E1961AF}">
      <dgm:prSet/>
      <dgm:spPr/>
      <dgm:t>
        <a:bodyPr/>
        <a:lstStyle/>
        <a:p>
          <a:endParaRPr lang="ru-RU"/>
        </a:p>
      </dgm:t>
    </dgm:pt>
    <dgm:pt modelId="{D47BBFF6-DE5D-4391-AE21-C09B5D8BDC1D}">
      <dgm:prSet phldrT="[Текст]"/>
      <dgm:spPr/>
      <dgm:t>
        <a:bodyPr/>
        <a:lstStyle/>
        <a:p>
          <a:r>
            <a:rPr lang="uk-UA" dirty="0" smtClean="0"/>
            <a:t>чи однорідні пижі представлені на дослідження</a:t>
          </a:r>
          <a:r>
            <a:rPr lang="en-US" dirty="0" smtClean="0"/>
            <a:t>.</a:t>
          </a:r>
          <a:endParaRPr lang="ru-RU" dirty="0"/>
        </a:p>
      </dgm:t>
    </dgm:pt>
    <dgm:pt modelId="{C13390A8-E8A6-434D-A1D8-C43D5684A22C}" type="parTrans" cxnId="{7FCB53FE-7F93-4F73-9BAC-547C63E82997}">
      <dgm:prSet/>
      <dgm:spPr/>
      <dgm:t>
        <a:bodyPr/>
        <a:lstStyle/>
        <a:p>
          <a:endParaRPr lang="ru-RU"/>
        </a:p>
      </dgm:t>
    </dgm:pt>
    <dgm:pt modelId="{5B1EE530-5DDB-42C8-9874-C2A344389888}" type="sibTrans" cxnId="{7FCB53FE-7F93-4F73-9BAC-547C63E82997}">
      <dgm:prSet/>
      <dgm:spPr/>
      <dgm:t>
        <a:bodyPr/>
        <a:lstStyle/>
        <a:p>
          <a:endParaRPr lang="ru-RU"/>
        </a:p>
      </dgm:t>
    </dgm:pt>
    <dgm:pt modelId="{BFD00846-09DB-48B1-8731-66A0B0D18450}" type="pres">
      <dgm:prSet presAssocID="{DE5CAE87-3CD3-421E-817B-F945D2B9BE48}" presName="linear" presStyleCnt="0">
        <dgm:presLayoutVars>
          <dgm:animLvl val="lvl"/>
          <dgm:resizeHandles val="exact"/>
        </dgm:presLayoutVars>
      </dgm:prSet>
      <dgm:spPr/>
      <dgm:t>
        <a:bodyPr/>
        <a:lstStyle/>
        <a:p>
          <a:endParaRPr lang="ru-RU"/>
        </a:p>
      </dgm:t>
    </dgm:pt>
    <dgm:pt modelId="{D768F3E9-87C1-44EE-AF70-AA04FAE41A83}" type="pres">
      <dgm:prSet presAssocID="{9B6B3A89-B134-438D-8603-803A1AA89815}" presName="parentText" presStyleLbl="node1" presStyleIdx="0" presStyleCnt="1">
        <dgm:presLayoutVars>
          <dgm:chMax val="0"/>
          <dgm:bulletEnabled val="1"/>
        </dgm:presLayoutVars>
      </dgm:prSet>
      <dgm:spPr/>
      <dgm:t>
        <a:bodyPr/>
        <a:lstStyle/>
        <a:p>
          <a:endParaRPr lang="ru-RU"/>
        </a:p>
      </dgm:t>
    </dgm:pt>
    <dgm:pt modelId="{69779623-F2F1-4C47-8A81-61D1EF39B6A0}" type="pres">
      <dgm:prSet presAssocID="{9B6B3A89-B134-438D-8603-803A1AA89815}" presName="childText" presStyleLbl="revTx" presStyleIdx="0" presStyleCnt="1">
        <dgm:presLayoutVars>
          <dgm:bulletEnabled val="1"/>
        </dgm:presLayoutVars>
      </dgm:prSet>
      <dgm:spPr/>
      <dgm:t>
        <a:bodyPr/>
        <a:lstStyle/>
        <a:p>
          <a:endParaRPr lang="ru-RU"/>
        </a:p>
      </dgm:t>
    </dgm:pt>
  </dgm:ptLst>
  <dgm:cxnLst>
    <dgm:cxn modelId="{7FCB53FE-7F93-4F73-9BAC-547C63E82997}" srcId="{9B6B3A89-B134-438D-8603-803A1AA89815}" destId="{D47BBFF6-DE5D-4391-AE21-C09B5D8BDC1D}" srcOrd="4" destOrd="0" parTransId="{C13390A8-E8A6-434D-A1D8-C43D5684A22C}" sibTransId="{5B1EE530-5DDB-42C8-9874-C2A344389888}"/>
    <dgm:cxn modelId="{ADAD8190-FFF2-480E-97D2-0FE93E1961AF}" srcId="{9B6B3A89-B134-438D-8603-803A1AA89815}" destId="{D98E4922-96E8-403B-9EBF-4DA1D5B25C99}" srcOrd="3" destOrd="0" parTransId="{1E6695C7-A966-479C-B57B-4B415A250815}" sibTransId="{411054E6-608B-4B09-A74C-6E145F6CAF9C}"/>
    <dgm:cxn modelId="{FC437D79-8436-447E-B96A-C2F51E88615C}" srcId="{DE5CAE87-3CD3-421E-817B-F945D2B9BE48}" destId="{9B6B3A89-B134-438D-8603-803A1AA89815}" srcOrd="0" destOrd="0" parTransId="{6CB71039-72C3-4B84-B591-082CFCDB50CE}" sibTransId="{F95C5920-9D39-487C-B141-49EC1C0CAE10}"/>
    <dgm:cxn modelId="{A2C4A727-2D98-41E1-BD54-96E8A31EC0DA}" type="presOf" srcId="{DE5CAE87-3CD3-421E-817B-F945D2B9BE48}" destId="{BFD00846-09DB-48B1-8731-66A0B0D18450}" srcOrd="0" destOrd="0" presId="urn:microsoft.com/office/officeart/2005/8/layout/vList2"/>
    <dgm:cxn modelId="{CA0789BD-04A4-4E1E-8704-7FB2802B9E5C}" srcId="{9B6B3A89-B134-438D-8603-803A1AA89815}" destId="{FDF2A1ED-0453-493F-B8AA-2A694F536960}" srcOrd="1" destOrd="0" parTransId="{1691ACBC-CC86-4186-8A48-FD6273F124CD}" sibTransId="{499D23DB-E3B3-413D-918E-603891759E3B}"/>
    <dgm:cxn modelId="{36D5EAE1-B206-4C44-99C3-E8A1BB9FA98E}" type="presOf" srcId="{D47BBFF6-DE5D-4391-AE21-C09B5D8BDC1D}" destId="{69779623-F2F1-4C47-8A81-61D1EF39B6A0}" srcOrd="0" destOrd="4" presId="urn:microsoft.com/office/officeart/2005/8/layout/vList2"/>
    <dgm:cxn modelId="{BA6C6A25-497E-455F-A66C-F7AD3FFEA9AB}" srcId="{9B6B3A89-B134-438D-8603-803A1AA89815}" destId="{DFB7201F-69D7-48A9-9A07-1A5D65DD08E5}" srcOrd="0" destOrd="0" parTransId="{DBF206D3-48A2-4F48-ACAF-79391693652E}" sibTransId="{051579BD-F5EC-4C0E-906A-185F3E07DE74}"/>
    <dgm:cxn modelId="{6F4F3021-F9D0-4C3D-9887-B891EE675927}" type="presOf" srcId="{D98E4922-96E8-403B-9EBF-4DA1D5B25C99}" destId="{69779623-F2F1-4C47-8A81-61D1EF39B6A0}" srcOrd="0" destOrd="3" presId="urn:microsoft.com/office/officeart/2005/8/layout/vList2"/>
    <dgm:cxn modelId="{95E09B9F-A2A5-4614-A923-AD383155A3FC}" type="presOf" srcId="{9B6B3A89-B134-438D-8603-803A1AA89815}" destId="{D768F3E9-87C1-44EE-AF70-AA04FAE41A83}" srcOrd="0" destOrd="0" presId="urn:microsoft.com/office/officeart/2005/8/layout/vList2"/>
    <dgm:cxn modelId="{1377C7A0-9446-4EC6-9C9F-0E34F835DED3}" type="presOf" srcId="{DFB7201F-69D7-48A9-9A07-1A5D65DD08E5}" destId="{69779623-F2F1-4C47-8A81-61D1EF39B6A0}" srcOrd="0" destOrd="0" presId="urn:microsoft.com/office/officeart/2005/8/layout/vList2"/>
    <dgm:cxn modelId="{AA46C2FF-27F1-4209-921C-325F141595C6}" type="presOf" srcId="{FDF2A1ED-0453-493F-B8AA-2A694F536960}" destId="{69779623-F2F1-4C47-8A81-61D1EF39B6A0}" srcOrd="0" destOrd="1" presId="urn:microsoft.com/office/officeart/2005/8/layout/vList2"/>
    <dgm:cxn modelId="{459EF3CD-C274-4067-BAE0-ABEA5F748B5D}" srcId="{9B6B3A89-B134-438D-8603-803A1AA89815}" destId="{0964E261-75C0-4A08-938C-F3C1AB44848D}" srcOrd="2" destOrd="0" parTransId="{B712E93B-3EC0-4DB2-96ED-F086D344FC93}" sibTransId="{E30D7133-F683-460F-80A9-EC0941F95BD9}"/>
    <dgm:cxn modelId="{D6EE5A89-9701-4237-B095-409B541F612A}" type="presOf" srcId="{0964E261-75C0-4A08-938C-F3C1AB44848D}" destId="{69779623-F2F1-4C47-8A81-61D1EF39B6A0}" srcOrd="0" destOrd="2" presId="urn:microsoft.com/office/officeart/2005/8/layout/vList2"/>
    <dgm:cxn modelId="{FF56C1BC-8E23-435C-B419-9FEAFF7074E9}" type="presParOf" srcId="{BFD00846-09DB-48B1-8731-66A0B0D18450}" destId="{D768F3E9-87C1-44EE-AF70-AA04FAE41A83}" srcOrd="0" destOrd="0" presId="urn:microsoft.com/office/officeart/2005/8/layout/vList2"/>
    <dgm:cxn modelId="{6E340549-4915-42DE-948C-5A99F01032A0}" type="presParOf" srcId="{BFD00846-09DB-48B1-8731-66A0B0D18450}" destId="{69779623-F2F1-4C47-8A81-61D1EF39B6A0}"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D8E83257-9DAB-4501-8412-A58E9A516D6C}"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ru-RU"/>
        </a:p>
      </dgm:t>
    </dgm:pt>
    <dgm:pt modelId="{A7C236DD-A76A-46C2-A649-CAD3BBEAE4A6}">
      <dgm:prSet phldrT="[Текст]"/>
      <dgm:spPr/>
      <dgm:t>
        <a:bodyPr/>
        <a:lstStyle/>
        <a:p>
          <a:r>
            <a:rPr lang="uk-UA" i="1" dirty="0" smtClean="0"/>
            <a:t>при дослідженні гільз</a:t>
          </a:r>
          <a:endParaRPr lang="ru-RU" dirty="0"/>
        </a:p>
      </dgm:t>
    </dgm:pt>
    <dgm:pt modelId="{21F2B730-0ECB-4703-BFED-73EBC4E0CE55}" type="parTrans" cxnId="{F31CB6CC-F58E-4058-8AE1-02BB85D314CB}">
      <dgm:prSet/>
      <dgm:spPr/>
      <dgm:t>
        <a:bodyPr/>
        <a:lstStyle/>
        <a:p>
          <a:endParaRPr lang="ru-RU"/>
        </a:p>
      </dgm:t>
    </dgm:pt>
    <dgm:pt modelId="{DC3BE88E-EC2C-4EAE-BBD8-37A960A7B474}" type="sibTrans" cxnId="{F31CB6CC-F58E-4058-8AE1-02BB85D314CB}">
      <dgm:prSet/>
      <dgm:spPr/>
      <dgm:t>
        <a:bodyPr/>
        <a:lstStyle/>
        <a:p>
          <a:endParaRPr lang="ru-RU"/>
        </a:p>
      </dgm:t>
    </dgm:pt>
    <dgm:pt modelId="{9BBA30EB-D8CF-44B9-A862-584CEED2E758}">
      <dgm:prSet phldrT="[Текст]"/>
      <dgm:spPr/>
      <dgm:t>
        <a:bodyPr/>
        <a:lstStyle/>
        <a:p>
          <a:r>
            <a:rPr lang="uk-UA" dirty="0" smtClean="0"/>
            <a:t>зі зброї якого виду, зразка викинута дана гільза; чи є гільза частиною патрона, що використовувався під час стрільби з даної зброї; чи не викинуті представлені гільзи з одного екземпляра зброї; чи не є представлені куля та гільза частинами одного патрона; які причини виникнення пошкоджень, що є на гільзі</a:t>
          </a:r>
          <a:r>
            <a:rPr lang="en-US" dirty="0" smtClean="0"/>
            <a:t>.</a:t>
          </a:r>
          <a:endParaRPr lang="ru-RU" dirty="0"/>
        </a:p>
      </dgm:t>
    </dgm:pt>
    <dgm:pt modelId="{0020357F-E97A-40DA-BA30-67CB617DAA4E}" type="parTrans" cxnId="{F1FF3382-BBC7-4149-BC97-CF72F9CB7913}">
      <dgm:prSet/>
      <dgm:spPr/>
      <dgm:t>
        <a:bodyPr/>
        <a:lstStyle/>
        <a:p>
          <a:endParaRPr lang="ru-RU"/>
        </a:p>
      </dgm:t>
    </dgm:pt>
    <dgm:pt modelId="{B6689816-916C-4E8B-8ABD-35EC5B5EADDA}" type="sibTrans" cxnId="{F1FF3382-BBC7-4149-BC97-CF72F9CB7913}">
      <dgm:prSet/>
      <dgm:spPr/>
      <dgm:t>
        <a:bodyPr/>
        <a:lstStyle/>
        <a:p>
          <a:endParaRPr lang="ru-RU"/>
        </a:p>
      </dgm:t>
    </dgm:pt>
    <dgm:pt modelId="{479A75EF-1DF9-4755-AF6E-76DB66B04AE0}" type="pres">
      <dgm:prSet presAssocID="{D8E83257-9DAB-4501-8412-A58E9A516D6C}" presName="linear" presStyleCnt="0">
        <dgm:presLayoutVars>
          <dgm:animLvl val="lvl"/>
          <dgm:resizeHandles val="exact"/>
        </dgm:presLayoutVars>
      </dgm:prSet>
      <dgm:spPr/>
      <dgm:t>
        <a:bodyPr/>
        <a:lstStyle/>
        <a:p>
          <a:endParaRPr lang="ru-RU"/>
        </a:p>
      </dgm:t>
    </dgm:pt>
    <dgm:pt modelId="{8E15126E-BAAD-4A53-A8E7-7C14ECE89469}" type="pres">
      <dgm:prSet presAssocID="{A7C236DD-A76A-46C2-A649-CAD3BBEAE4A6}" presName="parentText" presStyleLbl="node1" presStyleIdx="0" presStyleCnt="1">
        <dgm:presLayoutVars>
          <dgm:chMax val="0"/>
          <dgm:bulletEnabled val="1"/>
        </dgm:presLayoutVars>
      </dgm:prSet>
      <dgm:spPr/>
      <dgm:t>
        <a:bodyPr/>
        <a:lstStyle/>
        <a:p>
          <a:endParaRPr lang="ru-RU"/>
        </a:p>
      </dgm:t>
    </dgm:pt>
    <dgm:pt modelId="{FDD89D5C-F76B-4CBC-8209-AECF076D6C3C}" type="pres">
      <dgm:prSet presAssocID="{A7C236DD-A76A-46C2-A649-CAD3BBEAE4A6}" presName="childText" presStyleLbl="revTx" presStyleIdx="0" presStyleCnt="1">
        <dgm:presLayoutVars>
          <dgm:bulletEnabled val="1"/>
        </dgm:presLayoutVars>
      </dgm:prSet>
      <dgm:spPr/>
      <dgm:t>
        <a:bodyPr/>
        <a:lstStyle/>
        <a:p>
          <a:endParaRPr lang="ru-RU"/>
        </a:p>
      </dgm:t>
    </dgm:pt>
  </dgm:ptLst>
  <dgm:cxnLst>
    <dgm:cxn modelId="{F1FF3382-BBC7-4149-BC97-CF72F9CB7913}" srcId="{A7C236DD-A76A-46C2-A649-CAD3BBEAE4A6}" destId="{9BBA30EB-D8CF-44B9-A862-584CEED2E758}" srcOrd="0" destOrd="0" parTransId="{0020357F-E97A-40DA-BA30-67CB617DAA4E}" sibTransId="{B6689816-916C-4E8B-8ABD-35EC5B5EADDA}"/>
    <dgm:cxn modelId="{7459CE48-D228-4A10-952C-6230EA0BE459}" type="presOf" srcId="{9BBA30EB-D8CF-44B9-A862-584CEED2E758}" destId="{FDD89D5C-F76B-4CBC-8209-AECF076D6C3C}" srcOrd="0" destOrd="0" presId="urn:microsoft.com/office/officeart/2005/8/layout/vList2"/>
    <dgm:cxn modelId="{07EDCF07-41B0-412F-961A-E9EF68CB54E1}" type="presOf" srcId="{D8E83257-9DAB-4501-8412-A58E9A516D6C}" destId="{479A75EF-1DF9-4755-AF6E-76DB66B04AE0}" srcOrd="0" destOrd="0" presId="urn:microsoft.com/office/officeart/2005/8/layout/vList2"/>
    <dgm:cxn modelId="{CA993CE1-D972-4143-AECF-26A71401BAB9}" type="presOf" srcId="{A7C236DD-A76A-46C2-A649-CAD3BBEAE4A6}" destId="{8E15126E-BAAD-4A53-A8E7-7C14ECE89469}" srcOrd="0" destOrd="0" presId="urn:microsoft.com/office/officeart/2005/8/layout/vList2"/>
    <dgm:cxn modelId="{F31CB6CC-F58E-4058-8AE1-02BB85D314CB}" srcId="{D8E83257-9DAB-4501-8412-A58E9A516D6C}" destId="{A7C236DD-A76A-46C2-A649-CAD3BBEAE4A6}" srcOrd="0" destOrd="0" parTransId="{21F2B730-0ECB-4703-BFED-73EBC4E0CE55}" sibTransId="{DC3BE88E-EC2C-4EAE-BBD8-37A960A7B474}"/>
    <dgm:cxn modelId="{1FA7B2E8-4B45-4196-B678-C34926F3D196}" type="presParOf" srcId="{479A75EF-1DF9-4755-AF6E-76DB66B04AE0}" destId="{8E15126E-BAAD-4A53-A8E7-7C14ECE89469}" srcOrd="0" destOrd="0" presId="urn:microsoft.com/office/officeart/2005/8/layout/vList2"/>
    <dgm:cxn modelId="{CEB3228F-7E4E-414A-A679-EE23804862E9}" type="presParOf" srcId="{479A75EF-1DF9-4755-AF6E-76DB66B04AE0}" destId="{FDD89D5C-F76B-4CBC-8209-AECF076D6C3C}"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DB753478-5193-44B4-9BC2-2BCF7C0CA175}"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ru-RU"/>
        </a:p>
      </dgm:t>
    </dgm:pt>
    <dgm:pt modelId="{AE8328BF-F51D-4CF9-9649-11CC492C0CCE}">
      <dgm:prSet phldrT="[Текст]"/>
      <dgm:spPr/>
      <dgm:t>
        <a:bodyPr/>
        <a:lstStyle/>
        <a:p>
          <a:r>
            <a:rPr lang="uk-UA" i="1" dirty="0" smtClean="0"/>
            <a:t>при дослідженні слідів пострілу</a:t>
          </a:r>
          <a:endParaRPr lang="ru-RU" dirty="0"/>
        </a:p>
      </dgm:t>
    </dgm:pt>
    <dgm:pt modelId="{2D078FE3-A98F-4CD7-8258-C64B1948D270}" type="parTrans" cxnId="{B3FDB3AE-F297-4BBC-A6FD-159362372C20}">
      <dgm:prSet/>
      <dgm:spPr/>
      <dgm:t>
        <a:bodyPr/>
        <a:lstStyle/>
        <a:p>
          <a:endParaRPr lang="ru-RU"/>
        </a:p>
      </dgm:t>
    </dgm:pt>
    <dgm:pt modelId="{A145973E-4F87-4F8F-BA75-2ABFB590646F}" type="sibTrans" cxnId="{B3FDB3AE-F297-4BBC-A6FD-159362372C20}">
      <dgm:prSet/>
      <dgm:spPr/>
      <dgm:t>
        <a:bodyPr/>
        <a:lstStyle/>
        <a:p>
          <a:endParaRPr lang="ru-RU"/>
        </a:p>
      </dgm:t>
    </dgm:pt>
    <dgm:pt modelId="{DBD8CF61-EF3F-4086-BFB9-2714ED79681E}">
      <dgm:prSet phldrT="[Текст]"/>
      <dgm:spPr/>
      <dgm:t>
        <a:bodyPr/>
        <a:lstStyle/>
        <a:p>
          <a:r>
            <a:rPr lang="uk-UA" dirty="0" smtClean="0"/>
            <a:t>чи є дане пошкодження вогнепальним; </a:t>
          </a:r>
          <a:endParaRPr lang="ru-RU" dirty="0"/>
        </a:p>
      </dgm:t>
    </dgm:pt>
    <dgm:pt modelId="{B87AF96C-2AFA-4BB8-90A5-17E070C969B9}" type="parTrans" cxnId="{AAB11BB7-5B69-44B1-A0E6-EAEA5597E0F2}">
      <dgm:prSet/>
      <dgm:spPr/>
      <dgm:t>
        <a:bodyPr/>
        <a:lstStyle/>
        <a:p>
          <a:endParaRPr lang="ru-RU"/>
        </a:p>
      </dgm:t>
    </dgm:pt>
    <dgm:pt modelId="{B37A404D-0E1D-4976-A200-8CF8640AAF40}" type="sibTrans" cxnId="{AAB11BB7-5B69-44B1-A0E6-EAEA5597E0F2}">
      <dgm:prSet/>
      <dgm:spPr/>
      <dgm:t>
        <a:bodyPr/>
        <a:lstStyle/>
        <a:p>
          <a:endParaRPr lang="ru-RU"/>
        </a:p>
      </dgm:t>
    </dgm:pt>
    <dgm:pt modelId="{CDFFFFA5-313E-45C6-BC1E-F064CE6AEFE9}">
      <dgm:prSet phldrT="[Текст]"/>
      <dgm:spPr/>
      <dgm:t>
        <a:bodyPr/>
        <a:lstStyle/>
        <a:p>
          <a:r>
            <a:rPr lang="uk-UA" dirty="0" smtClean="0"/>
            <a:t>чим саме утворене дане пошкодження (кулею, дробом, картеччю, скалками гранати); </a:t>
          </a:r>
          <a:endParaRPr lang="ru-RU" dirty="0"/>
        </a:p>
      </dgm:t>
    </dgm:pt>
    <dgm:pt modelId="{43C43A4B-F4D9-4402-B432-26E01FE737AC}" type="parTrans" cxnId="{5ED2D558-9D4B-4E90-B7F0-8C25CB6F449E}">
      <dgm:prSet/>
      <dgm:spPr/>
      <dgm:t>
        <a:bodyPr/>
        <a:lstStyle/>
        <a:p>
          <a:endParaRPr lang="ru-RU"/>
        </a:p>
      </dgm:t>
    </dgm:pt>
    <dgm:pt modelId="{036783AD-236B-4C6C-8F85-EE28472055E8}" type="sibTrans" cxnId="{5ED2D558-9D4B-4E90-B7F0-8C25CB6F449E}">
      <dgm:prSet/>
      <dgm:spPr/>
      <dgm:t>
        <a:bodyPr/>
        <a:lstStyle/>
        <a:p>
          <a:endParaRPr lang="ru-RU"/>
        </a:p>
      </dgm:t>
    </dgm:pt>
    <dgm:pt modelId="{8F0E9325-B64A-4F41-80B8-CEACC28716CC}">
      <dgm:prSet phldrT="[Текст]"/>
      <dgm:spPr/>
      <dgm:t>
        <a:bodyPr/>
        <a:lstStyle/>
        <a:p>
          <a:r>
            <a:rPr lang="uk-UA" dirty="0" smtClean="0"/>
            <a:t>чи є сліди пострілу з близької відстані на одязі потерпілого; </a:t>
          </a:r>
          <a:endParaRPr lang="ru-RU" dirty="0"/>
        </a:p>
      </dgm:t>
    </dgm:pt>
    <dgm:pt modelId="{8050E8DF-BCF9-400C-A7C8-BFAE47B0EA40}" type="parTrans" cxnId="{65B881B9-C3B8-461A-B1AF-16EB60F441A2}">
      <dgm:prSet/>
      <dgm:spPr/>
      <dgm:t>
        <a:bodyPr/>
        <a:lstStyle/>
        <a:p>
          <a:endParaRPr lang="ru-RU"/>
        </a:p>
      </dgm:t>
    </dgm:pt>
    <dgm:pt modelId="{21ACBB08-E162-46FE-AAF4-F5DD024AD33C}" type="sibTrans" cxnId="{65B881B9-C3B8-461A-B1AF-16EB60F441A2}">
      <dgm:prSet/>
      <dgm:spPr/>
      <dgm:t>
        <a:bodyPr/>
        <a:lstStyle/>
        <a:p>
          <a:endParaRPr lang="ru-RU"/>
        </a:p>
      </dgm:t>
    </dgm:pt>
    <dgm:pt modelId="{78199192-51AB-4846-9D51-EDC72725056E}">
      <dgm:prSet phldrT="[Текст]"/>
      <dgm:spPr/>
      <dgm:t>
        <a:bodyPr/>
        <a:lstStyle/>
        <a:p>
          <a:r>
            <a:rPr lang="uk-UA" dirty="0" smtClean="0"/>
            <a:t>у якому напрямку був здійснений постріл; </a:t>
          </a:r>
          <a:endParaRPr lang="ru-RU" dirty="0"/>
        </a:p>
      </dgm:t>
    </dgm:pt>
    <dgm:pt modelId="{1CB751DF-9256-42C8-9F1A-36D46248AE8D}" type="parTrans" cxnId="{E6168929-DBF8-4CCC-8DA3-C48ADF4595E3}">
      <dgm:prSet/>
      <dgm:spPr/>
      <dgm:t>
        <a:bodyPr/>
        <a:lstStyle/>
        <a:p>
          <a:endParaRPr lang="ru-RU"/>
        </a:p>
      </dgm:t>
    </dgm:pt>
    <dgm:pt modelId="{0400E481-C1D7-4771-B43D-6A57CD2F2A1A}" type="sibTrans" cxnId="{E6168929-DBF8-4CCC-8DA3-C48ADF4595E3}">
      <dgm:prSet/>
      <dgm:spPr/>
      <dgm:t>
        <a:bodyPr/>
        <a:lstStyle/>
        <a:p>
          <a:endParaRPr lang="ru-RU"/>
        </a:p>
      </dgm:t>
    </dgm:pt>
    <dgm:pt modelId="{7FCC8C97-1CB9-463E-8A20-B67A19946EC3}">
      <dgm:prSet phldrT="[Текст]"/>
      <dgm:spPr/>
      <dgm:t>
        <a:bodyPr/>
        <a:lstStyle/>
        <a:p>
          <a:r>
            <a:rPr lang="uk-UA" dirty="0" smtClean="0"/>
            <a:t>яким є дане ушкодження — вхідним чи вихідним отвором. </a:t>
          </a:r>
          <a:endParaRPr lang="ru-RU" dirty="0"/>
        </a:p>
      </dgm:t>
    </dgm:pt>
    <dgm:pt modelId="{3873679E-0965-4DAB-8720-B484F979E872}" type="parTrans" cxnId="{47318D0F-0545-4A5D-A227-6E0309DB4F3E}">
      <dgm:prSet/>
      <dgm:spPr/>
      <dgm:t>
        <a:bodyPr/>
        <a:lstStyle/>
        <a:p>
          <a:endParaRPr lang="ru-RU"/>
        </a:p>
      </dgm:t>
    </dgm:pt>
    <dgm:pt modelId="{5A315D96-D875-4ECF-9179-2704F6502281}" type="sibTrans" cxnId="{47318D0F-0545-4A5D-A227-6E0309DB4F3E}">
      <dgm:prSet/>
      <dgm:spPr/>
      <dgm:t>
        <a:bodyPr/>
        <a:lstStyle/>
        <a:p>
          <a:endParaRPr lang="ru-RU"/>
        </a:p>
      </dgm:t>
    </dgm:pt>
    <dgm:pt modelId="{AD1B0323-4413-4FE4-A625-06FE65B4AB65}" type="pres">
      <dgm:prSet presAssocID="{DB753478-5193-44B4-9BC2-2BCF7C0CA175}" presName="linear" presStyleCnt="0">
        <dgm:presLayoutVars>
          <dgm:animLvl val="lvl"/>
          <dgm:resizeHandles val="exact"/>
        </dgm:presLayoutVars>
      </dgm:prSet>
      <dgm:spPr/>
      <dgm:t>
        <a:bodyPr/>
        <a:lstStyle/>
        <a:p>
          <a:endParaRPr lang="ru-RU"/>
        </a:p>
      </dgm:t>
    </dgm:pt>
    <dgm:pt modelId="{A2BEB3B7-8F4E-49BF-AA03-7CC8AD96F941}" type="pres">
      <dgm:prSet presAssocID="{AE8328BF-F51D-4CF9-9649-11CC492C0CCE}" presName="parentText" presStyleLbl="node1" presStyleIdx="0" presStyleCnt="1">
        <dgm:presLayoutVars>
          <dgm:chMax val="0"/>
          <dgm:bulletEnabled val="1"/>
        </dgm:presLayoutVars>
      </dgm:prSet>
      <dgm:spPr/>
      <dgm:t>
        <a:bodyPr/>
        <a:lstStyle/>
        <a:p>
          <a:endParaRPr lang="ru-RU"/>
        </a:p>
      </dgm:t>
    </dgm:pt>
    <dgm:pt modelId="{CFD64A40-B306-46AA-91A0-DCBF6CB1BA46}" type="pres">
      <dgm:prSet presAssocID="{AE8328BF-F51D-4CF9-9649-11CC492C0CCE}" presName="childText" presStyleLbl="revTx" presStyleIdx="0" presStyleCnt="1">
        <dgm:presLayoutVars>
          <dgm:bulletEnabled val="1"/>
        </dgm:presLayoutVars>
      </dgm:prSet>
      <dgm:spPr/>
      <dgm:t>
        <a:bodyPr/>
        <a:lstStyle/>
        <a:p>
          <a:endParaRPr lang="ru-RU"/>
        </a:p>
      </dgm:t>
    </dgm:pt>
  </dgm:ptLst>
  <dgm:cxnLst>
    <dgm:cxn modelId="{5ED2D558-9D4B-4E90-B7F0-8C25CB6F449E}" srcId="{AE8328BF-F51D-4CF9-9649-11CC492C0CCE}" destId="{CDFFFFA5-313E-45C6-BC1E-F064CE6AEFE9}" srcOrd="1" destOrd="0" parTransId="{43C43A4B-F4D9-4402-B432-26E01FE737AC}" sibTransId="{036783AD-236B-4C6C-8F85-EE28472055E8}"/>
    <dgm:cxn modelId="{9BD2BFB5-C98C-4408-82E3-BCDCFCA29330}" type="presOf" srcId="{AE8328BF-F51D-4CF9-9649-11CC492C0CCE}" destId="{A2BEB3B7-8F4E-49BF-AA03-7CC8AD96F941}" srcOrd="0" destOrd="0" presId="urn:microsoft.com/office/officeart/2005/8/layout/vList2"/>
    <dgm:cxn modelId="{1153020A-7646-4445-8F31-3319C0DACB64}" type="presOf" srcId="{DB753478-5193-44B4-9BC2-2BCF7C0CA175}" destId="{AD1B0323-4413-4FE4-A625-06FE65B4AB65}" srcOrd="0" destOrd="0" presId="urn:microsoft.com/office/officeart/2005/8/layout/vList2"/>
    <dgm:cxn modelId="{270B817B-5FD7-4A79-BFDF-2EF821311125}" type="presOf" srcId="{DBD8CF61-EF3F-4086-BFB9-2714ED79681E}" destId="{CFD64A40-B306-46AA-91A0-DCBF6CB1BA46}" srcOrd="0" destOrd="0" presId="urn:microsoft.com/office/officeart/2005/8/layout/vList2"/>
    <dgm:cxn modelId="{E6168929-DBF8-4CCC-8DA3-C48ADF4595E3}" srcId="{AE8328BF-F51D-4CF9-9649-11CC492C0CCE}" destId="{78199192-51AB-4846-9D51-EDC72725056E}" srcOrd="3" destOrd="0" parTransId="{1CB751DF-9256-42C8-9F1A-36D46248AE8D}" sibTransId="{0400E481-C1D7-4771-B43D-6A57CD2F2A1A}"/>
    <dgm:cxn modelId="{65B881B9-C3B8-461A-B1AF-16EB60F441A2}" srcId="{AE8328BF-F51D-4CF9-9649-11CC492C0CCE}" destId="{8F0E9325-B64A-4F41-80B8-CEACC28716CC}" srcOrd="2" destOrd="0" parTransId="{8050E8DF-BCF9-400C-A7C8-BFAE47B0EA40}" sibTransId="{21ACBB08-E162-46FE-AAF4-F5DD024AD33C}"/>
    <dgm:cxn modelId="{C40259C7-12F9-4527-A91C-87CC0A1B3F66}" type="presOf" srcId="{CDFFFFA5-313E-45C6-BC1E-F064CE6AEFE9}" destId="{CFD64A40-B306-46AA-91A0-DCBF6CB1BA46}" srcOrd="0" destOrd="1" presId="urn:microsoft.com/office/officeart/2005/8/layout/vList2"/>
    <dgm:cxn modelId="{47318D0F-0545-4A5D-A227-6E0309DB4F3E}" srcId="{AE8328BF-F51D-4CF9-9649-11CC492C0CCE}" destId="{7FCC8C97-1CB9-463E-8A20-B67A19946EC3}" srcOrd="4" destOrd="0" parTransId="{3873679E-0965-4DAB-8720-B484F979E872}" sibTransId="{5A315D96-D875-4ECF-9179-2704F6502281}"/>
    <dgm:cxn modelId="{AAB11BB7-5B69-44B1-A0E6-EAEA5597E0F2}" srcId="{AE8328BF-F51D-4CF9-9649-11CC492C0CCE}" destId="{DBD8CF61-EF3F-4086-BFB9-2714ED79681E}" srcOrd="0" destOrd="0" parTransId="{B87AF96C-2AFA-4BB8-90A5-17E070C969B9}" sibTransId="{B37A404D-0E1D-4976-A200-8CF8640AAF40}"/>
    <dgm:cxn modelId="{8B2CF727-485F-4B4D-A324-CCD7F511D60D}" type="presOf" srcId="{7FCC8C97-1CB9-463E-8A20-B67A19946EC3}" destId="{CFD64A40-B306-46AA-91A0-DCBF6CB1BA46}" srcOrd="0" destOrd="4" presId="urn:microsoft.com/office/officeart/2005/8/layout/vList2"/>
    <dgm:cxn modelId="{B3FDB3AE-F297-4BBC-A6FD-159362372C20}" srcId="{DB753478-5193-44B4-9BC2-2BCF7C0CA175}" destId="{AE8328BF-F51D-4CF9-9649-11CC492C0CCE}" srcOrd="0" destOrd="0" parTransId="{2D078FE3-A98F-4CD7-8258-C64B1948D270}" sibTransId="{A145973E-4F87-4F8F-BA75-2ABFB590646F}"/>
    <dgm:cxn modelId="{90F59E86-A33B-4116-BEBC-5BAFCED31FDB}" type="presOf" srcId="{8F0E9325-B64A-4F41-80B8-CEACC28716CC}" destId="{CFD64A40-B306-46AA-91A0-DCBF6CB1BA46}" srcOrd="0" destOrd="2" presId="urn:microsoft.com/office/officeart/2005/8/layout/vList2"/>
    <dgm:cxn modelId="{23F31848-9A8D-4E99-B758-015F068AE9B8}" type="presOf" srcId="{78199192-51AB-4846-9D51-EDC72725056E}" destId="{CFD64A40-B306-46AA-91A0-DCBF6CB1BA46}" srcOrd="0" destOrd="3" presId="urn:microsoft.com/office/officeart/2005/8/layout/vList2"/>
    <dgm:cxn modelId="{F64021B8-A168-4820-9C91-66194DA6B641}" type="presParOf" srcId="{AD1B0323-4413-4FE4-A625-06FE65B4AB65}" destId="{A2BEB3B7-8F4E-49BF-AA03-7CC8AD96F941}" srcOrd="0" destOrd="0" presId="urn:microsoft.com/office/officeart/2005/8/layout/vList2"/>
    <dgm:cxn modelId="{96DA3EED-02CD-43E8-BE2C-F1AA46BA51EE}" type="presParOf" srcId="{AD1B0323-4413-4FE4-A625-06FE65B4AB65}" destId="{CFD64A40-B306-46AA-91A0-DCBF6CB1BA46}"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CA5948-B904-463E-8C78-4A5913608BF0}" type="doc">
      <dgm:prSet loTypeId="urn:microsoft.com/office/officeart/2005/8/layout/vList4#2" loCatId="list" qsTypeId="urn:microsoft.com/office/officeart/2005/8/quickstyle/simple3" qsCatId="simple" csTypeId="urn:microsoft.com/office/officeart/2005/8/colors/accent1_2" csCatId="accent1" phldr="1"/>
      <dgm:spPr/>
    </dgm:pt>
    <dgm:pt modelId="{AD9078FF-CEDB-4096-BE19-188E85A2146C}">
      <dgm:prSet phldrT="[Текст]"/>
      <dgm:spPr/>
      <dgm:t>
        <a:bodyPr/>
        <a:lstStyle/>
        <a:p>
          <a:r>
            <a:rPr lang="uk-UA" dirty="0" smtClean="0"/>
            <a:t>неавтоматичну зброю </a:t>
          </a:r>
          <a:endParaRPr lang="ru-RU" dirty="0"/>
        </a:p>
      </dgm:t>
    </dgm:pt>
    <dgm:pt modelId="{E7764A6B-9C8C-4442-918B-65CB3D3D8B1F}" type="parTrans" cxnId="{7FC6C5EC-BBAB-4C82-BB25-775EBC3EF79C}">
      <dgm:prSet/>
      <dgm:spPr/>
      <dgm:t>
        <a:bodyPr/>
        <a:lstStyle/>
        <a:p>
          <a:endParaRPr lang="ru-RU"/>
        </a:p>
      </dgm:t>
    </dgm:pt>
    <dgm:pt modelId="{69010529-BDC9-409C-9DD5-36D131E85B91}" type="sibTrans" cxnId="{7FC6C5EC-BBAB-4C82-BB25-775EBC3EF79C}">
      <dgm:prSet/>
      <dgm:spPr/>
      <dgm:t>
        <a:bodyPr/>
        <a:lstStyle/>
        <a:p>
          <a:endParaRPr lang="ru-RU"/>
        </a:p>
      </dgm:t>
    </dgm:pt>
    <dgm:pt modelId="{F0BBED67-122A-44C6-99A4-5080324CF33C}">
      <dgm:prSet phldrT="[Текст]"/>
      <dgm:spPr/>
      <dgm:t>
        <a:bodyPr/>
        <a:lstStyle/>
        <a:p>
          <a:r>
            <a:rPr lang="uk-UA" dirty="0" smtClean="0"/>
            <a:t>автоматичну самострільну </a:t>
          </a:r>
          <a:endParaRPr lang="ru-RU" dirty="0"/>
        </a:p>
      </dgm:t>
    </dgm:pt>
    <dgm:pt modelId="{8F18B3D2-F081-4714-9809-5EC5CA189466}" type="parTrans" cxnId="{451C4C55-15D6-4023-8608-BC2338560DFD}">
      <dgm:prSet/>
      <dgm:spPr/>
      <dgm:t>
        <a:bodyPr/>
        <a:lstStyle/>
        <a:p>
          <a:endParaRPr lang="ru-RU"/>
        </a:p>
      </dgm:t>
    </dgm:pt>
    <dgm:pt modelId="{B86129EE-6D79-4B59-B33D-50EBC486DC61}" type="sibTrans" cxnId="{451C4C55-15D6-4023-8608-BC2338560DFD}">
      <dgm:prSet/>
      <dgm:spPr/>
      <dgm:t>
        <a:bodyPr/>
        <a:lstStyle/>
        <a:p>
          <a:endParaRPr lang="ru-RU"/>
        </a:p>
      </dgm:t>
    </dgm:pt>
    <dgm:pt modelId="{2E0BF2C2-2831-4238-B1D5-FAC8BCFD4E0E}">
      <dgm:prSet/>
      <dgm:spPr/>
      <dgm:t>
        <a:bodyPr/>
        <a:lstStyle/>
        <a:p>
          <a:r>
            <a:rPr lang="uk-UA" dirty="0" smtClean="0"/>
            <a:t>автоматичну самозарядну </a:t>
          </a:r>
          <a:endParaRPr lang="ru-RU" dirty="0"/>
        </a:p>
      </dgm:t>
    </dgm:pt>
    <dgm:pt modelId="{58DBE549-0847-4E1B-BE00-50E0A0F50200}" type="parTrans" cxnId="{C3CBD2B9-47A6-41E3-889B-5537C02196F5}">
      <dgm:prSet/>
      <dgm:spPr/>
      <dgm:t>
        <a:bodyPr/>
        <a:lstStyle/>
        <a:p>
          <a:endParaRPr lang="ru-RU"/>
        </a:p>
      </dgm:t>
    </dgm:pt>
    <dgm:pt modelId="{9A1DA82A-92A4-4F33-84B0-58DACB9DF66A}" type="sibTrans" cxnId="{C3CBD2B9-47A6-41E3-889B-5537C02196F5}">
      <dgm:prSet/>
      <dgm:spPr/>
      <dgm:t>
        <a:bodyPr/>
        <a:lstStyle/>
        <a:p>
          <a:endParaRPr lang="ru-RU"/>
        </a:p>
      </dgm:t>
    </dgm:pt>
    <dgm:pt modelId="{8EA2C1AA-294B-4DC0-B19F-571EC4C55F05}" type="pres">
      <dgm:prSet presAssocID="{2ECA5948-B904-463E-8C78-4A5913608BF0}" presName="linear" presStyleCnt="0">
        <dgm:presLayoutVars>
          <dgm:dir/>
          <dgm:resizeHandles val="exact"/>
        </dgm:presLayoutVars>
      </dgm:prSet>
      <dgm:spPr/>
    </dgm:pt>
    <dgm:pt modelId="{B08888C5-C486-45E8-A08B-43A5B4031EDF}" type="pres">
      <dgm:prSet presAssocID="{AD9078FF-CEDB-4096-BE19-188E85A2146C}" presName="comp" presStyleCnt="0"/>
      <dgm:spPr/>
    </dgm:pt>
    <dgm:pt modelId="{E9F03CD2-2759-44E4-9A6C-75D5A7F99029}" type="pres">
      <dgm:prSet presAssocID="{AD9078FF-CEDB-4096-BE19-188E85A2146C}" presName="box" presStyleLbl="node1" presStyleIdx="0" presStyleCnt="3"/>
      <dgm:spPr/>
      <dgm:t>
        <a:bodyPr/>
        <a:lstStyle/>
        <a:p>
          <a:endParaRPr lang="ru-RU"/>
        </a:p>
      </dgm:t>
    </dgm:pt>
    <dgm:pt modelId="{D4BB1AF6-923A-4307-855F-474C84C1C443}" type="pres">
      <dgm:prSet presAssocID="{AD9078FF-CEDB-4096-BE19-188E85A2146C}" presName="img" presStyleLbl="fgImgPlace1" presStyleIdx="0" presStyleCnt="3"/>
      <dgm:spPr>
        <a:blipFill rotWithShape="0">
          <a:blip xmlns:r="http://schemas.openxmlformats.org/officeDocument/2006/relationships" r:embed="rId1"/>
          <a:stretch>
            <a:fillRect/>
          </a:stretch>
        </a:blipFill>
      </dgm:spPr>
    </dgm:pt>
    <dgm:pt modelId="{D929D36D-5F55-40EA-8B2F-56D95E7B1535}" type="pres">
      <dgm:prSet presAssocID="{AD9078FF-CEDB-4096-BE19-188E85A2146C}" presName="text" presStyleLbl="node1" presStyleIdx="0" presStyleCnt="3">
        <dgm:presLayoutVars>
          <dgm:bulletEnabled val="1"/>
        </dgm:presLayoutVars>
      </dgm:prSet>
      <dgm:spPr/>
      <dgm:t>
        <a:bodyPr/>
        <a:lstStyle/>
        <a:p>
          <a:endParaRPr lang="ru-RU"/>
        </a:p>
      </dgm:t>
    </dgm:pt>
    <dgm:pt modelId="{8297296C-54FC-428D-A86C-97A4FCDEF5ED}" type="pres">
      <dgm:prSet presAssocID="{69010529-BDC9-409C-9DD5-36D131E85B91}" presName="spacer" presStyleCnt="0"/>
      <dgm:spPr/>
    </dgm:pt>
    <dgm:pt modelId="{73682FFF-8073-4EE4-9E19-8E0DBE7316CC}" type="pres">
      <dgm:prSet presAssocID="{2E0BF2C2-2831-4238-B1D5-FAC8BCFD4E0E}" presName="comp" presStyleCnt="0"/>
      <dgm:spPr/>
    </dgm:pt>
    <dgm:pt modelId="{15209E11-5489-4078-8B60-7A33D514A6FC}" type="pres">
      <dgm:prSet presAssocID="{2E0BF2C2-2831-4238-B1D5-FAC8BCFD4E0E}" presName="box" presStyleLbl="node1" presStyleIdx="1" presStyleCnt="3"/>
      <dgm:spPr/>
      <dgm:t>
        <a:bodyPr/>
        <a:lstStyle/>
        <a:p>
          <a:endParaRPr lang="ru-RU"/>
        </a:p>
      </dgm:t>
    </dgm:pt>
    <dgm:pt modelId="{C51EE041-2D3C-438B-8D8F-97FBF20C6E15}" type="pres">
      <dgm:prSet presAssocID="{2E0BF2C2-2831-4238-B1D5-FAC8BCFD4E0E}" presName="img" presStyleLbl="fgImgPlace1" presStyleIdx="1" presStyleCnt="3"/>
      <dgm:spPr>
        <a:blipFill rotWithShape="0">
          <a:blip xmlns:r="http://schemas.openxmlformats.org/officeDocument/2006/relationships" r:embed="rId2"/>
          <a:stretch>
            <a:fillRect/>
          </a:stretch>
        </a:blipFill>
      </dgm:spPr>
    </dgm:pt>
    <dgm:pt modelId="{D55B88A5-42B6-4A5E-B9F0-1E5FFC31497C}" type="pres">
      <dgm:prSet presAssocID="{2E0BF2C2-2831-4238-B1D5-FAC8BCFD4E0E}" presName="text" presStyleLbl="node1" presStyleIdx="1" presStyleCnt="3">
        <dgm:presLayoutVars>
          <dgm:bulletEnabled val="1"/>
        </dgm:presLayoutVars>
      </dgm:prSet>
      <dgm:spPr/>
      <dgm:t>
        <a:bodyPr/>
        <a:lstStyle/>
        <a:p>
          <a:endParaRPr lang="ru-RU"/>
        </a:p>
      </dgm:t>
    </dgm:pt>
    <dgm:pt modelId="{4301D8FE-7647-436B-8689-C2FAC9708428}" type="pres">
      <dgm:prSet presAssocID="{9A1DA82A-92A4-4F33-84B0-58DACB9DF66A}" presName="spacer" presStyleCnt="0"/>
      <dgm:spPr/>
    </dgm:pt>
    <dgm:pt modelId="{ACFE8E09-7A84-41E3-ACFA-38C3010787CF}" type="pres">
      <dgm:prSet presAssocID="{F0BBED67-122A-44C6-99A4-5080324CF33C}" presName="comp" presStyleCnt="0"/>
      <dgm:spPr/>
    </dgm:pt>
    <dgm:pt modelId="{E835FD4C-AFD7-4260-BE04-CED604E5DF01}" type="pres">
      <dgm:prSet presAssocID="{F0BBED67-122A-44C6-99A4-5080324CF33C}" presName="box" presStyleLbl="node1" presStyleIdx="2" presStyleCnt="3"/>
      <dgm:spPr/>
      <dgm:t>
        <a:bodyPr/>
        <a:lstStyle/>
        <a:p>
          <a:endParaRPr lang="ru-RU"/>
        </a:p>
      </dgm:t>
    </dgm:pt>
    <dgm:pt modelId="{E6F11BDA-4A0A-4C48-AC05-526FF295A8C2}" type="pres">
      <dgm:prSet presAssocID="{F0BBED67-122A-44C6-99A4-5080324CF33C}" presName="img" presStyleLbl="fgImgPlace1" presStyleIdx="2" presStyleCnt="3"/>
      <dgm:spPr>
        <a:blipFill rotWithShape="0">
          <a:blip xmlns:r="http://schemas.openxmlformats.org/officeDocument/2006/relationships" r:embed="rId3"/>
          <a:stretch>
            <a:fillRect/>
          </a:stretch>
        </a:blipFill>
      </dgm:spPr>
    </dgm:pt>
    <dgm:pt modelId="{4C41E4C1-DCD9-471C-9195-0BBD72BBE296}" type="pres">
      <dgm:prSet presAssocID="{F0BBED67-122A-44C6-99A4-5080324CF33C}" presName="text" presStyleLbl="node1" presStyleIdx="2" presStyleCnt="3">
        <dgm:presLayoutVars>
          <dgm:bulletEnabled val="1"/>
        </dgm:presLayoutVars>
      </dgm:prSet>
      <dgm:spPr/>
      <dgm:t>
        <a:bodyPr/>
        <a:lstStyle/>
        <a:p>
          <a:endParaRPr lang="ru-RU"/>
        </a:p>
      </dgm:t>
    </dgm:pt>
  </dgm:ptLst>
  <dgm:cxnLst>
    <dgm:cxn modelId="{84688C8F-5BC6-40C7-81E5-561320C2D0C1}" type="presOf" srcId="{2E0BF2C2-2831-4238-B1D5-FAC8BCFD4E0E}" destId="{15209E11-5489-4078-8B60-7A33D514A6FC}" srcOrd="0" destOrd="0" presId="urn:microsoft.com/office/officeart/2005/8/layout/vList4#2"/>
    <dgm:cxn modelId="{E6C7D493-ECA7-4C60-813A-807C07E2C578}" type="presOf" srcId="{2ECA5948-B904-463E-8C78-4A5913608BF0}" destId="{8EA2C1AA-294B-4DC0-B19F-571EC4C55F05}" srcOrd="0" destOrd="0" presId="urn:microsoft.com/office/officeart/2005/8/layout/vList4#2"/>
    <dgm:cxn modelId="{88037154-4D5F-46DE-8CF6-3735C9C7AAAD}" type="presOf" srcId="{2E0BF2C2-2831-4238-B1D5-FAC8BCFD4E0E}" destId="{D55B88A5-42B6-4A5E-B9F0-1E5FFC31497C}" srcOrd="1" destOrd="0" presId="urn:microsoft.com/office/officeart/2005/8/layout/vList4#2"/>
    <dgm:cxn modelId="{451C4C55-15D6-4023-8608-BC2338560DFD}" srcId="{2ECA5948-B904-463E-8C78-4A5913608BF0}" destId="{F0BBED67-122A-44C6-99A4-5080324CF33C}" srcOrd="2" destOrd="0" parTransId="{8F18B3D2-F081-4714-9809-5EC5CA189466}" sibTransId="{B86129EE-6D79-4B59-B33D-50EBC486DC61}"/>
    <dgm:cxn modelId="{1282D26C-65CE-4AF2-A8A4-C5EC89A9562D}" type="presOf" srcId="{F0BBED67-122A-44C6-99A4-5080324CF33C}" destId="{4C41E4C1-DCD9-471C-9195-0BBD72BBE296}" srcOrd="1" destOrd="0" presId="urn:microsoft.com/office/officeart/2005/8/layout/vList4#2"/>
    <dgm:cxn modelId="{4330AB2B-4B83-4FB0-ADF8-C03C3B254D30}" type="presOf" srcId="{AD9078FF-CEDB-4096-BE19-188E85A2146C}" destId="{E9F03CD2-2759-44E4-9A6C-75D5A7F99029}" srcOrd="0" destOrd="0" presId="urn:microsoft.com/office/officeart/2005/8/layout/vList4#2"/>
    <dgm:cxn modelId="{D9B0DAB7-564B-41E8-AB1B-68C19EEDB3A8}" type="presOf" srcId="{F0BBED67-122A-44C6-99A4-5080324CF33C}" destId="{E835FD4C-AFD7-4260-BE04-CED604E5DF01}" srcOrd="0" destOrd="0" presId="urn:microsoft.com/office/officeart/2005/8/layout/vList4#2"/>
    <dgm:cxn modelId="{7FC6C5EC-BBAB-4C82-BB25-775EBC3EF79C}" srcId="{2ECA5948-B904-463E-8C78-4A5913608BF0}" destId="{AD9078FF-CEDB-4096-BE19-188E85A2146C}" srcOrd="0" destOrd="0" parTransId="{E7764A6B-9C8C-4442-918B-65CB3D3D8B1F}" sibTransId="{69010529-BDC9-409C-9DD5-36D131E85B91}"/>
    <dgm:cxn modelId="{88EAE845-54A4-406B-AB8D-366469AB11A8}" type="presOf" srcId="{AD9078FF-CEDB-4096-BE19-188E85A2146C}" destId="{D929D36D-5F55-40EA-8B2F-56D95E7B1535}" srcOrd="1" destOrd="0" presId="urn:microsoft.com/office/officeart/2005/8/layout/vList4#2"/>
    <dgm:cxn modelId="{C3CBD2B9-47A6-41E3-889B-5537C02196F5}" srcId="{2ECA5948-B904-463E-8C78-4A5913608BF0}" destId="{2E0BF2C2-2831-4238-B1D5-FAC8BCFD4E0E}" srcOrd="1" destOrd="0" parTransId="{58DBE549-0847-4E1B-BE00-50E0A0F50200}" sibTransId="{9A1DA82A-92A4-4F33-84B0-58DACB9DF66A}"/>
    <dgm:cxn modelId="{4D0A9D0A-7324-435F-B00C-24CC3FCB18A0}" type="presParOf" srcId="{8EA2C1AA-294B-4DC0-B19F-571EC4C55F05}" destId="{B08888C5-C486-45E8-A08B-43A5B4031EDF}" srcOrd="0" destOrd="0" presId="urn:microsoft.com/office/officeart/2005/8/layout/vList4#2"/>
    <dgm:cxn modelId="{CB8573CC-B3D4-4BDB-B5D5-2F76A615A826}" type="presParOf" srcId="{B08888C5-C486-45E8-A08B-43A5B4031EDF}" destId="{E9F03CD2-2759-44E4-9A6C-75D5A7F99029}" srcOrd="0" destOrd="0" presId="urn:microsoft.com/office/officeart/2005/8/layout/vList4#2"/>
    <dgm:cxn modelId="{70DFBB38-63AC-430F-9DA9-3FA389A8C33D}" type="presParOf" srcId="{B08888C5-C486-45E8-A08B-43A5B4031EDF}" destId="{D4BB1AF6-923A-4307-855F-474C84C1C443}" srcOrd="1" destOrd="0" presId="urn:microsoft.com/office/officeart/2005/8/layout/vList4#2"/>
    <dgm:cxn modelId="{E1C25A4D-52DE-4BE2-8A16-087014F68D29}" type="presParOf" srcId="{B08888C5-C486-45E8-A08B-43A5B4031EDF}" destId="{D929D36D-5F55-40EA-8B2F-56D95E7B1535}" srcOrd="2" destOrd="0" presId="urn:microsoft.com/office/officeart/2005/8/layout/vList4#2"/>
    <dgm:cxn modelId="{985C6986-690E-4386-938E-9191B55C5332}" type="presParOf" srcId="{8EA2C1AA-294B-4DC0-B19F-571EC4C55F05}" destId="{8297296C-54FC-428D-A86C-97A4FCDEF5ED}" srcOrd="1" destOrd="0" presId="urn:microsoft.com/office/officeart/2005/8/layout/vList4#2"/>
    <dgm:cxn modelId="{5E499BEE-BA05-4F3E-B9B2-9E45B4E86F7E}" type="presParOf" srcId="{8EA2C1AA-294B-4DC0-B19F-571EC4C55F05}" destId="{73682FFF-8073-4EE4-9E19-8E0DBE7316CC}" srcOrd="2" destOrd="0" presId="urn:microsoft.com/office/officeart/2005/8/layout/vList4#2"/>
    <dgm:cxn modelId="{F975290E-F8FA-4A79-A6E7-705A93BCB829}" type="presParOf" srcId="{73682FFF-8073-4EE4-9E19-8E0DBE7316CC}" destId="{15209E11-5489-4078-8B60-7A33D514A6FC}" srcOrd="0" destOrd="0" presId="urn:microsoft.com/office/officeart/2005/8/layout/vList4#2"/>
    <dgm:cxn modelId="{AA89065A-5AAC-4943-A129-E3EFD6F2419E}" type="presParOf" srcId="{73682FFF-8073-4EE4-9E19-8E0DBE7316CC}" destId="{C51EE041-2D3C-438B-8D8F-97FBF20C6E15}" srcOrd="1" destOrd="0" presId="urn:microsoft.com/office/officeart/2005/8/layout/vList4#2"/>
    <dgm:cxn modelId="{C2A921BE-BC8F-4EDA-84A6-03FC3FDABD21}" type="presParOf" srcId="{73682FFF-8073-4EE4-9E19-8E0DBE7316CC}" destId="{D55B88A5-42B6-4A5E-B9F0-1E5FFC31497C}" srcOrd="2" destOrd="0" presId="urn:microsoft.com/office/officeart/2005/8/layout/vList4#2"/>
    <dgm:cxn modelId="{8A47544C-8F14-4115-B9F4-230681709784}" type="presParOf" srcId="{8EA2C1AA-294B-4DC0-B19F-571EC4C55F05}" destId="{4301D8FE-7647-436B-8689-C2FAC9708428}" srcOrd="3" destOrd="0" presId="urn:microsoft.com/office/officeart/2005/8/layout/vList4#2"/>
    <dgm:cxn modelId="{F7155741-6EF3-4ADE-8040-7102F63C4A10}" type="presParOf" srcId="{8EA2C1AA-294B-4DC0-B19F-571EC4C55F05}" destId="{ACFE8E09-7A84-41E3-ACFA-38C3010787CF}" srcOrd="4" destOrd="0" presId="urn:microsoft.com/office/officeart/2005/8/layout/vList4#2"/>
    <dgm:cxn modelId="{AE65D713-7FDC-4373-B336-153DCBD2D766}" type="presParOf" srcId="{ACFE8E09-7A84-41E3-ACFA-38C3010787CF}" destId="{E835FD4C-AFD7-4260-BE04-CED604E5DF01}" srcOrd="0" destOrd="0" presId="urn:microsoft.com/office/officeart/2005/8/layout/vList4#2"/>
    <dgm:cxn modelId="{C6BBABFD-03AA-4AC2-BDAC-F9419B031EBD}" type="presParOf" srcId="{ACFE8E09-7A84-41E3-ACFA-38C3010787CF}" destId="{E6F11BDA-4A0A-4C48-AC05-526FF295A8C2}" srcOrd="1" destOrd="0" presId="urn:microsoft.com/office/officeart/2005/8/layout/vList4#2"/>
    <dgm:cxn modelId="{70CE3F15-23F4-4605-9238-49BF3E376BA1}" type="presParOf" srcId="{ACFE8E09-7A84-41E3-ACFA-38C3010787CF}" destId="{4C41E4C1-DCD9-471C-9195-0BBD72BBE296}" srcOrd="2" destOrd="0" presId="urn:microsoft.com/office/officeart/2005/8/layout/vList4#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116293F-EFD3-4CDC-923A-BE295E746F63}" type="doc">
      <dgm:prSet loTypeId="urn:microsoft.com/office/officeart/2005/8/layout/orgChart1" loCatId="hierarchy" qsTypeId="urn:microsoft.com/office/officeart/2005/8/quickstyle/simple1" qsCatId="simple" csTypeId="urn:microsoft.com/office/officeart/2005/8/colors/accent1_2" csCatId="accent1" phldr="1"/>
      <dgm:spPr/>
    </dgm:pt>
    <dgm:pt modelId="{F0BAE896-3193-4389-B55C-F68886A733FF}">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1" i="0" u="none" strike="noStrike" cap="none" normalizeH="0" baseline="0" dirty="0" smtClean="0">
              <a:ln>
                <a:noFill/>
              </a:ln>
              <a:solidFill>
                <a:schemeClr val="bg1"/>
              </a:solidFill>
              <a:effectLst/>
              <a:latin typeface="Verdana" pitchFamily="34" charset="0"/>
              <a:cs typeface="Arial" charset="0"/>
            </a:rPr>
            <a:t>За характером</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1" i="0" u="none" strike="noStrike" cap="none" normalizeH="0" baseline="0" dirty="0" smtClean="0">
              <a:ln>
                <a:noFill/>
              </a:ln>
              <a:solidFill>
                <a:schemeClr val="bg1"/>
              </a:solidFill>
              <a:effectLst/>
              <a:latin typeface="Verdana" pitchFamily="34" charset="0"/>
              <a:cs typeface="Arial" charset="0"/>
            </a:rPr>
            <a:t> стрільби</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1" i="0" u="none" strike="noStrike" cap="none" normalizeH="0" baseline="0" dirty="0" smtClean="0">
              <a:ln>
                <a:noFill/>
              </a:ln>
              <a:solidFill>
                <a:schemeClr val="bg1"/>
              </a:solidFill>
              <a:effectLst/>
              <a:latin typeface="Verdana" pitchFamily="34" charset="0"/>
              <a:cs typeface="Arial" charset="0"/>
            </a:rPr>
            <a:t> розрізняють</a:t>
          </a:r>
          <a:r>
            <a:rPr kumimoji="0" lang="ru-RU" altLang="ru-RU" b="0" i="0" u="none" strike="noStrike" cap="none" normalizeH="0" baseline="0" dirty="0" smtClean="0">
              <a:ln>
                <a:noFill/>
              </a:ln>
              <a:solidFill>
                <a:schemeClr val="bg1"/>
              </a:solidFill>
              <a:effectLst/>
              <a:latin typeface="Verdana" pitchFamily="34" charset="0"/>
              <a:cs typeface="Arial" charset="0"/>
            </a:rPr>
            <a:t> </a:t>
          </a:r>
        </a:p>
      </dgm:t>
    </dgm:pt>
    <dgm:pt modelId="{48EA6368-01B0-4CF2-8968-45DAA16E493B}" type="parTrans" cxnId="{C0F56ECC-239A-4086-96E4-0C721DF988D5}">
      <dgm:prSet/>
      <dgm:spPr/>
      <dgm:t>
        <a:bodyPr/>
        <a:lstStyle/>
        <a:p>
          <a:endParaRPr lang="ru-RU"/>
        </a:p>
      </dgm:t>
    </dgm:pt>
    <dgm:pt modelId="{8B046018-CCB1-4283-ADA1-7A7A7410CA0D}" type="sibTrans" cxnId="{C0F56ECC-239A-4086-96E4-0C721DF988D5}">
      <dgm:prSet/>
      <dgm:spPr/>
      <dgm:t>
        <a:bodyPr/>
        <a:lstStyle/>
        <a:p>
          <a:endParaRPr lang="ru-RU"/>
        </a:p>
      </dgm:t>
    </dgm:pt>
    <dgm:pt modelId="{3E9610B6-76D4-49B3-8749-A80B13C15FD5}">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1" i="0" u="none" strike="noStrike" cap="none" normalizeH="0" baseline="0" dirty="0" smtClean="0">
              <a:ln>
                <a:noFill/>
              </a:ln>
              <a:solidFill>
                <a:schemeClr val="bg1"/>
              </a:solidFill>
              <a:effectLst/>
              <a:latin typeface="Verdana" pitchFamily="34" charset="0"/>
              <a:cs typeface="Arial" charset="0"/>
            </a:rPr>
            <a:t>зброя </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1" i="0" u="none" strike="noStrike" cap="none" normalizeH="0" baseline="0" dirty="0" smtClean="0">
              <a:ln>
                <a:noFill/>
              </a:ln>
              <a:solidFill>
                <a:schemeClr val="bg1"/>
              </a:solidFill>
              <a:effectLst/>
              <a:latin typeface="Verdana" pitchFamily="34" charset="0"/>
              <a:cs typeface="Arial" charset="0"/>
            </a:rPr>
            <a:t>одиночного</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1" i="0" u="none" strike="noStrike" cap="none" normalizeH="0" baseline="0" dirty="0" smtClean="0">
              <a:ln>
                <a:noFill/>
              </a:ln>
              <a:solidFill>
                <a:schemeClr val="bg1"/>
              </a:solidFill>
              <a:effectLst/>
              <a:latin typeface="Verdana" pitchFamily="34" charset="0"/>
              <a:cs typeface="Arial" charset="0"/>
            </a:rPr>
            <a:t> вогню </a:t>
          </a:r>
          <a:endParaRPr kumimoji="0" lang="ru-RU" altLang="ru-RU" b="1" i="0" u="none" strike="noStrike" cap="none" normalizeH="0" baseline="0" dirty="0" smtClean="0">
            <a:ln>
              <a:noFill/>
            </a:ln>
            <a:solidFill>
              <a:schemeClr val="bg1"/>
            </a:solidFill>
            <a:effectLst/>
            <a:latin typeface="Verdana" pitchFamily="34" charset="0"/>
            <a:cs typeface="Arial" charset="0"/>
          </a:endParaRPr>
        </a:p>
      </dgm:t>
    </dgm:pt>
    <dgm:pt modelId="{17C2DA6C-5C36-4A0B-8B6E-377E808105B8}" type="parTrans" cxnId="{C1F2C11D-4591-4597-BDC8-3E55AAE45F0B}">
      <dgm:prSet/>
      <dgm:spPr/>
      <dgm:t>
        <a:bodyPr/>
        <a:lstStyle/>
        <a:p>
          <a:endParaRPr lang="ru-RU"/>
        </a:p>
      </dgm:t>
    </dgm:pt>
    <dgm:pt modelId="{43643265-4D3B-4521-A554-6B7C31BEC791}" type="sibTrans" cxnId="{C1F2C11D-4591-4597-BDC8-3E55AAE45F0B}">
      <dgm:prSet/>
      <dgm:spPr/>
      <dgm:t>
        <a:bodyPr/>
        <a:lstStyle/>
        <a:p>
          <a:endParaRPr lang="ru-RU"/>
        </a:p>
      </dgm:t>
    </dgm:pt>
    <dgm:pt modelId="{39BCD97E-C97D-4F0F-A658-032A07BD43D2}">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1" i="0" u="none" strike="noStrike" cap="none" normalizeH="0" baseline="0" dirty="0" smtClean="0">
              <a:ln>
                <a:noFill/>
              </a:ln>
              <a:solidFill>
                <a:schemeClr val="bg1"/>
              </a:solidFill>
              <a:effectLst/>
              <a:latin typeface="Verdana" pitchFamily="34" charset="0"/>
              <a:cs typeface="Arial" charset="0"/>
            </a:rPr>
            <a:t>Зброя</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1" i="0" u="none" strike="noStrike" cap="none" normalizeH="0" baseline="0" dirty="0" smtClean="0">
              <a:ln>
                <a:noFill/>
              </a:ln>
              <a:solidFill>
                <a:schemeClr val="bg1"/>
              </a:solidFill>
              <a:effectLst/>
              <a:latin typeface="Verdana" pitchFamily="34" charset="0"/>
              <a:cs typeface="Arial" charset="0"/>
            </a:rPr>
            <a:t>безперервного</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1" i="0" u="none" strike="noStrike" cap="none" normalizeH="0" baseline="0" dirty="0" smtClean="0">
              <a:ln>
                <a:noFill/>
              </a:ln>
              <a:solidFill>
                <a:schemeClr val="bg1"/>
              </a:solidFill>
              <a:effectLst/>
              <a:latin typeface="Verdana" pitchFamily="34" charset="0"/>
              <a:cs typeface="Arial" charset="0"/>
            </a:rPr>
            <a:t> вогню</a:t>
          </a:r>
          <a:r>
            <a:rPr kumimoji="0" lang="ru-RU" altLang="ru-RU" b="1" i="0" u="none" strike="noStrike" cap="none" normalizeH="0" baseline="0" dirty="0" smtClean="0">
              <a:ln>
                <a:noFill/>
              </a:ln>
              <a:solidFill>
                <a:schemeClr val="bg1"/>
              </a:solidFill>
              <a:effectLst/>
              <a:latin typeface="Verdana" pitchFamily="34" charset="0"/>
              <a:cs typeface="Arial" charset="0"/>
            </a:rPr>
            <a:t> </a:t>
          </a:r>
        </a:p>
      </dgm:t>
    </dgm:pt>
    <dgm:pt modelId="{4FBE0EEC-FAEE-4090-88FC-509EB6AA8CC5}" type="parTrans" cxnId="{8C58228F-82BD-4E3E-A036-719E01C02C3C}">
      <dgm:prSet/>
      <dgm:spPr/>
      <dgm:t>
        <a:bodyPr/>
        <a:lstStyle/>
        <a:p>
          <a:endParaRPr lang="ru-RU"/>
        </a:p>
      </dgm:t>
    </dgm:pt>
    <dgm:pt modelId="{EB1845FE-8040-4698-831F-7627D9337324}" type="sibTrans" cxnId="{8C58228F-82BD-4E3E-A036-719E01C02C3C}">
      <dgm:prSet/>
      <dgm:spPr/>
      <dgm:t>
        <a:bodyPr/>
        <a:lstStyle/>
        <a:p>
          <a:endParaRPr lang="ru-RU"/>
        </a:p>
      </dgm:t>
    </dgm:pt>
    <dgm:pt modelId="{AA5AB428-489D-44C1-884D-A9D27777F211}">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1" i="0" u="none" strike="noStrike" cap="none" normalizeH="0" baseline="0" dirty="0" smtClean="0">
              <a:ln>
                <a:noFill/>
              </a:ln>
              <a:solidFill>
                <a:schemeClr val="bg1"/>
              </a:solidFill>
              <a:effectLst/>
              <a:latin typeface="Verdana" pitchFamily="34" charset="0"/>
              <a:cs typeface="Arial" charset="0"/>
            </a:rPr>
            <a:t>Стрілецька</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1" i="0" u="none" strike="noStrike" cap="none" normalizeH="0" baseline="0" dirty="0" smtClean="0">
              <a:ln>
                <a:noFill/>
              </a:ln>
              <a:solidFill>
                <a:schemeClr val="bg1"/>
              </a:solidFill>
              <a:effectLst/>
              <a:latin typeface="Verdana" pitchFamily="34" charset="0"/>
              <a:cs typeface="Arial" charset="0"/>
            </a:rPr>
            <a:t> зброя </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1" i="0" u="none" strike="noStrike" cap="none" normalizeH="0" baseline="0" dirty="0" smtClean="0">
              <a:ln>
                <a:noFill/>
              </a:ln>
              <a:solidFill>
                <a:schemeClr val="bg1"/>
              </a:solidFill>
              <a:effectLst/>
              <a:latin typeface="Verdana" pitchFamily="34" charset="0"/>
              <a:cs typeface="Arial" charset="0"/>
            </a:rPr>
            <a:t>Серійного</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1" i="0" u="none" strike="noStrike" cap="none" normalizeH="0" baseline="0" dirty="0" smtClean="0">
              <a:ln>
                <a:noFill/>
              </a:ln>
              <a:solidFill>
                <a:schemeClr val="bg1"/>
              </a:solidFill>
              <a:effectLst/>
              <a:latin typeface="Verdana" pitchFamily="34" charset="0"/>
              <a:cs typeface="Arial" charset="0"/>
            </a:rPr>
            <a:t> вогню </a:t>
          </a:r>
          <a:endParaRPr kumimoji="0" lang="ru-RU" altLang="ru-RU" b="1" i="0" u="none" strike="noStrike" cap="none" normalizeH="0" baseline="0" dirty="0" smtClean="0">
            <a:ln>
              <a:noFill/>
            </a:ln>
            <a:solidFill>
              <a:schemeClr val="bg1"/>
            </a:solidFill>
            <a:effectLst/>
            <a:latin typeface="Verdana" pitchFamily="34" charset="0"/>
            <a:cs typeface="Arial" charset="0"/>
          </a:endParaRPr>
        </a:p>
      </dgm:t>
    </dgm:pt>
    <dgm:pt modelId="{430A78A7-FFC0-42C5-9D86-DC31881B8A6E}" type="parTrans" cxnId="{7B98D898-21A2-44BD-90B7-F1557CA1CCD9}">
      <dgm:prSet/>
      <dgm:spPr/>
      <dgm:t>
        <a:bodyPr/>
        <a:lstStyle/>
        <a:p>
          <a:endParaRPr lang="ru-RU"/>
        </a:p>
      </dgm:t>
    </dgm:pt>
    <dgm:pt modelId="{3FE2F689-6C54-4687-BF30-13A8641BCD62}" type="sibTrans" cxnId="{7B98D898-21A2-44BD-90B7-F1557CA1CCD9}">
      <dgm:prSet/>
      <dgm:spPr/>
      <dgm:t>
        <a:bodyPr/>
        <a:lstStyle/>
        <a:p>
          <a:endParaRPr lang="ru-RU"/>
        </a:p>
      </dgm:t>
    </dgm:pt>
    <dgm:pt modelId="{725AD85C-7D62-4143-BFDF-99451E5ACFFB}">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1" i="0" u="none" strike="noStrike" cap="none" normalizeH="0" baseline="0" dirty="0" smtClean="0">
              <a:ln>
                <a:noFill/>
              </a:ln>
              <a:solidFill>
                <a:schemeClr val="bg1"/>
              </a:solidFill>
              <a:effectLst/>
              <a:latin typeface="Verdana" pitchFamily="34" charset="0"/>
              <a:cs typeface="Arial" charset="0"/>
            </a:rPr>
            <a:t>Зброя</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1" i="0" u="none" strike="noStrike" cap="none" normalizeH="0" baseline="0" dirty="0" smtClean="0">
              <a:ln>
                <a:noFill/>
              </a:ln>
              <a:solidFill>
                <a:schemeClr val="bg1"/>
              </a:solidFill>
              <a:effectLst/>
              <a:latin typeface="Verdana" pitchFamily="34" charset="0"/>
              <a:cs typeface="Arial" charset="0"/>
            </a:rPr>
            <a:t> комбінованого</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1" i="0" u="none" strike="noStrike" cap="none" normalizeH="0" baseline="0" dirty="0" smtClean="0">
              <a:ln>
                <a:noFill/>
              </a:ln>
              <a:solidFill>
                <a:schemeClr val="bg1"/>
              </a:solidFill>
              <a:effectLst/>
              <a:latin typeface="Verdana" pitchFamily="34" charset="0"/>
              <a:cs typeface="Arial" charset="0"/>
            </a:rPr>
            <a:t> вогню </a:t>
          </a:r>
          <a:endParaRPr kumimoji="0" lang="ru-RU" altLang="ru-RU" b="1" i="0" u="none" strike="noStrike" cap="none" normalizeH="0" baseline="0" dirty="0" smtClean="0">
            <a:ln>
              <a:noFill/>
            </a:ln>
            <a:solidFill>
              <a:schemeClr val="bg1"/>
            </a:solidFill>
            <a:effectLst/>
            <a:latin typeface="Verdana" pitchFamily="34" charset="0"/>
            <a:cs typeface="Arial" charset="0"/>
          </a:endParaRPr>
        </a:p>
      </dgm:t>
    </dgm:pt>
    <dgm:pt modelId="{C6C005D0-5A23-496A-BB92-4333D8CDDBD3}" type="parTrans" cxnId="{21B97DB5-29D7-4713-81A7-54494C08FCB3}">
      <dgm:prSet/>
      <dgm:spPr/>
      <dgm:t>
        <a:bodyPr/>
        <a:lstStyle/>
        <a:p>
          <a:endParaRPr lang="ru-RU"/>
        </a:p>
      </dgm:t>
    </dgm:pt>
    <dgm:pt modelId="{4A5BCF55-4ABB-4909-9EA6-FE76F89F777A}" type="sibTrans" cxnId="{21B97DB5-29D7-4713-81A7-54494C08FCB3}">
      <dgm:prSet/>
      <dgm:spPr/>
      <dgm:t>
        <a:bodyPr/>
        <a:lstStyle/>
        <a:p>
          <a:endParaRPr lang="ru-RU"/>
        </a:p>
      </dgm:t>
    </dgm:pt>
    <dgm:pt modelId="{64292825-DA31-4545-AD2D-28EE899121E8}" type="pres">
      <dgm:prSet presAssocID="{C116293F-EFD3-4CDC-923A-BE295E746F63}" presName="hierChild1" presStyleCnt="0">
        <dgm:presLayoutVars>
          <dgm:orgChart val="1"/>
          <dgm:chPref val="1"/>
          <dgm:dir/>
          <dgm:animOne val="branch"/>
          <dgm:animLvl val="lvl"/>
          <dgm:resizeHandles/>
        </dgm:presLayoutVars>
      </dgm:prSet>
      <dgm:spPr/>
    </dgm:pt>
    <dgm:pt modelId="{E9ECA6B0-02F4-4190-9F4E-96E82A89F946}" type="pres">
      <dgm:prSet presAssocID="{F0BAE896-3193-4389-B55C-F68886A733FF}" presName="hierRoot1" presStyleCnt="0">
        <dgm:presLayoutVars>
          <dgm:hierBranch/>
        </dgm:presLayoutVars>
      </dgm:prSet>
      <dgm:spPr/>
    </dgm:pt>
    <dgm:pt modelId="{9E3B9666-F827-47D6-9F8F-1396BA79F367}" type="pres">
      <dgm:prSet presAssocID="{F0BAE896-3193-4389-B55C-F68886A733FF}" presName="rootComposite1" presStyleCnt="0"/>
      <dgm:spPr/>
    </dgm:pt>
    <dgm:pt modelId="{9E1C55D6-055F-47F5-90B7-6CD49747670A}" type="pres">
      <dgm:prSet presAssocID="{F0BAE896-3193-4389-B55C-F68886A733FF}" presName="rootText1" presStyleLbl="node0" presStyleIdx="0" presStyleCnt="1">
        <dgm:presLayoutVars>
          <dgm:chPref val="3"/>
        </dgm:presLayoutVars>
      </dgm:prSet>
      <dgm:spPr/>
    </dgm:pt>
    <dgm:pt modelId="{E604DA1F-4E19-4E9B-A152-71E7ABFA5CA2}" type="pres">
      <dgm:prSet presAssocID="{F0BAE896-3193-4389-B55C-F68886A733FF}" presName="rootConnector1" presStyleLbl="node1" presStyleIdx="0" presStyleCnt="0"/>
      <dgm:spPr/>
    </dgm:pt>
    <dgm:pt modelId="{1BC19968-0C8F-4FEC-B2CC-96931EEBDAC9}" type="pres">
      <dgm:prSet presAssocID="{F0BAE896-3193-4389-B55C-F68886A733FF}" presName="hierChild2" presStyleCnt="0"/>
      <dgm:spPr/>
    </dgm:pt>
    <dgm:pt modelId="{DFC6D9BF-9710-43F4-86DA-DF30E575FCA8}" type="pres">
      <dgm:prSet presAssocID="{17C2DA6C-5C36-4A0B-8B6E-377E808105B8}" presName="Name35" presStyleLbl="parChTrans1D2" presStyleIdx="0" presStyleCnt="4"/>
      <dgm:spPr/>
    </dgm:pt>
    <dgm:pt modelId="{DD04A39A-19D0-4098-B0F8-6AE9735BD882}" type="pres">
      <dgm:prSet presAssocID="{3E9610B6-76D4-49B3-8749-A80B13C15FD5}" presName="hierRoot2" presStyleCnt="0">
        <dgm:presLayoutVars>
          <dgm:hierBranch/>
        </dgm:presLayoutVars>
      </dgm:prSet>
      <dgm:spPr/>
    </dgm:pt>
    <dgm:pt modelId="{04CD0457-D33C-4C53-8CC2-993EF3DD8EBC}" type="pres">
      <dgm:prSet presAssocID="{3E9610B6-76D4-49B3-8749-A80B13C15FD5}" presName="rootComposite" presStyleCnt="0"/>
      <dgm:spPr/>
    </dgm:pt>
    <dgm:pt modelId="{96A4B630-FA14-4F40-88F1-C3A11FF3BF38}" type="pres">
      <dgm:prSet presAssocID="{3E9610B6-76D4-49B3-8749-A80B13C15FD5}" presName="rootText" presStyleLbl="node2" presStyleIdx="0" presStyleCnt="4">
        <dgm:presLayoutVars>
          <dgm:chPref val="3"/>
        </dgm:presLayoutVars>
      </dgm:prSet>
      <dgm:spPr/>
      <dgm:t>
        <a:bodyPr/>
        <a:lstStyle/>
        <a:p>
          <a:endParaRPr lang="ru-RU"/>
        </a:p>
      </dgm:t>
    </dgm:pt>
    <dgm:pt modelId="{45732463-A38B-4E9B-8604-0A455D90D22D}" type="pres">
      <dgm:prSet presAssocID="{3E9610B6-76D4-49B3-8749-A80B13C15FD5}" presName="rootConnector" presStyleLbl="node2" presStyleIdx="0" presStyleCnt="4"/>
      <dgm:spPr/>
    </dgm:pt>
    <dgm:pt modelId="{071FBC89-0BED-4F86-ADE8-DE29FA88C029}" type="pres">
      <dgm:prSet presAssocID="{3E9610B6-76D4-49B3-8749-A80B13C15FD5}" presName="hierChild4" presStyleCnt="0"/>
      <dgm:spPr/>
    </dgm:pt>
    <dgm:pt modelId="{016E756F-CEAF-45D1-A7EC-CEB80ACE22CD}" type="pres">
      <dgm:prSet presAssocID="{3E9610B6-76D4-49B3-8749-A80B13C15FD5}" presName="hierChild5" presStyleCnt="0"/>
      <dgm:spPr/>
    </dgm:pt>
    <dgm:pt modelId="{367E0ACA-6507-408E-B7C8-A345546E6CA7}" type="pres">
      <dgm:prSet presAssocID="{4FBE0EEC-FAEE-4090-88FC-509EB6AA8CC5}" presName="Name35" presStyleLbl="parChTrans1D2" presStyleIdx="1" presStyleCnt="4"/>
      <dgm:spPr/>
    </dgm:pt>
    <dgm:pt modelId="{24D48AE5-004D-43C2-8E7E-B9E0627C9481}" type="pres">
      <dgm:prSet presAssocID="{39BCD97E-C97D-4F0F-A658-032A07BD43D2}" presName="hierRoot2" presStyleCnt="0">
        <dgm:presLayoutVars>
          <dgm:hierBranch/>
        </dgm:presLayoutVars>
      </dgm:prSet>
      <dgm:spPr/>
    </dgm:pt>
    <dgm:pt modelId="{B0F992CD-2BDC-485B-BBB4-302FCEADB7FA}" type="pres">
      <dgm:prSet presAssocID="{39BCD97E-C97D-4F0F-A658-032A07BD43D2}" presName="rootComposite" presStyleCnt="0"/>
      <dgm:spPr/>
    </dgm:pt>
    <dgm:pt modelId="{2774B701-4491-4EE2-91F1-641088B0257F}" type="pres">
      <dgm:prSet presAssocID="{39BCD97E-C97D-4F0F-A658-032A07BD43D2}" presName="rootText" presStyleLbl="node2" presStyleIdx="1" presStyleCnt="4">
        <dgm:presLayoutVars>
          <dgm:chPref val="3"/>
        </dgm:presLayoutVars>
      </dgm:prSet>
      <dgm:spPr/>
    </dgm:pt>
    <dgm:pt modelId="{71A78F24-BD25-4CB3-9056-933A4E058D88}" type="pres">
      <dgm:prSet presAssocID="{39BCD97E-C97D-4F0F-A658-032A07BD43D2}" presName="rootConnector" presStyleLbl="node2" presStyleIdx="1" presStyleCnt="4"/>
      <dgm:spPr/>
    </dgm:pt>
    <dgm:pt modelId="{E88FD720-7483-4DE6-A6D3-38CA9B3B1504}" type="pres">
      <dgm:prSet presAssocID="{39BCD97E-C97D-4F0F-A658-032A07BD43D2}" presName="hierChild4" presStyleCnt="0"/>
      <dgm:spPr/>
    </dgm:pt>
    <dgm:pt modelId="{95591D91-36FA-4FBA-ADC1-AC585CFD7126}" type="pres">
      <dgm:prSet presAssocID="{39BCD97E-C97D-4F0F-A658-032A07BD43D2}" presName="hierChild5" presStyleCnt="0"/>
      <dgm:spPr/>
    </dgm:pt>
    <dgm:pt modelId="{256180DB-84B9-474F-8B1F-43D7AB4B3030}" type="pres">
      <dgm:prSet presAssocID="{430A78A7-FFC0-42C5-9D86-DC31881B8A6E}" presName="Name35" presStyleLbl="parChTrans1D2" presStyleIdx="2" presStyleCnt="4"/>
      <dgm:spPr/>
    </dgm:pt>
    <dgm:pt modelId="{F06B448D-2BFA-4175-A372-52A0F983E820}" type="pres">
      <dgm:prSet presAssocID="{AA5AB428-489D-44C1-884D-A9D27777F211}" presName="hierRoot2" presStyleCnt="0">
        <dgm:presLayoutVars>
          <dgm:hierBranch/>
        </dgm:presLayoutVars>
      </dgm:prSet>
      <dgm:spPr/>
    </dgm:pt>
    <dgm:pt modelId="{10CE0D59-F23A-4C93-814A-5D564E66CB32}" type="pres">
      <dgm:prSet presAssocID="{AA5AB428-489D-44C1-884D-A9D27777F211}" presName="rootComposite" presStyleCnt="0"/>
      <dgm:spPr/>
    </dgm:pt>
    <dgm:pt modelId="{11EEC952-01CB-4DC0-9832-208A1299CCEF}" type="pres">
      <dgm:prSet presAssocID="{AA5AB428-489D-44C1-884D-A9D27777F211}" presName="rootText" presStyleLbl="node2" presStyleIdx="2" presStyleCnt="4">
        <dgm:presLayoutVars>
          <dgm:chPref val="3"/>
        </dgm:presLayoutVars>
      </dgm:prSet>
      <dgm:spPr/>
    </dgm:pt>
    <dgm:pt modelId="{FD46D342-E5FF-4109-A25D-7D6EDC879576}" type="pres">
      <dgm:prSet presAssocID="{AA5AB428-489D-44C1-884D-A9D27777F211}" presName="rootConnector" presStyleLbl="node2" presStyleIdx="2" presStyleCnt="4"/>
      <dgm:spPr/>
    </dgm:pt>
    <dgm:pt modelId="{3154C99A-DC71-428C-B7A6-769D873AA3BF}" type="pres">
      <dgm:prSet presAssocID="{AA5AB428-489D-44C1-884D-A9D27777F211}" presName="hierChild4" presStyleCnt="0"/>
      <dgm:spPr/>
    </dgm:pt>
    <dgm:pt modelId="{48B132AF-CE3D-4B0A-B33E-2045ED54264B}" type="pres">
      <dgm:prSet presAssocID="{AA5AB428-489D-44C1-884D-A9D27777F211}" presName="hierChild5" presStyleCnt="0"/>
      <dgm:spPr/>
    </dgm:pt>
    <dgm:pt modelId="{7918AA26-4EC1-4C11-A8FC-A580C8402863}" type="pres">
      <dgm:prSet presAssocID="{C6C005D0-5A23-496A-BB92-4333D8CDDBD3}" presName="Name35" presStyleLbl="parChTrans1D2" presStyleIdx="3" presStyleCnt="4"/>
      <dgm:spPr/>
    </dgm:pt>
    <dgm:pt modelId="{5A4A9D64-29D6-43F3-86A9-FADD48A3410F}" type="pres">
      <dgm:prSet presAssocID="{725AD85C-7D62-4143-BFDF-99451E5ACFFB}" presName="hierRoot2" presStyleCnt="0">
        <dgm:presLayoutVars>
          <dgm:hierBranch/>
        </dgm:presLayoutVars>
      </dgm:prSet>
      <dgm:spPr/>
    </dgm:pt>
    <dgm:pt modelId="{8DCFB616-7614-4D35-B961-95915BECE465}" type="pres">
      <dgm:prSet presAssocID="{725AD85C-7D62-4143-BFDF-99451E5ACFFB}" presName="rootComposite" presStyleCnt="0"/>
      <dgm:spPr/>
    </dgm:pt>
    <dgm:pt modelId="{401A68BE-CC7B-482A-B1F0-CD739CCE6CD5}" type="pres">
      <dgm:prSet presAssocID="{725AD85C-7D62-4143-BFDF-99451E5ACFFB}" presName="rootText" presStyleLbl="node2" presStyleIdx="3" presStyleCnt="4">
        <dgm:presLayoutVars>
          <dgm:chPref val="3"/>
        </dgm:presLayoutVars>
      </dgm:prSet>
      <dgm:spPr/>
    </dgm:pt>
    <dgm:pt modelId="{D30DE94A-6261-4A7C-B4C0-D7D3112ABE3F}" type="pres">
      <dgm:prSet presAssocID="{725AD85C-7D62-4143-BFDF-99451E5ACFFB}" presName="rootConnector" presStyleLbl="node2" presStyleIdx="3" presStyleCnt="4"/>
      <dgm:spPr/>
    </dgm:pt>
    <dgm:pt modelId="{52624BA8-5EB0-4415-8FDE-E57C96DFBA92}" type="pres">
      <dgm:prSet presAssocID="{725AD85C-7D62-4143-BFDF-99451E5ACFFB}" presName="hierChild4" presStyleCnt="0"/>
      <dgm:spPr/>
    </dgm:pt>
    <dgm:pt modelId="{B819CE3E-1A6B-415A-B930-8507D3275E17}" type="pres">
      <dgm:prSet presAssocID="{725AD85C-7D62-4143-BFDF-99451E5ACFFB}" presName="hierChild5" presStyleCnt="0"/>
      <dgm:spPr/>
    </dgm:pt>
    <dgm:pt modelId="{E9DD13EE-B9B0-4254-A0EE-3BB79993B73D}" type="pres">
      <dgm:prSet presAssocID="{F0BAE896-3193-4389-B55C-F68886A733FF}" presName="hierChild3" presStyleCnt="0"/>
      <dgm:spPr/>
    </dgm:pt>
  </dgm:ptLst>
  <dgm:cxnLst>
    <dgm:cxn modelId="{21B97DB5-29D7-4713-81A7-54494C08FCB3}" srcId="{F0BAE896-3193-4389-B55C-F68886A733FF}" destId="{725AD85C-7D62-4143-BFDF-99451E5ACFFB}" srcOrd="3" destOrd="0" parTransId="{C6C005D0-5A23-496A-BB92-4333D8CDDBD3}" sibTransId="{4A5BCF55-4ABB-4909-9EA6-FE76F89F777A}"/>
    <dgm:cxn modelId="{84E501D7-7761-4700-A379-A14687036521}" type="presOf" srcId="{C6C005D0-5A23-496A-BB92-4333D8CDDBD3}" destId="{7918AA26-4EC1-4C11-A8FC-A580C8402863}" srcOrd="0" destOrd="0" presId="urn:microsoft.com/office/officeart/2005/8/layout/orgChart1"/>
    <dgm:cxn modelId="{4D571966-FD78-43CA-A4A2-81A3F4B98CC9}" type="presOf" srcId="{17C2DA6C-5C36-4A0B-8B6E-377E808105B8}" destId="{DFC6D9BF-9710-43F4-86DA-DF30E575FCA8}" srcOrd="0" destOrd="0" presId="urn:microsoft.com/office/officeart/2005/8/layout/orgChart1"/>
    <dgm:cxn modelId="{0537956C-1FD2-4708-AAD0-78AAAE60747B}" type="presOf" srcId="{39BCD97E-C97D-4F0F-A658-032A07BD43D2}" destId="{2774B701-4491-4EE2-91F1-641088B0257F}" srcOrd="0" destOrd="0" presId="urn:microsoft.com/office/officeart/2005/8/layout/orgChart1"/>
    <dgm:cxn modelId="{C1F2C11D-4591-4597-BDC8-3E55AAE45F0B}" srcId="{F0BAE896-3193-4389-B55C-F68886A733FF}" destId="{3E9610B6-76D4-49B3-8749-A80B13C15FD5}" srcOrd="0" destOrd="0" parTransId="{17C2DA6C-5C36-4A0B-8B6E-377E808105B8}" sibTransId="{43643265-4D3B-4521-A554-6B7C31BEC791}"/>
    <dgm:cxn modelId="{3A5BF37F-65B3-4903-88DB-81C36BBBEAE5}" type="presOf" srcId="{725AD85C-7D62-4143-BFDF-99451E5ACFFB}" destId="{401A68BE-CC7B-482A-B1F0-CD739CCE6CD5}" srcOrd="0" destOrd="0" presId="urn:microsoft.com/office/officeart/2005/8/layout/orgChart1"/>
    <dgm:cxn modelId="{C75FD080-BA14-4A9F-9467-A0081E85D738}" type="presOf" srcId="{3E9610B6-76D4-49B3-8749-A80B13C15FD5}" destId="{96A4B630-FA14-4F40-88F1-C3A11FF3BF38}" srcOrd="0" destOrd="0" presId="urn:microsoft.com/office/officeart/2005/8/layout/orgChart1"/>
    <dgm:cxn modelId="{C4613B22-36ED-4F93-8316-24FC60A6E01B}" type="presOf" srcId="{3E9610B6-76D4-49B3-8749-A80B13C15FD5}" destId="{45732463-A38B-4E9B-8604-0A455D90D22D}" srcOrd="1" destOrd="0" presId="urn:microsoft.com/office/officeart/2005/8/layout/orgChart1"/>
    <dgm:cxn modelId="{966AF2CD-F204-4BC7-9BA4-F32B84C370A2}" type="presOf" srcId="{AA5AB428-489D-44C1-884D-A9D27777F211}" destId="{FD46D342-E5FF-4109-A25D-7D6EDC879576}" srcOrd="1" destOrd="0" presId="urn:microsoft.com/office/officeart/2005/8/layout/orgChart1"/>
    <dgm:cxn modelId="{47EE7B96-38E3-423A-9EB3-37A26047C8A2}" type="presOf" srcId="{AA5AB428-489D-44C1-884D-A9D27777F211}" destId="{11EEC952-01CB-4DC0-9832-208A1299CCEF}" srcOrd="0" destOrd="0" presId="urn:microsoft.com/office/officeart/2005/8/layout/orgChart1"/>
    <dgm:cxn modelId="{C0F56ECC-239A-4086-96E4-0C721DF988D5}" srcId="{C116293F-EFD3-4CDC-923A-BE295E746F63}" destId="{F0BAE896-3193-4389-B55C-F68886A733FF}" srcOrd="0" destOrd="0" parTransId="{48EA6368-01B0-4CF2-8968-45DAA16E493B}" sibTransId="{8B046018-CCB1-4283-ADA1-7A7A7410CA0D}"/>
    <dgm:cxn modelId="{B28F83CE-60AD-4818-8517-5EB875828925}" type="presOf" srcId="{F0BAE896-3193-4389-B55C-F68886A733FF}" destId="{E604DA1F-4E19-4E9B-A152-71E7ABFA5CA2}" srcOrd="1" destOrd="0" presId="urn:microsoft.com/office/officeart/2005/8/layout/orgChart1"/>
    <dgm:cxn modelId="{8C58228F-82BD-4E3E-A036-719E01C02C3C}" srcId="{F0BAE896-3193-4389-B55C-F68886A733FF}" destId="{39BCD97E-C97D-4F0F-A658-032A07BD43D2}" srcOrd="1" destOrd="0" parTransId="{4FBE0EEC-FAEE-4090-88FC-509EB6AA8CC5}" sibTransId="{EB1845FE-8040-4698-831F-7627D9337324}"/>
    <dgm:cxn modelId="{E0FCB5B1-9BD4-4B4C-ADB3-F5E8559EF66A}" type="presOf" srcId="{F0BAE896-3193-4389-B55C-F68886A733FF}" destId="{9E1C55D6-055F-47F5-90B7-6CD49747670A}" srcOrd="0" destOrd="0" presId="urn:microsoft.com/office/officeart/2005/8/layout/orgChart1"/>
    <dgm:cxn modelId="{42E61E8E-AC9D-4895-B54F-9753D06FFE46}" type="presOf" srcId="{4FBE0EEC-FAEE-4090-88FC-509EB6AA8CC5}" destId="{367E0ACA-6507-408E-B7C8-A345546E6CA7}" srcOrd="0" destOrd="0" presId="urn:microsoft.com/office/officeart/2005/8/layout/orgChart1"/>
    <dgm:cxn modelId="{7B98D898-21A2-44BD-90B7-F1557CA1CCD9}" srcId="{F0BAE896-3193-4389-B55C-F68886A733FF}" destId="{AA5AB428-489D-44C1-884D-A9D27777F211}" srcOrd="2" destOrd="0" parTransId="{430A78A7-FFC0-42C5-9D86-DC31881B8A6E}" sibTransId="{3FE2F689-6C54-4687-BF30-13A8641BCD62}"/>
    <dgm:cxn modelId="{D5302F1C-D437-483B-9CF2-C9C5F02644A5}" type="presOf" srcId="{C116293F-EFD3-4CDC-923A-BE295E746F63}" destId="{64292825-DA31-4545-AD2D-28EE899121E8}" srcOrd="0" destOrd="0" presId="urn:microsoft.com/office/officeart/2005/8/layout/orgChart1"/>
    <dgm:cxn modelId="{B67D09F8-D3F0-4D2A-A0D1-8AC01F4A2B81}" type="presOf" srcId="{725AD85C-7D62-4143-BFDF-99451E5ACFFB}" destId="{D30DE94A-6261-4A7C-B4C0-D7D3112ABE3F}" srcOrd="1" destOrd="0" presId="urn:microsoft.com/office/officeart/2005/8/layout/orgChart1"/>
    <dgm:cxn modelId="{4A03A1C9-F58E-40E4-9AC1-99D933FE6674}" type="presOf" srcId="{430A78A7-FFC0-42C5-9D86-DC31881B8A6E}" destId="{256180DB-84B9-474F-8B1F-43D7AB4B3030}" srcOrd="0" destOrd="0" presId="urn:microsoft.com/office/officeart/2005/8/layout/orgChart1"/>
    <dgm:cxn modelId="{9BF1C8D5-F60E-40BE-8E2B-07144A2906F6}" type="presOf" srcId="{39BCD97E-C97D-4F0F-A658-032A07BD43D2}" destId="{71A78F24-BD25-4CB3-9056-933A4E058D88}" srcOrd="1" destOrd="0" presId="urn:microsoft.com/office/officeart/2005/8/layout/orgChart1"/>
    <dgm:cxn modelId="{8EE718C7-FBF2-4117-AA17-A1EF6B2A6B24}" type="presParOf" srcId="{64292825-DA31-4545-AD2D-28EE899121E8}" destId="{E9ECA6B0-02F4-4190-9F4E-96E82A89F946}" srcOrd="0" destOrd="0" presId="urn:microsoft.com/office/officeart/2005/8/layout/orgChart1"/>
    <dgm:cxn modelId="{78801059-DBC3-4305-8BCC-BBB9E6E730C9}" type="presParOf" srcId="{E9ECA6B0-02F4-4190-9F4E-96E82A89F946}" destId="{9E3B9666-F827-47D6-9F8F-1396BA79F367}" srcOrd="0" destOrd="0" presId="urn:microsoft.com/office/officeart/2005/8/layout/orgChart1"/>
    <dgm:cxn modelId="{C85DC8A7-7681-4677-8567-E1141228EF62}" type="presParOf" srcId="{9E3B9666-F827-47D6-9F8F-1396BA79F367}" destId="{9E1C55D6-055F-47F5-90B7-6CD49747670A}" srcOrd="0" destOrd="0" presId="urn:microsoft.com/office/officeart/2005/8/layout/orgChart1"/>
    <dgm:cxn modelId="{7922960D-33F6-4C04-B922-8F929ED33191}" type="presParOf" srcId="{9E3B9666-F827-47D6-9F8F-1396BA79F367}" destId="{E604DA1F-4E19-4E9B-A152-71E7ABFA5CA2}" srcOrd="1" destOrd="0" presId="urn:microsoft.com/office/officeart/2005/8/layout/orgChart1"/>
    <dgm:cxn modelId="{0AD377D6-0ADD-4CAC-B6AE-49981E569B0C}" type="presParOf" srcId="{E9ECA6B0-02F4-4190-9F4E-96E82A89F946}" destId="{1BC19968-0C8F-4FEC-B2CC-96931EEBDAC9}" srcOrd="1" destOrd="0" presId="urn:microsoft.com/office/officeart/2005/8/layout/orgChart1"/>
    <dgm:cxn modelId="{3F151758-7A7D-491B-8025-4BFE8FF0598C}" type="presParOf" srcId="{1BC19968-0C8F-4FEC-B2CC-96931EEBDAC9}" destId="{DFC6D9BF-9710-43F4-86DA-DF30E575FCA8}" srcOrd="0" destOrd="0" presId="urn:microsoft.com/office/officeart/2005/8/layout/orgChart1"/>
    <dgm:cxn modelId="{4781E48A-6079-4FD1-A6DE-A2C9338FEADE}" type="presParOf" srcId="{1BC19968-0C8F-4FEC-B2CC-96931EEBDAC9}" destId="{DD04A39A-19D0-4098-B0F8-6AE9735BD882}" srcOrd="1" destOrd="0" presId="urn:microsoft.com/office/officeart/2005/8/layout/orgChart1"/>
    <dgm:cxn modelId="{B1A63D2C-FFAF-4302-90B9-53A2836065CB}" type="presParOf" srcId="{DD04A39A-19D0-4098-B0F8-6AE9735BD882}" destId="{04CD0457-D33C-4C53-8CC2-993EF3DD8EBC}" srcOrd="0" destOrd="0" presId="urn:microsoft.com/office/officeart/2005/8/layout/orgChart1"/>
    <dgm:cxn modelId="{4F716ADA-44BB-4C64-AD83-6AD7C36D1C9B}" type="presParOf" srcId="{04CD0457-D33C-4C53-8CC2-993EF3DD8EBC}" destId="{96A4B630-FA14-4F40-88F1-C3A11FF3BF38}" srcOrd="0" destOrd="0" presId="urn:microsoft.com/office/officeart/2005/8/layout/orgChart1"/>
    <dgm:cxn modelId="{37A592B5-47B3-4A17-A740-20482AD8528B}" type="presParOf" srcId="{04CD0457-D33C-4C53-8CC2-993EF3DD8EBC}" destId="{45732463-A38B-4E9B-8604-0A455D90D22D}" srcOrd="1" destOrd="0" presId="urn:microsoft.com/office/officeart/2005/8/layout/orgChart1"/>
    <dgm:cxn modelId="{9D3409D7-49E5-4ECA-B2E8-EB97A68D3DE1}" type="presParOf" srcId="{DD04A39A-19D0-4098-B0F8-6AE9735BD882}" destId="{071FBC89-0BED-4F86-ADE8-DE29FA88C029}" srcOrd="1" destOrd="0" presId="urn:microsoft.com/office/officeart/2005/8/layout/orgChart1"/>
    <dgm:cxn modelId="{B80F78DC-0378-4E01-BE70-2766160ED0BE}" type="presParOf" srcId="{DD04A39A-19D0-4098-B0F8-6AE9735BD882}" destId="{016E756F-CEAF-45D1-A7EC-CEB80ACE22CD}" srcOrd="2" destOrd="0" presId="urn:microsoft.com/office/officeart/2005/8/layout/orgChart1"/>
    <dgm:cxn modelId="{566C5205-7547-4241-B6D6-D222884179A0}" type="presParOf" srcId="{1BC19968-0C8F-4FEC-B2CC-96931EEBDAC9}" destId="{367E0ACA-6507-408E-B7C8-A345546E6CA7}" srcOrd="2" destOrd="0" presId="urn:microsoft.com/office/officeart/2005/8/layout/orgChart1"/>
    <dgm:cxn modelId="{D77F5A3E-EB64-4542-A142-27F32D3ECAE1}" type="presParOf" srcId="{1BC19968-0C8F-4FEC-B2CC-96931EEBDAC9}" destId="{24D48AE5-004D-43C2-8E7E-B9E0627C9481}" srcOrd="3" destOrd="0" presId="urn:microsoft.com/office/officeart/2005/8/layout/orgChart1"/>
    <dgm:cxn modelId="{D0034219-C4AF-47D0-8289-C3EAC34A4B25}" type="presParOf" srcId="{24D48AE5-004D-43C2-8E7E-B9E0627C9481}" destId="{B0F992CD-2BDC-485B-BBB4-302FCEADB7FA}" srcOrd="0" destOrd="0" presId="urn:microsoft.com/office/officeart/2005/8/layout/orgChart1"/>
    <dgm:cxn modelId="{F089FF6D-4902-4348-862F-1D10E9D8084E}" type="presParOf" srcId="{B0F992CD-2BDC-485B-BBB4-302FCEADB7FA}" destId="{2774B701-4491-4EE2-91F1-641088B0257F}" srcOrd="0" destOrd="0" presId="urn:microsoft.com/office/officeart/2005/8/layout/orgChart1"/>
    <dgm:cxn modelId="{AD58CB60-6763-461F-91CD-F4773F26EEC5}" type="presParOf" srcId="{B0F992CD-2BDC-485B-BBB4-302FCEADB7FA}" destId="{71A78F24-BD25-4CB3-9056-933A4E058D88}" srcOrd="1" destOrd="0" presId="urn:microsoft.com/office/officeart/2005/8/layout/orgChart1"/>
    <dgm:cxn modelId="{B06DC036-4CA1-46C7-95C8-4DB1613D6AFE}" type="presParOf" srcId="{24D48AE5-004D-43C2-8E7E-B9E0627C9481}" destId="{E88FD720-7483-4DE6-A6D3-38CA9B3B1504}" srcOrd="1" destOrd="0" presId="urn:microsoft.com/office/officeart/2005/8/layout/orgChart1"/>
    <dgm:cxn modelId="{353F06DD-8875-4228-958A-AE9E1309F73E}" type="presParOf" srcId="{24D48AE5-004D-43C2-8E7E-B9E0627C9481}" destId="{95591D91-36FA-4FBA-ADC1-AC585CFD7126}" srcOrd="2" destOrd="0" presId="urn:microsoft.com/office/officeart/2005/8/layout/orgChart1"/>
    <dgm:cxn modelId="{44022278-5CB5-486C-91DD-5AE374C6D3A7}" type="presParOf" srcId="{1BC19968-0C8F-4FEC-B2CC-96931EEBDAC9}" destId="{256180DB-84B9-474F-8B1F-43D7AB4B3030}" srcOrd="4" destOrd="0" presId="urn:microsoft.com/office/officeart/2005/8/layout/orgChart1"/>
    <dgm:cxn modelId="{79EB0F52-7D01-456E-A566-FE3B7F9F56C7}" type="presParOf" srcId="{1BC19968-0C8F-4FEC-B2CC-96931EEBDAC9}" destId="{F06B448D-2BFA-4175-A372-52A0F983E820}" srcOrd="5" destOrd="0" presId="urn:microsoft.com/office/officeart/2005/8/layout/orgChart1"/>
    <dgm:cxn modelId="{8C9EBBDF-CCA7-42BC-A131-1B575695D89C}" type="presParOf" srcId="{F06B448D-2BFA-4175-A372-52A0F983E820}" destId="{10CE0D59-F23A-4C93-814A-5D564E66CB32}" srcOrd="0" destOrd="0" presId="urn:microsoft.com/office/officeart/2005/8/layout/orgChart1"/>
    <dgm:cxn modelId="{C075101F-937D-4F23-A1FA-1DA3FAB86613}" type="presParOf" srcId="{10CE0D59-F23A-4C93-814A-5D564E66CB32}" destId="{11EEC952-01CB-4DC0-9832-208A1299CCEF}" srcOrd="0" destOrd="0" presId="urn:microsoft.com/office/officeart/2005/8/layout/orgChart1"/>
    <dgm:cxn modelId="{96A1DF1C-FA78-442C-8631-0B31C3A28F9C}" type="presParOf" srcId="{10CE0D59-F23A-4C93-814A-5D564E66CB32}" destId="{FD46D342-E5FF-4109-A25D-7D6EDC879576}" srcOrd="1" destOrd="0" presId="urn:microsoft.com/office/officeart/2005/8/layout/orgChart1"/>
    <dgm:cxn modelId="{A73D7E1E-A90D-4993-A791-F0A5321DA75E}" type="presParOf" srcId="{F06B448D-2BFA-4175-A372-52A0F983E820}" destId="{3154C99A-DC71-428C-B7A6-769D873AA3BF}" srcOrd="1" destOrd="0" presId="urn:microsoft.com/office/officeart/2005/8/layout/orgChart1"/>
    <dgm:cxn modelId="{10635C0B-D7B4-49B4-B320-72527899603B}" type="presParOf" srcId="{F06B448D-2BFA-4175-A372-52A0F983E820}" destId="{48B132AF-CE3D-4B0A-B33E-2045ED54264B}" srcOrd="2" destOrd="0" presId="urn:microsoft.com/office/officeart/2005/8/layout/orgChart1"/>
    <dgm:cxn modelId="{E9752FD7-2C3E-4D54-9558-C9875352E283}" type="presParOf" srcId="{1BC19968-0C8F-4FEC-B2CC-96931EEBDAC9}" destId="{7918AA26-4EC1-4C11-A8FC-A580C8402863}" srcOrd="6" destOrd="0" presId="urn:microsoft.com/office/officeart/2005/8/layout/orgChart1"/>
    <dgm:cxn modelId="{0A555A61-FDF2-48BB-8D95-23028411FCD3}" type="presParOf" srcId="{1BC19968-0C8F-4FEC-B2CC-96931EEBDAC9}" destId="{5A4A9D64-29D6-43F3-86A9-FADD48A3410F}" srcOrd="7" destOrd="0" presId="urn:microsoft.com/office/officeart/2005/8/layout/orgChart1"/>
    <dgm:cxn modelId="{A14D57FE-A994-4E58-8844-74E8FB83A703}" type="presParOf" srcId="{5A4A9D64-29D6-43F3-86A9-FADD48A3410F}" destId="{8DCFB616-7614-4D35-B961-95915BECE465}" srcOrd="0" destOrd="0" presId="urn:microsoft.com/office/officeart/2005/8/layout/orgChart1"/>
    <dgm:cxn modelId="{9EB63C75-6C57-4E0E-82B8-322B05D277B1}" type="presParOf" srcId="{8DCFB616-7614-4D35-B961-95915BECE465}" destId="{401A68BE-CC7B-482A-B1F0-CD739CCE6CD5}" srcOrd="0" destOrd="0" presId="urn:microsoft.com/office/officeart/2005/8/layout/orgChart1"/>
    <dgm:cxn modelId="{4765C175-EC02-4744-A9E4-909773A9A498}" type="presParOf" srcId="{8DCFB616-7614-4D35-B961-95915BECE465}" destId="{D30DE94A-6261-4A7C-B4C0-D7D3112ABE3F}" srcOrd="1" destOrd="0" presId="urn:microsoft.com/office/officeart/2005/8/layout/orgChart1"/>
    <dgm:cxn modelId="{AF8D48BC-9226-44EE-AB7F-68B342F75112}" type="presParOf" srcId="{5A4A9D64-29D6-43F3-86A9-FADD48A3410F}" destId="{52624BA8-5EB0-4415-8FDE-E57C96DFBA92}" srcOrd="1" destOrd="0" presId="urn:microsoft.com/office/officeart/2005/8/layout/orgChart1"/>
    <dgm:cxn modelId="{F63D1342-F627-4DFD-8527-2C6A819FB317}" type="presParOf" srcId="{5A4A9D64-29D6-43F3-86A9-FADD48A3410F}" destId="{B819CE3E-1A6B-415A-B930-8507D3275E17}" srcOrd="2" destOrd="0" presId="urn:microsoft.com/office/officeart/2005/8/layout/orgChart1"/>
    <dgm:cxn modelId="{0A90EB06-5171-4732-8A5E-938E0CAC54B6}" type="presParOf" srcId="{E9ECA6B0-02F4-4190-9F4E-96E82A89F946}" destId="{E9DD13EE-B9B0-4254-A0EE-3BB79993B73D}"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077477D-F2A5-4D6D-ACFE-3B7AABBFB6F3}" type="doc">
      <dgm:prSet loTypeId="urn:microsoft.com/office/officeart/2005/8/layout/orgChart1" loCatId="hierarchy" qsTypeId="urn:microsoft.com/office/officeart/2005/8/quickstyle/simple1" qsCatId="simple" csTypeId="urn:microsoft.com/office/officeart/2005/8/colors/accent1_2" csCatId="accent1"/>
      <dgm:spPr/>
    </dgm:pt>
    <dgm:pt modelId="{D6F0233B-602D-47FA-9116-C01C460E52D1}">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bg1"/>
              </a:solidFill>
              <a:effectLst/>
              <a:latin typeface="Verdana" pitchFamily="34" charset="0"/>
              <a:cs typeface="Arial" charset="0"/>
            </a:rPr>
            <a:t>За кількістю</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bg1"/>
              </a:solidFill>
              <a:effectLst/>
              <a:latin typeface="Verdana" pitchFamily="34" charset="0"/>
              <a:cs typeface="Arial" charset="0"/>
            </a:rPr>
            <a:t> патронів </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bg1"/>
              </a:solidFill>
              <a:effectLst/>
              <a:latin typeface="Verdana" pitchFamily="34" charset="0"/>
              <a:cs typeface="Arial" charset="0"/>
            </a:rPr>
            <a:t>виділяють</a:t>
          </a:r>
          <a:r>
            <a:rPr kumimoji="0" lang="ru-RU" altLang="ru-RU" b="0" i="0" u="none" strike="noStrike" cap="none" normalizeH="0" baseline="0" dirty="0" smtClean="0">
              <a:ln>
                <a:noFill/>
              </a:ln>
              <a:solidFill>
                <a:schemeClr val="bg1"/>
              </a:solidFill>
              <a:effectLst/>
              <a:latin typeface="Verdana" pitchFamily="34" charset="0"/>
              <a:cs typeface="Arial" charset="0"/>
            </a:rPr>
            <a:t> </a:t>
          </a:r>
        </a:p>
      </dgm:t>
    </dgm:pt>
    <dgm:pt modelId="{B289E182-FE4A-4414-9CE5-7B46153B37A6}" type="parTrans" cxnId="{07803BCB-4804-44A1-A765-1FD27F9E0DD2}">
      <dgm:prSet/>
      <dgm:spPr/>
      <dgm:t>
        <a:bodyPr/>
        <a:lstStyle/>
        <a:p>
          <a:endParaRPr lang="ru-RU"/>
        </a:p>
      </dgm:t>
    </dgm:pt>
    <dgm:pt modelId="{F4E62A6D-431A-4F01-A04B-46C9BC617682}" type="sibTrans" cxnId="{07803BCB-4804-44A1-A765-1FD27F9E0DD2}">
      <dgm:prSet/>
      <dgm:spPr/>
      <dgm:t>
        <a:bodyPr/>
        <a:lstStyle/>
        <a:p>
          <a:endParaRPr lang="ru-RU"/>
        </a:p>
      </dgm:t>
    </dgm:pt>
    <dgm:pt modelId="{B0154157-190D-4BA3-B4BF-582CBB66F50E}">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bg1"/>
              </a:solidFill>
              <a:effectLst/>
              <a:latin typeface="Verdana" pitchFamily="34" charset="0"/>
              <a:cs typeface="Arial" charset="0"/>
            </a:rPr>
            <a:t>Однозарядну</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bg1"/>
              </a:solidFill>
              <a:effectLst/>
              <a:latin typeface="Verdana" pitchFamily="34" charset="0"/>
              <a:cs typeface="Arial" charset="0"/>
            </a:rPr>
            <a:t>зброю</a:t>
          </a:r>
          <a:r>
            <a:rPr kumimoji="0" lang="ru-RU" altLang="ru-RU" b="0" i="0" u="none" strike="noStrike" cap="none" normalizeH="0" baseline="0" dirty="0" smtClean="0">
              <a:ln>
                <a:noFill/>
              </a:ln>
              <a:solidFill>
                <a:schemeClr val="bg1"/>
              </a:solidFill>
              <a:effectLst/>
              <a:latin typeface="Verdana" pitchFamily="34" charset="0"/>
              <a:cs typeface="Arial" charset="0"/>
            </a:rPr>
            <a:t> </a:t>
          </a:r>
        </a:p>
      </dgm:t>
    </dgm:pt>
    <dgm:pt modelId="{ED5ADEB5-12AC-45D5-BDAF-3770B7C2B037}" type="parTrans" cxnId="{A37BF570-34CF-488D-A5D5-B34E061A84DE}">
      <dgm:prSet/>
      <dgm:spPr/>
      <dgm:t>
        <a:bodyPr/>
        <a:lstStyle/>
        <a:p>
          <a:endParaRPr lang="ru-RU"/>
        </a:p>
      </dgm:t>
    </dgm:pt>
    <dgm:pt modelId="{89E52512-9447-406A-85F5-C65FC65CC18A}" type="sibTrans" cxnId="{A37BF570-34CF-488D-A5D5-B34E061A84DE}">
      <dgm:prSet/>
      <dgm:spPr/>
      <dgm:t>
        <a:bodyPr/>
        <a:lstStyle/>
        <a:p>
          <a:endParaRPr lang="ru-RU"/>
        </a:p>
      </dgm:t>
    </dgm:pt>
    <dgm:pt modelId="{595C5842-A791-4FC2-A940-7C82981E7AC5}">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bg1"/>
              </a:solidFill>
              <a:effectLst/>
              <a:latin typeface="Verdana" pitchFamily="34" charset="0"/>
              <a:cs typeface="Arial" charset="0"/>
            </a:rPr>
            <a:t>Багатозарядну</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bg1"/>
              </a:solidFill>
              <a:effectLst/>
              <a:latin typeface="Verdana" pitchFamily="34" charset="0"/>
              <a:cs typeface="Arial" charset="0"/>
            </a:rPr>
            <a:t> зброю</a:t>
          </a:r>
          <a:r>
            <a:rPr kumimoji="0" lang="ru-RU" altLang="ru-RU" b="0" i="0" u="none" strike="noStrike" cap="none" normalizeH="0" baseline="0" dirty="0" smtClean="0">
              <a:ln>
                <a:noFill/>
              </a:ln>
              <a:solidFill>
                <a:schemeClr val="bg1"/>
              </a:solidFill>
              <a:effectLst/>
              <a:latin typeface="Verdana" pitchFamily="34" charset="0"/>
              <a:cs typeface="Arial" charset="0"/>
            </a:rPr>
            <a:t> </a:t>
          </a:r>
        </a:p>
      </dgm:t>
    </dgm:pt>
    <dgm:pt modelId="{423A069E-D1D1-4801-8CDA-DC366ADDC496}" type="parTrans" cxnId="{C4557817-3E5A-4FA7-9916-7C82E4D2504A}">
      <dgm:prSet/>
      <dgm:spPr/>
      <dgm:t>
        <a:bodyPr/>
        <a:lstStyle/>
        <a:p>
          <a:endParaRPr lang="ru-RU"/>
        </a:p>
      </dgm:t>
    </dgm:pt>
    <dgm:pt modelId="{749307EA-AEDB-42A9-8BAD-02D8385DD6C7}" type="sibTrans" cxnId="{C4557817-3E5A-4FA7-9916-7C82E4D2504A}">
      <dgm:prSet/>
      <dgm:spPr/>
      <dgm:t>
        <a:bodyPr/>
        <a:lstStyle/>
        <a:p>
          <a:endParaRPr lang="ru-RU"/>
        </a:p>
      </dgm:t>
    </dgm:pt>
    <dgm:pt modelId="{67722E4E-1550-4AEF-BB0A-390117A2CDFE}" type="pres">
      <dgm:prSet presAssocID="{0077477D-F2A5-4D6D-ACFE-3B7AABBFB6F3}" presName="hierChild1" presStyleCnt="0">
        <dgm:presLayoutVars>
          <dgm:orgChart val="1"/>
          <dgm:chPref val="1"/>
          <dgm:dir/>
          <dgm:animOne val="branch"/>
          <dgm:animLvl val="lvl"/>
          <dgm:resizeHandles/>
        </dgm:presLayoutVars>
      </dgm:prSet>
      <dgm:spPr/>
    </dgm:pt>
    <dgm:pt modelId="{E9C38C93-FF41-4F91-AC29-4886EB6C3FD4}" type="pres">
      <dgm:prSet presAssocID="{D6F0233B-602D-47FA-9116-C01C460E52D1}" presName="hierRoot1" presStyleCnt="0">
        <dgm:presLayoutVars>
          <dgm:hierBranch/>
        </dgm:presLayoutVars>
      </dgm:prSet>
      <dgm:spPr/>
    </dgm:pt>
    <dgm:pt modelId="{9F840564-BC8F-4EB4-AD64-72F650E5B0FE}" type="pres">
      <dgm:prSet presAssocID="{D6F0233B-602D-47FA-9116-C01C460E52D1}" presName="rootComposite1" presStyleCnt="0"/>
      <dgm:spPr/>
    </dgm:pt>
    <dgm:pt modelId="{67D7630A-CC78-42E1-971A-5D740DF3F3B6}" type="pres">
      <dgm:prSet presAssocID="{D6F0233B-602D-47FA-9116-C01C460E52D1}" presName="rootText1" presStyleLbl="node0" presStyleIdx="0" presStyleCnt="1">
        <dgm:presLayoutVars>
          <dgm:chPref val="3"/>
        </dgm:presLayoutVars>
      </dgm:prSet>
      <dgm:spPr/>
    </dgm:pt>
    <dgm:pt modelId="{A984140B-1EEC-43F4-8319-870BDBC97442}" type="pres">
      <dgm:prSet presAssocID="{D6F0233B-602D-47FA-9116-C01C460E52D1}" presName="rootConnector1" presStyleLbl="node1" presStyleIdx="0" presStyleCnt="0"/>
      <dgm:spPr/>
    </dgm:pt>
    <dgm:pt modelId="{F36D1815-931E-4827-A47D-134B5CB25427}" type="pres">
      <dgm:prSet presAssocID="{D6F0233B-602D-47FA-9116-C01C460E52D1}" presName="hierChild2" presStyleCnt="0"/>
      <dgm:spPr/>
    </dgm:pt>
    <dgm:pt modelId="{F83E3E3B-BB71-448C-B5A5-5A33B5381ADE}" type="pres">
      <dgm:prSet presAssocID="{ED5ADEB5-12AC-45D5-BDAF-3770B7C2B037}" presName="Name35" presStyleLbl="parChTrans1D2" presStyleIdx="0" presStyleCnt="2"/>
      <dgm:spPr/>
    </dgm:pt>
    <dgm:pt modelId="{ED6A67DD-4895-4BEA-A94B-ADF4B3E28AFA}" type="pres">
      <dgm:prSet presAssocID="{B0154157-190D-4BA3-B4BF-582CBB66F50E}" presName="hierRoot2" presStyleCnt="0">
        <dgm:presLayoutVars>
          <dgm:hierBranch/>
        </dgm:presLayoutVars>
      </dgm:prSet>
      <dgm:spPr/>
    </dgm:pt>
    <dgm:pt modelId="{74B280BE-3EFE-4F7E-AD34-376C1DC36291}" type="pres">
      <dgm:prSet presAssocID="{B0154157-190D-4BA3-B4BF-582CBB66F50E}" presName="rootComposite" presStyleCnt="0"/>
      <dgm:spPr/>
    </dgm:pt>
    <dgm:pt modelId="{A2AA2281-EAE6-4660-BDB4-06BA11430833}" type="pres">
      <dgm:prSet presAssocID="{B0154157-190D-4BA3-B4BF-582CBB66F50E}" presName="rootText" presStyleLbl="node2" presStyleIdx="0" presStyleCnt="2">
        <dgm:presLayoutVars>
          <dgm:chPref val="3"/>
        </dgm:presLayoutVars>
      </dgm:prSet>
      <dgm:spPr/>
    </dgm:pt>
    <dgm:pt modelId="{61FC0D00-DC94-4FBE-A1F5-60D5D330F478}" type="pres">
      <dgm:prSet presAssocID="{B0154157-190D-4BA3-B4BF-582CBB66F50E}" presName="rootConnector" presStyleLbl="node2" presStyleIdx="0" presStyleCnt="2"/>
      <dgm:spPr/>
    </dgm:pt>
    <dgm:pt modelId="{635532E4-0487-4E26-B4A5-75B723A1BA27}" type="pres">
      <dgm:prSet presAssocID="{B0154157-190D-4BA3-B4BF-582CBB66F50E}" presName="hierChild4" presStyleCnt="0"/>
      <dgm:spPr/>
    </dgm:pt>
    <dgm:pt modelId="{8D6E3962-B900-4C0A-A1B3-DA0A9586271E}" type="pres">
      <dgm:prSet presAssocID="{B0154157-190D-4BA3-B4BF-582CBB66F50E}" presName="hierChild5" presStyleCnt="0"/>
      <dgm:spPr/>
    </dgm:pt>
    <dgm:pt modelId="{986DEB61-47EF-46E5-907A-AF1A3F8F1D24}" type="pres">
      <dgm:prSet presAssocID="{423A069E-D1D1-4801-8CDA-DC366ADDC496}" presName="Name35" presStyleLbl="parChTrans1D2" presStyleIdx="1" presStyleCnt="2"/>
      <dgm:spPr/>
    </dgm:pt>
    <dgm:pt modelId="{808EA6A0-324E-4D98-8EFF-3E395B207384}" type="pres">
      <dgm:prSet presAssocID="{595C5842-A791-4FC2-A940-7C82981E7AC5}" presName="hierRoot2" presStyleCnt="0">
        <dgm:presLayoutVars>
          <dgm:hierBranch/>
        </dgm:presLayoutVars>
      </dgm:prSet>
      <dgm:spPr/>
    </dgm:pt>
    <dgm:pt modelId="{85AD8320-5668-4B05-8FE8-6BC766A9E4B2}" type="pres">
      <dgm:prSet presAssocID="{595C5842-A791-4FC2-A940-7C82981E7AC5}" presName="rootComposite" presStyleCnt="0"/>
      <dgm:spPr/>
    </dgm:pt>
    <dgm:pt modelId="{D9076CE7-5BDB-4C62-914B-495EB998723A}" type="pres">
      <dgm:prSet presAssocID="{595C5842-A791-4FC2-A940-7C82981E7AC5}" presName="rootText" presStyleLbl="node2" presStyleIdx="1" presStyleCnt="2">
        <dgm:presLayoutVars>
          <dgm:chPref val="3"/>
        </dgm:presLayoutVars>
      </dgm:prSet>
      <dgm:spPr/>
    </dgm:pt>
    <dgm:pt modelId="{DF28DBC7-613C-4064-ABFA-17F54A158F82}" type="pres">
      <dgm:prSet presAssocID="{595C5842-A791-4FC2-A940-7C82981E7AC5}" presName="rootConnector" presStyleLbl="node2" presStyleIdx="1" presStyleCnt="2"/>
      <dgm:spPr/>
    </dgm:pt>
    <dgm:pt modelId="{60D0C005-D382-44AB-8A3C-C9AAB8D31CA3}" type="pres">
      <dgm:prSet presAssocID="{595C5842-A791-4FC2-A940-7C82981E7AC5}" presName="hierChild4" presStyleCnt="0"/>
      <dgm:spPr/>
    </dgm:pt>
    <dgm:pt modelId="{7E4166E5-BDE8-44C4-A7E1-E74594B041A8}" type="pres">
      <dgm:prSet presAssocID="{595C5842-A791-4FC2-A940-7C82981E7AC5}" presName="hierChild5" presStyleCnt="0"/>
      <dgm:spPr/>
    </dgm:pt>
    <dgm:pt modelId="{B50E94AC-4885-4028-918E-2064499841AB}" type="pres">
      <dgm:prSet presAssocID="{D6F0233B-602D-47FA-9116-C01C460E52D1}" presName="hierChild3" presStyleCnt="0"/>
      <dgm:spPr/>
    </dgm:pt>
  </dgm:ptLst>
  <dgm:cxnLst>
    <dgm:cxn modelId="{54D6F386-E31A-423A-963E-0F567DAF079D}" type="presOf" srcId="{D6F0233B-602D-47FA-9116-C01C460E52D1}" destId="{A984140B-1EEC-43F4-8319-870BDBC97442}" srcOrd="1" destOrd="0" presId="urn:microsoft.com/office/officeart/2005/8/layout/orgChart1"/>
    <dgm:cxn modelId="{B227F4AA-D45D-4E8B-B020-9959074F6636}" type="presOf" srcId="{ED5ADEB5-12AC-45D5-BDAF-3770B7C2B037}" destId="{F83E3E3B-BB71-448C-B5A5-5A33B5381ADE}" srcOrd="0" destOrd="0" presId="urn:microsoft.com/office/officeart/2005/8/layout/orgChart1"/>
    <dgm:cxn modelId="{CA28DD10-7890-43E6-B5D0-87E22DFD7A7E}" type="presOf" srcId="{423A069E-D1D1-4801-8CDA-DC366ADDC496}" destId="{986DEB61-47EF-46E5-907A-AF1A3F8F1D24}" srcOrd="0" destOrd="0" presId="urn:microsoft.com/office/officeart/2005/8/layout/orgChart1"/>
    <dgm:cxn modelId="{E90591FD-DA37-4C82-961A-3A5F7CB47BFA}" type="presOf" srcId="{0077477D-F2A5-4D6D-ACFE-3B7AABBFB6F3}" destId="{67722E4E-1550-4AEF-BB0A-390117A2CDFE}" srcOrd="0" destOrd="0" presId="urn:microsoft.com/office/officeart/2005/8/layout/orgChart1"/>
    <dgm:cxn modelId="{A37BF570-34CF-488D-A5D5-B34E061A84DE}" srcId="{D6F0233B-602D-47FA-9116-C01C460E52D1}" destId="{B0154157-190D-4BA3-B4BF-582CBB66F50E}" srcOrd="0" destOrd="0" parTransId="{ED5ADEB5-12AC-45D5-BDAF-3770B7C2B037}" sibTransId="{89E52512-9447-406A-85F5-C65FC65CC18A}"/>
    <dgm:cxn modelId="{142F4E0E-0305-46E4-A49A-8F41D8190FCA}" type="presOf" srcId="{D6F0233B-602D-47FA-9116-C01C460E52D1}" destId="{67D7630A-CC78-42E1-971A-5D740DF3F3B6}" srcOrd="0" destOrd="0" presId="urn:microsoft.com/office/officeart/2005/8/layout/orgChart1"/>
    <dgm:cxn modelId="{C4557817-3E5A-4FA7-9916-7C82E4D2504A}" srcId="{D6F0233B-602D-47FA-9116-C01C460E52D1}" destId="{595C5842-A791-4FC2-A940-7C82981E7AC5}" srcOrd="1" destOrd="0" parTransId="{423A069E-D1D1-4801-8CDA-DC366ADDC496}" sibTransId="{749307EA-AEDB-42A9-8BAD-02D8385DD6C7}"/>
    <dgm:cxn modelId="{759EE15A-D833-40D3-81C8-78B3C4F44DC4}" type="presOf" srcId="{B0154157-190D-4BA3-B4BF-582CBB66F50E}" destId="{A2AA2281-EAE6-4660-BDB4-06BA11430833}" srcOrd="0" destOrd="0" presId="urn:microsoft.com/office/officeart/2005/8/layout/orgChart1"/>
    <dgm:cxn modelId="{07803BCB-4804-44A1-A765-1FD27F9E0DD2}" srcId="{0077477D-F2A5-4D6D-ACFE-3B7AABBFB6F3}" destId="{D6F0233B-602D-47FA-9116-C01C460E52D1}" srcOrd="0" destOrd="0" parTransId="{B289E182-FE4A-4414-9CE5-7B46153B37A6}" sibTransId="{F4E62A6D-431A-4F01-A04B-46C9BC617682}"/>
    <dgm:cxn modelId="{D74A537C-4CA6-4A84-9A89-22474FAD233F}" type="presOf" srcId="{595C5842-A791-4FC2-A940-7C82981E7AC5}" destId="{D9076CE7-5BDB-4C62-914B-495EB998723A}" srcOrd="0" destOrd="0" presId="urn:microsoft.com/office/officeart/2005/8/layout/orgChart1"/>
    <dgm:cxn modelId="{99E8BFA1-2667-48A9-83D0-BA555B94545F}" type="presOf" srcId="{B0154157-190D-4BA3-B4BF-582CBB66F50E}" destId="{61FC0D00-DC94-4FBE-A1F5-60D5D330F478}" srcOrd="1" destOrd="0" presId="urn:microsoft.com/office/officeart/2005/8/layout/orgChart1"/>
    <dgm:cxn modelId="{BC8F5091-1E67-483C-A516-A48A93BC198C}" type="presOf" srcId="{595C5842-A791-4FC2-A940-7C82981E7AC5}" destId="{DF28DBC7-613C-4064-ABFA-17F54A158F82}" srcOrd="1" destOrd="0" presId="urn:microsoft.com/office/officeart/2005/8/layout/orgChart1"/>
    <dgm:cxn modelId="{CB81163C-0765-4F20-897A-1DEF85E3F9CB}" type="presParOf" srcId="{67722E4E-1550-4AEF-BB0A-390117A2CDFE}" destId="{E9C38C93-FF41-4F91-AC29-4886EB6C3FD4}" srcOrd="0" destOrd="0" presId="urn:microsoft.com/office/officeart/2005/8/layout/orgChart1"/>
    <dgm:cxn modelId="{7370909E-6240-48C5-A6E2-87BF53D8FA90}" type="presParOf" srcId="{E9C38C93-FF41-4F91-AC29-4886EB6C3FD4}" destId="{9F840564-BC8F-4EB4-AD64-72F650E5B0FE}" srcOrd="0" destOrd="0" presId="urn:microsoft.com/office/officeart/2005/8/layout/orgChart1"/>
    <dgm:cxn modelId="{3A625CFE-FB7A-4DD3-B72B-87D649946232}" type="presParOf" srcId="{9F840564-BC8F-4EB4-AD64-72F650E5B0FE}" destId="{67D7630A-CC78-42E1-971A-5D740DF3F3B6}" srcOrd="0" destOrd="0" presId="urn:microsoft.com/office/officeart/2005/8/layout/orgChart1"/>
    <dgm:cxn modelId="{3741D424-D8B1-46D8-9361-D5D0981B3F0B}" type="presParOf" srcId="{9F840564-BC8F-4EB4-AD64-72F650E5B0FE}" destId="{A984140B-1EEC-43F4-8319-870BDBC97442}" srcOrd="1" destOrd="0" presId="urn:microsoft.com/office/officeart/2005/8/layout/orgChart1"/>
    <dgm:cxn modelId="{253B86EB-1D36-49F3-9026-B50F61D32F26}" type="presParOf" srcId="{E9C38C93-FF41-4F91-AC29-4886EB6C3FD4}" destId="{F36D1815-931E-4827-A47D-134B5CB25427}" srcOrd="1" destOrd="0" presId="urn:microsoft.com/office/officeart/2005/8/layout/orgChart1"/>
    <dgm:cxn modelId="{B23E82D8-A3EB-4F85-93E7-A176D59EC9AB}" type="presParOf" srcId="{F36D1815-931E-4827-A47D-134B5CB25427}" destId="{F83E3E3B-BB71-448C-B5A5-5A33B5381ADE}" srcOrd="0" destOrd="0" presId="urn:microsoft.com/office/officeart/2005/8/layout/orgChart1"/>
    <dgm:cxn modelId="{28AEB760-FD8E-46B1-879E-8EE168AA2FF6}" type="presParOf" srcId="{F36D1815-931E-4827-A47D-134B5CB25427}" destId="{ED6A67DD-4895-4BEA-A94B-ADF4B3E28AFA}" srcOrd="1" destOrd="0" presId="urn:microsoft.com/office/officeart/2005/8/layout/orgChart1"/>
    <dgm:cxn modelId="{22602CF5-A82F-4939-BF5C-586CD6BC635D}" type="presParOf" srcId="{ED6A67DD-4895-4BEA-A94B-ADF4B3E28AFA}" destId="{74B280BE-3EFE-4F7E-AD34-376C1DC36291}" srcOrd="0" destOrd="0" presId="urn:microsoft.com/office/officeart/2005/8/layout/orgChart1"/>
    <dgm:cxn modelId="{ADF1E786-F8F7-4F70-AB82-0097CD4E42AA}" type="presParOf" srcId="{74B280BE-3EFE-4F7E-AD34-376C1DC36291}" destId="{A2AA2281-EAE6-4660-BDB4-06BA11430833}" srcOrd="0" destOrd="0" presId="urn:microsoft.com/office/officeart/2005/8/layout/orgChart1"/>
    <dgm:cxn modelId="{FD244AC2-8A7F-40CE-A945-9D75A167F39F}" type="presParOf" srcId="{74B280BE-3EFE-4F7E-AD34-376C1DC36291}" destId="{61FC0D00-DC94-4FBE-A1F5-60D5D330F478}" srcOrd="1" destOrd="0" presId="urn:microsoft.com/office/officeart/2005/8/layout/orgChart1"/>
    <dgm:cxn modelId="{0F46DF4B-55C9-40D3-A57D-BC1DCF6277E0}" type="presParOf" srcId="{ED6A67DD-4895-4BEA-A94B-ADF4B3E28AFA}" destId="{635532E4-0487-4E26-B4A5-75B723A1BA27}" srcOrd="1" destOrd="0" presId="urn:microsoft.com/office/officeart/2005/8/layout/orgChart1"/>
    <dgm:cxn modelId="{70C71AE2-E83C-4026-820B-6A2E076139CB}" type="presParOf" srcId="{ED6A67DD-4895-4BEA-A94B-ADF4B3E28AFA}" destId="{8D6E3962-B900-4C0A-A1B3-DA0A9586271E}" srcOrd="2" destOrd="0" presId="urn:microsoft.com/office/officeart/2005/8/layout/orgChart1"/>
    <dgm:cxn modelId="{6D17AFB9-83DA-4701-A33A-AD5152565D57}" type="presParOf" srcId="{F36D1815-931E-4827-A47D-134B5CB25427}" destId="{986DEB61-47EF-46E5-907A-AF1A3F8F1D24}" srcOrd="2" destOrd="0" presId="urn:microsoft.com/office/officeart/2005/8/layout/orgChart1"/>
    <dgm:cxn modelId="{B505D50A-FD8E-4EFB-8E58-17EF997F9719}" type="presParOf" srcId="{F36D1815-931E-4827-A47D-134B5CB25427}" destId="{808EA6A0-324E-4D98-8EFF-3E395B207384}" srcOrd="3" destOrd="0" presId="urn:microsoft.com/office/officeart/2005/8/layout/orgChart1"/>
    <dgm:cxn modelId="{8FF2ACC0-28BE-4BC6-9F11-3CDFA7E7EB5B}" type="presParOf" srcId="{808EA6A0-324E-4D98-8EFF-3E395B207384}" destId="{85AD8320-5668-4B05-8FE8-6BC766A9E4B2}" srcOrd="0" destOrd="0" presId="urn:microsoft.com/office/officeart/2005/8/layout/orgChart1"/>
    <dgm:cxn modelId="{0766D031-BDDB-4655-AC4B-7709B2ACBCB8}" type="presParOf" srcId="{85AD8320-5668-4B05-8FE8-6BC766A9E4B2}" destId="{D9076CE7-5BDB-4C62-914B-495EB998723A}" srcOrd="0" destOrd="0" presId="urn:microsoft.com/office/officeart/2005/8/layout/orgChart1"/>
    <dgm:cxn modelId="{6FA00D37-D304-4E83-ADEA-A6F3699E86AB}" type="presParOf" srcId="{85AD8320-5668-4B05-8FE8-6BC766A9E4B2}" destId="{DF28DBC7-613C-4064-ABFA-17F54A158F82}" srcOrd="1" destOrd="0" presId="urn:microsoft.com/office/officeart/2005/8/layout/orgChart1"/>
    <dgm:cxn modelId="{D68577B4-5CCF-4322-B3A3-98CDB8BBB494}" type="presParOf" srcId="{808EA6A0-324E-4D98-8EFF-3E395B207384}" destId="{60D0C005-D382-44AB-8A3C-C9AAB8D31CA3}" srcOrd="1" destOrd="0" presId="urn:microsoft.com/office/officeart/2005/8/layout/orgChart1"/>
    <dgm:cxn modelId="{51775C1C-9B6C-4C64-A189-EABE27CE66CB}" type="presParOf" srcId="{808EA6A0-324E-4D98-8EFF-3E395B207384}" destId="{7E4166E5-BDE8-44C4-A7E1-E74594B041A8}" srcOrd="2" destOrd="0" presId="urn:microsoft.com/office/officeart/2005/8/layout/orgChart1"/>
    <dgm:cxn modelId="{0FB54E0E-944A-418A-8711-34770A1198EA}" type="presParOf" srcId="{E9C38C93-FF41-4F91-AC29-4886EB6C3FD4}" destId="{B50E94AC-4885-4028-918E-2064499841AB}"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FA0374F-2ECA-4ADD-B844-CECF1E65854C}" type="doc">
      <dgm:prSet loTypeId="urn:microsoft.com/office/officeart/2005/8/layout/orgChart1" loCatId="hierarchy" qsTypeId="urn:microsoft.com/office/officeart/2005/8/quickstyle/simple1" qsCatId="simple" csTypeId="urn:microsoft.com/office/officeart/2005/8/colors/accent1_2" csCatId="accent1" phldr="1"/>
      <dgm:spPr/>
    </dgm:pt>
    <dgm:pt modelId="{CBA8DB57-B4B4-4D74-A91E-F8AF14D9976D}">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bg1"/>
              </a:solidFill>
              <a:effectLst/>
              <a:latin typeface="Verdana" pitchFamily="34" charset="0"/>
              <a:cs typeface="Arial" charset="0"/>
            </a:rPr>
            <a:t>за </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bg1"/>
              </a:solidFill>
              <a:effectLst/>
              <a:latin typeface="Verdana" pitchFamily="34" charset="0"/>
              <a:cs typeface="Arial" charset="0"/>
            </a:rPr>
            <a:t>кількістю стволів </a:t>
          </a:r>
          <a:endParaRPr kumimoji="0" lang="ru-RU" altLang="ru-RU" b="0" i="0" u="none" strike="noStrike" cap="none" normalizeH="0" baseline="0" dirty="0" smtClean="0">
            <a:ln>
              <a:noFill/>
            </a:ln>
            <a:solidFill>
              <a:schemeClr val="bg1"/>
            </a:solidFill>
            <a:effectLst/>
            <a:latin typeface="Verdana" pitchFamily="34" charset="0"/>
            <a:cs typeface="Arial" charset="0"/>
          </a:endParaRPr>
        </a:p>
      </dgm:t>
    </dgm:pt>
    <dgm:pt modelId="{F593A6F1-2B2D-47BA-AADA-1E41BB5D76CC}" type="parTrans" cxnId="{3DF20853-93AD-4E62-8532-870F10871C76}">
      <dgm:prSet/>
      <dgm:spPr/>
      <dgm:t>
        <a:bodyPr/>
        <a:lstStyle/>
        <a:p>
          <a:endParaRPr lang="ru-RU"/>
        </a:p>
      </dgm:t>
    </dgm:pt>
    <dgm:pt modelId="{80C65452-A184-487F-BDC5-3AFCD23D47C5}" type="sibTrans" cxnId="{3DF20853-93AD-4E62-8532-870F10871C76}">
      <dgm:prSet/>
      <dgm:spPr/>
      <dgm:t>
        <a:bodyPr/>
        <a:lstStyle/>
        <a:p>
          <a:endParaRPr lang="ru-RU"/>
        </a:p>
      </dgm:t>
    </dgm:pt>
    <dgm:pt modelId="{8504BA8D-49D6-41DE-A13F-89ABF3E50CB8}">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bg1"/>
              </a:solidFill>
              <a:effectLst/>
              <a:latin typeface="Verdana" pitchFamily="34" charset="0"/>
              <a:cs typeface="Arial" charset="0"/>
            </a:rPr>
            <a:t>одноствольну</a:t>
          </a:r>
          <a:r>
            <a:rPr kumimoji="0" lang="ru-RU" altLang="ru-RU" b="0" i="0" u="none" strike="noStrike" cap="none" normalizeH="0" baseline="0" dirty="0" smtClean="0">
              <a:ln>
                <a:noFill/>
              </a:ln>
              <a:solidFill>
                <a:schemeClr val="tx1"/>
              </a:solidFill>
              <a:effectLst/>
              <a:latin typeface="Verdana" pitchFamily="34" charset="0"/>
              <a:cs typeface="Arial" charset="0"/>
            </a:rPr>
            <a:t> </a:t>
          </a:r>
        </a:p>
      </dgm:t>
    </dgm:pt>
    <dgm:pt modelId="{AEA6FDB8-0BD7-4F55-962A-BDB619D14571}" type="parTrans" cxnId="{E7358001-0F8E-403D-AE3D-968649EBFECC}">
      <dgm:prSet/>
      <dgm:spPr/>
      <dgm:t>
        <a:bodyPr/>
        <a:lstStyle/>
        <a:p>
          <a:endParaRPr lang="ru-RU"/>
        </a:p>
      </dgm:t>
    </dgm:pt>
    <dgm:pt modelId="{0A8CE048-6F39-46E0-980E-4CFB133E4C5E}" type="sibTrans" cxnId="{E7358001-0F8E-403D-AE3D-968649EBFECC}">
      <dgm:prSet/>
      <dgm:spPr/>
      <dgm:t>
        <a:bodyPr/>
        <a:lstStyle/>
        <a:p>
          <a:endParaRPr lang="ru-RU"/>
        </a:p>
      </dgm:t>
    </dgm:pt>
    <dgm:pt modelId="{AC8CADCF-F962-4BA8-A5FA-3630562A9A83}">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bg1"/>
              </a:solidFill>
              <a:effectLst/>
              <a:latin typeface="Verdana" pitchFamily="34" charset="0"/>
              <a:cs typeface="Arial" charset="0"/>
            </a:rPr>
            <a:t>двоствольну</a:t>
          </a:r>
          <a:r>
            <a:rPr kumimoji="0" lang="ru-RU" altLang="ru-RU" b="0" i="0" u="none" strike="noStrike" cap="none" normalizeH="0" baseline="0" dirty="0" smtClean="0">
              <a:ln>
                <a:noFill/>
              </a:ln>
              <a:solidFill>
                <a:schemeClr val="tx1"/>
              </a:solidFill>
              <a:effectLst/>
              <a:latin typeface="Verdana" pitchFamily="34" charset="0"/>
              <a:cs typeface="Arial" charset="0"/>
            </a:rPr>
            <a:t> </a:t>
          </a:r>
        </a:p>
      </dgm:t>
    </dgm:pt>
    <dgm:pt modelId="{E7B63741-D351-4AFA-9C29-B2B7E89AE4B5}" type="parTrans" cxnId="{4FDB7FF9-62CD-4ED7-BFE8-7DFA884E5DDD}">
      <dgm:prSet/>
      <dgm:spPr/>
      <dgm:t>
        <a:bodyPr/>
        <a:lstStyle/>
        <a:p>
          <a:endParaRPr lang="ru-RU"/>
        </a:p>
      </dgm:t>
    </dgm:pt>
    <dgm:pt modelId="{9A0C04EA-5175-44BF-B4B7-A9D8A5564A8B}" type="sibTrans" cxnId="{4FDB7FF9-62CD-4ED7-BFE8-7DFA884E5DDD}">
      <dgm:prSet/>
      <dgm:spPr/>
      <dgm:t>
        <a:bodyPr/>
        <a:lstStyle/>
        <a:p>
          <a:endParaRPr lang="ru-RU"/>
        </a:p>
      </dgm:t>
    </dgm:pt>
    <dgm:pt modelId="{A65F0744-DE85-4555-B94D-B10D42332353}">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err="1" smtClean="0">
              <a:ln>
                <a:noFill/>
              </a:ln>
              <a:solidFill>
                <a:schemeClr val="bg1"/>
              </a:solidFill>
              <a:effectLst/>
              <a:latin typeface="Verdana" pitchFamily="34" charset="0"/>
              <a:cs typeface="Arial" charset="0"/>
            </a:rPr>
            <a:t>багатоствольну</a:t>
          </a:r>
          <a:r>
            <a:rPr kumimoji="0" lang="ru-RU" altLang="ru-RU" b="0" i="0" u="none" strike="noStrike" cap="none" normalizeH="0" baseline="0" dirty="0" smtClean="0">
              <a:ln>
                <a:noFill/>
              </a:ln>
              <a:solidFill>
                <a:schemeClr val="tx1"/>
              </a:solidFill>
              <a:effectLst/>
              <a:latin typeface="Verdana" pitchFamily="34" charset="0"/>
              <a:cs typeface="Arial" charset="0"/>
            </a:rPr>
            <a:t> </a:t>
          </a:r>
        </a:p>
      </dgm:t>
    </dgm:pt>
    <dgm:pt modelId="{BA6EFA57-0445-46AA-ADED-94BFE99CA909}" type="parTrans" cxnId="{D1516A48-E8F5-48F7-82C4-5AEEB28B3FC2}">
      <dgm:prSet/>
      <dgm:spPr/>
      <dgm:t>
        <a:bodyPr/>
        <a:lstStyle/>
        <a:p>
          <a:endParaRPr lang="ru-RU"/>
        </a:p>
      </dgm:t>
    </dgm:pt>
    <dgm:pt modelId="{3F033C81-F451-41C3-9E5C-948FF3CFCB67}" type="sibTrans" cxnId="{D1516A48-E8F5-48F7-82C4-5AEEB28B3FC2}">
      <dgm:prSet/>
      <dgm:spPr/>
      <dgm:t>
        <a:bodyPr/>
        <a:lstStyle/>
        <a:p>
          <a:endParaRPr lang="ru-RU"/>
        </a:p>
      </dgm:t>
    </dgm:pt>
    <dgm:pt modelId="{EA91F2D0-9D08-45F9-A04C-83953430D779}" type="pres">
      <dgm:prSet presAssocID="{5FA0374F-2ECA-4ADD-B844-CECF1E65854C}" presName="hierChild1" presStyleCnt="0">
        <dgm:presLayoutVars>
          <dgm:orgChart val="1"/>
          <dgm:chPref val="1"/>
          <dgm:dir/>
          <dgm:animOne val="branch"/>
          <dgm:animLvl val="lvl"/>
          <dgm:resizeHandles/>
        </dgm:presLayoutVars>
      </dgm:prSet>
      <dgm:spPr/>
    </dgm:pt>
    <dgm:pt modelId="{C0296BE7-A002-48DB-A7D3-1B4EF787122C}" type="pres">
      <dgm:prSet presAssocID="{CBA8DB57-B4B4-4D74-A91E-F8AF14D9976D}" presName="hierRoot1" presStyleCnt="0">
        <dgm:presLayoutVars>
          <dgm:hierBranch/>
        </dgm:presLayoutVars>
      </dgm:prSet>
      <dgm:spPr/>
    </dgm:pt>
    <dgm:pt modelId="{1E51F2F9-A606-4F66-8476-9546B0633FD4}" type="pres">
      <dgm:prSet presAssocID="{CBA8DB57-B4B4-4D74-A91E-F8AF14D9976D}" presName="rootComposite1" presStyleCnt="0"/>
      <dgm:spPr/>
    </dgm:pt>
    <dgm:pt modelId="{A7158625-392D-4CA4-9F87-BF52BE4B806C}" type="pres">
      <dgm:prSet presAssocID="{CBA8DB57-B4B4-4D74-A91E-F8AF14D9976D}" presName="rootText1" presStyleLbl="node0" presStyleIdx="0" presStyleCnt="1">
        <dgm:presLayoutVars>
          <dgm:chPref val="3"/>
        </dgm:presLayoutVars>
      </dgm:prSet>
      <dgm:spPr/>
      <dgm:t>
        <a:bodyPr/>
        <a:lstStyle/>
        <a:p>
          <a:endParaRPr lang="ru-RU"/>
        </a:p>
      </dgm:t>
    </dgm:pt>
    <dgm:pt modelId="{C9B9D787-8160-40FC-A7B9-16F7720FCE79}" type="pres">
      <dgm:prSet presAssocID="{CBA8DB57-B4B4-4D74-A91E-F8AF14D9976D}" presName="rootConnector1" presStyleLbl="node1" presStyleIdx="0" presStyleCnt="0"/>
      <dgm:spPr/>
    </dgm:pt>
    <dgm:pt modelId="{79F7257C-2FFC-4DEB-8136-3FC17FD36AB8}" type="pres">
      <dgm:prSet presAssocID="{CBA8DB57-B4B4-4D74-A91E-F8AF14D9976D}" presName="hierChild2" presStyleCnt="0"/>
      <dgm:spPr/>
    </dgm:pt>
    <dgm:pt modelId="{F0465C16-9DE5-479F-BE59-9EAA4F5C5D09}" type="pres">
      <dgm:prSet presAssocID="{AEA6FDB8-0BD7-4F55-962A-BDB619D14571}" presName="Name35" presStyleLbl="parChTrans1D2" presStyleIdx="0" presStyleCnt="3"/>
      <dgm:spPr/>
    </dgm:pt>
    <dgm:pt modelId="{B194006F-3FA1-4B09-A070-B6E3A628ACBA}" type="pres">
      <dgm:prSet presAssocID="{8504BA8D-49D6-41DE-A13F-89ABF3E50CB8}" presName="hierRoot2" presStyleCnt="0">
        <dgm:presLayoutVars>
          <dgm:hierBranch/>
        </dgm:presLayoutVars>
      </dgm:prSet>
      <dgm:spPr/>
    </dgm:pt>
    <dgm:pt modelId="{B5B496D1-1514-4D72-9854-EC7475A303B8}" type="pres">
      <dgm:prSet presAssocID="{8504BA8D-49D6-41DE-A13F-89ABF3E50CB8}" presName="rootComposite" presStyleCnt="0"/>
      <dgm:spPr/>
    </dgm:pt>
    <dgm:pt modelId="{A6D4D5EE-A86E-4B83-A565-3214DEDE36BB}" type="pres">
      <dgm:prSet presAssocID="{8504BA8D-49D6-41DE-A13F-89ABF3E50CB8}" presName="rootText" presStyleLbl="node2" presStyleIdx="0" presStyleCnt="3">
        <dgm:presLayoutVars>
          <dgm:chPref val="3"/>
        </dgm:presLayoutVars>
      </dgm:prSet>
      <dgm:spPr/>
    </dgm:pt>
    <dgm:pt modelId="{18080678-4D5D-4B58-856C-982FDE794B30}" type="pres">
      <dgm:prSet presAssocID="{8504BA8D-49D6-41DE-A13F-89ABF3E50CB8}" presName="rootConnector" presStyleLbl="node2" presStyleIdx="0" presStyleCnt="3"/>
      <dgm:spPr/>
    </dgm:pt>
    <dgm:pt modelId="{00590702-A28A-4975-8879-61F1D638027F}" type="pres">
      <dgm:prSet presAssocID="{8504BA8D-49D6-41DE-A13F-89ABF3E50CB8}" presName="hierChild4" presStyleCnt="0"/>
      <dgm:spPr/>
    </dgm:pt>
    <dgm:pt modelId="{047BD8A5-6F40-4867-9495-A37C39E3D9A3}" type="pres">
      <dgm:prSet presAssocID="{8504BA8D-49D6-41DE-A13F-89ABF3E50CB8}" presName="hierChild5" presStyleCnt="0"/>
      <dgm:spPr/>
    </dgm:pt>
    <dgm:pt modelId="{CAB02062-35D1-4F8F-A04E-35237165AD2D}" type="pres">
      <dgm:prSet presAssocID="{E7B63741-D351-4AFA-9C29-B2B7E89AE4B5}" presName="Name35" presStyleLbl="parChTrans1D2" presStyleIdx="1" presStyleCnt="3"/>
      <dgm:spPr/>
    </dgm:pt>
    <dgm:pt modelId="{A2484F4F-89F4-4B6E-83FC-0F87CEE4AF11}" type="pres">
      <dgm:prSet presAssocID="{AC8CADCF-F962-4BA8-A5FA-3630562A9A83}" presName="hierRoot2" presStyleCnt="0">
        <dgm:presLayoutVars>
          <dgm:hierBranch/>
        </dgm:presLayoutVars>
      </dgm:prSet>
      <dgm:spPr/>
    </dgm:pt>
    <dgm:pt modelId="{3AF1ADD5-50BC-48A4-8A63-C1A6F0432FE4}" type="pres">
      <dgm:prSet presAssocID="{AC8CADCF-F962-4BA8-A5FA-3630562A9A83}" presName="rootComposite" presStyleCnt="0"/>
      <dgm:spPr/>
    </dgm:pt>
    <dgm:pt modelId="{495E7CA8-ECF1-4CC6-B671-AB7D95B9E1AD}" type="pres">
      <dgm:prSet presAssocID="{AC8CADCF-F962-4BA8-A5FA-3630562A9A83}" presName="rootText" presStyleLbl="node2" presStyleIdx="1" presStyleCnt="3">
        <dgm:presLayoutVars>
          <dgm:chPref val="3"/>
        </dgm:presLayoutVars>
      </dgm:prSet>
      <dgm:spPr/>
    </dgm:pt>
    <dgm:pt modelId="{CE5BADFF-113E-42B2-9816-4EC50EE2AC92}" type="pres">
      <dgm:prSet presAssocID="{AC8CADCF-F962-4BA8-A5FA-3630562A9A83}" presName="rootConnector" presStyleLbl="node2" presStyleIdx="1" presStyleCnt="3"/>
      <dgm:spPr/>
    </dgm:pt>
    <dgm:pt modelId="{B70D1BB4-758F-4B9A-ABFF-58BD352A8063}" type="pres">
      <dgm:prSet presAssocID="{AC8CADCF-F962-4BA8-A5FA-3630562A9A83}" presName="hierChild4" presStyleCnt="0"/>
      <dgm:spPr/>
    </dgm:pt>
    <dgm:pt modelId="{5624DC52-D8F9-4562-AB1A-1B507AB3C915}" type="pres">
      <dgm:prSet presAssocID="{AC8CADCF-F962-4BA8-A5FA-3630562A9A83}" presName="hierChild5" presStyleCnt="0"/>
      <dgm:spPr/>
    </dgm:pt>
    <dgm:pt modelId="{1EE080E1-7875-4A11-A003-D1BA618A9B25}" type="pres">
      <dgm:prSet presAssocID="{BA6EFA57-0445-46AA-ADED-94BFE99CA909}" presName="Name35" presStyleLbl="parChTrans1D2" presStyleIdx="2" presStyleCnt="3"/>
      <dgm:spPr/>
    </dgm:pt>
    <dgm:pt modelId="{9C910ED0-C800-4BFF-B57F-15F2779C89CF}" type="pres">
      <dgm:prSet presAssocID="{A65F0744-DE85-4555-B94D-B10D42332353}" presName="hierRoot2" presStyleCnt="0">
        <dgm:presLayoutVars>
          <dgm:hierBranch/>
        </dgm:presLayoutVars>
      </dgm:prSet>
      <dgm:spPr/>
    </dgm:pt>
    <dgm:pt modelId="{EFACE150-5148-4EB7-8BB1-B261BEFCC1A9}" type="pres">
      <dgm:prSet presAssocID="{A65F0744-DE85-4555-B94D-B10D42332353}" presName="rootComposite" presStyleCnt="0"/>
      <dgm:spPr/>
    </dgm:pt>
    <dgm:pt modelId="{48DED0B3-E335-4BFF-B5ED-C7EA44977E43}" type="pres">
      <dgm:prSet presAssocID="{A65F0744-DE85-4555-B94D-B10D42332353}" presName="rootText" presStyleLbl="node2" presStyleIdx="2" presStyleCnt="3">
        <dgm:presLayoutVars>
          <dgm:chPref val="3"/>
        </dgm:presLayoutVars>
      </dgm:prSet>
      <dgm:spPr/>
    </dgm:pt>
    <dgm:pt modelId="{1EE39849-3B33-48CB-96F4-6D7D39672648}" type="pres">
      <dgm:prSet presAssocID="{A65F0744-DE85-4555-B94D-B10D42332353}" presName="rootConnector" presStyleLbl="node2" presStyleIdx="2" presStyleCnt="3"/>
      <dgm:spPr/>
    </dgm:pt>
    <dgm:pt modelId="{5456F849-8B8E-4070-A7BF-820479482679}" type="pres">
      <dgm:prSet presAssocID="{A65F0744-DE85-4555-B94D-B10D42332353}" presName="hierChild4" presStyleCnt="0"/>
      <dgm:spPr/>
    </dgm:pt>
    <dgm:pt modelId="{80C4D4A6-ECFD-46AC-BA70-A896CBE1FDDA}" type="pres">
      <dgm:prSet presAssocID="{A65F0744-DE85-4555-B94D-B10D42332353}" presName="hierChild5" presStyleCnt="0"/>
      <dgm:spPr/>
    </dgm:pt>
    <dgm:pt modelId="{EA7ABEF2-C44E-488C-8DE0-63FFB8DF61A0}" type="pres">
      <dgm:prSet presAssocID="{CBA8DB57-B4B4-4D74-A91E-F8AF14D9976D}" presName="hierChild3" presStyleCnt="0"/>
      <dgm:spPr/>
    </dgm:pt>
  </dgm:ptLst>
  <dgm:cxnLst>
    <dgm:cxn modelId="{3DF20853-93AD-4E62-8532-870F10871C76}" srcId="{5FA0374F-2ECA-4ADD-B844-CECF1E65854C}" destId="{CBA8DB57-B4B4-4D74-A91E-F8AF14D9976D}" srcOrd="0" destOrd="0" parTransId="{F593A6F1-2B2D-47BA-AADA-1E41BB5D76CC}" sibTransId="{80C65452-A184-487F-BDC5-3AFCD23D47C5}"/>
    <dgm:cxn modelId="{E7358001-0F8E-403D-AE3D-968649EBFECC}" srcId="{CBA8DB57-B4B4-4D74-A91E-F8AF14D9976D}" destId="{8504BA8D-49D6-41DE-A13F-89ABF3E50CB8}" srcOrd="0" destOrd="0" parTransId="{AEA6FDB8-0BD7-4F55-962A-BDB619D14571}" sibTransId="{0A8CE048-6F39-46E0-980E-4CFB133E4C5E}"/>
    <dgm:cxn modelId="{78D99A40-37FE-4C18-974C-06446ECAF873}" type="presOf" srcId="{8504BA8D-49D6-41DE-A13F-89ABF3E50CB8}" destId="{A6D4D5EE-A86E-4B83-A565-3214DEDE36BB}" srcOrd="0" destOrd="0" presId="urn:microsoft.com/office/officeart/2005/8/layout/orgChart1"/>
    <dgm:cxn modelId="{92E08C40-A566-44FF-B956-8C1D8305CE4B}" type="presOf" srcId="{A65F0744-DE85-4555-B94D-B10D42332353}" destId="{48DED0B3-E335-4BFF-B5ED-C7EA44977E43}" srcOrd="0" destOrd="0" presId="urn:microsoft.com/office/officeart/2005/8/layout/orgChart1"/>
    <dgm:cxn modelId="{12BD4E9E-4D5D-40C1-A929-06B65A8559C6}" type="presOf" srcId="{A65F0744-DE85-4555-B94D-B10D42332353}" destId="{1EE39849-3B33-48CB-96F4-6D7D39672648}" srcOrd="1" destOrd="0" presId="urn:microsoft.com/office/officeart/2005/8/layout/orgChart1"/>
    <dgm:cxn modelId="{3305BEDD-E380-4A36-84A8-B19DE2F5934C}" type="presOf" srcId="{AC8CADCF-F962-4BA8-A5FA-3630562A9A83}" destId="{495E7CA8-ECF1-4CC6-B671-AB7D95B9E1AD}" srcOrd="0" destOrd="0" presId="urn:microsoft.com/office/officeart/2005/8/layout/orgChart1"/>
    <dgm:cxn modelId="{2FD3E923-6ABC-44BD-8EA2-D5DBE06408A2}" type="presOf" srcId="{E7B63741-D351-4AFA-9C29-B2B7E89AE4B5}" destId="{CAB02062-35D1-4F8F-A04E-35237165AD2D}" srcOrd="0" destOrd="0" presId="urn:microsoft.com/office/officeart/2005/8/layout/orgChart1"/>
    <dgm:cxn modelId="{E41E3E8B-C2B8-40F2-9263-A1FBD5BE7818}" type="presOf" srcId="{AC8CADCF-F962-4BA8-A5FA-3630562A9A83}" destId="{CE5BADFF-113E-42B2-9816-4EC50EE2AC92}" srcOrd="1" destOrd="0" presId="urn:microsoft.com/office/officeart/2005/8/layout/orgChart1"/>
    <dgm:cxn modelId="{4FDB7FF9-62CD-4ED7-BFE8-7DFA884E5DDD}" srcId="{CBA8DB57-B4B4-4D74-A91E-F8AF14D9976D}" destId="{AC8CADCF-F962-4BA8-A5FA-3630562A9A83}" srcOrd="1" destOrd="0" parTransId="{E7B63741-D351-4AFA-9C29-B2B7E89AE4B5}" sibTransId="{9A0C04EA-5175-44BF-B4B7-A9D8A5564A8B}"/>
    <dgm:cxn modelId="{D1516A48-E8F5-48F7-82C4-5AEEB28B3FC2}" srcId="{CBA8DB57-B4B4-4D74-A91E-F8AF14D9976D}" destId="{A65F0744-DE85-4555-B94D-B10D42332353}" srcOrd="2" destOrd="0" parTransId="{BA6EFA57-0445-46AA-ADED-94BFE99CA909}" sibTransId="{3F033C81-F451-41C3-9E5C-948FF3CFCB67}"/>
    <dgm:cxn modelId="{CC925A95-E960-472C-91C7-E927DC22283A}" type="presOf" srcId="{CBA8DB57-B4B4-4D74-A91E-F8AF14D9976D}" destId="{C9B9D787-8160-40FC-A7B9-16F7720FCE79}" srcOrd="1" destOrd="0" presId="urn:microsoft.com/office/officeart/2005/8/layout/orgChart1"/>
    <dgm:cxn modelId="{ED465D73-E209-44F8-ABE5-A6BC667DED6D}" type="presOf" srcId="{AEA6FDB8-0BD7-4F55-962A-BDB619D14571}" destId="{F0465C16-9DE5-479F-BE59-9EAA4F5C5D09}" srcOrd="0" destOrd="0" presId="urn:microsoft.com/office/officeart/2005/8/layout/orgChart1"/>
    <dgm:cxn modelId="{A6BE1CAA-B391-4CD6-A524-3E480E1290CE}" type="presOf" srcId="{BA6EFA57-0445-46AA-ADED-94BFE99CA909}" destId="{1EE080E1-7875-4A11-A003-D1BA618A9B25}" srcOrd="0" destOrd="0" presId="urn:microsoft.com/office/officeart/2005/8/layout/orgChart1"/>
    <dgm:cxn modelId="{16D64422-4BC3-4154-8DF3-ED3908432957}" type="presOf" srcId="{5FA0374F-2ECA-4ADD-B844-CECF1E65854C}" destId="{EA91F2D0-9D08-45F9-A04C-83953430D779}" srcOrd="0" destOrd="0" presId="urn:microsoft.com/office/officeart/2005/8/layout/orgChart1"/>
    <dgm:cxn modelId="{2ADDFEB3-DDF0-4A77-A108-B48E13EC2030}" type="presOf" srcId="{8504BA8D-49D6-41DE-A13F-89ABF3E50CB8}" destId="{18080678-4D5D-4B58-856C-982FDE794B30}" srcOrd="1" destOrd="0" presId="urn:microsoft.com/office/officeart/2005/8/layout/orgChart1"/>
    <dgm:cxn modelId="{A51D4C14-763E-4516-ABD2-1BAD70460C29}" type="presOf" srcId="{CBA8DB57-B4B4-4D74-A91E-F8AF14D9976D}" destId="{A7158625-392D-4CA4-9F87-BF52BE4B806C}" srcOrd="0" destOrd="0" presId="urn:microsoft.com/office/officeart/2005/8/layout/orgChart1"/>
    <dgm:cxn modelId="{366CCEC9-89FE-44F7-89D9-3DDB6AF4F403}" type="presParOf" srcId="{EA91F2D0-9D08-45F9-A04C-83953430D779}" destId="{C0296BE7-A002-48DB-A7D3-1B4EF787122C}" srcOrd="0" destOrd="0" presId="urn:microsoft.com/office/officeart/2005/8/layout/orgChart1"/>
    <dgm:cxn modelId="{A3B012E7-CC4D-41B7-8A81-2B957D5C3966}" type="presParOf" srcId="{C0296BE7-A002-48DB-A7D3-1B4EF787122C}" destId="{1E51F2F9-A606-4F66-8476-9546B0633FD4}" srcOrd="0" destOrd="0" presId="urn:microsoft.com/office/officeart/2005/8/layout/orgChart1"/>
    <dgm:cxn modelId="{F24D7C29-90D3-4BF9-A82F-BBFDB98E0982}" type="presParOf" srcId="{1E51F2F9-A606-4F66-8476-9546B0633FD4}" destId="{A7158625-392D-4CA4-9F87-BF52BE4B806C}" srcOrd="0" destOrd="0" presId="urn:microsoft.com/office/officeart/2005/8/layout/orgChart1"/>
    <dgm:cxn modelId="{5F026681-7FB8-4210-B638-5B0004724629}" type="presParOf" srcId="{1E51F2F9-A606-4F66-8476-9546B0633FD4}" destId="{C9B9D787-8160-40FC-A7B9-16F7720FCE79}" srcOrd="1" destOrd="0" presId="urn:microsoft.com/office/officeart/2005/8/layout/orgChart1"/>
    <dgm:cxn modelId="{9932D8A7-6841-4B6F-AB40-90FADC584376}" type="presParOf" srcId="{C0296BE7-A002-48DB-A7D3-1B4EF787122C}" destId="{79F7257C-2FFC-4DEB-8136-3FC17FD36AB8}" srcOrd="1" destOrd="0" presId="urn:microsoft.com/office/officeart/2005/8/layout/orgChart1"/>
    <dgm:cxn modelId="{88E0E810-24CC-40B6-8309-10ABA598A6CE}" type="presParOf" srcId="{79F7257C-2FFC-4DEB-8136-3FC17FD36AB8}" destId="{F0465C16-9DE5-479F-BE59-9EAA4F5C5D09}" srcOrd="0" destOrd="0" presId="urn:microsoft.com/office/officeart/2005/8/layout/orgChart1"/>
    <dgm:cxn modelId="{9318AB48-C0D9-4851-AC77-C77634982D35}" type="presParOf" srcId="{79F7257C-2FFC-4DEB-8136-3FC17FD36AB8}" destId="{B194006F-3FA1-4B09-A070-B6E3A628ACBA}" srcOrd="1" destOrd="0" presId="urn:microsoft.com/office/officeart/2005/8/layout/orgChart1"/>
    <dgm:cxn modelId="{40AD568D-8241-40C9-A391-450FC4BCF1B4}" type="presParOf" srcId="{B194006F-3FA1-4B09-A070-B6E3A628ACBA}" destId="{B5B496D1-1514-4D72-9854-EC7475A303B8}" srcOrd="0" destOrd="0" presId="urn:microsoft.com/office/officeart/2005/8/layout/orgChart1"/>
    <dgm:cxn modelId="{2055D1EF-459F-4910-B49E-287C65C9D678}" type="presParOf" srcId="{B5B496D1-1514-4D72-9854-EC7475A303B8}" destId="{A6D4D5EE-A86E-4B83-A565-3214DEDE36BB}" srcOrd="0" destOrd="0" presId="urn:microsoft.com/office/officeart/2005/8/layout/orgChart1"/>
    <dgm:cxn modelId="{1C58A5A6-3F82-4D13-A4BB-6493EC06EC26}" type="presParOf" srcId="{B5B496D1-1514-4D72-9854-EC7475A303B8}" destId="{18080678-4D5D-4B58-856C-982FDE794B30}" srcOrd="1" destOrd="0" presId="urn:microsoft.com/office/officeart/2005/8/layout/orgChart1"/>
    <dgm:cxn modelId="{F52A118E-44D9-4B79-8DE0-451A6B4FF492}" type="presParOf" srcId="{B194006F-3FA1-4B09-A070-B6E3A628ACBA}" destId="{00590702-A28A-4975-8879-61F1D638027F}" srcOrd="1" destOrd="0" presId="urn:microsoft.com/office/officeart/2005/8/layout/orgChart1"/>
    <dgm:cxn modelId="{537AFE69-6774-4924-9477-F390AD6B5CC2}" type="presParOf" srcId="{B194006F-3FA1-4B09-A070-B6E3A628ACBA}" destId="{047BD8A5-6F40-4867-9495-A37C39E3D9A3}" srcOrd="2" destOrd="0" presId="urn:microsoft.com/office/officeart/2005/8/layout/orgChart1"/>
    <dgm:cxn modelId="{516B0B17-5EE2-40CE-9AE9-BB26B0094708}" type="presParOf" srcId="{79F7257C-2FFC-4DEB-8136-3FC17FD36AB8}" destId="{CAB02062-35D1-4F8F-A04E-35237165AD2D}" srcOrd="2" destOrd="0" presId="urn:microsoft.com/office/officeart/2005/8/layout/orgChart1"/>
    <dgm:cxn modelId="{65745A1B-F7D7-4B3D-980F-62E8F568C6F5}" type="presParOf" srcId="{79F7257C-2FFC-4DEB-8136-3FC17FD36AB8}" destId="{A2484F4F-89F4-4B6E-83FC-0F87CEE4AF11}" srcOrd="3" destOrd="0" presId="urn:microsoft.com/office/officeart/2005/8/layout/orgChart1"/>
    <dgm:cxn modelId="{F9DE6545-976F-4E67-B5A7-E3E55FB80644}" type="presParOf" srcId="{A2484F4F-89F4-4B6E-83FC-0F87CEE4AF11}" destId="{3AF1ADD5-50BC-48A4-8A63-C1A6F0432FE4}" srcOrd="0" destOrd="0" presId="urn:microsoft.com/office/officeart/2005/8/layout/orgChart1"/>
    <dgm:cxn modelId="{378ABFF0-7AEF-4DF8-804F-F76709A24DC1}" type="presParOf" srcId="{3AF1ADD5-50BC-48A4-8A63-C1A6F0432FE4}" destId="{495E7CA8-ECF1-4CC6-B671-AB7D95B9E1AD}" srcOrd="0" destOrd="0" presId="urn:microsoft.com/office/officeart/2005/8/layout/orgChart1"/>
    <dgm:cxn modelId="{14E99E38-7EF4-4C32-B65C-3E8C4E764FD3}" type="presParOf" srcId="{3AF1ADD5-50BC-48A4-8A63-C1A6F0432FE4}" destId="{CE5BADFF-113E-42B2-9816-4EC50EE2AC92}" srcOrd="1" destOrd="0" presId="urn:microsoft.com/office/officeart/2005/8/layout/orgChart1"/>
    <dgm:cxn modelId="{45F535A1-FD3E-4F51-8C8D-34725E81038B}" type="presParOf" srcId="{A2484F4F-89F4-4B6E-83FC-0F87CEE4AF11}" destId="{B70D1BB4-758F-4B9A-ABFF-58BD352A8063}" srcOrd="1" destOrd="0" presId="urn:microsoft.com/office/officeart/2005/8/layout/orgChart1"/>
    <dgm:cxn modelId="{D1FAB841-7B4F-4B44-B869-00D464CB308F}" type="presParOf" srcId="{A2484F4F-89F4-4B6E-83FC-0F87CEE4AF11}" destId="{5624DC52-D8F9-4562-AB1A-1B507AB3C915}" srcOrd="2" destOrd="0" presId="urn:microsoft.com/office/officeart/2005/8/layout/orgChart1"/>
    <dgm:cxn modelId="{171CBD28-4771-4DEA-958B-4DFBE6448CDC}" type="presParOf" srcId="{79F7257C-2FFC-4DEB-8136-3FC17FD36AB8}" destId="{1EE080E1-7875-4A11-A003-D1BA618A9B25}" srcOrd="4" destOrd="0" presId="urn:microsoft.com/office/officeart/2005/8/layout/orgChart1"/>
    <dgm:cxn modelId="{4E3A3140-8F01-4F11-BC39-636AA0ABBF04}" type="presParOf" srcId="{79F7257C-2FFC-4DEB-8136-3FC17FD36AB8}" destId="{9C910ED0-C800-4BFF-B57F-15F2779C89CF}" srcOrd="5" destOrd="0" presId="urn:microsoft.com/office/officeart/2005/8/layout/orgChart1"/>
    <dgm:cxn modelId="{76F92190-95A5-415C-A424-982E6D8F7A88}" type="presParOf" srcId="{9C910ED0-C800-4BFF-B57F-15F2779C89CF}" destId="{EFACE150-5148-4EB7-8BB1-B261BEFCC1A9}" srcOrd="0" destOrd="0" presId="urn:microsoft.com/office/officeart/2005/8/layout/orgChart1"/>
    <dgm:cxn modelId="{361B5513-71B0-4A1C-9CBD-225CC46832B9}" type="presParOf" srcId="{EFACE150-5148-4EB7-8BB1-B261BEFCC1A9}" destId="{48DED0B3-E335-4BFF-B5ED-C7EA44977E43}" srcOrd="0" destOrd="0" presId="urn:microsoft.com/office/officeart/2005/8/layout/orgChart1"/>
    <dgm:cxn modelId="{522CA0A6-B03C-4045-B122-46F38DB444B2}" type="presParOf" srcId="{EFACE150-5148-4EB7-8BB1-B261BEFCC1A9}" destId="{1EE39849-3B33-48CB-96F4-6D7D39672648}" srcOrd="1" destOrd="0" presId="urn:microsoft.com/office/officeart/2005/8/layout/orgChart1"/>
    <dgm:cxn modelId="{BB3D39C7-BEEC-4173-887E-405B7168A5AA}" type="presParOf" srcId="{9C910ED0-C800-4BFF-B57F-15F2779C89CF}" destId="{5456F849-8B8E-4070-A7BF-820479482679}" srcOrd="1" destOrd="0" presId="urn:microsoft.com/office/officeart/2005/8/layout/orgChart1"/>
    <dgm:cxn modelId="{1CB90479-32C5-407D-BCB3-F53DCB2BE0C0}" type="presParOf" srcId="{9C910ED0-C800-4BFF-B57F-15F2779C89CF}" destId="{80C4D4A6-ECFD-46AC-BA70-A896CBE1FDDA}" srcOrd="2" destOrd="0" presId="urn:microsoft.com/office/officeart/2005/8/layout/orgChart1"/>
    <dgm:cxn modelId="{14E08C68-E624-45AD-85FA-3E9DAE3F3C6D}" type="presParOf" srcId="{C0296BE7-A002-48DB-A7D3-1B4EF787122C}" destId="{EA7ABEF2-C44E-488C-8DE0-63FFB8DF61A0}"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664C36E-F36E-4E7C-9AC0-770C6DBE40E4}" type="doc">
      <dgm:prSet loTypeId="urn:microsoft.com/office/officeart/2005/8/layout/orgChart1" loCatId="hierarchy" qsTypeId="urn:microsoft.com/office/officeart/2005/8/quickstyle/simple1" qsCatId="simple" csTypeId="urn:microsoft.com/office/officeart/2005/8/colors/accent1_2" csCatId="accent1"/>
      <dgm:spPr/>
    </dgm:pt>
    <dgm:pt modelId="{0FB22411-8726-4C14-B8C6-A697F6BAD7D7}">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1" i="0" u="none" strike="noStrike" cap="none" normalizeH="0" baseline="0" dirty="0" smtClean="0">
              <a:ln>
                <a:noFill/>
              </a:ln>
              <a:solidFill>
                <a:schemeClr val="bg1"/>
              </a:solidFill>
              <a:effectLst/>
              <a:latin typeface="Verdana" pitchFamily="34" charset="0"/>
              <a:cs typeface="Arial" charset="0"/>
            </a:rPr>
            <a:t>за калібром</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1" i="0" u="none" strike="noStrike" cap="none" normalizeH="0" baseline="0" dirty="0" smtClean="0">
              <a:ln>
                <a:noFill/>
              </a:ln>
              <a:solidFill>
                <a:schemeClr val="bg1"/>
              </a:solidFill>
              <a:effectLst/>
              <a:latin typeface="Verdana" pitchFamily="34" charset="0"/>
              <a:cs typeface="Arial" charset="0"/>
            </a:rPr>
            <a:t> зброї</a:t>
          </a:r>
          <a:r>
            <a:rPr kumimoji="0" lang="ru-RU" altLang="ru-RU" b="0" i="0" u="none" strike="noStrike" cap="none" normalizeH="0" baseline="0" dirty="0" smtClean="0">
              <a:ln>
                <a:noFill/>
              </a:ln>
              <a:solidFill>
                <a:schemeClr val="bg1"/>
              </a:solidFill>
              <a:effectLst/>
              <a:latin typeface="Verdana" pitchFamily="34" charset="0"/>
              <a:cs typeface="Arial" charset="0"/>
            </a:rPr>
            <a:t> </a:t>
          </a:r>
        </a:p>
      </dgm:t>
    </dgm:pt>
    <dgm:pt modelId="{E1977C03-29AD-4576-B3C9-063975D94107}" type="parTrans" cxnId="{ECD97A0F-E59E-41CB-B27C-31DBDF0D9622}">
      <dgm:prSet/>
      <dgm:spPr/>
      <dgm:t>
        <a:bodyPr/>
        <a:lstStyle/>
        <a:p>
          <a:endParaRPr lang="ru-RU"/>
        </a:p>
      </dgm:t>
    </dgm:pt>
    <dgm:pt modelId="{F01C5957-C822-47ED-B97F-5996C0DF52D0}" type="sibTrans" cxnId="{ECD97A0F-E59E-41CB-B27C-31DBDF0D9622}">
      <dgm:prSet/>
      <dgm:spPr/>
      <dgm:t>
        <a:bodyPr/>
        <a:lstStyle/>
        <a:p>
          <a:endParaRPr lang="ru-RU"/>
        </a:p>
      </dgm:t>
    </dgm:pt>
    <dgm:pt modelId="{8C06BF04-84C6-4680-88CD-8AB2F56FF631}">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bg1"/>
              </a:solidFill>
              <a:effectLst/>
              <a:latin typeface="Verdana" pitchFamily="34" charset="0"/>
              <a:cs typeface="Arial" charset="0"/>
            </a:rPr>
            <a:t>Малокаліберну</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bg1"/>
              </a:solidFill>
              <a:effectLst/>
              <a:latin typeface="Verdana" pitchFamily="34" charset="0"/>
              <a:cs typeface="Arial" charset="0"/>
            </a:rPr>
            <a:t> (&lt;6, 5 мм)</a:t>
          </a:r>
          <a:r>
            <a:rPr kumimoji="0" lang="ru-RU" altLang="ru-RU" b="0" i="0" u="none" strike="noStrike" cap="none" normalizeH="0" baseline="0" dirty="0" smtClean="0">
              <a:ln>
                <a:noFill/>
              </a:ln>
              <a:solidFill>
                <a:schemeClr val="bg1"/>
              </a:solidFill>
              <a:effectLst/>
              <a:latin typeface="Verdana" pitchFamily="34" charset="0"/>
              <a:cs typeface="Arial" charset="0"/>
            </a:rPr>
            <a:t> </a:t>
          </a:r>
        </a:p>
      </dgm:t>
    </dgm:pt>
    <dgm:pt modelId="{EED0AF32-F1DC-4E5B-997B-BAAE9918A7BF}" type="parTrans" cxnId="{E3F75ABC-EC2D-48CA-8960-C868594D64FC}">
      <dgm:prSet/>
      <dgm:spPr/>
      <dgm:t>
        <a:bodyPr/>
        <a:lstStyle/>
        <a:p>
          <a:endParaRPr lang="ru-RU"/>
        </a:p>
      </dgm:t>
    </dgm:pt>
    <dgm:pt modelId="{955EE561-D47E-47D2-9ECF-FB1314F874A4}" type="sibTrans" cxnId="{E3F75ABC-EC2D-48CA-8960-C868594D64FC}">
      <dgm:prSet/>
      <dgm:spPr/>
      <dgm:t>
        <a:bodyPr/>
        <a:lstStyle/>
        <a:p>
          <a:endParaRPr lang="ru-RU"/>
        </a:p>
      </dgm:t>
    </dgm:pt>
    <dgm:pt modelId="{55910B4D-7590-4B5E-AB60-84217F717F81}">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bg1"/>
              </a:solidFill>
              <a:effectLst/>
              <a:latin typeface="Verdana" pitchFamily="34" charset="0"/>
              <a:cs typeface="Arial" charset="0"/>
            </a:rPr>
            <a:t>Середнього</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bg1"/>
              </a:solidFill>
              <a:effectLst/>
              <a:latin typeface="Verdana" pitchFamily="34" charset="0"/>
              <a:cs typeface="Arial" charset="0"/>
            </a:rPr>
            <a:t> калібру</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bg1"/>
              </a:solidFill>
              <a:effectLst/>
              <a:latin typeface="Verdana" pitchFamily="34" charset="0"/>
              <a:cs typeface="Arial" charset="0"/>
            </a:rPr>
            <a:t> (6, 5-9 мм)</a:t>
          </a:r>
          <a:r>
            <a:rPr kumimoji="0" lang="ru-RU" altLang="ru-RU" b="0" i="0" u="none" strike="noStrike" cap="none" normalizeH="0" baseline="0" dirty="0" smtClean="0">
              <a:ln>
                <a:noFill/>
              </a:ln>
              <a:solidFill>
                <a:schemeClr val="bg1"/>
              </a:solidFill>
              <a:effectLst/>
              <a:latin typeface="Verdana" pitchFamily="34" charset="0"/>
              <a:cs typeface="Arial" charset="0"/>
            </a:rPr>
            <a:t> </a:t>
          </a:r>
        </a:p>
      </dgm:t>
    </dgm:pt>
    <dgm:pt modelId="{354C2993-1F75-409C-AD82-A6CFC5D976FC}" type="parTrans" cxnId="{0AB6D3D8-C0E2-4E27-93BD-DEC2C1256DEF}">
      <dgm:prSet/>
      <dgm:spPr/>
      <dgm:t>
        <a:bodyPr/>
        <a:lstStyle/>
        <a:p>
          <a:endParaRPr lang="ru-RU"/>
        </a:p>
      </dgm:t>
    </dgm:pt>
    <dgm:pt modelId="{0AF49B36-360E-4C47-9DB4-73FE88E4A42D}" type="sibTrans" cxnId="{0AB6D3D8-C0E2-4E27-93BD-DEC2C1256DEF}">
      <dgm:prSet/>
      <dgm:spPr/>
      <dgm:t>
        <a:bodyPr/>
        <a:lstStyle/>
        <a:p>
          <a:endParaRPr lang="ru-RU"/>
        </a:p>
      </dgm:t>
    </dgm:pt>
    <dgm:pt modelId="{AF422574-A548-4BAE-926F-79384DC0F5EC}">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bg1"/>
              </a:solidFill>
              <a:effectLst/>
              <a:latin typeface="Verdana" pitchFamily="34" charset="0"/>
              <a:cs typeface="Arial" charset="0"/>
            </a:rPr>
            <a:t>Крупнокаліберну</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bg1"/>
              </a:solidFill>
              <a:effectLst/>
              <a:latin typeface="Verdana" pitchFamily="34" charset="0"/>
              <a:cs typeface="Arial" charset="0"/>
            </a:rPr>
            <a:t>(&gt;9 мм)</a:t>
          </a:r>
          <a:r>
            <a:rPr kumimoji="0" lang="ru-RU" altLang="ru-RU" b="0" i="0" u="none" strike="noStrike" cap="none" normalizeH="0" baseline="0" dirty="0" smtClean="0">
              <a:ln>
                <a:noFill/>
              </a:ln>
              <a:solidFill>
                <a:schemeClr val="bg1"/>
              </a:solidFill>
              <a:effectLst/>
              <a:latin typeface="Verdana" pitchFamily="34" charset="0"/>
              <a:cs typeface="Arial" charset="0"/>
            </a:rPr>
            <a:t> </a:t>
          </a:r>
        </a:p>
      </dgm:t>
    </dgm:pt>
    <dgm:pt modelId="{8BE71269-27D6-4234-8220-93E6608CC7F5}" type="parTrans" cxnId="{5942D42E-9949-4611-922A-F5FA8B98BC65}">
      <dgm:prSet/>
      <dgm:spPr/>
      <dgm:t>
        <a:bodyPr/>
        <a:lstStyle/>
        <a:p>
          <a:endParaRPr lang="ru-RU"/>
        </a:p>
      </dgm:t>
    </dgm:pt>
    <dgm:pt modelId="{759AC99E-2C68-4F32-968F-10CEC9352F27}" type="sibTrans" cxnId="{5942D42E-9949-4611-922A-F5FA8B98BC65}">
      <dgm:prSet/>
      <dgm:spPr/>
      <dgm:t>
        <a:bodyPr/>
        <a:lstStyle/>
        <a:p>
          <a:endParaRPr lang="ru-RU"/>
        </a:p>
      </dgm:t>
    </dgm:pt>
    <dgm:pt modelId="{91050684-D3EB-49FA-A283-826A8B33EA44}" type="pres">
      <dgm:prSet presAssocID="{9664C36E-F36E-4E7C-9AC0-770C6DBE40E4}" presName="hierChild1" presStyleCnt="0">
        <dgm:presLayoutVars>
          <dgm:orgChart val="1"/>
          <dgm:chPref val="1"/>
          <dgm:dir/>
          <dgm:animOne val="branch"/>
          <dgm:animLvl val="lvl"/>
          <dgm:resizeHandles/>
        </dgm:presLayoutVars>
      </dgm:prSet>
      <dgm:spPr/>
    </dgm:pt>
    <dgm:pt modelId="{543811E3-982F-4DFC-9AA7-1E5758001C8E}" type="pres">
      <dgm:prSet presAssocID="{0FB22411-8726-4C14-B8C6-A697F6BAD7D7}" presName="hierRoot1" presStyleCnt="0">
        <dgm:presLayoutVars>
          <dgm:hierBranch/>
        </dgm:presLayoutVars>
      </dgm:prSet>
      <dgm:spPr/>
    </dgm:pt>
    <dgm:pt modelId="{5645FC0A-E573-47E2-97AA-19347ED70FD5}" type="pres">
      <dgm:prSet presAssocID="{0FB22411-8726-4C14-B8C6-A697F6BAD7D7}" presName="rootComposite1" presStyleCnt="0"/>
      <dgm:spPr/>
    </dgm:pt>
    <dgm:pt modelId="{6296D0EE-69F2-48B1-87ED-5FB51E8B1530}" type="pres">
      <dgm:prSet presAssocID="{0FB22411-8726-4C14-B8C6-A697F6BAD7D7}" presName="rootText1" presStyleLbl="node0" presStyleIdx="0" presStyleCnt="1">
        <dgm:presLayoutVars>
          <dgm:chPref val="3"/>
        </dgm:presLayoutVars>
      </dgm:prSet>
      <dgm:spPr/>
    </dgm:pt>
    <dgm:pt modelId="{FE0BE600-01B7-4326-B14B-CD33FAD25CDA}" type="pres">
      <dgm:prSet presAssocID="{0FB22411-8726-4C14-B8C6-A697F6BAD7D7}" presName="rootConnector1" presStyleLbl="node1" presStyleIdx="0" presStyleCnt="0"/>
      <dgm:spPr/>
    </dgm:pt>
    <dgm:pt modelId="{C9F8E1AE-E0DD-4C49-8401-85724ACE13C9}" type="pres">
      <dgm:prSet presAssocID="{0FB22411-8726-4C14-B8C6-A697F6BAD7D7}" presName="hierChild2" presStyleCnt="0"/>
      <dgm:spPr/>
    </dgm:pt>
    <dgm:pt modelId="{C1018674-D914-4706-B809-B92670A42E02}" type="pres">
      <dgm:prSet presAssocID="{EED0AF32-F1DC-4E5B-997B-BAAE9918A7BF}" presName="Name35" presStyleLbl="parChTrans1D2" presStyleIdx="0" presStyleCnt="3"/>
      <dgm:spPr/>
    </dgm:pt>
    <dgm:pt modelId="{A62A2421-3AC1-477A-960E-C959B0C91D4C}" type="pres">
      <dgm:prSet presAssocID="{8C06BF04-84C6-4680-88CD-8AB2F56FF631}" presName="hierRoot2" presStyleCnt="0">
        <dgm:presLayoutVars>
          <dgm:hierBranch/>
        </dgm:presLayoutVars>
      </dgm:prSet>
      <dgm:spPr/>
    </dgm:pt>
    <dgm:pt modelId="{C6BC4D12-8A1A-4D9E-A115-C8AF56DBDBD5}" type="pres">
      <dgm:prSet presAssocID="{8C06BF04-84C6-4680-88CD-8AB2F56FF631}" presName="rootComposite" presStyleCnt="0"/>
      <dgm:spPr/>
    </dgm:pt>
    <dgm:pt modelId="{C00251E3-A12E-4995-973B-28C55FC6CD61}" type="pres">
      <dgm:prSet presAssocID="{8C06BF04-84C6-4680-88CD-8AB2F56FF631}" presName="rootText" presStyleLbl="node2" presStyleIdx="0" presStyleCnt="3">
        <dgm:presLayoutVars>
          <dgm:chPref val="3"/>
        </dgm:presLayoutVars>
      </dgm:prSet>
      <dgm:spPr/>
    </dgm:pt>
    <dgm:pt modelId="{A943943A-1D86-4370-9338-FCF00DAD697A}" type="pres">
      <dgm:prSet presAssocID="{8C06BF04-84C6-4680-88CD-8AB2F56FF631}" presName="rootConnector" presStyleLbl="node2" presStyleIdx="0" presStyleCnt="3"/>
      <dgm:spPr/>
    </dgm:pt>
    <dgm:pt modelId="{C2E8657F-AA53-42E1-9F2C-D763EB8D0141}" type="pres">
      <dgm:prSet presAssocID="{8C06BF04-84C6-4680-88CD-8AB2F56FF631}" presName="hierChild4" presStyleCnt="0"/>
      <dgm:spPr/>
    </dgm:pt>
    <dgm:pt modelId="{7AD015C2-6D00-4F3D-8881-95F32F10FCB2}" type="pres">
      <dgm:prSet presAssocID="{8C06BF04-84C6-4680-88CD-8AB2F56FF631}" presName="hierChild5" presStyleCnt="0"/>
      <dgm:spPr/>
    </dgm:pt>
    <dgm:pt modelId="{57BECF39-A47B-4D82-ACB8-E405D4F6409B}" type="pres">
      <dgm:prSet presAssocID="{354C2993-1F75-409C-AD82-A6CFC5D976FC}" presName="Name35" presStyleLbl="parChTrans1D2" presStyleIdx="1" presStyleCnt="3"/>
      <dgm:spPr/>
    </dgm:pt>
    <dgm:pt modelId="{C6ED693A-C701-48DF-ABB9-61E28B6DDF14}" type="pres">
      <dgm:prSet presAssocID="{55910B4D-7590-4B5E-AB60-84217F717F81}" presName="hierRoot2" presStyleCnt="0">
        <dgm:presLayoutVars>
          <dgm:hierBranch/>
        </dgm:presLayoutVars>
      </dgm:prSet>
      <dgm:spPr/>
    </dgm:pt>
    <dgm:pt modelId="{04D2E268-FE17-4879-9206-CFE15F9D8623}" type="pres">
      <dgm:prSet presAssocID="{55910B4D-7590-4B5E-AB60-84217F717F81}" presName="rootComposite" presStyleCnt="0"/>
      <dgm:spPr/>
    </dgm:pt>
    <dgm:pt modelId="{5D52FEA3-5A9E-42A0-85FC-339D94DBA86E}" type="pres">
      <dgm:prSet presAssocID="{55910B4D-7590-4B5E-AB60-84217F717F81}" presName="rootText" presStyleLbl="node2" presStyleIdx="1" presStyleCnt="3">
        <dgm:presLayoutVars>
          <dgm:chPref val="3"/>
        </dgm:presLayoutVars>
      </dgm:prSet>
      <dgm:spPr/>
    </dgm:pt>
    <dgm:pt modelId="{7E6EF586-B361-4BEB-BE72-CBB81C3FDB6C}" type="pres">
      <dgm:prSet presAssocID="{55910B4D-7590-4B5E-AB60-84217F717F81}" presName="rootConnector" presStyleLbl="node2" presStyleIdx="1" presStyleCnt="3"/>
      <dgm:spPr/>
    </dgm:pt>
    <dgm:pt modelId="{5791A382-AA00-4A0D-9276-0BD83ABDC1E7}" type="pres">
      <dgm:prSet presAssocID="{55910B4D-7590-4B5E-AB60-84217F717F81}" presName="hierChild4" presStyleCnt="0"/>
      <dgm:spPr/>
    </dgm:pt>
    <dgm:pt modelId="{FE68E7BF-BCCD-4134-988F-381199D449A3}" type="pres">
      <dgm:prSet presAssocID="{55910B4D-7590-4B5E-AB60-84217F717F81}" presName="hierChild5" presStyleCnt="0"/>
      <dgm:spPr/>
    </dgm:pt>
    <dgm:pt modelId="{6E86B597-DB7D-4436-B799-9317A20C358B}" type="pres">
      <dgm:prSet presAssocID="{8BE71269-27D6-4234-8220-93E6608CC7F5}" presName="Name35" presStyleLbl="parChTrans1D2" presStyleIdx="2" presStyleCnt="3"/>
      <dgm:spPr/>
    </dgm:pt>
    <dgm:pt modelId="{F1CDD683-A2BD-43A3-A19D-F370D134E899}" type="pres">
      <dgm:prSet presAssocID="{AF422574-A548-4BAE-926F-79384DC0F5EC}" presName="hierRoot2" presStyleCnt="0">
        <dgm:presLayoutVars>
          <dgm:hierBranch/>
        </dgm:presLayoutVars>
      </dgm:prSet>
      <dgm:spPr/>
    </dgm:pt>
    <dgm:pt modelId="{FC723901-C7DC-48A5-A08B-6DAB79EC3F0C}" type="pres">
      <dgm:prSet presAssocID="{AF422574-A548-4BAE-926F-79384DC0F5EC}" presName="rootComposite" presStyleCnt="0"/>
      <dgm:spPr/>
    </dgm:pt>
    <dgm:pt modelId="{44E308FA-5DAB-48C6-B059-631558AC9BE7}" type="pres">
      <dgm:prSet presAssocID="{AF422574-A548-4BAE-926F-79384DC0F5EC}" presName="rootText" presStyleLbl="node2" presStyleIdx="2" presStyleCnt="3">
        <dgm:presLayoutVars>
          <dgm:chPref val="3"/>
        </dgm:presLayoutVars>
      </dgm:prSet>
      <dgm:spPr/>
    </dgm:pt>
    <dgm:pt modelId="{F4229A06-2DD6-4628-BCD9-4B03E11F4A6F}" type="pres">
      <dgm:prSet presAssocID="{AF422574-A548-4BAE-926F-79384DC0F5EC}" presName="rootConnector" presStyleLbl="node2" presStyleIdx="2" presStyleCnt="3"/>
      <dgm:spPr/>
    </dgm:pt>
    <dgm:pt modelId="{72497BE9-5B82-42AE-96EF-AD15381433A1}" type="pres">
      <dgm:prSet presAssocID="{AF422574-A548-4BAE-926F-79384DC0F5EC}" presName="hierChild4" presStyleCnt="0"/>
      <dgm:spPr/>
    </dgm:pt>
    <dgm:pt modelId="{0850C164-D411-4637-A65E-83C163E3D5F9}" type="pres">
      <dgm:prSet presAssocID="{AF422574-A548-4BAE-926F-79384DC0F5EC}" presName="hierChild5" presStyleCnt="0"/>
      <dgm:spPr/>
    </dgm:pt>
    <dgm:pt modelId="{980E6291-6012-4082-8993-A84DF889AD2B}" type="pres">
      <dgm:prSet presAssocID="{0FB22411-8726-4C14-B8C6-A697F6BAD7D7}" presName="hierChild3" presStyleCnt="0"/>
      <dgm:spPr/>
    </dgm:pt>
  </dgm:ptLst>
  <dgm:cxnLst>
    <dgm:cxn modelId="{72FA226E-796F-45F7-9418-E12B8572C25C}" type="presOf" srcId="{55910B4D-7590-4B5E-AB60-84217F717F81}" destId="{7E6EF586-B361-4BEB-BE72-CBB81C3FDB6C}" srcOrd="1" destOrd="0" presId="urn:microsoft.com/office/officeart/2005/8/layout/orgChart1"/>
    <dgm:cxn modelId="{CCD7C736-2218-4AA1-9CC4-C08D867482C9}" type="presOf" srcId="{AF422574-A548-4BAE-926F-79384DC0F5EC}" destId="{44E308FA-5DAB-48C6-B059-631558AC9BE7}" srcOrd="0" destOrd="0" presId="urn:microsoft.com/office/officeart/2005/8/layout/orgChart1"/>
    <dgm:cxn modelId="{5DA84F93-7E7C-404B-93C3-090E70785F09}" type="presOf" srcId="{8C06BF04-84C6-4680-88CD-8AB2F56FF631}" destId="{A943943A-1D86-4370-9338-FCF00DAD697A}" srcOrd="1" destOrd="0" presId="urn:microsoft.com/office/officeart/2005/8/layout/orgChart1"/>
    <dgm:cxn modelId="{731AE2C8-4930-4A97-8E59-67315743FA32}" type="presOf" srcId="{9664C36E-F36E-4E7C-9AC0-770C6DBE40E4}" destId="{91050684-D3EB-49FA-A283-826A8B33EA44}" srcOrd="0" destOrd="0" presId="urn:microsoft.com/office/officeart/2005/8/layout/orgChart1"/>
    <dgm:cxn modelId="{5C8627CB-B979-41EE-ABEF-DADEADE19B6D}" type="presOf" srcId="{8C06BF04-84C6-4680-88CD-8AB2F56FF631}" destId="{C00251E3-A12E-4995-973B-28C55FC6CD61}" srcOrd="0" destOrd="0" presId="urn:microsoft.com/office/officeart/2005/8/layout/orgChart1"/>
    <dgm:cxn modelId="{0AB6D3D8-C0E2-4E27-93BD-DEC2C1256DEF}" srcId="{0FB22411-8726-4C14-B8C6-A697F6BAD7D7}" destId="{55910B4D-7590-4B5E-AB60-84217F717F81}" srcOrd="1" destOrd="0" parTransId="{354C2993-1F75-409C-AD82-A6CFC5D976FC}" sibTransId="{0AF49B36-360E-4C47-9DB4-73FE88E4A42D}"/>
    <dgm:cxn modelId="{E86190DC-B300-4413-9796-1F7AADA46B59}" type="presOf" srcId="{0FB22411-8726-4C14-B8C6-A697F6BAD7D7}" destId="{6296D0EE-69F2-48B1-87ED-5FB51E8B1530}" srcOrd="0" destOrd="0" presId="urn:microsoft.com/office/officeart/2005/8/layout/orgChart1"/>
    <dgm:cxn modelId="{11B5F3AC-F90D-42B0-80C9-12D431C3B793}" type="presOf" srcId="{AF422574-A548-4BAE-926F-79384DC0F5EC}" destId="{F4229A06-2DD6-4628-BCD9-4B03E11F4A6F}" srcOrd="1" destOrd="0" presId="urn:microsoft.com/office/officeart/2005/8/layout/orgChart1"/>
    <dgm:cxn modelId="{302807B1-8C50-4E48-93E9-A27E0C20E9CF}" type="presOf" srcId="{8BE71269-27D6-4234-8220-93E6608CC7F5}" destId="{6E86B597-DB7D-4436-B799-9317A20C358B}" srcOrd="0" destOrd="0" presId="urn:microsoft.com/office/officeart/2005/8/layout/orgChart1"/>
    <dgm:cxn modelId="{5942D42E-9949-4611-922A-F5FA8B98BC65}" srcId="{0FB22411-8726-4C14-B8C6-A697F6BAD7D7}" destId="{AF422574-A548-4BAE-926F-79384DC0F5EC}" srcOrd="2" destOrd="0" parTransId="{8BE71269-27D6-4234-8220-93E6608CC7F5}" sibTransId="{759AC99E-2C68-4F32-968F-10CEC9352F27}"/>
    <dgm:cxn modelId="{2A32F694-7B03-4AC1-B16C-75B199185E9A}" type="presOf" srcId="{0FB22411-8726-4C14-B8C6-A697F6BAD7D7}" destId="{FE0BE600-01B7-4326-B14B-CD33FAD25CDA}" srcOrd="1" destOrd="0" presId="urn:microsoft.com/office/officeart/2005/8/layout/orgChart1"/>
    <dgm:cxn modelId="{FC738968-4E94-480B-99D6-5494111C05D7}" type="presOf" srcId="{354C2993-1F75-409C-AD82-A6CFC5D976FC}" destId="{57BECF39-A47B-4D82-ACB8-E405D4F6409B}" srcOrd="0" destOrd="0" presId="urn:microsoft.com/office/officeart/2005/8/layout/orgChart1"/>
    <dgm:cxn modelId="{43B3A897-77E7-45A7-AFD2-212FE3E76425}" type="presOf" srcId="{55910B4D-7590-4B5E-AB60-84217F717F81}" destId="{5D52FEA3-5A9E-42A0-85FC-339D94DBA86E}" srcOrd="0" destOrd="0" presId="urn:microsoft.com/office/officeart/2005/8/layout/orgChart1"/>
    <dgm:cxn modelId="{E3F75ABC-EC2D-48CA-8960-C868594D64FC}" srcId="{0FB22411-8726-4C14-B8C6-A697F6BAD7D7}" destId="{8C06BF04-84C6-4680-88CD-8AB2F56FF631}" srcOrd="0" destOrd="0" parTransId="{EED0AF32-F1DC-4E5B-997B-BAAE9918A7BF}" sibTransId="{955EE561-D47E-47D2-9ECF-FB1314F874A4}"/>
    <dgm:cxn modelId="{ECD97A0F-E59E-41CB-B27C-31DBDF0D9622}" srcId="{9664C36E-F36E-4E7C-9AC0-770C6DBE40E4}" destId="{0FB22411-8726-4C14-B8C6-A697F6BAD7D7}" srcOrd="0" destOrd="0" parTransId="{E1977C03-29AD-4576-B3C9-063975D94107}" sibTransId="{F01C5957-C822-47ED-B97F-5996C0DF52D0}"/>
    <dgm:cxn modelId="{31633D75-4462-4BFE-B3A8-58C9F60EF011}" type="presOf" srcId="{EED0AF32-F1DC-4E5B-997B-BAAE9918A7BF}" destId="{C1018674-D914-4706-B809-B92670A42E02}" srcOrd="0" destOrd="0" presId="urn:microsoft.com/office/officeart/2005/8/layout/orgChart1"/>
    <dgm:cxn modelId="{3638E2BA-80BB-4D83-9B0C-92C20CDEB2BA}" type="presParOf" srcId="{91050684-D3EB-49FA-A283-826A8B33EA44}" destId="{543811E3-982F-4DFC-9AA7-1E5758001C8E}" srcOrd="0" destOrd="0" presId="urn:microsoft.com/office/officeart/2005/8/layout/orgChart1"/>
    <dgm:cxn modelId="{B9B742CC-CBF5-4031-B3B1-5FD30768CB7B}" type="presParOf" srcId="{543811E3-982F-4DFC-9AA7-1E5758001C8E}" destId="{5645FC0A-E573-47E2-97AA-19347ED70FD5}" srcOrd="0" destOrd="0" presId="urn:microsoft.com/office/officeart/2005/8/layout/orgChart1"/>
    <dgm:cxn modelId="{31B2408C-D9EC-4FDB-B423-72961620FEEC}" type="presParOf" srcId="{5645FC0A-E573-47E2-97AA-19347ED70FD5}" destId="{6296D0EE-69F2-48B1-87ED-5FB51E8B1530}" srcOrd="0" destOrd="0" presId="urn:microsoft.com/office/officeart/2005/8/layout/orgChart1"/>
    <dgm:cxn modelId="{02900D9A-BB43-46E3-B9B8-77309049A9EA}" type="presParOf" srcId="{5645FC0A-E573-47E2-97AA-19347ED70FD5}" destId="{FE0BE600-01B7-4326-B14B-CD33FAD25CDA}" srcOrd="1" destOrd="0" presId="urn:microsoft.com/office/officeart/2005/8/layout/orgChart1"/>
    <dgm:cxn modelId="{7D66B73A-01D8-49C2-8D9B-24E5563F7F8C}" type="presParOf" srcId="{543811E3-982F-4DFC-9AA7-1E5758001C8E}" destId="{C9F8E1AE-E0DD-4C49-8401-85724ACE13C9}" srcOrd="1" destOrd="0" presId="urn:microsoft.com/office/officeart/2005/8/layout/orgChart1"/>
    <dgm:cxn modelId="{0F3BA218-C00C-48AC-A880-3627221AF925}" type="presParOf" srcId="{C9F8E1AE-E0DD-4C49-8401-85724ACE13C9}" destId="{C1018674-D914-4706-B809-B92670A42E02}" srcOrd="0" destOrd="0" presId="urn:microsoft.com/office/officeart/2005/8/layout/orgChart1"/>
    <dgm:cxn modelId="{1C77411D-2C0D-4B7D-9B1A-050A939ACBA4}" type="presParOf" srcId="{C9F8E1AE-E0DD-4C49-8401-85724ACE13C9}" destId="{A62A2421-3AC1-477A-960E-C959B0C91D4C}" srcOrd="1" destOrd="0" presId="urn:microsoft.com/office/officeart/2005/8/layout/orgChart1"/>
    <dgm:cxn modelId="{FBAA03A5-5099-4BD3-95C2-C786786DB425}" type="presParOf" srcId="{A62A2421-3AC1-477A-960E-C959B0C91D4C}" destId="{C6BC4D12-8A1A-4D9E-A115-C8AF56DBDBD5}" srcOrd="0" destOrd="0" presId="urn:microsoft.com/office/officeart/2005/8/layout/orgChart1"/>
    <dgm:cxn modelId="{68598D0D-B392-4D7C-801D-048C306B7229}" type="presParOf" srcId="{C6BC4D12-8A1A-4D9E-A115-C8AF56DBDBD5}" destId="{C00251E3-A12E-4995-973B-28C55FC6CD61}" srcOrd="0" destOrd="0" presId="urn:microsoft.com/office/officeart/2005/8/layout/orgChart1"/>
    <dgm:cxn modelId="{C6D620F4-2CBA-4C63-99AC-6C8D34D940FA}" type="presParOf" srcId="{C6BC4D12-8A1A-4D9E-A115-C8AF56DBDBD5}" destId="{A943943A-1D86-4370-9338-FCF00DAD697A}" srcOrd="1" destOrd="0" presId="urn:microsoft.com/office/officeart/2005/8/layout/orgChart1"/>
    <dgm:cxn modelId="{41C4B299-DB63-4625-B2E3-7A03CA5363BE}" type="presParOf" srcId="{A62A2421-3AC1-477A-960E-C959B0C91D4C}" destId="{C2E8657F-AA53-42E1-9F2C-D763EB8D0141}" srcOrd="1" destOrd="0" presId="urn:microsoft.com/office/officeart/2005/8/layout/orgChart1"/>
    <dgm:cxn modelId="{9E7C3B7A-017C-4E21-9B6F-F37FB7F347F6}" type="presParOf" srcId="{A62A2421-3AC1-477A-960E-C959B0C91D4C}" destId="{7AD015C2-6D00-4F3D-8881-95F32F10FCB2}" srcOrd="2" destOrd="0" presId="urn:microsoft.com/office/officeart/2005/8/layout/orgChart1"/>
    <dgm:cxn modelId="{AFA810AB-3907-4D55-BEB6-A595AB899CEA}" type="presParOf" srcId="{C9F8E1AE-E0DD-4C49-8401-85724ACE13C9}" destId="{57BECF39-A47B-4D82-ACB8-E405D4F6409B}" srcOrd="2" destOrd="0" presId="urn:microsoft.com/office/officeart/2005/8/layout/orgChart1"/>
    <dgm:cxn modelId="{BE6E1CA1-E42E-42A6-B02E-F53DC98690E8}" type="presParOf" srcId="{C9F8E1AE-E0DD-4C49-8401-85724ACE13C9}" destId="{C6ED693A-C701-48DF-ABB9-61E28B6DDF14}" srcOrd="3" destOrd="0" presId="urn:microsoft.com/office/officeart/2005/8/layout/orgChart1"/>
    <dgm:cxn modelId="{73F29712-3125-4833-8DF9-138F5AC6255A}" type="presParOf" srcId="{C6ED693A-C701-48DF-ABB9-61E28B6DDF14}" destId="{04D2E268-FE17-4879-9206-CFE15F9D8623}" srcOrd="0" destOrd="0" presId="urn:microsoft.com/office/officeart/2005/8/layout/orgChart1"/>
    <dgm:cxn modelId="{D1908962-1501-413F-ACA4-5E6A23C6F3F0}" type="presParOf" srcId="{04D2E268-FE17-4879-9206-CFE15F9D8623}" destId="{5D52FEA3-5A9E-42A0-85FC-339D94DBA86E}" srcOrd="0" destOrd="0" presId="urn:microsoft.com/office/officeart/2005/8/layout/orgChart1"/>
    <dgm:cxn modelId="{FCC80605-63C4-43DA-83D8-99042FC3CF61}" type="presParOf" srcId="{04D2E268-FE17-4879-9206-CFE15F9D8623}" destId="{7E6EF586-B361-4BEB-BE72-CBB81C3FDB6C}" srcOrd="1" destOrd="0" presId="urn:microsoft.com/office/officeart/2005/8/layout/orgChart1"/>
    <dgm:cxn modelId="{0BEFD1B9-98D5-4B2B-A249-E1728A2AA04E}" type="presParOf" srcId="{C6ED693A-C701-48DF-ABB9-61E28B6DDF14}" destId="{5791A382-AA00-4A0D-9276-0BD83ABDC1E7}" srcOrd="1" destOrd="0" presId="urn:microsoft.com/office/officeart/2005/8/layout/orgChart1"/>
    <dgm:cxn modelId="{D38AF824-3A30-48BA-9E96-FF484B771167}" type="presParOf" srcId="{C6ED693A-C701-48DF-ABB9-61E28B6DDF14}" destId="{FE68E7BF-BCCD-4134-988F-381199D449A3}" srcOrd="2" destOrd="0" presId="urn:microsoft.com/office/officeart/2005/8/layout/orgChart1"/>
    <dgm:cxn modelId="{112A7BD2-4FF3-4D86-8DE0-FD3E836285F4}" type="presParOf" srcId="{C9F8E1AE-E0DD-4C49-8401-85724ACE13C9}" destId="{6E86B597-DB7D-4436-B799-9317A20C358B}" srcOrd="4" destOrd="0" presId="urn:microsoft.com/office/officeart/2005/8/layout/orgChart1"/>
    <dgm:cxn modelId="{C862AE84-FC98-4CA8-8CAF-6089CA952DFC}" type="presParOf" srcId="{C9F8E1AE-E0DD-4C49-8401-85724ACE13C9}" destId="{F1CDD683-A2BD-43A3-A19D-F370D134E899}" srcOrd="5" destOrd="0" presId="urn:microsoft.com/office/officeart/2005/8/layout/orgChart1"/>
    <dgm:cxn modelId="{0AEB376D-14F6-4851-9A5A-B4934F467E88}" type="presParOf" srcId="{F1CDD683-A2BD-43A3-A19D-F370D134E899}" destId="{FC723901-C7DC-48A5-A08B-6DAB79EC3F0C}" srcOrd="0" destOrd="0" presId="urn:microsoft.com/office/officeart/2005/8/layout/orgChart1"/>
    <dgm:cxn modelId="{88C87A34-B53E-41F0-83D7-97E8FA122A3A}" type="presParOf" srcId="{FC723901-C7DC-48A5-A08B-6DAB79EC3F0C}" destId="{44E308FA-5DAB-48C6-B059-631558AC9BE7}" srcOrd="0" destOrd="0" presId="urn:microsoft.com/office/officeart/2005/8/layout/orgChart1"/>
    <dgm:cxn modelId="{3177AF11-E546-427A-92CE-01AC03C5A890}" type="presParOf" srcId="{FC723901-C7DC-48A5-A08B-6DAB79EC3F0C}" destId="{F4229A06-2DD6-4628-BCD9-4B03E11F4A6F}" srcOrd="1" destOrd="0" presId="urn:microsoft.com/office/officeart/2005/8/layout/orgChart1"/>
    <dgm:cxn modelId="{69CE82EA-8E18-49F3-A04C-3C975139A4C4}" type="presParOf" srcId="{F1CDD683-A2BD-43A3-A19D-F370D134E899}" destId="{72497BE9-5B82-42AE-96EF-AD15381433A1}" srcOrd="1" destOrd="0" presId="urn:microsoft.com/office/officeart/2005/8/layout/orgChart1"/>
    <dgm:cxn modelId="{2A783F83-AD5F-4AA7-9C96-1550FA1A06B5}" type="presParOf" srcId="{F1CDD683-A2BD-43A3-A19D-F370D134E899}" destId="{0850C164-D411-4637-A65E-83C163E3D5F9}" srcOrd="2" destOrd="0" presId="urn:microsoft.com/office/officeart/2005/8/layout/orgChart1"/>
    <dgm:cxn modelId="{299857B1-3135-415A-96C5-B5973F2F8925}" type="presParOf" srcId="{543811E3-982F-4DFC-9AA7-1E5758001C8E}" destId="{980E6291-6012-4082-8993-A84DF889AD2B}"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2F22A30-42B0-480B-A1ED-8BF2059CE9AF}" type="doc">
      <dgm:prSet loTypeId="urn:microsoft.com/office/officeart/2005/8/layout/orgChart1" loCatId="hierarchy" qsTypeId="urn:microsoft.com/office/officeart/2005/8/quickstyle/simple1" qsCatId="simple" csTypeId="urn:microsoft.com/office/officeart/2005/8/colors/accent1_2" csCatId="accent1"/>
      <dgm:spPr/>
    </dgm:pt>
    <dgm:pt modelId="{75856665-C434-43B5-9099-53B3C896C993}">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1" i="0" u="none" strike="noStrike" cap="none" normalizeH="0" baseline="0" dirty="0" smtClean="0">
              <a:ln>
                <a:noFill/>
              </a:ln>
              <a:solidFill>
                <a:schemeClr val="bg1"/>
              </a:solidFill>
              <a:effectLst/>
              <a:latin typeface="Verdana" pitchFamily="34" charset="0"/>
              <a:cs typeface="Arial" charset="0"/>
            </a:rPr>
            <a:t>за довжиною</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1" i="0" u="none" strike="noStrike" cap="none" normalizeH="0" baseline="0" dirty="0" smtClean="0">
              <a:ln>
                <a:noFill/>
              </a:ln>
              <a:solidFill>
                <a:schemeClr val="bg1"/>
              </a:solidFill>
              <a:effectLst/>
              <a:latin typeface="Verdana" pitchFamily="34" charset="0"/>
              <a:cs typeface="Arial" charset="0"/>
            </a:rPr>
            <a:t> ствола</a:t>
          </a:r>
          <a:r>
            <a:rPr kumimoji="0" lang="ru-RU" altLang="ru-RU" b="0" i="0" u="none" strike="noStrike" cap="none" normalizeH="0" baseline="0" dirty="0" smtClean="0">
              <a:ln>
                <a:noFill/>
              </a:ln>
              <a:solidFill>
                <a:schemeClr val="bg1"/>
              </a:solidFill>
              <a:effectLst/>
              <a:latin typeface="Verdana" pitchFamily="34" charset="0"/>
              <a:cs typeface="Arial" charset="0"/>
            </a:rPr>
            <a:t> </a:t>
          </a:r>
        </a:p>
      </dgm:t>
    </dgm:pt>
    <dgm:pt modelId="{23FA61AD-89BE-48C2-8451-1B8FD3FAE4DB}" type="parTrans" cxnId="{0FC789A1-1B00-47F4-AFBE-0B75BD3B5012}">
      <dgm:prSet/>
      <dgm:spPr/>
      <dgm:t>
        <a:bodyPr/>
        <a:lstStyle/>
        <a:p>
          <a:endParaRPr lang="ru-RU"/>
        </a:p>
      </dgm:t>
    </dgm:pt>
    <dgm:pt modelId="{9C9ADBFE-B2BF-4004-A689-3ED10B53713B}" type="sibTrans" cxnId="{0FC789A1-1B00-47F4-AFBE-0B75BD3B5012}">
      <dgm:prSet/>
      <dgm:spPr/>
      <dgm:t>
        <a:bodyPr/>
        <a:lstStyle/>
        <a:p>
          <a:endParaRPr lang="ru-RU"/>
        </a:p>
      </dgm:t>
    </dgm:pt>
    <dgm:pt modelId="{72475D74-6D6A-4B9E-A3EE-986F5F26F46C}">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bg1"/>
              </a:solidFill>
              <a:effectLst/>
              <a:latin typeface="Verdana" pitchFamily="34" charset="0"/>
              <a:cs typeface="Arial" charset="0"/>
            </a:rPr>
            <a:t>Довгоствольну</a:t>
          </a:r>
          <a:br>
            <a:rPr kumimoji="0" lang="uk-UA" altLang="ru-RU" b="0" i="0" u="none" strike="noStrike" cap="none" normalizeH="0" baseline="0" dirty="0" smtClean="0">
              <a:ln>
                <a:noFill/>
              </a:ln>
              <a:solidFill>
                <a:schemeClr val="bg1"/>
              </a:solidFill>
              <a:effectLst/>
              <a:latin typeface="Verdana" pitchFamily="34" charset="0"/>
              <a:cs typeface="Arial" charset="0"/>
            </a:rPr>
          </a:br>
          <a:r>
            <a:rPr kumimoji="0" lang="uk-UA" altLang="ru-RU" b="0" i="0" u="none" strike="noStrike" cap="none" normalizeH="0" baseline="0" dirty="0" smtClean="0">
              <a:ln>
                <a:noFill/>
              </a:ln>
              <a:solidFill>
                <a:schemeClr val="bg1"/>
              </a:solidFill>
              <a:effectLst/>
              <a:latin typeface="Verdana" pitchFamily="34" charset="0"/>
              <a:cs typeface="Arial" charset="0"/>
            </a:rPr>
            <a:t> (&gt;550 мм)</a:t>
          </a:r>
          <a:r>
            <a:rPr kumimoji="0" lang="ru-RU" altLang="ru-RU" b="0" i="0" u="none" strike="noStrike" cap="none" normalizeH="0" baseline="0" dirty="0" smtClean="0">
              <a:ln>
                <a:noFill/>
              </a:ln>
              <a:solidFill>
                <a:schemeClr val="bg1"/>
              </a:solidFill>
              <a:effectLst/>
              <a:latin typeface="Verdana" pitchFamily="34" charset="0"/>
              <a:cs typeface="Arial" charset="0"/>
            </a:rPr>
            <a:t> </a:t>
          </a:r>
        </a:p>
      </dgm:t>
    </dgm:pt>
    <dgm:pt modelId="{0AF50A1F-83DD-4E8A-8698-18D24C3DAA0E}" type="parTrans" cxnId="{F7F26F1F-1074-47FB-BAF0-1C44C87619C3}">
      <dgm:prSet/>
      <dgm:spPr/>
      <dgm:t>
        <a:bodyPr/>
        <a:lstStyle/>
        <a:p>
          <a:endParaRPr lang="ru-RU"/>
        </a:p>
      </dgm:t>
    </dgm:pt>
    <dgm:pt modelId="{72F2144B-1DEE-4ABF-B4D6-FE690EFF23A8}" type="sibTrans" cxnId="{F7F26F1F-1074-47FB-BAF0-1C44C87619C3}">
      <dgm:prSet/>
      <dgm:spPr/>
      <dgm:t>
        <a:bodyPr/>
        <a:lstStyle/>
        <a:p>
          <a:endParaRPr lang="ru-RU"/>
        </a:p>
      </dgm:t>
    </dgm:pt>
    <dgm:pt modelId="{256F5CFC-C2C1-4DA4-8394-7B4A732FA08B}">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err="1" smtClean="0">
              <a:ln>
                <a:noFill/>
              </a:ln>
              <a:solidFill>
                <a:schemeClr val="bg1"/>
              </a:solidFill>
              <a:effectLst/>
              <a:latin typeface="Verdana" pitchFamily="34" charset="0"/>
              <a:cs typeface="Arial" charset="0"/>
            </a:rPr>
            <a:t>Середньоствольну</a:t>
          </a:r>
          <a:endParaRPr kumimoji="0" lang="uk-UA" altLang="ru-RU" b="0" i="0" u="none" strike="noStrike" cap="none" normalizeH="0" baseline="0" dirty="0" smtClean="0">
            <a:ln>
              <a:noFill/>
            </a:ln>
            <a:solidFill>
              <a:schemeClr val="bg1"/>
            </a:solidFill>
            <a:effectLst/>
            <a:latin typeface="Verdana" pitchFamily="34"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bg1"/>
              </a:solidFill>
              <a:effectLst/>
              <a:latin typeface="Verdana" pitchFamily="34" charset="0"/>
              <a:cs typeface="Arial" charset="0"/>
            </a:rPr>
            <a:t> (160-550 мм)</a:t>
          </a:r>
          <a:r>
            <a:rPr kumimoji="0" lang="ru-RU" altLang="ru-RU" b="0" i="0" u="none" strike="noStrike" cap="none" normalizeH="0" baseline="0" dirty="0" smtClean="0">
              <a:ln>
                <a:noFill/>
              </a:ln>
              <a:solidFill>
                <a:schemeClr val="bg1"/>
              </a:solidFill>
              <a:effectLst/>
              <a:latin typeface="Verdana" pitchFamily="34" charset="0"/>
              <a:cs typeface="Arial" charset="0"/>
            </a:rPr>
            <a:t> </a:t>
          </a:r>
        </a:p>
      </dgm:t>
    </dgm:pt>
    <dgm:pt modelId="{EA199E11-ED14-465D-9552-201D42D74A32}" type="parTrans" cxnId="{3AB452AC-4B1A-4822-BAC1-F6F7707638E1}">
      <dgm:prSet/>
      <dgm:spPr/>
      <dgm:t>
        <a:bodyPr/>
        <a:lstStyle/>
        <a:p>
          <a:endParaRPr lang="ru-RU"/>
        </a:p>
      </dgm:t>
    </dgm:pt>
    <dgm:pt modelId="{9AFF52D4-BB96-4341-AA40-5A88EC36AACD}" type="sibTrans" cxnId="{3AB452AC-4B1A-4822-BAC1-F6F7707638E1}">
      <dgm:prSet/>
      <dgm:spPr/>
      <dgm:t>
        <a:bodyPr/>
        <a:lstStyle/>
        <a:p>
          <a:endParaRPr lang="ru-RU"/>
        </a:p>
      </dgm:t>
    </dgm:pt>
    <dgm:pt modelId="{1EB68FB9-C3D5-4292-B8D5-5D9F0FBC7707}">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err="1" smtClean="0">
              <a:ln>
                <a:noFill/>
              </a:ln>
              <a:solidFill>
                <a:schemeClr val="bg1"/>
              </a:solidFill>
              <a:effectLst/>
              <a:latin typeface="Verdana" pitchFamily="34" charset="0"/>
              <a:cs typeface="Arial" charset="0"/>
            </a:rPr>
            <a:t>Короткоствольну</a:t>
          </a:r>
          <a:endParaRPr kumimoji="0" lang="uk-UA" altLang="ru-RU" b="0" i="0" u="none" strike="noStrike" cap="none" normalizeH="0" baseline="0" dirty="0" smtClean="0">
            <a:ln>
              <a:noFill/>
            </a:ln>
            <a:solidFill>
              <a:schemeClr val="bg1"/>
            </a:solidFill>
            <a:effectLst/>
            <a:latin typeface="Verdana" pitchFamily="34"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bg1"/>
              </a:solidFill>
              <a:effectLst/>
              <a:latin typeface="Verdana" pitchFamily="34" charset="0"/>
              <a:cs typeface="Arial" charset="0"/>
            </a:rPr>
            <a:t> (&lt;160 мм)</a:t>
          </a:r>
          <a:r>
            <a:rPr kumimoji="0" lang="ru-RU" altLang="ru-RU" b="0" i="0" u="none" strike="noStrike" cap="none" normalizeH="0" baseline="0" dirty="0" smtClean="0">
              <a:ln>
                <a:noFill/>
              </a:ln>
              <a:solidFill>
                <a:schemeClr val="bg1"/>
              </a:solidFill>
              <a:effectLst/>
              <a:latin typeface="Verdana" pitchFamily="34" charset="0"/>
              <a:cs typeface="Arial" charset="0"/>
            </a:rPr>
            <a:t> </a:t>
          </a:r>
        </a:p>
      </dgm:t>
    </dgm:pt>
    <dgm:pt modelId="{6873135A-AF98-4263-8777-190ED051FEB2}" type="parTrans" cxnId="{06E7208F-AA0E-4467-9064-6B4634AF9169}">
      <dgm:prSet/>
      <dgm:spPr/>
      <dgm:t>
        <a:bodyPr/>
        <a:lstStyle/>
        <a:p>
          <a:endParaRPr lang="ru-RU"/>
        </a:p>
      </dgm:t>
    </dgm:pt>
    <dgm:pt modelId="{41E82475-31AB-4920-BF38-F5DA58E85CA3}" type="sibTrans" cxnId="{06E7208F-AA0E-4467-9064-6B4634AF9169}">
      <dgm:prSet/>
      <dgm:spPr/>
      <dgm:t>
        <a:bodyPr/>
        <a:lstStyle/>
        <a:p>
          <a:endParaRPr lang="ru-RU"/>
        </a:p>
      </dgm:t>
    </dgm:pt>
    <dgm:pt modelId="{92122183-35F6-41FE-9F0D-D369BC8ABE05}" type="pres">
      <dgm:prSet presAssocID="{A2F22A30-42B0-480B-A1ED-8BF2059CE9AF}" presName="hierChild1" presStyleCnt="0">
        <dgm:presLayoutVars>
          <dgm:orgChart val="1"/>
          <dgm:chPref val="1"/>
          <dgm:dir/>
          <dgm:animOne val="branch"/>
          <dgm:animLvl val="lvl"/>
          <dgm:resizeHandles/>
        </dgm:presLayoutVars>
      </dgm:prSet>
      <dgm:spPr/>
    </dgm:pt>
    <dgm:pt modelId="{3EA40C79-08B3-4BF6-A4F0-665D5DE639C8}" type="pres">
      <dgm:prSet presAssocID="{75856665-C434-43B5-9099-53B3C896C993}" presName="hierRoot1" presStyleCnt="0">
        <dgm:presLayoutVars>
          <dgm:hierBranch/>
        </dgm:presLayoutVars>
      </dgm:prSet>
      <dgm:spPr/>
    </dgm:pt>
    <dgm:pt modelId="{14A57CCF-0549-405D-AEF8-1D1DB0A6AEF4}" type="pres">
      <dgm:prSet presAssocID="{75856665-C434-43B5-9099-53B3C896C993}" presName="rootComposite1" presStyleCnt="0"/>
      <dgm:spPr/>
    </dgm:pt>
    <dgm:pt modelId="{5E64F947-F2CD-4599-B36C-2E4A342DE835}" type="pres">
      <dgm:prSet presAssocID="{75856665-C434-43B5-9099-53B3C896C993}" presName="rootText1" presStyleLbl="node0" presStyleIdx="0" presStyleCnt="1">
        <dgm:presLayoutVars>
          <dgm:chPref val="3"/>
        </dgm:presLayoutVars>
      </dgm:prSet>
      <dgm:spPr/>
    </dgm:pt>
    <dgm:pt modelId="{B9EBD1F7-820F-4C37-A2B6-22083B069558}" type="pres">
      <dgm:prSet presAssocID="{75856665-C434-43B5-9099-53B3C896C993}" presName="rootConnector1" presStyleLbl="node1" presStyleIdx="0" presStyleCnt="0"/>
      <dgm:spPr/>
    </dgm:pt>
    <dgm:pt modelId="{83952477-A4AA-4CB1-A701-A2215768A92A}" type="pres">
      <dgm:prSet presAssocID="{75856665-C434-43B5-9099-53B3C896C993}" presName="hierChild2" presStyleCnt="0"/>
      <dgm:spPr/>
    </dgm:pt>
    <dgm:pt modelId="{3A328D75-0C74-49FE-AFFC-01346070223C}" type="pres">
      <dgm:prSet presAssocID="{0AF50A1F-83DD-4E8A-8698-18D24C3DAA0E}" presName="Name35" presStyleLbl="parChTrans1D2" presStyleIdx="0" presStyleCnt="3"/>
      <dgm:spPr/>
    </dgm:pt>
    <dgm:pt modelId="{6B152210-DEAF-4D0A-A303-BA9FAADF71DC}" type="pres">
      <dgm:prSet presAssocID="{72475D74-6D6A-4B9E-A3EE-986F5F26F46C}" presName="hierRoot2" presStyleCnt="0">
        <dgm:presLayoutVars>
          <dgm:hierBranch/>
        </dgm:presLayoutVars>
      </dgm:prSet>
      <dgm:spPr/>
    </dgm:pt>
    <dgm:pt modelId="{4D73E695-D22F-415B-B3EF-AF63170C720F}" type="pres">
      <dgm:prSet presAssocID="{72475D74-6D6A-4B9E-A3EE-986F5F26F46C}" presName="rootComposite" presStyleCnt="0"/>
      <dgm:spPr/>
    </dgm:pt>
    <dgm:pt modelId="{E957DB55-8962-4F8C-A7A9-D11BD208BC43}" type="pres">
      <dgm:prSet presAssocID="{72475D74-6D6A-4B9E-A3EE-986F5F26F46C}" presName="rootText" presStyleLbl="node2" presStyleIdx="0" presStyleCnt="3">
        <dgm:presLayoutVars>
          <dgm:chPref val="3"/>
        </dgm:presLayoutVars>
      </dgm:prSet>
      <dgm:spPr/>
    </dgm:pt>
    <dgm:pt modelId="{55452B85-3EDE-4A23-9381-2BAF439422BF}" type="pres">
      <dgm:prSet presAssocID="{72475D74-6D6A-4B9E-A3EE-986F5F26F46C}" presName="rootConnector" presStyleLbl="node2" presStyleIdx="0" presStyleCnt="3"/>
      <dgm:spPr/>
    </dgm:pt>
    <dgm:pt modelId="{8580C504-DE30-4BB2-82F8-8E06DE62FF66}" type="pres">
      <dgm:prSet presAssocID="{72475D74-6D6A-4B9E-A3EE-986F5F26F46C}" presName="hierChild4" presStyleCnt="0"/>
      <dgm:spPr/>
    </dgm:pt>
    <dgm:pt modelId="{BA34A577-A6E0-416D-8122-4CDD03F429A2}" type="pres">
      <dgm:prSet presAssocID="{72475D74-6D6A-4B9E-A3EE-986F5F26F46C}" presName="hierChild5" presStyleCnt="0"/>
      <dgm:spPr/>
    </dgm:pt>
    <dgm:pt modelId="{7C7CC4D0-CEE7-4698-8FD0-B473ED8C095C}" type="pres">
      <dgm:prSet presAssocID="{EA199E11-ED14-465D-9552-201D42D74A32}" presName="Name35" presStyleLbl="parChTrans1D2" presStyleIdx="1" presStyleCnt="3"/>
      <dgm:spPr/>
    </dgm:pt>
    <dgm:pt modelId="{19706CA2-C11F-4633-8314-5758F53CEDAB}" type="pres">
      <dgm:prSet presAssocID="{256F5CFC-C2C1-4DA4-8394-7B4A732FA08B}" presName="hierRoot2" presStyleCnt="0">
        <dgm:presLayoutVars>
          <dgm:hierBranch/>
        </dgm:presLayoutVars>
      </dgm:prSet>
      <dgm:spPr/>
    </dgm:pt>
    <dgm:pt modelId="{D9F4CDDC-7EA0-44DD-A854-B135DF5005E0}" type="pres">
      <dgm:prSet presAssocID="{256F5CFC-C2C1-4DA4-8394-7B4A732FA08B}" presName="rootComposite" presStyleCnt="0"/>
      <dgm:spPr/>
    </dgm:pt>
    <dgm:pt modelId="{85374B70-A868-4798-AC3F-75B2106F9732}" type="pres">
      <dgm:prSet presAssocID="{256F5CFC-C2C1-4DA4-8394-7B4A732FA08B}" presName="rootText" presStyleLbl="node2" presStyleIdx="1" presStyleCnt="3">
        <dgm:presLayoutVars>
          <dgm:chPref val="3"/>
        </dgm:presLayoutVars>
      </dgm:prSet>
      <dgm:spPr/>
    </dgm:pt>
    <dgm:pt modelId="{450BBEF6-ED84-4E83-9FB4-1CEE8DFE030B}" type="pres">
      <dgm:prSet presAssocID="{256F5CFC-C2C1-4DA4-8394-7B4A732FA08B}" presName="rootConnector" presStyleLbl="node2" presStyleIdx="1" presStyleCnt="3"/>
      <dgm:spPr/>
    </dgm:pt>
    <dgm:pt modelId="{1403B595-D5AC-45B6-A62A-B23C425F7DB1}" type="pres">
      <dgm:prSet presAssocID="{256F5CFC-C2C1-4DA4-8394-7B4A732FA08B}" presName="hierChild4" presStyleCnt="0"/>
      <dgm:spPr/>
    </dgm:pt>
    <dgm:pt modelId="{0BD90ED4-7C18-46FC-83CD-9F891802EDE9}" type="pres">
      <dgm:prSet presAssocID="{256F5CFC-C2C1-4DA4-8394-7B4A732FA08B}" presName="hierChild5" presStyleCnt="0"/>
      <dgm:spPr/>
    </dgm:pt>
    <dgm:pt modelId="{6C7F4379-D213-410A-94E8-8B777987AEAA}" type="pres">
      <dgm:prSet presAssocID="{6873135A-AF98-4263-8777-190ED051FEB2}" presName="Name35" presStyleLbl="parChTrans1D2" presStyleIdx="2" presStyleCnt="3"/>
      <dgm:spPr/>
    </dgm:pt>
    <dgm:pt modelId="{8BEB9A4D-72C6-4570-BD81-11F0AF293CB0}" type="pres">
      <dgm:prSet presAssocID="{1EB68FB9-C3D5-4292-B8D5-5D9F0FBC7707}" presName="hierRoot2" presStyleCnt="0">
        <dgm:presLayoutVars>
          <dgm:hierBranch/>
        </dgm:presLayoutVars>
      </dgm:prSet>
      <dgm:spPr/>
    </dgm:pt>
    <dgm:pt modelId="{E7B76431-23E5-43DD-B271-AC3203CD9B4C}" type="pres">
      <dgm:prSet presAssocID="{1EB68FB9-C3D5-4292-B8D5-5D9F0FBC7707}" presName="rootComposite" presStyleCnt="0"/>
      <dgm:spPr/>
    </dgm:pt>
    <dgm:pt modelId="{01406178-0051-46E0-90BB-FDEBE691CDFA}" type="pres">
      <dgm:prSet presAssocID="{1EB68FB9-C3D5-4292-B8D5-5D9F0FBC7707}" presName="rootText" presStyleLbl="node2" presStyleIdx="2" presStyleCnt="3">
        <dgm:presLayoutVars>
          <dgm:chPref val="3"/>
        </dgm:presLayoutVars>
      </dgm:prSet>
      <dgm:spPr/>
    </dgm:pt>
    <dgm:pt modelId="{669073C2-228A-419F-962C-DCD57D00DE76}" type="pres">
      <dgm:prSet presAssocID="{1EB68FB9-C3D5-4292-B8D5-5D9F0FBC7707}" presName="rootConnector" presStyleLbl="node2" presStyleIdx="2" presStyleCnt="3"/>
      <dgm:spPr/>
    </dgm:pt>
    <dgm:pt modelId="{77244634-0AB7-4D6B-9D8B-5ADB493D7041}" type="pres">
      <dgm:prSet presAssocID="{1EB68FB9-C3D5-4292-B8D5-5D9F0FBC7707}" presName="hierChild4" presStyleCnt="0"/>
      <dgm:spPr/>
    </dgm:pt>
    <dgm:pt modelId="{C6C9F0D0-FAA8-4117-A508-170942857F57}" type="pres">
      <dgm:prSet presAssocID="{1EB68FB9-C3D5-4292-B8D5-5D9F0FBC7707}" presName="hierChild5" presStyleCnt="0"/>
      <dgm:spPr/>
    </dgm:pt>
    <dgm:pt modelId="{C97D3B26-4CF9-4765-853A-5B1D4092D39E}" type="pres">
      <dgm:prSet presAssocID="{75856665-C434-43B5-9099-53B3C896C993}" presName="hierChild3" presStyleCnt="0"/>
      <dgm:spPr/>
    </dgm:pt>
  </dgm:ptLst>
  <dgm:cxnLst>
    <dgm:cxn modelId="{E1A80CF9-223A-4DC5-8DC2-808686F9D7FA}" type="presOf" srcId="{72475D74-6D6A-4B9E-A3EE-986F5F26F46C}" destId="{E957DB55-8962-4F8C-A7A9-D11BD208BC43}" srcOrd="0" destOrd="0" presId="urn:microsoft.com/office/officeart/2005/8/layout/orgChart1"/>
    <dgm:cxn modelId="{0FC789A1-1B00-47F4-AFBE-0B75BD3B5012}" srcId="{A2F22A30-42B0-480B-A1ED-8BF2059CE9AF}" destId="{75856665-C434-43B5-9099-53B3C896C993}" srcOrd="0" destOrd="0" parTransId="{23FA61AD-89BE-48C2-8451-1B8FD3FAE4DB}" sibTransId="{9C9ADBFE-B2BF-4004-A689-3ED10B53713B}"/>
    <dgm:cxn modelId="{4970A931-E266-4A2E-80C8-5157A1D520B6}" type="presOf" srcId="{75856665-C434-43B5-9099-53B3C896C993}" destId="{5E64F947-F2CD-4599-B36C-2E4A342DE835}" srcOrd="0" destOrd="0" presId="urn:microsoft.com/office/officeart/2005/8/layout/orgChart1"/>
    <dgm:cxn modelId="{F7F26F1F-1074-47FB-BAF0-1C44C87619C3}" srcId="{75856665-C434-43B5-9099-53B3C896C993}" destId="{72475D74-6D6A-4B9E-A3EE-986F5F26F46C}" srcOrd="0" destOrd="0" parTransId="{0AF50A1F-83DD-4E8A-8698-18D24C3DAA0E}" sibTransId="{72F2144B-1DEE-4ABF-B4D6-FE690EFF23A8}"/>
    <dgm:cxn modelId="{3AB452AC-4B1A-4822-BAC1-F6F7707638E1}" srcId="{75856665-C434-43B5-9099-53B3C896C993}" destId="{256F5CFC-C2C1-4DA4-8394-7B4A732FA08B}" srcOrd="1" destOrd="0" parTransId="{EA199E11-ED14-465D-9552-201D42D74A32}" sibTransId="{9AFF52D4-BB96-4341-AA40-5A88EC36AACD}"/>
    <dgm:cxn modelId="{06E7208F-AA0E-4467-9064-6B4634AF9169}" srcId="{75856665-C434-43B5-9099-53B3C896C993}" destId="{1EB68FB9-C3D5-4292-B8D5-5D9F0FBC7707}" srcOrd="2" destOrd="0" parTransId="{6873135A-AF98-4263-8777-190ED051FEB2}" sibTransId="{41E82475-31AB-4920-BF38-F5DA58E85CA3}"/>
    <dgm:cxn modelId="{400F793F-C2D3-4AB5-AF0D-0EEF7E545E7B}" type="presOf" srcId="{75856665-C434-43B5-9099-53B3C896C993}" destId="{B9EBD1F7-820F-4C37-A2B6-22083B069558}" srcOrd="1" destOrd="0" presId="urn:microsoft.com/office/officeart/2005/8/layout/orgChart1"/>
    <dgm:cxn modelId="{5BDE34DB-F4A3-4C35-8CFF-664161F5B5C0}" type="presOf" srcId="{0AF50A1F-83DD-4E8A-8698-18D24C3DAA0E}" destId="{3A328D75-0C74-49FE-AFFC-01346070223C}" srcOrd="0" destOrd="0" presId="urn:microsoft.com/office/officeart/2005/8/layout/orgChart1"/>
    <dgm:cxn modelId="{4477C6E1-FF99-46CB-8ED5-265C6C2E1573}" type="presOf" srcId="{72475D74-6D6A-4B9E-A3EE-986F5F26F46C}" destId="{55452B85-3EDE-4A23-9381-2BAF439422BF}" srcOrd="1" destOrd="0" presId="urn:microsoft.com/office/officeart/2005/8/layout/orgChart1"/>
    <dgm:cxn modelId="{00B252CF-2FE5-4E3D-8D98-9C9F061B5524}" type="presOf" srcId="{1EB68FB9-C3D5-4292-B8D5-5D9F0FBC7707}" destId="{01406178-0051-46E0-90BB-FDEBE691CDFA}" srcOrd="0" destOrd="0" presId="urn:microsoft.com/office/officeart/2005/8/layout/orgChart1"/>
    <dgm:cxn modelId="{F8D3D327-05B9-4746-BB78-5AA7EA15C01C}" type="presOf" srcId="{1EB68FB9-C3D5-4292-B8D5-5D9F0FBC7707}" destId="{669073C2-228A-419F-962C-DCD57D00DE76}" srcOrd="1" destOrd="0" presId="urn:microsoft.com/office/officeart/2005/8/layout/orgChart1"/>
    <dgm:cxn modelId="{FAA90318-2F19-4A76-8E64-DA8A681530B5}" type="presOf" srcId="{EA199E11-ED14-465D-9552-201D42D74A32}" destId="{7C7CC4D0-CEE7-4698-8FD0-B473ED8C095C}" srcOrd="0" destOrd="0" presId="urn:microsoft.com/office/officeart/2005/8/layout/orgChart1"/>
    <dgm:cxn modelId="{BC84B4F5-CE17-4E28-B0B4-F33DCAA3843C}" type="presOf" srcId="{A2F22A30-42B0-480B-A1ED-8BF2059CE9AF}" destId="{92122183-35F6-41FE-9F0D-D369BC8ABE05}" srcOrd="0" destOrd="0" presId="urn:microsoft.com/office/officeart/2005/8/layout/orgChart1"/>
    <dgm:cxn modelId="{22DA4889-7DC3-4C7A-8513-B25CF80AE2A5}" type="presOf" srcId="{256F5CFC-C2C1-4DA4-8394-7B4A732FA08B}" destId="{450BBEF6-ED84-4E83-9FB4-1CEE8DFE030B}" srcOrd="1" destOrd="0" presId="urn:microsoft.com/office/officeart/2005/8/layout/orgChart1"/>
    <dgm:cxn modelId="{5FCA5EDD-5E6D-4AE0-9C64-EE33347B2ADF}" type="presOf" srcId="{6873135A-AF98-4263-8777-190ED051FEB2}" destId="{6C7F4379-D213-410A-94E8-8B777987AEAA}" srcOrd="0" destOrd="0" presId="urn:microsoft.com/office/officeart/2005/8/layout/orgChart1"/>
    <dgm:cxn modelId="{EF391D92-ABEA-4CE9-8BF1-65273CDE0E50}" type="presOf" srcId="{256F5CFC-C2C1-4DA4-8394-7B4A732FA08B}" destId="{85374B70-A868-4798-AC3F-75B2106F9732}" srcOrd="0" destOrd="0" presId="urn:microsoft.com/office/officeart/2005/8/layout/orgChart1"/>
    <dgm:cxn modelId="{33D978D3-1AE9-4FCC-AE63-0B7941F32AE9}" type="presParOf" srcId="{92122183-35F6-41FE-9F0D-D369BC8ABE05}" destId="{3EA40C79-08B3-4BF6-A4F0-665D5DE639C8}" srcOrd="0" destOrd="0" presId="urn:microsoft.com/office/officeart/2005/8/layout/orgChart1"/>
    <dgm:cxn modelId="{8D5FA9BD-1A21-4ED0-A175-D5B9FD32872E}" type="presParOf" srcId="{3EA40C79-08B3-4BF6-A4F0-665D5DE639C8}" destId="{14A57CCF-0549-405D-AEF8-1D1DB0A6AEF4}" srcOrd="0" destOrd="0" presId="urn:microsoft.com/office/officeart/2005/8/layout/orgChart1"/>
    <dgm:cxn modelId="{8811C36D-0CE9-464F-B4B1-79F6F6E8A251}" type="presParOf" srcId="{14A57CCF-0549-405D-AEF8-1D1DB0A6AEF4}" destId="{5E64F947-F2CD-4599-B36C-2E4A342DE835}" srcOrd="0" destOrd="0" presId="urn:microsoft.com/office/officeart/2005/8/layout/orgChart1"/>
    <dgm:cxn modelId="{6DADA06E-B7D2-4877-9ED1-D931151232C0}" type="presParOf" srcId="{14A57CCF-0549-405D-AEF8-1D1DB0A6AEF4}" destId="{B9EBD1F7-820F-4C37-A2B6-22083B069558}" srcOrd="1" destOrd="0" presId="urn:microsoft.com/office/officeart/2005/8/layout/orgChart1"/>
    <dgm:cxn modelId="{6A204806-CB50-40D2-80EF-9A0F37301302}" type="presParOf" srcId="{3EA40C79-08B3-4BF6-A4F0-665D5DE639C8}" destId="{83952477-A4AA-4CB1-A701-A2215768A92A}" srcOrd="1" destOrd="0" presId="urn:microsoft.com/office/officeart/2005/8/layout/orgChart1"/>
    <dgm:cxn modelId="{C1BEAC11-23D2-44D4-9EBD-FD8390ABFC23}" type="presParOf" srcId="{83952477-A4AA-4CB1-A701-A2215768A92A}" destId="{3A328D75-0C74-49FE-AFFC-01346070223C}" srcOrd="0" destOrd="0" presId="urn:microsoft.com/office/officeart/2005/8/layout/orgChart1"/>
    <dgm:cxn modelId="{733A26F9-9B3F-4305-B52F-D522A75CE704}" type="presParOf" srcId="{83952477-A4AA-4CB1-A701-A2215768A92A}" destId="{6B152210-DEAF-4D0A-A303-BA9FAADF71DC}" srcOrd="1" destOrd="0" presId="urn:microsoft.com/office/officeart/2005/8/layout/orgChart1"/>
    <dgm:cxn modelId="{BE82E1E5-56A4-48F0-88D4-71045420E692}" type="presParOf" srcId="{6B152210-DEAF-4D0A-A303-BA9FAADF71DC}" destId="{4D73E695-D22F-415B-B3EF-AF63170C720F}" srcOrd="0" destOrd="0" presId="urn:microsoft.com/office/officeart/2005/8/layout/orgChart1"/>
    <dgm:cxn modelId="{39484933-17F2-493B-856B-C1A96AA25A43}" type="presParOf" srcId="{4D73E695-D22F-415B-B3EF-AF63170C720F}" destId="{E957DB55-8962-4F8C-A7A9-D11BD208BC43}" srcOrd="0" destOrd="0" presId="urn:microsoft.com/office/officeart/2005/8/layout/orgChart1"/>
    <dgm:cxn modelId="{EBEF44B9-EE49-45E0-BA4B-00789580DB93}" type="presParOf" srcId="{4D73E695-D22F-415B-B3EF-AF63170C720F}" destId="{55452B85-3EDE-4A23-9381-2BAF439422BF}" srcOrd="1" destOrd="0" presId="urn:microsoft.com/office/officeart/2005/8/layout/orgChart1"/>
    <dgm:cxn modelId="{C1150B17-A7BC-44D6-9504-D5D86CE83ECC}" type="presParOf" srcId="{6B152210-DEAF-4D0A-A303-BA9FAADF71DC}" destId="{8580C504-DE30-4BB2-82F8-8E06DE62FF66}" srcOrd="1" destOrd="0" presId="urn:microsoft.com/office/officeart/2005/8/layout/orgChart1"/>
    <dgm:cxn modelId="{90FE7F2F-B989-4C71-BC60-93B81DCE6898}" type="presParOf" srcId="{6B152210-DEAF-4D0A-A303-BA9FAADF71DC}" destId="{BA34A577-A6E0-416D-8122-4CDD03F429A2}" srcOrd="2" destOrd="0" presId="urn:microsoft.com/office/officeart/2005/8/layout/orgChart1"/>
    <dgm:cxn modelId="{9CDE4AE1-5446-4D20-8371-4BA22C01BCBD}" type="presParOf" srcId="{83952477-A4AA-4CB1-A701-A2215768A92A}" destId="{7C7CC4D0-CEE7-4698-8FD0-B473ED8C095C}" srcOrd="2" destOrd="0" presId="urn:microsoft.com/office/officeart/2005/8/layout/orgChart1"/>
    <dgm:cxn modelId="{C341ABB2-9B9F-49C8-B8B3-8E62673A35CF}" type="presParOf" srcId="{83952477-A4AA-4CB1-A701-A2215768A92A}" destId="{19706CA2-C11F-4633-8314-5758F53CEDAB}" srcOrd="3" destOrd="0" presId="urn:microsoft.com/office/officeart/2005/8/layout/orgChart1"/>
    <dgm:cxn modelId="{02CC5DBE-E728-449C-9B75-0B859B97DD72}" type="presParOf" srcId="{19706CA2-C11F-4633-8314-5758F53CEDAB}" destId="{D9F4CDDC-7EA0-44DD-A854-B135DF5005E0}" srcOrd="0" destOrd="0" presId="urn:microsoft.com/office/officeart/2005/8/layout/orgChart1"/>
    <dgm:cxn modelId="{964A8CAC-E556-4437-9400-5F1238025E13}" type="presParOf" srcId="{D9F4CDDC-7EA0-44DD-A854-B135DF5005E0}" destId="{85374B70-A868-4798-AC3F-75B2106F9732}" srcOrd="0" destOrd="0" presId="urn:microsoft.com/office/officeart/2005/8/layout/orgChart1"/>
    <dgm:cxn modelId="{6AF21C4D-555C-47A6-A100-F6761F502A10}" type="presParOf" srcId="{D9F4CDDC-7EA0-44DD-A854-B135DF5005E0}" destId="{450BBEF6-ED84-4E83-9FB4-1CEE8DFE030B}" srcOrd="1" destOrd="0" presId="urn:microsoft.com/office/officeart/2005/8/layout/orgChart1"/>
    <dgm:cxn modelId="{30ABFFA8-E10F-40DD-BC2F-651CBC083DB2}" type="presParOf" srcId="{19706CA2-C11F-4633-8314-5758F53CEDAB}" destId="{1403B595-D5AC-45B6-A62A-B23C425F7DB1}" srcOrd="1" destOrd="0" presId="urn:microsoft.com/office/officeart/2005/8/layout/orgChart1"/>
    <dgm:cxn modelId="{3E1ED480-4C5C-4B10-ABA5-E52747A5A970}" type="presParOf" srcId="{19706CA2-C11F-4633-8314-5758F53CEDAB}" destId="{0BD90ED4-7C18-46FC-83CD-9F891802EDE9}" srcOrd="2" destOrd="0" presId="urn:microsoft.com/office/officeart/2005/8/layout/orgChart1"/>
    <dgm:cxn modelId="{CCB6E8C6-34CB-46D4-87E7-E874426FC615}" type="presParOf" srcId="{83952477-A4AA-4CB1-A701-A2215768A92A}" destId="{6C7F4379-D213-410A-94E8-8B777987AEAA}" srcOrd="4" destOrd="0" presId="urn:microsoft.com/office/officeart/2005/8/layout/orgChart1"/>
    <dgm:cxn modelId="{EC1B3A51-2C6B-4406-8B4C-16748219C4E9}" type="presParOf" srcId="{83952477-A4AA-4CB1-A701-A2215768A92A}" destId="{8BEB9A4D-72C6-4570-BD81-11F0AF293CB0}" srcOrd="5" destOrd="0" presId="urn:microsoft.com/office/officeart/2005/8/layout/orgChart1"/>
    <dgm:cxn modelId="{2ADA61DC-1B47-4E39-A9A8-3A7BF151FF31}" type="presParOf" srcId="{8BEB9A4D-72C6-4570-BD81-11F0AF293CB0}" destId="{E7B76431-23E5-43DD-B271-AC3203CD9B4C}" srcOrd="0" destOrd="0" presId="urn:microsoft.com/office/officeart/2005/8/layout/orgChart1"/>
    <dgm:cxn modelId="{E67EB01D-BC67-4820-8B6F-F2608CEE0839}" type="presParOf" srcId="{E7B76431-23E5-43DD-B271-AC3203CD9B4C}" destId="{01406178-0051-46E0-90BB-FDEBE691CDFA}" srcOrd="0" destOrd="0" presId="urn:microsoft.com/office/officeart/2005/8/layout/orgChart1"/>
    <dgm:cxn modelId="{924D9E5F-0139-455E-9BF3-F359DDF8948A}" type="presParOf" srcId="{E7B76431-23E5-43DD-B271-AC3203CD9B4C}" destId="{669073C2-228A-419F-962C-DCD57D00DE76}" srcOrd="1" destOrd="0" presId="urn:microsoft.com/office/officeart/2005/8/layout/orgChart1"/>
    <dgm:cxn modelId="{CE6D7105-AADD-4AF6-9947-BF046315C71E}" type="presParOf" srcId="{8BEB9A4D-72C6-4570-BD81-11F0AF293CB0}" destId="{77244634-0AB7-4D6B-9D8B-5ADB493D7041}" srcOrd="1" destOrd="0" presId="urn:microsoft.com/office/officeart/2005/8/layout/orgChart1"/>
    <dgm:cxn modelId="{543F747A-CA73-4BDD-8E64-E095133AFCF5}" type="presParOf" srcId="{8BEB9A4D-72C6-4570-BD81-11F0AF293CB0}" destId="{C6C9F0D0-FAA8-4117-A508-170942857F57}" srcOrd="2" destOrd="0" presId="urn:microsoft.com/office/officeart/2005/8/layout/orgChart1"/>
    <dgm:cxn modelId="{55187390-3A65-4155-BED7-F0195E748580}" type="presParOf" srcId="{3EA40C79-08B3-4BF6-A4F0-665D5DE639C8}" destId="{C97D3B26-4CF9-4765-853A-5B1D4092D39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05A8E6A-0813-47E1-A1CF-61D64FA797D8}" type="doc">
      <dgm:prSet loTypeId="urn:microsoft.com/office/officeart/2005/8/layout/orgChart1" loCatId="hierarchy" qsTypeId="urn:microsoft.com/office/officeart/2005/8/quickstyle/simple1" qsCatId="simple" csTypeId="urn:microsoft.com/office/officeart/2005/8/colors/accent1_2" csCatId="accent1" phldr="1"/>
      <dgm:spPr/>
    </dgm:pt>
    <dgm:pt modelId="{ECB03232-8915-4E14-A0AE-167FD8FA217C}">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rgbClr val="000000"/>
              </a:solidFill>
              <a:effectLst/>
              <a:latin typeface="Verdana" pitchFamily="34" charset="0"/>
              <a:cs typeface="Arial" charset="0"/>
            </a:rPr>
            <a:t>за конструктивними</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rgbClr val="000000"/>
              </a:solidFill>
              <a:effectLst/>
              <a:latin typeface="Verdana" pitchFamily="34" charset="0"/>
              <a:cs typeface="Arial" charset="0"/>
            </a:rPr>
            <a:t> особливостями (будовою)</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rgbClr val="000000"/>
              </a:solidFill>
              <a:effectLst/>
              <a:latin typeface="Verdana" pitchFamily="34" charset="0"/>
              <a:cs typeface="Arial" charset="0"/>
            </a:rPr>
            <a:t> каналу ствола</a:t>
          </a:r>
          <a:r>
            <a:rPr kumimoji="0" lang="ru-RU" altLang="ru-RU" b="0" i="0" u="none" strike="noStrike" cap="none" normalizeH="0" baseline="0" dirty="0" smtClean="0">
              <a:ln>
                <a:noFill/>
              </a:ln>
              <a:solidFill>
                <a:schemeClr val="tx1"/>
              </a:solidFill>
              <a:effectLst/>
              <a:latin typeface="Verdana" pitchFamily="34" charset="0"/>
              <a:cs typeface="Arial" charset="0"/>
            </a:rPr>
            <a:t> </a:t>
          </a:r>
        </a:p>
      </dgm:t>
    </dgm:pt>
    <dgm:pt modelId="{0BCD50A8-C03B-4CAD-8340-586AE187ED8C}" type="parTrans" cxnId="{5C751079-8F3E-4F5B-B95B-CBD715FC2739}">
      <dgm:prSet/>
      <dgm:spPr/>
      <dgm:t>
        <a:bodyPr/>
        <a:lstStyle/>
        <a:p>
          <a:endParaRPr lang="ru-RU"/>
        </a:p>
      </dgm:t>
    </dgm:pt>
    <dgm:pt modelId="{59CD8DB4-67F5-4948-A5E2-7965332A0372}" type="sibTrans" cxnId="{5C751079-8F3E-4F5B-B95B-CBD715FC2739}">
      <dgm:prSet/>
      <dgm:spPr/>
      <dgm:t>
        <a:bodyPr/>
        <a:lstStyle/>
        <a:p>
          <a:endParaRPr lang="ru-RU"/>
        </a:p>
      </dgm:t>
    </dgm:pt>
    <dgm:pt modelId="{E519F9A6-0EAC-48F9-8E08-937E1F60C84C}">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smtClean="0">
              <a:ln>
                <a:noFill/>
              </a:ln>
              <a:solidFill>
                <a:srgbClr val="000000"/>
              </a:solidFill>
              <a:effectLst/>
              <a:latin typeface="Verdana" pitchFamily="34" charset="0"/>
              <a:cs typeface="Arial" charset="0"/>
            </a:rPr>
            <a:t>нарізна</a:t>
          </a:r>
          <a:endParaRPr kumimoji="0" lang="ru-RU" altLang="ru-RU" b="0" i="0" u="none" strike="noStrike" cap="none" normalizeH="0" baseline="0" smtClean="0">
            <a:ln>
              <a:noFill/>
            </a:ln>
            <a:solidFill>
              <a:srgbClr val="000000"/>
            </a:solidFill>
            <a:effectLst/>
            <a:latin typeface="Verdana" pitchFamily="34" charset="0"/>
            <a:cs typeface="Arial" charset="0"/>
          </a:endParaRPr>
        </a:p>
      </dgm:t>
    </dgm:pt>
    <dgm:pt modelId="{B17A2B39-2BD8-4054-B279-FE1DB678956C}" type="parTrans" cxnId="{66C5DC50-35C1-4A11-8595-DDE5783A5054}">
      <dgm:prSet/>
      <dgm:spPr/>
      <dgm:t>
        <a:bodyPr/>
        <a:lstStyle/>
        <a:p>
          <a:endParaRPr lang="ru-RU"/>
        </a:p>
      </dgm:t>
    </dgm:pt>
    <dgm:pt modelId="{8E1F9AB4-D1CB-400F-821B-CA064E32363A}" type="sibTrans" cxnId="{66C5DC50-35C1-4A11-8595-DDE5783A5054}">
      <dgm:prSet/>
      <dgm:spPr/>
      <dgm:t>
        <a:bodyPr/>
        <a:lstStyle/>
        <a:p>
          <a:endParaRPr lang="ru-RU"/>
        </a:p>
      </dgm:t>
    </dgm:pt>
    <dgm:pt modelId="{4C31B549-5B48-45A9-A377-BDDFBA58ED78}">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smtClean="0">
              <a:ln>
                <a:noFill/>
              </a:ln>
              <a:solidFill>
                <a:srgbClr val="000000"/>
              </a:solidFill>
              <a:effectLst/>
              <a:latin typeface="Verdana" pitchFamily="34" charset="0"/>
              <a:cs typeface="Arial" charset="0"/>
            </a:rPr>
            <a:t>гладкоствольна</a:t>
          </a:r>
          <a:endParaRPr kumimoji="0" lang="ru-RU" altLang="ru-RU" b="0" i="0" u="none" strike="noStrike" cap="none" normalizeH="0" baseline="0" smtClean="0">
            <a:ln>
              <a:noFill/>
            </a:ln>
            <a:solidFill>
              <a:srgbClr val="000000"/>
            </a:solidFill>
            <a:effectLst/>
            <a:latin typeface="Verdana" pitchFamily="34" charset="0"/>
            <a:cs typeface="Arial" charset="0"/>
          </a:endParaRPr>
        </a:p>
      </dgm:t>
    </dgm:pt>
    <dgm:pt modelId="{5174321E-71CD-4972-9A76-A23E66F4F92F}" type="parTrans" cxnId="{997A7DAA-81D1-4FDC-B2CE-8B800D175B92}">
      <dgm:prSet/>
      <dgm:spPr/>
      <dgm:t>
        <a:bodyPr/>
        <a:lstStyle/>
        <a:p>
          <a:endParaRPr lang="ru-RU"/>
        </a:p>
      </dgm:t>
    </dgm:pt>
    <dgm:pt modelId="{B43142CC-C73F-4F9F-84F3-2E13DAE3ADF1}" type="sibTrans" cxnId="{997A7DAA-81D1-4FDC-B2CE-8B800D175B92}">
      <dgm:prSet/>
      <dgm:spPr/>
      <dgm:t>
        <a:bodyPr/>
        <a:lstStyle/>
        <a:p>
          <a:endParaRPr lang="ru-RU"/>
        </a:p>
      </dgm:t>
    </dgm:pt>
    <dgm:pt modelId="{3C59FB39-9D6F-4CB0-B70F-CDE705FFC958}">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rgbClr val="000000"/>
              </a:solidFill>
              <a:effectLst/>
              <a:latin typeface="Verdana" pitchFamily="34" charset="0"/>
              <a:cs typeface="Arial" charset="0"/>
            </a:rPr>
            <a:t>комбінована</a:t>
          </a:r>
          <a:endParaRPr kumimoji="0" lang="ru-RU" altLang="ru-RU" b="0" i="0" u="none" strike="noStrike" cap="none" normalizeH="0" baseline="0" dirty="0" smtClean="0">
            <a:ln>
              <a:noFill/>
            </a:ln>
            <a:solidFill>
              <a:srgbClr val="000000"/>
            </a:solidFill>
            <a:effectLst/>
            <a:latin typeface="Verdana" pitchFamily="34" charset="0"/>
            <a:cs typeface="Arial" charset="0"/>
          </a:endParaRPr>
        </a:p>
      </dgm:t>
    </dgm:pt>
    <dgm:pt modelId="{F8C0E20D-40FC-41D2-9A92-FD9DD820A05B}" type="sibTrans" cxnId="{F09A07A6-15C9-4668-8DCC-7F187C91B94E}">
      <dgm:prSet/>
      <dgm:spPr/>
      <dgm:t>
        <a:bodyPr/>
        <a:lstStyle/>
        <a:p>
          <a:endParaRPr lang="ru-RU"/>
        </a:p>
      </dgm:t>
    </dgm:pt>
    <dgm:pt modelId="{B551A343-79BA-4F97-BFC7-2792CBFC6C00}" type="parTrans" cxnId="{F09A07A6-15C9-4668-8DCC-7F187C91B94E}">
      <dgm:prSet/>
      <dgm:spPr/>
      <dgm:t>
        <a:bodyPr/>
        <a:lstStyle/>
        <a:p>
          <a:endParaRPr lang="ru-RU"/>
        </a:p>
      </dgm:t>
    </dgm:pt>
    <dgm:pt modelId="{E8B3D5C4-79D9-4921-9C38-83FDD1C75C17}" type="pres">
      <dgm:prSet presAssocID="{705A8E6A-0813-47E1-A1CF-61D64FA797D8}" presName="hierChild1" presStyleCnt="0">
        <dgm:presLayoutVars>
          <dgm:orgChart val="1"/>
          <dgm:chPref val="1"/>
          <dgm:dir/>
          <dgm:animOne val="branch"/>
          <dgm:animLvl val="lvl"/>
          <dgm:resizeHandles/>
        </dgm:presLayoutVars>
      </dgm:prSet>
      <dgm:spPr/>
    </dgm:pt>
    <dgm:pt modelId="{484DE2F9-FD8D-4439-B7D5-0B68ACF03696}" type="pres">
      <dgm:prSet presAssocID="{ECB03232-8915-4E14-A0AE-167FD8FA217C}" presName="hierRoot1" presStyleCnt="0">
        <dgm:presLayoutVars>
          <dgm:hierBranch/>
        </dgm:presLayoutVars>
      </dgm:prSet>
      <dgm:spPr/>
    </dgm:pt>
    <dgm:pt modelId="{7EAC2913-5F4D-49B8-88CB-8B80E1CDC144}" type="pres">
      <dgm:prSet presAssocID="{ECB03232-8915-4E14-A0AE-167FD8FA217C}" presName="rootComposite1" presStyleCnt="0"/>
      <dgm:spPr/>
    </dgm:pt>
    <dgm:pt modelId="{1E820CD0-8219-4E57-9F1B-70E9A0D66E3E}" type="pres">
      <dgm:prSet presAssocID="{ECB03232-8915-4E14-A0AE-167FD8FA217C}" presName="rootText1" presStyleLbl="node0" presStyleIdx="0" presStyleCnt="1" custScaleX="131939">
        <dgm:presLayoutVars>
          <dgm:chPref val="3"/>
        </dgm:presLayoutVars>
      </dgm:prSet>
      <dgm:spPr/>
    </dgm:pt>
    <dgm:pt modelId="{74AE62C4-F2D7-486C-876B-9A7F90A20D6B}" type="pres">
      <dgm:prSet presAssocID="{ECB03232-8915-4E14-A0AE-167FD8FA217C}" presName="rootConnector1" presStyleLbl="node1" presStyleIdx="0" presStyleCnt="0"/>
      <dgm:spPr/>
    </dgm:pt>
    <dgm:pt modelId="{774335D8-9A0E-4709-A215-CC2BA657987B}" type="pres">
      <dgm:prSet presAssocID="{ECB03232-8915-4E14-A0AE-167FD8FA217C}" presName="hierChild2" presStyleCnt="0"/>
      <dgm:spPr/>
    </dgm:pt>
    <dgm:pt modelId="{BD57A2B5-B829-4338-821A-FFC4F45DC0A2}" type="pres">
      <dgm:prSet presAssocID="{B17A2B39-2BD8-4054-B279-FE1DB678956C}" presName="Name35" presStyleLbl="parChTrans1D2" presStyleIdx="0" presStyleCnt="3"/>
      <dgm:spPr/>
    </dgm:pt>
    <dgm:pt modelId="{BA24BB9C-7F6F-4D84-B496-7F375FF79C2D}" type="pres">
      <dgm:prSet presAssocID="{E519F9A6-0EAC-48F9-8E08-937E1F60C84C}" presName="hierRoot2" presStyleCnt="0">
        <dgm:presLayoutVars>
          <dgm:hierBranch/>
        </dgm:presLayoutVars>
      </dgm:prSet>
      <dgm:spPr/>
    </dgm:pt>
    <dgm:pt modelId="{8716E62A-D509-4350-9C68-F195793384C2}" type="pres">
      <dgm:prSet presAssocID="{E519F9A6-0EAC-48F9-8E08-937E1F60C84C}" presName="rootComposite" presStyleCnt="0"/>
      <dgm:spPr/>
    </dgm:pt>
    <dgm:pt modelId="{13D36737-75BB-41A6-88D2-2FA98F5C2253}" type="pres">
      <dgm:prSet presAssocID="{E519F9A6-0EAC-48F9-8E08-937E1F60C84C}" presName="rootText" presStyleLbl="node2" presStyleIdx="0" presStyleCnt="3">
        <dgm:presLayoutVars>
          <dgm:chPref val="3"/>
        </dgm:presLayoutVars>
      </dgm:prSet>
      <dgm:spPr/>
    </dgm:pt>
    <dgm:pt modelId="{563EAD52-0F14-4AC3-9F89-CB48C52F2BCA}" type="pres">
      <dgm:prSet presAssocID="{E519F9A6-0EAC-48F9-8E08-937E1F60C84C}" presName="rootConnector" presStyleLbl="node2" presStyleIdx="0" presStyleCnt="3"/>
      <dgm:spPr/>
    </dgm:pt>
    <dgm:pt modelId="{E9B8CEA6-4B88-46FD-A6EE-180614D9CE80}" type="pres">
      <dgm:prSet presAssocID="{E519F9A6-0EAC-48F9-8E08-937E1F60C84C}" presName="hierChild4" presStyleCnt="0"/>
      <dgm:spPr/>
    </dgm:pt>
    <dgm:pt modelId="{5C6A0E74-B283-4CE1-A3F5-34E10B7E1BB8}" type="pres">
      <dgm:prSet presAssocID="{E519F9A6-0EAC-48F9-8E08-937E1F60C84C}" presName="hierChild5" presStyleCnt="0"/>
      <dgm:spPr/>
    </dgm:pt>
    <dgm:pt modelId="{5367C11A-810C-447C-A4FD-7CAD67444E0A}" type="pres">
      <dgm:prSet presAssocID="{5174321E-71CD-4972-9A76-A23E66F4F92F}" presName="Name35" presStyleLbl="parChTrans1D2" presStyleIdx="1" presStyleCnt="3"/>
      <dgm:spPr/>
    </dgm:pt>
    <dgm:pt modelId="{B7AF38B1-4ECF-4F22-8FA9-EF1A923FC1BB}" type="pres">
      <dgm:prSet presAssocID="{4C31B549-5B48-45A9-A377-BDDFBA58ED78}" presName="hierRoot2" presStyleCnt="0">
        <dgm:presLayoutVars>
          <dgm:hierBranch/>
        </dgm:presLayoutVars>
      </dgm:prSet>
      <dgm:spPr/>
    </dgm:pt>
    <dgm:pt modelId="{DCBB55B8-67B5-4781-8DCE-F389BCF618B7}" type="pres">
      <dgm:prSet presAssocID="{4C31B549-5B48-45A9-A377-BDDFBA58ED78}" presName="rootComposite" presStyleCnt="0"/>
      <dgm:spPr/>
    </dgm:pt>
    <dgm:pt modelId="{0B707B54-EAA2-49AD-A9B6-DCBD039B69C0}" type="pres">
      <dgm:prSet presAssocID="{4C31B549-5B48-45A9-A377-BDDFBA58ED78}" presName="rootText" presStyleLbl="node2" presStyleIdx="1" presStyleCnt="3">
        <dgm:presLayoutVars>
          <dgm:chPref val="3"/>
        </dgm:presLayoutVars>
      </dgm:prSet>
      <dgm:spPr/>
    </dgm:pt>
    <dgm:pt modelId="{6BFF6366-CADA-4D77-A263-D29AEE31BFC7}" type="pres">
      <dgm:prSet presAssocID="{4C31B549-5B48-45A9-A377-BDDFBA58ED78}" presName="rootConnector" presStyleLbl="node2" presStyleIdx="1" presStyleCnt="3"/>
      <dgm:spPr/>
    </dgm:pt>
    <dgm:pt modelId="{60914BA8-0D10-4A5D-8B3F-B3DC03088F8F}" type="pres">
      <dgm:prSet presAssocID="{4C31B549-5B48-45A9-A377-BDDFBA58ED78}" presName="hierChild4" presStyleCnt="0"/>
      <dgm:spPr/>
    </dgm:pt>
    <dgm:pt modelId="{BE80C3E5-BB50-4FED-ACD7-7B9CDDF1C767}" type="pres">
      <dgm:prSet presAssocID="{4C31B549-5B48-45A9-A377-BDDFBA58ED78}" presName="hierChild5" presStyleCnt="0"/>
      <dgm:spPr/>
    </dgm:pt>
    <dgm:pt modelId="{A0066ECD-9143-41B0-9132-064A4FD1AF2D}" type="pres">
      <dgm:prSet presAssocID="{B551A343-79BA-4F97-BFC7-2792CBFC6C00}" presName="Name35" presStyleLbl="parChTrans1D2" presStyleIdx="2" presStyleCnt="3"/>
      <dgm:spPr/>
    </dgm:pt>
    <dgm:pt modelId="{7BD17D8B-3DB7-4A74-8D0C-40CF06C98F76}" type="pres">
      <dgm:prSet presAssocID="{3C59FB39-9D6F-4CB0-B70F-CDE705FFC958}" presName="hierRoot2" presStyleCnt="0">
        <dgm:presLayoutVars>
          <dgm:hierBranch/>
        </dgm:presLayoutVars>
      </dgm:prSet>
      <dgm:spPr/>
    </dgm:pt>
    <dgm:pt modelId="{C63A5058-DA11-463E-BC66-EA4E6072BF0C}" type="pres">
      <dgm:prSet presAssocID="{3C59FB39-9D6F-4CB0-B70F-CDE705FFC958}" presName="rootComposite" presStyleCnt="0"/>
      <dgm:spPr/>
    </dgm:pt>
    <dgm:pt modelId="{202461EC-0D1C-41A5-918C-3B24104E07C0}" type="pres">
      <dgm:prSet presAssocID="{3C59FB39-9D6F-4CB0-B70F-CDE705FFC958}" presName="rootText" presStyleLbl="node2" presStyleIdx="2" presStyleCnt="3">
        <dgm:presLayoutVars>
          <dgm:chPref val="3"/>
        </dgm:presLayoutVars>
      </dgm:prSet>
      <dgm:spPr/>
      <dgm:t>
        <a:bodyPr/>
        <a:lstStyle/>
        <a:p>
          <a:endParaRPr lang="ru-RU"/>
        </a:p>
      </dgm:t>
    </dgm:pt>
    <dgm:pt modelId="{EEA6C4C4-5E8D-4875-A37A-C1A980614796}" type="pres">
      <dgm:prSet presAssocID="{3C59FB39-9D6F-4CB0-B70F-CDE705FFC958}" presName="rootConnector" presStyleLbl="node2" presStyleIdx="2" presStyleCnt="3"/>
      <dgm:spPr/>
    </dgm:pt>
    <dgm:pt modelId="{C2C4E4E9-0CAD-4406-84B8-BE9479CB9532}" type="pres">
      <dgm:prSet presAssocID="{3C59FB39-9D6F-4CB0-B70F-CDE705FFC958}" presName="hierChild4" presStyleCnt="0"/>
      <dgm:spPr/>
    </dgm:pt>
    <dgm:pt modelId="{3A9918C9-31FB-428B-A688-E2832674A05F}" type="pres">
      <dgm:prSet presAssocID="{3C59FB39-9D6F-4CB0-B70F-CDE705FFC958}" presName="hierChild5" presStyleCnt="0"/>
      <dgm:spPr/>
    </dgm:pt>
    <dgm:pt modelId="{69136426-4A71-4AD9-8EE6-88D419CFE179}" type="pres">
      <dgm:prSet presAssocID="{ECB03232-8915-4E14-A0AE-167FD8FA217C}" presName="hierChild3" presStyleCnt="0"/>
      <dgm:spPr/>
    </dgm:pt>
  </dgm:ptLst>
  <dgm:cxnLst>
    <dgm:cxn modelId="{EA27C30A-9DCF-4893-8FF6-951D1B35F135}" type="presOf" srcId="{5174321E-71CD-4972-9A76-A23E66F4F92F}" destId="{5367C11A-810C-447C-A4FD-7CAD67444E0A}" srcOrd="0" destOrd="0" presId="urn:microsoft.com/office/officeart/2005/8/layout/orgChart1"/>
    <dgm:cxn modelId="{F1013793-760C-4CE4-9C77-7D85CF909525}" type="presOf" srcId="{4C31B549-5B48-45A9-A377-BDDFBA58ED78}" destId="{0B707B54-EAA2-49AD-A9B6-DCBD039B69C0}" srcOrd="0" destOrd="0" presId="urn:microsoft.com/office/officeart/2005/8/layout/orgChart1"/>
    <dgm:cxn modelId="{238D60B2-61EC-4A27-B619-4319B2010097}" type="presOf" srcId="{B551A343-79BA-4F97-BFC7-2792CBFC6C00}" destId="{A0066ECD-9143-41B0-9132-064A4FD1AF2D}" srcOrd="0" destOrd="0" presId="urn:microsoft.com/office/officeart/2005/8/layout/orgChart1"/>
    <dgm:cxn modelId="{F09A07A6-15C9-4668-8DCC-7F187C91B94E}" srcId="{ECB03232-8915-4E14-A0AE-167FD8FA217C}" destId="{3C59FB39-9D6F-4CB0-B70F-CDE705FFC958}" srcOrd="2" destOrd="0" parTransId="{B551A343-79BA-4F97-BFC7-2792CBFC6C00}" sibTransId="{F8C0E20D-40FC-41D2-9A92-FD9DD820A05B}"/>
    <dgm:cxn modelId="{4FC44F58-3EB6-4938-BBA3-8E2F1A95356C}" type="presOf" srcId="{3C59FB39-9D6F-4CB0-B70F-CDE705FFC958}" destId="{202461EC-0D1C-41A5-918C-3B24104E07C0}" srcOrd="0" destOrd="0" presId="urn:microsoft.com/office/officeart/2005/8/layout/orgChart1"/>
    <dgm:cxn modelId="{66C5DC50-35C1-4A11-8595-DDE5783A5054}" srcId="{ECB03232-8915-4E14-A0AE-167FD8FA217C}" destId="{E519F9A6-0EAC-48F9-8E08-937E1F60C84C}" srcOrd="0" destOrd="0" parTransId="{B17A2B39-2BD8-4054-B279-FE1DB678956C}" sibTransId="{8E1F9AB4-D1CB-400F-821B-CA064E32363A}"/>
    <dgm:cxn modelId="{6D30EB39-5C24-41EA-8449-09C6B73F6BE4}" type="presOf" srcId="{E519F9A6-0EAC-48F9-8E08-937E1F60C84C}" destId="{563EAD52-0F14-4AC3-9F89-CB48C52F2BCA}" srcOrd="1" destOrd="0" presId="urn:microsoft.com/office/officeart/2005/8/layout/orgChart1"/>
    <dgm:cxn modelId="{71F3F3B8-541A-4972-ABBA-B472F3CB1870}" type="presOf" srcId="{4C31B549-5B48-45A9-A377-BDDFBA58ED78}" destId="{6BFF6366-CADA-4D77-A263-D29AEE31BFC7}" srcOrd="1" destOrd="0" presId="urn:microsoft.com/office/officeart/2005/8/layout/orgChart1"/>
    <dgm:cxn modelId="{84A7E8E6-FBDE-4068-8B14-0CBEDFB54A35}" type="presOf" srcId="{3C59FB39-9D6F-4CB0-B70F-CDE705FFC958}" destId="{EEA6C4C4-5E8D-4875-A37A-C1A980614796}" srcOrd="1" destOrd="0" presId="urn:microsoft.com/office/officeart/2005/8/layout/orgChart1"/>
    <dgm:cxn modelId="{7A25D720-AA79-4C29-9BD0-34C32B49C740}" type="presOf" srcId="{E519F9A6-0EAC-48F9-8E08-937E1F60C84C}" destId="{13D36737-75BB-41A6-88D2-2FA98F5C2253}" srcOrd="0" destOrd="0" presId="urn:microsoft.com/office/officeart/2005/8/layout/orgChart1"/>
    <dgm:cxn modelId="{DA9E71CF-2A41-4EB3-9E27-01EB214D4DD3}" type="presOf" srcId="{ECB03232-8915-4E14-A0AE-167FD8FA217C}" destId="{1E820CD0-8219-4E57-9F1B-70E9A0D66E3E}" srcOrd="0" destOrd="0" presId="urn:microsoft.com/office/officeart/2005/8/layout/orgChart1"/>
    <dgm:cxn modelId="{72ECECAC-FC0A-452C-BA6F-59694B7BCFBC}" type="presOf" srcId="{705A8E6A-0813-47E1-A1CF-61D64FA797D8}" destId="{E8B3D5C4-79D9-4921-9C38-83FDD1C75C17}" srcOrd="0" destOrd="0" presId="urn:microsoft.com/office/officeart/2005/8/layout/orgChart1"/>
    <dgm:cxn modelId="{21090CD6-9813-4B6D-9A5D-3292CB21083C}" type="presOf" srcId="{B17A2B39-2BD8-4054-B279-FE1DB678956C}" destId="{BD57A2B5-B829-4338-821A-FFC4F45DC0A2}" srcOrd="0" destOrd="0" presId="urn:microsoft.com/office/officeart/2005/8/layout/orgChart1"/>
    <dgm:cxn modelId="{7E074148-94BB-4CF6-AEB0-EA5AF381C209}" type="presOf" srcId="{ECB03232-8915-4E14-A0AE-167FD8FA217C}" destId="{74AE62C4-F2D7-486C-876B-9A7F90A20D6B}" srcOrd="1" destOrd="0" presId="urn:microsoft.com/office/officeart/2005/8/layout/orgChart1"/>
    <dgm:cxn modelId="{5C751079-8F3E-4F5B-B95B-CBD715FC2739}" srcId="{705A8E6A-0813-47E1-A1CF-61D64FA797D8}" destId="{ECB03232-8915-4E14-A0AE-167FD8FA217C}" srcOrd="0" destOrd="0" parTransId="{0BCD50A8-C03B-4CAD-8340-586AE187ED8C}" sibTransId="{59CD8DB4-67F5-4948-A5E2-7965332A0372}"/>
    <dgm:cxn modelId="{997A7DAA-81D1-4FDC-B2CE-8B800D175B92}" srcId="{ECB03232-8915-4E14-A0AE-167FD8FA217C}" destId="{4C31B549-5B48-45A9-A377-BDDFBA58ED78}" srcOrd="1" destOrd="0" parTransId="{5174321E-71CD-4972-9A76-A23E66F4F92F}" sibTransId="{B43142CC-C73F-4F9F-84F3-2E13DAE3ADF1}"/>
    <dgm:cxn modelId="{17676381-1233-4156-B7F9-C2D87EECEC05}" type="presParOf" srcId="{E8B3D5C4-79D9-4921-9C38-83FDD1C75C17}" destId="{484DE2F9-FD8D-4439-B7D5-0B68ACF03696}" srcOrd="0" destOrd="0" presId="urn:microsoft.com/office/officeart/2005/8/layout/orgChart1"/>
    <dgm:cxn modelId="{BE04C381-D4A3-4832-A34C-7C89D63E461D}" type="presParOf" srcId="{484DE2F9-FD8D-4439-B7D5-0B68ACF03696}" destId="{7EAC2913-5F4D-49B8-88CB-8B80E1CDC144}" srcOrd="0" destOrd="0" presId="urn:microsoft.com/office/officeart/2005/8/layout/orgChart1"/>
    <dgm:cxn modelId="{F5C319F0-A44C-4004-B231-22159948025A}" type="presParOf" srcId="{7EAC2913-5F4D-49B8-88CB-8B80E1CDC144}" destId="{1E820CD0-8219-4E57-9F1B-70E9A0D66E3E}" srcOrd="0" destOrd="0" presId="urn:microsoft.com/office/officeart/2005/8/layout/orgChart1"/>
    <dgm:cxn modelId="{EC65383E-18CC-470F-B149-156C5712F930}" type="presParOf" srcId="{7EAC2913-5F4D-49B8-88CB-8B80E1CDC144}" destId="{74AE62C4-F2D7-486C-876B-9A7F90A20D6B}" srcOrd="1" destOrd="0" presId="urn:microsoft.com/office/officeart/2005/8/layout/orgChart1"/>
    <dgm:cxn modelId="{42425848-4AF1-41AE-9ABC-1343711EC19C}" type="presParOf" srcId="{484DE2F9-FD8D-4439-B7D5-0B68ACF03696}" destId="{774335D8-9A0E-4709-A215-CC2BA657987B}" srcOrd="1" destOrd="0" presId="urn:microsoft.com/office/officeart/2005/8/layout/orgChart1"/>
    <dgm:cxn modelId="{7E910486-3EEA-4458-9205-B7D9C7D27E1C}" type="presParOf" srcId="{774335D8-9A0E-4709-A215-CC2BA657987B}" destId="{BD57A2B5-B829-4338-821A-FFC4F45DC0A2}" srcOrd="0" destOrd="0" presId="urn:microsoft.com/office/officeart/2005/8/layout/orgChart1"/>
    <dgm:cxn modelId="{34F581D0-BD79-464A-9695-FB717F596188}" type="presParOf" srcId="{774335D8-9A0E-4709-A215-CC2BA657987B}" destId="{BA24BB9C-7F6F-4D84-B496-7F375FF79C2D}" srcOrd="1" destOrd="0" presId="urn:microsoft.com/office/officeart/2005/8/layout/orgChart1"/>
    <dgm:cxn modelId="{311DC52B-D0F3-4170-B896-2B137E59BAC6}" type="presParOf" srcId="{BA24BB9C-7F6F-4D84-B496-7F375FF79C2D}" destId="{8716E62A-D509-4350-9C68-F195793384C2}" srcOrd="0" destOrd="0" presId="urn:microsoft.com/office/officeart/2005/8/layout/orgChart1"/>
    <dgm:cxn modelId="{70E0E20A-D640-4EC6-B0D7-E8694B61E566}" type="presParOf" srcId="{8716E62A-D509-4350-9C68-F195793384C2}" destId="{13D36737-75BB-41A6-88D2-2FA98F5C2253}" srcOrd="0" destOrd="0" presId="urn:microsoft.com/office/officeart/2005/8/layout/orgChart1"/>
    <dgm:cxn modelId="{88277E74-9CBB-425D-AC90-8995B03BC8E3}" type="presParOf" srcId="{8716E62A-D509-4350-9C68-F195793384C2}" destId="{563EAD52-0F14-4AC3-9F89-CB48C52F2BCA}" srcOrd="1" destOrd="0" presId="urn:microsoft.com/office/officeart/2005/8/layout/orgChart1"/>
    <dgm:cxn modelId="{5216DBDF-FB46-47DB-9767-892DEAD33EB9}" type="presParOf" srcId="{BA24BB9C-7F6F-4D84-B496-7F375FF79C2D}" destId="{E9B8CEA6-4B88-46FD-A6EE-180614D9CE80}" srcOrd="1" destOrd="0" presId="urn:microsoft.com/office/officeart/2005/8/layout/orgChart1"/>
    <dgm:cxn modelId="{03B2AAD6-5BCD-40E6-AFC0-5A6ACC166038}" type="presParOf" srcId="{BA24BB9C-7F6F-4D84-B496-7F375FF79C2D}" destId="{5C6A0E74-B283-4CE1-A3F5-34E10B7E1BB8}" srcOrd="2" destOrd="0" presId="urn:microsoft.com/office/officeart/2005/8/layout/orgChart1"/>
    <dgm:cxn modelId="{D8F38A2D-EC65-4B62-AA50-FF93AFAF8CE4}" type="presParOf" srcId="{774335D8-9A0E-4709-A215-CC2BA657987B}" destId="{5367C11A-810C-447C-A4FD-7CAD67444E0A}" srcOrd="2" destOrd="0" presId="urn:microsoft.com/office/officeart/2005/8/layout/orgChart1"/>
    <dgm:cxn modelId="{BEC3728E-17C0-4603-9D2C-3D68B4A4DAA1}" type="presParOf" srcId="{774335D8-9A0E-4709-A215-CC2BA657987B}" destId="{B7AF38B1-4ECF-4F22-8FA9-EF1A923FC1BB}" srcOrd="3" destOrd="0" presId="urn:microsoft.com/office/officeart/2005/8/layout/orgChart1"/>
    <dgm:cxn modelId="{96212BAB-26BC-4778-BD8D-5DE376C8D6D1}" type="presParOf" srcId="{B7AF38B1-4ECF-4F22-8FA9-EF1A923FC1BB}" destId="{DCBB55B8-67B5-4781-8DCE-F389BCF618B7}" srcOrd="0" destOrd="0" presId="urn:microsoft.com/office/officeart/2005/8/layout/orgChart1"/>
    <dgm:cxn modelId="{9DDA0AB8-0858-4586-AB3A-C1B54F6F4802}" type="presParOf" srcId="{DCBB55B8-67B5-4781-8DCE-F389BCF618B7}" destId="{0B707B54-EAA2-49AD-A9B6-DCBD039B69C0}" srcOrd="0" destOrd="0" presId="urn:microsoft.com/office/officeart/2005/8/layout/orgChart1"/>
    <dgm:cxn modelId="{8AE24194-5AF7-4CC4-ABD9-024E53D4A778}" type="presParOf" srcId="{DCBB55B8-67B5-4781-8DCE-F389BCF618B7}" destId="{6BFF6366-CADA-4D77-A263-D29AEE31BFC7}" srcOrd="1" destOrd="0" presId="urn:microsoft.com/office/officeart/2005/8/layout/orgChart1"/>
    <dgm:cxn modelId="{1D74E4D6-70BD-440A-8F91-41C702B31034}" type="presParOf" srcId="{B7AF38B1-4ECF-4F22-8FA9-EF1A923FC1BB}" destId="{60914BA8-0D10-4A5D-8B3F-B3DC03088F8F}" srcOrd="1" destOrd="0" presId="urn:microsoft.com/office/officeart/2005/8/layout/orgChart1"/>
    <dgm:cxn modelId="{52323038-E27E-427E-A01E-C19B06303253}" type="presParOf" srcId="{B7AF38B1-4ECF-4F22-8FA9-EF1A923FC1BB}" destId="{BE80C3E5-BB50-4FED-ACD7-7B9CDDF1C767}" srcOrd="2" destOrd="0" presId="urn:microsoft.com/office/officeart/2005/8/layout/orgChart1"/>
    <dgm:cxn modelId="{97675E66-521A-4516-8E17-50ABA3C774DC}" type="presParOf" srcId="{774335D8-9A0E-4709-A215-CC2BA657987B}" destId="{A0066ECD-9143-41B0-9132-064A4FD1AF2D}" srcOrd="4" destOrd="0" presId="urn:microsoft.com/office/officeart/2005/8/layout/orgChart1"/>
    <dgm:cxn modelId="{38835C17-663E-4BB0-9B1F-BD2B7A449ED4}" type="presParOf" srcId="{774335D8-9A0E-4709-A215-CC2BA657987B}" destId="{7BD17D8B-3DB7-4A74-8D0C-40CF06C98F76}" srcOrd="5" destOrd="0" presId="urn:microsoft.com/office/officeart/2005/8/layout/orgChart1"/>
    <dgm:cxn modelId="{A6BEB018-DC62-443F-9A23-3ADDBD168578}" type="presParOf" srcId="{7BD17D8B-3DB7-4A74-8D0C-40CF06C98F76}" destId="{C63A5058-DA11-463E-BC66-EA4E6072BF0C}" srcOrd="0" destOrd="0" presId="urn:microsoft.com/office/officeart/2005/8/layout/orgChart1"/>
    <dgm:cxn modelId="{774183D2-76C0-43E0-9447-025BB759D821}" type="presParOf" srcId="{C63A5058-DA11-463E-BC66-EA4E6072BF0C}" destId="{202461EC-0D1C-41A5-918C-3B24104E07C0}" srcOrd="0" destOrd="0" presId="urn:microsoft.com/office/officeart/2005/8/layout/orgChart1"/>
    <dgm:cxn modelId="{EA1F84EA-42D6-4E36-88DF-D822EF40E5F1}" type="presParOf" srcId="{C63A5058-DA11-463E-BC66-EA4E6072BF0C}" destId="{EEA6C4C4-5E8D-4875-A37A-C1A980614796}" srcOrd="1" destOrd="0" presId="urn:microsoft.com/office/officeart/2005/8/layout/orgChart1"/>
    <dgm:cxn modelId="{F27FB6B1-D990-40C1-A83D-4B48FCC284FA}" type="presParOf" srcId="{7BD17D8B-3DB7-4A74-8D0C-40CF06C98F76}" destId="{C2C4E4E9-0CAD-4406-84B8-BE9479CB9532}" srcOrd="1" destOrd="0" presId="urn:microsoft.com/office/officeart/2005/8/layout/orgChart1"/>
    <dgm:cxn modelId="{5C39C3D6-26D3-4374-885F-AA7D2930BF58}" type="presParOf" srcId="{7BD17D8B-3DB7-4A74-8D0C-40CF06C98F76}" destId="{3A9918C9-31FB-428B-A688-E2832674A05F}" srcOrd="2" destOrd="0" presId="urn:microsoft.com/office/officeart/2005/8/layout/orgChart1"/>
    <dgm:cxn modelId="{86ED3193-9FB9-4FAA-AF7F-A04AC39569FC}" type="presParOf" srcId="{484DE2F9-FD8D-4439-B7D5-0B68ACF03696}" destId="{69136426-4A71-4AD9-8EE6-88D419CFE17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66D88D-55CD-4713-842D-D742AC65A715}">
      <dsp:nvSpPr>
        <dsp:cNvPr id="0" name=""/>
        <dsp:cNvSpPr/>
      </dsp:nvSpPr>
      <dsp:spPr>
        <a:xfrm>
          <a:off x="3167629" y="2446781"/>
          <a:ext cx="2521725" cy="1782219"/>
        </a:xfrm>
        <a:prstGeom prst="ellipse">
          <a:avLst/>
        </a:prstGeom>
        <a:gradFill rotWithShape="0">
          <a:gsLst>
            <a:gs pos="20000">
              <a:schemeClr val="accent1">
                <a:hueOff val="0"/>
                <a:satOff val="0"/>
                <a:lumOff val="0"/>
                <a:alphaOff val="0"/>
                <a:tint val="9000"/>
              </a:schemeClr>
            </a:gs>
            <a:gs pos="100000">
              <a:schemeClr val="accent1">
                <a:hueOff val="0"/>
                <a:satOff val="0"/>
                <a:lumOff val="0"/>
                <a:alphaOff val="0"/>
                <a:tint val="70000"/>
                <a:satMod val="100000"/>
              </a:schemeClr>
            </a:gs>
          </a:gsLst>
          <a:path path="circle">
            <a:fillToRect l="-15000" t="-15000" r="115000" b="115000"/>
          </a:path>
        </a:gradFill>
        <a:ln>
          <a:noFill/>
        </a:ln>
        <a:effectLst>
          <a:outerShdw blurRad="130000" dist="101600" dir="2700000" algn="tl"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uk-UA" sz="1800" kern="1200" dirty="0" smtClean="0"/>
            <a:t>О</a:t>
          </a:r>
          <a:r>
            <a:rPr lang="ru-RU" sz="1800" kern="1200" dirty="0" smtClean="0"/>
            <a:t>б</a:t>
          </a:r>
          <a:r>
            <a:rPr lang="en-US" sz="1800" kern="1200" dirty="0" smtClean="0"/>
            <a:t>’</a:t>
          </a:r>
          <a:r>
            <a:rPr lang="uk-UA" sz="1800" kern="1200" dirty="0" err="1" smtClean="0"/>
            <a:t>єкти</a:t>
          </a:r>
          <a:r>
            <a:rPr lang="uk-UA" sz="1800" kern="1200" dirty="0" smtClean="0"/>
            <a:t> судово-балістичного дослідження</a:t>
          </a:r>
          <a:endParaRPr lang="ru-RU" sz="1800" kern="1200" dirty="0"/>
        </a:p>
      </dsp:txBody>
      <dsp:txXfrm>
        <a:off x="3536927" y="2707781"/>
        <a:ext cx="1783129" cy="1260219"/>
      </dsp:txXfrm>
    </dsp:sp>
    <dsp:sp modelId="{75A0A628-6FAF-4ED8-AFAF-2423BAE5167E}">
      <dsp:nvSpPr>
        <dsp:cNvPr id="0" name=""/>
        <dsp:cNvSpPr/>
      </dsp:nvSpPr>
      <dsp:spPr>
        <a:xfrm rot="16200000">
          <a:off x="4232653" y="1780310"/>
          <a:ext cx="391677" cy="616096"/>
        </a:xfrm>
        <a:prstGeom prst="rightArrow">
          <a:avLst>
            <a:gd name="adj1" fmla="val 60000"/>
            <a:gd name="adj2" fmla="val 50000"/>
          </a:avLst>
        </a:prstGeom>
        <a:gradFill rotWithShape="0">
          <a:gsLst>
            <a:gs pos="20000">
              <a:schemeClr val="accent1">
                <a:tint val="60000"/>
                <a:hueOff val="0"/>
                <a:satOff val="0"/>
                <a:lumOff val="0"/>
                <a:alphaOff val="0"/>
                <a:tint val="9000"/>
              </a:schemeClr>
            </a:gs>
            <a:gs pos="100000">
              <a:schemeClr val="accent1">
                <a:tint val="60000"/>
                <a:hueOff val="0"/>
                <a:satOff val="0"/>
                <a:lumOff val="0"/>
                <a:alphaOff val="0"/>
                <a:tint val="70000"/>
                <a:satMod val="100000"/>
              </a:schemeClr>
            </a:gs>
          </a:gsLst>
          <a:path path="circle">
            <a:fillToRect l="-15000" t="-15000" r="115000" b="115000"/>
          </a:path>
        </a:gradFill>
        <a:ln>
          <a:noFill/>
        </a:ln>
        <a:effectLst>
          <a:outerShdw blurRad="130000" dist="101600" dir="2700000" algn="tl" rotWithShape="0">
            <a:srgbClr val="000000">
              <a:alpha val="3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ru-RU" sz="2800" kern="1200"/>
        </a:p>
      </dsp:txBody>
      <dsp:txXfrm>
        <a:off x="4291405" y="1962281"/>
        <a:ext cx="274174" cy="369658"/>
      </dsp:txXfrm>
    </dsp:sp>
    <dsp:sp modelId="{5ACBA108-2373-46BB-B93F-004D3EC1BCD2}">
      <dsp:nvSpPr>
        <dsp:cNvPr id="0" name=""/>
        <dsp:cNvSpPr/>
      </dsp:nvSpPr>
      <dsp:spPr>
        <a:xfrm>
          <a:off x="3522467" y="-104282"/>
          <a:ext cx="1812048" cy="1812048"/>
        </a:xfrm>
        <a:prstGeom prst="ellipse">
          <a:avLst/>
        </a:prstGeom>
        <a:gradFill rotWithShape="0">
          <a:gsLst>
            <a:gs pos="20000">
              <a:schemeClr val="accent1">
                <a:hueOff val="0"/>
                <a:satOff val="0"/>
                <a:lumOff val="0"/>
                <a:alphaOff val="0"/>
                <a:tint val="9000"/>
              </a:schemeClr>
            </a:gs>
            <a:gs pos="100000">
              <a:schemeClr val="accent1">
                <a:hueOff val="0"/>
                <a:satOff val="0"/>
                <a:lumOff val="0"/>
                <a:alphaOff val="0"/>
                <a:tint val="70000"/>
                <a:satMod val="100000"/>
              </a:schemeClr>
            </a:gs>
          </a:gsLst>
          <a:path path="circle">
            <a:fillToRect l="-15000" t="-15000" r="115000" b="115000"/>
          </a:path>
        </a:gradFill>
        <a:ln>
          <a:noFill/>
        </a:ln>
        <a:effectLst>
          <a:outerShdw blurRad="130000" dist="101600" dir="2700000" algn="tl"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uk-UA" sz="1800" kern="1200" dirty="0" smtClean="0"/>
            <a:t>ручна вогнепальна зброя</a:t>
          </a:r>
          <a:endParaRPr lang="ru-RU" sz="1800" kern="1200" dirty="0"/>
        </a:p>
      </dsp:txBody>
      <dsp:txXfrm>
        <a:off x="3787835" y="161086"/>
        <a:ext cx="1281312" cy="1281312"/>
      </dsp:txXfrm>
    </dsp:sp>
    <dsp:sp modelId="{B8E9CC0D-8A2E-47DC-ABB9-A72B23C35E7E}">
      <dsp:nvSpPr>
        <dsp:cNvPr id="0" name=""/>
        <dsp:cNvSpPr/>
      </dsp:nvSpPr>
      <dsp:spPr>
        <a:xfrm rot="20452306">
          <a:off x="5872150" y="2380841"/>
          <a:ext cx="855118" cy="616096"/>
        </a:xfrm>
        <a:prstGeom prst="rightArrow">
          <a:avLst>
            <a:gd name="adj1" fmla="val 60000"/>
            <a:gd name="adj2" fmla="val 50000"/>
          </a:avLst>
        </a:prstGeom>
        <a:gradFill rotWithShape="0">
          <a:gsLst>
            <a:gs pos="20000">
              <a:schemeClr val="accent1">
                <a:tint val="60000"/>
                <a:hueOff val="0"/>
                <a:satOff val="0"/>
                <a:lumOff val="0"/>
                <a:alphaOff val="0"/>
                <a:tint val="9000"/>
              </a:schemeClr>
            </a:gs>
            <a:gs pos="100000">
              <a:schemeClr val="accent1">
                <a:tint val="60000"/>
                <a:hueOff val="0"/>
                <a:satOff val="0"/>
                <a:lumOff val="0"/>
                <a:alphaOff val="0"/>
                <a:tint val="70000"/>
                <a:satMod val="100000"/>
              </a:schemeClr>
            </a:gs>
          </a:gsLst>
          <a:path path="circle">
            <a:fillToRect l="-15000" t="-15000" r="115000" b="115000"/>
          </a:path>
        </a:gradFill>
        <a:ln>
          <a:noFill/>
        </a:ln>
        <a:effectLst>
          <a:outerShdw blurRad="130000" dist="101600" dir="2700000" algn="tl" rotWithShape="0">
            <a:srgbClr val="000000">
              <a:alpha val="3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ru-RU" sz="2800" kern="1200"/>
        </a:p>
      </dsp:txBody>
      <dsp:txXfrm>
        <a:off x="5877252" y="2534343"/>
        <a:ext cx="670289" cy="369658"/>
      </dsp:txXfrm>
    </dsp:sp>
    <dsp:sp modelId="{0AEE7651-B4CE-414A-AA8B-AFC618AD0E25}">
      <dsp:nvSpPr>
        <dsp:cNvPr id="0" name=""/>
        <dsp:cNvSpPr/>
      </dsp:nvSpPr>
      <dsp:spPr>
        <a:xfrm>
          <a:off x="7034726" y="1213698"/>
          <a:ext cx="1812048" cy="1812048"/>
        </a:xfrm>
        <a:prstGeom prst="ellipse">
          <a:avLst/>
        </a:prstGeom>
        <a:gradFill rotWithShape="0">
          <a:gsLst>
            <a:gs pos="20000">
              <a:schemeClr val="accent1">
                <a:hueOff val="0"/>
                <a:satOff val="0"/>
                <a:lumOff val="0"/>
                <a:alphaOff val="0"/>
                <a:tint val="9000"/>
              </a:schemeClr>
            </a:gs>
            <a:gs pos="100000">
              <a:schemeClr val="accent1">
                <a:hueOff val="0"/>
                <a:satOff val="0"/>
                <a:lumOff val="0"/>
                <a:alphaOff val="0"/>
                <a:tint val="70000"/>
                <a:satMod val="100000"/>
              </a:schemeClr>
            </a:gs>
          </a:gsLst>
          <a:path path="circle">
            <a:fillToRect l="-15000" t="-15000" r="115000" b="115000"/>
          </a:path>
        </a:gradFill>
        <a:ln>
          <a:noFill/>
        </a:ln>
        <a:effectLst>
          <a:outerShdw blurRad="130000" dist="101600" dir="2700000" algn="tl"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uk-UA" sz="1800" kern="1200" dirty="0" smtClean="0"/>
            <a:t>боєприпаси</a:t>
          </a:r>
          <a:endParaRPr lang="ru-RU" sz="1800" kern="1200" dirty="0"/>
        </a:p>
      </dsp:txBody>
      <dsp:txXfrm>
        <a:off x="7300094" y="1479066"/>
        <a:ext cx="1281312" cy="1281312"/>
      </dsp:txXfrm>
    </dsp:sp>
    <dsp:sp modelId="{4F6B0A03-2D12-4E18-9728-7EE360226FEA}">
      <dsp:nvSpPr>
        <dsp:cNvPr id="0" name=""/>
        <dsp:cNvSpPr/>
      </dsp:nvSpPr>
      <dsp:spPr>
        <a:xfrm rot="1597018">
          <a:off x="5756846" y="3931679"/>
          <a:ext cx="942484" cy="616096"/>
        </a:xfrm>
        <a:prstGeom prst="rightArrow">
          <a:avLst>
            <a:gd name="adj1" fmla="val 60000"/>
            <a:gd name="adj2" fmla="val 50000"/>
          </a:avLst>
        </a:prstGeom>
        <a:gradFill rotWithShape="0">
          <a:gsLst>
            <a:gs pos="20000">
              <a:schemeClr val="accent1">
                <a:tint val="60000"/>
                <a:hueOff val="0"/>
                <a:satOff val="0"/>
                <a:lumOff val="0"/>
                <a:alphaOff val="0"/>
                <a:tint val="9000"/>
              </a:schemeClr>
            </a:gs>
            <a:gs pos="100000">
              <a:schemeClr val="accent1">
                <a:tint val="60000"/>
                <a:hueOff val="0"/>
                <a:satOff val="0"/>
                <a:lumOff val="0"/>
                <a:alphaOff val="0"/>
                <a:tint val="70000"/>
                <a:satMod val="100000"/>
              </a:schemeClr>
            </a:gs>
          </a:gsLst>
          <a:path path="circle">
            <a:fillToRect l="-15000" t="-15000" r="115000" b="115000"/>
          </a:path>
        </a:gradFill>
        <a:ln>
          <a:noFill/>
        </a:ln>
        <a:effectLst>
          <a:outerShdw blurRad="130000" dist="101600" dir="2700000" algn="tl" rotWithShape="0">
            <a:srgbClr val="000000">
              <a:alpha val="3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ru-RU" sz="2800" kern="1200"/>
        </a:p>
      </dsp:txBody>
      <dsp:txXfrm>
        <a:off x="5766640" y="4013494"/>
        <a:ext cx="757655" cy="369658"/>
      </dsp:txXfrm>
    </dsp:sp>
    <dsp:sp modelId="{C2842113-272E-4636-B9B5-5838468B7C91}">
      <dsp:nvSpPr>
        <dsp:cNvPr id="0" name=""/>
        <dsp:cNvSpPr/>
      </dsp:nvSpPr>
      <dsp:spPr>
        <a:xfrm>
          <a:off x="6950824" y="4149929"/>
          <a:ext cx="1812048" cy="1812048"/>
        </a:xfrm>
        <a:prstGeom prst="ellipse">
          <a:avLst/>
        </a:prstGeom>
        <a:gradFill rotWithShape="0">
          <a:gsLst>
            <a:gs pos="20000">
              <a:schemeClr val="accent1">
                <a:hueOff val="0"/>
                <a:satOff val="0"/>
                <a:lumOff val="0"/>
                <a:alphaOff val="0"/>
                <a:tint val="9000"/>
              </a:schemeClr>
            </a:gs>
            <a:gs pos="100000">
              <a:schemeClr val="accent1">
                <a:hueOff val="0"/>
                <a:satOff val="0"/>
                <a:lumOff val="0"/>
                <a:alphaOff val="0"/>
                <a:tint val="70000"/>
                <a:satMod val="100000"/>
              </a:schemeClr>
            </a:gs>
          </a:gsLst>
          <a:path path="circle">
            <a:fillToRect l="-15000" t="-15000" r="115000" b="115000"/>
          </a:path>
        </a:gradFill>
        <a:ln>
          <a:noFill/>
        </a:ln>
        <a:effectLst>
          <a:outerShdw blurRad="130000" dist="101600" dir="2700000" algn="tl"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uk-UA" sz="1800" kern="1200" dirty="0" smtClean="0"/>
            <a:t>сліди пострілу (сліди </a:t>
          </a:r>
          <a:r>
            <a:rPr lang="uk-UA" sz="1800" kern="1200" dirty="0" err="1" smtClean="0"/>
            <a:t>застосуван-ня</a:t>
          </a:r>
          <a:r>
            <a:rPr lang="uk-UA" sz="1800" kern="1200" dirty="0" smtClean="0"/>
            <a:t> зброї)</a:t>
          </a:r>
          <a:endParaRPr lang="ru-RU" sz="1800" kern="1200" dirty="0"/>
        </a:p>
      </dsp:txBody>
      <dsp:txXfrm>
        <a:off x="7216192" y="4415297"/>
        <a:ext cx="1281312" cy="1281312"/>
      </dsp:txXfrm>
    </dsp:sp>
    <dsp:sp modelId="{1F1D7477-4451-4778-B8B4-CD8F5911307E}">
      <dsp:nvSpPr>
        <dsp:cNvPr id="0" name=""/>
        <dsp:cNvSpPr/>
      </dsp:nvSpPr>
      <dsp:spPr>
        <a:xfrm rot="8680651">
          <a:off x="2734360" y="4001912"/>
          <a:ext cx="644738" cy="616096"/>
        </a:xfrm>
        <a:prstGeom prst="rightArrow">
          <a:avLst>
            <a:gd name="adj1" fmla="val 60000"/>
            <a:gd name="adj2" fmla="val 50000"/>
          </a:avLst>
        </a:prstGeom>
        <a:gradFill rotWithShape="0">
          <a:gsLst>
            <a:gs pos="20000">
              <a:schemeClr val="accent1">
                <a:tint val="60000"/>
                <a:hueOff val="0"/>
                <a:satOff val="0"/>
                <a:lumOff val="0"/>
                <a:alphaOff val="0"/>
                <a:tint val="9000"/>
              </a:schemeClr>
            </a:gs>
            <a:gs pos="100000">
              <a:schemeClr val="accent1">
                <a:tint val="60000"/>
                <a:hueOff val="0"/>
                <a:satOff val="0"/>
                <a:lumOff val="0"/>
                <a:alphaOff val="0"/>
                <a:tint val="70000"/>
                <a:satMod val="100000"/>
              </a:schemeClr>
            </a:gs>
          </a:gsLst>
          <a:path path="circle">
            <a:fillToRect l="-15000" t="-15000" r="115000" b="115000"/>
          </a:path>
        </a:gradFill>
        <a:ln>
          <a:noFill/>
        </a:ln>
        <a:effectLst>
          <a:outerShdw blurRad="130000" dist="101600" dir="2700000" algn="tl" rotWithShape="0">
            <a:srgbClr val="000000">
              <a:alpha val="3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ru-RU" sz="2800" kern="1200"/>
        </a:p>
      </dsp:txBody>
      <dsp:txXfrm rot="10800000">
        <a:off x="2902176" y="4071699"/>
        <a:ext cx="459909" cy="369658"/>
      </dsp:txXfrm>
    </dsp:sp>
    <dsp:sp modelId="{65DC26BF-F7F9-43F7-85D7-AAA9ABC665C2}">
      <dsp:nvSpPr>
        <dsp:cNvPr id="0" name=""/>
        <dsp:cNvSpPr/>
      </dsp:nvSpPr>
      <dsp:spPr>
        <a:xfrm>
          <a:off x="561336" y="4184330"/>
          <a:ext cx="2174966" cy="2246632"/>
        </a:xfrm>
        <a:prstGeom prst="ellipse">
          <a:avLst/>
        </a:prstGeom>
        <a:gradFill rotWithShape="0">
          <a:gsLst>
            <a:gs pos="20000">
              <a:schemeClr val="accent1">
                <a:hueOff val="0"/>
                <a:satOff val="0"/>
                <a:lumOff val="0"/>
                <a:alphaOff val="0"/>
                <a:tint val="9000"/>
              </a:schemeClr>
            </a:gs>
            <a:gs pos="100000">
              <a:schemeClr val="accent1">
                <a:hueOff val="0"/>
                <a:satOff val="0"/>
                <a:lumOff val="0"/>
                <a:alphaOff val="0"/>
                <a:tint val="70000"/>
                <a:satMod val="100000"/>
              </a:schemeClr>
            </a:gs>
          </a:gsLst>
          <a:path path="circle">
            <a:fillToRect l="-15000" t="-15000" r="115000" b="115000"/>
          </a:path>
        </a:gradFill>
        <a:ln>
          <a:noFill/>
        </a:ln>
        <a:effectLst>
          <a:outerShdw blurRad="130000" dist="101600" dir="2700000" algn="tl"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uk-UA" sz="1600" kern="1200" dirty="0" smtClean="0"/>
            <a:t>засоби та інструменти, що застосовувалися для спорядження патронів або виготовлення снарядів</a:t>
          </a:r>
          <a:endParaRPr lang="ru-RU" sz="1600" kern="1200" dirty="0"/>
        </a:p>
      </dsp:txBody>
      <dsp:txXfrm>
        <a:off x="879852" y="4513342"/>
        <a:ext cx="1537934" cy="1588608"/>
      </dsp:txXfrm>
    </dsp:sp>
    <dsp:sp modelId="{D4A82161-B44C-4710-8350-78721306953F}">
      <dsp:nvSpPr>
        <dsp:cNvPr id="0" name=""/>
        <dsp:cNvSpPr/>
      </dsp:nvSpPr>
      <dsp:spPr>
        <a:xfrm rot="11643997">
          <a:off x="2136765" y="2555232"/>
          <a:ext cx="795111" cy="616096"/>
        </a:xfrm>
        <a:prstGeom prst="rightArrow">
          <a:avLst>
            <a:gd name="adj1" fmla="val 60000"/>
            <a:gd name="adj2" fmla="val 50000"/>
          </a:avLst>
        </a:prstGeom>
        <a:gradFill rotWithShape="0">
          <a:gsLst>
            <a:gs pos="20000">
              <a:schemeClr val="accent1">
                <a:tint val="60000"/>
                <a:hueOff val="0"/>
                <a:satOff val="0"/>
                <a:lumOff val="0"/>
                <a:alphaOff val="0"/>
                <a:tint val="9000"/>
              </a:schemeClr>
            </a:gs>
            <a:gs pos="100000">
              <a:schemeClr val="accent1">
                <a:tint val="60000"/>
                <a:hueOff val="0"/>
                <a:satOff val="0"/>
                <a:lumOff val="0"/>
                <a:alphaOff val="0"/>
                <a:tint val="70000"/>
                <a:satMod val="100000"/>
              </a:schemeClr>
            </a:gs>
          </a:gsLst>
          <a:path path="circle">
            <a:fillToRect l="-15000" t="-15000" r="115000" b="115000"/>
          </a:path>
        </a:gradFill>
        <a:ln>
          <a:noFill/>
        </a:ln>
        <a:effectLst>
          <a:outerShdw blurRad="130000" dist="101600" dir="2700000" algn="tl" rotWithShape="0">
            <a:srgbClr val="000000">
              <a:alpha val="3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ru-RU" sz="2800" kern="1200"/>
        </a:p>
      </dsp:txBody>
      <dsp:txXfrm rot="10800000">
        <a:off x="2318823" y="2700912"/>
        <a:ext cx="610282" cy="369658"/>
      </dsp:txXfrm>
    </dsp:sp>
    <dsp:sp modelId="{FA54E1F1-D0AA-4559-AF39-0FCAFBD133F2}">
      <dsp:nvSpPr>
        <dsp:cNvPr id="0" name=""/>
        <dsp:cNvSpPr/>
      </dsp:nvSpPr>
      <dsp:spPr>
        <a:xfrm>
          <a:off x="0" y="1549265"/>
          <a:ext cx="1812048" cy="1812048"/>
        </a:xfrm>
        <a:prstGeom prst="ellipse">
          <a:avLst/>
        </a:prstGeom>
        <a:gradFill rotWithShape="0">
          <a:gsLst>
            <a:gs pos="20000">
              <a:schemeClr val="accent1">
                <a:hueOff val="0"/>
                <a:satOff val="0"/>
                <a:lumOff val="0"/>
                <a:alphaOff val="0"/>
                <a:tint val="9000"/>
              </a:schemeClr>
            </a:gs>
            <a:gs pos="100000">
              <a:schemeClr val="accent1">
                <a:hueOff val="0"/>
                <a:satOff val="0"/>
                <a:lumOff val="0"/>
                <a:alphaOff val="0"/>
                <a:tint val="70000"/>
                <a:satMod val="100000"/>
              </a:schemeClr>
            </a:gs>
          </a:gsLst>
          <a:path path="circle">
            <a:fillToRect l="-15000" t="-15000" r="115000" b="115000"/>
          </a:path>
        </a:gradFill>
        <a:ln>
          <a:noFill/>
        </a:ln>
        <a:effectLst>
          <a:outerShdw blurRad="130000" dist="101600" dir="2700000" algn="tl"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uk-UA" sz="1800" kern="1200" dirty="0" smtClean="0"/>
            <a:t>окремі частини зброї</a:t>
          </a:r>
          <a:endParaRPr lang="ru-RU" sz="1800" kern="1200" dirty="0"/>
        </a:p>
      </dsp:txBody>
      <dsp:txXfrm>
        <a:off x="265368" y="1814633"/>
        <a:ext cx="1281312" cy="128131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DDCB32-522F-4287-BABC-F39CBD4EB5BF}">
      <dsp:nvSpPr>
        <dsp:cNvPr id="0" name=""/>
        <dsp:cNvSpPr/>
      </dsp:nvSpPr>
      <dsp:spPr>
        <a:xfrm>
          <a:off x="0" y="0"/>
          <a:ext cx="8229600" cy="1273692"/>
        </a:xfrm>
        <a:prstGeom prst="roundRect">
          <a:avLst>
            <a:gd name="adj" fmla="val 10000"/>
          </a:avLst>
        </a:prstGeom>
        <a:gradFill rotWithShape="0">
          <a:gsLst>
            <a:gs pos="20000">
              <a:schemeClr val="accent1">
                <a:hueOff val="0"/>
                <a:satOff val="0"/>
                <a:lumOff val="0"/>
                <a:alphaOff val="0"/>
                <a:tint val="9000"/>
              </a:schemeClr>
            </a:gs>
            <a:gs pos="100000">
              <a:schemeClr val="accent1">
                <a:hueOff val="0"/>
                <a:satOff val="0"/>
                <a:lumOff val="0"/>
                <a:alphaOff val="0"/>
                <a:tint val="70000"/>
                <a:satMod val="100000"/>
              </a:schemeClr>
            </a:gs>
          </a:gsLst>
          <a:path path="circle">
            <a:fillToRect l="-15000" t="-15000" r="115000" b="115000"/>
          </a:path>
        </a:gradFill>
        <a:ln>
          <a:noFill/>
        </a:ln>
        <a:effectLst>
          <a:outerShdw blurRad="130000" dist="101600" dir="2700000" algn="tl"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t" anchorCtr="0">
          <a:noAutofit/>
        </a:bodyPr>
        <a:lstStyle/>
        <a:p>
          <a:pPr lvl="0" algn="l" defTabSz="800100">
            <a:lnSpc>
              <a:spcPct val="90000"/>
            </a:lnSpc>
            <a:spcBef>
              <a:spcPct val="0"/>
            </a:spcBef>
            <a:spcAft>
              <a:spcPct val="35000"/>
            </a:spcAft>
          </a:pPr>
          <a:r>
            <a:rPr lang="uk-UA" sz="1800" b="1" kern="1200" dirty="0" smtClean="0"/>
            <a:t>Нарізна</a:t>
          </a:r>
          <a:endParaRPr lang="ru-RU" sz="1800" b="1" kern="1200" dirty="0"/>
        </a:p>
        <a:p>
          <a:pPr marL="171450" lvl="1" indent="-171450" algn="l" defTabSz="711200">
            <a:lnSpc>
              <a:spcPct val="90000"/>
            </a:lnSpc>
            <a:spcBef>
              <a:spcPct val="0"/>
            </a:spcBef>
            <a:spcAft>
              <a:spcPct val="15000"/>
            </a:spcAft>
            <a:buChar char="••"/>
          </a:pPr>
          <a:r>
            <a:rPr lang="uk-UA" sz="1600" kern="1200" dirty="0" smtClean="0"/>
            <a:t>У більшості моделей вітчизняної нарізної зброї чотири нарізи. Наріз слугує для надання кулі обертального руху. Для поліпшення бойових властивостей дульна частина ствола в деяких видах зброї має звуження («</a:t>
          </a:r>
          <a:r>
            <a:rPr lang="uk-UA" sz="1600" kern="1200" dirty="0" err="1" smtClean="0"/>
            <a:t>чок</a:t>
          </a:r>
          <a:r>
            <a:rPr lang="uk-UA" sz="1600" kern="1200" dirty="0" smtClean="0"/>
            <a:t>»), а інколи ще й нарізи («парадокс»). </a:t>
          </a:r>
          <a:endParaRPr lang="ru-RU" sz="1600" kern="1200" dirty="0"/>
        </a:p>
      </dsp:txBody>
      <dsp:txXfrm>
        <a:off x="1773289" y="0"/>
        <a:ext cx="6456310" cy="1273692"/>
      </dsp:txXfrm>
    </dsp:sp>
    <dsp:sp modelId="{DE80F6EB-A15B-41E8-BB1A-88E1840706FF}">
      <dsp:nvSpPr>
        <dsp:cNvPr id="0" name=""/>
        <dsp:cNvSpPr/>
      </dsp:nvSpPr>
      <dsp:spPr>
        <a:xfrm>
          <a:off x="127369" y="127369"/>
          <a:ext cx="1645920" cy="1018954"/>
        </a:xfrm>
        <a:prstGeom prst="roundRect">
          <a:avLst>
            <a:gd name="adj" fmla="val 10000"/>
          </a:avLst>
        </a:prstGeom>
        <a:blipFill rotWithShape="0">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130000" dist="101600" dir="2700000" algn="tl" rotWithShape="0">
            <a:srgbClr val="000000">
              <a:alpha val="35000"/>
            </a:srgbClr>
          </a:outerShdw>
        </a:effectLst>
      </dsp:spPr>
      <dsp:style>
        <a:lnRef idx="1">
          <a:scrgbClr r="0" g="0" b="0"/>
        </a:lnRef>
        <a:fillRef idx="1">
          <a:scrgbClr r="0" g="0" b="0"/>
        </a:fillRef>
        <a:effectRef idx="1">
          <a:scrgbClr r="0" g="0" b="0"/>
        </a:effectRef>
        <a:fontRef idx="minor"/>
      </dsp:style>
    </dsp:sp>
    <dsp:sp modelId="{40B04B35-6BB9-47CE-A696-83C8ADC0C0C9}">
      <dsp:nvSpPr>
        <dsp:cNvPr id="0" name=""/>
        <dsp:cNvSpPr/>
      </dsp:nvSpPr>
      <dsp:spPr>
        <a:xfrm>
          <a:off x="0" y="1396056"/>
          <a:ext cx="8229600" cy="1273692"/>
        </a:xfrm>
        <a:prstGeom prst="roundRect">
          <a:avLst>
            <a:gd name="adj" fmla="val 10000"/>
          </a:avLst>
        </a:prstGeom>
        <a:gradFill rotWithShape="0">
          <a:gsLst>
            <a:gs pos="20000">
              <a:schemeClr val="accent1">
                <a:hueOff val="0"/>
                <a:satOff val="0"/>
                <a:lumOff val="0"/>
                <a:alphaOff val="0"/>
                <a:tint val="9000"/>
              </a:schemeClr>
            </a:gs>
            <a:gs pos="100000">
              <a:schemeClr val="accent1">
                <a:hueOff val="0"/>
                <a:satOff val="0"/>
                <a:lumOff val="0"/>
                <a:alphaOff val="0"/>
                <a:tint val="70000"/>
                <a:satMod val="100000"/>
              </a:schemeClr>
            </a:gs>
          </a:gsLst>
          <a:path path="circle">
            <a:fillToRect l="-15000" t="-15000" r="115000" b="115000"/>
          </a:path>
        </a:gradFill>
        <a:ln>
          <a:noFill/>
        </a:ln>
        <a:effectLst>
          <a:outerShdw blurRad="130000" dist="101600" dir="2700000" algn="tl"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t" anchorCtr="0">
          <a:noAutofit/>
        </a:bodyPr>
        <a:lstStyle/>
        <a:p>
          <a:pPr lvl="0" algn="l" defTabSz="800100">
            <a:lnSpc>
              <a:spcPct val="90000"/>
            </a:lnSpc>
            <a:spcBef>
              <a:spcPct val="0"/>
            </a:spcBef>
            <a:spcAft>
              <a:spcPct val="35000"/>
            </a:spcAft>
          </a:pPr>
          <a:r>
            <a:rPr lang="uk-UA" sz="1800" b="1" kern="1200" dirty="0" err="1" smtClean="0"/>
            <a:t>Гладкоствольна</a:t>
          </a:r>
          <a:endParaRPr lang="ru-RU" sz="1800" b="1" kern="1200" dirty="0"/>
        </a:p>
        <a:p>
          <a:pPr marL="171450" lvl="1" indent="-171450" algn="l" defTabSz="711200">
            <a:lnSpc>
              <a:spcPct val="90000"/>
            </a:lnSpc>
            <a:spcBef>
              <a:spcPct val="0"/>
            </a:spcBef>
            <a:spcAft>
              <a:spcPct val="15000"/>
            </a:spcAft>
            <a:buChar char="••"/>
          </a:pPr>
          <a:r>
            <a:rPr lang="ru-RU" sz="1600" kern="1200" dirty="0" err="1" smtClean="0"/>
            <a:t>Має</a:t>
          </a:r>
          <a:r>
            <a:rPr lang="ru-RU" sz="1600" kern="1200" dirty="0" smtClean="0"/>
            <a:t> </a:t>
          </a:r>
          <a:r>
            <a:rPr lang="ru-RU" sz="1600" kern="1200" dirty="0" err="1" smtClean="0"/>
            <a:t>гладкі</a:t>
          </a:r>
          <a:r>
            <a:rPr lang="ru-RU" sz="1600" kern="1200" dirty="0" smtClean="0"/>
            <a:t> </a:t>
          </a:r>
          <a:r>
            <a:rPr lang="ru-RU" sz="1600" kern="1200" dirty="0" err="1" smtClean="0"/>
            <a:t>циліндричні</a:t>
          </a:r>
          <a:r>
            <a:rPr lang="ru-RU" sz="1600" kern="1200" dirty="0" smtClean="0"/>
            <a:t> </a:t>
          </a:r>
          <a:r>
            <a:rPr lang="ru-RU" sz="1600" kern="1200" dirty="0" err="1" smtClean="0"/>
            <a:t>стволи</a:t>
          </a:r>
          <a:r>
            <a:rPr lang="ru-RU" sz="1600" kern="1200" dirty="0" smtClean="0"/>
            <a:t>, </a:t>
          </a:r>
          <a:r>
            <a:rPr lang="ru-RU" sz="1600" kern="1200" dirty="0" err="1" smtClean="0"/>
            <a:t>іноді</a:t>
          </a:r>
          <a:r>
            <a:rPr lang="ru-RU" sz="1600" kern="1200" dirty="0" smtClean="0"/>
            <a:t> </a:t>
          </a:r>
          <a:r>
            <a:rPr lang="ru-RU" sz="1600" kern="1200" dirty="0" err="1" smtClean="0"/>
            <a:t>з</a:t>
          </a:r>
          <a:r>
            <a:rPr lang="ru-RU" sz="1600" kern="1200" dirty="0" smtClean="0"/>
            <a:t> невеликим </a:t>
          </a:r>
          <a:r>
            <a:rPr lang="ru-RU" sz="1600" kern="1200" dirty="0" err="1" smtClean="0"/>
            <a:t>звуженням</a:t>
          </a:r>
          <a:r>
            <a:rPr lang="ru-RU" sz="1600" kern="1200" dirty="0" smtClean="0"/>
            <a:t> у </a:t>
          </a:r>
          <a:r>
            <a:rPr lang="ru-RU" sz="1600" kern="1200" dirty="0" err="1" smtClean="0"/>
            <a:t>дуловій</a:t>
          </a:r>
          <a:r>
            <a:rPr lang="ru-RU" sz="1600" kern="1200" dirty="0" smtClean="0"/>
            <a:t> </a:t>
          </a:r>
          <a:r>
            <a:rPr lang="ru-RU" sz="1600" kern="1200" dirty="0" err="1" smtClean="0"/>
            <a:t>частині</a:t>
          </a:r>
          <a:r>
            <a:rPr lang="ru-RU" sz="1600" kern="1200" dirty="0" smtClean="0"/>
            <a:t>. </a:t>
          </a:r>
          <a:r>
            <a:rPr lang="ru-RU" sz="1600" kern="1200" dirty="0" err="1" smtClean="0"/>
            <a:t>Призначається</a:t>
          </a:r>
          <a:r>
            <a:rPr lang="ru-RU" sz="1600" kern="1200" dirty="0" smtClean="0"/>
            <a:t> для </a:t>
          </a:r>
          <a:r>
            <a:rPr lang="ru-RU" sz="1600" kern="1200" dirty="0" err="1" smtClean="0"/>
            <a:t>стрільби</a:t>
          </a:r>
          <a:r>
            <a:rPr lang="ru-RU" sz="1600" kern="1200" dirty="0" smtClean="0"/>
            <a:t> </a:t>
          </a:r>
          <a:r>
            <a:rPr lang="ru-RU" sz="1600" kern="1200" dirty="0" err="1" smtClean="0"/>
            <a:t>дробом</a:t>
          </a:r>
          <a:r>
            <a:rPr lang="ru-RU" sz="1600" kern="1200" dirty="0" smtClean="0"/>
            <a:t> </a:t>
          </a:r>
          <a:r>
            <a:rPr lang="ru-RU" sz="1600" kern="1200" dirty="0" err="1" smtClean="0"/>
            <a:t>і</a:t>
          </a:r>
          <a:r>
            <a:rPr lang="ru-RU" sz="1600" kern="1200" dirty="0" smtClean="0"/>
            <a:t> </a:t>
          </a:r>
          <a:r>
            <a:rPr lang="ru-RU" sz="1600" kern="1200" dirty="0" err="1" smtClean="0"/>
            <a:t>спеціальними</a:t>
          </a:r>
          <a:r>
            <a:rPr lang="ru-RU" sz="1600" kern="1200" dirty="0" smtClean="0"/>
            <a:t> кулями</a:t>
          </a:r>
          <a:r>
            <a:rPr lang="ru-RU" sz="1400" kern="1200" dirty="0" smtClean="0"/>
            <a:t>.</a:t>
          </a:r>
          <a:endParaRPr lang="ru-RU" sz="1400" kern="1200" dirty="0"/>
        </a:p>
      </dsp:txBody>
      <dsp:txXfrm>
        <a:off x="1773289" y="1396056"/>
        <a:ext cx="6456310" cy="1273692"/>
      </dsp:txXfrm>
    </dsp:sp>
    <dsp:sp modelId="{F6082FE6-7CEB-4D16-B0FE-076DBCD8EA84}">
      <dsp:nvSpPr>
        <dsp:cNvPr id="0" name=""/>
        <dsp:cNvSpPr/>
      </dsp:nvSpPr>
      <dsp:spPr>
        <a:xfrm>
          <a:off x="127369" y="1528431"/>
          <a:ext cx="1645920" cy="1018954"/>
        </a:xfrm>
        <a:prstGeom prst="roundRect">
          <a:avLst>
            <a:gd name="adj" fmla="val 10000"/>
          </a:avLst>
        </a:prstGeom>
        <a:blipFill rotWithShape="0">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130000" dist="101600" dir="2700000" algn="tl" rotWithShape="0">
            <a:srgbClr val="000000">
              <a:alpha val="35000"/>
            </a:srgbClr>
          </a:outerShdw>
        </a:effectLst>
      </dsp:spPr>
      <dsp:style>
        <a:lnRef idx="1">
          <a:scrgbClr r="0" g="0" b="0"/>
        </a:lnRef>
        <a:fillRef idx="1">
          <a:scrgbClr r="0" g="0" b="0"/>
        </a:fillRef>
        <a:effectRef idx="1">
          <a:scrgbClr r="0" g="0" b="0"/>
        </a:effectRef>
        <a:fontRef idx="minor"/>
      </dsp:style>
    </dsp:sp>
    <dsp:sp modelId="{AB6C86E0-DEA0-4500-8F7A-82C71ABDAD1D}">
      <dsp:nvSpPr>
        <dsp:cNvPr id="0" name=""/>
        <dsp:cNvSpPr/>
      </dsp:nvSpPr>
      <dsp:spPr>
        <a:xfrm>
          <a:off x="0" y="2802124"/>
          <a:ext cx="8229600" cy="1904654"/>
        </a:xfrm>
        <a:prstGeom prst="roundRect">
          <a:avLst>
            <a:gd name="adj" fmla="val 10000"/>
          </a:avLst>
        </a:prstGeom>
        <a:gradFill rotWithShape="0">
          <a:gsLst>
            <a:gs pos="20000">
              <a:schemeClr val="accent1">
                <a:hueOff val="0"/>
                <a:satOff val="0"/>
                <a:lumOff val="0"/>
                <a:alphaOff val="0"/>
                <a:tint val="9000"/>
              </a:schemeClr>
            </a:gs>
            <a:gs pos="100000">
              <a:schemeClr val="accent1">
                <a:hueOff val="0"/>
                <a:satOff val="0"/>
                <a:lumOff val="0"/>
                <a:alphaOff val="0"/>
                <a:tint val="70000"/>
                <a:satMod val="100000"/>
              </a:schemeClr>
            </a:gs>
          </a:gsLst>
          <a:path path="circle">
            <a:fillToRect l="-15000" t="-15000" r="115000" b="115000"/>
          </a:path>
        </a:gradFill>
        <a:ln>
          <a:noFill/>
        </a:ln>
        <a:effectLst>
          <a:outerShdw blurRad="130000" dist="101600" dir="2700000" algn="tl"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uk-UA" sz="2100" b="1" kern="1200" dirty="0" smtClean="0"/>
            <a:t>комбінована</a:t>
          </a:r>
          <a:endParaRPr lang="ru-RU" sz="2100" b="1" kern="1200" dirty="0"/>
        </a:p>
        <a:p>
          <a:pPr marL="171450" lvl="1" indent="-171450" algn="l" defTabSz="711200">
            <a:lnSpc>
              <a:spcPct val="90000"/>
            </a:lnSpc>
            <a:spcBef>
              <a:spcPct val="0"/>
            </a:spcBef>
            <a:spcAft>
              <a:spcPct val="15000"/>
            </a:spcAft>
            <a:buChar char="••"/>
          </a:pPr>
          <a:r>
            <a:rPr lang="ru-RU" sz="1600" kern="1200" dirty="0" err="1" smtClean="0"/>
            <a:t>зброя</a:t>
          </a:r>
          <a:r>
            <a:rPr lang="ru-RU" sz="1600" kern="1200" dirty="0" smtClean="0"/>
            <a:t>, яка </a:t>
          </a:r>
          <a:r>
            <a:rPr lang="ru-RU" sz="1600" kern="1200" dirty="0" err="1" smtClean="0"/>
            <a:t>поєднує</a:t>
          </a:r>
          <a:r>
            <a:rPr lang="ru-RU" sz="1600" kern="1200" dirty="0" smtClean="0"/>
            <a:t> в конструктивно одному </a:t>
          </a:r>
          <a:r>
            <a:rPr lang="ru-RU" sz="1600" kern="1200" dirty="0" err="1" smtClean="0"/>
            <a:t>виробі</a:t>
          </a:r>
          <a:r>
            <a:rPr lang="ru-RU" sz="1600" kern="1200" dirty="0" smtClean="0"/>
            <a:t> </a:t>
          </a:r>
          <a:r>
            <a:rPr lang="ru-RU" sz="1600" kern="1200" dirty="0" err="1" smtClean="0"/>
            <a:t>властивості</a:t>
          </a:r>
          <a:r>
            <a:rPr lang="ru-RU" sz="1600" kern="1200" dirty="0" smtClean="0"/>
            <a:t> </a:t>
          </a:r>
          <a:r>
            <a:rPr lang="ru-RU" sz="1600" kern="1200" dirty="0" err="1" smtClean="0"/>
            <a:t>двох</a:t>
          </a:r>
          <a:r>
            <a:rPr lang="ru-RU" sz="1600" kern="1200" dirty="0" smtClean="0"/>
            <a:t> </a:t>
          </a:r>
          <a:r>
            <a:rPr lang="ru-RU" sz="1600" kern="1200" dirty="0" err="1" smtClean="0"/>
            <a:t>і</a:t>
          </a:r>
          <a:r>
            <a:rPr lang="ru-RU" sz="1600" kern="1200" dirty="0" smtClean="0"/>
            <a:t> </a:t>
          </a:r>
          <a:r>
            <a:rPr lang="ru-RU" sz="1600" kern="1200" dirty="0" err="1" smtClean="0"/>
            <a:t>більше</a:t>
          </a:r>
          <a:r>
            <a:rPr lang="ru-RU" sz="1600" kern="1200" dirty="0" smtClean="0"/>
            <a:t> </a:t>
          </a:r>
          <a:r>
            <a:rPr lang="ru-RU" sz="1600" kern="1200" dirty="0" err="1" smtClean="0"/>
            <a:t>типів</a:t>
          </a:r>
          <a:r>
            <a:rPr lang="ru-RU" sz="1600" kern="1200" dirty="0" smtClean="0"/>
            <a:t> </a:t>
          </a:r>
          <a:r>
            <a:rPr lang="ru-RU" sz="1600" kern="1200" dirty="0" err="1" smtClean="0"/>
            <a:t>зброї</a:t>
          </a:r>
          <a:r>
            <a:rPr lang="ru-RU" sz="1600" kern="1200" dirty="0" smtClean="0"/>
            <a:t> </a:t>
          </a:r>
          <a:r>
            <a:rPr lang="ru-RU" sz="1600" kern="1200" dirty="0" err="1" smtClean="0"/>
            <a:t>або</a:t>
          </a:r>
          <a:r>
            <a:rPr lang="ru-RU" sz="1600" kern="1200" dirty="0" smtClean="0"/>
            <a:t> </a:t>
          </a:r>
          <a:r>
            <a:rPr lang="ru-RU" sz="1600" kern="1200" dirty="0" err="1" smtClean="0"/>
            <a:t>поєднується</a:t>
          </a:r>
          <a:r>
            <a:rPr lang="ru-RU" sz="1600" kern="1200" dirty="0" smtClean="0"/>
            <a:t> </a:t>
          </a:r>
          <a:r>
            <a:rPr lang="ru-RU" sz="1600" kern="1200" dirty="0" err="1" smtClean="0"/>
            <a:t>з</a:t>
          </a:r>
          <a:r>
            <a:rPr lang="ru-RU" sz="1600" kern="1200" dirty="0" smtClean="0"/>
            <a:t> </a:t>
          </a:r>
          <a:r>
            <a:rPr lang="ru-RU" sz="1600" kern="1200" dirty="0" err="1" smtClean="0"/>
            <a:t>певними</a:t>
          </a:r>
          <a:r>
            <a:rPr lang="ru-RU" sz="1600" kern="1200" dirty="0" smtClean="0"/>
            <a:t> предметами </a:t>
          </a:r>
          <a:r>
            <a:rPr lang="ru-RU" sz="1600" kern="1200" dirty="0" err="1" smtClean="0"/>
            <a:t>побуту</a:t>
          </a:r>
          <a:r>
            <a:rPr lang="ru-RU" sz="1600" kern="1200" dirty="0" smtClean="0"/>
            <a:t> (</a:t>
          </a:r>
          <a:r>
            <a:rPr lang="ru-RU" sz="1600" kern="1200" dirty="0" err="1" smtClean="0"/>
            <a:t>наприклад</a:t>
          </a:r>
          <a:r>
            <a:rPr lang="ru-RU" sz="1600" kern="1200" dirty="0" smtClean="0"/>
            <a:t>, тростина, парасоля, портсигар, </a:t>
          </a:r>
          <a:r>
            <a:rPr lang="ru-RU" sz="1600" kern="1200" dirty="0" err="1" smtClean="0"/>
            <a:t>гаманець</a:t>
          </a:r>
          <a:r>
            <a:rPr lang="ru-RU" sz="1600" kern="1200" dirty="0" smtClean="0"/>
            <a:t>, </a:t>
          </a:r>
          <a:r>
            <a:rPr lang="ru-RU" sz="1600" kern="1200" dirty="0" err="1" smtClean="0"/>
            <a:t>письмове</a:t>
          </a:r>
          <a:r>
            <a:rPr lang="ru-RU" sz="1600" kern="1200" dirty="0" smtClean="0"/>
            <a:t> </a:t>
          </a:r>
          <a:r>
            <a:rPr lang="ru-RU" sz="1600" kern="1200" dirty="0" err="1" smtClean="0"/>
            <a:t>приладдя</a:t>
          </a:r>
          <a:r>
            <a:rPr lang="ru-RU" sz="1600" kern="1200" dirty="0" smtClean="0"/>
            <a:t>). </a:t>
          </a:r>
          <a:r>
            <a:rPr lang="ru-RU" sz="1600" kern="1200" dirty="0" err="1" smtClean="0"/>
            <a:t>Відносно</a:t>
          </a:r>
          <a:r>
            <a:rPr lang="ru-RU" sz="1600" kern="1200" dirty="0" smtClean="0"/>
            <a:t> </a:t>
          </a:r>
          <a:r>
            <a:rPr lang="ru-RU" sz="1600" kern="1200" dirty="0" err="1" smtClean="0"/>
            <a:t>вогнепальної</a:t>
          </a:r>
          <a:r>
            <a:rPr lang="ru-RU" sz="1600" kern="1200" dirty="0" smtClean="0"/>
            <a:t> </a:t>
          </a:r>
          <a:r>
            <a:rPr lang="ru-RU" sz="1600" kern="1200" dirty="0" err="1" smtClean="0"/>
            <a:t>зброї</a:t>
          </a:r>
          <a:r>
            <a:rPr lang="ru-RU" sz="1600" kern="1200" dirty="0" smtClean="0"/>
            <a:t> </a:t>
          </a:r>
          <a:r>
            <a:rPr lang="ru-RU" sz="1600" kern="1200" dirty="0" err="1" smtClean="0"/>
            <a:t>термін</a:t>
          </a:r>
          <a:r>
            <a:rPr lang="ru-RU" sz="1600" kern="1200" dirty="0" smtClean="0"/>
            <a:t> "</a:t>
          </a:r>
          <a:r>
            <a:rPr lang="ru-RU" sz="1600" kern="1200" dirty="0" err="1" smtClean="0"/>
            <a:t>комбінована</a:t>
          </a:r>
          <a:r>
            <a:rPr lang="ru-RU" sz="1600" kern="1200" dirty="0" smtClean="0"/>
            <a:t> </a:t>
          </a:r>
          <a:r>
            <a:rPr lang="ru-RU" sz="1600" kern="1200" dirty="0" err="1" smtClean="0"/>
            <a:t>зброя</a:t>
          </a:r>
          <a:r>
            <a:rPr lang="ru-RU" sz="1600" kern="1200" dirty="0" smtClean="0"/>
            <a:t>" </a:t>
          </a:r>
          <a:r>
            <a:rPr lang="ru-RU" sz="1600" kern="1200" dirty="0" err="1" smtClean="0"/>
            <a:t>може</a:t>
          </a:r>
          <a:r>
            <a:rPr lang="ru-RU" sz="1600" kern="1200" dirty="0" smtClean="0"/>
            <a:t> </a:t>
          </a:r>
          <a:r>
            <a:rPr lang="ru-RU" sz="1600" kern="1200" dirty="0" err="1" smtClean="0"/>
            <a:t>застосовуватися</a:t>
          </a:r>
          <a:r>
            <a:rPr lang="ru-RU" sz="1600" kern="1200" dirty="0" smtClean="0"/>
            <a:t> при </a:t>
          </a:r>
          <a:r>
            <a:rPr lang="ru-RU" sz="1600" kern="1200" dirty="0" err="1" smtClean="0"/>
            <a:t>одночасній</a:t>
          </a:r>
          <a:r>
            <a:rPr lang="ru-RU" sz="1600" kern="1200" dirty="0" smtClean="0"/>
            <a:t> </a:t>
          </a:r>
          <a:r>
            <a:rPr lang="ru-RU" sz="1600" kern="1200" dirty="0" err="1" smtClean="0"/>
            <a:t>наявності</a:t>
          </a:r>
          <a:r>
            <a:rPr lang="ru-RU" sz="1600" kern="1200" dirty="0" smtClean="0"/>
            <a:t> </a:t>
          </a:r>
          <a:r>
            <a:rPr lang="ru-RU" sz="1600" kern="1200" dirty="0" err="1" smtClean="0"/>
            <a:t>нарізного</a:t>
          </a:r>
          <a:r>
            <a:rPr lang="ru-RU" sz="1600" kern="1200" dirty="0" smtClean="0"/>
            <a:t> та гладкого </a:t>
          </a:r>
          <a:r>
            <a:rPr lang="ru-RU" sz="1600" kern="1200" dirty="0" err="1" smtClean="0"/>
            <a:t>стволів</a:t>
          </a:r>
          <a:r>
            <a:rPr lang="ru-RU" sz="1600" kern="1200" dirty="0" smtClean="0"/>
            <a:t>.</a:t>
          </a:r>
          <a:endParaRPr lang="ru-RU" sz="1600" kern="1200" dirty="0"/>
        </a:p>
      </dsp:txBody>
      <dsp:txXfrm>
        <a:off x="1773289" y="2802124"/>
        <a:ext cx="6456310" cy="1904654"/>
      </dsp:txXfrm>
    </dsp:sp>
    <dsp:sp modelId="{50F1EA06-9A8E-4218-80C0-09D8E684F70A}">
      <dsp:nvSpPr>
        <dsp:cNvPr id="0" name=""/>
        <dsp:cNvSpPr/>
      </dsp:nvSpPr>
      <dsp:spPr>
        <a:xfrm>
          <a:off x="127369" y="3244974"/>
          <a:ext cx="1645920" cy="1018954"/>
        </a:xfrm>
        <a:prstGeom prst="roundRect">
          <a:avLst>
            <a:gd name="adj" fmla="val 10000"/>
          </a:avLst>
        </a:prstGeom>
        <a:blipFill rotWithShape="0">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130000" dist="101600" dir="2700000" algn="tl" rotWithShape="0">
            <a:srgbClr val="000000">
              <a:alpha val="35000"/>
            </a:srgbClr>
          </a:outerShdw>
        </a:effectLst>
      </dsp:spPr>
      <dsp:style>
        <a:lnRef idx="1">
          <a:scrgbClr r="0" g="0" b="0"/>
        </a:lnRef>
        <a:fillRef idx="1">
          <a:scrgbClr r="0" g="0" b="0"/>
        </a:fillRef>
        <a:effectRef idx="1">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323772-3DC4-4E90-A7BD-A19EDCCB576D}">
      <dsp:nvSpPr>
        <dsp:cNvPr id="0" name=""/>
        <dsp:cNvSpPr/>
      </dsp:nvSpPr>
      <dsp:spPr>
        <a:xfrm>
          <a:off x="4305300" y="1674793"/>
          <a:ext cx="2025388" cy="703027"/>
        </a:xfrm>
        <a:custGeom>
          <a:avLst/>
          <a:gdLst/>
          <a:ahLst/>
          <a:cxnLst/>
          <a:rect l="0" t="0" r="0" b="0"/>
          <a:pathLst>
            <a:path>
              <a:moveTo>
                <a:pt x="0" y="0"/>
              </a:moveTo>
              <a:lnTo>
                <a:pt x="0" y="351513"/>
              </a:lnTo>
              <a:lnTo>
                <a:pt x="2025388" y="351513"/>
              </a:lnTo>
              <a:lnTo>
                <a:pt x="2025388" y="70302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5F3433-6EC5-41AC-B4D4-AF26E4489F93}">
      <dsp:nvSpPr>
        <dsp:cNvPr id="0" name=""/>
        <dsp:cNvSpPr/>
      </dsp:nvSpPr>
      <dsp:spPr>
        <a:xfrm>
          <a:off x="2279911" y="1674793"/>
          <a:ext cx="2025388" cy="703027"/>
        </a:xfrm>
        <a:custGeom>
          <a:avLst/>
          <a:gdLst/>
          <a:ahLst/>
          <a:cxnLst/>
          <a:rect l="0" t="0" r="0" b="0"/>
          <a:pathLst>
            <a:path>
              <a:moveTo>
                <a:pt x="2025388" y="0"/>
              </a:moveTo>
              <a:lnTo>
                <a:pt x="2025388" y="351513"/>
              </a:lnTo>
              <a:lnTo>
                <a:pt x="0" y="351513"/>
              </a:lnTo>
              <a:lnTo>
                <a:pt x="0" y="70302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F35305-A05C-4622-B26E-E914A1FBF2B1}">
      <dsp:nvSpPr>
        <dsp:cNvPr id="0" name=""/>
        <dsp:cNvSpPr/>
      </dsp:nvSpPr>
      <dsp:spPr>
        <a:xfrm>
          <a:off x="2631425" y="919"/>
          <a:ext cx="3347749" cy="167387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800" b="0" i="0" u="none" strike="noStrike" kern="1200" cap="none" normalizeH="0" baseline="0" dirty="0" smtClean="0">
              <a:ln>
                <a:noFill/>
              </a:ln>
              <a:solidFill>
                <a:schemeClr val="bg1"/>
              </a:solidFill>
              <a:effectLst/>
              <a:latin typeface="Verdana" pitchFamily="34" charset="0"/>
              <a:cs typeface="Arial" charset="0"/>
            </a:rPr>
            <a:t>за засобом</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800" b="0" i="0" u="none" strike="noStrike" kern="1200" cap="none" normalizeH="0" baseline="0" dirty="0" smtClean="0">
              <a:ln>
                <a:noFill/>
              </a:ln>
              <a:solidFill>
                <a:schemeClr val="bg1"/>
              </a:solidFill>
              <a:effectLst/>
              <a:latin typeface="Verdana" pitchFamily="34" charset="0"/>
              <a:cs typeface="Arial" charset="0"/>
            </a:rPr>
            <a:t> виготовлення</a:t>
          </a:r>
          <a:r>
            <a:rPr kumimoji="0" lang="ru-RU" altLang="ru-RU" sz="2800" b="0" i="0" u="none" strike="noStrike" kern="1200" cap="none" normalizeH="0" baseline="0" dirty="0" smtClean="0">
              <a:ln>
                <a:noFill/>
              </a:ln>
              <a:solidFill>
                <a:schemeClr val="tx1"/>
              </a:solidFill>
              <a:effectLst/>
              <a:latin typeface="Verdana" pitchFamily="34" charset="0"/>
              <a:cs typeface="Arial" charset="0"/>
            </a:rPr>
            <a:t> </a:t>
          </a:r>
        </a:p>
      </dsp:txBody>
      <dsp:txXfrm>
        <a:off x="2631425" y="919"/>
        <a:ext cx="3347749" cy="1673874"/>
      </dsp:txXfrm>
    </dsp:sp>
    <dsp:sp modelId="{F3271953-CBF4-488C-AD17-8A713DC24978}">
      <dsp:nvSpPr>
        <dsp:cNvPr id="0" name=""/>
        <dsp:cNvSpPr/>
      </dsp:nvSpPr>
      <dsp:spPr>
        <a:xfrm>
          <a:off x="606037" y="2377821"/>
          <a:ext cx="3347749" cy="167387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000" b="0" i="0" u="none" strike="noStrike" kern="1200" cap="none" normalizeH="0" baseline="0" dirty="0" smtClean="0">
              <a:ln>
                <a:noFill/>
              </a:ln>
              <a:solidFill>
                <a:schemeClr val="bg1"/>
              </a:solidFill>
              <a:effectLst/>
              <a:latin typeface="Verdana" pitchFamily="34" charset="0"/>
              <a:cs typeface="Arial" charset="0"/>
            </a:rPr>
            <a:t>заводське</a:t>
          </a:r>
          <a:r>
            <a:rPr kumimoji="0" lang="ru-RU" altLang="ru-RU" sz="3500" b="0" i="0" u="none" strike="noStrike" kern="1200" cap="none" normalizeH="0" baseline="0" dirty="0" smtClean="0">
              <a:ln>
                <a:noFill/>
              </a:ln>
              <a:solidFill>
                <a:schemeClr val="bg1"/>
              </a:solidFill>
              <a:effectLst/>
              <a:latin typeface="Verdana" pitchFamily="34" charset="0"/>
              <a:cs typeface="Arial" charset="0"/>
            </a:rPr>
            <a:t> </a:t>
          </a:r>
        </a:p>
      </dsp:txBody>
      <dsp:txXfrm>
        <a:off x="606037" y="2377821"/>
        <a:ext cx="3347749" cy="1673874"/>
      </dsp:txXfrm>
    </dsp:sp>
    <dsp:sp modelId="{668EC827-23D1-461B-93E7-9B4EFDF91F55}">
      <dsp:nvSpPr>
        <dsp:cNvPr id="0" name=""/>
        <dsp:cNvSpPr/>
      </dsp:nvSpPr>
      <dsp:spPr>
        <a:xfrm>
          <a:off x="4656813" y="2377821"/>
          <a:ext cx="3347749" cy="167387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400" b="0" i="0" u="none" strike="noStrike" kern="1200" cap="none" normalizeH="0" baseline="0" dirty="0" smtClean="0">
              <a:ln>
                <a:noFill/>
              </a:ln>
              <a:solidFill>
                <a:schemeClr val="bg1"/>
              </a:solidFill>
              <a:effectLst/>
              <a:latin typeface="Verdana" pitchFamily="34" charset="0"/>
              <a:cs typeface="Arial" charset="0"/>
            </a:rPr>
            <a:t>Кустарне </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400" b="0" i="0" u="none" strike="noStrike" kern="1200" cap="none" normalizeH="0" baseline="0" dirty="0" smtClean="0">
              <a:ln>
                <a:noFill/>
              </a:ln>
              <a:solidFill>
                <a:schemeClr val="bg1"/>
              </a:solidFill>
              <a:effectLst/>
              <a:latin typeface="Verdana" pitchFamily="34" charset="0"/>
              <a:cs typeface="Arial" charset="0"/>
            </a:rPr>
            <a:t>(в тому числі</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400" b="0" i="0" u="none" strike="noStrike" kern="1200" cap="none" normalizeH="0" baseline="0" dirty="0" smtClean="0">
              <a:ln>
                <a:noFill/>
              </a:ln>
              <a:solidFill>
                <a:schemeClr val="bg1"/>
              </a:solidFill>
              <a:effectLst/>
              <a:latin typeface="Verdana" pitchFamily="34" charset="0"/>
              <a:cs typeface="Arial" charset="0"/>
            </a:rPr>
            <a:t> перероблене)</a:t>
          </a:r>
          <a:r>
            <a:rPr kumimoji="0" lang="ru-RU" altLang="ru-RU" sz="3400" b="0" i="0" u="none" strike="noStrike" kern="1200" cap="none" normalizeH="0" baseline="0" dirty="0" smtClean="0">
              <a:ln>
                <a:noFill/>
              </a:ln>
              <a:solidFill>
                <a:schemeClr val="tx1"/>
              </a:solidFill>
              <a:effectLst/>
              <a:latin typeface="Verdana" pitchFamily="34" charset="0"/>
              <a:cs typeface="Arial" charset="0"/>
            </a:rPr>
            <a:t>  </a:t>
          </a:r>
        </a:p>
      </dsp:txBody>
      <dsp:txXfrm>
        <a:off x="4656813" y="2377821"/>
        <a:ext cx="3347749" cy="167387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1938A7-4D89-4E3B-9B6B-42FEAEAD6C68}">
      <dsp:nvSpPr>
        <dsp:cNvPr id="0" name=""/>
        <dsp:cNvSpPr/>
      </dsp:nvSpPr>
      <dsp:spPr>
        <a:xfrm>
          <a:off x="4381499" y="1937324"/>
          <a:ext cx="3099943" cy="538006"/>
        </a:xfrm>
        <a:custGeom>
          <a:avLst/>
          <a:gdLst/>
          <a:ahLst/>
          <a:cxnLst/>
          <a:rect l="0" t="0" r="0" b="0"/>
          <a:pathLst>
            <a:path>
              <a:moveTo>
                <a:pt x="0" y="0"/>
              </a:moveTo>
              <a:lnTo>
                <a:pt x="0" y="269003"/>
              </a:lnTo>
              <a:lnTo>
                <a:pt x="3099943" y="269003"/>
              </a:lnTo>
              <a:lnTo>
                <a:pt x="3099943" y="53800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651B4A-0A07-47F3-A34D-4084A00CB28F}">
      <dsp:nvSpPr>
        <dsp:cNvPr id="0" name=""/>
        <dsp:cNvSpPr/>
      </dsp:nvSpPr>
      <dsp:spPr>
        <a:xfrm>
          <a:off x="4335779" y="1937324"/>
          <a:ext cx="91440" cy="538006"/>
        </a:xfrm>
        <a:custGeom>
          <a:avLst/>
          <a:gdLst/>
          <a:ahLst/>
          <a:cxnLst/>
          <a:rect l="0" t="0" r="0" b="0"/>
          <a:pathLst>
            <a:path>
              <a:moveTo>
                <a:pt x="45720" y="0"/>
              </a:moveTo>
              <a:lnTo>
                <a:pt x="45720" y="53800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3B33FF4-1015-4D3E-9D46-9691ABCB0B0E}">
      <dsp:nvSpPr>
        <dsp:cNvPr id="0" name=""/>
        <dsp:cNvSpPr/>
      </dsp:nvSpPr>
      <dsp:spPr>
        <a:xfrm>
          <a:off x="1281556" y="1937324"/>
          <a:ext cx="3099943" cy="538006"/>
        </a:xfrm>
        <a:custGeom>
          <a:avLst/>
          <a:gdLst/>
          <a:ahLst/>
          <a:cxnLst/>
          <a:rect l="0" t="0" r="0" b="0"/>
          <a:pathLst>
            <a:path>
              <a:moveTo>
                <a:pt x="3099943" y="0"/>
              </a:moveTo>
              <a:lnTo>
                <a:pt x="3099943" y="269003"/>
              </a:lnTo>
              <a:lnTo>
                <a:pt x="0" y="269003"/>
              </a:lnTo>
              <a:lnTo>
                <a:pt x="0" y="53800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CB3C12F-FD4D-4378-99AC-893265A39BB7}">
      <dsp:nvSpPr>
        <dsp:cNvPr id="0" name=""/>
        <dsp:cNvSpPr/>
      </dsp:nvSpPr>
      <dsp:spPr>
        <a:xfrm>
          <a:off x="3100531" y="656355"/>
          <a:ext cx="2561936" cy="128096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kern="1200" cap="none" normalizeH="0" baseline="0" dirty="0" smtClean="0">
              <a:ln>
                <a:noFill/>
              </a:ln>
              <a:solidFill>
                <a:schemeClr val="bg1"/>
              </a:solidFill>
              <a:effectLst/>
              <a:latin typeface="Verdana" pitchFamily="34" charset="0"/>
              <a:cs typeface="Arial" charset="0"/>
            </a:rPr>
            <a:t>За особливостями</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kern="1200" cap="none" normalizeH="0" baseline="0" dirty="0" smtClean="0">
              <a:ln>
                <a:noFill/>
              </a:ln>
              <a:solidFill>
                <a:schemeClr val="bg1"/>
              </a:solidFill>
              <a:effectLst/>
              <a:latin typeface="Verdana" pitchFamily="34" charset="0"/>
              <a:cs typeface="Arial" charset="0"/>
            </a:rPr>
            <a:t> конструкції,</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kern="1200" cap="none" normalizeH="0" baseline="0" dirty="0" smtClean="0">
              <a:ln>
                <a:noFill/>
              </a:ln>
              <a:solidFill>
                <a:schemeClr val="bg1"/>
              </a:solidFill>
              <a:effectLst/>
              <a:latin typeface="Verdana" pitchFamily="34" charset="0"/>
              <a:cs typeface="Arial" charset="0"/>
            </a:rPr>
            <a:t> способу</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kern="1200" cap="none" normalizeH="0" baseline="0" dirty="0" smtClean="0">
              <a:ln>
                <a:noFill/>
              </a:ln>
              <a:solidFill>
                <a:schemeClr val="bg1"/>
              </a:solidFill>
              <a:effectLst/>
              <a:latin typeface="Verdana" pitchFamily="34" charset="0"/>
              <a:cs typeface="Arial" charset="0"/>
            </a:rPr>
            <a:t> використання </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kern="1200" cap="none" normalizeH="0" baseline="0" dirty="0" smtClean="0">
              <a:ln>
                <a:noFill/>
              </a:ln>
              <a:solidFill>
                <a:schemeClr val="bg1"/>
              </a:solidFill>
              <a:effectLst/>
              <a:latin typeface="Verdana" pitchFamily="34" charset="0"/>
              <a:cs typeface="Arial" charset="0"/>
            </a:rPr>
            <a:t>та тримання</a:t>
          </a:r>
          <a:r>
            <a:rPr kumimoji="0" lang="ru-RU" altLang="ru-RU" sz="1600" b="1" i="0" u="none" strike="noStrike" kern="1200" cap="none" normalizeH="0" baseline="0" dirty="0" smtClean="0">
              <a:ln>
                <a:noFill/>
              </a:ln>
              <a:solidFill>
                <a:schemeClr val="bg1"/>
              </a:solidFill>
              <a:effectLst/>
              <a:latin typeface="Verdana" pitchFamily="34" charset="0"/>
              <a:cs typeface="Arial" charset="0"/>
            </a:rPr>
            <a:t> </a:t>
          </a:r>
        </a:p>
      </dsp:txBody>
      <dsp:txXfrm>
        <a:off x="3100531" y="656355"/>
        <a:ext cx="2561936" cy="1280968"/>
      </dsp:txXfrm>
    </dsp:sp>
    <dsp:sp modelId="{10219C40-ED25-41FD-8070-CED8778CCF71}">
      <dsp:nvSpPr>
        <dsp:cNvPr id="0" name=""/>
        <dsp:cNvSpPr/>
      </dsp:nvSpPr>
      <dsp:spPr>
        <a:xfrm>
          <a:off x="588" y="2475330"/>
          <a:ext cx="2561936" cy="128096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kern="1200" cap="none" normalizeH="0" baseline="0" dirty="0" smtClean="0">
              <a:ln>
                <a:noFill/>
              </a:ln>
              <a:solidFill>
                <a:schemeClr val="bg1"/>
              </a:solidFill>
              <a:effectLst/>
              <a:latin typeface="Verdana" pitchFamily="34" charset="0"/>
              <a:cs typeface="Arial" charset="0"/>
            </a:rPr>
            <a:t>Стандартна</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kern="1200" cap="none" normalizeH="0" baseline="0" dirty="0" smtClean="0">
              <a:ln>
                <a:noFill/>
              </a:ln>
              <a:solidFill>
                <a:schemeClr val="bg1"/>
              </a:solidFill>
              <a:effectLst/>
              <a:latin typeface="Verdana" pitchFamily="34" charset="0"/>
              <a:cs typeface="Arial" charset="0"/>
            </a:rPr>
            <a:t> зброя</a:t>
          </a:r>
          <a:r>
            <a:rPr kumimoji="0" lang="ru-RU" altLang="ru-RU" sz="1600" b="0" i="0" u="none" strike="noStrike" kern="1200" cap="none" normalizeH="0" baseline="0" dirty="0" smtClean="0">
              <a:ln>
                <a:noFill/>
              </a:ln>
              <a:solidFill>
                <a:schemeClr val="bg1"/>
              </a:solidFill>
              <a:effectLst/>
              <a:latin typeface="Verdana" pitchFamily="34" charset="0"/>
              <a:cs typeface="Arial" charset="0"/>
            </a:rPr>
            <a:t> </a:t>
          </a:r>
        </a:p>
      </dsp:txBody>
      <dsp:txXfrm>
        <a:off x="588" y="2475330"/>
        <a:ext cx="2561936" cy="1280968"/>
      </dsp:txXfrm>
    </dsp:sp>
    <dsp:sp modelId="{BD26077C-156E-4050-AC0A-BD44BD975B1F}">
      <dsp:nvSpPr>
        <dsp:cNvPr id="0" name=""/>
        <dsp:cNvSpPr/>
      </dsp:nvSpPr>
      <dsp:spPr>
        <a:xfrm>
          <a:off x="3100531" y="2475330"/>
          <a:ext cx="2561936" cy="128096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kern="1200" cap="none" normalizeH="0" baseline="0" dirty="0" smtClean="0">
              <a:ln>
                <a:noFill/>
              </a:ln>
              <a:solidFill>
                <a:schemeClr val="bg1"/>
              </a:solidFill>
              <a:effectLst/>
              <a:latin typeface="Verdana" pitchFamily="34" charset="0"/>
              <a:cs typeface="Arial" charset="0"/>
            </a:rPr>
            <a:t>Нестандартна</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kern="1200" cap="none" normalizeH="0" baseline="0" dirty="0" smtClean="0">
              <a:ln>
                <a:noFill/>
              </a:ln>
              <a:solidFill>
                <a:schemeClr val="bg1"/>
              </a:solidFill>
              <a:effectLst/>
              <a:latin typeface="Verdana" pitchFamily="34" charset="0"/>
              <a:cs typeface="Arial" charset="0"/>
            </a:rPr>
            <a:t> зброя</a:t>
          </a:r>
          <a:r>
            <a:rPr kumimoji="0" lang="ru-RU" altLang="ru-RU" sz="1600" b="0" i="0" u="none" strike="noStrike" kern="1200" cap="none" normalizeH="0" baseline="0" dirty="0" smtClean="0">
              <a:ln>
                <a:noFill/>
              </a:ln>
              <a:solidFill>
                <a:schemeClr val="bg1"/>
              </a:solidFill>
              <a:effectLst/>
              <a:latin typeface="Verdana" pitchFamily="34" charset="0"/>
              <a:cs typeface="Arial" charset="0"/>
            </a:rPr>
            <a:t> </a:t>
          </a:r>
        </a:p>
      </dsp:txBody>
      <dsp:txXfrm>
        <a:off x="3100531" y="2475330"/>
        <a:ext cx="2561936" cy="1280968"/>
      </dsp:txXfrm>
    </dsp:sp>
    <dsp:sp modelId="{B64C23D2-2CA6-484F-A8AA-B6340504DDA3}">
      <dsp:nvSpPr>
        <dsp:cNvPr id="0" name=""/>
        <dsp:cNvSpPr/>
      </dsp:nvSpPr>
      <dsp:spPr>
        <a:xfrm>
          <a:off x="6200475" y="2475330"/>
          <a:ext cx="2561936" cy="128096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kern="1200" cap="none" normalizeH="0" baseline="0" dirty="0" err="1" smtClean="0">
              <a:ln>
                <a:noFill/>
              </a:ln>
              <a:solidFill>
                <a:schemeClr val="bg1"/>
              </a:solidFill>
              <a:effectLst/>
              <a:latin typeface="Verdana" pitchFamily="34" charset="0"/>
              <a:cs typeface="Arial" charset="0"/>
            </a:rPr>
            <a:t>Атипічна</a:t>
          </a:r>
          <a:endParaRPr kumimoji="0" lang="uk-UA" altLang="ru-RU" sz="1600" b="0" i="0" u="none" strike="noStrike" kern="1200" cap="none" normalizeH="0" baseline="0" dirty="0" smtClean="0">
            <a:ln>
              <a:noFill/>
            </a:ln>
            <a:solidFill>
              <a:schemeClr val="bg1"/>
            </a:solidFill>
            <a:effectLst/>
            <a:latin typeface="Verdana" pitchFamily="34"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kern="1200" cap="none" normalizeH="0" baseline="0" dirty="0" smtClean="0">
              <a:ln>
                <a:noFill/>
              </a:ln>
              <a:solidFill>
                <a:schemeClr val="bg1"/>
              </a:solidFill>
              <a:effectLst/>
              <a:latin typeface="Verdana" pitchFamily="34" charset="0"/>
              <a:cs typeface="Arial" charset="0"/>
            </a:rPr>
            <a:t> зброя</a:t>
          </a:r>
          <a:r>
            <a:rPr kumimoji="0" lang="ru-RU" altLang="ru-RU" sz="1600" b="0" i="0" u="none" strike="noStrike" kern="1200" cap="none" normalizeH="0" baseline="0" dirty="0" smtClean="0">
              <a:ln>
                <a:noFill/>
              </a:ln>
              <a:solidFill>
                <a:schemeClr val="bg1"/>
              </a:solidFill>
              <a:effectLst/>
              <a:latin typeface="Verdana" pitchFamily="34" charset="0"/>
              <a:cs typeface="Arial" charset="0"/>
            </a:rPr>
            <a:t> </a:t>
          </a:r>
        </a:p>
      </dsp:txBody>
      <dsp:txXfrm>
        <a:off x="6200475" y="2475330"/>
        <a:ext cx="2561936" cy="128096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533CF3-5B46-4CDD-8CDA-E279B71DFB2D}">
      <dsp:nvSpPr>
        <dsp:cNvPr id="0" name=""/>
        <dsp:cNvSpPr/>
      </dsp:nvSpPr>
      <dsp:spPr>
        <a:xfrm>
          <a:off x="40" y="135177"/>
          <a:ext cx="3845569" cy="633600"/>
        </a:xfrm>
        <a:prstGeom prst="rect">
          <a:avLst/>
        </a:prstGeom>
        <a:gradFill rotWithShape="0">
          <a:gsLst>
            <a:gs pos="20000">
              <a:schemeClr val="accent1">
                <a:hueOff val="0"/>
                <a:satOff val="0"/>
                <a:lumOff val="0"/>
                <a:alphaOff val="0"/>
                <a:tint val="9000"/>
              </a:schemeClr>
            </a:gs>
            <a:gs pos="100000">
              <a:schemeClr val="accent1">
                <a:hueOff val="0"/>
                <a:satOff val="0"/>
                <a:lumOff val="0"/>
                <a:alphaOff val="0"/>
                <a:tint val="70000"/>
                <a:satMod val="100000"/>
              </a:schemeClr>
            </a:gs>
          </a:gsLst>
          <a:path path="circle">
            <a:fillToRect l="-15000" t="-15000" r="115000" b="115000"/>
          </a:path>
        </a:gradFill>
        <a:ln w="9525" cap="flat" cmpd="sng" algn="ctr">
          <a:solidFill>
            <a:schemeClr val="accent1">
              <a:hueOff val="0"/>
              <a:satOff val="0"/>
              <a:lumOff val="0"/>
              <a:alphaOff val="0"/>
            </a:schemeClr>
          </a:solidFill>
          <a:prstDash val="solid"/>
        </a:ln>
        <a:effectLst>
          <a:outerShdw blurRad="130000" dist="101600" dir="2700000" algn="tl" rotWithShape="0">
            <a:srgbClr val="000000">
              <a:alpha val="35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56464" tIns="89408" rIns="156464" bIns="89408" numCol="1" spcCol="1270" anchor="ctr" anchorCtr="0">
          <a:noAutofit/>
        </a:bodyPr>
        <a:lstStyle/>
        <a:p>
          <a:pPr lvl="0" algn="ctr" defTabSz="977900">
            <a:lnSpc>
              <a:spcPct val="90000"/>
            </a:lnSpc>
            <a:spcBef>
              <a:spcPct val="0"/>
            </a:spcBef>
            <a:spcAft>
              <a:spcPct val="35000"/>
            </a:spcAft>
          </a:pPr>
          <a:r>
            <a:rPr lang="uk-UA" sz="2200" kern="1200" dirty="0" smtClean="0"/>
            <a:t>Нарізна зброя</a:t>
          </a:r>
          <a:endParaRPr lang="ru-RU" sz="2200" kern="1200" dirty="0"/>
        </a:p>
      </dsp:txBody>
      <dsp:txXfrm>
        <a:off x="40" y="135177"/>
        <a:ext cx="3845569" cy="633600"/>
      </dsp:txXfrm>
    </dsp:sp>
    <dsp:sp modelId="{85D8F78B-9E41-4C2E-85C7-876F13C0DFBC}">
      <dsp:nvSpPr>
        <dsp:cNvPr id="0" name=""/>
        <dsp:cNvSpPr/>
      </dsp:nvSpPr>
      <dsp:spPr>
        <a:xfrm>
          <a:off x="40" y="768777"/>
          <a:ext cx="3845569" cy="3804570"/>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uk-UA" sz="2200" kern="1200" dirty="0" smtClean="0"/>
            <a:t>калібр вимірюється у міліметрах і відображає відстань між протилежними полями нарізів. Найчастіше бойова зброя має такі калібри: 6,35; 7,62; 7,65; 8; 9; 11,45 мм, спортивна — 5,6 мм. У США та Великій Британії калібр визначається в дюймах і лініях (1 дюйм — 25,4 мм, 1 лінія — 2,54 мм). </a:t>
          </a:r>
          <a:endParaRPr lang="ru-RU" sz="2200" kern="1200" dirty="0"/>
        </a:p>
      </dsp:txBody>
      <dsp:txXfrm>
        <a:off x="40" y="768777"/>
        <a:ext cx="3845569" cy="3804570"/>
      </dsp:txXfrm>
    </dsp:sp>
    <dsp:sp modelId="{8035557D-2FAF-4007-B694-E2B492171538}">
      <dsp:nvSpPr>
        <dsp:cNvPr id="0" name=""/>
        <dsp:cNvSpPr/>
      </dsp:nvSpPr>
      <dsp:spPr>
        <a:xfrm>
          <a:off x="4383989" y="135177"/>
          <a:ext cx="3845569" cy="633600"/>
        </a:xfrm>
        <a:prstGeom prst="rect">
          <a:avLst/>
        </a:prstGeom>
        <a:gradFill rotWithShape="0">
          <a:gsLst>
            <a:gs pos="20000">
              <a:schemeClr val="accent1">
                <a:hueOff val="0"/>
                <a:satOff val="0"/>
                <a:lumOff val="0"/>
                <a:alphaOff val="0"/>
                <a:tint val="9000"/>
              </a:schemeClr>
            </a:gs>
            <a:gs pos="100000">
              <a:schemeClr val="accent1">
                <a:hueOff val="0"/>
                <a:satOff val="0"/>
                <a:lumOff val="0"/>
                <a:alphaOff val="0"/>
                <a:tint val="70000"/>
                <a:satMod val="100000"/>
              </a:schemeClr>
            </a:gs>
          </a:gsLst>
          <a:path path="circle">
            <a:fillToRect l="-15000" t="-15000" r="115000" b="115000"/>
          </a:path>
        </a:gradFill>
        <a:ln w="9525" cap="flat" cmpd="sng" algn="ctr">
          <a:solidFill>
            <a:schemeClr val="accent1">
              <a:hueOff val="0"/>
              <a:satOff val="0"/>
              <a:lumOff val="0"/>
              <a:alphaOff val="0"/>
            </a:schemeClr>
          </a:solidFill>
          <a:prstDash val="solid"/>
        </a:ln>
        <a:effectLst>
          <a:outerShdw blurRad="130000" dist="101600" dir="2700000" algn="tl" rotWithShape="0">
            <a:srgbClr val="000000">
              <a:alpha val="35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56464" tIns="89408" rIns="156464" bIns="89408" numCol="1" spcCol="1270" anchor="ctr" anchorCtr="0">
          <a:noAutofit/>
        </a:bodyPr>
        <a:lstStyle/>
        <a:p>
          <a:pPr lvl="0" algn="ctr" defTabSz="977900">
            <a:lnSpc>
              <a:spcPct val="90000"/>
            </a:lnSpc>
            <a:spcBef>
              <a:spcPct val="0"/>
            </a:spcBef>
            <a:spcAft>
              <a:spcPct val="35000"/>
            </a:spcAft>
          </a:pPr>
          <a:r>
            <a:rPr lang="uk-UA" sz="2200" kern="1200" dirty="0" err="1" smtClean="0"/>
            <a:t>Гладкоствольна</a:t>
          </a:r>
          <a:r>
            <a:rPr lang="uk-UA" sz="2200" kern="1200" dirty="0" smtClean="0"/>
            <a:t> зброя</a:t>
          </a:r>
          <a:endParaRPr lang="ru-RU" sz="2200" kern="1200" dirty="0"/>
        </a:p>
      </dsp:txBody>
      <dsp:txXfrm>
        <a:off x="4383989" y="135177"/>
        <a:ext cx="3845569" cy="633600"/>
      </dsp:txXfrm>
    </dsp:sp>
    <dsp:sp modelId="{943181BC-4159-4664-95AE-FBD66C5FAC83}">
      <dsp:nvSpPr>
        <dsp:cNvPr id="0" name=""/>
        <dsp:cNvSpPr/>
      </dsp:nvSpPr>
      <dsp:spPr>
        <a:xfrm>
          <a:off x="4383989" y="768777"/>
          <a:ext cx="3845569" cy="3804570"/>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uk-UA" sz="2200" kern="1200" dirty="0" smtClean="0"/>
            <a:t>Калібр визначається кількістю круглих куль, які можуть бути виготовлені з англійського фунта свинцю (453,592 г). Мисливські рушниці мають калібри 12 (відповідає діаметру 18,2 мм), 16 (16,80 </a:t>
          </a:r>
          <a:r>
            <a:rPr lang="uk-UA" sz="2200" kern="1200" dirty="0" err="1" smtClean="0"/>
            <a:t>мм</a:t>
          </a:r>
          <a:r>
            <a:rPr lang="uk-UA" sz="2200" kern="1200" dirty="0" smtClean="0"/>
            <a:t>), 20 (15,70 </a:t>
          </a:r>
          <a:r>
            <a:rPr lang="uk-UA" sz="2200" kern="1200" dirty="0" err="1" smtClean="0"/>
            <a:t>мм</a:t>
          </a:r>
          <a:r>
            <a:rPr lang="uk-UA" sz="2200" kern="1200" dirty="0" smtClean="0"/>
            <a:t>). Калібр зброї наносять на ділянці казенної частини ствола і на </a:t>
          </a:r>
          <a:r>
            <a:rPr lang="uk-UA" sz="2200" kern="1200" dirty="0" err="1" smtClean="0"/>
            <a:t>дінце</a:t>
          </a:r>
          <a:r>
            <a:rPr lang="uk-UA" sz="2200" kern="1200" dirty="0" smtClean="0"/>
            <a:t> гільзи.  </a:t>
          </a:r>
          <a:endParaRPr lang="ru-RU" sz="2200" kern="1200" dirty="0"/>
        </a:p>
      </dsp:txBody>
      <dsp:txXfrm>
        <a:off x="4383989" y="768777"/>
        <a:ext cx="3845569" cy="380457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7F36E2-48E5-4156-BF89-58E4098F6A79}">
      <dsp:nvSpPr>
        <dsp:cNvPr id="0" name=""/>
        <dsp:cNvSpPr/>
      </dsp:nvSpPr>
      <dsp:spPr>
        <a:xfrm>
          <a:off x="0" y="0"/>
          <a:ext cx="8229600" cy="2241607"/>
        </a:xfrm>
        <a:prstGeom prst="roundRect">
          <a:avLst>
            <a:gd name="adj" fmla="val 10000"/>
          </a:avLst>
        </a:prstGeom>
        <a:gradFill rotWithShape="0">
          <a:gsLst>
            <a:gs pos="20000">
              <a:schemeClr val="accent1">
                <a:hueOff val="0"/>
                <a:satOff val="0"/>
                <a:lumOff val="0"/>
                <a:alphaOff val="0"/>
                <a:tint val="9000"/>
              </a:schemeClr>
            </a:gs>
            <a:gs pos="100000">
              <a:schemeClr val="accent1">
                <a:hueOff val="0"/>
                <a:satOff val="0"/>
                <a:lumOff val="0"/>
                <a:alphaOff val="0"/>
                <a:tint val="70000"/>
                <a:satMod val="100000"/>
              </a:schemeClr>
            </a:gs>
          </a:gsLst>
          <a:path path="circle">
            <a:fillToRect l="-15000" t="-15000" r="115000" b="115000"/>
          </a:path>
        </a:gradFill>
        <a:ln>
          <a:noFill/>
        </a:ln>
        <a:effectLst>
          <a:outerShdw blurRad="130000" dist="101600" dir="2700000" algn="tl"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2880" tIns="182880" rIns="182880" bIns="182880" numCol="1" spcCol="1270" anchor="t" anchorCtr="0">
          <a:noAutofit/>
        </a:bodyPr>
        <a:lstStyle/>
        <a:p>
          <a:pPr lvl="0" algn="l" defTabSz="2133600">
            <a:lnSpc>
              <a:spcPct val="90000"/>
            </a:lnSpc>
            <a:spcBef>
              <a:spcPct val="0"/>
            </a:spcBef>
            <a:spcAft>
              <a:spcPct val="35000"/>
            </a:spcAft>
          </a:pPr>
          <a:r>
            <a:rPr lang="uk-UA" sz="4800" kern="1200" dirty="0" smtClean="0"/>
            <a:t>просту</a:t>
          </a:r>
          <a:endParaRPr lang="ru-RU" sz="4800" kern="1200" dirty="0"/>
        </a:p>
        <a:p>
          <a:pPr marL="285750" lvl="1" indent="-285750" algn="l" defTabSz="1644650">
            <a:lnSpc>
              <a:spcPct val="90000"/>
            </a:lnSpc>
            <a:spcBef>
              <a:spcPct val="0"/>
            </a:spcBef>
            <a:spcAft>
              <a:spcPct val="15000"/>
            </a:spcAft>
            <a:buChar char="••"/>
          </a:pPr>
          <a:r>
            <a:rPr lang="uk-UA" sz="3700" kern="1200" dirty="0" smtClean="0"/>
            <a:t>виконує функції одного виду зброї</a:t>
          </a:r>
          <a:endParaRPr lang="ru-RU" sz="3700" kern="1200" dirty="0"/>
        </a:p>
      </dsp:txBody>
      <dsp:txXfrm>
        <a:off x="1870080" y="0"/>
        <a:ext cx="6359519" cy="2241607"/>
      </dsp:txXfrm>
    </dsp:sp>
    <dsp:sp modelId="{32041C14-1F51-4FD3-B88A-D728AACBC623}">
      <dsp:nvSpPr>
        <dsp:cNvPr id="0" name=""/>
        <dsp:cNvSpPr/>
      </dsp:nvSpPr>
      <dsp:spPr>
        <a:xfrm>
          <a:off x="224160" y="224160"/>
          <a:ext cx="1645920" cy="1793285"/>
        </a:xfrm>
        <a:prstGeom prst="roundRect">
          <a:avLst>
            <a:gd name="adj" fmla="val 10000"/>
          </a:avLst>
        </a:prstGeom>
        <a:blipFill rotWithShape="0">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130000" dist="101600" dir="2700000" algn="tl" rotWithShape="0">
            <a:srgbClr val="000000">
              <a:alpha val="35000"/>
            </a:srgbClr>
          </a:outerShdw>
        </a:effectLst>
      </dsp:spPr>
      <dsp:style>
        <a:lnRef idx="1">
          <a:scrgbClr r="0" g="0" b="0"/>
        </a:lnRef>
        <a:fillRef idx="1">
          <a:scrgbClr r="0" g="0" b="0"/>
        </a:fillRef>
        <a:effectRef idx="1">
          <a:scrgbClr r="0" g="0" b="0"/>
        </a:effectRef>
        <a:fontRef idx="minor"/>
      </dsp:style>
    </dsp:sp>
    <dsp:sp modelId="{3F3D7916-CBAD-4B51-AB22-66FDF901E861}">
      <dsp:nvSpPr>
        <dsp:cNvPr id="0" name=""/>
        <dsp:cNvSpPr/>
      </dsp:nvSpPr>
      <dsp:spPr>
        <a:xfrm>
          <a:off x="0" y="2465768"/>
          <a:ext cx="8229600" cy="2241607"/>
        </a:xfrm>
        <a:prstGeom prst="roundRect">
          <a:avLst>
            <a:gd name="adj" fmla="val 10000"/>
          </a:avLst>
        </a:prstGeom>
        <a:gradFill rotWithShape="0">
          <a:gsLst>
            <a:gs pos="20000">
              <a:schemeClr val="accent1">
                <a:hueOff val="0"/>
                <a:satOff val="0"/>
                <a:lumOff val="0"/>
                <a:alphaOff val="0"/>
                <a:tint val="9000"/>
              </a:schemeClr>
            </a:gs>
            <a:gs pos="100000">
              <a:schemeClr val="accent1">
                <a:hueOff val="0"/>
                <a:satOff val="0"/>
                <a:lumOff val="0"/>
                <a:alphaOff val="0"/>
                <a:tint val="70000"/>
                <a:satMod val="100000"/>
              </a:schemeClr>
            </a:gs>
          </a:gsLst>
          <a:path path="circle">
            <a:fillToRect l="-15000" t="-15000" r="115000" b="115000"/>
          </a:path>
        </a:gradFill>
        <a:ln>
          <a:noFill/>
        </a:ln>
        <a:effectLst>
          <a:outerShdw blurRad="130000" dist="101600" dir="2700000" algn="tl"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2880" tIns="182880" rIns="182880" bIns="182880" numCol="1" spcCol="1270" anchor="t" anchorCtr="0">
          <a:noAutofit/>
        </a:bodyPr>
        <a:lstStyle/>
        <a:p>
          <a:pPr lvl="0" algn="l" defTabSz="2133600">
            <a:lnSpc>
              <a:spcPct val="90000"/>
            </a:lnSpc>
            <a:spcBef>
              <a:spcPct val="0"/>
            </a:spcBef>
            <a:spcAft>
              <a:spcPct val="35000"/>
            </a:spcAft>
          </a:pPr>
          <a:r>
            <a:rPr lang="uk-UA" sz="4800" kern="1200" dirty="0" smtClean="0"/>
            <a:t>комбіновану </a:t>
          </a:r>
          <a:endParaRPr lang="ru-RU" sz="4800" kern="1200" dirty="0"/>
        </a:p>
        <a:p>
          <a:pPr marL="285750" lvl="1" indent="-285750" algn="l" defTabSz="1644650">
            <a:lnSpc>
              <a:spcPct val="90000"/>
            </a:lnSpc>
            <a:spcBef>
              <a:spcPct val="0"/>
            </a:spcBef>
            <a:spcAft>
              <a:spcPct val="15000"/>
            </a:spcAft>
            <a:buChar char="••"/>
          </a:pPr>
          <a:r>
            <a:rPr lang="ru-RU" sz="3700" kern="1200" dirty="0" err="1" smtClean="0"/>
            <a:t>викону</a:t>
          </a:r>
          <a:r>
            <a:rPr lang="uk-UA" sz="3700" kern="1200" dirty="0" smtClean="0"/>
            <a:t>є функції двох і більше різних видів зброї </a:t>
          </a:r>
          <a:endParaRPr lang="ru-RU" sz="3700" kern="1200" dirty="0"/>
        </a:p>
      </dsp:txBody>
      <dsp:txXfrm>
        <a:off x="1870080" y="2465768"/>
        <a:ext cx="6359519" cy="2241607"/>
      </dsp:txXfrm>
    </dsp:sp>
    <dsp:sp modelId="{2BAD4B54-56AD-4263-BB50-9110AEE10624}">
      <dsp:nvSpPr>
        <dsp:cNvPr id="0" name=""/>
        <dsp:cNvSpPr/>
      </dsp:nvSpPr>
      <dsp:spPr>
        <a:xfrm>
          <a:off x="224160" y="2689928"/>
          <a:ext cx="1645920" cy="1793285"/>
        </a:xfrm>
        <a:prstGeom prst="roundRect">
          <a:avLst>
            <a:gd name="adj" fmla="val 10000"/>
          </a:avLst>
        </a:prstGeom>
        <a:blipFill rotWithShape="0">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130000" dist="101600" dir="2700000" algn="tl" rotWithShape="0">
            <a:srgbClr val="000000">
              <a:alpha val="35000"/>
            </a:srgbClr>
          </a:outerShdw>
        </a:effectLst>
      </dsp:spPr>
      <dsp:style>
        <a:lnRef idx="1">
          <a:scrgbClr r="0" g="0" b="0"/>
        </a:lnRef>
        <a:fillRef idx="1">
          <a:scrgbClr r="0" g="0" b="0"/>
        </a:fillRef>
        <a:effectRef idx="1">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CC7F43-6C04-4C8E-B38F-D81EC342143B}">
      <dsp:nvSpPr>
        <dsp:cNvPr id="0" name=""/>
        <dsp:cNvSpPr/>
      </dsp:nvSpPr>
      <dsp:spPr>
        <a:xfrm>
          <a:off x="0" y="113036"/>
          <a:ext cx="8229600" cy="777600"/>
        </a:xfrm>
        <a:prstGeom prst="rect">
          <a:avLst/>
        </a:prstGeom>
        <a:gradFill rotWithShape="0">
          <a:gsLst>
            <a:gs pos="20000">
              <a:schemeClr val="accent1">
                <a:hueOff val="0"/>
                <a:satOff val="0"/>
                <a:lumOff val="0"/>
                <a:alphaOff val="0"/>
                <a:tint val="9000"/>
              </a:schemeClr>
            </a:gs>
            <a:gs pos="100000">
              <a:schemeClr val="accent1">
                <a:hueOff val="0"/>
                <a:satOff val="0"/>
                <a:lumOff val="0"/>
                <a:alphaOff val="0"/>
                <a:tint val="70000"/>
                <a:satMod val="100000"/>
              </a:schemeClr>
            </a:gs>
          </a:gsLst>
          <a:path path="circle">
            <a:fillToRect l="-15000" t="-15000" r="115000" b="115000"/>
          </a:path>
        </a:gradFill>
        <a:ln w="9525" cap="flat" cmpd="sng" algn="ctr">
          <a:solidFill>
            <a:schemeClr val="accent1">
              <a:hueOff val="0"/>
              <a:satOff val="0"/>
              <a:lumOff val="0"/>
              <a:alphaOff val="0"/>
            </a:schemeClr>
          </a:solidFill>
          <a:prstDash val="solid"/>
        </a:ln>
        <a:effectLst>
          <a:outerShdw blurRad="130000" dist="101600" dir="2700000" algn="tl" rotWithShape="0">
            <a:srgbClr val="000000">
              <a:alpha val="35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92024" tIns="109728" rIns="192024" bIns="109728" numCol="1" spcCol="1270" anchor="ctr" anchorCtr="0">
          <a:noAutofit/>
        </a:bodyPr>
        <a:lstStyle/>
        <a:p>
          <a:pPr lvl="0" algn="ctr" defTabSz="1200150">
            <a:lnSpc>
              <a:spcPct val="90000"/>
            </a:lnSpc>
            <a:spcBef>
              <a:spcPct val="0"/>
            </a:spcBef>
            <a:spcAft>
              <a:spcPct val="35000"/>
            </a:spcAft>
          </a:pPr>
          <a:r>
            <a:rPr lang="uk-UA" sz="2700" kern="1200" dirty="0" smtClean="0"/>
            <a:t>Патрони</a:t>
          </a:r>
          <a:endParaRPr lang="ru-RU" sz="2700" kern="1200" dirty="0"/>
        </a:p>
      </dsp:txBody>
      <dsp:txXfrm>
        <a:off x="0" y="113036"/>
        <a:ext cx="8229600" cy="777600"/>
      </dsp:txXfrm>
    </dsp:sp>
    <dsp:sp modelId="{3EEB346E-7D7C-4BF4-B54B-828BE5B2E057}">
      <dsp:nvSpPr>
        <dsp:cNvPr id="0" name=""/>
        <dsp:cNvSpPr/>
      </dsp:nvSpPr>
      <dsp:spPr>
        <a:xfrm>
          <a:off x="0" y="890636"/>
          <a:ext cx="8229600" cy="2668140"/>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uk-UA" sz="2700" kern="1200" dirty="0" smtClean="0"/>
            <a:t>унітарні </a:t>
          </a:r>
          <a:endParaRPr lang="ru-RU" sz="2700" kern="1200" dirty="0"/>
        </a:p>
        <a:p>
          <a:pPr marL="457200" lvl="2" indent="-228600" algn="l" defTabSz="1200150">
            <a:lnSpc>
              <a:spcPct val="90000"/>
            </a:lnSpc>
            <a:spcBef>
              <a:spcPct val="0"/>
            </a:spcBef>
            <a:spcAft>
              <a:spcPct val="15000"/>
            </a:spcAft>
            <a:buChar char="••"/>
          </a:pPr>
          <a:r>
            <a:rPr lang="uk-UA" sz="2700" kern="1200" dirty="0" smtClean="0"/>
            <a:t>складається з гільзи з зарядом пороху, кулею або дробом і капсулем, а мисливський патрон має пиж і прокладки. Унітарний патрон характерний для вогнепальної </a:t>
          </a:r>
          <a:r>
            <a:rPr lang="uk-UA" sz="2700" kern="1200" dirty="0" err="1" smtClean="0"/>
            <a:t>казнозарядної</a:t>
          </a:r>
          <a:r>
            <a:rPr lang="uk-UA" sz="2700" kern="1200" dirty="0" smtClean="0"/>
            <a:t> зброї. </a:t>
          </a:r>
          <a:endParaRPr lang="ru-RU" sz="2700" kern="1200" dirty="0"/>
        </a:p>
        <a:p>
          <a:pPr marL="228600" lvl="1" indent="-228600" algn="l" defTabSz="1200150">
            <a:lnSpc>
              <a:spcPct val="90000"/>
            </a:lnSpc>
            <a:spcBef>
              <a:spcPct val="0"/>
            </a:spcBef>
            <a:spcAft>
              <a:spcPct val="15000"/>
            </a:spcAft>
            <a:buChar char="••"/>
          </a:pPr>
          <a:r>
            <a:rPr lang="uk-UA" sz="2700" kern="1200" dirty="0" smtClean="0"/>
            <a:t>патрони окремого запалювання</a:t>
          </a:r>
          <a:endParaRPr lang="ru-RU" sz="2700" kern="1200" dirty="0"/>
        </a:p>
      </dsp:txBody>
      <dsp:txXfrm>
        <a:off x="0" y="890636"/>
        <a:ext cx="8229600" cy="266814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57AA01-830E-4AC6-B841-778C82D32250}">
      <dsp:nvSpPr>
        <dsp:cNvPr id="0" name=""/>
        <dsp:cNvSpPr/>
      </dsp:nvSpPr>
      <dsp:spPr>
        <a:xfrm>
          <a:off x="4114799" y="2101633"/>
          <a:ext cx="2911251" cy="505258"/>
        </a:xfrm>
        <a:custGeom>
          <a:avLst/>
          <a:gdLst/>
          <a:ahLst/>
          <a:cxnLst/>
          <a:rect l="0" t="0" r="0" b="0"/>
          <a:pathLst>
            <a:path>
              <a:moveTo>
                <a:pt x="0" y="0"/>
              </a:moveTo>
              <a:lnTo>
                <a:pt x="0" y="252629"/>
              </a:lnTo>
              <a:lnTo>
                <a:pt x="2911251" y="252629"/>
              </a:lnTo>
              <a:lnTo>
                <a:pt x="2911251" y="5052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52323B-17AB-4D9A-9060-75A889DA0736}">
      <dsp:nvSpPr>
        <dsp:cNvPr id="0" name=""/>
        <dsp:cNvSpPr/>
      </dsp:nvSpPr>
      <dsp:spPr>
        <a:xfrm>
          <a:off x="4069079" y="2101633"/>
          <a:ext cx="91440" cy="505258"/>
        </a:xfrm>
        <a:custGeom>
          <a:avLst/>
          <a:gdLst/>
          <a:ahLst/>
          <a:cxnLst/>
          <a:rect l="0" t="0" r="0" b="0"/>
          <a:pathLst>
            <a:path>
              <a:moveTo>
                <a:pt x="45720" y="0"/>
              </a:moveTo>
              <a:lnTo>
                <a:pt x="45720" y="5052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E4E5CF-AA80-4044-8C25-DF464668BE6C}">
      <dsp:nvSpPr>
        <dsp:cNvPr id="0" name=""/>
        <dsp:cNvSpPr/>
      </dsp:nvSpPr>
      <dsp:spPr>
        <a:xfrm>
          <a:off x="1203548" y="2101633"/>
          <a:ext cx="2911251" cy="505258"/>
        </a:xfrm>
        <a:custGeom>
          <a:avLst/>
          <a:gdLst/>
          <a:ahLst/>
          <a:cxnLst/>
          <a:rect l="0" t="0" r="0" b="0"/>
          <a:pathLst>
            <a:path>
              <a:moveTo>
                <a:pt x="2911251" y="0"/>
              </a:moveTo>
              <a:lnTo>
                <a:pt x="2911251" y="252629"/>
              </a:lnTo>
              <a:lnTo>
                <a:pt x="0" y="252629"/>
              </a:lnTo>
              <a:lnTo>
                <a:pt x="0" y="5052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E62C45-AEBE-4D3D-BDC4-8D07BE7AB99A}">
      <dsp:nvSpPr>
        <dsp:cNvPr id="0" name=""/>
        <dsp:cNvSpPr/>
      </dsp:nvSpPr>
      <dsp:spPr>
        <a:xfrm>
          <a:off x="2911803" y="898636"/>
          <a:ext cx="2405992" cy="1202996"/>
        </a:xfrm>
        <a:prstGeom prst="rect">
          <a:avLst/>
        </a:prstGeom>
        <a:gradFill rotWithShape="0">
          <a:gsLst>
            <a:gs pos="20000">
              <a:schemeClr val="accent1">
                <a:hueOff val="0"/>
                <a:satOff val="0"/>
                <a:lumOff val="0"/>
                <a:alphaOff val="0"/>
                <a:tint val="9000"/>
              </a:schemeClr>
            </a:gs>
            <a:gs pos="100000">
              <a:schemeClr val="accent1">
                <a:hueOff val="0"/>
                <a:satOff val="0"/>
                <a:lumOff val="0"/>
                <a:alphaOff val="0"/>
                <a:tint val="70000"/>
                <a:satMod val="100000"/>
              </a:schemeClr>
            </a:gs>
          </a:gsLst>
          <a:path path="circle">
            <a:fillToRect l="-15000" t="-15000" r="115000" b="115000"/>
          </a:path>
        </a:gradFill>
        <a:ln>
          <a:noFill/>
        </a:ln>
        <a:effectLst>
          <a:outerShdw blurRad="130000" dist="101600" dir="2700000" algn="tl"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uk-UA" sz="2500" kern="1200" dirty="0" smtClean="0"/>
            <a:t>Кулі в нарізній зброї </a:t>
          </a:r>
          <a:endParaRPr lang="ru-RU" sz="2500" kern="1200" dirty="0"/>
        </a:p>
      </dsp:txBody>
      <dsp:txXfrm>
        <a:off x="2911803" y="898636"/>
        <a:ext cx="2405992" cy="1202996"/>
      </dsp:txXfrm>
    </dsp:sp>
    <dsp:sp modelId="{984219FF-5300-46F9-9B82-E2B58681803F}">
      <dsp:nvSpPr>
        <dsp:cNvPr id="0" name=""/>
        <dsp:cNvSpPr/>
      </dsp:nvSpPr>
      <dsp:spPr>
        <a:xfrm>
          <a:off x="552" y="2606891"/>
          <a:ext cx="2405992" cy="1202996"/>
        </a:xfrm>
        <a:prstGeom prst="rect">
          <a:avLst/>
        </a:prstGeom>
        <a:gradFill rotWithShape="0">
          <a:gsLst>
            <a:gs pos="20000">
              <a:schemeClr val="accent1">
                <a:hueOff val="0"/>
                <a:satOff val="0"/>
                <a:lumOff val="0"/>
                <a:alphaOff val="0"/>
                <a:tint val="9000"/>
              </a:schemeClr>
            </a:gs>
            <a:gs pos="100000">
              <a:schemeClr val="accent1">
                <a:hueOff val="0"/>
                <a:satOff val="0"/>
                <a:lumOff val="0"/>
                <a:alphaOff val="0"/>
                <a:tint val="70000"/>
                <a:satMod val="100000"/>
              </a:schemeClr>
            </a:gs>
          </a:gsLst>
          <a:path path="circle">
            <a:fillToRect l="-15000" t="-15000" r="115000" b="115000"/>
          </a:path>
        </a:gradFill>
        <a:ln>
          <a:noFill/>
        </a:ln>
        <a:effectLst>
          <a:outerShdw blurRad="130000" dist="101600" dir="2700000" algn="tl"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uk-UA" sz="2500" kern="1200" dirty="0" err="1" smtClean="0"/>
            <a:t>оболончасті</a:t>
          </a:r>
          <a:endParaRPr lang="ru-RU" sz="2500" kern="1200" dirty="0"/>
        </a:p>
      </dsp:txBody>
      <dsp:txXfrm>
        <a:off x="552" y="2606891"/>
        <a:ext cx="2405992" cy="1202996"/>
      </dsp:txXfrm>
    </dsp:sp>
    <dsp:sp modelId="{C913EDD7-1431-47D7-A3A6-871786409BEF}">
      <dsp:nvSpPr>
        <dsp:cNvPr id="0" name=""/>
        <dsp:cNvSpPr/>
      </dsp:nvSpPr>
      <dsp:spPr>
        <a:xfrm>
          <a:off x="2911803" y="2606891"/>
          <a:ext cx="2405992" cy="1202996"/>
        </a:xfrm>
        <a:prstGeom prst="rect">
          <a:avLst/>
        </a:prstGeom>
        <a:gradFill rotWithShape="0">
          <a:gsLst>
            <a:gs pos="20000">
              <a:schemeClr val="accent1">
                <a:hueOff val="0"/>
                <a:satOff val="0"/>
                <a:lumOff val="0"/>
                <a:alphaOff val="0"/>
                <a:tint val="9000"/>
              </a:schemeClr>
            </a:gs>
            <a:gs pos="100000">
              <a:schemeClr val="accent1">
                <a:hueOff val="0"/>
                <a:satOff val="0"/>
                <a:lumOff val="0"/>
                <a:alphaOff val="0"/>
                <a:tint val="70000"/>
                <a:satMod val="100000"/>
              </a:schemeClr>
            </a:gs>
          </a:gsLst>
          <a:path path="circle">
            <a:fillToRect l="-15000" t="-15000" r="115000" b="115000"/>
          </a:path>
        </a:gradFill>
        <a:ln>
          <a:noFill/>
        </a:ln>
        <a:effectLst>
          <a:outerShdw blurRad="130000" dist="101600" dir="2700000" algn="tl"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uk-UA" sz="2500" kern="1200" dirty="0" err="1" smtClean="0"/>
            <a:t>безоболончасті</a:t>
          </a:r>
          <a:endParaRPr lang="ru-RU" sz="2500" kern="1200" dirty="0"/>
        </a:p>
      </dsp:txBody>
      <dsp:txXfrm>
        <a:off x="2911803" y="2606891"/>
        <a:ext cx="2405992" cy="1202996"/>
      </dsp:txXfrm>
    </dsp:sp>
    <dsp:sp modelId="{17FA2CA8-2A1F-4D02-A02E-A00998ACCCB3}">
      <dsp:nvSpPr>
        <dsp:cNvPr id="0" name=""/>
        <dsp:cNvSpPr/>
      </dsp:nvSpPr>
      <dsp:spPr>
        <a:xfrm>
          <a:off x="5823054" y="2606891"/>
          <a:ext cx="2405992" cy="1202996"/>
        </a:xfrm>
        <a:prstGeom prst="rect">
          <a:avLst/>
        </a:prstGeom>
        <a:gradFill rotWithShape="0">
          <a:gsLst>
            <a:gs pos="20000">
              <a:schemeClr val="accent1">
                <a:hueOff val="0"/>
                <a:satOff val="0"/>
                <a:lumOff val="0"/>
                <a:alphaOff val="0"/>
                <a:tint val="9000"/>
              </a:schemeClr>
            </a:gs>
            <a:gs pos="100000">
              <a:schemeClr val="accent1">
                <a:hueOff val="0"/>
                <a:satOff val="0"/>
                <a:lumOff val="0"/>
                <a:alphaOff val="0"/>
                <a:tint val="70000"/>
                <a:satMod val="100000"/>
              </a:schemeClr>
            </a:gs>
          </a:gsLst>
          <a:path path="circle">
            <a:fillToRect l="-15000" t="-15000" r="115000" b="115000"/>
          </a:path>
        </a:gradFill>
        <a:ln>
          <a:noFill/>
        </a:ln>
        <a:effectLst>
          <a:outerShdw blurRad="130000" dist="101600" dir="2700000" algn="tl"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uk-UA" sz="2500" kern="1200" smtClean="0"/>
            <a:t>напівоболончасті </a:t>
          </a:r>
          <a:endParaRPr lang="ru-RU" sz="2500" kern="1200"/>
        </a:p>
      </dsp:txBody>
      <dsp:txXfrm>
        <a:off x="5823054" y="2606891"/>
        <a:ext cx="2405992" cy="120299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DE2C85-BC55-4BAF-B177-B53626C0AEC5}">
      <dsp:nvSpPr>
        <dsp:cNvPr id="0" name=""/>
        <dsp:cNvSpPr/>
      </dsp:nvSpPr>
      <dsp:spPr>
        <a:xfrm>
          <a:off x="0" y="0"/>
          <a:ext cx="8229600" cy="1412557"/>
        </a:xfrm>
        <a:prstGeom prst="rect">
          <a:avLst/>
        </a:prstGeom>
        <a:solidFill>
          <a:schemeClr val="accent1">
            <a:shade val="80000"/>
            <a:hueOff val="0"/>
            <a:satOff val="0"/>
            <a:lumOff val="0"/>
            <a:alphaOff val="0"/>
          </a:schemeClr>
        </a:solidFill>
        <a:ln>
          <a:noFill/>
        </a:ln>
        <a:effectLst>
          <a:outerShdw blurRad="130000" dist="101600" dir="2700000" algn="tl" rotWithShape="0">
            <a:srgbClr val="000000">
              <a:alpha val="35000"/>
            </a:srgbClr>
          </a:outerShdw>
        </a:effectLst>
      </dsp:spPr>
      <dsp:style>
        <a:lnRef idx="0">
          <a:scrgbClr r="0" g="0" b="0"/>
        </a:lnRef>
        <a:fillRef idx="1">
          <a:scrgbClr r="0" g="0" b="0"/>
        </a:fillRef>
        <a:effectRef idx="1">
          <a:scrgbClr r="0" g="0" b="0"/>
        </a:effectRef>
        <a:fontRef idx="minor"/>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uk-UA" sz="6500" kern="1200" dirty="0" smtClean="0"/>
            <a:t>Кулі в бойовій зброї</a:t>
          </a:r>
          <a:endParaRPr lang="ru-RU" sz="6500" kern="1200" dirty="0"/>
        </a:p>
      </dsp:txBody>
      <dsp:txXfrm>
        <a:off x="0" y="0"/>
        <a:ext cx="8229600" cy="1412557"/>
      </dsp:txXfrm>
    </dsp:sp>
    <dsp:sp modelId="{686BC3D6-191C-4EF6-8706-9421AAAEC1B5}">
      <dsp:nvSpPr>
        <dsp:cNvPr id="0" name=""/>
        <dsp:cNvSpPr/>
      </dsp:nvSpPr>
      <dsp:spPr>
        <a:xfrm>
          <a:off x="1004" y="1412557"/>
          <a:ext cx="1645518" cy="2966370"/>
        </a:xfrm>
        <a:prstGeom prst="rect">
          <a:avLst/>
        </a:prstGeom>
        <a:gradFill rotWithShape="0">
          <a:gsLst>
            <a:gs pos="20000">
              <a:schemeClr val="accent1">
                <a:hueOff val="0"/>
                <a:satOff val="0"/>
                <a:lumOff val="0"/>
                <a:alphaOff val="0"/>
                <a:tint val="9000"/>
              </a:schemeClr>
            </a:gs>
            <a:gs pos="100000">
              <a:schemeClr val="accent1">
                <a:hueOff val="0"/>
                <a:satOff val="0"/>
                <a:lumOff val="0"/>
                <a:alphaOff val="0"/>
                <a:tint val="70000"/>
                <a:satMod val="100000"/>
              </a:schemeClr>
            </a:gs>
          </a:gsLst>
          <a:path path="circle">
            <a:fillToRect l="-15000" t="-15000" r="115000" b="115000"/>
          </a:path>
        </a:gradFill>
        <a:ln>
          <a:noFill/>
        </a:ln>
        <a:effectLst>
          <a:outerShdw blurRad="130000" dist="101600" dir="2700000" algn="tl"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uk-UA" sz="2000" kern="1200" dirty="0" smtClean="0"/>
            <a:t>важкі</a:t>
          </a:r>
          <a:endParaRPr lang="ru-RU" sz="2000" kern="1200" dirty="0"/>
        </a:p>
      </dsp:txBody>
      <dsp:txXfrm>
        <a:off x="1004" y="1412557"/>
        <a:ext cx="1645518" cy="2966370"/>
      </dsp:txXfrm>
    </dsp:sp>
    <dsp:sp modelId="{930B07F1-948A-4237-9B45-C41DBB986688}">
      <dsp:nvSpPr>
        <dsp:cNvPr id="0" name=""/>
        <dsp:cNvSpPr/>
      </dsp:nvSpPr>
      <dsp:spPr>
        <a:xfrm>
          <a:off x="1646522" y="1412557"/>
          <a:ext cx="1645518" cy="2966370"/>
        </a:xfrm>
        <a:prstGeom prst="rect">
          <a:avLst/>
        </a:prstGeom>
        <a:gradFill rotWithShape="0">
          <a:gsLst>
            <a:gs pos="20000">
              <a:schemeClr val="accent1">
                <a:hueOff val="0"/>
                <a:satOff val="0"/>
                <a:lumOff val="0"/>
                <a:alphaOff val="0"/>
                <a:tint val="9000"/>
              </a:schemeClr>
            </a:gs>
            <a:gs pos="100000">
              <a:schemeClr val="accent1">
                <a:hueOff val="0"/>
                <a:satOff val="0"/>
                <a:lumOff val="0"/>
                <a:alphaOff val="0"/>
                <a:tint val="70000"/>
                <a:satMod val="100000"/>
              </a:schemeClr>
            </a:gs>
          </a:gsLst>
          <a:path path="circle">
            <a:fillToRect l="-15000" t="-15000" r="115000" b="115000"/>
          </a:path>
        </a:gradFill>
        <a:ln>
          <a:noFill/>
        </a:ln>
        <a:effectLst>
          <a:outerShdw blurRad="130000" dist="101600" dir="2700000" algn="tl"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uk-UA" sz="2000" kern="1200" dirty="0" smtClean="0"/>
            <a:t>бронебійні</a:t>
          </a:r>
          <a:endParaRPr lang="ru-RU" sz="2000" kern="1200" dirty="0"/>
        </a:p>
      </dsp:txBody>
      <dsp:txXfrm>
        <a:off x="1646522" y="1412557"/>
        <a:ext cx="1645518" cy="2966370"/>
      </dsp:txXfrm>
    </dsp:sp>
    <dsp:sp modelId="{DBAEE391-B733-4385-BED5-7DE0DA9EEA61}">
      <dsp:nvSpPr>
        <dsp:cNvPr id="0" name=""/>
        <dsp:cNvSpPr/>
      </dsp:nvSpPr>
      <dsp:spPr>
        <a:xfrm>
          <a:off x="3292040" y="1412557"/>
          <a:ext cx="1645518" cy="2966370"/>
        </a:xfrm>
        <a:prstGeom prst="rect">
          <a:avLst/>
        </a:prstGeom>
        <a:gradFill rotWithShape="0">
          <a:gsLst>
            <a:gs pos="20000">
              <a:schemeClr val="accent1">
                <a:hueOff val="0"/>
                <a:satOff val="0"/>
                <a:lumOff val="0"/>
                <a:alphaOff val="0"/>
                <a:tint val="9000"/>
              </a:schemeClr>
            </a:gs>
            <a:gs pos="100000">
              <a:schemeClr val="accent1">
                <a:hueOff val="0"/>
                <a:satOff val="0"/>
                <a:lumOff val="0"/>
                <a:alphaOff val="0"/>
                <a:tint val="70000"/>
                <a:satMod val="100000"/>
              </a:schemeClr>
            </a:gs>
          </a:gsLst>
          <a:path path="circle">
            <a:fillToRect l="-15000" t="-15000" r="115000" b="115000"/>
          </a:path>
        </a:gradFill>
        <a:ln>
          <a:noFill/>
        </a:ln>
        <a:effectLst>
          <a:outerShdw blurRad="130000" dist="101600" dir="2700000" algn="tl"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uk-UA" sz="2000" kern="1200" dirty="0" smtClean="0"/>
            <a:t>трасуючі</a:t>
          </a:r>
          <a:endParaRPr lang="ru-RU" sz="2000" kern="1200" dirty="0"/>
        </a:p>
      </dsp:txBody>
      <dsp:txXfrm>
        <a:off x="3292040" y="1412557"/>
        <a:ext cx="1645518" cy="2966370"/>
      </dsp:txXfrm>
    </dsp:sp>
    <dsp:sp modelId="{A709A317-C50B-44B0-89CE-D07940130374}">
      <dsp:nvSpPr>
        <dsp:cNvPr id="0" name=""/>
        <dsp:cNvSpPr/>
      </dsp:nvSpPr>
      <dsp:spPr>
        <a:xfrm>
          <a:off x="4937559" y="1412557"/>
          <a:ext cx="1645518" cy="2966370"/>
        </a:xfrm>
        <a:prstGeom prst="rect">
          <a:avLst/>
        </a:prstGeom>
        <a:gradFill rotWithShape="0">
          <a:gsLst>
            <a:gs pos="20000">
              <a:schemeClr val="accent1">
                <a:hueOff val="0"/>
                <a:satOff val="0"/>
                <a:lumOff val="0"/>
                <a:alphaOff val="0"/>
                <a:tint val="9000"/>
              </a:schemeClr>
            </a:gs>
            <a:gs pos="100000">
              <a:schemeClr val="accent1">
                <a:hueOff val="0"/>
                <a:satOff val="0"/>
                <a:lumOff val="0"/>
                <a:alphaOff val="0"/>
                <a:tint val="70000"/>
                <a:satMod val="100000"/>
              </a:schemeClr>
            </a:gs>
          </a:gsLst>
          <a:path path="circle">
            <a:fillToRect l="-15000" t="-15000" r="115000" b="115000"/>
          </a:path>
        </a:gradFill>
        <a:ln>
          <a:noFill/>
        </a:ln>
        <a:effectLst>
          <a:outerShdw blurRad="130000" dist="101600" dir="2700000" algn="tl"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uk-UA" sz="2000" kern="1200" dirty="0" smtClean="0"/>
            <a:t>запалювальні</a:t>
          </a:r>
          <a:endParaRPr lang="ru-RU" sz="2000" kern="1200" dirty="0"/>
        </a:p>
      </dsp:txBody>
      <dsp:txXfrm>
        <a:off x="4937559" y="1412557"/>
        <a:ext cx="1645518" cy="2966370"/>
      </dsp:txXfrm>
    </dsp:sp>
    <dsp:sp modelId="{8E97B1B8-5538-4E9E-8324-5704A71A4082}">
      <dsp:nvSpPr>
        <dsp:cNvPr id="0" name=""/>
        <dsp:cNvSpPr/>
      </dsp:nvSpPr>
      <dsp:spPr>
        <a:xfrm>
          <a:off x="6583077" y="1412557"/>
          <a:ext cx="1645518" cy="2966370"/>
        </a:xfrm>
        <a:prstGeom prst="rect">
          <a:avLst/>
        </a:prstGeom>
        <a:gradFill rotWithShape="0">
          <a:gsLst>
            <a:gs pos="20000">
              <a:schemeClr val="accent1">
                <a:hueOff val="0"/>
                <a:satOff val="0"/>
                <a:lumOff val="0"/>
                <a:alphaOff val="0"/>
                <a:tint val="9000"/>
              </a:schemeClr>
            </a:gs>
            <a:gs pos="100000">
              <a:schemeClr val="accent1">
                <a:hueOff val="0"/>
                <a:satOff val="0"/>
                <a:lumOff val="0"/>
                <a:alphaOff val="0"/>
                <a:tint val="70000"/>
                <a:satMod val="100000"/>
              </a:schemeClr>
            </a:gs>
          </a:gsLst>
          <a:path path="circle">
            <a:fillToRect l="-15000" t="-15000" r="115000" b="115000"/>
          </a:path>
        </a:gradFill>
        <a:ln>
          <a:noFill/>
        </a:ln>
        <a:effectLst>
          <a:outerShdw blurRad="130000" dist="101600" dir="2700000" algn="tl"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uk-UA" sz="2000" kern="1200" dirty="0" smtClean="0"/>
            <a:t>розривні та </a:t>
          </a:r>
          <a:r>
            <a:rPr lang="uk-UA" sz="2000" kern="1200" dirty="0" err="1" smtClean="0"/>
            <a:t>ін</a:t>
          </a:r>
          <a:endParaRPr lang="ru-RU" sz="2000" kern="1200" dirty="0"/>
        </a:p>
      </dsp:txBody>
      <dsp:txXfrm>
        <a:off x="6583077" y="1412557"/>
        <a:ext cx="1645518" cy="2966370"/>
      </dsp:txXfrm>
    </dsp:sp>
    <dsp:sp modelId="{5B837055-CB24-492D-93D0-52F0A1FF5530}">
      <dsp:nvSpPr>
        <dsp:cNvPr id="0" name=""/>
        <dsp:cNvSpPr/>
      </dsp:nvSpPr>
      <dsp:spPr>
        <a:xfrm>
          <a:off x="0" y="4378928"/>
          <a:ext cx="8229600" cy="329596"/>
        </a:xfrm>
        <a:prstGeom prst="rect">
          <a:avLst/>
        </a:prstGeom>
        <a:solidFill>
          <a:schemeClr val="accent1">
            <a:shade val="80000"/>
            <a:hueOff val="0"/>
            <a:satOff val="0"/>
            <a:lumOff val="0"/>
            <a:alphaOff val="0"/>
          </a:schemeClr>
        </a:solidFill>
        <a:ln>
          <a:noFill/>
        </a:ln>
        <a:effectLst>
          <a:outerShdw blurRad="130000" dist="101600" dir="2700000" algn="tl" rotWithShape="0">
            <a:srgbClr val="000000">
              <a:alpha val="35000"/>
            </a:srgbClr>
          </a:outerShdw>
        </a:effectLst>
      </dsp:spPr>
      <dsp:style>
        <a:lnRef idx="0">
          <a:scrgbClr r="0" g="0" b="0"/>
        </a:lnRef>
        <a:fillRef idx="1">
          <a:scrgbClr r="0" g="0" b="0"/>
        </a:fillRef>
        <a:effectRef idx="1">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ADDAD9-C7B0-4D51-9B99-FD89C88E8CA3}">
      <dsp:nvSpPr>
        <dsp:cNvPr id="0" name=""/>
        <dsp:cNvSpPr/>
      </dsp:nvSpPr>
      <dsp:spPr>
        <a:xfrm>
          <a:off x="0" y="42088"/>
          <a:ext cx="7715200" cy="1193400"/>
        </a:xfrm>
        <a:prstGeom prst="roundRect">
          <a:avLst/>
        </a:prstGeom>
        <a:gradFill rotWithShape="0">
          <a:gsLst>
            <a:gs pos="20000">
              <a:schemeClr val="accent1">
                <a:hueOff val="0"/>
                <a:satOff val="0"/>
                <a:lumOff val="0"/>
                <a:alphaOff val="0"/>
                <a:tint val="9000"/>
              </a:schemeClr>
            </a:gs>
            <a:gs pos="100000">
              <a:schemeClr val="accent1">
                <a:hueOff val="0"/>
                <a:satOff val="0"/>
                <a:lumOff val="0"/>
                <a:alphaOff val="0"/>
                <a:tint val="70000"/>
                <a:satMod val="100000"/>
              </a:schemeClr>
            </a:gs>
          </a:gsLst>
          <a:path path="circle">
            <a:fillToRect l="-15000" t="-15000" r="115000" b="115000"/>
          </a:path>
        </a:gradFill>
        <a:ln>
          <a:noFill/>
        </a:ln>
        <a:effectLst>
          <a:outerShdw blurRad="130000" dist="101600" dir="2700000" algn="tl"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4310" tIns="194310" rIns="194310" bIns="194310" numCol="1" spcCol="1270" anchor="ctr" anchorCtr="0">
          <a:noAutofit/>
        </a:bodyPr>
        <a:lstStyle/>
        <a:p>
          <a:pPr lvl="0" algn="ctr" defTabSz="2266950">
            <a:lnSpc>
              <a:spcPct val="90000"/>
            </a:lnSpc>
            <a:spcBef>
              <a:spcPct val="0"/>
            </a:spcBef>
            <a:spcAft>
              <a:spcPct val="35000"/>
            </a:spcAft>
          </a:pPr>
          <a:r>
            <a:rPr lang="uk-UA" sz="5100" kern="1200" dirty="0" smtClean="0"/>
            <a:t>Порох</a:t>
          </a:r>
          <a:endParaRPr lang="ru-RU" sz="5100" kern="1200" dirty="0"/>
        </a:p>
      </dsp:txBody>
      <dsp:txXfrm>
        <a:off x="58257" y="100345"/>
        <a:ext cx="7598686" cy="1076886"/>
      </dsp:txXfrm>
    </dsp:sp>
    <dsp:sp modelId="{A3783728-E97A-46BF-9C64-E7E22F99EBE4}">
      <dsp:nvSpPr>
        <dsp:cNvPr id="0" name=""/>
        <dsp:cNvSpPr/>
      </dsp:nvSpPr>
      <dsp:spPr>
        <a:xfrm>
          <a:off x="0" y="1235489"/>
          <a:ext cx="7715200" cy="3114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4958" tIns="64770" rIns="362712" bIns="64770" numCol="1" spcCol="1270" anchor="t" anchorCtr="0">
          <a:noAutofit/>
        </a:bodyPr>
        <a:lstStyle/>
        <a:p>
          <a:pPr marL="285750" lvl="1" indent="-285750" algn="l" defTabSz="1778000">
            <a:lnSpc>
              <a:spcPct val="90000"/>
            </a:lnSpc>
            <a:spcBef>
              <a:spcPct val="0"/>
            </a:spcBef>
            <a:spcAft>
              <a:spcPct val="20000"/>
            </a:spcAft>
            <a:buChar char="••"/>
          </a:pPr>
          <a:r>
            <a:rPr lang="uk-UA" sz="4000" u="sng" kern="1200" dirty="0" smtClean="0"/>
            <a:t>димний </a:t>
          </a:r>
          <a:endParaRPr lang="ru-RU" sz="4000" u="sng" kern="1200" dirty="0"/>
        </a:p>
        <a:p>
          <a:pPr marL="571500" lvl="2" indent="-285750" algn="l" defTabSz="1778000">
            <a:lnSpc>
              <a:spcPct val="90000"/>
            </a:lnSpc>
            <a:spcBef>
              <a:spcPct val="0"/>
            </a:spcBef>
            <a:spcAft>
              <a:spcPct val="20000"/>
            </a:spcAft>
            <a:buChar char="••"/>
          </a:pPr>
          <a:r>
            <a:rPr lang="uk-UA" sz="4000" kern="1200" dirty="0" smtClean="0"/>
            <a:t>при його згорянні виділяється певна кількість диму</a:t>
          </a:r>
          <a:endParaRPr lang="ru-RU" sz="4000" kern="1200" dirty="0"/>
        </a:p>
        <a:p>
          <a:pPr marL="285750" lvl="1" indent="-285750" algn="l" defTabSz="1778000">
            <a:lnSpc>
              <a:spcPct val="90000"/>
            </a:lnSpc>
            <a:spcBef>
              <a:spcPct val="0"/>
            </a:spcBef>
            <a:spcAft>
              <a:spcPct val="20000"/>
            </a:spcAft>
            <a:buChar char="••"/>
          </a:pPr>
          <a:r>
            <a:rPr lang="uk-UA" sz="4000" u="sng" kern="1200" dirty="0" smtClean="0"/>
            <a:t>бездимний </a:t>
          </a:r>
          <a:endParaRPr lang="ru-RU" sz="4000" u="sng" kern="1200" dirty="0"/>
        </a:p>
        <a:p>
          <a:pPr marL="571500" lvl="2" indent="-285750" algn="l" defTabSz="1778000">
            <a:lnSpc>
              <a:spcPct val="90000"/>
            </a:lnSpc>
            <a:spcBef>
              <a:spcPct val="0"/>
            </a:spcBef>
            <a:spcAft>
              <a:spcPct val="20000"/>
            </a:spcAft>
            <a:buChar char="••"/>
          </a:pPr>
          <a:r>
            <a:rPr lang="uk-UA" sz="4000" kern="1200" dirty="0" smtClean="0"/>
            <a:t>згоряє без виділення диму</a:t>
          </a:r>
          <a:endParaRPr lang="ru-RU" sz="4000" kern="1200" dirty="0"/>
        </a:p>
      </dsp:txBody>
      <dsp:txXfrm>
        <a:off x="0" y="1235489"/>
        <a:ext cx="7715200" cy="311431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37B87D-64F0-44D1-8A1D-E7A84BADC0BF}">
      <dsp:nvSpPr>
        <dsp:cNvPr id="0" name=""/>
        <dsp:cNvSpPr/>
      </dsp:nvSpPr>
      <dsp:spPr>
        <a:xfrm>
          <a:off x="1072" y="449856"/>
          <a:ext cx="4182300" cy="2509380"/>
        </a:xfrm>
        <a:prstGeom prst="rect">
          <a:avLst/>
        </a:prstGeom>
        <a:gradFill rotWithShape="0">
          <a:gsLst>
            <a:gs pos="20000">
              <a:schemeClr val="accent1">
                <a:hueOff val="0"/>
                <a:satOff val="0"/>
                <a:lumOff val="0"/>
                <a:alphaOff val="0"/>
                <a:tint val="9000"/>
              </a:schemeClr>
            </a:gs>
            <a:gs pos="100000">
              <a:schemeClr val="accent1">
                <a:hueOff val="0"/>
                <a:satOff val="0"/>
                <a:lumOff val="0"/>
                <a:alphaOff val="0"/>
                <a:tint val="70000"/>
                <a:satMod val="100000"/>
              </a:schemeClr>
            </a:gs>
          </a:gsLst>
          <a:path path="circle">
            <a:fillToRect l="-15000" t="-15000" r="115000" b="115000"/>
          </a:path>
        </a:gradFill>
        <a:ln>
          <a:noFill/>
        </a:ln>
        <a:effectLst>
          <a:outerShdw blurRad="130000" dist="101600" dir="2700000" algn="tl"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uk-UA" sz="1900" b="1" i="1" kern="1200" dirty="0" smtClean="0"/>
            <a:t>Сліди згоряння заряду</a:t>
          </a:r>
          <a:r>
            <a:rPr lang="uk-UA" sz="1900" b="1" kern="1200" dirty="0" smtClean="0"/>
            <a:t> </a:t>
          </a:r>
          <a:r>
            <a:rPr lang="uk-UA" sz="1900" kern="1200" dirty="0" smtClean="0"/>
            <a:t>у вигляді кіптяви залишаються у каналі ствола зброї, на кулях, картонних прокладках, пижах, на паску обтирання та перепоні. </a:t>
          </a:r>
          <a:endParaRPr lang="ru-RU" sz="1900" kern="1200" dirty="0"/>
        </a:p>
      </dsp:txBody>
      <dsp:txXfrm>
        <a:off x="1072" y="449856"/>
        <a:ext cx="4182300" cy="2509380"/>
      </dsp:txXfrm>
    </dsp:sp>
    <dsp:sp modelId="{ACCDF44E-755A-4F93-AE37-60171751760C}">
      <dsp:nvSpPr>
        <dsp:cNvPr id="0" name=""/>
        <dsp:cNvSpPr/>
      </dsp:nvSpPr>
      <dsp:spPr>
        <a:xfrm>
          <a:off x="4602675" y="432040"/>
          <a:ext cx="4182300" cy="2509380"/>
        </a:xfrm>
        <a:prstGeom prst="rect">
          <a:avLst/>
        </a:prstGeom>
        <a:gradFill rotWithShape="0">
          <a:gsLst>
            <a:gs pos="20000">
              <a:schemeClr val="accent1">
                <a:hueOff val="0"/>
                <a:satOff val="0"/>
                <a:lumOff val="0"/>
                <a:alphaOff val="0"/>
                <a:tint val="9000"/>
              </a:schemeClr>
            </a:gs>
            <a:gs pos="100000">
              <a:schemeClr val="accent1">
                <a:hueOff val="0"/>
                <a:satOff val="0"/>
                <a:lumOff val="0"/>
                <a:alphaOff val="0"/>
                <a:tint val="70000"/>
                <a:satMod val="100000"/>
              </a:schemeClr>
            </a:gs>
          </a:gsLst>
          <a:path path="circle">
            <a:fillToRect l="-15000" t="-15000" r="115000" b="115000"/>
          </a:path>
        </a:gradFill>
        <a:ln>
          <a:noFill/>
        </a:ln>
        <a:effectLst>
          <a:outerShdw blurRad="130000" dist="101600" dir="2700000" algn="tl"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uk-UA" sz="1900" b="1" i="1" kern="1200" dirty="0" smtClean="0"/>
            <a:t>Сліди частин зброї</a:t>
          </a:r>
          <a:r>
            <a:rPr lang="uk-UA" sz="1900" b="1" kern="1200" dirty="0" smtClean="0"/>
            <a:t> </a:t>
          </a:r>
          <a:r>
            <a:rPr lang="uk-UA" sz="1900" kern="1200" dirty="0" smtClean="0"/>
            <a:t>утворюються на кулях, дробу і гільзах. Вид і характер слідів залежить від конструкції зброї. </a:t>
          </a:r>
          <a:endParaRPr lang="ru-RU" sz="1900" kern="1200" dirty="0"/>
        </a:p>
      </dsp:txBody>
      <dsp:txXfrm>
        <a:off x="4602675" y="432040"/>
        <a:ext cx="4182300" cy="2509380"/>
      </dsp:txXfrm>
    </dsp:sp>
    <dsp:sp modelId="{26B1C0C6-A98A-402E-9F54-15F12F722DBC}">
      <dsp:nvSpPr>
        <dsp:cNvPr id="0" name=""/>
        <dsp:cNvSpPr/>
      </dsp:nvSpPr>
      <dsp:spPr>
        <a:xfrm>
          <a:off x="2301337" y="3377467"/>
          <a:ext cx="4182300" cy="2509380"/>
        </a:xfrm>
        <a:prstGeom prst="rect">
          <a:avLst/>
        </a:prstGeom>
        <a:gradFill rotWithShape="0">
          <a:gsLst>
            <a:gs pos="20000">
              <a:schemeClr val="accent1">
                <a:hueOff val="0"/>
                <a:satOff val="0"/>
                <a:lumOff val="0"/>
                <a:alphaOff val="0"/>
                <a:tint val="9000"/>
              </a:schemeClr>
            </a:gs>
            <a:gs pos="100000">
              <a:schemeClr val="accent1">
                <a:hueOff val="0"/>
                <a:satOff val="0"/>
                <a:lumOff val="0"/>
                <a:alphaOff val="0"/>
                <a:tint val="70000"/>
                <a:satMod val="100000"/>
              </a:schemeClr>
            </a:gs>
          </a:gsLst>
          <a:path path="circle">
            <a:fillToRect l="-15000" t="-15000" r="115000" b="115000"/>
          </a:path>
        </a:gradFill>
        <a:ln>
          <a:noFill/>
        </a:ln>
        <a:effectLst>
          <a:outerShdw blurRad="130000" dist="101600" dir="2700000" algn="tl"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uk-UA" sz="1900" kern="1200" dirty="0" smtClean="0"/>
            <a:t>На </a:t>
          </a:r>
          <a:r>
            <a:rPr lang="uk-UA" sz="1900" b="1" i="1" kern="1200" dirty="0" smtClean="0"/>
            <a:t>гільзах</a:t>
          </a:r>
          <a:r>
            <a:rPr lang="uk-UA" sz="1900" kern="1200" dirty="0" smtClean="0"/>
            <a:t>, відстріляних з автоматичної зброї, сліди утворюються: на капсулі — слід від бійка ударника у вигляді вм’ятин  і сліди переднього зрізу затвора — борозенки і валика; на </a:t>
          </a:r>
          <a:r>
            <a:rPr lang="uk-UA" sz="1900" kern="1200" dirty="0" err="1" smtClean="0"/>
            <a:t>дінці</a:t>
          </a:r>
          <a:r>
            <a:rPr lang="uk-UA" sz="1900" kern="1200" dirty="0" smtClean="0"/>
            <a:t> гільзи — слід відбивача; на ребрі та дні кільцевого паза — сліди від зачіпки викидача. </a:t>
          </a:r>
          <a:endParaRPr lang="ru-RU" sz="1900" kern="1200" dirty="0"/>
        </a:p>
      </dsp:txBody>
      <dsp:txXfrm>
        <a:off x="2301337" y="3377467"/>
        <a:ext cx="4182300" cy="25093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446975-E4F8-4912-B0DA-C01EE65B4C85}">
      <dsp:nvSpPr>
        <dsp:cNvPr id="0" name=""/>
        <dsp:cNvSpPr/>
      </dsp:nvSpPr>
      <dsp:spPr>
        <a:xfrm>
          <a:off x="4114799" y="2061709"/>
          <a:ext cx="2911251" cy="505258"/>
        </a:xfrm>
        <a:custGeom>
          <a:avLst/>
          <a:gdLst/>
          <a:ahLst/>
          <a:cxnLst/>
          <a:rect l="0" t="0" r="0" b="0"/>
          <a:pathLst>
            <a:path>
              <a:moveTo>
                <a:pt x="0" y="0"/>
              </a:moveTo>
              <a:lnTo>
                <a:pt x="0" y="252629"/>
              </a:lnTo>
              <a:lnTo>
                <a:pt x="2911251" y="252629"/>
              </a:lnTo>
              <a:lnTo>
                <a:pt x="2911251" y="5052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09827F4-EEB6-480D-9F60-2B2952A82B65}">
      <dsp:nvSpPr>
        <dsp:cNvPr id="0" name=""/>
        <dsp:cNvSpPr/>
      </dsp:nvSpPr>
      <dsp:spPr>
        <a:xfrm>
          <a:off x="4069079" y="2061709"/>
          <a:ext cx="91440" cy="505258"/>
        </a:xfrm>
        <a:custGeom>
          <a:avLst/>
          <a:gdLst/>
          <a:ahLst/>
          <a:cxnLst/>
          <a:rect l="0" t="0" r="0" b="0"/>
          <a:pathLst>
            <a:path>
              <a:moveTo>
                <a:pt x="45720" y="0"/>
              </a:moveTo>
              <a:lnTo>
                <a:pt x="45720" y="5052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FC576B-361F-4E09-9120-82F496554F82}">
      <dsp:nvSpPr>
        <dsp:cNvPr id="0" name=""/>
        <dsp:cNvSpPr/>
      </dsp:nvSpPr>
      <dsp:spPr>
        <a:xfrm>
          <a:off x="1203548" y="2061709"/>
          <a:ext cx="2911251" cy="505258"/>
        </a:xfrm>
        <a:custGeom>
          <a:avLst/>
          <a:gdLst/>
          <a:ahLst/>
          <a:cxnLst/>
          <a:rect l="0" t="0" r="0" b="0"/>
          <a:pathLst>
            <a:path>
              <a:moveTo>
                <a:pt x="2911251" y="0"/>
              </a:moveTo>
              <a:lnTo>
                <a:pt x="2911251" y="252629"/>
              </a:lnTo>
              <a:lnTo>
                <a:pt x="0" y="252629"/>
              </a:lnTo>
              <a:lnTo>
                <a:pt x="0" y="5052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1CA74EE-1A65-4AEC-A474-09D28BC26FEB}">
      <dsp:nvSpPr>
        <dsp:cNvPr id="0" name=""/>
        <dsp:cNvSpPr/>
      </dsp:nvSpPr>
      <dsp:spPr>
        <a:xfrm>
          <a:off x="2911803" y="858713"/>
          <a:ext cx="2405992" cy="120299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400" b="0" i="0" u="none" strike="noStrike" kern="1200" cap="none" normalizeH="0" baseline="0" dirty="0" smtClean="0">
              <a:ln>
                <a:noFill/>
              </a:ln>
              <a:solidFill>
                <a:schemeClr val="bg1"/>
              </a:solidFill>
              <a:effectLst/>
              <a:latin typeface="Verdana" pitchFamily="34" charset="0"/>
              <a:cs typeface="Arial" charset="0"/>
            </a:rPr>
            <a:t>За цільовим</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400" b="0" i="0" u="none" strike="noStrike" kern="1200" cap="none" normalizeH="0" baseline="0" dirty="0" smtClean="0">
              <a:ln>
                <a:noFill/>
              </a:ln>
              <a:solidFill>
                <a:schemeClr val="bg1"/>
              </a:solidFill>
              <a:effectLst/>
              <a:latin typeface="Verdana" pitchFamily="34" charset="0"/>
              <a:cs typeface="Arial" charset="0"/>
            </a:rPr>
            <a:t> призначенням</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400" b="0" i="0" u="none" strike="noStrike" kern="1200" cap="none" normalizeH="0" baseline="0" dirty="0" smtClean="0">
              <a:ln>
                <a:noFill/>
              </a:ln>
              <a:solidFill>
                <a:schemeClr val="bg1"/>
              </a:solidFill>
              <a:effectLst/>
              <a:latin typeface="Verdana" pitchFamily="34" charset="0"/>
              <a:cs typeface="Arial" charset="0"/>
            </a:rPr>
            <a:t> розрізняють</a:t>
          </a:r>
          <a:endParaRPr kumimoji="0" lang="ru-RU" altLang="ru-RU" sz="2400" b="0" i="0" u="none" strike="noStrike" kern="1200" cap="none" normalizeH="0" baseline="0" dirty="0" smtClean="0">
            <a:ln>
              <a:noFill/>
            </a:ln>
            <a:solidFill>
              <a:schemeClr val="bg1"/>
            </a:solidFill>
            <a:effectLst/>
            <a:latin typeface="Verdana" pitchFamily="34" charset="0"/>
            <a:cs typeface="Arial" charset="0"/>
          </a:endParaRPr>
        </a:p>
      </dsp:txBody>
      <dsp:txXfrm>
        <a:off x="2911803" y="858713"/>
        <a:ext cx="2405992" cy="1202996"/>
      </dsp:txXfrm>
    </dsp:sp>
    <dsp:sp modelId="{CA892761-0D93-42B9-9956-C3F390E2B5EF}">
      <dsp:nvSpPr>
        <dsp:cNvPr id="0" name=""/>
        <dsp:cNvSpPr/>
      </dsp:nvSpPr>
      <dsp:spPr>
        <a:xfrm>
          <a:off x="552" y="2566968"/>
          <a:ext cx="2405992" cy="120299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400" b="0" i="0" u="none" strike="noStrike" kern="1200" cap="none" normalizeH="0" baseline="0" dirty="0" smtClean="0">
              <a:ln>
                <a:noFill/>
              </a:ln>
              <a:solidFill>
                <a:schemeClr val="bg1"/>
              </a:solidFill>
              <a:effectLst/>
              <a:latin typeface="Verdana" pitchFamily="34" charset="0"/>
              <a:cs typeface="Arial" charset="0"/>
            </a:rPr>
            <a:t>бойову</a:t>
          </a:r>
          <a:r>
            <a:rPr kumimoji="0" lang="ru-RU" altLang="ru-RU" sz="2400" b="0" i="0" u="none" strike="noStrike" kern="1200" cap="none" normalizeH="0" baseline="0" dirty="0" smtClean="0">
              <a:ln>
                <a:noFill/>
              </a:ln>
              <a:solidFill>
                <a:schemeClr val="bg1"/>
              </a:solidFill>
              <a:effectLst/>
              <a:latin typeface="Verdana" pitchFamily="34"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kern="1200" cap="none" normalizeH="0" baseline="0" dirty="0" err="1" smtClean="0">
              <a:ln>
                <a:noFill/>
              </a:ln>
              <a:solidFill>
                <a:schemeClr val="bg1"/>
              </a:solidFill>
              <a:effectLst/>
              <a:latin typeface="Verdana" pitchFamily="34" charset="0"/>
              <a:cs typeface="Arial" charset="0"/>
            </a:rPr>
            <a:t>зброю</a:t>
          </a:r>
          <a:endParaRPr kumimoji="0" lang="ru-RU" altLang="ru-RU" sz="2400" b="0" i="0" u="none" strike="noStrike" kern="1200" cap="none" normalizeH="0" baseline="0" dirty="0" smtClean="0">
            <a:ln>
              <a:noFill/>
            </a:ln>
            <a:solidFill>
              <a:schemeClr val="bg1"/>
            </a:solidFill>
            <a:effectLst/>
            <a:latin typeface="Verdana" pitchFamily="34" charset="0"/>
            <a:cs typeface="Arial" charset="0"/>
          </a:endParaRPr>
        </a:p>
      </dsp:txBody>
      <dsp:txXfrm>
        <a:off x="552" y="2566968"/>
        <a:ext cx="2405992" cy="1202996"/>
      </dsp:txXfrm>
    </dsp:sp>
    <dsp:sp modelId="{266EDCFF-C0B4-4375-B2FC-AF5BE3C61E43}">
      <dsp:nvSpPr>
        <dsp:cNvPr id="0" name=""/>
        <dsp:cNvSpPr/>
      </dsp:nvSpPr>
      <dsp:spPr>
        <a:xfrm>
          <a:off x="2911803" y="2566968"/>
          <a:ext cx="2405992" cy="120299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400" b="0" i="0" u="none" strike="noStrike" kern="1200" cap="none" normalizeH="0" baseline="0" dirty="0" smtClean="0">
              <a:ln>
                <a:noFill/>
              </a:ln>
              <a:solidFill>
                <a:schemeClr val="bg1"/>
              </a:solidFill>
              <a:effectLst/>
              <a:latin typeface="Verdana" pitchFamily="34" charset="0"/>
              <a:cs typeface="Arial" charset="0"/>
            </a:rPr>
            <a:t>спортивну</a:t>
          </a:r>
          <a:r>
            <a:rPr kumimoji="0" lang="ru-RU" altLang="ru-RU" sz="2400" b="0" i="0" u="none" strike="noStrike" kern="1200" cap="none" normalizeH="0" baseline="0" dirty="0" smtClean="0">
              <a:ln>
                <a:noFill/>
              </a:ln>
              <a:solidFill>
                <a:schemeClr val="bg1"/>
              </a:solidFill>
              <a:effectLst/>
              <a:latin typeface="Verdana" pitchFamily="34"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kern="1200" cap="none" normalizeH="0" baseline="0" dirty="0" err="1" smtClean="0">
              <a:ln>
                <a:noFill/>
              </a:ln>
              <a:solidFill>
                <a:schemeClr val="bg1"/>
              </a:solidFill>
              <a:effectLst/>
              <a:latin typeface="Verdana" pitchFamily="34" charset="0"/>
              <a:cs typeface="Arial" charset="0"/>
            </a:rPr>
            <a:t>зброю</a:t>
          </a:r>
          <a:endParaRPr kumimoji="0" lang="ru-RU" altLang="ru-RU" sz="2400" b="0" i="0" u="none" strike="noStrike" kern="1200" cap="none" normalizeH="0" baseline="0" dirty="0" smtClean="0">
            <a:ln>
              <a:noFill/>
            </a:ln>
            <a:solidFill>
              <a:schemeClr val="bg1"/>
            </a:solidFill>
            <a:effectLst/>
            <a:latin typeface="Verdana" pitchFamily="34" charset="0"/>
            <a:cs typeface="Arial" charset="0"/>
          </a:endParaRPr>
        </a:p>
      </dsp:txBody>
      <dsp:txXfrm>
        <a:off x="2911803" y="2566968"/>
        <a:ext cx="2405992" cy="1202996"/>
      </dsp:txXfrm>
    </dsp:sp>
    <dsp:sp modelId="{E91BAC58-734E-4598-B4C9-1773C4DE25DF}">
      <dsp:nvSpPr>
        <dsp:cNvPr id="0" name=""/>
        <dsp:cNvSpPr/>
      </dsp:nvSpPr>
      <dsp:spPr>
        <a:xfrm>
          <a:off x="5823054" y="2566968"/>
          <a:ext cx="2405992" cy="120299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400" b="0" i="0" u="none" strike="noStrike" kern="1200" cap="none" normalizeH="0" baseline="0" dirty="0" smtClean="0">
              <a:ln>
                <a:noFill/>
              </a:ln>
              <a:solidFill>
                <a:schemeClr val="bg1"/>
              </a:solidFill>
              <a:effectLst/>
              <a:latin typeface="Verdana" pitchFamily="34" charset="0"/>
              <a:cs typeface="Arial" charset="0"/>
            </a:rPr>
            <a:t>Мисливську</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kern="1200" cap="none" normalizeH="0" baseline="0" dirty="0" smtClean="0">
              <a:ln>
                <a:noFill/>
              </a:ln>
              <a:solidFill>
                <a:schemeClr val="bg1"/>
              </a:solidFill>
              <a:effectLst/>
              <a:latin typeface="Verdana" pitchFamily="34" charset="0"/>
              <a:cs typeface="Arial" charset="0"/>
            </a:rPr>
            <a:t> </a:t>
          </a:r>
          <a:r>
            <a:rPr kumimoji="0" lang="ru-RU" altLang="ru-RU" sz="2400" b="0" i="0" u="none" strike="noStrike" kern="1200" cap="none" normalizeH="0" baseline="0" dirty="0" err="1" smtClean="0">
              <a:ln>
                <a:noFill/>
              </a:ln>
              <a:solidFill>
                <a:schemeClr val="bg1"/>
              </a:solidFill>
              <a:effectLst/>
              <a:latin typeface="Verdana" pitchFamily="34" charset="0"/>
              <a:cs typeface="Arial" charset="0"/>
            </a:rPr>
            <a:t>зброю</a:t>
          </a:r>
          <a:endParaRPr kumimoji="0" lang="ru-RU" altLang="ru-RU" sz="2400" b="0" i="0" u="none" strike="noStrike" kern="1200" cap="none" normalizeH="0" baseline="0" dirty="0" smtClean="0">
            <a:ln>
              <a:noFill/>
            </a:ln>
            <a:solidFill>
              <a:schemeClr val="bg1"/>
            </a:solidFill>
            <a:effectLst/>
            <a:latin typeface="Verdana" pitchFamily="34" charset="0"/>
            <a:cs typeface="Arial" charset="0"/>
          </a:endParaRPr>
        </a:p>
      </dsp:txBody>
      <dsp:txXfrm>
        <a:off x="5823054" y="2566968"/>
        <a:ext cx="2405992" cy="120299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27205C-0901-40F1-A866-0761CEB66B03}">
      <dsp:nvSpPr>
        <dsp:cNvPr id="0" name=""/>
        <dsp:cNvSpPr/>
      </dsp:nvSpPr>
      <dsp:spPr>
        <a:xfrm>
          <a:off x="0" y="229160"/>
          <a:ext cx="8229600" cy="772200"/>
        </a:xfrm>
        <a:prstGeom prst="roundRect">
          <a:avLst/>
        </a:prstGeom>
        <a:gradFill rotWithShape="0">
          <a:gsLst>
            <a:gs pos="20000">
              <a:schemeClr val="accent1">
                <a:hueOff val="0"/>
                <a:satOff val="0"/>
                <a:lumOff val="0"/>
                <a:alphaOff val="0"/>
                <a:tint val="9000"/>
              </a:schemeClr>
            </a:gs>
            <a:gs pos="100000">
              <a:schemeClr val="accent1">
                <a:hueOff val="0"/>
                <a:satOff val="0"/>
                <a:lumOff val="0"/>
                <a:alphaOff val="0"/>
                <a:tint val="70000"/>
                <a:satMod val="100000"/>
              </a:schemeClr>
            </a:gs>
          </a:gsLst>
          <a:path path="circle">
            <a:fillToRect l="-15000" t="-15000" r="115000" b="115000"/>
          </a:path>
        </a:gradFill>
        <a:ln>
          <a:noFill/>
        </a:ln>
        <a:effectLst>
          <a:outerShdw blurRad="130000" dist="101600" dir="2700000" algn="tl"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uk-UA" sz="3300" kern="1200" dirty="0" smtClean="0"/>
            <a:t>Пробоїна</a:t>
          </a:r>
          <a:endParaRPr lang="ru-RU" sz="3300" kern="1200" dirty="0"/>
        </a:p>
      </dsp:txBody>
      <dsp:txXfrm>
        <a:off x="37696" y="266856"/>
        <a:ext cx="8154208" cy="696808"/>
      </dsp:txXfrm>
    </dsp:sp>
    <dsp:sp modelId="{A1CA659F-067D-4623-A846-7C3EB1BDB7F7}">
      <dsp:nvSpPr>
        <dsp:cNvPr id="0" name=""/>
        <dsp:cNvSpPr/>
      </dsp:nvSpPr>
      <dsp:spPr>
        <a:xfrm>
          <a:off x="0" y="1001360"/>
          <a:ext cx="8229600" cy="4508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uk-UA" sz="2600" kern="1200" dirty="0" smtClean="0"/>
            <a:t>Вхідний отвір</a:t>
          </a:r>
          <a:endParaRPr lang="ru-RU" sz="2600" kern="1200" dirty="0"/>
        </a:p>
        <a:p>
          <a:pPr marL="457200" lvl="2" indent="-228600" algn="l" defTabSz="1155700">
            <a:lnSpc>
              <a:spcPct val="90000"/>
            </a:lnSpc>
            <a:spcBef>
              <a:spcPct val="0"/>
            </a:spcBef>
            <a:spcAft>
              <a:spcPct val="20000"/>
            </a:spcAft>
            <a:buChar char="••"/>
          </a:pPr>
          <a:r>
            <a:rPr lang="uk-UA" sz="2600" i="1" kern="1200" dirty="0" smtClean="0"/>
            <a:t>отвір</a:t>
          </a:r>
          <a:r>
            <a:rPr lang="uk-UA" sz="2600" kern="1200" dirty="0" smtClean="0"/>
            <a:t> в еластичних перепонах має дещо менший діаметр, ніж діаметр кулі; у сухому дереві, листовому металі отвір близький до калібру кулі; у ламких твердих перепонах (скло, цеглина) отвір може бути навіть дещо більшим, ніж діаметр кулі; на тілі людини діаметр вхідного отвору, як правило, менший за діаметр кулі. </a:t>
          </a:r>
          <a:endParaRPr lang="ru-RU" sz="2600" kern="1200" dirty="0"/>
        </a:p>
        <a:p>
          <a:pPr marL="228600" lvl="1" indent="-228600" algn="l" defTabSz="1155700">
            <a:lnSpc>
              <a:spcPct val="90000"/>
            </a:lnSpc>
            <a:spcBef>
              <a:spcPct val="0"/>
            </a:spcBef>
            <a:spcAft>
              <a:spcPct val="20000"/>
            </a:spcAft>
            <a:buChar char="••"/>
          </a:pPr>
          <a:r>
            <a:rPr lang="uk-UA" sz="2600" kern="1200" dirty="0" smtClean="0"/>
            <a:t>Вихідний отвір</a:t>
          </a:r>
          <a:endParaRPr lang="ru-RU" sz="2600" kern="1200" dirty="0"/>
        </a:p>
        <a:p>
          <a:pPr marL="457200" lvl="2" indent="-228600" algn="l" defTabSz="1155700">
            <a:lnSpc>
              <a:spcPct val="90000"/>
            </a:lnSpc>
            <a:spcBef>
              <a:spcPct val="0"/>
            </a:spcBef>
            <a:spcAft>
              <a:spcPct val="20000"/>
            </a:spcAft>
            <a:buChar char="••"/>
          </a:pPr>
          <a:r>
            <a:rPr lang="uk-UA" sz="2600" kern="1200" dirty="0" smtClean="0"/>
            <a:t>має різні розміри й форму. Найчастіше краї вихідного отвору нерівні, вивернуті назовні. Вихідний отвір, як правило, більший, ніж вхідний. </a:t>
          </a:r>
          <a:endParaRPr lang="ru-RU" sz="2600" kern="1200" dirty="0"/>
        </a:p>
      </dsp:txBody>
      <dsp:txXfrm>
        <a:off x="0" y="1001360"/>
        <a:ext cx="8229600" cy="450846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8037C-9C5E-484D-A372-554539C62056}">
      <dsp:nvSpPr>
        <dsp:cNvPr id="0" name=""/>
        <dsp:cNvSpPr/>
      </dsp:nvSpPr>
      <dsp:spPr>
        <a:xfrm rot="5400000">
          <a:off x="3712718" y="-279209"/>
          <a:ext cx="3766820" cy="5266944"/>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a:lnSpc>
              <a:spcPct val="90000"/>
            </a:lnSpc>
            <a:spcBef>
              <a:spcPct val="0"/>
            </a:spcBef>
            <a:spcAft>
              <a:spcPct val="15000"/>
            </a:spcAft>
            <a:buChar char="••"/>
          </a:pPr>
          <a:r>
            <a:rPr lang="uk-UA" sz="2700" kern="1200" dirty="0" smtClean="0"/>
            <a:t>виявлення, фіксація, вилучення зброї, боєприпасів, слідів пострілу і дослідження їх на місці події для визначення виду, системи, калібру зброї, кількості пострілів, дистанції, напрямку і місця, з якого було зроблено постріл. </a:t>
          </a:r>
          <a:endParaRPr lang="ru-RU" sz="2700" kern="1200" dirty="0"/>
        </a:p>
      </dsp:txBody>
      <dsp:txXfrm rot="-5400000">
        <a:off x="2962657" y="654733"/>
        <a:ext cx="5083063" cy="3399058"/>
      </dsp:txXfrm>
    </dsp:sp>
    <dsp:sp modelId="{46834A5C-1139-4621-A2BE-C42F9DC7A82F}">
      <dsp:nvSpPr>
        <dsp:cNvPr id="0" name=""/>
        <dsp:cNvSpPr/>
      </dsp:nvSpPr>
      <dsp:spPr>
        <a:xfrm>
          <a:off x="0" y="0"/>
          <a:ext cx="2962656" cy="4708525"/>
        </a:xfrm>
        <a:prstGeom prst="roundRect">
          <a:avLst/>
        </a:prstGeom>
        <a:gradFill rotWithShape="0">
          <a:gsLst>
            <a:gs pos="20000">
              <a:schemeClr val="accent1">
                <a:hueOff val="0"/>
                <a:satOff val="0"/>
                <a:lumOff val="0"/>
                <a:alphaOff val="0"/>
                <a:tint val="9000"/>
              </a:schemeClr>
            </a:gs>
            <a:gs pos="100000">
              <a:schemeClr val="accent1">
                <a:hueOff val="0"/>
                <a:satOff val="0"/>
                <a:lumOff val="0"/>
                <a:alphaOff val="0"/>
                <a:tint val="70000"/>
                <a:satMod val="100000"/>
              </a:schemeClr>
            </a:gs>
          </a:gsLst>
          <a:path path="circle">
            <a:fillToRect l="-15000" t="-15000" r="115000" b="115000"/>
          </a:path>
        </a:gradFill>
        <a:ln>
          <a:noFill/>
        </a:ln>
        <a:effectLst>
          <a:outerShdw blurRad="130000" dist="101600" dir="2700000" algn="tl"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6210" tIns="78105" rIns="156210" bIns="78105" numCol="1" spcCol="1270" anchor="ctr" anchorCtr="0">
          <a:noAutofit/>
        </a:bodyPr>
        <a:lstStyle/>
        <a:p>
          <a:pPr lvl="0" algn="ctr" defTabSz="1822450">
            <a:lnSpc>
              <a:spcPct val="90000"/>
            </a:lnSpc>
            <a:spcBef>
              <a:spcPct val="0"/>
            </a:spcBef>
            <a:spcAft>
              <a:spcPct val="35000"/>
            </a:spcAft>
          </a:pPr>
          <a:r>
            <a:rPr lang="uk-UA" sz="4100" i="1" kern="1200" dirty="0" smtClean="0"/>
            <a:t>Завданням огляду</a:t>
          </a:r>
          <a:r>
            <a:rPr lang="uk-UA" sz="4100" kern="1200" dirty="0" smtClean="0"/>
            <a:t> є</a:t>
          </a:r>
          <a:endParaRPr lang="ru-RU" sz="4100" kern="1200" dirty="0"/>
        </a:p>
      </dsp:txBody>
      <dsp:txXfrm>
        <a:off x="144625" y="144625"/>
        <a:ext cx="2673406" cy="4419275"/>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15B88F-2F5A-4F6B-B0FB-4B3FE9AAEF94}">
      <dsp:nvSpPr>
        <dsp:cNvPr id="0" name=""/>
        <dsp:cNvSpPr/>
      </dsp:nvSpPr>
      <dsp:spPr>
        <a:xfrm>
          <a:off x="0" y="171942"/>
          <a:ext cx="8229600" cy="655200"/>
        </a:xfrm>
        <a:prstGeom prst="roundRect">
          <a:avLst/>
        </a:prstGeom>
        <a:gradFill rotWithShape="0">
          <a:gsLst>
            <a:gs pos="20000">
              <a:schemeClr val="accent1">
                <a:hueOff val="0"/>
                <a:satOff val="0"/>
                <a:lumOff val="0"/>
                <a:alphaOff val="0"/>
                <a:tint val="9000"/>
              </a:schemeClr>
            </a:gs>
            <a:gs pos="100000">
              <a:schemeClr val="accent1">
                <a:hueOff val="0"/>
                <a:satOff val="0"/>
                <a:lumOff val="0"/>
                <a:alphaOff val="0"/>
                <a:tint val="70000"/>
                <a:satMod val="100000"/>
              </a:schemeClr>
            </a:gs>
          </a:gsLst>
          <a:path path="circle">
            <a:fillToRect l="-15000" t="-15000" r="115000" b="115000"/>
          </a:path>
        </a:gradFill>
        <a:ln>
          <a:noFill/>
        </a:ln>
        <a:effectLst>
          <a:outerShdw blurRad="130000" dist="101600" dir="2700000" algn="tl"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uk-UA" sz="2800" i="1" kern="1200" dirty="0" smtClean="0"/>
            <a:t>при дослідженні зброї</a:t>
          </a:r>
          <a:endParaRPr lang="ru-RU" sz="2800" kern="1200" dirty="0"/>
        </a:p>
      </dsp:txBody>
      <dsp:txXfrm>
        <a:off x="31984" y="203926"/>
        <a:ext cx="8165632" cy="591232"/>
      </dsp:txXfrm>
    </dsp:sp>
    <dsp:sp modelId="{F90AA5E8-5FE0-4DE8-A01E-7CAD4919510D}">
      <dsp:nvSpPr>
        <dsp:cNvPr id="0" name=""/>
        <dsp:cNvSpPr/>
      </dsp:nvSpPr>
      <dsp:spPr>
        <a:xfrm>
          <a:off x="0" y="827142"/>
          <a:ext cx="8229600" cy="3709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uk-UA" sz="2200" kern="1200" dirty="0" smtClean="0"/>
            <a:t>чи </a:t>
          </a:r>
          <a:r>
            <a:rPr lang="uk-UA" sz="2200" kern="1200" dirty="0" smtClean="0"/>
            <a:t>є дана зброя вогнепальною, а при позитивній відповіді — до якого виду, системи та моделі вона належить; </a:t>
          </a:r>
          <a:endParaRPr lang="ru-RU" sz="2200" kern="1200" dirty="0"/>
        </a:p>
        <a:p>
          <a:pPr marL="228600" lvl="1" indent="-228600" algn="l" defTabSz="977900">
            <a:lnSpc>
              <a:spcPct val="90000"/>
            </a:lnSpc>
            <a:spcBef>
              <a:spcPct val="0"/>
            </a:spcBef>
            <a:spcAft>
              <a:spcPct val="20000"/>
            </a:spcAft>
            <a:buChar char="••"/>
          </a:pPr>
          <a:r>
            <a:rPr lang="uk-UA" sz="2200" kern="1200" dirty="0" smtClean="0"/>
            <a:t>чи справна зброя та чи придатна вона для стрільби; </a:t>
          </a:r>
          <a:endParaRPr lang="ru-RU" sz="2200" kern="1200" dirty="0"/>
        </a:p>
        <a:p>
          <a:pPr marL="228600" lvl="1" indent="-228600" algn="l" defTabSz="977900">
            <a:lnSpc>
              <a:spcPct val="90000"/>
            </a:lnSpc>
            <a:spcBef>
              <a:spcPct val="0"/>
            </a:spcBef>
            <a:spcAft>
              <a:spcPct val="20000"/>
            </a:spcAft>
            <a:buChar char="••"/>
          </a:pPr>
          <a:r>
            <a:rPr lang="uk-UA" sz="2200" kern="1200" dirty="0" smtClean="0"/>
            <a:t>який калібр даної вогнепальної зброї; </a:t>
          </a:r>
          <a:endParaRPr lang="ru-RU" sz="2200" kern="1200" dirty="0"/>
        </a:p>
        <a:p>
          <a:pPr marL="228600" lvl="1" indent="-228600" algn="l" defTabSz="977900">
            <a:lnSpc>
              <a:spcPct val="90000"/>
            </a:lnSpc>
            <a:spcBef>
              <a:spcPct val="0"/>
            </a:spcBef>
            <a:spcAft>
              <a:spcPct val="20000"/>
            </a:spcAft>
            <a:buChar char="••"/>
          </a:pPr>
          <a:r>
            <a:rPr lang="uk-UA" sz="2200" kern="1200" dirty="0" smtClean="0"/>
            <a:t>чи є представлена на дослідження деталь частиною даного екземпляра зброї; </a:t>
          </a:r>
          <a:endParaRPr lang="ru-RU" sz="2200" kern="1200" dirty="0"/>
        </a:p>
        <a:p>
          <a:pPr marL="228600" lvl="1" indent="-228600" algn="l" defTabSz="977900">
            <a:lnSpc>
              <a:spcPct val="90000"/>
            </a:lnSpc>
            <a:spcBef>
              <a:spcPct val="0"/>
            </a:spcBef>
            <a:spcAft>
              <a:spcPct val="20000"/>
            </a:spcAft>
            <a:buChar char="••"/>
          </a:pPr>
          <a:r>
            <a:rPr lang="uk-UA" sz="2200" kern="1200" dirty="0" smtClean="0"/>
            <a:t>чи міг відбутися постріл з даного екземпляра зброї без натискання на спусковий гачок за певних обставин; </a:t>
          </a:r>
          <a:endParaRPr lang="ru-RU" sz="2200" kern="1200" dirty="0"/>
        </a:p>
        <a:p>
          <a:pPr marL="228600" lvl="1" indent="-228600" algn="l" defTabSz="977900">
            <a:lnSpc>
              <a:spcPct val="90000"/>
            </a:lnSpc>
            <a:spcBef>
              <a:spcPct val="0"/>
            </a:spcBef>
            <a:spcAft>
              <a:spcPct val="20000"/>
            </a:spcAft>
            <a:buChar char="••"/>
          </a:pPr>
          <a:r>
            <a:rPr lang="uk-UA" sz="2200" kern="1200" dirty="0" smtClean="0"/>
            <a:t>чи можливий постріл з даної зброї патронами певного калібру; </a:t>
          </a:r>
          <a:endParaRPr lang="ru-RU" sz="2200" kern="1200" dirty="0"/>
        </a:p>
        <a:p>
          <a:pPr marL="228600" lvl="1" indent="-228600" algn="l" defTabSz="977900">
            <a:lnSpc>
              <a:spcPct val="90000"/>
            </a:lnSpc>
            <a:spcBef>
              <a:spcPct val="0"/>
            </a:spcBef>
            <a:spcAft>
              <a:spcPct val="20000"/>
            </a:spcAft>
            <a:buChar char="••"/>
          </a:pPr>
          <a:r>
            <a:rPr lang="uk-UA" sz="2200" kern="1200" dirty="0" smtClean="0"/>
            <a:t>чи здійснювалася стрільба з даної зброї після останньої чистки</a:t>
          </a:r>
          <a:r>
            <a:rPr lang="en-US" sz="2200" kern="1200" dirty="0" smtClean="0"/>
            <a:t>.</a:t>
          </a:r>
          <a:r>
            <a:rPr lang="uk-UA" sz="2200" kern="1200" dirty="0" smtClean="0"/>
            <a:t> </a:t>
          </a:r>
          <a:endParaRPr lang="ru-RU" sz="2200" kern="1200" dirty="0"/>
        </a:p>
      </dsp:txBody>
      <dsp:txXfrm>
        <a:off x="0" y="827142"/>
        <a:ext cx="8229600" cy="370944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6F1A5A-6063-496A-833E-0BC397C8923B}">
      <dsp:nvSpPr>
        <dsp:cNvPr id="0" name=""/>
        <dsp:cNvSpPr/>
      </dsp:nvSpPr>
      <dsp:spPr>
        <a:xfrm>
          <a:off x="0" y="103542"/>
          <a:ext cx="8229600" cy="1123199"/>
        </a:xfrm>
        <a:prstGeom prst="roundRect">
          <a:avLst/>
        </a:prstGeom>
        <a:gradFill rotWithShape="0">
          <a:gsLst>
            <a:gs pos="20000">
              <a:schemeClr val="accent1">
                <a:hueOff val="0"/>
                <a:satOff val="0"/>
                <a:lumOff val="0"/>
                <a:alphaOff val="0"/>
                <a:tint val="9000"/>
              </a:schemeClr>
            </a:gs>
            <a:gs pos="100000">
              <a:schemeClr val="accent1">
                <a:hueOff val="0"/>
                <a:satOff val="0"/>
                <a:lumOff val="0"/>
                <a:alphaOff val="0"/>
                <a:tint val="70000"/>
                <a:satMod val="100000"/>
              </a:schemeClr>
            </a:gs>
          </a:gsLst>
          <a:path path="circle">
            <a:fillToRect l="-15000" t="-15000" r="115000" b="115000"/>
          </a:path>
        </a:gradFill>
        <a:ln>
          <a:noFill/>
        </a:ln>
        <a:effectLst>
          <a:outerShdw blurRad="130000" dist="101600" dir="2700000" algn="tl"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2880" tIns="182880" rIns="182880" bIns="182880" numCol="1" spcCol="1270" anchor="ctr" anchorCtr="0">
          <a:noAutofit/>
        </a:bodyPr>
        <a:lstStyle/>
        <a:p>
          <a:pPr lvl="0" algn="l" defTabSz="2133600">
            <a:lnSpc>
              <a:spcPct val="90000"/>
            </a:lnSpc>
            <a:spcBef>
              <a:spcPct val="0"/>
            </a:spcBef>
            <a:spcAft>
              <a:spcPct val="35000"/>
            </a:spcAft>
          </a:pPr>
          <a:r>
            <a:rPr lang="uk-UA" sz="4800" i="1" kern="1200" dirty="0" smtClean="0"/>
            <a:t>при дослідженні боєприпасів</a:t>
          </a:r>
          <a:endParaRPr lang="ru-RU" sz="4800" kern="1200" dirty="0"/>
        </a:p>
      </dsp:txBody>
      <dsp:txXfrm>
        <a:off x="54830" y="158372"/>
        <a:ext cx="8119940" cy="1013539"/>
      </dsp:txXfrm>
    </dsp:sp>
    <dsp:sp modelId="{47E65F9C-37F4-4B4A-8152-AC5C1FA7BD97}">
      <dsp:nvSpPr>
        <dsp:cNvPr id="0" name=""/>
        <dsp:cNvSpPr/>
      </dsp:nvSpPr>
      <dsp:spPr>
        <a:xfrm>
          <a:off x="0" y="1226742"/>
          <a:ext cx="8229600" cy="3378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60960" rIns="341376" bIns="60960" numCol="1" spcCol="1270" anchor="t" anchorCtr="0">
          <a:noAutofit/>
        </a:bodyPr>
        <a:lstStyle/>
        <a:p>
          <a:pPr marL="285750" lvl="1" indent="-285750" algn="l" defTabSz="1644650">
            <a:lnSpc>
              <a:spcPct val="90000"/>
            </a:lnSpc>
            <a:spcBef>
              <a:spcPct val="0"/>
            </a:spcBef>
            <a:spcAft>
              <a:spcPct val="20000"/>
            </a:spcAft>
            <a:buChar char="••"/>
          </a:pPr>
          <a:r>
            <a:rPr lang="uk-UA" sz="3700" kern="1200" dirty="0" smtClean="0"/>
            <a:t>чи справні дані патрони та чи придатні вони для стрільби; </a:t>
          </a:r>
          <a:endParaRPr lang="ru-RU" sz="3700" kern="1200" dirty="0"/>
        </a:p>
        <a:p>
          <a:pPr marL="285750" lvl="1" indent="-285750" algn="l" defTabSz="1644650">
            <a:lnSpc>
              <a:spcPct val="90000"/>
            </a:lnSpc>
            <a:spcBef>
              <a:spcPct val="0"/>
            </a:spcBef>
            <a:spcAft>
              <a:spcPct val="20000"/>
            </a:spcAft>
            <a:buChar char="••"/>
          </a:pPr>
          <a:r>
            <a:rPr lang="uk-UA" sz="3700" kern="1200" dirty="0" smtClean="0"/>
            <a:t>до якого виду й зразка належить поданий для дослідження патрон; </a:t>
          </a:r>
          <a:endParaRPr lang="ru-RU" sz="3700" kern="1200" dirty="0"/>
        </a:p>
        <a:p>
          <a:pPr marL="285750" lvl="1" indent="-285750" algn="l" defTabSz="1644650">
            <a:lnSpc>
              <a:spcPct val="90000"/>
            </a:lnSpc>
            <a:spcBef>
              <a:spcPct val="0"/>
            </a:spcBef>
            <a:spcAft>
              <a:spcPct val="20000"/>
            </a:spcAft>
            <a:buChar char="••"/>
          </a:pPr>
          <a:r>
            <a:rPr lang="uk-UA" sz="3700" kern="1200" dirty="0" smtClean="0"/>
            <a:t>чи належать представлені патрони до однієї партії випуску</a:t>
          </a:r>
          <a:r>
            <a:rPr lang="en-US" sz="3700" kern="1200" dirty="0" smtClean="0"/>
            <a:t>.</a:t>
          </a:r>
          <a:endParaRPr lang="ru-RU" sz="3700" kern="1200" dirty="0"/>
        </a:p>
      </dsp:txBody>
      <dsp:txXfrm>
        <a:off x="0" y="1226742"/>
        <a:ext cx="8229600" cy="337824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68F3E9-87C1-44EE-AF70-AA04FAE41A83}">
      <dsp:nvSpPr>
        <dsp:cNvPr id="0" name=""/>
        <dsp:cNvSpPr/>
      </dsp:nvSpPr>
      <dsp:spPr>
        <a:xfrm>
          <a:off x="0" y="137002"/>
          <a:ext cx="8291264" cy="1081080"/>
        </a:xfrm>
        <a:prstGeom prst="roundRect">
          <a:avLst/>
        </a:prstGeom>
        <a:gradFill rotWithShape="0">
          <a:gsLst>
            <a:gs pos="20000">
              <a:schemeClr val="accent1">
                <a:hueOff val="0"/>
                <a:satOff val="0"/>
                <a:lumOff val="0"/>
                <a:alphaOff val="0"/>
                <a:tint val="9000"/>
              </a:schemeClr>
            </a:gs>
            <a:gs pos="100000">
              <a:schemeClr val="accent1">
                <a:hueOff val="0"/>
                <a:satOff val="0"/>
                <a:lumOff val="0"/>
                <a:alphaOff val="0"/>
                <a:tint val="70000"/>
                <a:satMod val="100000"/>
              </a:schemeClr>
            </a:gs>
          </a:gsLst>
          <a:path path="circle">
            <a:fillToRect l="-15000" t="-15000" r="115000" b="115000"/>
          </a:path>
        </a:gradFill>
        <a:ln>
          <a:noFill/>
        </a:ln>
        <a:effectLst>
          <a:outerShdw blurRad="130000" dist="101600" dir="2700000" algn="tl"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uk-UA" sz="2800" i="1" kern="1200" dirty="0" smtClean="0"/>
            <a:t>при дослідженні стріляних куль, дробу, картечі, пижів</a:t>
          </a:r>
          <a:r>
            <a:rPr lang="uk-UA" sz="2800" kern="1200" dirty="0" smtClean="0"/>
            <a:t>:</a:t>
          </a:r>
          <a:endParaRPr lang="ru-RU" sz="2800" kern="1200" dirty="0"/>
        </a:p>
      </dsp:txBody>
      <dsp:txXfrm>
        <a:off x="52774" y="189776"/>
        <a:ext cx="8185716" cy="975532"/>
      </dsp:txXfrm>
    </dsp:sp>
    <dsp:sp modelId="{69779623-F2F1-4C47-8A81-61D1EF39B6A0}">
      <dsp:nvSpPr>
        <dsp:cNvPr id="0" name=""/>
        <dsp:cNvSpPr/>
      </dsp:nvSpPr>
      <dsp:spPr>
        <a:xfrm>
          <a:off x="0" y="1218082"/>
          <a:ext cx="8291264" cy="440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3248"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uk-UA" sz="2200" kern="1200" dirty="0" smtClean="0"/>
            <a:t>зі зброї якого виду, системи, зразка </a:t>
          </a:r>
          <a:r>
            <a:rPr lang="uk-UA" sz="2200" kern="1200" dirty="0" smtClean="0"/>
            <a:t>відстріляна </a:t>
          </a:r>
          <a:r>
            <a:rPr lang="uk-UA" sz="2200" kern="1200" dirty="0" smtClean="0"/>
            <a:t>куля, що виявлена на місці події; чи не </a:t>
          </a:r>
          <a:r>
            <a:rPr lang="uk-UA" sz="2200" kern="1200" dirty="0" smtClean="0"/>
            <a:t>відстріляна </a:t>
          </a:r>
          <a:r>
            <a:rPr lang="uk-UA" sz="2200" kern="1200" dirty="0" smtClean="0"/>
            <a:t>куля з представленої зброї; </a:t>
          </a:r>
          <a:endParaRPr lang="ru-RU" sz="2200" kern="1200" dirty="0"/>
        </a:p>
        <a:p>
          <a:pPr marL="228600" lvl="1" indent="-228600" algn="l" defTabSz="977900">
            <a:lnSpc>
              <a:spcPct val="90000"/>
            </a:lnSpc>
            <a:spcBef>
              <a:spcPct val="0"/>
            </a:spcBef>
            <a:spcAft>
              <a:spcPct val="20000"/>
            </a:spcAft>
            <a:buChar char="••"/>
          </a:pPr>
          <a:r>
            <a:rPr lang="uk-UA" sz="2200" kern="1200" dirty="0" smtClean="0"/>
            <a:t>чи не </a:t>
          </a:r>
          <a:r>
            <a:rPr lang="uk-UA" sz="2200" kern="1200" dirty="0" smtClean="0"/>
            <a:t>відстріляна </a:t>
          </a:r>
          <a:r>
            <a:rPr lang="uk-UA" sz="2200" kern="1200" dirty="0" smtClean="0"/>
            <a:t>куля з одного екземпляра зброї; до якого виду та зразка належить патрон, частиною якого є куля, виявлена на місці події; чи не </a:t>
          </a:r>
          <a:r>
            <a:rPr lang="uk-UA" sz="2200" kern="1200" dirty="0" smtClean="0"/>
            <a:t>відстріляна </a:t>
          </a:r>
          <a:r>
            <a:rPr lang="uk-UA" sz="2200" kern="1200" dirty="0" smtClean="0"/>
            <a:t>куля зі зброї невідповідного калібру; </a:t>
          </a:r>
          <a:endParaRPr lang="ru-RU" sz="2200" kern="1200" dirty="0"/>
        </a:p>
        <a:p>
          <a:pPr marL="228600" lvl="1" indent="-228600" algn="l" defTabSz="977900">
            <a:lnSpc>
              <a:spcPct val="90000"/>
            </a:lnSpc>
            <a:spcBef>
              <a:spcPct val="0"/>
            </a:spcBef>
            <a:spcAft>
              <a:spcPct val="20000"/>
            </a:spcAft>
            <a:buChar char="••"/>
          </a:pPr>
          <a:r>
            <a:rPr lang="uk-UA" sz="2200" kern="1200" dirty="0" smtClean="0"/>
            <a:t>чи є представлені для дослідження куля і гільза частинами одного патрона; чи складали раніше представлені снаряди (дріб, картеч, кулі) єдину масу і чи не виготовлені вони в одних і тих самих виробничих умовах; </a:t>
          </a:r>
          <a:endParaRPr lang="ru-RU" sz="2200" kern="1200" dirty="0"/>
        </a:p>
        <a:p>
          <a:pPr marL="228600" lvl="1" indent="-228600" algn="l" defTabSz="977900">
            <a:lnSpc>
              <a:spcPct val="90000"/>
            </a:lnSpc>
            <a:spcBef>
              <a:spcPct val="0"/>
            </a:spcBef>
            <a:spcAft>
              <a:spcPct val="20000"/>
            </a:spcAft>
            <a:buChar char="••"/>
          </a:pPr>
          <a:r>
            <a:rPr lang="uk-UA" sz="2200" kern="1200" dirty="0" smtClean="0"/>
            <a:t>чи не слугував предмет, що підлягає дослідженню, саморобним пижем; з якого матеріалу виготовлений пиж; </a:t>
          </a:r>
          <a:endParaRPr lang="ru-RU" sz="2200" kern="1200" dirty="0"/>
        </a:p>
        <a:p>
          <a:pPr marL="228600" lvl="1" indent="-228600" algn="l" defTabSz="977900">
            <a:lnSpc>
              <a:spcPct val="90000"/>
            </a:lnSpc>
            <a:spcBef>
              <a:spcPct val="0"/>
            </a:spcBef>
            <a:spcAft>
              <a:spcPct val="20000"/>
            </a:spcAft>
            <a:buChar char="••"/>
          </a:pPr>
          <a:r>
            <a:rPr lang="uk-UA" sz="2200" kern="1200" dirty="0" smtClean="0"/>
            <a:t>чи однорідні пижі представлені на дослідження</a:t>
          </a:r>
          <a:r>
            <a:rPr lang="en-US" sz="2200" kern="1200" dirty="0" smtClean="0"/>
            <a:t>.</a:t>
          </a:r>
          <a:endParaRPr lang="ru-RU" sz="2200" kern="1200" dirty="0"/>
        </a:p>
      </dsp:txBody>
      <dsp:txXfrm>
        <a:off x="0" y="1218082"/>
        <a:ext cx="8291264" cy="4404960"/>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15126E-BAAD-4A53-A8E7-7C14ECE89469}">
      <dsp:nvSpPr>
        <dsp:cNvPr id="0" name=""/>
        <dsp:cNvSpPr/>
      </dsp:nvSpPr>
      <dsp:spPr>
        <a:xfrm>
          <a:off x="0" y="37122"/>
          <a:ext cx="8229600" cy="982799"/>
        </a:xfrm>
        <a:prstGeom prst="roundRect">
          <a:avLst/>
        </a:prstGeom>
        <a:gradFill rotWithShape="0">
          <a:gsLst>
            <a:gs pos="20000">
              <a:schemeClr val="accent1">
                <a:hueOff val="0"/>
                <a:satOff val="0"/>
                <a:lumOff val="0"/>
                <a:alphaOff val="0"/>
                <a:tint val="9000"/>
              </a:schemeClr>
            </a:gs>
            <a:gs pos="100000">
              <a:schemeClr val="accent1">
                <a:hueOff val="0"/>
                <a:satOff val="0"/>
                <a:lumOff val="0"/>
                <a:alphaOff val="0"/>
                <a:tint val="70000"/>
                <a:satMod val="100000"/>
              </a:schemeClr>
            </a:gs>
          </a:gsLst>
          <a:path path="circle">
            <a:fillToRect l="-15000" t="-15000" r="115000" b="115000"/>
          </a:path>
        </a:gradFill>
        <a:ln>
          <a:noFill/>
        </a:ln>
        <a:effectLst>
          <a:outerShdw blurRad="130000" dist="101600" dir="2700000" algn="tl"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0020" tIns="160020" rIns="160020" bIns="160020" numCol="1" spcCol="1270" anchor="ctr" anchorCtr="0">
          <a:noAutofit/>
        </a:bodyPr>
        <a:lstStyle/>
        <a:p>
          <a:pPr lvl="0" algn="l" defTabSz="1866900">
            <a:lnSpc>
              <a:spcPct val="90000"/>
            </a:lnSpc>
            <a:spcBef>
              <a:spcPct val="0"/>
            </a:spcBef>
            <a:spcAft>
              <a:spcPct val="35000"/>
            </a:spcAft>
          </a:pPr>
          <a:r>
            <a:rPr lang="uk-UA" sz="4200" i="1" kern="1200" dirty="0" smtClean="0"/>
            <a:t>при дослідженні гільз</a:t>
          </a:r>
          <a:endParaRPr lang="ru-RU" sz="4200" kern="1200" dirty="0"/>
        </a:p>
      </dsp:txBody>
      <dsp:txXfrm>
        <a:off x="47976" y="85098"/>
        <a:ext cx="8133648" cy="886847"/>
      </dsp:txXfrm>
    </dsp:sp>
    <dsp:sp modelId="{FDD89D5C-F76B-4CBC-8209-AECF076D6C3C}">
      <dsp:nvSpPr>
        <dsp:cNvPr id="0" name=""/>
        <dsp:cNvSpPr/>
      </dsp:nvSpPr>
      <dsp:spPr>
        <a:xfrm>
          <a:off x="0" y="1019922"/>
          <a:ext cx="8229600" cy="3651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53340" rIns="298704" bIns="53340" numCol="1" spcCol="1270" anchor="t" anchorCtr="0">
          <a:noAutofit/>
        </a:bodyPr>
        <a:lstStyle/>
        <a:p>
          <a:pPr marL="285750" lvl="1" indent="-285750" algn="l" defTabSz="1466850">
            <a:lnSpc>
              <a:spcPct val="90000"/>
            </a:lnSpc>
            <a:spcBef>
              <a:spcPct val="0"/>
            </a:spcBef>
            <a:spcAft>
              <a:spcPct val="20000"/>
            </a:spcAft>
            <a:buChar char="••"/>
          </a:pPr>
          <a:r>
            <a:rPr lang="uk-UA" sz="3300" kern="1200" dirty="0" smtClean="0"/>
            <a:t>зі зброї якого виду, зразка викинута дана гільза; чи є гільза частиною патрона, що використовувався під час стрільби з даної зброї; чи не викинуті представлені гільзи з одного екземпляра зброї; чи не є представлені куля та гільза частинами одного патрона; які причини виникнення пошкоджень, що є на гільзі</a:t>
          </a:r>
          <a:r>
            <a:rPr lang="en-US" sz="3300" kern="1200" dirty="0" smtClean="0"/>
            <a:t>.</a:t>
          </a:r>
          <a:endParaRPr lang="ru-RU" sz="3300" kern="1200" dirty="0"/>
        </a:p>
      </dsp:txBody>
      <dsp:txXfrm>
        <a:off x="0" y="1019922"/>
        <a:ext cx="8229600" cy="3651480"/>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BEB3B7-8F4E-49BF-AA03-7CC8AD96F941}">
      <dsp:nvSpPr>
        <dsp:cNvPr id="0" name=""/>
        <dsp:cNvSpPr/>
      </dsp:nvSpPr>
      <dsp:spPr>
        <a:xfrm>
          <a:off x="0" y="159792"/>
          <a:ext cx="8229600" cy="865800"/>
        </a:xfrm>
        <a:prstGeom prst="roundRect">
          <a:avLst/>
        </a:prstGeom>
        <a:gradFill rotWithShape="0">
          <a:gsLst>
            <a:gs pos="20000">
              <a:schemeClr val="accent1">
                <a:hueOff val="0"/>
                <a:satOff val="0"/>
                <a:lumOff val="0"/>
                <a:alphaOff val="0"/>
                <a:tint val="9000"/>
              </a:schemeClr>
            </a:gs>
            <a:gs pos="100000">
              <a:schemeClr val="accent1">
                <a:hueOff val="0"/>
                <a:satOff val="0"/>
                <a:lumOff val="0"/>
                <a:alphaOff val="0"/>
                <a:tint val="70000"/>
                <a:satMod val="100000"/>
              </a:schemeClr>
            </a:gs>
          </a:gsLst>
          <a:path path="circle">
            <a:fillToRect l="-15000" t="-15000" r="115000" b="115000"/>
          </a:path>
        </a:gradFill>
        <a:ln>
          <a:noFill/>
        </a:ln>
        <a:effectLst>
          <a:outerShdw blurRad="130000" dist="101600" dir="2700000" algn="tl"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uk-UA" sz="3700" i="1" kern="1200" dirty="0" smtClean="0"/>
            <a:t>при дослідженні слідів пострілу</a:t>
          </a:r>
          <a:endParaRPr lang="ru-RU" sz="3700" kern="1200" dirty="0"/>
        </a:p>
      </dsp:txBody>
      <dsp:txXfrm>
        <a:off x="42265" y="202057"/>
        <a:ext cx="8145070" cy="781270"/>
      </dsp:txXfrm>
    </dsp:sp>
    <dsp:sp modelId="{CFD64A40-B306-46AA-91A0-DCBF6CB1BA46}">
      <dsp:nvSpPr>
        <dsp:cNvPr id="0" name=""/>
        <dsp:cNvSpPr/>
      </dsp:nvSpPr>
      <dsp:spPr>
        <a:xfrm>
          <a:off x="0" y="1025592"/>
          <a:ext cx="8229600" cy="3523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46990" rIns="263144" bIns="46990" numCol="1" spcCol="1270" anchor="t" anchorCtr="0">
          <a:noAutofit/>
        </a:bodyPr>
        <a:lstStyle/>
        <a:p>
          <a:pPr marL="285750" lvl="1" indent="-285750" algn="l" defTabSz="1289050">
            <a:lnSpc>
              <a:spcPct val="90000"/>
            </a:lnSpc>
            <a:spcBef>
              <a:spcPct val="0"/>
            </a:spcBef>
            <a:spcAft>
              <a:spcPct val="20000"/>
            </a:spcAft>
            <a:buChar char="••"/>
          </a:pPr>
          <a:r>
            <a:rPr lang="uk-UA" sz="2900" kern="1200" dirty="0" smtClean="0"/>
            <a:t>чи є дане пошкодження вогнепальним; </a:t>
          </a:r>
          <a:endParaRPr lang="ru-RU" sz="2900" kern="1200" dirty="0"/>
        </a:p>
        <a:p>
          <a:pPr marL="285750" lvl="1" indent="-285750" algn="l" defTabSz="1289050">
            <a:lnSpc>
              <a:spcPct val="90000"/>
            </a:lnSpc>
            <a:spcBef>
              <a:spcPct val="0"/>
            </a:spcBef>
            <a:spcAft>
              <a:spcPct val="20000"/>
            </a:spcAft>
            <a:buChar char="••"/>
          </a:pPr>
          <a:r>
            <a:rPr lang="uk-UA" sz="2900" kern="1200" dirty="0" smtClean="0"/>
            <a:t>чим саме утворене дане пошкодження (кулею, дробом, картеччю, скалками гранати); </a:t>
          </a:r>
          <a:endParaRPr lang="ru-RU" sz="2900" kern="1200" dirty="0"/>
        </a:p>
        <a:p>
          <a:pPr marL="285750" lvl="1" indent="-285750" algn="l" defTabSz="1289050">
            <a:lnSpc>
              <a:spcPct val="90000"/>
            </a:lnSpc>
            <a:spcBef>
              <a:spcPct val="0"/>
            </a:spcBef>
            <a:spcAft>
              <a:spcPct val="20000"/>
            </a:spcAft>
            <a:buChar char="••"/>
          </a:pPr>
          <a:r>
            <a:rPr lang="uk-UA" sz="2900" kern="1200" dirty="0" smtClean="0"/>
            <a:t>чи є сліди пострілу з близької відстані на одязі потерпілого; </a:t>
          </a:r>
          <a:endParaRPr lang="ru-RU" sz="2900" kern="1200" dirty="0"/>
        </a:p>
        <a:p>
          <a:pPr marL="285750" lvl="1" indent="-285750" algn="l" defTabSz="1289050">
            <a:lnSpc>
              <a:spcPct val="90000"/>
            </a:lnSpc>
            <a:spcBef>
              <a:spcPct val="0"/>
            </a:spcBef>
            <a:spcAft>
              <a:spcPct val="20000"/>
            </a:spcAft>
            <a:buChar char="••"/>
          </a:pPr>
          <a:r>
            <a:rPr lang="uk-UA" sz="2900" kern="1200" dirty="0" smtClean="0"/>
            <a:t>у якому напрямку був здійснений постріл; </a:t>
          </a:r>
          <a:endParaRPr lang="ru-RU" sz="2900" kern="1200" dirty="0"/>
        </a:p>
        <a:p>
          <a:pPr marL="285750" lvl="1" indent="-285750" algn="l" defTabSz="1289050">
            <a:lnSpc>
              <a:spcPct val="90000"/>
            </a:lnSpc>
            <a:spcBef>
              <a:spcPct val="0"/>
            </a:spcBef>
            <a:spcAft>
              <a:spcPct val="20000"/>
            </a:spcAft>
            <a:buChar char="••"/>
          </a:pPr>
          <a:r>
            <a:rPr lang="uk-UA" sz="2900" kern="1200" dirty="0" smtClean="0"/>
            <a:t>яким є дане ушкодження — вхідним чи вихідним отвором. </a:t>
          </a:r>
          <a:endParaRPr lang="ru-RU" sz="2900" kern="1200" dirty="0"/>
        </a:p>
      </dsp:txBody>
      <dsp:txXfrm>
        <a:off x="0" y="1025592"/>
        <a:ext cx="8229600" cy="35231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F03CD2-2759-44E4-9A6C-75D5A7F99029}">
      <dsp:nvSpPr>
        <dsp:cNvPr id="0" name=""/>
        <dsp:cNvSpPr/>
      </dsp:nvSpPr>
      <dsp:spPr>
        <a:xfrm>
          <a:off x="0" y="0"/>
          <a:ext cx="8229600" cy="1471414"/>
        </a:xfrm>
        <a:prstGeom prst="roundRect">
          <a:avLst>
            <a:gd name="adj" fmla="val 10000"/>
          </a:avLst>
        </a:prstGeom>
        <a:gradFill rotWithShape="0">
          <a:gsLst>
            <a:gs pos="20000">
              <a:schemeClr val="accent1">
                <a:hueOff val="0"/>
                <a:satOff val="0"/>
                <a:lumOff val="0"/>
                <a:alphaOff val="0"/>
                <a:tint val="9000"/>
              </a:schemeClr>
            </a:gs>
            <a:gs pos="100000">
              <a:schemeClr val="accent1">
                <a:hueOff val="0"/>
                <a:satOff val="0"/>
                <a:lumOff val="0"/>
                <a:alphaOff val="0"/>
                <a:tint val="70000"/>
                <a:satMod val="100000"/>
              </a:schemeClr>
            </a:gs>
          </a:gsLst>
          <a:path path="circle">
            <a:fillToRect l="-15000" t="-15000" r="115000" b="115000"/>
          </a:path>
        </a:gradFill>
        <a:ln>
          <a:noFill/>
        </a:ln>
        <a:effectLst>
          <a:outerShdw blurRad="130000" dist="101600" dir="2700000" algn="tl"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3830" tIns="163830" rIns="163830" bIns="163830" numCol="1" spcCol="1270" anchor="ctr" anchorCtr="0">
          <a:noAutofit/>
        </a:bodyPr>
        <a:lstStyle/>
        <a:p>
          <a:pPr lvl="0" algn="l" defTabSz="1911350">
            <a:lnSpc>
              <a:spcPct val="90000"/>
            </a:lnSpc>
            <a:spcBef>
              <a:spcPct val="0"/>
            </a:spcBef>
            <a:spcAft>
              <a:spcPct val="35000"/>
            </a:spcAft>
          </a:pPr>
          <a:r>
            <a:rPr lang="uk-UA" sz="4300" kern="1200" dirty="0" smtClean="0"/>
            <a:t>неавтоматичну зброю </a:t>
          </a:r>
          <a:endParaRPr lang="ru-RU" sz="4300" kern="1200" dirty="0"/>
        </a:p>
      </dsp:txBody>
      <dsp:txXfrm>
        <a:off x="1793061" y="0"/>
        <a:ext cx="6436538" cy="1471414"/>
      </dsp:txXfrm>
    </dsp:sp>
    <dsp:sp modelId="{D4BB1AF6-923A-4307-855F-474C84C1C443}">
      <dsp:nvSpPr>
        <dsp:cNvPr id="0" name=""/>
        <dsp:cNvSpPr/>
      </dsp:nvSpPr>
      <dsp:spPr>
        <a:xfrm>
          <a:off x="147141" y="147141"/>
          <a:ext cx="1645920" cy="1177131"/>
        </a:xfrm>
        <a:prstGeom prst="roundRect">
          <a:avLst>
            <a:gd name="adj" fmla="val 10000"/>
          </a:avLst>
        </a:prstGeom>
        <a:blipFill rotWithShape="0">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130000" dist="101600" dir="2700000" algn="tl" rotWithShape="0">
            <a:srgbClr val="000000">
              <a:alpha val="35000"/>
            </a:srgbClr>
          </a:outerShdw>
        </a:effectLst>
      </dsp:spPr>
      <dsp:style>
        <a:lnRef idx="1">
          <a:scrgbClr r="0" g="0" b="0"/>
        </a:lnRef>
        <a:fillRef idx="1">
          <a:scrgbClr r="0" g="0" b="0"/>
        </a:fillRef>
        <a:effectRef idx="1">
          <a:scrgbClr r="0" g="0" b="0"/>
        </a:effectRef>
        <a:fontRef idx="minor"/>
      </dsp:style>
    </dsp:sp>
    <dsp:sp modelId="{15209E11-5489-4078-8B60-7A33D514A6FC}">
      <dsp:nvSpPr>
        <dsp:cNvPr id="0" name=""/>
        <dsp:cNvSpPr/>
      </dsp:nvSpPr>
      <dsp:spPr>
        <a:xfrm>
          <a:off x="0" y="1618555"/>
          <a:ext cx="8229600" cy="1471414"/>
        </a:xfrm>
        <a:prstGeom prst="roundRect">
          <a:avLst>
            <a:gd name="adj" fmla="val 10000"/>
          </a:avLst>
        </a:prstGeom>
        <a:gradFill rotWithShape="0">
          <a:gsLst>
            <a:gs pos="20000">
              <a:schemeClr val="accent1">
                <a:hueOff val="0"/>
                <a:satOff val="0"/>
                <a:lumOff val="0"/>
                <a:alphaOff val="0"/>
                <a:tint val="9000"/>
              </a:schemeClr>
            </a:gs>
            <a:gs pos="100000">
              <a:schemeClr val="accent1">
                <a:hueOff val="0"/>
                <a:satOff val="0"/>
                <a:lumOff val="0"/>
                <a:alphaOff val="0"/>
                <a:tint val="70000"/>
                <a:satMod val="100000"/>
              </a:schemeClr>
            </a:gs>
          </a:gsLst>
          <a:path path="circle">
            <a:fillToRect l="-15000" t="-15000" r="115000" b="115000"/>
          </a:path>
        </a:gradFill>
        <a:ln>
          <a:noFill/>
        </a:ln>
        <a:effectLst>
          <a:outerShdw blurRad="130000" dist="101600" dir="2700000" algn="tl"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3830" tIns="163830" rIns="163830" bIns="163830" numCol="1" spcCol="1270" anchor="ctr" anchorCtr="0">
          <a:noAutofit/>
        </a:bodyPr>
        <a:lstStyle/>
        <a:p>
          <a:pPr lvl="0" algn="l" defTabSz="1911350">
            <a:lnSpc>
              <a:spcPct val="90000"/>
            </a:lnSpc>
            <a:spcBef>
              <a:spcPct val="0"/>
            </a:spcBef>
            <a:spcAft>
              <a:spcPct val="35000"/>
            </a:spcAft>
          </a:pPr>
          <a:r>
            <a:rPr lang="uk-UA" sz="4300" kern="1200" dirty="0" smtClean="0"/>
            <a:t>автоматичну самозарядну </a:t>
          </a:r>
          <a:endParaRPr lang="ru-RU" sz="4300" kern="1200" dirty="0"/>
        </a:p>
      </dsp:txBody>
      <dsp:txXfrm>
        <a:off x="1793061" y="1618555"/>
        <a:ext cx="6436538" cy="1471414"/>
      </dsp:txXfrm>
    </dsp:sp>
    <dsp:sp modelId="{C51EE041-2D3C-438B-8D8F-97FBF20C6E15}">
      <dsp:nvSpPr>
        <dsp:cNvPr id="0" name=""/>
        <dsp:cNvSpPr/>
      </dsp:nvSpPr>
      <dsp:spPr>
        <a:xfrm>
          <a:off x="147141" y="1765696"/>
          <a:ext cx="1645920" cy="1177131"/>
        </a:xfrm>
        <a:prstGeom prst="roundRect">
          <a:avLst>
            <a:gd name="adj" fmla="val 10000"/>
          </a:avLst>
        </a:prstGeom>
        <a:blipFill rotWithShape="0">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130000" dist="101600" dir="2700000" algn="tl" rotWithShape="0">
            <a:srgbClr val="000000">
              <a:alpha val="35000"/>
            </a:srgbClr>
          </a:outerShdw>
        </a:effectLst>
      </dsp:spPr>
      <dsp:style>
        <a:lnRef idx="1">
          <a:scrgbClr r="0" g="0" b="0"/>
        </a:lnRef>
        <a:fillRef idx="1">
          <a:scrgbClr r="0" g="0" b="0"/>
        </a:fillRef>
        <a:effectRef idx="1">
          <a:scrgbClr r="0" g="0" b="0"/>
        </a:effectRef>
        <a:fontRef idx="minor"/>
      </dsp:style>
    </dsp:sp>
    <dsp:sp modelId="{E835FD4C-AFD7-4260-BE04-CED604E5DF01}">
      <dsp:nvSpPr>
        <dsp:cNvPr id="0" name=""/>
        <dsp:cNvSpPr/>
      </dsp:nvSpPr>
      <dsp:spPr>
        <a:xfrm>
          <a:off x="0" y="3237110"/>
          <a:ext cx="8229600" cy="1471414"/>
        </a:xfrm>
        <a:prstGeom prst="roundRect">
          <a:avLst>
            <a:gd name="adj" fmla="val 10000"/>
          </a:avLst>
        </a:prstGeom>
        <a:gradFill rotWithShape="0">
          <a:gsLst>
            <a:gs pos="20000">
              <a:schemeClr val="accent1">
                <a:hueOff val="0"/>
                <a:satOff val="0"/>
                <a:lumOff val="0"/>
                <a:alphaOff val="0"/>
                <a:tint val="9000"/>
              </a:schemeClr>
            </a:gs>
            <a:gs pos="100000">
              <a:schemeClr val="accent1">
                <a:hueOff val="0"/>
                <a:satOff val="0"/>
                <a:lumOff val="0"/>
                <a:alphaOff val="0"/>
                <a:tint val="70000"/>
                <a:satMod val="100000"/>
              </a:schemeClr>
            </a:gs>
          </a:gsLst>
          <a:path path="circle">
            <a:fillToRect l="-15000" t="-15000" r="115000" b="115000"/>
          </a:path>
        </a:gradFill>
        <a:ln>
          <a:noFill/>
        </a:ln>
        <a:effectLst>
          <a:outerShdw blurRad="130000" dist="101600" dir="2700000" algn="tl"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3830" tIns="163830" rIns="163830" bIns="163830" numCol="1" spcCol="1270" anchor="ctr" anchorCtr="0">
          <a:noAutofit/>
        </a:bodyPr>
        <a:lstStyle/>
        <a:p>
          <a:pPr lvl="0" algn="l" defTabSz="1911350">
            <a:lnSpc>
              <a:spcPct val="90000"/>
            </a:lnSpc>
            <a:spcBef>
              <a:spcPct val="0"/>
            </a:spcBef>
            <a:spcAft>
              <a:spcPct val="35000"/>
            </a:spcAft>
          </a:pPr>
          <a:r>
            <a:rPr lang="uk-UA" sz="4300" kern="1200" dirty="0" smtClean="0"/>
            <a:t>автоматичну самострільну </a:t>
          </a:r>
          <a:endParaRPr lang="ru-RU" sz="4300" kern="1200" dirty="0"/>
        </a:p>
      </dsp:txBody>
      <dsp:txXfrm>
        <a:off x="1793061" y="3237110"/>
        <a:ext cx="6436538" cy="1471414"/>
      </dsp:txXfrm>
    </dsp:sp>
    <dsp:sp modelId="{E6F11BDA-4A0A-4C48-AC05-526FF295A8C2}">
      <dsp:nvSpPr>
        <dsp:cNvPr id="0" name=""/>
        <dsp:cNvSpPr/>
      </dsp:nvSpPr>
      <dsp:spPr>
        <a:xfrm>
          <a:off x="147141" y="3384252"/>
          <a:ext cx="1645920" cy="1177131"/>
        </a:xfrm>
        <a:prstGeom prst="roundRect">
          <a:avLst>
            <a:gd name="adj" fmla="val 10000"/>
          </a:avLst>
        </a:prstGeom>
        <a:blipFill rotWithShape="0">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130000" dist="101600" dir="2700000" algn="tl" rotWithShape="0">
            <a:srgbClr val="000000">
              <a:alpha val="35000"/>
            </a:srgbClr>
          </a:outerShdw>
        </a:effectLst>
      </dsp:spPr>
      <dsp:style>
        <a:lnRef idx="1">
          <a:scrgbClr r="0" g="0" b="0"/>
        </a:lnRef>
        <a:fillRef idx="1">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18AA26-4EC1-4C11-A8FC-A580C8402863}">
      <dsp:nvSpPr>
        <dsp:cNvPr id="0" name=""/>
        <dsp:cNvSpPr/>
      </dsp:nvSpPr>
      <dsp:spPr>
        <a:xfrm>
          <a:off x="4381500" y="1863788"/>
          <a:ext cx="3431617" cy="397046"/>
        </a:xfrm>
        <a:custGeom>
          <a:avLst/>
          <a:gdLst/>
          <a:ahLst/>
          <a:cxnLst/>
          <a:rect l="0" t="0" r="0" b="0"/>
          <a:pathLst>
            <a:path>
              <a:moveTo>
                <a:pt x="0" y="0"/>
              </a:moveTo>
              <a:lnTo>
                <a:pt x="0" y="198523"/>
              </a:lnTo>
              <a:lnTo>
                <a:pt x="3431617" y="198523"/>
              </a:lnTo>
              <a:lnTo>
                <a:pt x="3431617" y="3970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6180DB-84B9-474F-8B1F-43D7AB4B3030}">
      <dsp:nvSpPr>
        <dsp:cNvPr id="0" name=""/>
        <dsp:cNvSpPr/>
      </dsp:nvSpPr>
      <dsp:spPr>
        <a:xfrm>
          <a:off x="4381500" y="1863788"/>
          <a:ext cx="1143872" cy="397046"/>
        </a:xfrm>
        <a:custGeom>
          <a:avLst/>
          <a:gdLst/>
          <a:ahLst/>
          <a:cxnLst/>
          <a:rect l="0" t="0" r="0" b="0"/>
          <a:pathLst>
            <a:path>
              <a:moveTo>
                <a:pt x="0" y="0"/>
              </a:moveTo>
              <a:lnTo>
                <a:pt x="0" y="198523"/>
              </a:lnTo>
              <a:lnTo>
                <a:pt x="1143872" y="198523"/>
              </a:lnTo>
              <a:lnTo>
                <a:pt x="1143872" y="3970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7E0ACA-6507-408E-B7C8-A345546E6CA7}">
      <dsp:nvSpPr>
        <dsp:cNvPr id="0" name=""/>
        <dsp:cNvSpPr/>
      </dsp:nvSpPr>
      <dsp:spPr>
        <a:xfrm>
          <a:off x="3237627" y="1863788"/>
          <a:ext cx="1143872" cy="397046"/>
        </a:xfrm>
        <a:custGeom>
          <a:avLst/>
          <a:gdLst/>
          <a:ahLst/>
          <a:cxnLst/>
          <a:rect l="0" t="0" r="0" b="0"/>
          <a:pathLst>
            <a:path>
              <a:moveTo>
                <a:pt x="1143872" y="0"/>
              </a:moveTo>
              <a:lnTo>
                <a:pt x="1143872" y="198523"/>
              </a:lnTo>
              <a:lnTo>
                <a:pt x="0" y="198523"/>
              </a:lnTo>
              <a:lnTo>
                <a:pt x="0" y="3970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FC6D9BF-9710-43F4-86DA-DF30E575FCA8}">
      <dsp:nvSpPr>
        <dsp:cNvPr id="0" name=""/>
        <dsp:cNvSpPr/>
      </dsp:nvSpPr>
      <dsp:spPr>
        <a:xfrm>
          <a:off x="949882" y="1863788"/>
          <a:ext cx="3431617" cy="397046"/>
        </a:xfrm>
        <a:custGeom>
          <a:avLst/>
          <a:gdLst/>
          <a:ahLst/>
          <a:cxnLst/>
          <a:rect l="0" t="0" r="0" b="0"/>
          <a:pathLst>
            <a:path>
              <a:moveTo>
                <a:pt x="3431617" y="0"/>
              </a:moveTo>
              <a:lnTo>
                <a:pt x="3431617" y="198523"/>
              </a:lnTo>
              <a:lnTo>
                <a:pt x="0" y="198523"/>
              </a:lnTo>
              <a:lnTo>
                <a:pt x="0" y="3970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1C55D6-055F-47F5-90B7-6CD49747670A}">
      <dsp:nvSpPr>
        <dsp:cNvPr id="0" name=""/>
        <dsp:cNvSpPr/>
      </dsp:nvSpPr>
      <dsp:spPr>
        <a:xfrm>
          <a:off x="3436150" y="918438"/>
          <a:ext cx="1890698" cy="94534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500" b="1" i="0" u="none" strike="noStrike" kern="1200" cap="none" normalizeH="0" baseline="0" dirty="0" smtClean="0">
              <a:ln>
                <a:noFill/>
              </a:ln>
              <a:solidFill>
                <a:schemeClr val="bg1"/>
              </a:solidFill>
              <a:effectLst/>
              <a:latin typeface="Verdana" pitchFamily="34" charset="0"/>
              <a:cs typeface="Arial" charset="0"/>
            </a:rPr>
            <a:t>За характером</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500" b="1" i="0" u="none" strike="noStrike" kern="1200" cap="none" normalizeH="0" baseline="0" dirty="0" smtClean="0">
              <a:ln>
                <a:noFill/>
              </a:ln>
              <a:solidFill>
                <a:schemeClr val="bg1"/>
              </a:solidFill>
              <a:effectLst/>
              <a:latin typeface="Verdana" pitchFamily="34" charset="0"/>
              <a:cs typeface="Arial" charset="0"/>
            </a:rPr>
            <a:t> стрільби</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500" b="1" i="0" u="none" strike="noStrike" kern="1200" cap="none" normalizeH="0" baseline="0" dirty="0" smtClean="0">
              <a:ln>
                <a:noFill/>
              </a:ln>
              <a:solidFill>
                <a:schemeClr val="bg1"/>
              </a:solidFill>
              <a:effectLst/>
              <a:latin typeface="Verdana" pitchFamily="34" charset="0"/>
              <a:cs typeface="Arial" charset="0"/>
            </a:rPr>
            <a:t> розрізняють</a:t>
          </a:r>
          <a:r>
            <a:rPr kumimoji="0" lang="ru-RU" altLang="ru-RU" sz="1500" b="0" i="0" u="none" strike="noStrike" kern="1200" cap="none" normalizeH="0" baseline="0" dirty="0" smtClean="0">
              <a:ln>
                <a:noFill/>
              </a:ln>
              <a:solidFill>
                <a:schemeClr val="bg1"/>
              </a:solidFill>
              <a:effectLst/>
              <a:latin typeface="Verdana" pitchFamily="34" charset="0"/>
              <a:cs typeface="Arial" charset="0"/>
            </a:rPr>
            <a:t> </a:t>
          </a:r>
        </a:p>
      </dsp:txBody>
      <dsp:txXfrm>
        <a:off x="3436150" y="918438"/>
        <a:ext cx="1890698" cy="945349"/>
      </dsp:txXfrm>
    </dsp:sp>
    <dsp:sp modelId="{96A4B630-FA14-4F40-88F1-C3A11FF3BF38}">
      <dsp:nvSpPr>
        <dsp:cNvPr id="0" name=""/>
        <dsp:cNvSpPr/>
      </dsp:nvSpPr>
      <dsp:spPr>
        <a:xfrm>
          <a:off x="4532" y="2260834"/>
          <a:ext cx="1890698" cy="94534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500" b="1" i="0" u="none" strike="noStrike" kern="1200" cap="none" normalizeH="0" baseline="0" dirty="0" smtClean="0">
              <a:ln>
                <a:noFill/>
              </a:ln>
              <a:solidFill>
                <a:schemeClr val="bg1"/>
              </a:solidFill>
              <a:effectLst/>
              <a:latin typeface="Verdana" pitchFamily="34" charset="0"/>
              <a:cs typeface="Arial" charset="0"/>
            </a:rPr>
            <a:t>зброя </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500" b="1" i="0" u="none" strike="noStrike" kern="1200" cap="none" normalizeH="0" baseline="0" dirty="0" smtClean="0">
              <a:ln>
                <a:noFill/>
              </a:ln>
              <a:solidFill>
                <a:schemeClr val="bg1"/>
              </a:solidFill>
              <a:effectLst/>
              <a:latin typeface="Verdana" pitchFamily="34" charset="0"/>
              <a:cs typeface="Arial" charset="0"/>
            </a:rPr>
            <a:t>одиночного</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500" b="1" i="0" u="none" strike="noStrike" kern="1200" cap="none" normalizeH="0" baseline="0" dirty="0" smtClean="0">
              <a:ln>
                <a:noFill/>
              </a:ln>
              <a:solidFill>
                <a:schemeClr val="bg1"/>
              </a:solidFill>
              <a:effectLst/>
              <a:latin typeface="Verdana" pitchFamily="34" charset="0"/>
              <a:cs typeface="Arial" charset="0"/>
            </a:rPr>
            <a:t> вогню </a:t>
          </a:r>
          <a:endParaRPr kumimoji="0" lang="ru-RU" altLang="ru-RU" sz="1500" b="1" i="0" u="none" strike="noStrike" kern="1200" cap="none" normalizeH="0" baseline="0" dirty="0" smtClean="0">
            <a:ln>
              <a:noFill/>
            </a:ln>
            <a:solidFill>
              <a:schemeClr val="bg1"/>
            </a:solidFill>
            <a:effectLst/>
            <a:latin typeface="Verdana" pitchFamily="34" charset="0"/>
            <a:cs typeface="Arial" charset="0"/>
          </a:endParaRPr>
        </a:p>
      </dsp:txBody>
      <dsp:txXfrm>
        <a:off x="4532" y="2260834"/>
        <a:ext cx="1890698" cy="945349"/>
      </dsp:txXfrm>
    </dsp:sp>
    <dsp:sp modelId="{2774B701-4491-4EE2-91F1-641088B0257F}">
      <dsp:nvSpPr>
        <dsp:cNvPr id="0" name=""/>
        <dsp:cNvSpPr/>
      </dsp:nvSpPr>
      <dsp:spPr>
        <a:xfrm>
          <a:off x="2292278" y="2260834"/>
          <a:ext cx="1890698" cy="94534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500" b="1" i="0" u="none" strike="noStrike" kern="1200" cap="none" normalizeH="0" baseline="0" dirty="0" smtClean="0">
              <a:ln>
                <a:noFill/>
              </a:ln>
              <a:solidFill>
                <a:schemeClr val="bg1"/>
              </a:solidFill>
              <a:effectLst/>
              <a:latin typeface="Verdana" pitchFamily="34" charset="0"/>
              <a:cs typeface="Arial" charset="0"/>
            </a:rPr>
            <a:t>Зброя</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500" b="1" i="0" u="none" strike="noStrike" kern="1200" cap="none" normalizeH="0" baseline="0" dirty="0" smtClean="0">
              <a:ln>
                <a:noFill/>
              </a:ln>
              <a:solidFill>
                <a:schemeClr val="bg1"/>
              </a:solidFill>
              <a:effectLst/>
              <a:latin typeface="Verdana" pitchFamily="34" charset="0"/>
              <a:cs typeface="Arial" charset="0"/>
            </a:rPr>
            <a:t>безперервного</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500" b="1" i="0" u="none" strike="noStrike" kern="1200" cap="none" normalizeH="0" baseline="0" dirty="0" smtClean="0">
              <a:ln>
                <a:noFill/>
              </a:ln>
              <a:solidFill>
                <a:schemeClr val="bg1"/>
              </a:solidFill>
              <a:effectLst/>
              <a:latin typeface="Verdana" pitchFamily="34" charset="0"/>
              <a:cs typeface="Arial" charset="0"/>
            </a:rPr>
            <a:t> вогню</a:t>
          </a:r>
          <a:r>
            <a:rPr kumimoji="0" lang="ru-RU" altLang="ru-RU" sz="1500" b="1" i="0" u="none" strike="noStrike" kern="1200" cap="none" normalizeH="0" baseline="0" dirty="0" smtClean="0">
              <a:ln>
                <a:noFill/>
              </a:ln>
              <a:solidFill>
                <a:schemeClr val="bg1"/>
              </a:solidFill>
              <a:effectLst/>
              <a:latin typeface="Verdana" pitchFamily="34" charset="0"/>
              <a:cs typeface="Arial" charset="0"/>
            </a:rPr>
            <a:t> </a:t>
          </a:r>
        </a:p>
      </dsp:txBody>
      <dsp:txXfrm>
        <a:off x="2292278" y="2260834"/>
        <a:ext cx="1890698" cy="945349"/>
      </dsp:txXfrm>
    </dsp:sp>
    <dsp:sp modelId="{11EEC952-01CB-4DC0-9832-208A1299CCEF}">
      <dsp:nvSpPr>
        <dsp:cNvPr id="0" name=""/>
        <dsp:cNvSpPr/>
      </dsp:nvSpPr>
      <dsp:spPr>
        <a:xfrm>
          <a:off x="4580023" y="2260834"/>
          <a:ext cx="1890698" cy="94534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500" b="1" i="0" u="none" strike="noStrike" kern="1200" cap="none" normalizeH="0" baseline="0" dirty="0" smtClean="0">
              <a:ln>
                <a:noFill/>
              </a:ln>
              <a:solidFill>
                <a:schemeClr val="bg1"/>
              </a:solidFill>
              <a:effectLst/>
              <a:latin typeface="Verdana" pitchFamily="34" charset="0"/>
              <a:cs typeface="Arial" charset="0"/>
            </a:rPr>
            <a:t>Стрілецька</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500" b="1" i="0" u="none" strike="noStrike" kern="1200" cap="none" normalizeH="0" baseline="0" dirty="0" smtClean="0">
              <a:ln>
                <a:noFill/>
              </a:ln>
              <a:solidFill>
                <a:schemeClr val="bg1"/>
              </a:solidFill>
              <a:effectLst/>
              <a:latin typeface="Verdana" pitchFamily="34" charset="0"/>
              <a:cs typeface="Arial" charset="0"/>
            </a:rPr>
            <a:t> зброя </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500" b="1" i="0" u="none" strike="noStrike" kern="1200" cap="none" normalizeH="0" baseline="0" dirty="0" smtClean="0">
              <a:ln>
                <a:noFill/>
              </a:ln>
              <a:solidFill>
                <a:schemeClr val="bg1"/>
              </a:solidFill>
              <a:effectLst/>
              <a:latin typeface="Verdana" pitchFamily="34" charset="0"/>
              <a:cs typeface="Arial" charset="0"/>
            </a:rPr>
            <a:t>Серійного</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500" b="1" i="0" u="none" strike="noStrike" kern="1200" cap="none" normalizeH="0" baseline="0" dirty="0" smtClean="0">
              <a:ln>
                <a:noFill/>
              </a:ln>
              <a:solidFill>
                <a:schemeClr val="bg1"/>
              </a:solidFill>
              <a:effectLst/>
              <a:latin typeface="Verdana" pitchFamily="34" charset="0"/>
              <a:cs typeface="Arial" charset="0"/>
            </a:rPr>
            <a:t> вогню </a:t>
          </a:r>
          <a:endParaRPr kumimoji="0" lang="ru-RU" altLang="ru-RU" sz="1500" b="1" i="0" u="none" strike="noStrike" kern="1200" cap="none" normalizeH="0" baseline="0" dirty="0" smtClean="0">
            <a:ln>
              <a:noFill/>
            </a:ln>
            <a:solidFill>
              <a:schemeClr val="bg1"/>
            </a:solidFill>
            <a:effectLst/>
            <a:latin typeface="Verdana" pitchFamily="34" charset="0"/>
            <a:cs typeface="Arial" charset="0"/>
          </a:endParaRPr>
        </a:p>
      </dsp:txBody>
      <dsp:txXfrm>
        <a:off x="4580023" y="2260834"/>
        <a:ext cx="1890698" cy="945349"/>
      </dsp:txXfrm>
    </dsp:sp>
    <dsp:sp modelId="{401A68BE-CC7B-482A-B1F0-CD739CCE6CD5}">
      <dsp:nvSpPr>
        <dsp:cNvPr id="0" name=""/>
        <dsp:cNvSpPr/>
      </dsp:nvSpPr>
      <dsp:spPr>
        <a:xfrm>
          <a:off x="6867768" y="2260834"/>
          <a:ext cx="1890698" cy="94534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500" b="1" i="0" u="none" strike="noStrike" kern="1200" cap="none" normalizeH="0" baseline="0" dirty="0" smtClean="0">
              <a:ln>
                <a:noFill/>
              </a:ln>
              <a:solidFill>
                <a:schemeClr val="bg1"/>
              </a:solidFill>
              <a:effectLst/>
              <a:latin typeface="Verdana" pitchFamily="34" charset="0"/>
              <a:cs typeface="Arial" charset="0"/>
            </a:rPr>
            <a:t>Зброя</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500" b="1" i="0" u="none" strike="noStrike" kern="1200" cap="none" normalizeH="0" baseline="0" dirty="0" smtClean="0">
              <a:ln>
                <a:noFill/>
              </a:ln>
              <a:solidFill>
                <a:schemeClr val="bg1"/>
              </a:solidFill>
              <a:effectLst/>
              <a:latin typeface="Verdana" pitchFamily="34" charset="0"/>
              <a:cs typeface="Arial" charset="0"/>
            </a:rPr>
            <a:t> комбінованого</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500" b="1" i="0" u="none" strike="noStrike" kern="1200" cap="none" normalizeH="0" baseline="0" dirty="0" smtClean="0">
              <a:ln>
                <a:noFill/>
              </a:ln>
              <a:solidFill>
                <a:schemeClr val="bg1"/>
              </a:solidFill>
              <a:effectLst/>
              <a:latin typeface="Verdana" pitchFamily="34" charset="0"/>
              <a:cs typeface="Arial" charset="0"/>
            </a:rPr>
            <a:t> вогню </a:t>
          </a:r>
          <a:endParaRPr kumimoji="0" lang="ru-RU" altLang="ru-RU" sz="1500" b="1" i="0" u="none" strike="noStrike" kern="1200" cap="none" normalizeH="0" baseline="0" dirty="0" smtClean="0">
            <a:ln>
              <a:noFill/>
            </a:ln>
            <a:solidFill>
              <a:schemeClr val="bg1"/>
            </a:solidFill>
            <a:effectLst/>
            <a:latin typeface="Verdana" pitchFamily="34" charset="0"/>
            <a:cs typeface="Arial" charset="0"/>
          </a:endParaRPr>
        </a:p>
      </dsp:txBody>
      <dsp:txXfrm>
        <a:off x="6867768" y="2260834"/>
        <a:ext cx="1890698" cy="94534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6DEB61-47EF-46E5-907A-AF1A3F8F1D24}">
      <dsp:nvSpPr>
        <dsp:cNvPr id="0" name=""/>
        <dsp:cNvSpPr/>
      </dsp:nvSpPr>
      <dsp:spPr>
        <a:xfrm>
          <a:off x="4114799" y="1734402"/>
          <a:ext cx="2096830" cy="727825"/>
        </a:xfrm>
        <a:custGeom>
          <a:avLst/>
          <a:gdLst/>
          <a:ahLst/>
          <a:cxnLst/>
          <a:rect l="0" t="0" r="0" b="0"/>
          <a:pathLst>
            <a:path>
              <a:moveTo>
                <a:pt x="0" y="0"/>
              </a:moveTo>
              <a:lnTo>
                <a:pt x="0" y="363912"/>
              </a:lnTo>
              <a:lnTo>
                <a:pt x="2096830" y="363912"/>
              </a:lnTo>
              <a:lnTo>
                <a:pt x="2096830" y="72782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3E3E3B-BB71-448C-B5A5-5A33B5381ADE}">
      <dsp:nvSpPr>
        <dsp:cNvPr id="0" name=""/>
        <dsp:cNvSpPr/>
      </dsp:nvSpPr>
      <dsp:spPr>
        <a:xfrm>
          <a:off x="2017969" y="1734402"/>
          <a:ext cx="2096830" cy="727825"/>
        </a:xfrm>
        <a:custGeom>
          <a:avLst/>
          <a:gdLst/>
          <a:ahLst/>
          <a:cxnLst/>
          <a:rect l="0" t="0" r="0" b="0"/>
          <a:pathLst>
            <a:path>
              <a:moveTo>
                <a:pt x="2096830" y="0"/>
              </a:moveTo>
              <a:lnTo>
                <a:pt x="2096830" y="363912"/>
              </a:lnTo>
              <a:lnTo>
                <a:pt x="0" y="363912"/>
              </a:lnTo>
              <a:lnTo>
                <a:pt x="0" y="72782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D7630A-CC78-42E1-971A-5D740DF3F3B6}">
      <dsp:nvSpPr>
        <dsp:cNvPr id="0" name=""/>
        <dsp:cNvSpPr/>
      </dsp:nvSpPr>
      <dsp:spPr>
        <a:xfrm>
          <a:off x="2381882" y="1485"/>
          <a:ext cx="3465834" cy="173291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3500" b="0" i="0" u="none" strike="noStrike" kern="1200" cap="none" normalizeH="0" baseline="0" dirty="0" smtClean="0">
              <a:ln>
                <a:noFill/>
              </a:ln>
              <a:solidFill>
                <a:schemeClr val="bg1"/>
              </a:solidFill>
              <a:effectLst/>
              <a:latin typeface="Verdana" pitchFamily="34" charset="0"/>
              <a:cs typeface="Arial" charset="0"/>
            </a:rPr>
            <a:t>За кількістю</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3500" b="0" i="0" u="none" strike="noStrike" kern="1200" cap="none" normalizeH="0" baseline="0" dirty="0" smtClean="0">
              <a:ln>
                <a:noFill/>
              </a:ln>
              <a:solidFill>
                <a:schemeClr val="bg1"/>
              </a:solidFill>
              <a:effectLst/>
              <a:latin typeface="Verdana" pitchFamily="34" charset="0"/>
              <a:cs typeface="Arial" charset="0"/>
            </a:rPr>
            <a:t> патронів </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3500" b="0" i="0" u="none" strike="noStrike" kern="1200" cap="none" normalizeH="0" baseline="0" dirty="0" smtClean="0">
              <a:ln>
                <a:noFill/>
              </a:ln>
              <a:solidFill>
                <a:schemeClr val="bg1"/>
              </a:solidFill>
              <a:effectLst/>
              <a:latin typeface="Verdana" pitchFamily="34" charset="0"/>
              <a:cs typeface="Arial" charset="0"/>
            </a:rPr>
            <a:t>виділяють</a:t>
          </a:r>
          <a:r>
            <a:rPr kumimoji="0" lang="ru-RU" altLang="ru-RU" sz="3500" b="0" i="0" u="none" strike="noStrike" kern="1200" cap="none" normalizeH="0" baseline="0" dirty="0" smtClean="0">
              <a:ln>
                <a:noFill/>
              </a:ln>
              <a:solidFill>
                <a:schemeClr val="bg1"/>
              </a:solidFill>
              <a:effectLst/>
              <a:latin typeface="Verdana" pitchFamily="34" charset="0"/>
              <a:cs typeface="Arial" charset="0"/>
            </a:rPr>
            <a:t> </a:t>
          </a:r>
        </a:p>
      </dsp:txBody>
      <dsp:txXfrm>
        <a:off x="2381882" y="1485"/>
        <a:ext cx="3465834" cy="1732917"/>
      </dsp:txXfrm>
    </dsp:sp>
    <dsp:sp modelId="{A2AA2281-EAE6-4660-BDB4-06BA11430833}">
      <dsp:nvSpPr>
        <dsp:cNvPr id="0" name=""/>
        <dsp:cNvSpPr/>
      </dsp:nvSpPr>
      <dsp:spPr>
        <a:xfrm>
          <a:off x="285052" y="2462228"/>
          <a:ext cx="3465834" cy="173291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3500" b="0" i="0" u="none" strike="noStrike" kern="1200" cap="none" normalizeH="0" baseline="0" dirty="0" smtClean="0">
              <a:ln>
                <a:noFill/>
              </a:ln>
              <a:solidFill>
                <a:schemeClr val="bg1"/>
              </a:solidFill>
              <a:effectLst/>
              <a:latin typeface="Verdana" pitchFamily="34" charset="0"/>
              <a:cs typeface="Arial" charset="0"/>
            </a:rPr>
            <a:t>Однозарядну</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3500" b="0" i="0" u="none" strike="noStrike" kern="1200" cap="none" normalizeH="0" baseline="0" dirty="0" smtClean="0">
              <a:ln>
                <a:noFill/>
              </a:ln>
              <a:solidFill>
                <a:schemeClr val="bg1"/>
              </a:solidFill>
              <a:effectLst/>
              <a:latin typeface="Verdana" pitchFamily="34" charset="0"/>
              <a:cs typeface="Arial" charset="0"/>
            </a:rPr>
            <a:t>зброю</a:t>
          </a:r>
          <a:r>
            <a:rPr kumimoji="0" lang="ru-RU" altLang="ru-RU" sz="3500" b="0" i="0" u="none" strike="noStrike" kern="1200" cap="none" normalizeH="0" baseline="0" dirty="0" smtClean="0">
              <a:ln>
                <a:noFill/>
              </a:ln>
              <a:solidFill>
                <a:schemeClr val="bg1"/>
              </a:solidFill>
              <a:effectLst/>
              <a:latin typeface="Verdana" pitchFamily="34" charset="0"/>
              <a:cs typeface="Arial" charset="0"/>
            </a:rPr>
            <a:t> </a:t>
          </a:r>
        </a:p>
      </dsp:txBody>
      <dsp:txXfrm>
        <a:off x="285052" y="2462228"/>
        <a:ext cx="3465834" cy="1732917"/>
      </dsp:txXfrm>
    </dsp:sp>
    <dsp:sp modelId="{D9076CE7-5BDB-4C62-914B-495EB998723A}">
      <dsp:nvSpPr>
        <dsp:cNvPr id="0" name=""/>
        <dsp:cNvSpPr/>
      </dsp:nvSpPr>
      <dsp:spPr>
        <a:xfrm>
          <a:off x="4478712" y="2462228"/>
          <a:ext cx="3465834" cy="173291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3500" b="0" i="0" u="none" strike="noStrike" kern="1200" cap="none" normalizeH="0" baseline="0" dirty="0" smtClean="0">
              <a:ln>
                <a:noFill/>
              </a:ln>
              <a:solidFill>
                <a:schemeClr val="bg1"/>
              </a:solidFill>
              <a:effectLst/>
              <a:latin typeface="Verdana" pitchFamily="34" charset="0"/>
              <a:cs typeface="Arial" charset="0"/>
            </a:rPr>
            <a:t>Багатозарядну</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3500" b="0" i="0" u="none" strike="noStrike" kern="1200" cap="none" normalizeH="0" baseline="0" dirty="0" smtClean="0">
              <a:ln>
                <a:noFill/>
              </a:ln>
              <a:solidFill>
                <a:schemeClr val="bg1"/>
              </a:solidFill>
              <a:effectLst/>
              <a:latin typeface="Verdana" pitchFamily="34" charset="0"/>
              <a:cs typeface="Arial" charset="0"/>
            </a:rPr>
            <a:t> зброю</a:t>
          </a:r>
          <a:r>
            <a:rPr kumimoji="0" lang="ru-RU" altLang="ru-RU" sz="3500" b="0" i="0" u="none" strike="noStrike" kern="1200" cap="none" normalizeH="0" baseline="0" dirty="0" smtClean="0">
              <a:ln>
                <a:noFill/>
              </a:ln>
              <a:solidFill>
                <a:schemeClr val="bg1"/>
              </a:solidFill>
              <a:effectLst/>
              <a:latin typeface="Verdana" pitchFamily="34" charset="0"/>
              <a:cs typeface="Arial" charset="0"/>
            </a:rPr>
            <a:t> </a:t>
          </a:r>
        </a:p>
      </dsp:txBody>
      <dsp:txXfrm>
        <a:off x="4478712" y="2462228"/>
        <a:ext cx="3465834" cy="173291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E080E1-7875-4A11-A003-D1BA618A9B25}">
      <dsp:nvSpPr>
        <dsp:cNvPr id="0" name=""/>
        <dsp:cNvSpPr/>
      </dsp:nvSpPr>
      <dsp:spPr>
        <a:xfrm>
          <a:off x="4381499" y="2093172"/>
          <a:ext cx="3099943" cy="538006"/>
        </a:xfrm>
        <a:custGeom>
          <a:avLst/>
          <a:gdLst/>
          <a:ahLst/>
          <a:cxnLst/>
          <a:rect l="0" t="0" r="0" b="0"/>
          <a:pathLst>
            <a:path>
              <a:moveTo>
                <a:pt x="0" y="0"/>
              </a:moveTo>
              <a:lnTo>
                <a:pt x="0" y="269003"/>
              </a:lnTo>
              <a:lnTo>
                <a:pt x="3099943" y="269003"/>
              </a:lnTo>
              <a:lnTo>
                <a:pt x="3099943" y="53800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AB02062-35D1-4F8F-A04E-35237165AD2D}">
      <dsp:nvSpPr>
        <dsp:cNvPr id="0" name=""/>
        <dsp:cNvSpPr/>
      </dsp:nvSpPr>
      <dsp:spPr>
        <a:xfrm>
          <a:off x="4335779" y="2093172"/>
          <a:ext cx="91440" cy="538006"/>
        </a:xfrm>
        <a:custGeom>
          <a:avLst/>
          <a:gdLst/>
          <a:ahLst/>
          <a:cxnLst/>
          <a:rect l="0" t="0" r="0" b="0"/>
          <a:pathLst>
            <a:path>
              <a:moveTo>
                <a:pt x="45720" y="0"/>
              </a:moveTo>
              <a:lnTo>
                <a:pt x="45720" y="53800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0465C16-9DE5-479F-BE59-9EAA4F5C5D09}">
      <dsp:nvSpPr>
        <dsp:cNvPr id="0" name=""/>
        <dsp:cNvSpPr/>
      </dsp:nvSpPr>
      <dsp:spPr>
        <a:xfrm>
          <a:off x="1281556" y="2093172"/>
          <a:ext cx="3099943" cy="538006"/>
        </a:xfrm>
        <a:custGeom>
          <a:avLst/>
          <a:gdLst/>
          <a:ahLst/>
          <a:cxnLst/>
          <a:rect l="0" t="0" r="0" b="0"/>
          <a:pathLst>
            <a:path>
              <a:moveTo>
                <a:pt x="3099943" y="0"/>
              </a:moveTo>
              <a:lnTo>
                <a:pt x="3099943" y="269003"/>
              </a:lnTo>
              <a:lnTo>
                <a:pt x="0" y="269003"/>
              </a:lnTo>
              <a:lnTo>
                <a:pt x="0" y="53800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158625-392D-4CA4-9F87-BF52BE4B806C}">
      <dsp:nvSpPr>
        <dsp:cNvPr id="0" name=""/>
        <dsp:cNvSpPr/>
      </dsp:nvSpPr>
      <dsp:spPr>
        <a:xfrm>
          <a:off x="3100531" y="812203"/>
          <a:ext cx="2561936" cy="128096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400" b="0" i="0" u="none" strike="noStrike" kern="1200" cap="none" normalizeH="0" baseline="0" dirty="0" smtClean="0">
              <a:ln>
                <a:noFill/>
              </a:ln>
              <a:solidFill>
                <a:schemeClr val="bg1"/>
              </a:solidFill>
              <a:effectLst/>
              <a:latin typeface="Verdana" pitchFamily="34" charset="0"/>
              <a:cs typeface="Arial" charset="0"/>
            </a:rPr>
            <a:t>за </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400" b="0" i="0" u="none" strike="noStrike" kern="1200" cap="none" normalizeH="0" baseline="0" dirty="0" smtClean="0">
              <a:ln>
                <a:noFill/>
              </a:ln>
              <a:solidFill>
                <a:schemeClr val="bg1"/>
              </a:solidFill>
              <a:effectLst/>
              <a:latin typeface="Verdana" pitchFamily="34" charset="0"/>
              <a:cs typeface="Arial" charset="0"/>
            </a:rPr>
            <a:t>кількістю стволів </a:t>
          </a:r>
          <a:endParaRPr kumimoji="0" lang="ru-RU" altLang="ru-RU" sz="2400" b="0" i="0" u="none" strike="noStrike" kern="1200" cap="none" normalizeH="0" baseline="0" dirty="0" smtClean="0">
            <a:ln>
              <a:noFill/>
            </a:ln>
            <a:solidFill>
              <a:schemeClr val="bg1"/>
            </a:solidFill>
            <a:effectLst/>
            <a:latin typeface="Verdana" pitchFamily="34" charset="0"/>
            <a:cs typeface="Arial" charset="0"/>
          </a:endParaRPr>
        </a:p>
      </dsp:txBody>
      <dsp:txXfrm>
        <a:off x="3100531" y="812203"/>
        <a:ext cx="2561936" cy="1280968"/>
      </dsp:txXfrm>
    </dsp:sp>
    <dsp:sp modelId="{A6D4D5EE-A86E-4B83-A565-3214DEDE36BB}">
      <dsp:nvSpPr>
        <dsp:cNvPr id="0" name=""/>
        <dsp:cNvSpPr/>
      </dsp:nvSpPr>
      <dsp:spPr>
        <a:xfrm>
          <a:off x="588" y="2631178"/>
          <a:ext cx="2561936" cy="128096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400" b="0" i="0" u="none" strike="noStrike" kern="1200" cap="none" normalizeH="0" baseline="0" dirty="0" smtClean="0">
              <a:ln>
                <a:noFill/>
              </a:ln>
              <a:solidFill>
                <a:schemeClr val="bg1"/>
              </a:solidFill>
              <a:effectLst/>
              <a:latin typeface="Verdana" pitchFamily="34" charset="0"/>
              <a:cs typeface="Arial" charset="0"/>
            </a:rPr>
            <a:t>одноствольну</a:t>
          </a:r>
          <a:r>
            <a:rPr kumimoji="0" lang="ru-RU" altLang="ru-RU" sz="2400" b="0" i="0" u="none" strike="noStrike" kern="1200" cap="none" normalizeH="0" baseline="0" dirty="0" smtClean="0">
              <a:ln>
                <a:noFill/>
              </a:ln>
              <a:solidFill>
                <a:schemeClr val="tx1"/>
              </a:solidFill>
              <a:effectLst/>
              <a:latin typeface="Verdana" pitchFamily="34" charset="0"/>
              <a:cs typeface="Arial" charset="0"/>
            </a:rPr>
            <a:t> </a:t>
          </a:r>
        </a:p>
      </dsp:txBody>
      <dsp:txXfrm>
        <a:off x="588" y="2631178"/>
        <a:ext cx="2561936" cy="1280968"/>
      </dsp:txXfrm>
    </dsp:sp>
    <dsp:sp modelId="{495E7CA8-ECF1-4CC6-B671-AB7D95B9E1AD}">
      <dsp:nvSpPr>
        <dsp:cNvPr id="0" name=""/>
        <dsp:cNvSpPr/>
      </dsp:nvSpPr>
      <dsp:spPr>
        <a:xfrm>
          <a:off x="3100531" y="2631178"/>
          <a:ext cx="2561936" cy="128096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400" b="0" i="0" u="none" strike="noStrike" kern="1200" cap="none" normalizeH="0" baseline="0" dirty="0" smtClean="0">
              <a:ln>
                <a:noFill/>
              </a:ln>
              <a:solidFill>
                <a:schemeClr val="bg1"/>
              </a:solidFill>
              <a:effectLst/>
              <a:latin typeface="Verdana" pitchFamily="34" charset="0"/>
              <a:cs typeface="Arial" charset="0"/>
            </a:rPr>
            <a:t>двоствольну</a:t>
          </a:r>
          <a:r>
            <a:rPr kumimoji="0" lang="ru-RU" altLang="ru-RU" sz="2400" b="0" i="0" u="none" strike="noStrike" kern="1200" cap="none" normalizeH="0" baseline="0" dirty="0" smtClean="0">
              <a:ln>
                <a:noFill/>
              </a:ln>
              <a:solidFill>
                <a:schemeClr val="tx1"/>
              </a:solidFill>
              <a:effectLst/>
              <a:latin typeface="Verdana" pitchFamily="34" charset="0"/>
              <a:cs typeface="Arial" charset="0"/>
            </a:rPr>
            <a:t> </a:t>
          </a:r>
        </a:p>
      </dsp:txBody>
      <dsp:txXfrm>
        <a:off x="3100531" y="2631178"/>
        <a:ext cx="2561936" cy="1280968"/>
      </dsp:txXfrm>
    </dsp:sp>
    <dsp:sp modelId="{48DED0B3-E335-4BFF-B5ED-C7EA44977E43}">
      <dsp:nvSpPr>
        <dsp:cNvPr id="0" name=""/>
        <dsp:cNvSpPr/>
      </dsp:nvSpPr>
      <dsp:spPr>
        <a:xfrm>
          <a:off x="6200475" y="2631178"/>
          <a:ext cx="2561936" cy="128096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400" b="0" i="0" u="none" strike="noStrike" kern="1200" cap="none" normalizeH="0" baseline="0" dirty="0" err="1" smtClean="0">
              <a:ln>
                <a:noFill/>
              </a:ln>
              <a:solidFill>
                <a:schemeClr val="bg1"/>
              </a:solidFill>
              <a:effectLst/>
              <a:latin typeface="Verdana" pitchFamily="34" charset="0"/>
              <a:cs typeface="Arial" charset="0"/>
            </a:rPr>
            <a:t>багатоствольну</a:t>
          </a:r>
          <a:r>
            <a:rPr kumimoji="0" lang="ru-RU" altLang="ru-RU" sz="2400" b="0" i="0" u="none" strike="noStrike" kern="1200" cap="none" normalizeH="0" baseline="0" dirty="0" smtClean="0">
              <a:ln>
                <a:noFill/>
              </a:ln>
              <a:solidFill>
                <a:schemeClr val="tx1"/>
              </a:solidFill>
              <a:effectLst/>
              <a:latin typeface="Verdana" pitchFamily="34" charset="0"/>
              <a:cs typeface="Arial" charset="0"/>
            </a:rPr>
            <a:t> </a:t>
          </a:r>
        </a:p>
      </dsp:txBody>
      <dsp:txXfrm>
        <a:off x="6200475" y="2631178"/>
        <a:ext cx="2561936" cy="12809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86B597-DB7D-4436-B799-9317A20C358B}">
      <dsp:nvSpPr>
        <dsp:cNvPr id="0" name=""/>
        <dsp:cNvSpPr/>
      </dsp:nvSpPr>
      <dsp:spPr>
        <a:xfrm>
          <a:off x="4457699" y="1932645"/>
          <a:ext cx="3153855" cy="547363"/>
        </a:xfrm>
        <a:custGeom>
          <a:avLst/>
          <a:gdLst/>
          <a:ahLst/>
          <a:cxnLst/>
          <a:rect l="0" t="0" r="0" b="0"/>
          <a:pathLst>
            <a:path>
              <a:moveTo>
                <a:pt x="0" y="0"/>
              </a:moveTo>
              <a:lnTo>
                <a:pt x="0" y="273681"/>
              </a:lnTo>
              <a:lnTo>
                <a:pt x="3153855" y="273681"/>
              </a:lnTo>
              <a:lnTo>
                <a:pt x="3153855" y="5473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BECF39-A47B-4D82-ACB8-E405D4F6409B}">
      <dsp:nvSpPr>
        <dsp:cNvPr id="0" name=""/>
        <dsp:cNvSpPr/>
      </dsp:nvSpPr>
      <dsp:spPr>
        <a:xfrm>
          <a:off x="4411980" y="1932645"/>
          <a:ext cx="91440" cy="547363"/>
        </a:xfrm>
        <a:custGeom>
          <a:avLst/>
          <a:gdLst/>
          <a:ahLst/>
          <a:cxnLst/>
          <a:rect l="0" t="0" r="0" b="0"/>
          <a:pathLst>
            <a:path>
              <a:moveTo>
                <a:pt x="45720" y="0"/>
              </a:moveTo>
              <a:lnTo>
                <a:pt x="45720" y="5473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018674-D914-4706-B809-B92670A42E02}">
      <dsp:nvSpPr>
        <dsp:cNvPr id="0" name=""/>
        <dsp:cNvSpPr/>
      </dsp:nvSpPr>
      <dsp:spPr>
        <a:xfrm>
          <a:off x="1303844" y="1932645"/>
          <a:ext cx="3153855" cy="547363"/>
        </a:xfrm>
        <a:custGeom>
          <a:avLst/>
          <a:gdLst/>
          <a:ahLst/>
          <a:cxnLst/>
          <a:rect l="0" t="0" r="0" b="0"/>
          <a:pathLst>
            <a:path>
              <a:moveTo>
                <a:pt x="3153855" y="0"/>
              </a:moveTo>
              <a:lnTo>
                <a:pt x="3153855" y="273681"/>
              </a:lnTo>
              <a:lnTo>
                <a:pt x="0" y="273681"/>
              </a:lnTo>
              <a:lnTo>
                <a:pt x="0" y="5473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96D0EE-69F2-48B1-87ED-5FB51E8B1530}">
      <dsp:nvSpPr>
        <dsp:cNvPr id="0" name=""/>
        <dsp:cNvSpPr/>
      </dsp:nvSpPr>
      <dsp:spPr>
        <a:xfrm>
          <a:off x="3154453" y="629399"/>
          <a:ext cx="2606492" cy="130324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200" b="1" i="0" u="none" strike="noStrike" kern="1200" cap="none" normalizeH="0" baseline="0" dirty="0" smtClean="0">
              <a:ln>
                <a:noFill/>
              </a:ln>
              <a:solidFill>
                <a:schemeClr val="bg1"/>
              </a:solidFill>
              <a:effectLst/>
              <a:latin typeface="Verdana" pitchFamily="34" charset="0"/>
              <a:cs typeface="Arial" charset="0"/>
            </a:rPr>
            <a:t>за калібром</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200" b="1" i="0" u="none" strike="noStrike" kern="1200" cap="none" normalizeH="0" baseline="0" dirty="0" smtClean="0">
              <a:ln>
                <a:noFill/>
              </a:ln>
              <a:solidFill>
                <a:schemeClr val="bg1"/>
              </a:solidFill>
              <a:effectLst/>
              <a:latin typeface="Verdana" pitchFamily="34" charset="0"/>
              <a:cs typeface="Arial" charset="0"/>
            </a:rPr>
            <a:t> зброї</a:t>
          </a:r>
          <a:r>
            <a:rPr kumimoji="0" lang="ru-RU" altLang="ru-RU" sz="2200" b="0" i="0" u="none" strike="noStrike" kern="1200" cap="none" normalizeH="0" baseline="0" dirty="0" smtClean="0">
              <a:ln>
                <a:noFill/>
              </a:ln>
              <a:solidFill>
                <a:schemeClr val="bg1"/>
              </a:solidFill>
              <a:effectLst/>
              <a:latin typeface="Verdana" pitchFamily="34" charset="0"/>
              <a:cs typeface="Arial" charset="0"/>
            </a:rPr>
            <a:t> </a:t>
          </a:r>
        </a:p>
      </dsp:txBody>
      <dsp:txXfrm>
        <a:off x="3154453" y="629399"/>
        <a:ext cx="2606492" cy="1303246"/>
      </dsp:txXfrm>
    </dsp:sp>
    <dsp:sp modelId="{C00251E3-A12E-4995-973B-28C55FC6CD61}">
      <dsp:nvSpPr>
        <dsp:cNvPr id="0" name=""/>
        <dsp:cNvSpPr/>
      </dsp:nvSpPr>
      <dsp:spPr>
        <a:xfrm>
          <a:off x="598" y="2480009"/>
          <a:ext cx="2606492" cy="130324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200" b="0" i="0" u="none" strike="noStrike" kern="1200" cap="none" normalizeH="0" baseline="0" dirty="0" smtClean="0">
              <a:ln>
                <a:noFill/>
              </a:ln>
              <a:solidFill>
                <a:schemeClr val="bg1"/>
              </a:solidFill>
              <a:effectLst/>
              <a:latin typeface="Verdana" pitchFamily="34" charset="0"/>
              <a:cs typeface="Arial" charset="0"/>
            </a:rPr>
            <a:t>Малокаліберну</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200" b="0" i="0" u="none" strike="noStrike" kern="1200" cap="none" normalizeH="0" baseline="0" dirty="0" smtClean="0">
              <a:ln>
                <a:noFill/>
              </a:ln>
              <a:solidFill>
                <a:schemeClr val="bg1"/>
              </a:solidFill>
              <a:effectLst/>
              <a:latin typeface="Verdana" pitchFamily="34" charset="0"/>
              <a:cs typeface="Arial" charset="0"/>
            </a:rPr>
            <a:t> (&lt;6, 5 мм)</a:t>
          </a:r>
          <a:r>
            <a:rPr kumimoji="0" lang="ru-RU" altLang="ru-RU" sz="2200" b="0" i="0" u="none" strike="noStrike" kern="1200" cap="none" normalizeH="0" baseline="0" dirty="0" smtClean="0">
              <a:ln>
                <a:noFill/>
              </a:ln>
              <a:solidFill>
                <a:schemeClr val="bg1"/>
              </a:solidFill>
              <a:effectLst/>
              <a:latin typeface="Verdana" pitchFamily="34" charset="0"/>
              <a:cs typeface="Arial" charset="0"/>
            </a:rPr>
            <a:t> </a:t>
          </a:r>
        </a:p>
      </dsp:txBody>
      <dsp:txXfrm>
        <a:off x="598" y="2480009"/>
        <a:ext cx="2606492" cy="1303246"/>
      </dsp:txXfrm>
    </dsp:sp>
    <dsp:sp modelId="{5D52FEA3-5A9E-42A0-85FC-339D94DBA86E}">
      <dsp:nvSpPr>
        <dsp:cNvPr id="0" name=""/>
        <dsp:cNvSpPr/>
      </dsp:nvSpPr>
      <dsp:spPr>
        <a:xfrm>
          <a:off x="3154453" y="2480009"/>
          <a:ext cx="2606492" cy="130324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200" b="0" i="0" u="none" strike="noStrike" kern="1200" cap="none" normalizeH="0" baseline="0" dirty="0" smtClean="0">
              <a:ln>
                <a:noFill/>
              </a:ln>
              <a:solidFill>
                <a:schemeClr val="bg1"/>
              </a:solidFill>
              <a:effectLst/>
              <a:latin typeface="Verdana" pitchFamily="34" charset="0"/>
              <a:cs typeface="Arial" charset="0"/>
            </a:rPr>
            <a:t>Середнього</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200" b="0" i="0" u="none" strike="noStrike" kern="1200" cap="none" normalizeH="0" baseline="0" dirty="0" smtClean="0">
              <a:ln>
                <a:noFill/>
              </a:ln>
              <a:solidFill>
                <a:schemeClr val="bg1"/>
              </a:solidFill>
              <a:effectLst/>
              <a:latin typeface="Verdana" pitchFamily="34" charset="0"/>
              <a:cs typeface="Arial" charset="0"/>
            </a:rPr>
            <a:t> калібру</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200" b="0" i="0" u="none" strike="noStrike" kern="1200" cap="none" normalizeH="0" baseline="0" dirty="0" smtClean="0">
              <a:ln>
                <a:noFill/>
              </a:ln>
              <a:solidFill>
                <a:schemeClr val="bg1"/>
              </a:solidFill>
              <a:effectLst/>
              <a:latin typeface="Verdana" pitchFamily="34" charset="0"/>
              <a:cs typeface="Arial" charset="0"/>
            </a:rPr>
            <a:t> (6, 5-9 мм)</a:t>
          </a:r>
          <a:r>
            <a:rPr kumimoji="0" lang="ru-RU" altLang="ru-RU" sz="2200" b="0" i="0" u="none" strike="noStrike" kern="1200" cap="none" normalizeH="0" baseline="0" dirty="0" smtClean="0">
              <a:ln>
                <a:noFill/>
              </a:ln>
              <a:solidFill>
                <a:schemeClr val="bg1"/>
              </a:solidFill>
              <a:effectLst/>
              <a:latin typeface="Verdana" pitchFamily="34" charset="0"/>
              <a:cs typeface="Arial" charset="0"/>
            </a:rPr>
            <a:t> </a:t>
          </a:r>
        </a:p>
      </dsp:txBody>
      <dsp:txXfrm>
        <a:off x="3154453" y="2480009"/>
        <a:ext cx="2606492" cy="1303246"/>
      </dsp:txXfrm>
    </dsp:sp>
    <dsp:sp modelId="{44E308FA-5DAB-48C6-B059-631558AC9BE7}">
      <dsp:nvSpPr>
        <dsp:cNvPr id="0" name=""/>
        <dsp:cNvSpPr/>
      </dsp:nvSpPr>
      <dsp:spPr>
        <a:xfrm>
          <a:off x="6308309" y="2480009"/>
          <a:ext cx="2606492" cy="130324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200" b="0" i="0" u="none" strike="noStrike" kern="1200" cap="none" normalizeH="0" baseline="0" dirty="0" smtClean="0">
              <a:ln>
                <a:noFill/>
              </a:ln>
              <a:solidFill>
                <a:schemeClr val="bg1"/>
              </a:solidFill>
              <a:effectLst/>
              <a:latin typeface="Verdana" pitchFamily="34" charset="0"/>
              <a:cs typeface="Arial" charset="0"/>
            </a:rPr>
            <a:t>Крупнокаліберну</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200" b="0" i="0" u="none" strike="noStrike" kern="1200" cap="none" normalizeH="0" baseline="0" dirty="0" smtClean="0">
              <a:ln>
                <a:noFill/>
              </a:ln>
              <a:solidFill>
                <a:schemeClr val="bg1"/>
              </a:solidFill>
              <a:effectLst/>
              <a:latin typeface="Verdana" pitchFamily="34" charset="0"/>
              <a:cs typeface="Arial" charset="0"/>
            </a:rPr>
            <a:t>(&gt;9 мм)</a:t>
          </a:r>
          <a:r>
            <a:rPr kumimoji="0" lang="ru-RU" altLang="ru-RU" sz="2200" b="0" i="0" u="none" strike="noStrike" kern="1200" cap="none" normalizeH="0" baseline="0" dirty="0" smtClean="0">
              <a:ln>
                <a:noFill/>
              </a:ln>
              <a:solidFill>
                <a:schemeClr val="bg1"/>
              </a:solidFill>
              <a:effectLst/>
              <a:latin typeface="Verdana" pitchFamily="34" charset="0"/>
              <a:cs typeface="Arial" charset="0"/>
            </a:rPr>
            <a:t> </a:t>
          </a:r>
        </a:p>
      </dsp:txBody>
      <dsp:txXfrm>
        <a:off x="6308309" y="2480009"/>
        <a:ext cx="2606492" cy="130324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7F4379-D213-410A-94E8-8B777987AEAA}">
      <dsp:nvSpPr>
        <dsp:cNvPr id="0" name=""/>
        <dsp:cNvSpPr/>
      </dsp:nvSpPr>
      <dsp:spPr>
        <a:xfrm>
          <a:off x="4248472" y="1863399"/>
          <a:ext cx="3005825" cy="521672"/>
        </a:xfrm>
        <a:custGeom>
          <a:avLst/>
          <a:gdLst/>
          <a:ahLst/>
          <a:cxnLst/>
          <a:rect l="0" t="0" r="0" b="0"/>
          <a:pathLst>
            <a:path>
              <a:moveTo>
                <a:pt x="0" y="0"/>
              </a:moveTo>
              <a:lnTo>
                <a:pt x="0" y="260836"/>
              </a:lnTo>
              <a:lnTo>
                <a:pt x="3005825" y="260836"/>
              </a:lnTo>
              <a:lnTo>
                <a:pt x="3005825" y="52167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C7CC4D0-CEE7-4698-8FD0-B473ED8C095C}">
      <dsp:nvSpPr>
        <dsp:cNvPr id="0" name=""/>
        <dsp:cNvSpPr/>
      </dsp:nvSpPr>
      <dsp:spPr>
        <a:xfrm>
          <a:off x="4202752" y="1863399"/>
          <a:ext cx="91440" cy="521672"/>
        </a:xfrm>
        <a:custGeom>
          <a:avLst/>
          <a:gdLst/>
          <a:ahLst/>
          <a:cxnLst/>
          <a:rect l="0" t="0" r="0" b="0"/>
          <a:pathLst>
            <a:path>
              <a:moveTo>
                <a:pt x="45720" y="0"/>
              </a:moveTo>
              <a:lnTo>
                <a:pt x="45720" y="52167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A328D75-0C74-49FE-AFFC-01346070223C}">
      <dsp:nvSpPr>
        <dsp:cNvPr id="0" name=""/>
        <dsp:cNvSpPr/>
      </dsp:nvSpPr>
      <dsp:spPr>
        <a:xfrm>
          <a:off x="1242646" y="1863399"/>
          <a:ext cx="3005825" cy="521672"/>
        </a:xfrm>
        <a:custGeom>
          <a:avLst/>
          <a:gdLst/>
          <a:ahLst/>
          <a:cxnLst/>
          <a:rect l="0" t="0" r="0" b="0"/>
          <a:pathLst>
            <a:path>
              <a:moveTo>
                <a:pt x="3005825" y="0"/>
              </a:moveTo>
              <a:lnTo>
                <a:pt x="3005825" y="260836"/>
              </a:lnTo>
              <a:lnTo>
                <a:pt x="0" y="260836"/>
              </a:lnTo>
              <a:lnTo>
                <a:pt x="0" y="52167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64F947-F2CD-4599-B36C-2E4A342DE835}">
      <dsp:nvSpPr>
        <dsp:cNvPr id="0" name=""/>
        <dsp:cNvSpPr/>
      </dsp:nvSpPr>
      <dsp:spPr>
        <a:xfrm>
          <a:off x="3006395" y="621323"/>
          <a:ext cx="2484152" cy="124207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000" b="1" i="0" u="none" strike="noStrike" kern="1200" cap="none" normalizeH="0" baseline="0" dirty="0" smtClean="0">
              <a:ln>
                <a:noFill/>
              </a:ln>
              <a:solidFill>
                <a:schemeClr val="bg1"/>
              </a:solidFill>
              <a:effectLst/>
              <a:latin typeface="Verdana" pitchFamily="34" charset="0"/>
              <a:cs typeface="Arial" charset="0"/>
            </a:rPr>
            <a:t>за довжиною</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000" b="1" i="0" u="none" strike="noStrike" kern="1200" cap="none" normalizeH="0" baseline="0" dirty="0" smtClean="0">
              <a:ln>
                <a:noFill/>
              </a:ln>
              <a:solidFill>
                <a:schemeClr val="bg1"/>
              </a:solidFill>
              <a:effectLst/>
              <a:latin typeface="Verdana" pitchFamily="34" charset="0"/>
              <a:cs typeface="Arial" charset="0"/>
            </a:rPr>
            <a:t> ствола</a:t>
          </a:r>
          <a:r>
            <a:rPr kumimoji="0" lang="ru-RU" altLang="ru-RU" sz="2000" b="0" i="0" u="none" strike="noStrike" kern="1200" cap="none" normalizeH="0" baseline="0" dirty="0" smtClean="0">
              <a:ln>
                <a:noFill/>
              </a:ln>
              <a:solidFill>
                <a:schemeClr val="bg1"/>
              </a:solidFill>
              <a:effectLst/>
              <a:latin typeface="Verdana" pitchFamily="34" charset="0"/>
              <a:cs typeface="Arial" charset="0"/>
            </a:rPr>
            <a:t> </a:t>
          </a:r>
        </a:p>
      </dsp:txBody>
      <dsp:txXfrm>
        <a:off x="3006395" y="621323"/>
        <a:ext cx="2484152" cy="1242076"/>
      </dsp:txXfrm>
    </dsp:sp>
    <dsp:sp modelId="{E957DB55-8962-4F8C-A7A9-D11BD208BC43}">
      <dsp:nvSpPr>
        <dsp:cNvPr id="0" name=""/>
        <dsp:cNvSpPr/>
      </dsp:nvSpPr>
      <dsp:spPr>
        <a:xfrm>
          <a:off x="570" y="2385072"/>
          <a:ext cx="2484152" cy="124207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000" b="0" i="0" u="none" strike="noStrike" kern="1200" cap="none" normalizeH="0" baseline="0" dirty="0" smtClean="0">
              <a:ln>
                <a:noFill/>
              </a:ln>
              <a:solidFill>
                <a:schemeClr val="bg1"/>
              </a:solidFill>
              <a:effectLst/>
              <a:latin typeface="Verdana" pitchFamily="34" charset="0"/>
              <a:cs typeface="Arial" charset="0"/>
            </a:rPr>
            <a:t>Довгоствольну</a:t>
          </a:r>
          <a:br>
            <a:rPr kumimoji="0" lang="uk-UA" altLang="ru-RU" sz="2000" b="0" i="0" u="none" strike="noStrike" kern="1200" cap="none" normalizeH="0" baseline="0" dirty="0" smtClean="0">
              <a:ln>
                <a:noFill/>
              </a:ln>
              <a:solidFill>
                <a:schemeClr val="bg1"/>
              </a:solidFill>
              <a:effectLst/>
              <a:latin typeface="Verdana" pitchFamily="34" charset="0"/>
              <a:cs typeface="Arial" charset="0"/>
            </a:rPr>
          </a:br>
          <a:r>
            <a:rPr kumimoji="0" lang="uk-UA" altLang="ru-RU" sz="2000" b="0" i="0" u="none" strike="noStrike" kern="1200" cap="none" normalizeH="0" baseline="0" dirty="0" smtClean="0">
              <a:ln>
                <a:noFill/>
              </a:ln>
              <a:solidFill>
                <a:schemeClr val="bg1"/>
              </a:solidFill>
              <a:effectLst/>
              <a:latin typeface="Verdana" pitchFamily="34" charset="0"/>
              <a:cs typeface="Arial" charset="0"/>
            </a:rPr>
            <a:t> (&gt;550 мм)</a:t>
          </a:r>
          <a:r>
            <a:rPr kumimoji="0" lang="ru-RU" altLang="ru-RU" sz="2000" b="0" i="0" u="none" strike="noStrike" kern="1200" cap="none" normalizeH="0" baseline="0" dirty="0" smtClean="0">
              <a:ln>
                <a:noFill/>
              </a:ln>
              <a:solidFill>
                <a:schemeClr val="bg1"/>
              </a:solidFill>
              <a:effectLst/>
              <a:latin typeface="Verdana" pitchFamily="34" charset="0"/>
              <a:cs typeface="Arial" charset="0"/>
            </a:rPr>
            <a:t> </a:t>
          </a:r>
        </a:p>
      </dsp:txBody>
      <dsp:txXfrm>
        <a:off x="570" y="2385072"/>
        <a:ext cx="2484152" cy="1242076"/>
      </dsp:txXfrm>
    </dsp:sp>
    <dsp:sp modelId="{85374B70-A868-4798-AC3F-75B2106F9732}">
      <dsp:nvSpPr>
        <dsp:cNvPr id="0" name=""/>
        <dsp:cNvSpPr/>
      </dsp:nvSpPr>
      <dsp:spPr>
        <a:xfrm>
          <a:off x="3006395" y="2385072"/>
          <a:ext cx="2484152" cy="124207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000" b="0" i="0" u="none" strike="noStrike" kern="1200" cap="none" normalizeH="0" baseline="0" dirty="0" err="1" smtClean="0">
              <a:ln>
                <a:noFill/>
              </a:ln>
              <a:solidFill>
                <a:schemeClr val="bg1"/>
              </a:solidFill>
              <a:effectLst/>
              <a:latin typeface="Verdana" pitchFamily="34" charset="0"/>
              <a:cs typeface="Arial" charset="0"/>
            </a:rPr>
            <a:t>Середньоствольну</a:t>
          </a:r>
          <a:endParaRPr kumimoji="0" lang="uk-UA" altLang="ru-RU" sz="2000" b="0" i="0" u="none" strike="noStrike" kern="1200" cap="none" normalizeH="0" baseline="0" dirty="0" smtClean="0">
            <a:ln>
              <a:noFill/>
            </a:ln>
            <a:solidFill>
              <a:schemeClr val="bg1"/>
            </a:solidFill>
            <a:effectLst/>
            <a:latin typeface="Verdana" pitchFamily="34"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000" b="0" i="0" u="none" strike="noStrike" kern="1200" cap="none" normalizeH="0" baseline="0" dirty="0" smtClean="0">
              <a:ln>
                <a:noFill/>
              </a:ln>
              <a:solidFill>
                <a:schemeClr val="bg1"/>
              </a:solidFill>
              <a:effectLst/>
              <a:latin typeface="Verdana" pitchFamily="34" charset="0"/>
              <a:cs typeface="Arial" charset="0"/>
            </a:rPr>
            <a:t> (160-550 мм)</a:t>
          </a:r>
          <a:r>
            <a:rPr kumimoji="0" lang="ru-RU" altLang="ru-RU" sz="2000" b="0" i="0" u="none" strike="noStrike" kern="1200" cap="none" normalizeH="0" baseline="0" dirty="0" smtClean="0">
              <a:ln>
                <a:noFill/>
              </a:ln>
              <a:solidFill>
                <a:schemeClr val="bg1"/>
              </a:solidFill>
              <a:effectLst/>
              <a:latin typeface="Verdana" pitchFamily="34" charset="0"/>
              <a:cs typeface="Arial" charset="0"/>
            </a:rPr>
            <a:t> </a:t>
          </a:r>
        </a:p>
      </dsp:txBody>
      <dsp:txXfrm>
        <a:off x="3006395" y="2385072"/>
        <a:ext cx="2484152" cy="1242076"/>
      </dsp:txXfrm>
    </dsp:sp>
    <dsp:sp modelId="{01406178-0051-46E0-90BB-FDEBE691CDFA}">
      <dsp:nvSpPr>
        <dsp:cNvPr id="0" name=""/>
        <dsp:cNvSpPr/>
      </dsp:nvSpPr>
      <dsp:spPr>
        <a:xfrm>
          <a:off x="6012220" y="2385072"/>
          <a:ext cx="2484152" cy="124207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000" b="0" i="0" u="none" strike="noStrike" kern="1200" cap="none" normalizeH="0" baseline="0" dirty="0" err="1" smtClean="0">
              <a:ln>
                <a:noFill/>
              </a:ln>
              <a:solidFill>
                <a:schemeClr val="bg1"/>
              </a:solidFill>
              <a:effectLst/>
              <a:latin typeface="Verdana" pitchFamily="34" charset="0"/>
              <a:cs typeface="Arial" charset="0"/>
            </a:rPr>
            <a:t>Короткоствольну</a:t>
          </a:r>
          <a:endParaRPr kumimoji="0" lang="uk-UA" altLang="ru-RU" sz="2000" b="0" i="0" u="none" strike="noStrike" kern="1200" cap="none" normalizeH="0" baseline="0" dirty="0" smtClean="0">
            <a:ln>
              <a:noFill/>
            </a:ln>
            <a:solidFill>
              <a:schemeClr val="bg1"/>
            </a:solidFill>
            <a:effectLst/>
            <a:latin typeface="Verdana" pitchFamily="34"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000" b="0" i="0" u="none" strike="noStrike" kern="1200" cap="none" normalizeH="0" baseline="0" dirty="0" smtClean="0">
              <a:ln>
                <a:noFill/>
              </a:ln>
              <a:solidFill>
                <a:schemeClr val="bg1"/>
              </a:solidFill>
              <a:effectLst/>
              <a:latin typeface="Verdana" pitchFamily="34" charset="0"/>
              <a:cs typeface="Arial" charset="0"/>
            </a:rPr>
            <a:t> (&lt;160 мм)</a:t>
          </a:r>
          <a:r>
            <a:rPr kumimoji="0" lang="ru-RU" altLang="ru-RU" sz="2000" b="0" i="0" u="none" strike="noStrike" kern="1200" cap="none" normalizeH="0" baseline="0" dirty="0" smtClean="0">
              <a:ln>
                <a:noFill/>
              </a:ln>
              <a:solidFill>
                <a:schemeClr val="bg1"/>
              </a:solidFill>
              <a:effectLst/>
              <a:latin typeface="Verdana" pitchFamily="34" charset="0"/>
              <a:cs typeface="Arial" charset="0"/>
            </a:rPr>
            <a:t> </a:t>
          </a:r>
        </a:p>
      </dsp:txBody>
      <dsp:txXfrm>
        <a:off x="6012220" y="2385072"/>
        <a:ext cx="2484152" cy="124207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066ECD-9143-41B0-9132-064A4FD1AF2D}">
      <dsp:nvSpPr>
        <dsp:cNvPr id="0" name=""/>
        <dsp:cNvSpPr/>
      </dsp:nvSpPr>
      <dsp:spPr>
        <a:xfrm>
          <a:off x="4381500" y="1973328"/>
          <a:ext cx="3099943" cy="538006"/>
        </a:xfrm>
        <a:custGeom>
          <a:avLst/>
          <a:gdLst/>
          <a:ahLst/>
          <a:cxnLst/>
          <a:rect l="0" t="0" r="0" b="0"/>
          <a:pathLst>
            <a:path>
              <a:moveTo>
                <a:pt x="0" y="0"/>
              </a:moveTo>
              <a:lnTo>
                <a:pt x="0" y="269003"/>
              </a:lnTo>
              <a:lnTo>
                <a:pt x="3099943" y="269003"/>
              </a:lnTo>
              <a:lnTo>
                <a:pt x="3099943" y="53800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67C11A-810C-447C-A4FD-7CAD67444E0A}">
      <dsp:nvSpPr>
        <dsp:cNvPr id="0" name=""/>
        <dsp:cNvSpPr/>
      </dsp:nvSpPr>
      <dsp:spPr>
        <a:xfrm>
          <a:off x="4335779" y="1973328"/>
          <a:ext cx="91440" cy="538006"/>
        </a:xfrm>
        <a:custGeom>
          <a:avLst/>
          <a:gdLst/>
          <a:ahLst/>
          <a:cxnLst/>
          <a:rect l="0" t="0" r="0" b="0"/>
          <a:pathLst>
            <a:path>
              <a:moveTo>
                <a:pt x="45720" y="0"/>
              </a:moveTo>
              <a:lnTo>
                <a:pt x="45720" y="53800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57A2B5-B829-4338-821A-FFC4F45DC0A2}">
      <dsp:nvSpPr>
        <dsp:cNvPr id="0" name=""/>
        <dsp:cNvSpPr/>
      </dsp:nvSpPr>
      <dsp:spPr>
        <a:xfrm>
          <a:off x="1281556" y="1973328"/>
          <a:ext cx="3099943" cy="538006"/>
        </a:xfrm>
        <a:custGeom>
          <a:avLst/>
          <a:gdLst/>
          <a:ahLst/>
          <a:cxnLst/>
          <a:rect l="0" t="0" r="0" b="0"/>
          <a:pathLst>
            <a:path>
              <a:moveTo>
                <a:pt x="3099943" y="0"/>
              </a:moveTo>
              <a:lnTo>
                <a:pt x="3099943" y="269003"/>
              </a:lnTo>
              <a:lnTo>
                <a:pt x="0" y="269003"/>
              </a:lnTo>
              <a:lnTo>
                <a:pt x="0" y="53800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820CD0-8219-4E57-9F1B-70E9A0D66E3E}">
      <dsp:nvSpPr>
        <dsp:cNvPr id="0" name=""/>
        <dsp:cNvSpPr/>
      </dsp:nvSpPr>
      <dsp:spPr>
        <a:xfrm>
          <a:off x="2691403" y="692359"/>
          <a:ext cx="3380193" cy="128096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000" b="0" i="0" u="none" strike="noStrike" kern="1200" cap="none" normalizeH="0" baseline="0" dirty="0" smtClean="0">
              <a:ln>
                <a:noFill/>
              </a:ln>
              <a:solidFill>
                <a:srgbClr val="000000"/>
              </a:solidFill>
              <a:effectLst/>
              <a:latin typeface="Verdana" pitchFamily="34" charset="0"/>
              <a:cs typeface="Arial" charset="0"/>
            </a:rPr>
            <a:t>за конструктивними</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000" b="0" i="0" u="none" strike="noStrike" kern="1200" cap="none" normalizeH="0" baseline="0" dirty="0" smtClean="0">
              <a:ln>
                <a:noFill/>
              </a:ln>
              <a:solidFill>
                <a:srgbClr val="000000"/>
              </a:solidFill>
              <a:effectLst/>
              <a:latin typeface="Verdana" pitchFamily="34" charset="0"/>
              <a:cs typeface="Arial" charset="0"/>
            </a:rPr>
            <a:t> особливостями (будовою)</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000" b="0" i="0" u="none" strike="noStrike" kern="1200" cap="none" normalizeH="0" baseline="0" dirty="0" smtClean="0">
              <a:ln>
                <a:noFill/>
              </a:ln>
              <a:solidFill>
                <a:srgbClr val="000000"/>
              </a:solidFill>
              <a:effectLst/>
              <a:latin typeface="Verdana" pitchFamily="34" charset="0"/>
              <a:cs typeface="Arial" charset="0"/>
            </a:rPr>
            <a:t> каналу ствола</a:t>
          </a:r>
          <a:r>
            <a:rPr kumimoji="0" lang="ru-RU" altLang="ru-RU" sz="2000" b="0" i="0" u="none" strike="noStrike" kern="1200" cap="none" normalizeH="0" baseline="0" dirty="0" smtClean="0">
              <a:ln>
                <a:noFill/>
              </a:ln>
              <a:solidFill>
                <a:schemeClr val="tx1"/>
              </a:solidFill>
              <a:effectLst/>
              <a:latin typeface="Verdana" pitchFamily="34" charset="0"/>
              <a:cs typeface="Arial" charset="0"/>
            </a:rPr>
            <a:t> </a:t>
          </a:r>
        </a:p>
      </dsp:txBody>
      <dsp:txXfrm>
        <a:off x="2691403" y="692359"/>
        <a:ext cx="3380193" cy="1280968"/>
      </dsp:txXfrm>
    </dsp:sp>
    <dsp:sp modelId="{13D36737-75BB-41A6-88D2-2FA98F5C2253}">
      <dsp:nvSpPr>
        <dsp:cNvPr id="0" name=""/>
        <dsp:cNvSpPr/>
      </dsp:nvSpPr>
      <dsp:spPr>
        <a:xfrm>
          <a:off x="588" y="2511334"/>
          <a:ext cx="2561936" cy="128096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000" b="0" i="0" u="none" strike="noStrike" kern="1200" cap="none" normalizeH="0" baseline="0" smtClean="0">
              <a:ln>
                <a:noFill/>
              </a:ln>
              <a:solidFill>
                <a:srgbClr val="000000"/>
              </a:solidFill>
              <a:effectLst/>
              <a:latin typeface="Verdana" pitchFamily="34" charset="0"/>
              <a:cs typeface="Arial" charset="0"/>
            </a:rPr>
            <a:t>нарізна</a:t>
          </a:r>
          <a:endParaRPr kumimoji="0" lang="ru-RU" altLang="ru-RU" sz="2000" b="0" i="0" u="none" strike="noStrike" kern="1200" cap="none" normalizeH="0" baseline="0" smtClean="0">
            <a:ln>
              <a:noFill/>
            </a:ln>
            <a:solidFill>
              <a:srgbClr val="000000"/>
            </a:solidFill>
            <a:effectLst/>
            <a:latin typeface="Verdana" pitchFamily="34" charset="0"/>
            <a:cs typeface="Arial" charset="0"/>
          </a:endParaRPr>
        </a:p>
      </dsp:txBody>
      <dsp:txXfrm>
        <a:off x="588" y="2511334"/>
        <a:ext cx="2561936" cy="1280968"/>
      </dsp:txXfrm>
    </dsp:sp>
    <dsp:sp modelId="{0B707B54-EAA2-49AD-A9B6-DCBD039B69C0}">
      <dsp:nvSpPr>
        <dsp:cNvPr id="0" name=""/>
        <dsp:cNvSpPr/>
      </dsp:nvSpPr>
      <dsp:spPr>
        <a:xfrm>
          <a:off x="3100531" y="2511334"/>
          <a:ext cx="2561936" cy="128096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000" b="0" i="0" u="none" strike="noStrike" kern="1200" cap="none" normalizeH="0" baseline="0" smtClean="0">
              <a:ln>
                <a:noFill/>
              </a:ln>
              <a:solidFill>
                <a:srgbClr val="000000"/>
              </a:solidFill>
              <a:effectLst/>
              <a:latin typeface="Verdana" pitchFamily="34" charset="0"/>
              <a:cs typeface="Arial" charset="0"/>
            </a:rPr>
            <a:t>гладкоствольна</a:t>
          </a:r>
          <a:endParaRPr kumimoji="0" lang="ru-RU" altLang="ru-RU" sz="2000" b="0" i="0" u="none" strike="noStrike" kern="1200" cap="none" normalizeH="0" baseline="0" smtClean="0">
            <a:ln>
              <a:noFill/>
            </a:ln>
            <a:solidFill>
              <a:srgbClr val="000000"/>
            </a:solidFill>
            <a:effectLst/>
            <a:latin typeface="Verdana" pitchFamily="34" charset="0"/>
            <a:cs typeface="Arial" charset="0"/>
          </a:endParaRPr>
        </a:p>
      </dsp:txBody>
      <dsp:txXfrm>
        <a:off x="3100531" y="2511334"/>
        <a:ext cx="2561936" cy="1280968"/>
      </dsp:txXfrm>
    </dsp:sp>
    <dsp:sp modelId="{202461EC-0D1C-41A5-918C-3B24104E07C0}">
      <dsp:nvSpPr>
        <dsp:cNvPr id="0" name=""/>
        <dsp:cNvSpPr/>
      </dsp:nvSpPr>
      <dsp:spPr>
        <a:xfrm>
          <a:off x="6200475" y="2511334"/>
          <a:ext cx="2561936" cy="128096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000" b="0" i="0" u="none" strike="noStrike" kern="1200" cap="none" normalizeH="0" baseline="0" dirty="0" smtClean="0">
              <a:ln>
                <a:noFill/>
              </a:ln>
              <a:solidFill>
                <a:srgbClr val="000000"/>
              </a:solidFill>
              <a:effectLst/>
              <a:latin typeface="Verdana" pitchFamily="34" charset="0"/>
              <a:cs typeface="Arial" charset="0"/>
            </a:rPr>
            <a:t>комбінована</a:t>
          </a:r>
          <a:endParaRPr kumimoji="0" lang="ru-RU" altLang="ru-RU" sz="2000" b="0" i="0" u="none" strike="noStrike" kern="1200" cap="none" normalizeH="0" baseline="0" dirty="0" smtClean="0">
            <a:ln>
              <a:noFill/>
            </a:ln>
            <a:solidFill>
              <a:srgbClr val="000000"/>
            </a:solidFill>
            <a:effectLst/>
            <a:latin typeface="Verdana" pitchFamily="34" charset="0"/>
            <a:cs typeface="Arial" charset="0"/>
          </a:endParaRPr>
        </a:p>
      </dsp:txBody>
      <dsp:txXfrm>
        <a:off x="6200475" y="2511334"/>
        <a:ext cx="2561936" cy="1280968"/>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4#3">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4#2">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046061-7312-4D7B-A92E-EF1C1FE83472}" type="datetimeFigureOut">
              <a:rPr lang="ru-RU" smtClean="0"/>
              <a:t>02.10.2013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B6CA22-82C2-45D1-8C3A-D1F470C75F5E}" type="slidenum">
              <a:rPr lang="ru-RU" smtClean="0"/>
              <a:t>‹#›</a:t>
            </a:fld>
            <a:endParaRPr lang="ru-RU"/>
          </a:p>
        </p:txBody>
      </p:sp>
    </p:spTree>
    <p:extLst>
      <p:ext uri="{BB962C8B-B14F-4D97-AF65-F5344CB8AC3E}">
        <p14:creationId xmlns:p14="http://schemas.microsoft.com/office/powerpoint/2010/main" val="1567628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BC18F674-4494-45EA-85A7-F53D22BA5BE9}" type="datetime1">
              <a:rPr lang="ru-RU" altLang="ru-RU"/>
              <a:pPr/>
              <a:t>02.10.2013</a:t>
            </a:fld>
            <a:endParaRPr lang="ru-RU" altLang="ru-RU"/>
          </a:p>
        </p:txBody>
      </p:sp>
      <p:sp>
        <p:nvSpPr>
          <p:cNvPr id="7" name="Rectangle 7"/>
          <p:cNvSpPr>
            <a:spLocks noGrp="1" noChangeArrowheads="1"/>
          </p:cNvSpPr>
          <p:nvPr>
            <p:ph type="sldNum" sz="quarter" idx="5"/>
          </p:nvPr>
        </p:nvSpPr>
        <p:spPr>
          <a:ln/>
        </p:spPr>
        <p:txBody>
          <a:bodyPr/>
          <a:lstStyle/>
          <a:p>
            <a:fld id="{138E64B6-68B8-4A3E-BDE2-7D4D588405CA}" type="slidenum">
              <a:rPr lang="ru-RU" altLang="ru-RU"/>
              <a:pPr/>
              <a:t>87</a:t>
            </a:fld>
            <a:endParaRPr lang="ru-RU" altLang="ru-RU"/>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p:txBody>
          <a:bodyPr/>
          <a:lstStyle/>
          <a:p>
            <a:endParaRPr lang="ru-RU" alt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B6CA22-82C2-45D1-8C3A-D1F470C75F5E}" type="slidenum">
              <a:rPr lang="ru-RU" smtClean="0"/>
              <a:t>105</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ru-RU" smtClean="0"/>
              <a:t>Образец заголовка</a:t>
            </a:r>
            <a:endParaRPr kumimoji="0" lang="en-US"/>
          </a:p>
        </p:txBody>
      </p:sp>
      <p:sp>
        <p:nvSpPr>
          <p:cNvPr id="28" name="Дата 27"/>
          <p:cNvSpPr>
            <a:spLocks noGrp="1"/>
          </p:cNvSpPr>
          <p:nvPr>
            <p:ph type="dt" sz="half" idx="10"/>
          </p:nvPr>
        </p:nvSpPr>
        <p:spPr/>
        <p:txBody>
          <a:bodyPr/>
          <a:lstStyle/>
          <a:p>
            <a:fld id="{5B106E36-FD25-4E2D-B0AA-010F637433A0}" type="datetimeFigureOut">
              <a:rPr lang="ru-RU" smtClean="0"/>
              <a:pPr/>
              <a:t>02.10.2013</a:t>
            </a:fld>
            <a:endParaRPr lang="ru-RU"/>
          </a:p>
        </p:txBody>
      </p:sp>
      <p:sp>
        <p:nvSpPr>
          <p:cNvPr id="17" name="Нижний колонтитул 16"/>
          <p:cNvSpPr>
            <a:spLocks noGrp="1"/>
          </p:cNvSpPr>
          <p:nvPr>
            <p:ph type="ftr" sz="quarter" idx="11"/>
          </p:nvPr>
        </p:nvSpPr>
        <p:spPr/>
        <p:txBody>
          <a:bodyPr/>
          <a:lstStyle/>
          <a:p>
            <a:endParaRPr lang="ru-RU"/>
          </a:p>
        </p:txBody>
      </p:sp>
      <p:sp>
        <p:nvSpPr>
          <p:cNvPr id="29" name="Номер слайда 28"/>
          <p:cNvSpPr>
            <a:spLocks noGrp="1"/>
          </p:cNvSpPr>
          <p:nvPr>
            <p:ph type="sldNum" sz="quarter" idx="12"/>
          </p:nvPr>
        </p:nvSpPr>
        <p:spPr/>
        <p:txBody>
          <a:bodyPr/>
          <a:lstStyle/>
          <a:p>
            <a:fld id="{725C68B6-61C2-468F-89AB-4B9F7531AA68}" type="slidenum">
              <a:rPr lang="ru-RU" smtClean="0"/>
              <a:pPr/>
              <a:t>‹#›</a:t>
            </a:fld>
            <a:endParaRPr lang="ru-RU"/>
          </a:p>
        </p:txBody>
      </p:sp>
      <p:sp>
        <p:nvSpPr>
          <p:cNvPr id="9" name="Подзаголовок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02.10.2013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02.10.2013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274638"/>
            <a:ext cx="8229600" cy="1143000"/>
          </a:xfrm>
        </p:spPr>
        <p:txBody>
          <a:bodyPr/>
          <a:lstStyle/>
          <a:p>
            <a:r>
              <a:rPr lang="ru-RU" smtClean="0"/>
              <a:t>Образец заголовка</a:t>
            </a:r>
            <a:endParaRPr lang="ru-RU"/>
          </a:p>
        </p:txBody>
      </p:sp>
      <p:sp>
        <p:nvSpPr>
          <p:cNvPr id="3" name="Объект 2"/>
          <p:cNvSpPr>
            <a:spLocks noGrp="1"/>
          </p:cNvSpPr>
          <p:nvPr>
            <p:ph sz="quarter" idx="1"/>
          </p:nvPr>
        </p:nvSpPr>
        <p:spPr>
          <a:xfrm>
            <a:off x="457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57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4648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a:xfrm>
            <a:off x="457200" y="6245225"/>
            <a:ext cx="2133600" cy="476250"/>
          </a:xfrm>
        </p:spPr>
        <p:txBody>
          <a:bodyPr/>
          <a:lstStyle>
            <a:lvl1pPr>
              <a:defRPr/>
            </a:lvl1pPr>
          </a:lstStyle>
          <a:p>
            <a:endParaRPr lang="ru-RU" altLang="ru-RU"/>
          </a:p>
        </p:txBody>
      </p:sp>
      <p:sp>
        <p:nvSpPr>
          <p:cNvPr id="8" name="Нижний колонтитул 7"/>
          <p:cNvSpPr>
            <a:spLocks noGrp="1"/>
          </p:cNvSpPr>
          <p:nvPr>
            <p:ph type="ftr" sz="quarter" idx="11"/>
          </p:nvPr>
        </p:nvSpPr>
        <p:spPr>
          <a:xfrm>
            <a:off x="3124200" y="6245225"/>
            <a:ext cx="2895600" cy="476250"/>
          </a:xfrm>
        </p:spPr>
        <p:txBody>
          <a:bodyPr/>
          <a:lstStyle>
            <a:lvl1pPr>
              <a:defRPr/>
            </a:lvl1pPr>
          </a:lstStyle>
          <a:p>
            <a:endParaRPr lang="ru-RU" altLang="ru-RU"/>
          </a:p>
        </p:txBody>
      </p:sp>
      <p:sp>
        <p:nvSpPr>
          <p:cNvPr id="9" name="Номер слайда 8"/>
          <p:cNvSpPr>
            <a:spLocks noGrp="1"/>
          </p:cNvSpPr>
          <p:nvPr>
            <p:ph type="sldNum" sz="quarter" idx="12"/>
          </p:nvPr>
        </p:nvSpPr>
        <p:spPr>
          <a:xfrm>
            <a:off x="6553200" y="6245225"/>
            <a:ext cx="2133600" cy="476250"/>
          </a:xfrm>
        </p:spPr>
        <p:txBody>
          <a:bodyPr/>
          <a:lstStyle>
            <a:lvl1pPr>
              <a:defRPr/>
            </a:lvl1pPr>
          </a:lstStyle>
          <a:p>
            <a:fld id="{B0C1B450-E94B-4EF0-8BD9-28B3A54578AF}" type="slidenum">
              <a:rPr lang="ru-RU" altLang="ru-RU"/>
              <a:pPr/>
              <a:t>‹#›</a:t>
            </a:fld>
            <a:endParaRPr lang="ru-RU" altLang="ru-RU"/>
          </a:p>
        </p:txBody>
      </p:sp>
    </p:spTree>
    <p:extLst>
      <p:ext uri="{BB962C8B-B14F-4D97-AF65-F5344CB8AC3E}">
        <p14:creationId xmlns:p14="http://schemas.microsoft.com/office/powerpoint/2010/main" val="865992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cSld name="Заголовок, схема или организационная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ru-RU"/>
          </a:p>
        </p:txBody>
      </p:sp>
      <p:sp>
        <p:nvSpPr>
          <p:cNvPr id="3" name="Рисунок SmartArt 2"/>
          <p:cNvSpPr>
            <a:spLocks noGrp="1"/>
          </p:cNvSpPr>
          <p:nvPr>
            <p:ph type="dgm" idx="1"/>
          </p:nvPr>
        </p:nvSpPr>
        <p:spPr>
          <a:xfrm>
            <a:off x="457200" y="1600200"/>
            <a:ext cx="8229600" cy="4530725"/>
          </a:xfrm>
        </p:spPr>
        <p:txBody>
          <a:bodyPr/>
          <a:lstStyle/>
          <a:p>
            <a:endParaRPr lang="ru-RU"/>
          </a:p>
        </p:txBody>
      </p:sp>
      <p:sp>
        <p:nvSpPr>
          <p:cNvPr id="4" name="Дата 3"/>
          <p:cNvSpPr>
            <a:spLocks noGrp="1"/>
          </p:cNvSpPr>
          <p:nvPr>
            <p:ph type="dt" sz="half" idx="10"/>
          </p:nvPr>
        </p:nvSpPr>
        <p:spPr>
          <a:xfrm>
            <a:off x="457200" y="6243638"/>
            <a:ext cx="2133600" cy="457200"/>
          </a:xfrm>
        </p:spPr>
        <p:txBody>
          <a:bodyPr/>
          <a:lstStyle>
            <a:lvl1pPr>
              <a:defRPr/>
            </a:lvl1pPr>
          </a:lstStyle>
          <a:p>
            <a:endParaRPr lang="ru-RU" altLang="ru-RU"/>
          </a:p>
        </p:txBody>
      </p:sp>
      <p:sp>
        <p:nvSpPr>
          <p:cNvPr id="5" name="Нижний колонтитул 4"/>
          <p:cNvSpPr>
            <a:spLocks noGrp="1"/>
          </p:cNvSpPr>
          <p:nvPr>
            <p:ph type="ftr" sz="quarter" idx="11"/>
          </p:nvPr>
        </p:nvSpPr>
        <p:spPr>
          <a:xfrm>
            <a:off x="3124200" y="6248400"/>
            <a:ext cx="2895600" cy="457200"/>
          </a:xfrm>
        </p:spPr>
        <p:txBody>
          <a:bodyPr/>
          <a:lstStyle>
            <a:lvl1pPr>
              <a:defRPr/>
            </a:lvl1pPr>
          </a:lstStyle>
          <a:p>
            <a:endParaRPr lang="ru-RU" altLang="ru-RU"/>
          </a:p>
        </p:txBody>
      </p:sp>
      <p:sp>
        <p:nvSpPr>
          <p:cNvPr id="6" name="Номер слайда 5"/>
          <p:cNvSpPr>
            <a:spLocks noGrp="1"/>
          </p:cNvSpPr>
          <p:nvPr>
            <p:ph type="sldNum" sz="quarter" idx="12"/>
          </p:nvPr>
        </p:nvSpPr>
        <p:spPr>
          <a:xfrm>
            <a:off x="6553200" y="6243638"/>
            <a:ext cx="2133600" cy="457200"/>
          </a:xfrm>
        </p:spPr>
        <p:txBody>
          <a:bodyPr/>
          <a:lstStyle>
            <a:lvl1pPr>
              <a:defRPr/>
            </a:lvl1pPr>
          </a:lstStyle>
          <a:p>
            <a:fld id="{EBA8BD60-D3F6-428B-9951-6D6A3A0FCDB9}" type="slidenum">
              <a:rPr lang="ru-RU" altLang="ru-RU"/>
              <a:pPr/>
              <a:t>‹#›</a:t>
            </a:fld>
            <a:endParaRPr lang="ru-RU" altLang="ru-RU"/>
          </a:p>
        </p:txBody>
      </p:sp>
    </p:spTree>
    <p:extLst>
      <p:ext uri="{BB962C8B-B14F-4D97-AF65-F5344CB8AC3E}">
        <p14:creationId xmlns:p14="http://schemas.microsoft.com/office/powerpoint/2010/main" val="3162535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Объект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02.10.2013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02.10.2013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a:xfrm>
            <a:off x="7924800" y="6416675"/>
            <a:ext cx="762000" cy="365125"/>
          </a:xfrm>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Объект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02.10.2013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5B106E36-FD25-4E2D-B0AA-010F637433A0}" type="datetimeFigureOut">
              <a:rPr lang="ru-RU" smtClean="0"/>
              <a:pPr/>
              <a:t>02.10.2013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5B106E36-FD25-4E2D-B0AA-010F637433A0}" type="datetimeFigureOut">
              <a:rPr lang="ru-RU" smtClean="0"/>
              <a:pPr/>
              <a:t>02.10.2013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02.10.2013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Объект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02.10.2013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ru-RU" smtClean="0">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4" name="Текст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02.10.2013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5B106E36-FD25-4E2D-B0AA-010F637433A0}" type="datetimeFigureOut">
              <a:rPr lang="ru-RU" smtClean="0"/>
              <a:pPr/>
              <a:t>02.10.2013</a:t>
            </a:fld>
            <a:endParaRPr lang="ru-RU"/>
          </a:p>
        </p:txBody>
      </p:sp>
      <p:sp>
        <p:nvSpPr>
          <p:cNvPr id="3" name="Нижний колонтитул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ru-RU"/>
          </a:p>
        </p:txBody>
      </p:sp>
      <p:sp>
        <p:nvSpPr>
          <p:cNvPr id="23" name="Номер слайда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725C68B6-61C2-468F-89AB-4B9F7531AA68}" type="slidenum">
              <a:rPr lang="ru-RU" smtClean="0"/>
              <a:pPr/>
              <a:t>‹#›</a:t>
            </a:fld>
            <a:endParaRPr lang="ru-RU"/>
          </a:p>
        </p:txBody>
      </p:sp>
    </p:spTree>
  </p:cSld>
  <p:clrMap bg1="dk1" tx1="lt1" bg2="dk2" tx2="lt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104.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105.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106.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107.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10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10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11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2.xml"/><Relationship Id="rId5" Type="http://schemas.openxmlformats.org/officeDocument/2006/relationships/image" Target="../media/image84.png"/><Relationship Id="rId4" Type="http://schemas.openxmlformats.org/officeDocument/2006/relationships/image" Target="../media/image8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2.xml"/><Relationship Id="rId5" Type="http://schemas.openxmlformats.org/officeDocument/2006/relationships/image" Target="../media/image88.png"/><Relationship Id="rId4" Type="http://schemas.openxmlformats.org/officeDocument/2006/relationships/image" Target="../media/image87.png"/></Relationships>
</file>

<file path=ppt/slides/_rels/slide12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5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5.w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3.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3.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7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7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8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8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9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97.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3568" y="1340768"/>
            <a:ext cx="7920038" cy="2232025"/>
          </a:xfrm>
        </p:spPr>
        <p:txBody>
          <a:bodyPr>
            <a:normAutofit/>
          </a:bodyPr>
          <a:lstStyle/>
          <a:p>
            <a:pPr eaLnBrk="1" hangingPunct="1"/>
            <a:r>
              <a:rPr lang="ru-RU" altLang="ru-RU" sz="8000" b="1" i="1" dirty="0" smtClean="0">
                <a:solidFill>
                  <a:schemeClr val="tx1"/>
                </a:solidFill>
              </a:rPr>
              <a:t>ТРАСОЛОГІЯ</a:t>
            </a:r>
          </a:p>
        </p:txBody>
      </p:sp>
    </p:spTree>
    <p:extLst>
      <p:ext uri="{BB962C8B-B14F-4D97-AF65-F5344CB8AC3E}">
        <p14:creationId xmlns:p14="http://schemas.microsoft.com/office/powerpoint/2010/main" val="834622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0914" name="Rectangle 2"/>
          <p:cNvSpPr>
            <a:spLocks noGrp="1" noChangeArrowheads="1"/>
          </p:cNvSpPr>
          <p:nvPr>
            <p:ph type="title"/>
          </p:nvPr>
        </p:nvSpPr>
        <p:spPr/>
        <p:txBody>
          <a:bodyPr/>
          <a:lstStyle/>
          <a:p>
            <a:pPr eaLnBrk="1" hangingPunct="1"/>
            <a:r>
              <a:rPr lang="uk-UA" altLang="ru-RU" sz="3200" b="1" i="1" smtClean="0"/>
              <a:t>Динамічні сліди</a:t>
            </a:r>
            <a:r>
              <a:rPr lang="ru-RU" altLang="ru-RU" sz="3200" b="1" i="1" smtClean="0"/>
              <a:t> </a:t>
            </a:r>
          </a:p>
        </p:txBody>
      </p:sp>
      <p:sp>
        <p:nvSpPr>
          <p:cNvPr id="550915" name="Rectangle 3"/>
          <p:cNvSpPr>
            <a:spLocks noGrp="1" noChangeArrowheads="1"/>
          </p:cNvSpPr>
          <p:nvPr>
            <p:ph idx="1"/>
          </p:nvPr>
        </p:nvSpPr>
        <p:spPr>
          <a:xfrm>
            <a:off x="395288" y="1268413"/>
            <a:ext cx="8207375" cy="4752975"/>
          </a:xfrm>
        </p:spPr>
        <p:txBody>
          <a:bodyPr>
            <a:normAutofit/>
          </a:bodyPr>
          <a:lstStyle/>
          <a:p>
            <a:pPr eaLnBrk="1" hangingPunct="1">
              <a:buFont typeface="Wingdings" pitchFamily="2" charset="2"/>
              <a:buNone/>
            </a:pPr>
            <a:r>
              <a:rPr lang="uk-UA" altLang="ru-RU" sz="3500" b="1" i="1" dirty="0" smtClean="0"/>
              <a:t>   </a:t>
            </a:r>
            <a:r>
              <a:rPr lang="uk-UA" altLang="ru-RU" sz="3500" b="1" dirty="0" smtClean="0"/>
              <a:t>виникають в результаті самого руху одного або двох об'єктів </a:t>
            </a:r>
            <a:r>
              <a:rPr lang="uk-UA" altLang="ru-RU" sz="3500" b="1" dirty="0" err="1" smtClean="0"/>
              <a:t>слідоутворення</a:t>
            </a:r>
            <a:r>
              <a:rPr lang="uk-UA" altLang="ru-RU" sz="3500" b="1" dirty="0" smtClean="0"/>
              <a:t>. Кожна точка утворюючої поверхні залишає слід у вигляді лінії (траси). </a:t>
            </a:r>
          </a:p>
          <a:p>
            <a:pPr eaLnBrk="1" hangingPunct="1">
              <a:buFont typeface="Wingdings" pitchFamily="2" charset="2"/>
              <a:buNone/>
            </a:pPr>
            <a:r>
              <a:rPr lang="uk-UA" altLang="ru-RU" sz="3500" b="1" dirty="0" smtClean="0"/>
              <a:t>До </a:t>
            </a:r>
            <a:r>
              <a:rPr lang="uk-UA" altLang="ru-RU" sz="3500" b="1" u="sng" dirty="0" smtClean="0">
                <a:solidFill>
                  <a:srgbClr val="FFFF00"/>
                </a:solidFill>
              </a:rPr>
              <a:t>динамічних</a:t>
            </a:r>
            <a:r>
              <a:rPr lang="uk-UA" altLang="ru-RU" sz="3500" b="1" dirty="0" smtClean="0">
                <a:solidFill>
                  <a:srgbClr val="FFFF00"/>
                </a:solidFill>
              </a:rPr>
              <a:t> </a:t>
            </a:r>
            <a:r>
              <a:rPr lang="uk-UA" altLang="ru-RU" sz="3500" b="1" dirty="0" smtClean="0"/>
              <a:t>можуть бути віднесені сліди розрубу, розпилу, ковзання, свердління, різання, тертя тощо.</a:t>
            </a:r>
            <a:r>
              <a:rPr lang="ru-RU" altLang="ru-RU" dirty="0" smtClean="0"/>
              <a:t> </a:t>
            </a:r>
          </a:p>
        </p:txBody>
      </p:sp>
    </p:spTree>
    <p:extLst>
      <p:ext uri="{BB962C8B-B14F-4D97-AF65-F5344CB8AC3E}">
        <p14:creationId xmlns:p14="http://schemas.microsoft.com/office/powerpoint/2010/main" val="1928719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50914"/>
                                        </p:tgtEl>
                                        <p:attrNameLst>
                                          <p:attrName>style.visibility</p:attrName>
                                        </p:attrNameLst>
                                      </p:cBhvr>
                                      <p:to>
                                        <p:strVal val="visible"/>
                                      </p:to>
                                    </p:set>
                                    <p:anim calcmode="lin" valueType="num">
                                      <p:cBhvr>
                                        <p:cTn id="7" dur="500" fill="hold"/>
                                        <p:tgtEl>
                                          <p:spTgt spid="550914"/>
                                        </p:tgtEl>
                                        <p:attrNameLst>
                                          <p:attrName>ppt_w</p:attrName>
                                        </p:attrNameLst>
                                      </p:cBhvr>
                                      <p:tavLst>
                                        <p:tav tm="0">
                                          <p:val>
                                            <p:fltVal val="0"/>
                                          </p:val>
                                        </p:tav>
                                        <p:tav tm="100000">
                                          <p:val>
                                            <p:strVal val="#ppt_w"/>
                                          </p:val>
                                        </p:tav>
                                      </p:tavLst>
                                    </p:anim>
                                    <p:anim calcmode="lin" valueType="num">
                                      <p:cBhvr>
                                        <p:cTn id="8" dur="500" fill="hold"/>
                                        <p:tgtEl>
                                          <p:spTgt spid="550914"/>
                                        </p:tgtEl>
                                        <p:attrNameLst>
                                          <p:attrName>ppt_h</p:attrName>
                                        </p:attrNameLst>
                                      </p:cBhvr>
                                      <p:tavLst>
                                        <p:tav tm="0">
                                          <p:val>
                                            <p:fltVal val="0"/>
                                          </p:val>
                                        </p:tav>
                                        <p:tav tm="100000">
                                          <p:val>
                                            <p:strVal val="#ppt_h"/>
                                          </p:val>
                                        </p:tav>
                                      </p:tavLst>
                                    </p:anim>
                                    <p:animEffect transition="in" filter="fade">
                                      <p:cBhvr>
                                        <p:cTn id="9" dur="500"/>
                                        <p:tgtEl>
                                          <p:spTgt spid="550914"/>
                                        </p:tgtEl>
                                      </p:cBhvr>
                                    </p:animEffect>
                                  </p:childTnLst>
                                </p:cTn>
                              </p:par>
                            </p:childTnLst>
                          </p:cTn>
                        </p:par>
                        <p:par>
                          <p:cTn id="10" fill="hold" nodeType="afterGroup">
                            <p:stCondLst>
                              <p:cond delay="500"/>
                            </p:stCondLst>
                            <p:childTnLst>
                              <p:par>
                                <p:cTn id="11" presetID="40" presetClass="entr" presetSubtype="0" fill="hold" grpId="0" nodeType="afterEffect">
                                  <p:stCondLst>
                                    <p:cond delay="0"/>
                                  </p:stCondLst>
                                  <p:childTnLst>
                                    <p:set>
                                      <p:cBhvr>
                                        <p:cTn id="12" dur="1" fill="hold">
                                          <p:stCondLst>
                                            <p:cond delay="0"/>
                                          </p:stCondLst>
                                        </p:cTn>
                                        <p:tgtEl>
                                          <p:spTgt spid="550915">
                                            <p:txEl>
                                              <p:pRg st="0" end="0"/>
                                            </p:txEl>
                                          </p:spTgt>
                                        </p:tgtEl>
                                        <p:attrNameLst>
                                          <p:attrName>style.visibility</p:attrName>
                                        </p:attrNameLst>
                                      </p:cBhvr>
                                      <p:to>
                                        <p:strVal val="visible"/>
                                      </p:to>
                                    </p:set>
                                    <p:animEffect transition="in" filter="fade">
                                      <p:cBhvr>
                                        <p:cTn id="13" dur="1000">
                                          <p:stCondLst>
                                            <p:cond delay="0"/>
                                          </p:stCondLst>
                                        </p:cTn>
                                        <p:tgtEl>
                                          <p:spTgt spid="550915">
                                            <p:txEl>
                                              <p:pRg st="0" end="0"/>
                                            </p:txEl>
                                          </p:spTgt>
                                        </p:tgtEl>
                                      </p:cBhvr>
                                    </p:animEffect>
                                    <p:anim calcmode="lin" valueType="num">
                                      <p:cBhvr>
                                        <p:cTn id="14" dur="1000" fill="hold">
                                          <p:stCondLst>
                                            <p:cond delay="0"/>
                                          </p:stCondLst>
                                        </p:cTn>
                                        <p:tgtEl>
                                          <p:spTgt spid="550915">
                                            <p:txEl>
                                              <p:pRg st="0" end="0"/>
                                            </p:txEl>
                                          </p:spTgt>
                                        </p:tgtEl>
                                        <p:attrNameLst>
                                          <p:attrName>ppt_x</p:attrName>
                                        </p:attrNameLst>
                                      </p:cBhvr>
                                      <p:tavLst>
                                        <p:tav tm="0">
                                          <p:val>
                                            <p:strVal val="#ppt_x-.1"/>
                                          </p:val>
                                        </p:tav>
                                        <p:tav tm="100000">
                                          <p:val>
                                            <p:strVal val="#ppt_x"/>
                                          </p:val>
                                        </p:tav>
                                      </p:tavLst>
                                    </p:anim>
                                    <p:anim calcmode="lin" valueType="num">
                                      <p:cBhvr>
                                        <p:cTn id="15" dur="1000" fill="hold">
                                          <p:stCondLst>
                                            <p:cond delay="0"/>
                                          </p:stCondLst>
                                        </p:cTn>
                                        <p:tgtEl>
                                          <p:spTgt spid="550915">
                                            <p:txEl>
                                              <p:pRg st="0" end="0"/>
                                            </p:txEl>
                                          </p:spTgt>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1500"/>
                            </p:stCondLst>
                            <p:childTnLst>
                              <p:par>
                                <p:cTn id="17" presetID="40" presetClass="entr" presetSubtype="0" fill="hold" grpId="0" nodeType="afterEffect">
                                  <p:stCondLst>
                                    <p:cond delay="0"/>
                                  </p:stCondLst>
                                  <p:childTnLst>
                                    <p:set>
                                      <p:cBhvr>
                                        <p:cTn id="18" dur="1" fill="hold">
                                          <p:stCondLst>
                                            <p:cond delay="0"/>
                                          </p:stCondLst>
                                        </p:cTn>
                                        <p:tgtEl>
                                          <p:spTgt spid="550915">
                                            <p:txEl>
                                              <p:pRg st="1" end="1"/>
                                            </p:txEl>
                                          </p:spTgt>
                                        </p:tgtEl>
                                        <p:attrNameLst>
                                          <p:attrName>style.visibility</p:attrName>
                                        </p:attrNameLst>
                                      </p:cBhvr>
                                      <p:to>
                                        <p:strVal val="visible"/>
                                      </p:to>
                                    </p:set>
                                    <p:animEffect transition="in" filter="fade">
                                      <p:cBhvr>
                                        <p:cTn id="19" dur="1000">
                                          <p:stCondLst>
                                            <p:cond delay="0"/>
                                          </p:stCondLst>
                                        </p:cTn>
                                        <p:tgtEl>
                                          <p:spTgt spid="550915">
                                            <p:txEl>
                                              <p:pRg st="1" end="1"/>
                                            </p:txEl>
                                          </p:spTgt>
                                        </p:tgtEl>
                                      </p:cBhvr>
                                    </p:animEffect>
                                    <p:anim calcmode="lin" valueType="num">
                                      <p:cBhvr>
                                        <p:cTn id="20" dur="1000" fill="hold">
                                          <p:stCondLst>
                                            <p:cond delay="0"/>
                                          </p:stCondLst>
                                        </p:cTn>
                                        <p:tgtEl>
                                          <p:spTgt spid="550915">
                                            <p:txEl>
                                              <p:pRg st="1" end="1"/>
                                            </p:txEl>
                                          </p:spTgt>
                                        </p:tgtEl>
                                        <p:attrNameLst>
                                          <p:attrName>ppt_x</p:attrName>
                                        </p:attrNameLst>
                                      </p:cBhvr>
                                      <p:tavLst>
                                        <p:tav tm="0">
                                          <p:val>
                                            <p:strVal val="#ppt_x-.1"/>
                                          </p:val>
                                        </p:tav>
                                        <p:tav tm="100000">
                                          <p:val>
                                            <p:strVal val="#ppt_x"/>
                                          </p:val>
                                        </p:tav>
                                      </p:tavLst>
                                    </p:anim>
                                    <p:anim calcmode="lin" valueType="num">
                                      <p:cBhvr>
                                        <p:cTn id="21" dur="1000" fill="hold">
                                          <p:stCondLst>
                                            <p:cond delay="0"/>
                                          </p:stCondLst>
                                        </p:cTn>
                                        <p:tgtEl>
                                          <p:spTgt spid="55091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14" grpId="0"/>
      <p:bldP spid="550915"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dirty="0" smtClean="0"/>
              <a:t>При огляді бойової зброї необхідно</a:t>
            </a:r>
            <a:endParaRPr lang="ru-RU" dirty="0"/>
          </a:p>
        </p:txBody>
      </p:sp>
      <p:sp>
        <p:nvSpPr>
          <p:cNvPr id="3" name="Содержимое 2"/>
          <p:cNvSpPr>
            <a:spLocks noGrp="1"/>
          </p:cNvSpPr>
          <p:nvPr>
            <p:ph idx="1"/>
          </p:nvPr>
        </p:nvSpPr>
        <p:spPr/>
        <p:txBody>
          <a:bodyPr>
            <a:normAutofit fontScale="92500" lnSpcReduction="20000"/>
          </a:bodyPr>
          <a:lstStyle/>
          <a:p>
            <a:r>
              <a:rPr lang="uk-UA" dirty="0" smtClean="0"/>
              <a:t>встановити, чи знаходиться курок (ударник) на бойовому або захисному взводі та чи є патрон у патроннику;</a:t>
            </a:r>
          </a:p>
          <a:p>
            <a:r>
              <a:rPr lang="uk-UA" dirty="0" smtClean="0"/>
              <a:t>витягти магазин, оглянути його поверхню;</a:t>
            </a:r>
          </a:p>
          <a:p>
            <a:r>
              <a:rPr lang="uk-UA" dirty="0" smtClean="0"/>
              <a:t>розрядити зброю;</a:t>
            </a:r>
          </a:p>
          <a:p>
            <a:r>
              <a:rPr lang="uk-UA" dirty="0" smtClean="0"/>
              <a:t>вжити заходів щодо відшукання слідів;</a:t>
            </a:r>
          </a:p>
          <a:p>
            <a:r>
              <a:rPr lang="uk-UA" dirty="0" smtClean="0"/>
              <a:t>оглянути внутрішню поверхню каналу ствола для виявлення слідів пострілу у вигляді нагару, незгорілих порошинок;</a:t>
            </a:r>
          </a:p>
          <a:p>
            <a:r>
              <a:rPr lang="uk-UA" dirty="0" smtClean="0"/>
              <a:t>встановити, чи немає яких-небудь ушкоджень на зброї або чи не відсутні які-небудь частини; </a:t>
            </a:r>
            <a:endParaRPr lang="ru-RU" dirty="0" smtClean="0"/>
          </a:p>
          <a:p>
            <a:r>
              <a:rPr lang="uk-UA" dirty="0" smtClean="0"/>
              <a:t>визначити наявність або відсутність запаху пороху в каналі ствола. </a:t>
            </a:r>
            <a:endParaRPr lang="ru-RU" dirty="0" smtClean="0"/>
          </a:p>
          <a:p>
            <a:endParaRPr lang="ru-RU"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i="1" dirty="0" smtClean="0"/>
              <a:t>Визначення напрямку пострілу і місця, звідки він був зроблений</a:t>
            </a:r>
            <a:r>
              <a:rPr lang="uk-UA" dirty="0" smtClean="0"/>
              <a:t>.</a:t>
            </a:r>
            <a:endParaRPr lang="ru-RU" dirty="0"/>
          </a:p>
        </p:txBody>
      </p:sp>
      <p:sp>
        <p:nvSpPr>
          <p:cNvPr id="3" name="Содержимое 2"/>
          <p:cNvSpPr>
            <a:spLocks noGrp="1"/>
          </p:cNvSpPr>
          <p:nvPr>
            <p:ph idx="1"/>
          </p:nvPr>
        </p:nvSpPr>
        <p:spPr/>
        <p:txBody>
          <a:bodyPr>
            <a:normAutofit fontScale="92500" lnSpcReduction="20000"/>
          </a:bodyPr>
          <a:lstStyle/>
          <a:p>
            <a:pPr marL="137160" indent="0">
              <a:buNone/>
            </a:pPr>
            <a:r>
              <a:rPr lang="uk-UA" dirty="0" smtClean="0"/>
              <a:t>При огляді місця події місце пострілу визначають за допомогою виявлення гільз та за слідами вогнепальних пошкоджень. Напрямок польоту кулі звичайно визначається шляхом </a:t>
            </a:r>
            <a:r>
              <a:rPr lang="uk-UA" dirty="0" err="1" smtClean="0"/>
              <a:t>візирування</a:t>
            </a:r>
            <a:r>
              <a:rPr lang="uk-UA" dirty="0" smtClean="0"/>
              <a:t> (спостереженням крізь канал пробоїни). Наявність двох пробоїн дозволяє визначити напрямок польоту кулі з достатньою точністю. </a:t>
            </a:r>
            <a:r>
              <a:rPr lang="uk-UA" dirty="0" err="1" smtClean="0"/>
              <a:t>Візирування</a:t>
            </a:r>
            <a:r>
              <a:rPr lang="uk-UA" dirty="0" smtClean="0"/>
              <a:t> може здійснюватися за допомогою виготовленої з паперу трубки або протягуванням шнура крізь пробоїни. Місце пострілу, встановлене за допомогою </a:t>
            </a:r>
            <a:r>
              <a:rPr lang="uk-UA" dirty="0" err="1" smtClean="0"/>
              <a:t>візирування</a:t>
            </a:r>
            <a:r>
              <a:rPr lang="uk-UA" dirty="0" smtClean="0"/>
              <a:t>, фотографують. При стрільбі з великої відстані необхідно враховувати траєкторію польоту кулі. У складних випадках доцільно запрошувати спеціаліста з судової балістики. </a:t>
            </a:r>
            <a:endParaRPr lang="ru-RU" dirty="0" smtClean="0"/>
          </a:p>
          <a:p>
            <a:endParaRPr lang="ru-RU"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b="1" dirty="0" smtClean="0"/>
              <a:t>Можливості судово-балістичної експертизи</a:t>
            </a:r>
            <a:endParaRPr lang="ru-RU" dirty="0"/>
          </a:p>
        </p:txBody>
      </p:sp>
      <p:sp>
        <p:nvSpPr>
          <p:cNvPr id="3" name="Содержимое 2"/>
          <p:cNvSpPr>
            <a:spLocks noGrp="1"/>
          </p:cNvSpPr>
          <p:nvPr>
            <p:ph idx="1"/>
          </p:nvPr>
        </p:nvSpPr>
        <p:spPr/>
        <p:txBody>
          <a:bodyPr>
            <a:normAutofit fontScale="92500" lnSpcReduction="20000"/>
          </a:bodyPr>
          <a:lstStyle/>
          <a:p>
            <a:pPr marL="137160" indent="0">
              <a:buNone/>
            </a:pPr>
            <a:r>
              <a:rPr lang="uk-UA" dirty="0" smtClean="0"/>
              <a:t>Дослідження вогнепальної зброї, боєприпасів та слідів пострілу здійснюється за допомогою судово-балістичної експертизи, яка є різновидом криміналістичної експертизи. До основних завдань експертизи належать встановлення виду, зразка (моделі) вогнепальної зброї за стріляними кулями, гільзами, слідами пострілу, а також конкретного екземпляра зброї за стріляними кулями та гільзами, визначення можливості застосування для стрільби зброї та боєприпасів, встановлення однорідності патронів, куль, гільз, дробу, картечі, встановлення деяких обставин, пов’язаних із застосуванням вогнепальної зброї. </a:t>
            </a:r>
            <a:endParaRPr lang="ru-RU" dirty="0" smtClean="0"/>
          </a:p>
          <a:p>
            <a:endParaRPr lang="ru-RU"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Типові питання</a:t>
            </a:r>
            <a:endParaRPr lang="ru-RU" dirty="0"/>
          </a:p>
        </p:txBody>
      </p:sp>
      <p:graphicFrame>
        <p:nvGraphicFramePr>
          <p:cNvPr id="4" name="Содержимое 3"/>
          <p:cNvGraphicFramePr>
            <a:graphicFrameLocks noGrp="1"/>
          </p:cNvGraphicFramePr>
          <p:nvPr>
            <p:ph idx="1"/>
            <p:extLst>
              <p:ext uri="{D42A27DB-BD31-4B8C-83A1-F6EECF244321}">
                <p14:modId xmlns:p14="http://schemas.microsoft.com/office/powerpoint/2010/main" val="98910543"/>
              </p:ext>
            </p:extLst>
          </p:nvPr>
        </p:nvGraphicFramePr>
        <p:xfrm>
          <a:off x="457200" y="1600200"/>
          <a:ext cx="8229600" cy="4708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одержимое 3"/>
          <p:cNvGraphicFramePr>
            <a:graphicFrameLocks noGrp="1"/>
          </p:cNvGraphicFramePr>
          <p:nvPr>
            <p:ph idx="1"/>
          </p:nvPr>
        </p:nvGraphicFramePr>
        <p:xfrm>
          <a:off x="457200" y="1600200"/>
          <a:ext cx="8229600" cy="4708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одержимое 3"/>
          <p:cNvGraphicFramePr>
            <a:graphicFrameLocks noGrp="1"/>
          </p:cNvGraphicFramePr>
          <p:nvPr>
            <p:ph idx="1"/>
            <p:extLst>
              <p:ext uri="{D42A27DB-BD31-4B8C-83A1-F6EECF244321}">
                <p14:modId xmlns:p14="http://schemas.microsoft.com/office/powerpoint/2010/main" val="2587231618"/>
              </p:ext>
            </p:extLst>
          </p:nvPr>
        </p:nvGraphicFramePr>
        <p:xfrm>
          <a:off x="457200" y="548680"/>
          <a:ext cx="8291264" cy="57600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одержимое 3"/>
          <p:cNvGraphicFramePr>
            <a:graphicFrameLocks noGrp="1"/>
          </p:cNvGraphicFramePr>
          <p:nvPr>
            <p:ph idx="1"/>
            <p:extLst>
              <p:ext uri="{D42A27DB-BD31-4B8C-83A1-F6EECF244321}">
                <p14:modId xmlns:p14="http://schemas.microsoft.com/office/powerpoint/2010/main" val="382571727"/>
              </p:ext>
            </p:extLst>
          </p:nvPr>
        </p:nvGraphicFramePr>
        <p:xfrm>
          <a:off x="539552" y="1052736"/>
          <a:ext cx="8229600" cy="4708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Содержимое 4"/>
          <p:cNvGraphicFramePr>
            <a:graphicFrameLocks noGrp="1"/>
          </p:cNvGraphicFramePr>
          <p:nvPr>
            <p:ph idx="1"/>
            <p:extLst>
              <p:ext uri="{D42A27DB-BD31-4B8C-83A1-F6EECF244321}">
                <p14:modId xmlns:p14="http://schemas.microsoft.com/office/powerpoint/2010/main" val="3852641998"/>
              </p:ext>
            </p:extLst>
          </p:nvPr>
        </p:nvGraphicFramePr>
        <p:xfrm>
          <a:off x="467544" y="1124744"/>
          <a:ext cx="8229600" cy="4708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7" name="Rectangle 9"/>
          <p:cNvSpPr>
            <a:spLocks noGrp="1" noChangeArrowheads="1"/>
          </p:cNvSpPr>
          <p:nvPr>
            <p:ph type="title"/>
          </p:nvPr>
        </p:nvSpPr>
        <p:spPr>
          <a:xfrm>
            <a:off x="457200" y="274638"/>
            <a:ext cx="5410200" cy="1143000"/>
          </a:xfrm>
        </p:spPr>
        <p:txBody>
          <a:bodyPr/>
          <a:lstStyle/>
          <a:p>
            <a:r>
              <a:rPr lang="uk-UA" altLang="ru-RU" sz="3600" b="1">
                <a:latin typeface="Times New Roman" pitchFamily="18" charset="0"/>
              </a:rPr>
              <a:t>Холодна зброя</a:t>
            </a:r>
            <a:endParaRPr lang="ru-RU" altLang="ru-RU" sz="3600" b="1">
              <a:latin typeface="Times New Roman" pitchFamily="18" charset="0"/>
            </a:endParaRPr>
          </a:p>
        </p:txBody>
      </p:sp>
      <p:sp>
        <p:nvSpPr>
          <p:cNvPr id="2054" name="Rectangle 6"/>
          <p:cNvSpPr>
            <a:spLocks noGrp="1" noChangeArrowheads="1"/>
          </p:cNvSpPr>
          <p:nvPr>
            <p:ph type="body" idx="1"/>
          </p:nvPr>
        </p:nvSpPr>
        <p:spPr/>
        <p:txBody>
          <a:bodyPr/>
          <a:lstStyle/>
          <a:p>
            <a:pPr marL="533400" indent="-533400"/>
            <a:r>
              <a:rPr lang="uk-UA" altLang="ru-RU" sz="2400">
                <a:latin typeface="Times New Roman" pitchFamily="18" charset="0"/>
              </a:rPr>
              <a:t>- предмети та пристрої, конструктивно </a:t>
            </a:r>
            <a:r>
              <a:rPr lang="uk-UA" altLang="ru-RU" sz="2400" b="1">
                <a:latin typeface="Times New Roman" pitchFamily="18" charset="0"/>
              </a:rPr>
              <a:t>призначені </a:t>
            </a:r>
            <a:r>
              <a:rPr lang="uk-UA" altLang="ru-RU" sz="2400">
                <a:latin typeface="Times New Roman" pitchFamily="18" charset="0"/>
              </a:rPr>
              <a:t>та за своїми властивостями </a:t>
            </a:r>
            <a:r>
              <a:rPr lang="uk-UA" altLang="ru-RU" sz="2400" b="1">
                <a:latin typeface="Times New Roman" pitchFamily="18" charset="0"/>
              </a:rPr>
              <a:t>придатні </a:t>
            </a:r>
            <a:r>
              <a:rPr lang="uk-UA" altLang="ru-RU" sz="2400">
                <a:latin typeface="Times New Roman" pitchFamily="18" charset="0"/>
              </a:rPr>
              <a:t>для </a:t>
            </a:r>
            <a:r>
              <a:rPr lang="uk-UA" altLang="ru-RU" sz="2400" b="1">
                <a:latin typeface="Times New Roman" pitchFamily="18" charset="0"/>
              </a:rPr>
              <a:t>неодноразового </a:t>
            </a:r>
            <a:r>
              <a:rPr lang="uk-UA" altLang="ru-RU" sz="2400">
                <a:latin typeface="Times New Roman" pitchFamily="18" charset="0"/>
              </a:rPr>
              <a:t>завдання тяжких (небезпечних для життя у момент спричинення) і смертельних тілесних ушкоджень (в подальшому - "ураження цілі"), дія яких заснована на використанні м'язової сили людини</a:t>
            </a:r>
            <a:endParaRPr lang="ru-RU" altLang="ru-RU" sz="2400">
              <a:latin typeface="Times New Roman" pitchFamily="18" charset="0"/>
            </a:endParaRPr>
          </a:p>
        </p:txBody>
      </p:sp>
      <p:pic>
        <p:nvPicPr>
          <p:cNvPr id="2058" name="Picture 10" descr="кастет-ніж"/>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4005263"/>
            <a:ext cx="3167062" cy="2570162"/>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нагайк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4221163"/>
            <a:ext cx="2857500" cy="22479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тонфа"/>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188913"/>
            <a:ext cx="2794000" cy="139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9984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body" idx="4294967295"/>
          </p:nvPr>
        </p:nvSpPr>
        <p:spPr>
          <a:xfrm>
            <a:off x="611188" y="476250"/>
            <a:ext cx="7993062" cy="6121400"/>
          </a:xfrm>
        </p:spPr>
        <p:txBody>
          <a:bodyPr/>
          <a:lstStyle/>
          <a:p>
            <a:pPr>
              <a:lnSpc>
                <a:spcPct val="80000"/>
              </a:lnSpc>
            </a:pPr>
            <a:r>
              <a:rPr lang="uk-UA" altLang="ru-RU" sz="1800" b="1">
                <a:latin typeface="Times New Roman" pitchFamily="18" charset="0"/>
              </a:rPr>
              <a:t>Клинкова холодна зброя - предмети та пристрої </a:t>
            </a:r>
          </a:p>
          <a:p>
            <a:pPr>
              <a:lnSpc>
                <a:spcPct val="80000"/>
              </a:lnSpc>
              <a:buFontTx/>
              <a:buNone/>
            </a:pPr>
            <a:r>
              <a:rPr lang="uk-UA" altLang="ru-RU" sz="1800" b="1">
                <a:latin typeface="Times New Roman" pitchFamily="18" charset="0"/>
              </a:rPr>
              <a:t>      уражуючим ементом яких є клинок. </a:t>
            </a:r>
            <a:br>
              <a:rPr lang="uk-UA" altLang="ru-RU" sz="1800" b="1">
                <a:latin typeface="Times New Roman" pitchFamily="18" charset="0"/>
              </a:rPr>
            </a:br>
            <a:r>
              <a:rPr lang="uk-UA" altLang="ru-RU" sz="1800" b="1">
                <a:latin typeface="Times New Roman" pitchFamily="18" charset="0"/>
              </a:rPr>
              <a:t/>
            </a:r>
            <a:br>
              <a:rPr lang="uk-UA" altLang="ru-RU" sz="1800" b="1">
                <a:latin typeface="Times New Roman" pitchFamily="18" charset="0"/>
              </a:rPr>
            </a:br>
            <a:r>
              <a:rPr lang="uk-UA" altLang="ru-RU" sz="1800" b="1">
                <a:latin typeface="Times New Roman" pitchFamily="18" charset="0"/>
              </a:rPr>
              <a:t/>
            </a:r>
            <a:br>
              <a:rPr lang="uk-UA" altLang="ru-RU" sz="1800" b="1">
                <a:latin typeface="Times New Roman" pitchFamily="18" charset="0"/>
              </a:rPr>
            </a:br>
            <a:endParaRPr lang="uk-UA" altLang="ru-RU" sz="1800" b="1">
              <a:latin typeface="Times New Roman" pitchFamily="18" charset="0"/>
            </a:endParaRPr>
          </a:p>
          <a:p>
            <a:pPr>
              <a:lnSpc>
                <a:spcPct val="80000"/>
              </a:lnSpc>
            </a:pPr>
            <a:r>
              <a:rPr lang="uk-UA" altLang="ru-RU" sz="1800" b="1">
                <a:latin typeface="Times New Roman" pitchFamily="18" charset="0"/>
              </a:rPr>
              <a:t>Неклинкова  (ударно-дробильна)  холодна зброя - предмети </a:t>
            </a:r>
            <a:br>
              <a:rPr lang="uk-UA" altLang="ru-RU" sz="1800" b="1">
                <a:latin typeface="Times New Roman" pitchFamily="18" charset="0"/>
              </a:rPr>
            </a:br>
            <a:r>
              <a:rPr lang="uk-UA" altLang="ru-RU" sz="1800" b="1">
                <a:latin typeface="Times New Roman" pitchFamily="18" charset="0"/>
              </a:rPr>
              <a:t>та пристрої уражуючим елементом яких є ударна частина (частини). </a:t>
            </a:r>
            <a:br>
              <a:rPr lang="uk-UA" altLang="ru-RU" sz="1800" b="1">
                <a:latin typeface="Times New Roman" pitchFamily="18" charset="0"/>
              </a:rPr>
            </a:br>
            <a:r>
              <a:rPr lang="uk-UA" altLang="ru-RU" sz="1800" b="1">
                <a:latin typeface="Times New Roman" pitchFamily="18" charset="0"/>
              </a:rPr>
              <a:t/>
            </a:r>
            <a:br>
              <a:rPr lang="uk-UA" altLang="ru-RU" sz="1800" b="1">
                <a:latin typeface="Times New Roman" pitchFamily="18" charset="0"/>
              </a:rPr>
            </a:br>
            <a:endParaRPr lang="uk-UA" altLang="ru-RU" sz="1800" b="1">
              <a:latin typeface="Times New Roman" pitchFamily="18" charset="0"/>
            </a:endParaRPr>
          </a:p>
          <a:p>
            <a:pPr>
              <a:lnSpc>
                <a:spcPct val="80000"/>
              </a:lnSpc>
            </a:pPr>
            <a:endParaRPr lang="uk-UA" altLang="ru-RU" sz="1800" b="1">
              <a:latin typeface="Times New Roman" pitchFamily="18" charset="0"/>
            </a:endParaRPr>
          </a:p>
          <a:p>
            <a:pPr>
              <a:lnSpc>
                <a:spcPct val="80000"/>
              </a:lnSpc>
            </a:pPr>
            <a:endParaRPr lang="uk-UA" altLang="ru-RU" sz="1800" b="1">
              <a:latin typeface="Times New Roman" pitchFamily="18" charset="0"/>
            </a:endParaRPr>
          </a:p>
          <a:p>
            <a:pPr>
              <a:lnSpc>
                <a:spcPct val="80000"/>
              </a:lnSpc>
            </a:pPr>
            <a:endParaRPr lang="uk-UA" altLang="ru-RU" sz="1800" b="1">
              <a:latin typeface="Times New Roman" pitchFamily="18" charset="0"/>
            </a:endParaRPr>
          </a:p>
          <a:p>
            <a:pPr>
              <a:lnSpc>
                <a:spcPct val="80000"/>
              </a:lnSpc>
            </a:pPr>
            <a:endParaRPr lang="uk-UA" altLang="ru-RU" sz="1800" b="1">
              <a:latin typeface="Times New Roman" pitchFamily="18" charset="0"/>
            </a:endParaRPr>
          </a:p>
          <a:p>
            <a:pPr>
              <a:lnSpc>
                <a:spcPct val="80000"/>
              </a:lnSpc>
            </a:pPr>
            <a:endParaRPr lang="uk-UA" altLang="ru-RU" sz="1800" b="1">
              <a:latin typeface="Times New Roman" pitchFamily="18" charset="0"/>
            </a:endParaRPr>
          </a:p>
          <a:p>
            <a:pPr>
              <a:lnSpc>
                <a:spcPct val="80000"/>
              </a:lnSpc>
            </a:pPr>
            <a:endParaRPr lang="uk-UA" altLang="ru-RU" sz="1800" b="1">
              <a:latin typeface="Times New Roman" pitchFamily="18" charset="0"/>
            </a:endParaRPr>
          </a:p>
          <a:p>
            <a:pPr>
              <a:lnSpc>
                <a:spcPct val="80000"/>
              </a:lnSpc>
            </a:pPr>
            <a:endParaRPr lang="uk-UA" altLang="ru-RU" sz="1800" b="1">
              <a:latin typeface="Times New Roman" pitchFamily="18" charset="0"/>
            </a:endParaRPr>
          </a:p>
          <a:p>
            <a:pPr>
              <a:lnSpc>
                <a:spcPct val="80000"/>
              </a:lnSpc>
            </a:pPr>
            <a:r>
              <a:rPr lang="uk-UA" altLang="ru-RU" sz="1800" b="1">
                <a:latin typeface="Times New Roman" pitchFamily="18" charset="0"/>
              </a:rPr>
              <a:t>Комбінована холодна зброя - предмети та пристрої, у яких </a:t>
            </a:r>
            <a:br>
              <a:rPr lang="uk-UA" altLang="ru-RU" sz="1800" b="1">
                <a:latin typeface="Times New Roman" pitchFamily="18" charset="0"/>
              </a:rPr>
            </a:br>
            <a:r>
              <a:rPr lang="uk-UA" altLang="ru-RU" sz="1800" b="1">
                <a:latin typeface="Times New Roman" pitchFamily="18" charset="0"/>
              </a:rPr>
              <a:t>в  одне конструктивне ціле поєднані уражуючі елементи,  характерні </a:t>
            </a:r>
            <a:br>
              <a:rPr lang="uk-UA" altLang="ru-RU" sz="1800" b="1">
                <a:latin typeface="Times New Roman" pitchFamily="18" charset="0"/>
              </a:rPr>
            </a:br>
            <a:r>
              <a:rPr lang="uk-UA" altLang="ru-RU" sz="1800" b="1">
                <a:latin typeface="Times New Roman" pitchFamily="18" charset="0"/>
              </a:rPr>
              <a:t>для різних типів холодної зброї (наприклад,  кастет-ніж з  клинком </a:t>
            </a:r>
            <a:br>
              <a:rPr lang="uk-UA" altLang="ru-RU" sz="1800" b="1">
                <a:latin typeface="Times New Roman" pitchFamily="18" charset="0"/>
              </a:rPr>
            </a:br>
            <a:r>
              <a:rPr lang="uk-UA" altLang="ru-RU" sz="1800" b="1">
                <a:latin typeface="Times New Roman" pitchFamily="18" charset="0"/>
              </a:rPr>
              <a:t>та ударною частиною). </a:t>
            </a:r>
            <a:br>
              <a:rPr lang="uk-UA" altLang="ru-RU" sz="1800" b="1">
                <a:latin typeface="Times New Roman" pitchFamily="18" charset="0"/>
              </a:rPr>
            </a:br>
            <a:r>
              <a:rPr lang="uk-UA" altLang="ru-RU" sz="1800" b="1">
                <a:latin typeface="Times New Roman" pitchFamily="18" charset="0"/>
              </a:rPr>
              <a:t/>
            </a:r>
            <a:br>
              <a:rPr lang="uk-UA" altLang="ru-RU" sz="1800" b="1">
                <a:latin typeface="Times New Roman" pitchFamily="18" charset="0"/>
              </a:rPr>
            </a:br>
            <a:endParaRPr lang="uk-UA" altLang="ru-RU" sz="1800" b="1">
              <a:latin typeface="Times New Roman" pitchFamily="18" charset="0"/>
            </a:endParaRPr>
          </a:p>
          <a:p>
            <a:pPr>
              <a:lnSpc>
                <a:spcPct val="80000"/>
              </a:lnSpc>
            </a:pPr>
            <a:r>
              <a:rPr lang="uk-UA" altLang="ru-RU" sz="1800" b="1">
                <a:latin typeface="Times New Roman" pitchFamily="18" charset="0"/>
              </a:rPr>
              <a:t>Метальна  холодна  зброя  -  предмети  та пристрої,  які </a:t>
            </a:r>
            <a:br>
              <a:rPr lang="uk-UA" altLang="ru-RU" sz="1800" b="1">
                <a:latin typeface="Times New Roman" pitchFamily="18" charset="0"/>
              </a:rPr>
            </a:br>
            <a:r>
              <a:rPr lang="uk-UA" altLang="ru-RU" sz="1800" b="1">
                <a:latin typeface="Times New Roman" pitchFamily="18" charset="0"/>
              </a:rPr>
              <a:t>призначені для ураження цілі на відстані.</a:t>
            </a:r>
          </a:p>
        </p:txBody>
      </p:sp>
      <p:pic>
        <p:nvPicPr>
          <p:cNvPr id="47108" name="Picture 4" descr="касте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775" y="2420938"/>
            <a:ext cx="2984500" cy="1984375"/>
          </a:xfrm>
          <a:prstGeom prst="rect">
            <a:avLst/>
          </a:prstGeom>
          <a:noFill/>
          <a:extLst>
            <a:ext uri="{909E8E84-426E-40DD-AFC4-6F175D3DCCD1}">
              <a14:hiddenFill xmlns:a14="http://schemas.microsoft.com/office/drawing/2010/main">
                <a:solidFill>
                  <a:srgbClr val="FFFFFF"/>
                </a:solidFill>
              </a14:hiddenFill>
            </a:ext>
          </a:extLst>
        </p:spPr>
      </p:pic>
      <p:pic>
        <p:nvPicPr>
          <p:cNvPr id="47109" name="Picture 5" descr="стилет"/>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9563" y="333375"/>
            <a:ext cx="1679575" cy="1260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78745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0050" name="Rectangle 2"/>
          <p:cNvSpPr>
            <a:spLocks noGrp="1" noChangeArrowheads="1"/>
          </p:cNvSpPr>
          <p:nvPr>
            <p:ph type="title"/>
          </p:nvPr>
        </p:nvSpPr>
        <p:spPr/>
        <p:txBody>
          <a:bodyPr/>
          <a:lstStyle/>
          <a:p>
            <a:pPr eaLnBrk="1" hangingPunct="1"/>
            <a:r>
              <a:rPr lang="uk-UA" altLang="ru-RU" sz="4000" b="1" i="1" smtClean="0"/>
              <a:t>Об'ємні (вдавлені) сліди</a:t>
            </a:r>
            <a:r>
              <a:rPr lang="ru-RU" altLang="ru-RU" sz="3200" b="1" i="1" smtClean="0"/>
              <a:t> </a:t>
            </a:r>
          </a:p>
        </p:txBody>
      </p:sp>
      <p:sp>
        <p:nvSpPr>
          <p:cNvPr id="770051" name="Rectangle 3"/>
          <p:cNvSpPr>
            <a:spLocks noGrp="1" noChangeArrowheads="1"/>
          </p:cNvSpPr>
          <p:nvPr>
            <p:ph idx="1"/>
          </p:nvPr>
        </p:nvSpPr>
        <p:spPr>
          <a:xfrm>
            <a:off x="179388" y="1268413"/>
            <a:ext cx="8423275" cy="4968875"/>
          </a:xfrm>
        </p:spPr>
        <p:txBody>
          <a:bodyPr/>
          <a:lstStyle/>
          <a:p>
            <a:pPr eaLnBrk="1" hangingPunct="1">
              <a:buFont typeface="Wingdings" pitchFamily="2" charset="2"/>
              <a:buNone/>
            </a:pPr>
            <a:r>
              <a:rPr lang="ru-RU" altLang="ru-RU" b="1" smtClean="0"/>
              <a:t>   </a:t>
            </a:r>
            <a:r>
              <a:rPr lang="uk-UA" altLang="ru-RU" sz="3500" b="1" smtClean="0"/>
              <a:t>відображають зовнішню будову слідоутворюючого об'єкта в об’ємі, тобто у всіх трьох його вимірах - за довжиною, шириною і глибиною. Вони виникають від вдавлення слідоутворюючого об'єкта у податливу слідосприймаючу поверхню, яка при цьому деформується.</a:t>
            </a:r>
            <a:r>
              <a:rPr lang="ru-RU" altLang="ru-RU" b="1" smtClean="0"/>
              <a:t> </a:t>
            </a:r>
            <a:endParaRPr lang="ru-RU" altLang="ru-RU" smtClean="0"/>
          </a:p>
        </p:txBody>
      </p:sp>
    </p:spTree>
    <p:extLst>
      <p:ext uri="{BB962C8B-B14F-4D97-AF65-F5344CB8AC3E}">
        <p14:creationId xmlns:p14="http://schemas.microsoft.com/office/powerpoint/2010/main" val="609120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770050"/>
                                        </p:tgtEl>
                                        <p:attrNameLst>
                                          <p:attrName>style.visibility</p:attrName>
                                        </p:attrNameLst>
                                      </p:cBhvr>
                                      <p:to>
                                        <p:strVal val="visible"/>
                                      </p:to>
                                    </p:set>
                                    <p:anim calcmode="lin" valueType="num">
                                      <p:cBhvr>
                                        <p:cTn id="7" dur="500" fill="hold"/>
                                        <p:tgtEl>
                                          <p:spTgt spid="770050"/>
                                        </p:tgtEl>
                                        <p:attrNameLst>
                                          <p:attrName>ppt_w</p:attrName>
                                        </p:attrNameLst>
                                      </p:cBhvr>
                                      <p:tavLst>
                                        <p:tav tm="0">
                                          <p:val>
                                            <p:fltVal val="0"/>
                                          </p:val>
                                        </p:tav>
                                        <p:tav tm="100000">
                                          <p:val>
                                            <p:strVal val="#ppt_w"/>
                                          </p:val>
                                        </p:tav>
                                      </p:tavLst>
                                    </p:anim>
                                    <p:anim calcmode="lin" valueType="num">
                                      <p:cBhvr>
                                        <p:cTn id="8" dur="500" fill="hold"/>
                                        <p:tgtEl>
                                          <p:spTgt spid="770050"/>
                                        </p:tgtEl>
                                        <p:attrNameLst>
                                          <p:attrName>ppt_h</p:attrName>
                                        </p:attrNameLst>
                                      </p:cBhvr>
                                      <p:tavLst>
                                        <p:tav tm="0">
                                          <p:val>
                                            <p:fltVal val="0"/>
                                          </p:val>
                                        </p:tav>
                                        <p:tav tm="100000">
                                          <p:val>
                                            <p:strVal val="#ppt_h"/>
                                          </p:val>
                                        </p:tav>
                                      </p:tavLst>
                                    </p:anim>
                                    <p:animEffect transition="in" filter="fade">
                                      <p:cBhvr>
                                        <p:cTn id="9" dur="500"/>
                                        <p:tgtEl>
                                          <p:spTgt spid="770050"/>
                                        </p:tgtEl>
                                      </p:cBhvr>
                                    </p:animEffect>
                                  </p:childTnLst>
                                </p:cTn>
                              </p:par>
                            </p:childTnLst>
                          </p:cTn>
                        </p:par>
                        <p:par>
                          <p:cTn id="10" fill="hold" nodeType="afterGroup">
                            <p:stCondLst>
                              <p:cond delay="500"/>
                            </p:stCondLst>
                            <p:childTnLst>
                              <p:par>
                                <p:cTn id="11" presetID="40" presetClass="entr" presetSubtype="0" fill="hold" grpId="0" nodeType="afterEffect">
                                  <p:stCondLst>
                                    <p:cond delay="0"/>
                                  </p:stCondLst>
                                  <p:childTnLst>
                                    <p:set>
                                      <p:cBhvr>
                                        <p:cTn id="12" dur="1" fill="hold">
                                          <p:stCondLst>
                                            <p:cond delay="0"/>
                                          </p:stCondLst>
                                        </p:cTn>
                                        <p:tgtEl>
                                          <p:spTgt spid="770051">
                                            <p:txEl>
                                              <p:pRg st="0" end="0"/>
                                            </p:txEl>
                                          </p:spTgt>
                                        </p:tgtEl>
                                        <p:attrNameLst>
                                          <p:attrName>style.visibility</p:attrName>
                                        </p:attrNameLst>
                                      </p:cBhvr>
                                      <p:to>
                                        <p:strVal val="visible"/>
                                      </p:to>
                                    </p:set>
                                    <p:animEffect transition="in" filter="fade">
                                      <p:cBhvr>
                                        <p:cTn id="13" dur="1000">
                                          <p:stCondLst>
                                            <p:cond delay="0"/>
                                          </p:stCondLst>
                                        </p:cTn>
                                        <p:tgtEl>
                                          <p:spTgt spid="770051">
                                            <p:txEl>
                                              <p:pRg st="0" end="0"/>
                                            </p:txEl>
                                          </p:spTgt>
                                        </p:tgtEl>
                                      </p:cBhvr>
                                    </p:animEffect>
                                    <p:anim calcmode="lin" valueType="num">
                                      <p:cBhvr>
                                        <p:cTn id="14" dur="1000" fill="hold">
                                          <p:stCondLst>
                                            <p:cond delay="0"/>
                                          </p:stCondLst>
                                        </p:cTn>
                                        <p:tgtEl>
                                          <p:spTgt spid="770051">
                                            <p:txEl>
                                              <p:pRg st="0" end="0"/>
                                            </p:txEl>
                                          </p:spTgt>
                                        </p:tgtEl>
                                        <p:attrNameLst>
                                          <p:attrName>ppt_x</p:attrName>
                                        </p:attrNameLst>
                                      </p:cBhvr>
                                      <p:tavLst>
                                        <p:tav tm="0">
                                          <p:val>
                                            <p:strVal val="#ppt_x-.1"/>
                                          </p:val>
                                        </p:tav>
                                        <p:tav tm="100000">
                                          <p:val>
                                            <p:strVal val="#ppt_x"/>
                                          </p:val>
                                        </p:tav>
                                      </p:tavLst>
                                    </p:anim>
                                    <p:anim calcmode="lin" valueType="num">
                                      <p:cBhvr>
                                        <p:cTn id="15" dur="1000" fill="hold">
                                          <p:stCondLst>
                                            <p:cond delay="0"/>
                                          </p:stCondLst>
                                        </p:cTn>
                                        <p:tgtEl>
                                          <p:spTgt spid="77005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0050" grpId="0"/>
      <p:bldP spid="770051"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p:cNvSpPr>
            <a:spLocks noGrp="1" noChangeArrowheads="1"/>
          </p:cNvSpPr>
          <p:nvPr>
            <p:ph type="title"/>
          </p:nvPr>
        </p:nvSpPr>
        <p:spPr/>
        <p:txBody>
          <a:bodyPr/>
          <a:lstStyle/>
          <a:p>
            <a:r>
              <a:rPr lang="uk-UA" altLang="ru-RU" sz="2000" b="1">
                <a:latin typeface="Times New Roman" pitchFamily="18" charset="0"/>
              </a:rPr>
              <a:t>Метальна холодна зброя </a:t>
            </a:r>
            <a:r>
              <a:rPr lang="uk-UA" altLang="ru-RU" sz="2000">
                <a:latin typeface="Times New Roman" pitchFamily="18" charset="0"/>
              </a:rPr>
              <a:t>- предмети та пристрої, які призначені для ураження цілі на відстані.</a:t>
            </a:r>
            <a:br>
              <a:rPr lang="uk-UA" altLang="ru-RU" sz="2000">
                <a:latin typeface="Times New Roman" pitchFamily="18" charset="0"/>
              </a:rPr>
            </a:br>
            <a:endParaRPr lang="ru-RU" altLang="ru-RU" sz="2000">
              <a:latin typeface="Times New Roman" pitchFamily="18" charset="0"/>
            </a:endParaRPr>
          </a:p>
        </p:txBody>
      </p:sp>
      <p:sp>
        <p:nvSpPr>
          <p:cNvPr id="12293" name="Rectangle 5"/>
          <p:cNvSpPr>
            <a:spLocks noGrp="1" noChangeArrowheads="1"/>
          </p:cNvSpPr>
          <p:nvPr>
            <p:ph type="body" sz="half" idx="1"/>
          </p:nvPr>
        </p:nvSpPr>
        <p:spPr>
          <a:xfrm>
            <a:off x="457200" y="1628775"/>
            <a:ext cx="3827463" cy="4497388"/>
          </a:xfrm>
        </p:spPr>
        <p:txBody>
          <a:bodyPr>
            <a:normAutofit fontScale="92500" lnSpcReduction="10000"/>
          </a:bodyPr>
          <a:lstStyle/>
          <a:p>
            <a:pPr>
              <a:lnSpc>
                <a:spcPct val="80000"/>
              </a:lnSpc>
            </a:pPr>
            <a:r>
              <a:rPr lang="uk-UA" altLang="ru-RU" sz="2400" b="1">
                <a:latin typeface="Times New Roman" pitchFamily="18" charset="0"/>
              </a:rPr>
              <a:t>Метальна холодна зброя розподіляється на:</a:t>
            </a:r>
            <a:br>
              <a:rPr lang="uk-UA" altLang="ru-RU" sz="2400" b="1">
                <a:latin typeface="Times New Roman" pitchFamily="18" charset="0"/>
              </a:rPr>
            </a:br>
            <a:r>
              <a:rPr lang="uk-UA" altLang="ru-RU" sz="2400" b="1">
                <a:latin typeface="Times New Roman" pitchFamily="18" charset="0"/>
              </a:rPr>
              <a:t>1. Проста метальна холодна зброя</a:t>
            </a:r>
          </a:p>
          <a:p>
            <a:pPr>
              <a:lnSpc>
                <a:spcPct val="80000"/>
              </a:lnSpc>
              <a:buFontTx/>
              <a:buNone/>
            </a:pPr>
            <a:r>
              <a:rPr lang="uk-UA" altLang="ru-RU" sz="2400" b="1">
                <a:latin typeface="Times New Roman" pitchFamily="18" charset="0"/>
              </a:rPr>
              <a:t>    (ураження цілі обумовлено її контактом з предметом, який отримав направлений рух внаслідок безпосереднього прикладання до нього м'язового зусилля людини - метальні ножі, сюрікени та ін.);</a:t>
            </a:r>
            <a:br>
              <a:rPr lang="uk-UA" altLang="ru-RU" sz="2400" b="1">
                <a:latin typeface="Times New Roman" pitchFamily="18" charset="0"/>
              </a:rPr>
            </a:br>
            <a:endParaRPr lang="ru-RU" altLang="ru-RU" sz="2400" b="1">
              <a:latin typeface="Times New Roman" pitchFamily="18" charset="0"/>
            </a:endParaRPr>
          </a:p>
        </p:txBody>
      </p:sp>
      <p:sp>
        <p:nvSpPr>
          <p:cNvPr id="12297" name="Rectangle 9"/>
          <p:cNvSpPr>
            <a:spLocks noGrp="1" noChangeArrowheads="1"/>
          </p:cNvSpPr>
          <p:nvPr>
            <p:ph type="body" sz="half" idx="2"/>
          </p:nvPr>
        </p:nvSpPr>
        <p:spPr>
          <a:xfrm>
            <a:off x="5508625" y="3644900"/>
            <a:ext cx="2730500" cy="863600"/>
          </a:xfrm>
        </p:spPr>
        <p:txBody>
          <a:bodyPr/>
          <a:lstStyle/>
          <a:p>
            <a:pPr>
              <a:lnSpc>
                <a:spcPct val="80000"/>
              </a:lnSpc>
            </a:pPr>
            <a:r>
              <a:rPr lang="ru-RU" altLang="ru-RU">
                <a:latin typeface="Monotype Corsiva" pitchFamily="66" charset="0"/>
              </a:rPr>
              <a:t>Сюрікен</a:t>
            </a:r>
          </a:p>
          <a:p>
            <a:pPr>
              <a:lnSpc>
                <a:spcPct val="80000"/>
              </a:lnSpc>
            </a:pPr>
            <a:r>
              <a:rPr lang="uk-UA" altLang="ru-RU">
                <a:latin typeface="Monotype Corsiva" pitchFamily="66" charset="0"/>
              </a:rPr>
              <a:t>Метальний ніж</a:t>
            </a:r>
            <a:endParaRPr lang="ru-RU" altLang="ru-RU">
              <a:latin typeface="Monotype Corsiva" pitchFamily="66" charset="0"/>
            </a:endParaRPr>
          </a:p>
        </p:txBody>
      </p:sp>
      <p:pic>
        <p:nvPicPr>
          <p:cNvPr id="12296" name="Picture 8"/>
          <p:cNvPicPr>
            <a:picLocks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6115050" y="981075"/>
            <a:ext cx="2441575" cy="2735263"/>
          </a:xfrm>
        </p:spPr>
      </p:pic>
      <p:pic>
        <p:nvPicPr>
          <p:cNvPr id="1229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4772025"/>
            <a:ext cx="4752975" cy="164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919335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5" name="Rectangle 5"/>
          <p:cNvSpPr>
            <a:spLocks noGrp="1" noChangeArrowheads="1"/>
          </p:cNvSpPr>
          <p:nvPr>
            <p:ph sz="half" idx="4294967295"/>
          </p:nvPr>
        </p:nvSpPr>
        <p:spPr>
          <a:xfrm>
            <a:off x="250825" y="260350"/>
            <a:ext cx="5400675" cy="5761038"/>
          </a:xfrm>
        </p:spPr>
        <p:txBody>
          <a:bodyPr/>
          <a:lstStyle/>
          <a:p>
            <a:pPr marL="533400" indent="-533400" algn="ctr">
              <a:buFontTx/>
              <a:buAutoNum type="arabicPeriod" startAt="2"/>
            </a:pPr>
            <a:r>
              <a:rPr lang="uk-UA" altLang="ru-RU" sz="2400" b="1">
                <a:latin typeface="Times New Roman" pitchFamily="18" charset="0"/>
              </a:rPr>
              <a:t>Механічна холодна зброя </a:t>
            </a:r>
          </a:p>
          <a:p>
            <a:pPr marL="533400" indent="-533400">
              <a:buFontTx/>
              <a:buNone/>
            </a:pPr>
            <a:r>
              <a:rPr lang="uk-UA" altLang="ru-RU" sz="2400" b="1">
                <a:latin typeface="Times New Roman" pitchFamily="18" charset="0"/>
              </a:rPr>
              <a:t>     </a:t>
            </a:r>
          </a:p>
          <a:p>
            <a:pPr marL="533400" indent="-533400">
              <a:buFontTx/>
              <a:buNone/>
            </a:pPr>
            <a:r>
              <a:rPr lang="uk-UA" altLang="ru-RU" sz="2400" b="1">
                <a:latin typeface="Times New Roman" pitchFamily="18" charset="0"/>
              </a:rPr>
              <a:t>      (ураження цілі обумовлено її контактом із снарядом, який отримав направлений рух внаслідок прикладання м'язового зусилля людини до механічного пристрою - луки, арбалети, пращі, тощо).</a:t>
            </a:r>
            <a:endParaRPr lang="ru-RU" altLang="ru-RU" sz="2400" b="1">
              <a:latin typeface="Times New Roman" pitchFamily="18" charset="0"/>
            </a:endParaRPr>
          </a:p>
          <a:p>
            <a:pPr marL="533400" indent="-533400"/>
            <a:endParaRPr lang="ru-RU" altLang="ru-RU" sz="2400">
              <a:latin typeface="Times New Roman" pitchFamily="18" charset="0"/>
            </a:endParaRPr>
          </a:p>
        </p:txBody>
      </p:sp>
      <p:pic>
        <p:nvPicPr>
          <p:cNvPr id="51207" name="Picture 7"/>
          <p:cNvPicPr>
            <a:picLocks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6227763" y="476250"/>
            <a:ext cx="2181225" cy="3238500"/>
          </a:xfrm>
          <a:noFill/>
          <a:ln/>
        </p:spPr>
      </p:pic>
      <p:pic>
        <p:nvPicPr>
          <p:cNvPr id="5120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4005263"/>
            <a:ext cx="3311525" cy="255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9"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4581525"/>
            <a:ext cx="4894263" cy="202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872982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uk-UA" altLang="ru-RU" b="1" u="sng"/>
              <a:t>Не є холодною зброєю</a:t>
            </a:r>
            <a:endParaRPr lang="ru-RU" altLang="ru-RU" b="1" u="sng"/>
          </a:p>
        </p:txBody>
      </p:sp>
      <p:sp>
        <p:nvSpPr>
          <p:cNvPr id="14339" name="Rectangle 3"/>
          <p:cNvSpPr>
            <a:spLocks noGrp="1" noChangeArrowheads="1"/>
          </p:cNvSpPr>
          <p:nvPr>
            <p:ph type="body" idx="1"/>
          </p:nvPr>
        </p:nvSpPr>
        <p:spPr>
          <a:xfrm>
            <a:off x="468313" y="1268413"/>
            <a:ext cx="7138987" cy="4525962"/>
          </a:xfrm>
        </p:spPr>
        <p:txBody>
          <a:bodyPr/>
          <a:lstStyle/>
          <a:p>
            <a:pPr>
              <a:lnSpc>
                <a:spcPct val="90000"/>
              </a:lnSpc>
            </a:pPr>
            <a:r>
              <a:rPr lang="uk-UA" altLang="ru-RU" sz="2400"/>
              <a:t>вироби господарсько-побутового, виробничого, спортивного та іншого призначення, які схожі з холодною зброєю за зовнішнім виглядом та/або конструктивно, проте не мають всього комплексу суттєвих ознак, притаманних холодній зброї, які наведені у п.1.1.</a:t>
            </a:r>
          </a:p>
          <a:p>
            <a:pPr>
              <a:lnSpc>
                <a:spcPct val="90000"/>
              </a:lnSpc>
            </a:pPr>
            <a:r>
              <a:rPr lang="uk-UA" altLang="ru-RU" sz="2400"/>
              <a:t>Зокрема, не відносяться до холодної зброї вироби спортивного, бутафорського та сувенірного характеру, які суттєво відрізняються за своєю здатністю до ураження цілі у порівнянні з їх найближчими бойовими чи мисливськими аналогами.</a:t>
            </a:r>
            <a:endParaRPr lang="ru-RU" altLang="ru-RU" sz="2400"/>
          </a:p>
        </p:txBody>
      </p:sp>
      <p:pic>
        <p:nvPicPr>
          <p:cNvPr id="143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675" y="6061075"/>
            <a:ext cx="2881313" cy="79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7050" y="4005263"/>
            <a:ext cx="2003425" cy="200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1725" y="1773238"/>
            <a:ext cx="1512888" cy="171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048251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02" name="Rectangle 18"/>
          <p:cNvSpPr>
            <a:spLocks noGrp="1" noChangeArrowheads="1"/>
          </p:cNvSpPr>
          <p:nvPr>
            <p:ph type="title" idx="4294967295"/>
          </p:nvPr>
        </p:nvSpPr>
        <p:spPr>
          <a:xfrm>
            <a:off x="684213" y="260350"/>
            <a:ext cx="7786687" cy="4967288"/>
          </a:xfrm>
        </p:spPr>
        <p:txBody>
          <a:bodyPr/>
          <a:lstStyle/>
          <a:p>
            <a:pPr algn="l"/>
            <a:r>
              <a:rPr lang="uk-UA" altLang="ru-RU" sz="2400" u="sng">
                <a:latin typeface="Times New Roman" pitchFamily="18" charset="0"/>
              </a:rPr>
              <a:t>До бойової холодної зброї відноситься</a:t>
            </a:r>
            <a:r>
              <a:rPr lang="uk-UA" altLang="ru-RU" sz="2400">
                <a:latin typeface="Times New Roman" pitchFamily="18" charset="0"/>
              </a:rPr>
              <a:t> зброя, </a:t>
            </a:r>
            <a:br>
              <a:rPr lang="uk-UA" altLang="ru-RU" sz="2400">
                <a:latin typeface="Times New Roman" pitchFamily="18" charset="0"/>
              </a:rPr>
            </a:br>
            <a:r>
              <a:rPr lang="uk-UA" altLang="ru-RU" sz="2400">
                <a:latin typeface="Times New Roman" pitchFamily="18" charset="0"/>
              </a:rPr>
              <a:t>що призначена і придатна для смертельного ураження цілі при вирішенні бойових та оперативно-службових завдань державними та іншими ЛЕГІТИМНИМИ ВІЙСЬКОВИМИ або ВОЄНІЗОВАНИМИ ФОРМУВАННЯМИ чи знаходилась в них на озброєнні.</a:t>
            </a:r>
            <a:endParaRPr lang="ru-RU" altLang="ru-RU" sz="2400">
              <a:latin typeface="Times New Roman" pitchFamily="18" charset="0"/>
            </a:endParaRPr>
          </a:p>
        </p:txBody>
      </p:sp>
    </p:spTree>
    <p:extLst>
      <p:ext uri="{BB962C8B-B14F-4D97-AF65-F5344CB8AC3E}">
        <p14:creationId xmlns:p14="http://schemas.microsoft.com/office/powerpoint/2010/main" val="100739422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539750" y="260350"/>
            <a:ext cx="8218488" cy="1785938"/>
          </a:xfrm>
        </p:spPr>
        <p:txBody>
          <a:bodyPr/>
          <a:lstStyle/>
          <a:p>
            <a:r>
              <a:rPr lang="uk-UA" altLang="ru-RU" sz="2000" u="sng">
                <a:latin typeface="Times New Roman" pitchFamily="18" charset="0"/>
              </a:rPr>
              <a:t>До кримінальної холодної зброї відносяться</a:t>
            </a:r>
            <a:r>
              <a:rPr lang="uk-UA" altLang="ru-RU" sz="2000">
                <a:latin typeface="Times New Roman" pitchFamily="18" charset="0"/>
              </a:rPr>
              <a:t> виготовлені кустарним або саморобним способом предмети та пристрої, які призначені для завдання тілесних ушкоджень людині і не мають аналогів серед бойової та мисливської зброї.</a:t>
            </a:r>
            <a:r>
              <a:rPr lang="ru-RU" altLang="ru-RU" sz="2000">
                <a:latin typeface="Times New Roman" pitchFamily="18" charset="0"/>
              </a:rPr>
              <a:t/>
            </a:r>
            <a:br>
              <a:rPr lang="ru-RU" altLang="ru-RU" sz="2000">
                <a:latin typeface="Times New Roman" pitchFamily="18" charset="0"/>
              </a:rPr>
            </a:br>
            <a:endParaRPr lang="ru-RU" altLang="ru-RU" sz="2000">
              <a:latin typeface="Times New Roman" pitchFamily="18" charset="0"/>
            </a:endParaRPr>
          </a:p>
        </p:txBody>
      </p:sp>
      <p:pic>
        <p:nvPicPr>
          <p:cNvPr id="56323" name="Picture 3"/>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042988" y="2565400"/>
            <a:ext cx="3970337" cy="2778125"/>
          </a:xfrm>
        </p:spPr>
      </p:pic>
      <p:pic>
        <p:nvPicPr>
          <p:cNvPr id="563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3" y="2349500"/>
            <a:ext cx="6858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800800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Grp="1" noChangeArrowheads="1"/>
          </p:cNvSpPr>
          <p:nvPr>
            <p:ph type="title"/>
          </p:nvPr>
        </p:nvSpPr>
        <p:spPr/>
        <p:txBody>
          <a:bodyPr/>
          <a:lstStyle/>
          <a:p>
            <a:r>
              <a:rPr lang="uk-UA" altLang="ru-RU" sz="2800">
                <a:latin typeface="Times New Roman" pitchFamily="18" charset="0"/>
              </a:rPr>
              <a:t>1.8. Види незакінчених виробництвом предметів(пристроїв), які не є холодною зброєю.</a:t>
            </a:r>
            <a:br>
              <a:rPr lang="uk-UA" altLang="ru-RU" sz="2800">
                <a:latin typeface="Times New Roman" pitchFamily="18" charset="0"/>
              </a:rPr>
            </a:br>
            <a:endParaRPr lang="ru-RU" altLang="ru-RU" sz="2800">
              <a:latin typeface="Times New Roman" pitchFamily="18" charset="0"/>
            </a:endParaRPr>
          </a:p>
        </p:txBody>
      </p:sp>
      <p:sp>
        <p:nvSpPr>
          <p:cNvPr id="20485" name="Rectangle 5"/>
          <p:cNvSpPr>
            <a:spLocks noGrp="1" noChangeArrowheads="1"/>
          </p:cNvSpPr>
          <p:nvPr>
            <p:ph sz="half" idx="1"/>
          </p:nvPr>
        </p:nvSpPr>
        <p:spPr/>
        <p:txBody>
          <a:bodyPr/>
          <a:lstStyle/>
          <a:p>
            <a:r>
              <a:rPr lang="uk-UA" altLang="ru-RU" sz="2000">
                <a:latin typeface="Times New Roman" pitchFamily="18" charset="0"/>
              </a:rPr>
              <a:t>1.8.1. </a:t>
            </a:r>
            <a:r>
              <a:rPr lang="uk-UA" altLang="ru-RU" sz="2000" b="1">
                <a:latin typeface="Times New Roman" pitchFamily="18" charset="0"/>
              </a:rPr>
              <a:t>Заготовка </a:t>
            </a:r>
            <a:r>
              <a:rPr lang="uk-UA" altLang="ru-RU" sz="2000">
                <a:latin typeface="Times New Roman" pitchFamily="18" charset="0"/>
              </a:rPr>
              <a:t>- предмет, який має в наявності формальні ознаки холодної зброї, але ще не одержав властивостей, які дозволяють його використовувати в такій якості, і для забезпечення свого призначення потребує значної  доробки.</a:t>
            </a:r>
          </a:p>
        </p:txBody>
      </p:sp>
      <p:sp>
        <p:nvSpPr>
          <p:cNvPr id="20488" name="Rectangle 8"/>
          <p:cNvSpPr>
            <a:spLocks noGrp="1" noChangeArrowheads="1"/>
          </p:cNvSpPr>
          <p:nvPr>
            <p:ph sz="half" idx="2"/>
          </p:nvPr>
        </p:nvSpPr>
        <p:spPr/>
        <p:txBody>
          <a:bodyPr/>
          <a:lstStyle/>
          <a:p>
            <a:r>
              <a:rPr lang="uk-UA" altLang="ru-RU" sz="2000">
                <a:latin typeface="Times New Roman" pitchFamily="18" charset="0"/>
              </a:rPr>
              <a:t>1.8.2. </a:t>
            </a:r>
            <a:r>
              <a:rPr lang="uk-UA" altLang="ru-RU" sz="2000" b="1">
                <a:latin typeface="Times New Roman" pitchFamily="18" charset="0"/>
              </a:rPr>
              <a:t>Напівфабрикат </a:t>
            </a:r>
            <a:r>
              <a:rPr lang="uk-UA" altLang="ru-RU" sz="2000">
                <a:latin typeface="Times New Roman" pitchFamily="18" charset="0"/>
              </a:rPr>
              <a:t>- предмет, який оброблено настільки, що ним вже можливо ураження цілі, але він ще не має зручності утримання</a:t>
            </a:r>
            <a:r>
              <a:rPr lang="uk-UA" altLang="ru-RU"/>
              <a:t> </a:t>
            </a:r>
            <a:r>
              <a:rPr lang="uk-UA" altLang="ru-RU" sz="2000">
                <a:latin typeface="Times New Roman" pitchFamily="18" charset="0"/>
              </a:rPr>
              <a:t>або є небезпека ушкодження руки виконавця удару внаслідок незавершеності виробу.</a:t>
            </a:r>
            <a:endParaRPr lang="ru-RU" altLang="ru-RU" sz="2000">
              <a:latin typeface="Times New Roman" pitchFamily="18" charset="0"/>
            </a:endParaRPr>
          </a:p>
          <a:p>
            <a:endParaRPr lang="ru-RU" altLang="ru-RU"/>
          </a:p>
        </p:txBody>
      </p:sp>
    </p:spTree>
    <p:extLst>
      <p:ext uri="{BB962C8B-B14F-4D97-AF65-F5344CB8AC3E}">
        <p14:creationId xmlns:p14="http://schemas.microsoft.com/office/powerpoint/2010/main" val="174153898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ru-RU" altLang="ru-RU"/>
              <a:t>Ніж - коротка характеристика</a:t>
            </a:r>
          </a:p>
        </p:txBody>
      </p:sp>
      <p:sp>
        <p:nvSpPr>
          <p:cNvPr id="43011" name="Rectangle 3"/>
          <p:cNvSpPr>
            <a:spLocks noGrp="1" noChangeArrowheads="1"/>
          </p:cNvSpPr>
          <p:nvPr>
            <p:ph type="body" idx="1"/>
          </p:nvPr>
        </p:nvSpPr>
        <p:spPr/>
        <p:txBody>
          <a:bodyPr/>
          <a:lstStyle/>
          <a:p>
            <a:pPr>
              <a:lnSpc>
                <a:spcPct val="80000"/>
              </a:lnSpc>
            </a:pPr>
            <a:endParaRPr lang="ru-RU" altLang="ru-RU" sz="2400"/>
          </a:p>
          <a:p>
            <a:pPr>
              <a:lnSpc>
                <a:spcPct val="80000"/>
              </a:lnSpc>
            </a:pPr>
            <a:r>
              <a:rPr lang="uk-UA" altLang="ru-RU" sz="2400">
                <a:latin typeface="Times New Roman" pitchFamily="18" charset="0"/>
              </a:rPr>
              <a:t>Ніж можна вважати одним з найдавніших видів зброї. Ножеподібні клинки з кременю та кості з'явилися ще у епоху палеоліту. З освоєнням обробки металу кременеві ножі поступово витіснялися мідними і бронзовими. В свою чергу мідні та бронзові були витіснені залізними ножами, які розповсюдилися з початку залізного віку. Ножі стали як зброєю, так і універсальним господарсько-побутовим інструментом, завдяки якому розвинулися різноманітні ремесла. Технологія виробництва залізних ножів досягла високого рівня з кінця 1-го тис. н. э., коли з'явилися ножі, що виготовлялися з кількох шарів заліза та сталі. Таким способом виготовлялися бойові ножі та кинджали. </a:t>
            </a:r>
          </a:p>
        </p:txBody>
      </p:sp>
    </p:spTree>
    <p:extLst>
      <p:ext uri="{BB962C8B-B14F-4D97-AF65-F5344CB8AC3E}">
        <p14:creationId xmlns:p14="http://schemas.microsoft.com/office/powerpoint/2010/main" val="267101171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ru-RU" altLang="ru-RU" sz="4000"/>
              <a:t>Існує три різновиди ножів: </a:t>
            </a:r>
            <a:br>
              <a:rPr lang="ru-RU" altLang="ru-RU" sz="4000"/>
            </a:br>
            <a:endParaRPr lang="ru-RU" altLang="ru-RU" sz="4000"/>
          </a:p>
        </p:txBody>
      </p:sp>
      <p:sp>
        <p:nvSpPr>
          <p:cNvPr id="44035" name="Rectangle 3"/>
          <p:cNvSpPr>
            <a:spLocks noGrp="1" noChangeArrowheads="1"/>
          </p:cNvSpPr>
          <p:nvPr>
            <p:ph type="body" idx="1"/>
          </p:nvPr>
        </p:nvSpPr>
        <p:spPr/>
        <p:txBody>
          <a:bodyPr/>
          <a:lstStyle/>
          <a:p>
            <a:pPr>
              <a:lnSpc>
                <a:spcPct val="80000"/>
              </a:lnSpc>
            </a:pPr>
            <a:r>
              <a:rPr lang="uk-UA" altLang="ru-RU" sz="2400">
                <a:latin typeface="Times New Roman" pitchFamily="18" charset="0"/>
              </a:rPr>
              <a:t>Власне ніж; </a:t>
            </a:r>
          </a:p>
          <a:p>
            <a:pPr>
              <a:lnSpc>
                <a:spcPct val="80000"/>
              </a:lnSpc>
            </a:pPr>
            <a:r>
              <a:rPr lang="uk-UA" altLang="ru-RU" sz="2400">
                <a:latin typeface="Times New Roman" pitchFamily="18" charset="0"/>
              </a:rPr>
              <a:t>Кинджал; </a:t>
            </a:r>
          </a:p>
          <a:p>
            <a:pPr>
              <a:lnSpc>
                <a:spcPct val="80000"/>
              </a:lnSpc>
            </a:pPr>
            <a:r>
              <a:rPr lang="uk-UA" altLang="ru-RU" sz="2400">
                <a:latin typeface="Times New Roman" pitchFamily="18" charset="0"/>
              </a:rPr>
              <a:t>Стилет. </a:t>
            </a:r>
          </a:p>
          <a:p>
            <a:pPr>
              <a:lnSpc>
                <a:spcPct val="80000"/>
              </a:lnSpc>
            </a:pPr>
            <a:r>
              <a:rPr lang="uk-UA" altLang="ru-RU" sz="2400" b="1">
                <a:latin typeface="Times New Roman" pitchFamily="18" charset="0"/>
              </a:rPr>
              <a:t>Ніж</a:t>
            </a:r>
            <a:r>
              <a:rPr lang="uk-UA" altLang="ru-RU" sz="2400">
                <a:latin typeface="Times New Roman" pitchFamily="18" charset="0"/>
              </a:rPr>
              <a:t> являє собою короткий клинок (довжина до 25-30 см.) з одностороннім або півтора стороннім загостренням (коли з одного боку загострено весь клинок, а з іншого – лише третина, ближча до гостряка). Клинки ножів бувають як прямої так і викривленої форми. За своїм призначенням та функціональними особливостями існує велика кількість ножів: За функціональним призначенням: фінські (мисливські), обробні, господарсько-побутові, багнет-ножі, ножі-багатофункціональні пристрої, ножі для самооборони тощо. За способом застосування – звичайні та метальні ножі. За механізмом приведення у робочий стан – нескладні, складні та пружинні.</a:t>
            </a:r>
          </a:p>
        </p:txBody>
      </p:sp>
    </p:spTree>
    <p:extLst>
      <p:ext uri="{BB962C8B-B14F-4D97-AF65-F5344CB8AC3E}">
        <p14:creationId xmlns:p14="http://schemas.microsoft.com/office/powerpoint/2010/main" val="321888219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a:xfrm>
            <a:off x="684213" y="476250"/>
            <a:ext cx="7545387" cy="1657350"/>
          </a:xfrm>
        </p:spPr>
        <p:txBody>
          <a:bodyPr/>
          <a:lstStyle/>
          <a:p>
            <a:r>
              <a:rPr lang="uk-UA" altLang="ru-RU" sz="4000" b="1">
                <a:latin typeface="Monotype Corsiva" pitchFamily="66" charset="0"/>
              </a:rPr>
              <a:t/>
            </a:r>
            <a:br>
              <a:rPr lang="uk-UA" altLang="ru-RU" sz="4000" b="1">
                <a:latin typeface="Monotype Corsiva" pitchFamily="66" charset="0"/>
              </a:rPr>
            </a:br>
            <a:r>
              <a:rPr lang="uk-UA" altLang="ru-RU" sz="4000" b="1">
                <a:latin typeface="Monotype Corsiva" pitchFamily="66" charset="0"/>
              </a:rPr>
              <a:t>Ножі мисливські загального призначення є різновидом холодної клинкової зброї.</a:t>
            </a:r>
            <a:r>
              <a:rPr lang="ru-RU" altLang="ru-RU" sz="4000" b="1">
                <a:latin typeface="Monotype Corsiva" pitchFamily="66" charset="0"/>
              </a:rPr>
              <a:t/>
            </a:r>
            <a:br>
              <a:rPr lang="ru-RU" altLang="ru-RU" sz="4000" b="1">
                <a:latin typeface="Monotype Corsiva" pitchFamily="66" charset="0"/>
              </a:rPr>
            </a:br>
            <a:endParaRPr lang="ru-RU" altLang="ru-RU" sz="4000" b="1">
              <a:latin typeface="Monotype Corsiva" pitchFamily="66" charset="0"/>
            </a:endParaRPr>
          </a:p>
        </p:txBody>
      </p:sp>
      <p:pic>
        <p:nvPicPr>
          <p:cNvPr id="245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2565400"/>
            <a:ext cx="5113337" cy="341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008944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10" name="Rectangle 10"/>
          <p:cNvSpPr>
            <a:spLocks noGrp="1" noChangeArrowheads="1"/>
          </p:cNvSpPr>
          <p:nvPr>
            <p:ph type="title" sz="quarter"/>
          </p:nvPr>
        </p:nvSpPr>
        <p:spPr/>
        <p:txBody>
          <a:bodyPr/>
          <a:lstStyle/>
          <a:p>
            <a:r>
              <a:rPr lang="uk-UA" altLang="ru-RU" sz="2400" b="1">
                <a:latin typeface="Monotype Corsiva" pitchFamily="66" charset="0"/>
              </a:rPr>
              <a:t>Основне призначення</a:t>
            </a:r>
            <a:br>
              <a:rPr lang="uk-UA" altLang="ru-RU" sz="2400" b="1">
                <a:latin typeface="Monotype Corsiva" pitchFamily="66" charset="0"/>
              </a:rPr>
            </a:br>
            <a:r>
              <a:rPr lang="uk-UA" altLang="ru-RU" sz="2400" b="1">
                <a:latin typeface="Monotype Corsiva" pitchFamily="66" charset="0"/>
              </a:rPr>
              <a:t>До ножів мисливських загального призначення відносяться ножі, які використовуються для добивання звіра та захисту при його нападі.</a:t>
            </a:r>
            <a:endParaRPr lang="ru-RU" altLang="ru-RU" sz="2400" b="1">
              <a:latin typeface="Monotype Corsiva" pitchFamily="66" charset="0"/>
            </a:endParaRPr>
          </a:p>
        </p:txBody>
      </p:sp>
      <p:pic>
        <p:nvPicPr>
          <p:cNvPr id="25611" name="Picture 11"/>
          <p:cNvPicPr>
            <a:picLocks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p:pic>
      <p:pic>
        <p:nvPicPr>
          <p:cNvPr id="25612" name="Picture 12"/>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p:pic>
      <p:pic>
        <p:nvPicPr>
          <p:cNvPr id="25613" name="Picture 13"/>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p:pic>
      <p:pic>
        <p:nvPicPr>
          <p:cNvPr id="25614" name="Picture 14"/>
          <p:cNvPicPr>
            <a:picLocks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0782858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uk-UA" altLang="ru-RU" sz="4000" b="1" i="1" smtClean="0"/>
              <a:t>Об'ємні (вдавлені) сліди</a:t>
            </a:r>
            <a:endParaRPr lang="ru-RU" altLang="ru-RU" sz="4000" b="1" i="1" smtClean="0"/>
          </a:p>
        </p:txBody>
      </p:sp>
      <p:sp>
        <p:nvSpPr>
          <p:cNvPr id="684035" name="Rectangle 3"/>
          <p:cNvSpPr>
            <a:spLocks noGrp="1" noChangeArrowheads="1"/>
          </p:cNvSpPr>
          <p:nvPr>
            <p:ph idx="1"/>
          </p:nvPr>
        </p:nvSpPr>
        <p:spPr>
          <a:xfrm>
            <a:off x="323850" y="1412875"/>
            <a:ext cx="8278813" cy="4752975"/>
          </a:xfrm>
        </p:spPr>
        <p:txBody>
          <a:bodyPr/>
          <a:lstStyle/>
          <a:p>
            <a:pPr algn="ctr" eaLnBrk="1" hangingPunct="1">
              <a:buFont typeface="Wingdings" pitchFamily="2" charset="2"/>
              <a:buNone/>
            </a:pPr>
            <a:r>
              <a:rPr lang="uk-UA" altLang="ru-RU" sz="4400" b="1" smtClean="0"/>
              <a:t>Наприклад, </a:t>
            </a:r>
          </a:p>
          <a:p>
            <a:pPr eaLnBrk="1" hangingPunct="1">
              <a:buClr>
                <a:schemeClr val="tx1"/>
              </a:buClr>
              <a:buFont typeface="Wingdings" pitchFamily="2" charset="2"/>
              <a:buChar char="Ш"/>
            </a:pPr>
            <a:r>
              <a:rPr lang="uk-UA" altLang="ru-RU" sz="4400" b="1" smtClean="0"/>
              <a:t> слід протектора колеса на вологому піску;</a:t>
            </a:r>
          </a:p>
          <a:p>
            <a:pPr eaLnBrk="1" hangingPunct="1">
              <a:buClr>
                <a:schemeClr val="tx1"/>
              </a:buClr>
              <a:buFont typeface="Wingdings" pitchFamily="2" charset="2"/>
              <a:buChar char="Ш"/>
            </a:pPr>
            <a:r>
              <a:rPr lang="uk-UA" altLang="ru-RU" sz="4400" b="1" smtClean="0"/>
              <a:t> вдавлений слід від удару металевим предметом по дерев'яним дверям і т.п.</a:t>
            </a:r>
            <a:r>
              <a:rPr lang="uk-UA" altLang="ru-RU" sz="4400" smtClean="0"/>
              <a:t> </a:t>
            </a:r>
          </a:p>
        </p:txBody>
      </p:sp>
    </p:spTree>
    <p:extLst>
      <p:ext uri="{BB962C8B-B14F-4D97-AF65-F5344CB8AC3E}">
        <p14:creationId xmlns:p14="http://schemas.microsoft.com/office/powerpoint/2010/main" val="451487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childTnLst>
                                    <p:set>
                                      <p:cBhvr>
                                        <p:cTn id="6" dur="1" fill="hold">
                                          <p:stCondLst>
                                            <p:cond delay="0"/>
                                          </p:stCondLst>
                                        </p:cTn>
                                        <p:tgtEl>
                                          <p:spTgt spid="684035">
                                            <p:txEl>
                                              <p:pRg st="0" end="0"/>
                                            </p:txEl>
                                          </p:spTgt>
                                        </p:tgtEl>
                                        <p:attrNameLst>
                                          <p:attrName>style.visibility</p:attrName>
                                        </p:attrNameLst>
                                      </p:cBhvr>
                                      <p:to>
                                        <p:strVal val="visible"/>
                                      </p:to>
                                    </p:set>
                                    <p:animEffect transition="in" filter="fade">
                                      <p:cBhvr>
                                        <p:cTn id="7" dur="1000">
                                          <p:stCondLst>
                                            <p:cond delay="0"/>
                                          </p:stCondLst>
                                        </p:cTn>
                                        <p:tgtEl>
                                          <p:spTgt spid="684035">
                                            <p:txEl>
                                              <p:pRg st="0" end="0"/>
                                            </p:txEl>
                                          </p:spTgt>
                                        </p:tgtEl>
                                      </p:cBhvr>
                                    </p:animEffect>
                                    <p:anim calcmode="lin" valueType="num">
                                      <p:cBhvr>
                                        <p:cTn id="8" dur="1000" fill="hold">
                                          <p:stCondLst>
                                            <p:cond delay="0"/>
                                          </p:stCondLst>
                                        </p:cTn>
                                        <p:tgtEl>
                                          <p:spTgt spid="684035">
                                            <p:txEl>
                                              <p:pRg st="0" end="0"/>
                                            </p:txEl>
                                          </p:spTgt>
                                        </p:tgtEl>
                                        <p:attrNameLst>
                                          <p:attrName>ppt_x</p:attrName>
                                        </p:attrNameLst>
                                      </p:cBhvr>
                                      <p:tavLst>
                                        <p:tav tm="0">
                                          <p:val>
                                            <p:strVal val="#ppt_x-.1"/>
                                          </p:val>
                                        </p:tav>
                                        <p:tav tm="100000">
                                          <p:val>
                                            <p:strVal val="#ppt_x"/>
                                          </p:val>
                                        </p:tav>
                                      </p:tavLst>
                                    </p:anim>
                                    <p:anim calcmode="lin" valueType="num">
                                      <p:cBhvr>
                                        <p:cTn id="9" dur="1000" fill="hold">
                                          <p:stCondLst>
                                            <p:cond delay="0"/>
                                          </p:stCondLst>
                                        </p:cTn>
                                        <p:tgtEl>
                                          <p:spTgt spid="684035">
                                            <p:txEl>
                                              <p:pRg st="0" end="0"/>
                                            </p:txEl>
                                          </p:spTgt>
                                        </p:tgtEl>
                                        <p:attrNameLst>
                                          <p:attrName>ppt_y</p:attrName>
                                        </p:attrNameLst>
                                      </p:cBhvr>
                                      <p:tavLst>
                                        <p:tav tm="0">
                                          <p:val>
                                            <p:strVal val="#ppt_y"/>
                                          </p:val>
                                        </p:tav>
                                        <p:tav tm="100000">
                                          <p:val>
                                            <p:strVal val="#ppt_y"/>
                                          </p:val>
                                        </p:tav>
                                      </p:tavLst>
                                    </p:anim>
                                  </p:childTnLst>
                                </p:cTn>
                              </p:par>
                            </p:childTnLst>
                          </p:cTn>
                        </p:par>
                        <p:par>
                          <p:cTn id="10" fill="hold" nodeType="afterGroup">
                            <p:stCondLst>
                              <p:cond delay="1000"/>
                            </p:stCondLst>
                            <p:childTnLst>
                              <p:par>
                                <p:cTn id="11" presetID="40" presetClass="entr" presetSubtype="0" fill="hold" grpId="0" nodeType="afterEffect">
                                  <p:stCondLst>
                                    <p:cond delay="0"/>
                                  </p:stCondLst>
                                  <p:childTnLst>
                                    <p:set>
                                      <p:cBhvr>
                                        <p:cTn id="12" dur="1" fill="hold">
                                          <p:stCondLst>
                                            <p:cond delay="0"/>
                                          </p:stCondLst>
                                        </p:cTn>
                                        <p:tgtEl>
                                          <p:spTgt spid="684035">
                                            <p:txEl>
                                              <p:pRg st="1" end="1"/>
                                            </p:txEl>
                                          </p:spTgt>
                                        </p:tgtEl>
                                        <p:attrNameLst>
                                          <p:attrName>style.visibility</p:attrName>
                                        </p:attrNameLst>
                                      </p:cBhvr>
                                      <p:to>
                                        <p:strVal val="visible"/>
                                      </p:to>
                                    </p:set>
                                    <p:animEffect transition="in" filter="fade">
                                      <p:cBhvr>
                                        <p:cTn id="13" dur="1000">
                                          <p:stCondLst>
                                            <p:cond delay="0"/>
                                          </p:stCondLst>
                                        </p:cTn>
                                        <p:tgtEl>
                                          <p:spTgt spid="684035">
                                            <p:txEl>
                                              <p:pRg st="1" end="1"/>
                                            </p:txEl>
                                          </p:spTgt>
                                        </p:tgtEl>
                                      </p:cBhvr>
                                    </p:animEffect>
                                    <p:anim calcmode="lin" valueType="num">
                                      <p:cBhvr>
                                        <p:cTn id="14" dur="1000" fill="hold">
                                          <p:stCondLst>
                                            <p:cond delay="0"/>
                                          </p:stCondLst>
                                        </p:cTn>
                                        <p:tgtEl>
                                          <p:spTgt spid="684035">
                                            <p:txEl>
                                              <p:pRg st="1" end="1"/>
                                            </p:txEl>
                                          </p:spTgt>
                                        </p:tgtEl>
                                        <p:attrNameLst>
                                          <p:attrName>ppt_x</p:attrName>
                                        </p:attrNameLst>
                                      </p:cBhvr>
                                      <p:tavLst>
                                        <p:tav tm="0">
                                          <p:val>
                                            <p:strVal val="#ppt_x-.1"/>
                                          </p:val>
                                        </p:tav>
                                        <p:tav tm="100000">
                                          <p:val>
                                            <p:strVal val="#ppt_x"/>
                                          </p:val>
                                        </p:tav>
                                      </p:tavLst>
                                    </p:anim>
                                    <p:anim calcmode="lin" valueType="num">
                                      <p:cBhvr>
                                        <p:cTn id="15" dur="1000" fill="hold">
                                          <p:stCondLst>
                                            <p:cond delay="0"/>
                                          </p:stCondLst>
                                        </p:cTn>
                                        <p:tgtEl>
                                          <p:spTgt spid="684035">
                                            <p:txEl>
                                              <p:pRg st="1" end="1"/>
                                            </p:txEl>
                                          </p:spTgt>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2000"/>
                            </p:stCondLst>
                            <p:childTnLst>
                              <p:par>
                                <p:cTn id="17" presetID="40" presetClass="entr" presetSubtype="0" fill="hold" grpId="0" nodeType="afterEffect">
                                  <p:stCondLst>
                                    <p:cond delay="0"/>
                                  </p:stCondLst>
                                  <p:childTnLst>
                                    <p:set>
                                      <p:cBhvr>
                                        <p:cTn id="18" dur="1" fill="hold">
                                          <p:stCondLst>
                                            <p:cond delay="0"/>
                                          </p:stCondLst>
                                        </p:cTn>
                                        <p:tgtEl>
                                          <p:spTgt spid="684035">
                                            <p:txEl>
                                              <p:pRg st="2" end="2"/>
                                            </p:txEl>
                                          </p:spTgt>
                                        </p:tgtEl>
                                        <p:attrNameLst>
                                          <p:attrName>style.visibility</p:attrName>
                                        </p:attrNameLst>
                                      </p:cBhvr>
                                      <p:to>
                                        <p:strVal val="visible"/>
                                      </p:to>
                                    </p:set>
                                    <p:animEffect transition="in" filter="fade">
                                      <p:cBhvr>
                                        <p:cTn id="19" dur="1000">
                                          <p:stCondLst>
                                            <p:cond delay="0"/>
                                          </p:stCondLst>
                                        </p:cTn>
                                        <p:tgtEl>
                                          <p:spTgt spid="684035">
                                            <p:txEl>
                                              <p:pRg st="2" end="2"/>
                                            </p:txEl>
                                          </p:spTgt>
                                        </p:tgtEl>
                                      </p:cBhvr>
                                    </p:animEffect>
                                    <p:anim calcmode="lin" valueType="num">
                                      <p:cBhvr>
                                        <p:cTn id="20" dur="1000" fill="hold">
                                          <p:stCondLst>
                                            <p:cond delay="0"/>
                                          </p:stCondLst>
                                        </p:cTn>
                                        <p:tgtEl>
                                          <p:spTgt spid="684035">
                                            <p:txEl>
                                              <p:pRg st="2" end="2"/>
                                            </p:txEl>
                                          </p:spTgt>
                                        </p:tgtEl>
                                        <p:attrNameLst>
                                          <p:attrName>ppt_x</p:attrName>
                                        </p:attrNameLst>
                                      </p:cBhvr>
                                      <p:tavLst>
                                        <p:tav tm="0">
                                          <p:val>
                                            <p:strVal val="#ppt_x-.1"/>
                                          </p:val>
                                        </p:tav>
                                        <p:tav tm="100000">
                                          <p:val>
                                            <p:strVal val="#ppt_x"/>
                                          </p:val>
                                        </p:tav>
                                      </p:tavLst>
                                    </p:anim>
                                    <p:anim calcmode="lin" valueType="num">
                                      <p:cBhvr>
                                        <p:cTn id="21" dur="1000" fill="hold">
                                          <p:stCondLst>
                                            <p:cond delay="0"/>
                                          </p:stCondLst>
                                        </p:cTn>
                                        <p:tgtEl>
                                          <p:spTgt spid="68403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4035"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p:cNvSpPr>
            <a:spLocks noGrp="1" noChangeArrowheads="1"/>
          </p:cNvSpPr>
          <p:nvPr>
            <p:ph type="title" sz="quarter"/>
          </p:nvPr>
        </p:nvSpPr>
        <p:spPr/>
        <p:txBody>
          <a:bodyPr/>
          <a:lstStyle/>
          <a:p>
            <a:r>
              <a:rPr lang="uk-UA" altLang="ru-RU" sz="3600" b="1">
                <a:latin typeface="Monotype Corsiva" pitchFamily="66" charset="0"/>
              </a:rPr>
              <a:t>Види ножів мисливських загального призначення</a:t>
            </a:r>
            <a:r>
              <a:rPr lang="uk-UA" altLang="ru-RU" sz="3600">
                <a:latin typeface="Monotype Corsiva" pitchFamily="66" charset="0"/>
              </a:rPr>
              <a:t/>
            </a:r>
            <a:br>
              <a:rPr lang="uk-UA" altLang="ru-RU" sz="3600">
                <a:latin typeface="Monotype Corsiva" pitchFamily="66" charset="0"/>
              </a:rPr>
            </a:br>
            <a:endParaRPr lang="ru-RU" altLang="ru-RU" sz="3600">
              <a:latin typeface="Monotype Corsiva" pitchFamily="66" charset="0"/>
            </a:endParaRPr>
          </a:p>
        </p:txBody>
      </p:sp>
      <p:sp>
        <p:nvSpPr>
          <p:cNvPr id="28677" name="Rectangle 5"/>
          <p:cNvSpPr>
            <a:spLocks noGrp="1" noChangeArrowheads="1"/>
          </p:cNvSpPr>
          <p:nvPr>
            <p:ph sz="quarter" idx="1"/>
          </p:nvPr>
        </p:nvSpPr>
        <p:spPr/>
        <p:txBody>
          <a:bodyPr/>
          <a:lstStyle/>
          <a:p>
            <a:r>
              <a:rPr lang="uk-UA" altLang="ru-RU" sz="2400"/>
              <a:t>Ножі мисливські загального призначення розподіляються натри види:</a:t>
            </a:r>
          </a:p>
          <a:p>
            <a:pPr>
              <a:buFontTx/>
              <a:buNone/>
            </a:pPr>
            <a:r>
              <a:rPr lang="uk-UA" altLang="ru-RU" sz="2400"/>
              <a:t> </a:t>
            </a:r>
            <a:endParaRPr lang="ru-RU" altLang="ru-RU" sz="2400"/>
          </a:p>
        </p:txBody>
      </p:sp>
      <p:sp>
        <p:nvSpPr>
          <p:cNvPr id="28680" name="Rectangle 8"/>
          <p:cNvSpPr>
            <a:spLocks noGrp="1" noChangeArrowheads="1"/>
          </p:cNvSpPr>
          <p:nvPr>
            <p:ph sz="quarter" idx="2"/>
          </p:nvPr>
        </p:nvSpPr>
        <p:spPr>
          <a:xfrm>
            <a:off x="4648200" y="1052513"/>
            <a:ext cx="4038600" cy="2733675"/>
          </a:xfrm>
        </p:spPr>
        <p:txBody>
          <a:bodyPr/>
          <a:lstStyle/>
          <a:p>
            <a:r>
              <a:rPr lang="uk-UA" altLang="ru-RU" sz="2400"/>
              <a:t>складані;</a:t>
            </a:r>
          </a:p>
          <a:p>
            <a:endParaRPr lang="ru-RU" altLang="ru-RU" sz="2400"/>
          </a:p>
        </p:txBody>
      </p:sp>
      <p:sp>
        <p:nvSpPr>
          <p:cNvPr id="28681" name="Rectangle 9"/>
          <p:cNvSpPr>
            <a:spLocks noGrp="1" noChangeArrowheads="1"/>
          </p:cNvSpPr>
          <p:nvPr>
            <p:ph sz="quarter" idx="3"/>
          </p:nvPr>
        </p:nvSpPr>
        <p:spPr/>
        <p:txBody>
          <a:bodyPr/>
          <a:lstStyle/>
          <a:p>
            <a:pPr>
              <a:buFontTx/>
              <a:buNone/>
            </a:pPr>
            <a:r>
              <a:rPr lang="uk-UA" altLang="ru-RU" sz="2400"/>
              <a:t>нескладані;</a:t>
            </a:r>
          </a:p>
          <a:p>
            <a:endParaRPr lang="ru-RU" altLang="ru-RU" sz="2400"/>
          </a:p>
        </p:txBody>
      </p:sp>
      <p:sp>
        <p:nvSpPr>
          <p:cNvPr id="28682" name="Rectangle 10"/>
          <p:cNvSpPr>
            <a:spLocks noGrp="1" noChangeArrowheads="1"/>
          </p:cNvSpPr>
          <p:nvPr>
            <p:ph sz="quarter" idx="4"/>
          </p:nvPr>
        </p:nvSpPr>
        <p:spPr>
          <a:xfrm>
            <a:off x="4648200" y="4005263"/>
            <a:ext cx="4038600" cy="2120900"/>
          </a:xfrm>
        </p:spPr>
        <p:txBody>
          <a:bodyPr/>
          <a:lstStyle/>
          <a:p>
            <a:r>
              <a:rPr lang="uk-UA" altLang="ru-RU" sz="2400"/>
              <a:t>розбірні</a:t>
            </a:r>
            <a:endParaRPr lang="ru-RU" altLang="ru-RU" sz="2400"/>
          </a:p>
        </p:txBody>
      </p:sp>
      <p:pic>
        <p:nvPicPr>
          <p:cNvPr id="28683"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6100" y="1628775"/>
            <a:ext cx="230505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8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4527550"/>
            <a:ext cx="3671887" cy="148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87"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1500" y="4508500"/>
            <a:ext cx="3241675" cy="176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88"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025" y="1844675"/>
            <a:ext cx="1590675" cy="13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384159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uk-UA" altLang="ru-RU" sz="4000"/>
              <a:t>Складний ніж господарсько-побутового призначення</a:t>
            </a:r>
            <a:endParaRPr lang="ru-RU" altLang="ru-RU" sz="4000"/>
          </a:p>
        </p:txBody>
      </p:sp>
      <p:pic>
        <p:nvPicPr>
          <p:cNvPr id="31747" name="Picture 3"/>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75694768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uk-UA" altLang="ru-RU"/>
              <a:t>Мисливський ніж</a:t>
            </a:r>
          </a:p>
        </p:txBody>
      </p:sp>
      <p:pic>
        <p:nvPicPr>
          <p:cNvPr id="32771" name="Picture 3"/>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04775008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68313" y="549275"/>
            <a:ext cx="8218487" cy="1511300"/>
          </a:xfrm>
        </p:spPr>
        <p:txBody>
          <a:bodyPr/>
          <a:lstStyle/>
          <a:p>
            <a:r>
              <a:rPr lang="uk-UA" altLang="ru-RU" sz="2800" b="1">
                <a:latin typeface="Monotype Corsiva" pitchFamily="66" charset="0"/>
              </a:rPr>
              <a:t>Багнет-ніж</a:t>
            </a:r>
            <a:r>
              <a:rPr lang="uk-UA" altLang="ru-RU" sz="2800">
                <a:latin typeface="Monotype Corsiva" pitchFamily="66" charset="0"/>
              </a:rPr>
              <a:t> – цей тип ножа використовується як ударна і колюча зброя штурмової гвинтівки, для ведення рукопашного бою. В більшості випадків ніж має механічне пристосування для кріплення на стволі гвинтівки.</a:t>
            </a:r>
            <a:r>
              <a:rPr lang="ru-RU" altLang="ru-RU" sz="2800">
                <a:latin typeface="Monotype Corsiva" pitchFamily="66" charset="0"/>
              </a:rPr>
              <a:t> </a:t>
            </a:r>
          </a:p>
        </p:txBody>
      </p:sp>
      <p:pic>
        <p:nvPicPr>
          <p:cNvPr id="33795" name="Picture 3"/>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539750" y="2276475"/>
            <a:ext cx="8147050" cy="4248150"/>
          </a:xfrm>
        </p:spPr>
      </p:pic>
    </p:spTree>
    <p:extLst>
      <p:ext uri="{BB962C8B-B14F-4D97-AF65-F5344CB8AC3E}">
        <p14:creationId xmlns:p14="http://schemas.microsoft.com/office/powerpoint/2010/main" val="78231894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395288" y="333375"/>
            <a:ext cx="8280400" cy="2159000"/>
          </a:xfrm>
        </p:spPr>
        <p:txBody>
          <a:bodyPr/>
          <a:lstStyle/>
          <a:p>
            <a:r>
              <a:rPr lang="uk-UA" altLang="ru-RU" sz="2400" b="1">
                <a:latin typeface="Monotype Corsiva" pitchFamily="66" charset="0"/>
              </a:rPr>
              <a:t>Багатофункціональний ніж</a:t>
            </a:r>
            <a:r>
              <a:rPr lang="uk-UA" altLang="ru-RU" sz="2400">
                <a:latin typeface="Monotype Corsiva" pitchFamily="66" charset="0"/>
              </a:rPr>
              <a:t> - складний ніж, який поряд зі стандартним ножовим лезом має інші леза, призначені для виконання різноманітних допоміжних робіт, як-от, відкривачка для пляшок, цвяховисмикувач, пилка, шило, штопор, викрутка, тощо.</a:t>
            </a:r>
            <a:r>
              <a:rPr lang="ru-RU" altLang="ru-RU" sz="4000"/>
              <a:t> </a:t>
            </a:r>
          </a:p>
        </p:txBody>
      </p:sp>
      <p:pic>
        <p:nvPicPr>
          <p:cNvPr id="34819" name="Picture 3"/>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457200" y="2565400"/>
            <a:ext cx="8147050" cy="3560763"/>
          </a:xfrm>
        </p:spPr>
      </p:pic>
    </p:spTree>
    <p:extLst>
      <p:ext uri="{BB962C8B-B14F-4D97-AF65-F5344CB8AC3E}">
        <p14:creationId xmlns:p14="http://schemas.microsoft.com/office/powerpoint/2010/main" val="388204796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algn="l"/>
            <a:r>
              <a:rPr lang="uk-UA" altLang="ru-RU" sz="3200" b="1">
                <a:latin typeface="Monotype Corsiva" pitchFamily="66" charset="0"/>
              </a:rPr>
              <a:t>Пружинний викидний ніж</a:t>
            </a:r>
            <a:r>
              <a:rPr lang="uk-UA" altLang="ru-RU" sz="1800">
                <a:latin typeface="Times New Roman" pitchFamily="18" charset="0"/>
              </a:rPr>
              <a:t> - це складаний ніж, який має клинок, що приводиться в дію пружиною, з фіксуючим пристосуванням в рукоятці. При звільненні фіксатора за допомогою кнопки або рухомої засувки клинок викидається з ручки. Поліція в багатьох країнах розцінює такий ніж як знаряддя нападу.</a:t>
            </a:r>
            <a:endParaRPr lang="ru-RU" altLang="ru-RU" sz="1800">
              <a:latin typeface="Times New Roman" pitchFamily="18" charset="0"/>
            </a:endParaRPr>
          </a:p>
        </p:txBody>
      </p:sp>
      <p:pic>
        <p:nvPicPr>
          <p:cNvPr id="35843" name="Picture 3"/>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468313" y="1700213"/>
            <a:ext cx="8229600" cy="2881312"/>
          </a:xfrm>
        </p:spPr>
      </p:pic>
      <p:sp>
        <p:nvSpPr>
          <p:cNvPr id="35844" name="Rectangle 4"/>
          <p:cNvSpPr>
            <a:spLocks noChangeArrowheads="1"/>
          </p:cNvSpPr>
          <p:nvPr/>
        </p:nvSpPr>
        <p:spPr bwMode="auto">
          <a:xfrm>
            <a:off x="323850" y="4868863"/>
            <a:ext cx="86042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uk-UA" altLang="ru-RU">
                <a:solidFill>
                  <a:schemeClr val="tx2"/>
                </a:solidFill>
                <a:latin typeface="Times New Roman" pitchFamily="18" charset="0"/>
              </a:rPr>
              <a:t>Ніж-метелик - це складаний ніж, у якого рукоятка розділяється в довжину на дві половинки. При відкиданні половинок назад показується клинок. Назва пояснюється схожістю процесу розкриття ножа з рухами </a:t>
            </a:r>
          </a:p>
          <a:p>
            <a:r>
              <a:rPr lang="uk-UA" altLang="ru-RU">
                <a:solidFill>
                  <a:schemeClr val="tx2"/>
                </a:solidFill>
                <a:latin typeface="Times New Roman" pitchFamily="18" charset="0"/>
              </a:rPr>
              <a:t>крил метелика.</a:t>
            </a:r>
            <a:endParaRPr lang="ru-RU" altLang="ru-RU">
              <a:solidFill>
                <a:schemeClr val="tx2"/>
              </a:solidFill>
              <a:latin typeface="Times New Roman" pitchFamily="18" charset="0"/>
            </a:endParaRPr>
          </a:p>
        </p:txBody>
      </p:sp>
    </p:spTree>
    <p:extLst>
      <p:ext uri="{BB962C8B-B14F-4D97-AF65-F5344CB8AC3E}">
        <p14:creationId xmlns:p14="http://schemas.microsoft.com/office/powerpoint/2010/main" val="7870418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620713"/>
            <a:ext cx="8291513" cy="1439862"/>
          </a:xfrm>
        </p:spPr>
        <p:txBody>
          <a:bodyPr/>
          <a:lstStyle/>
          <a:p>
            <a:r>
              <a:rPr lang="ru-RU" altLang="ru-RU" sz="2400">
                <a:latin typeface="Monotype Corsiva" pitchFamily="66" charset="0"/>
              </a:rPr>
              <a:t/>
            </a:r>
            <a:br>
              <a:rPr lang="ru-RU" altLang="ru-RU" sz="2400">
                <a:latin typeface="Monotype Corsiva" pitchFamily="66" charset="0"/>
              </a:rPr>
            </a:br>
            <a:r>
              <a:rPr lang="ru-RU" altLang="ru-RU" sz="2400">
                <a:latin typeface="Monotype Corsiva" pitchFamily="66" charset="0"/>
              </a:rPr>
              <a:t/>
            </a:r>
            <a:br>
              <a:rPr lang="ru-RU" altLang="ru-RU" sz="2400">
                <a:latin typeface="Monotype Corsiva" pitchFamily="66" charset="0"/>
              </a:rPr>
            </a:br>
            <a:r>
              <a:rPr lang="uk-UA" altLang="ru-RU" sz="2400">
                <a:latin typeface="Monotype Corsiva" pitchFamily="66" charset="0"/>
              </a:rPr>
              <a:t>Метальний ніж - ніж призначений для метання у супротивника. Відрізняється від звичайного кількома особливостями. Самою головною відмінністю є центр тяжіння, який знаходиться або суворо по центру ножа, або зміщений до клинка. Лезо такого ножа як правило розширяється у напрямку до кінчика. Такі ножі виготовляються штампуванням. Рукоятка таких ножів не оснащується накладками або упорами для пальців. Нерідко у місці рукоятки для зміни балансу зброї вбік леза виконуються отвори.</a:t>
            </a:r>
            <a:r>
              <a:rPr lang="ru-RU" altLang="ru-RU" sz="2400">
                <a:latin typeface="Monotype Corsiva" pitchFamily="66" charset="0"/>
              </a:rPr>
              <a:t> </a:t>
            </a:r>
          </a:p>
        </p:txBody>
      </p:sp>
      <p:pic>
        <p:nvPicPr>
          <p:cNvPr id="37891" name="Picture 3"/>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457200" y="3500438"/>
            <a:ext cx="8229600" cy="2625725"/>
          </a:xfrm>
        </p:spPr>
      </p:pic>
    </p:spTree>
    <p:extLst>
      <p:ext uri="{BB962C8B-B14F-4D97-AF65-F5344CB8AC3E}">
        <p14:creationId xmlns:p14="http://schemas.microsoft.com/office/powerpoint/2010/main" val="88197236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274638"/>
            <a:ext cx="8229600" cy="2362200"/>
          </a:xfrm>
        </p:spPr>
        <p:txBody>
          <a:bodyPr/>
          <a:lstStyle/>
          <a:p>
            <a:r>
              <a:rPr lang="uk-UA" altLang="ru-RU" sz="2800">
                <a:latin typeface="Monotype Corsiva" pitchFamily="66" charset="0"/>
              </a:rPr>
              <a:t>Міський ніж - цивільний ніж, призначений для самооборони у місті. Конструктивно ножі виконуються з коротким клинком, мають компактну конструкцію. Паралельно ніж виконується як інструмент для виконання допоміжних операцій.</a:t>
            </a:r>
            <a:r>
              <a:rPr lang="ru-RU" altLang="ru-RU" sz="4000"/>
              <a:t> </a:t>
            </a:r>
          </a:p>
        </p:txBody>
      </p:sp>
      <p:pic>
        <p:nvPicPr>
          <p:cNvPr id="38915" name="Picture 3"/>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457200" y="2924175"/>
            <a:ext cx="8229600" cy="3201988"/>
          </a:xfrm>
        </p:spPr>
      </p:pic>
    </p:spTree>
    <p:extLst>
      <p:ext uri="{BB962C8B-B14F-4D97-AF65-F5344CB8AC3E}">
        <p14:creationId xmlns:p14="http://schemas.microsoft.com/office/powerpoint/2010/main" val="153155002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908050"/>
            <a:ext cx="8229600" cy="1728788"/>
          </a:xfrm>
        </p:spPr>
        <p:txBody>
          <a:bodyPr/>
          <a:lstStyle/>
          <a:p>
            <a:r>
              <a:rPr lang="uk-UA" altLang="ru-RU" sz="3200" b="1">
                <a:latin typeface="Monotype Corsiva" pitchFamily="66" charset="0"/>
              </a:rPr>
              <a:t>Кинджал являє собою ніж з двосічним клинком і на відміну від ножа є суто бойовою зброєю.</a:t>
            </a:r>
            <a:r>
              <a:rPr lang="ru-RU" altLang="ru-RU" sz="4000"/>
              <a:t> </a:t>
            </a:r>
          </a:p>
        </p:txBody>
      </p:sp>
      <p:pic>
        <p:nvPicPr>
          <p:cNvPr id="39939" name="Picture 3"/>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468313" y="3141663"/>
            <a:ext cx="8229600" cy="2409825"/>
          </a:xfrm>
        </p:spPr>
      </p:pic>
    </p:spTree>
    <p:extLst>
      <p:ext uri="{BB962C8B-B14F-4D97-AF65-F5344CB8AC3E}">
        <p14:creationId xmlns:p14="http://schemas.microsoft.com/office/powerpoint/2010/main" val="209178197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765175"/>
            <a:ext cx="8218488" cy="2232025"/>
          </a:xfrm>
        </p:spPr>
        <p:txBody>
          <a:bodyPr/>
          <a:lstStyle/>
          <a:p>
            <a:r>
              <a:rPr lang="uk-UA" altLang="ru-RU" sz="2800" b="1">
                <a:latin typeface="Monotype Corsiva" pitchFamily="66" charset="0"/>
              </a:rPr>
              <a:t>Стилет є кинджалом з вузьким трьо - або чотиригранним клинком. Стилет, на відміну від двох попередніх зразків зброї, які існують з давніх давен, з'явився у XVI столітті у Італії. Стилет, на відміну від ножа та кинджала призначений для виконання колючих ударів.</a:t>
            </a:r>
            <a:r>
              <a:rPr lang="ru-RU" altLang="ru-RU" sz="2800" b="1">
                <a:latin typeface="Monotype Corsiva" pitchFamily="66" charset="0"/>
              </a:rPr>
              <a:t> </a:t>
            </a:r>
          </a:p>
        </p:txBody>
      </p:sp>
      <p:pic>
        <p:nvPicPr>
          <p:cNvPr id="40963" name="Picture 3"/>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457200" y="3125788"/>
            <a:ext cx="8075613" cy="3000375"/>
          </a:xfrm>
        </p:spPr>
      </p:pic>
    </p:spTree>
    <p:extLst>
      <p:ext uri="{BB962C8B-B14F-4D97-AF65-F5344CB8AC3E}">
        <p14:creationId xmlns:p14="http://schemas.microsoft.com/office/powerpoint/2010/main" val="3109735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uk-UA" altLang="ru-RU" sz="3200" b="1" i="1" smtClean="0"/>
              <a:t>Поверхневі сліди</a:t>
            </a:r>
          </a:p>
        </p:txBody>
      </p:sp>
      <p:sp>
        <p:nvSpPr>
          <p:cNvPr id="580611" name="Rectangle 3"/>
          <p:cNvSpPr>
            <a:spLocks noGrp="1" noChangeArrowheads="1"/>
          </p:cNvSpPr>
          <p:nvPr>
            <p:ph idx="1"/>
          </p:nvPr>
        </p:nvSpPr>
        <p:spPr>
          <a:xfrm>
            <a:off x="468313" y="1412875"/>
            <a:ext cx="8134350" cy="4752975"/>
          </a:xfrm>
        </p:spPr>
        <p:txBody>
          <a:bodyPr/>
          <a:lstStyle/>
          <a:p>
            <a:pPr eaLnBrk="1" hangingPunct="1">
              <a:buFont typeface="Wingdings" pitchFamily="2" charset="2"/>
              <a:buNone/>
            </a:pPr>
            <a:r>
              <a:rPr lang="uk-UA" altLang="ru-RU" sz="4000" b="1" smtClean="0"/>
              <a:t>   виникають, коли обидва об'єкти (утворюючий і сприймаючий) приблизно рівні за твердістю або твердість сприймаючого об'єкта більша.</a:t>
            </a:r>
          </a:p>
        </p:txBody>
      </p:sp>
    </p:spTree>
    <p:extLst>
      <p:ext uri="{BB962C8B-B14F-4D97-AF65-F5344CB8AC3E}">
        <p14:creationId xmlns:p14="http://schemas.microsoft.com/office/powerpoint/2010/main" val="4132417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childTnLst>
                                    <p:set>
                                      <p:cBhvr>
                                        <p:cTn id="6" dur="1" fill="hold">
                                          <p:stCondLst>
                                            <p:cond delay="0"/>
                                          </p:stCondLst>
                                        </p:cTn>
                                        <p:tgtEl>
                                          <p:spTgt spid="580611">
                                            <p:txEl>
                                              <p:pRg st="0" end="0"/>
                                            </p:txEl>
                                          </p:spTgt>
                                        </p:tgtEl>
                                        <p:attrNameLst>
                                          <p:attrName>style.visibility</p:attrName>
                                        </p:attrNameLst>
                                      </p:cBhvr>
                                      <p:to>
                                        <p:strVal val="visible"/>
                                      </p:to>
                                    </p:set>
                                    <p:animEffect transition="in" filter="fade">
                                      <p:cBhvr>
                                        <p:cTn id="7" dur="1000">
                                          <p:stCondLst>
                                            <p:cond delay="0"/>
                                          </p:stCondLst>
                                        </p:cTn>
                                        <p:tgtEl>
                                          <p:spTgt spid="580611">
                                            <p:txEl>
                                              <p:pRg st="0" end="0"/>
                                            </p:txEl>
                                          </p:spTgt>
                                        </p:tgtEl>
                                      </p:cBhvr>
                                    </p:animEffect>
                                    <p:anim calcmode="lin" valueType="num">
                                      <p:cBhvr>
                                        <p:cTn id="8" dur="1000" fill="hold">
                                          <p:stCondLst>
                                            <p:cond delay="0"/>
                                          </p:stCondLst>
                                        </p:cTn>
                                        <p:tgtEl>
                                          <p:spTgt spid="580611">
                                            <p:txEl>
                                              <p:pRg st="0" end="0"/>
                                            </p:txEl>
                                          </p:spTgt>
                                        </p:tgtEl>
                                        <p:attrNameLst>
                                          <p:attrName>ppt_x</p:attrName>
                                        </p:attrNameLst>
                                      </p:cBhvr>
                                      <p:tavLst>
                                        <p:tav tm="0">
                                          <p:val>
                                            <p:strVal val="#ppt_x-.1"/>
                                          </p:val>
                                        </p:tav>
                                        <p:tav tm="100000">
                                          <p:val>
                                            <p:strVal val="#ppt_x"/>
                                          </p:val>
                                        </p:tav>
                                      </p:tavLst>
                                    </p:anim>
                                    <p:anim calcmode="lin" valueType="num">
                                      <p:cBhvr>
                                        <p:cTn id="9" dur="1000" fill="hold">
                                          <p:stCondLst>
                                            <p:cond delay="0"/>
                                          </p:stCondLst>
                                        </p:cTn>
                                        <p:tgtEl>
                                          <p:spTgt spid="5806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0611"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0" name="Rectangle 6"/>
          <p:cNvSpPr>
            <a:spLocks noGrp="1" noChangeArrowheads="1"/>
          </p:cNvSpPr>
          <p:nvPr>
            <p:ph type="title"/>
          </p:nvPr>
        </p:nvSpPr>
        <p:spPr/>
        <p:txBody>
          <a:bodyPr/>
          <a:lstStyle/>
          <a:p>
            <a:r>
              <a:rPr lang="ru-RU" altLang="ru-RU"/>
              <a:t>Нунчаки </a:t>
            </a:r>
          </a:p>
        </p:txBody>
      </p:sp>
      <p:pic>
        <p:nvPicPr>
          <p:cNvPr id="41987" name="Picture 3"/>
          <p:cNvPicPr>
            <a:picLocks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468313" y="1412875"/>
            <a:ext cx="2946400" cy="2209800"/>
          </a:xfrm>
        </p:spPr>
      </p:pic>
      <p:pic>
        <p:nvPicPr>
          <p:cNvPr id="419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1125538"/>
            <a:ext cx="2957512" cy="295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3683000"/>
            <a:ext cx="5183187" cy="265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122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uk-UA" altLang="ru-RU" sz="3200" b="1" i="1" smtClean="0"/>
              <a:t>Поверхневі сліди</a:t>
            </a:r>
            <a:endParaRPr lang="ru-RU" altLang="ru-RU" sz="3200" b="1" i="1" smtClean="0"/>
          </a:p>
        </p:txBody>
      </p:sp>
      <p:sp>
        <p:nvSpPr>
          <p:cNvPr id="685059" name="Rectangle 3"/>
          <p:cNvSpPr>
            <a:spLocks noGrp="1" noChangeArrowheads="1"/>
          </p:cNvSpPr>
          <p:nvPr>
            <p:ph idx="1"/>
          </p:nvPr>
        </p:nvSpPr>
        <p:spPr>
          <a:xfrm>
            <a:off x="468313" y="1412875"/>
            <a:ext cx="8134350" cy="4752975"/>
          </a:xfrm>
        </p:spPr>
        <p:txBody>
          <a:bodyPr>
            <a:normAutofit/>
          </a:bodyPr>
          <a:lstStyle/>
          <a:p>
            <a:pPr algn="ctr" eaLnBrk="1" hangingPunct="1">
              <a:buFont typeface="Wingdings" pitchFamily="2" charset="2"/>
              <a:buNone/>
            </a:pPr>
            <a:r>
              <a:rPr lang="uk-UA" altLang="ru-RU" b="1" smtClean="0"/>
              <a:t>   </a:t>
            </a:r>
            <a:r>
              <a:rPr lang="uk-UA" altLang="ru-RU" sz="4000" b="1" smtClean="0"/>
              <a:t>Наприклад, </a:t>
            </a:r>
          </a:p>
          <a:p>
            <a:pPr eaLnBrk="1" hangingPunct="1">
              <a:buClr>
                <a:schemeClr val="tx1"/>
              </a:buClr>
              <a:buFont typeface="Wingdings" pitchFamily="2" charset="2"/>
              <a:buChar char="Ш"/>
            </a:pPr>
            <a:r>
              <a:rPr lang="uk-UA" altLang="ru-RU" sz="4000" b="1" smtClean="0"/>
              <a:t>слід від підошви взуття на дерев'яній фарбованій підлозі; </a:t>
            </a:r>
          </a:p>
          <a:p>
            <a:pPr eaLnBrk="1" hangingPunct="1">
              <a:buClr>
                <a:schemeClr val="tx1"/>
              </a:buClr>
              <a:buFont typeface="Wingdings" pitchFamily="2" charset="2"/>
              <a:buChar char="Ш"/>
            </a:pPr>
            <a:r>
              <a:rPr lang="uk-UA" altLang="ru-RU" sz="4000" b="1" smtClean="0"/>
              <a:t>слід від пальця на склі;</a:t>
            </a:r>
          </a:p>
          <a:p>
            <a:pPr eaLnBrk="1" hangingPunct="1">
              <a:buClr>
                <a:schemeClr val="tx1"/>
              </a:buClr>
              <a:buFont typeface="Wingdings" pitchFamily="2" charset="2"/>
              <a:buChar char="Ш"/>
            </a:pPr>
            <a:r>
              <a:rPr lang="uk-UA" altLang="ru-RU" sz="4000" b="1" smtClean="0"/>
              <a:t>слід протектора колеса на асфальті.</a:t>
            </a:r>
          </a:p>
        </p:txBody>
      </p:sp>
    </p:spTree>
    <p:extLst>
      <p:ext uri="{BB962C8B-B14F-4D97-AF65-F5344CB8AC3E}">
        <p14:creationId xmlns:p14="http://schemas.microsoft.com/office/powerpoint/2010/main" val="2589646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childTnLst>
                                    <p:set>
                                      <p:cBhvr>
                                        <p:cTn id="6" dur="1" fill="hold">
                                          <p:stCondLst>
                                            <p:cond delay="0"/>
                                          </p:stCondLst>
                                        </p:cTn>
                                        <p:tgtEl>
                                          <p:spTgt spid="685059">
                                            <p:txEl>
                                              <p:pRg st="0" end="0"/>
                                            </p:txEl>
                                          </p:spTgt>
                                        </p:tgtEl>
                                        <p:attrNameLst>
                                          <p:attrName>style.visibility</p:attrName>
                                        </p:attrNameLst>
                                      </p:cBhvr>
                                      <p:to>
                                        <p:strVal val="visible"/>
                                      </p:to>
                                    </p:set>
                                    <p:animEffect transition="in" filter="fade">
                                      <p:cBhvr>
                                        <p:cTn id="7" dur="1000">
                                          <p:stCondLst>
                                            <p:cond delay="0"/>
                                          </p:stCondLst>
                                        </p:cTn>
                                        <p:tgtEl>
                                          <p:spTgt spid="685059">
                                            <p:txEl>
                                              <p:pRg st="0" end="0"/>
                                            </p:txEl>
                                          </p:spTgt>
                                        </p:tgtEl>
                                      </p:cBhvr>
                                    </p:animEffect>
                                    <p:anim calcmode="lin" valueType="num">
                                      <p:cBhvr>
                                        <p:cTn id="8" dur="1000" fill="hold">
                                          <p:stCondLst>
                                            <p:cond delay="0"/>
                                          </p:stCondLst>
                                        </p:cTn>
                                        <p:tgtEl>
                                          <p:spTgt spid="685059">
                                            <p:txEl>
                                              <p:pRg st="0" end="0"/>
                                            </p:txEl>
                                          </p:spTgt>
                                        </p:tgtEl>
                                        <p:attrNameLst>
                                          <p:attrName>ppt_x</p:attrName>
                                        </p:attrNameLst>
                                      </p:cBhvr>
                                      <p:tavLst>
                                        <p:tav tm="0">
                                          <p:val>
                                            <p:strVal val="#ppt_x-.1"/>
                                          </p:val>
                                        </p:tav>
                                        <p:tav tm="100000">
                                          <p:val>
                                            <p:strVal val="#ppt_x"/>
                                          </p:val>
                                        </p:tav>
                                      </p:tavLst>
                                    </p:anim>
                                    <p:anim calcmode="lin" valueType="num">
                                      <p:cBhvr>
                                        <p:cTn id="9" dur="1000" fill="hold">
                                          <p:stCondLst>
                                            <p:cond delay="0"/>
                                          </p:stCondLst>
                                        </p:cTn>
                                        <p:tgtEl>
                                          <p:spTgt spid="685059">
                                            <p:txEl>
                                              <p:pRg st="0" end="0"/>
                                            </p:txEl>
                                          </p:spTgt>
                                        </p:tgtEl>
                                        <p:attrNameLst>
                                          <p:attrName>ppt_y</p:attrName>
                                        </p:attrNameLst>
                                      </p:cBhvr>
                                      <p:tavLst>
                                        <p:tav tm="0">
                                          <p:val>
                                            <p:strVal val="#ppt_y"/>
                                          </p:val>
                                        </p:tav>
                                        <p:tav tm="100000">
                                          <p:val>
                                            <p:strVal val="#ppt_y"/>
                                          </p:val>
                                        </p:tav>
                                      </p:tavLst>
                                    </p:anim>
                                  </p:childTnLst>
                                </p:cTn>
                              </p:par>
                            </p:childTnLst>
                          </p:cTn>
                        </p:par>
                        <p:par>
                          <p:cTn id="10" fill="hold" nodeType="afterGroup">
                            <p:stCondLst>
                              <p:cond delay="1000"/>
                            </p:stCondLst>
                            <p:childTnLst>
                              <p:par>
                                <p:cTn id="11" presetID="40" presetClass="entr" presetSubtype="0" fill="hold" grpId="0" nodeType="afterEffect">
                                  <p:stCondLst>
                                    <p:cond delay="0"/>
                                  </p:stCondLst>
                                  <p:childTnLst>
                                    <p:set>
                                      <p:cBhvr>
                                        <p:cTn id="12" dur="1" fill="hold">
                                          <p:stCondLst>
                                            <p:cond delay="0"/>
                                          </p:stCondLst>
                                        </p:cTn>
                                        <p:tgtEl>
                                          <p:spTgt spid="685059">
                                            <p:txEl>
                                              <p:pRg st="1" end="1"/>
                                            </p:txEl>
                                          </p:spTgt>
                                        </p:tgtEl>
                                        <p:attrNameLst>
                                          <p:attrName>style.visibility</p:attrName>
                                        </p:attrNameLst>
                                      </p:cBhvr>
                                      <p:to>
                                        <p:strVal val="visible"/>
                                      </p:to>
                                    </p:set>
                                    <p:animEffect transition="in" filter="fade">
                                      <p:cBhvr>
                                        <p:cTn id="13" dur="1000">
                                          <p:stCondLst>
                                            <p:cond delay="0"/>
                                          </p:stCondLst>
                                        </p:cTn>
                                        <p:tgtEl>
                                          <p:spTgt spid="685059">
                                            <p:txEl>
                                              <p:pRg st="1" end="1"/>
                                            </p:txEl>
                                          </p:spTgt>
                                        </p:tgtEl>
                                      </p:cBhvr>
                                    </p:animEffect>
                                    <p:anim calcmode="lin" valueType="num">
                                      <p:cBhvr>
                                        <p:cTn id="14" dur="1000" fill="hold">
                                          <p:stCondLst>
                                            <p:cond delay="0"/>
                                          </p:stCondLst>
                                        </p:cTn>
                                        <p:tgtEl>
                                          <p:spTgt spid="685059">
                                            <p:txEl>
                                              <p:pRg st="1" end="1"/>
                                            </p:txEl>
                                          </p:spTgt>
                                        </p:tgtEl>
                                        <p:attrNameLst>
                                          <p:attrName>ppt_x</p:attrName>
                                        </p:attrNameLst>
                                      </p:cBhvr>
                                      <p:tavLst>
                                        <p:tav tm="0">
                                          <p:val>
                                            <p:strVal val="#ppt_x-.1"/>
                                          </p:val>
                                        </p:tav>
                                        <p:tav tm="100000">
                                          <p:val>
                                            <p:strVal val="#ppt_x"/>
                                          </p:val>
                                        </p:tav>
                                      </p:tavLst>
                                    </p:anim>
                                    <p:anim calcmode="lin" valueType="num">
                                      <p:cBhvr>
                                        <p:cTn id="15" dur="1000" fill="hold">
                                          <p:stCondLst>
                                            <p:cond delay="0"/>
                                          </p:stCondLst>
                                        </p:cTn>
                                        <p:tgtEl>
                                          <p:spTgt spid="685059">
                                            <p:txEl>
                                              <p:pRg st="1" end="1"/>
                                            </p:txEl>
                                          </p:spTgt>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2000"/>
                            </p:stCondLst>
                            <p:childTnLst>
                              <p:par>
                                <p:cTn id="17" presetID="40" presetClass="entr" presetSubtype="0" fill="hold" grpId="0" nodeType="afterEffect">
                                  <p:stCondLst>
                                    <p:cond delay="0"/>
                                  </p:stCondLst>
                                  <p:childTnLst>
                                    <p:set>
                                      <p:cBhvr>
                                        <p:cTn id="18" dur="1" fill="hold">
                                          <p:stCondLst>
                                            <p:cond delay="0"/>
                                          </p:stCondLst>
                                        </p:cTn>
                                        <p:tgtEl>
                                          <p:spTgt spid="685059">
                                            <p:txEl>
                                              <p:pRg st="2" end="2"/>
                                            </p:txEl>
                                          </p:spTgt>
                                        </p:tgtEl>
                                        <p:attrNameLst>
                                          <p:attrName>style.visibility</p:attrName>
                                        </p:attrNameLst>
                                      </p:cBhvr>
                                      <p:to>
                                        <p:strVal val="visible"/>
                                      </p:to>
                                    </p:set>
                                    <p:animEffect transition="in" filter="fade">
                                      <p:cBhvr>
                                        <p:cTn id="19" dur="1000">
                                          <p:stCondLst>
                                            <p:cond delay="0"/>
                                          </p:stCondLst>
                                        </p:cTn>
                                        <p:tgtEl>
                                          <p:spTgt spid="685059">
                                            <p:txEl>
                                              <p:pRg st="2" end="2"/>
                                            </p:txEl>
                                          </p:spTgt>
                                        </p:tgtEl>
                                      </p:cBhvr>
                                    </p:animEffect>
                                    <p:anim calcmode="lin" valueType="num">
                                      <p:cBhvr>
                                        <p:cTn id="20" dur="1000" fill="hold">
                                          <p:stCondLst>
                                            <p:cond delay="0"/>
                                          </p:stCondLst>
                                        </p:cTn>
                                        <p:tgtEl>
                                          <p:spTgt spid="685059">
                                            <p:txEl>
                                              <p:pRg st="2" end="2"/>
                                            </p:txEl>
                                          </p:spTgt>
                                        </p:tgtEl>
                                        <p:attrNameLst>
                                          <p:attrName>ppt_x</p:attrName>
                                        </p:attrNameLst>
                                      </p:cBhvr>
                                      <p:tavLst>
                                        <p:tav tm="0">
                                          <p:val>
                                            <p:strVal val="#ppt_x-.1"/>
                                          </p:val>
                                        </p:tav>
                                        <p:tav tm="100000">
                                          <p:val>
                                            <p:strVal val="#ppt_x"/>
                                          </p:val>
                                        </p:tav>
                                      </p:tavLst>
                                    </p:anim>
                                    <p:anim calcmode="lin" valueType="num">
                                      <p:cBhvr>
                                        <p:cTn id="21" dur="1000" fill="hold">
                                          <p:stCondLst>
                                            <p:cond delay="0"/>
                                          </p:stCondLst>
                                        </p:cTn>
                                        <p:tgtEl>
                                          <p:spTgt spid="685059">
                                            <p:txEl>
                                              <p:pRg st="2" end="2"/>
                                            </p:txEl>
                                          </p:spTgt>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3000"/>
                            </p:stCondLst>
                            <p:childTnLst>
                              <p:par>
                                <p:cTn id="23" presetID="40" presetClass="entr" presetSubtype="0" fill="hold" grpId="0" nodeType="afterEffect">
                                  <p:stCondLst>
                                    <p:cond delay="0"/>
                                  </p:stCondLst>
                                  <p:childTnLst>
                                    <p:set>
                                      <p:cBhvr>
                                        <p:cTn id="24" dur="1" fill="hold">
                                          <p:stCondLst>
                                            <p:cond delay="0"/>
                                          </p:stCondLst>
                                        </p:cTn>
                                        <p:tgtEl>
                                          <p:spTgt spid="685059">
                                            <p:txEl>
                                              <p:pRg st="3" end="3"/>
                                            </p:txEl>
                                          </p:spTgt>
                                        </p:tgtEl>
                                        <p:attrNameLst>
                                          <p:attrName>style.visibility</p:attrName>
                                        </p:attrNameLst>
                                      </p:cBhvr>
                                      <p:to>
                                        <p:strVal val="visible"/>
                                      </p:to>
                                    </p:set>
                                    <p:animEffect transition="in" filter="fade">
                                      <p:cBhvr>
                                        <p:cTn id="25" dur="1000">
                                          <p:stCondLst>
                                            <p:cond delay="0"/>
                                          </p:stCondLst>
                                        </p:cTn>
                                        <p:tgtEl>
                                          <p:spTgt spid="685059">
                                            <p:txEl>
                                              <p:pRg st="3" end="3"/>
                                            </p:txEl>
                                          </p:spTgt>
                                        </p:tgtEl>
                                      </p:cBhvr>
                                    </p:animEffect>
                                    <p:anim calcmode="lin" valueType="num">
                                      <p:cBhvr>
                                        <p:cTn id="26" dur="1000" fill="hold">
                                          <p:stCondLst>
                                            <p:cond delay="0"/>
                                          </p:stCondLst>
                                        </p:cTn>
                                        <p:tgtEl>
                                          <p:spTgt spid="685059">
                                            <p:txEl>
                                              <p:pRg st="3" end="3"/>
                                            </p:txEl>
                                          </p:spTgt>
                                        </p:tgtEl>
                                        <p:attrNameLst>
                                          <p:attrName>ppt_x</p:attrName>
                                        </p:attrNameLst>
                                      </p:cBhvr>
                                      <p:tavLst>
                                        <p:tav tm="0">
                                          <p:val>
                                            <p:strVal val="#ppt_x-.1"/>
                                          </p:val>
                                        </p:tav>
                                        <p:tav tm="100000">
                                          <p:val>
                                            <p:strVal val="#ppt_x"/>
                                          </p:val>
                                        </p:tav>
                                      </p:tavLst>
                                    </p:anim>
                                    <p:anim calcmode="lin" valueType="num">
                                      <p:cBhvr>
                                        <p:cTn id="27" dur="1000" fill="hold">
                                          <p:stCondLst>
                                            <p:cond delay="0"/>
                                          </p:stCondLst>
                                        </p:cTn>
                                        <p:tgtEl>
                                          <p:spTgt spid="68505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5059"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1938" name="Rectangle 2"/>
          <p:cNvSpPr>
            <a:spLocks noGrp="1" noChangeArrowheads="1"/>
          </p:cNvSpPr>
          <p:nvPr>
            <p:ph type="title"/>
          </p:nvPr>
        </p:nvSpPr>
        <p:spPr/>
        <p:txBody>
          <a:bodyPr/>
          <a:lstStyle/>
          <a:p>
            <a:pPr eaLnBrk="1" hangingPunct="1"/>
            <a:r>
              <a:rPr lang="uk-UA" altLang="ru-RU" sz="4000" b="1" i="1" smtClean="0"/>
              <a:t>Поверхневі сліди</a:t>
            </a:r>
            <a:endParaRPr lang="ru-RU" altLang="ru-RU" sz="4000" b="1" i="1" smtClean="0"/>
          </a:p>
        </p:txBody>
      </p:sp>
      <p:sp>
        <p:nvSpPr>
          <p:cNvPr id="551939" name="Rectangle 3"/>
          <p:cNvSpPr>
            <a:spLocks noGrp="1" noChangeArrowheads="1"/>
          </p:cNvSpPr>
          <p:nvPr>
            <p:ph idx="1"/>
          </p:nvPr>
        </p:nvSpPr>
        <p:spPr>
          <a:xfrm>
            <a:off x="323850" y="1484313"/>
            <a:ext cx="8351838" cy="4752975"/>
          </a:xfrm>
        </p:spPr>
        <p:txBody>
          <a:bodyPr/>
          <a:lstStyle/>
          <a:p>
            <a:pPr algn="ctr" eaLnBrk="1" hangingPunct="1">
              <a:buFont typeface="Wingdings" pitchFamily="2" charset="2"/>
              <a:buNone/>
            </a:pPr>
            <a:r>
              <a:rPr lang="uk-UA" altLang="ru-RU" sz="4400" smtClean="0"/>
              <a:t>   </a:t>
            </a:r>
            <a:r>
              <a:rPr lang="uk-UA" altLang="ru-RU" sz="4400" b="1" smtClean="0"/>
              <a:t>звичайно поділяють на два види: </a:t>
            </a:r>
          </a:p>
          <a:p>
            <a:pPr algn="ctr" eaLnBrk="1" hangingPunct="1">
              <a:buFont typeface="Wingdings" pitchFamily="2" charset="2"/>
              <a:buNone/>
            </a:pPr>
            <a:endParaRPr lang="uk-UA" altLang="ru-RU" sz="2400" b="1" smtClean="0"/>
          </a:p>
          <a:p>
            <a:pPr eaLnBrk="1" hangingPunct="1">
              <a:buClr>
                <a:schemeClr val="tx1"/>
              </a:buClr>
              <a:buFont typeface="Wingdings" pitchFamily="2" charset="2"/>
              <a:buChar char="Ш"/>
            </a:pPr>
            <a:r>
              <a:rPr lang="uk-UA" altLang="ru-RU" sz="4400" b="1" smtClean="0"/>
              <a:t>сліди нашарування і</a:t>
            </a:r>
          </a:p>
          <a:p>
            <a:pPr eaLnBrk="1" hangingPunct="1">
              <a:buClr>
                <a:schemeClr val="tx1"/>
              </a:buClr>
              <a:buFont typeface="Wingdings" pitchFamily="2" charset="2"/>
              <a:buChar char="Ш"/>
            </a:pPr>
            <a:r>
              <a:rPr lang="uk-UA" altLang="ru-RU" sz="4400" b="1" smtClean="0"/>
              <a:t> сліди відшарування.</a:t>
            </a:r>
            <a:r>
              <a:rPr lang="uk-UA" altLang="ru-RU" smtClean="0"/>
              <a:t> </a:t>
            </a:r>
          </a:p>
        </p:txBody>
      </p:sp>
    </p:spTree>
    <p:extLst>
      <p:ext uri="{BB962C8B-B14F-4D97-AF65-F5344CB8AC3E}">
        <p14:creationId xmlns:p14="http://schemas.microsoft.com/office/powerpoint/2010/main" val="10995663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51938"/>
                                        </p:tgtEl>
                                        <p:attrNameLst>
                                          <p:attrName>style.visibility</p:attrName>
                                        </p:attrNameLst>
                                      </p:cBhvr>
                                      <p:to>
                                        <p:strVal val="visible"/>
                                      </p:to>
                                    </p:set>
                                    <p:animEffect transition="in" filter="wipe(down)">
                                      <p:cBhvr>
                                        <p:cTn id="7" dur="500"/>
                                        <p:tgtEl>
                                          <p:spTgt spid="551938"/>
                                        </p:tgtEl>
                                      </p:cBhvr>
                                    </p:animEffect>
                                  </p:childTnLst>
                                </p:cTn>
                              </p:par>
                            </p:childTnLst>
                          </p:cTn>
                        </p:par>
                        <p:par>
                          <p:cTn id="8" fill="hold" nodeType="afterGroup">
                            <p:stCondLst>
                              <p:cond delay="500"/>
                            </p:stCondLst>
                            <p:childTnLst>
                              <p:par>
                                <p:cTn id="9" presetID="40" presetClass="entr" presetSubtype="0" fill="hold" grpId="0" nodeType="afterEffect">
                                  <p:stCondLst>
                                    <p:cond delay="0"/>
                                  </p:stCondLst>
                                  <p:childTnLst>
                                    <p:set>
                                      <p:cBhvr>
                                        <p:cTn id="10" dur="1" fill="hold">
                                          <p:stCondLst>
                                            <p:cond delay="0"/>
                                          </p:stCondLst>
                                        </p:cTn>
                                        <p:tgtEl>
                                          <p:spTgt spid="551939">
                                            <p:txEl>
                                              <p:pRg st="0" end="0"/>
                                            </p:txEl>
                                          </p:spTgt>
                                        </p:tgtEl>
                                        <p:attrNameLst>
                                          <p:attrName>style.visibility</p:attrName>
                                        </p:attrNameLst>
                                      </p:cBhvr>
                                      <p:to>
                                        <p:strVal val="visible"/>
                                      </p:to>
                                    </p:set>
                                    <p:animEffect transition="in" filter="fade">
                                      <p:cBhvr>
                                        <p:cTn id="11" dur="1000">
                                          <p:stCondLst>
                                            <p:cond delay="0"/>
                                          </p:stCondLst>
                                        </p:cTn>
                                        <p:tgtEl>
                                          <p:spTgt spid="551939">
                                            <p:txEl>
                                              <p:pRg st="0" end="0"/>
                                            </p:txEl>
                                          </p:spTgt>
                                        </p:tgtEl>
                                      </p:cBhvr>
                                    </p:animEffect>
                                    <p:anim calcmode="lin" valueType="num">
                                      <p:cBhvr>
                                        <p:cTn id="12" dur="1000" fill="hold">
                                          <p:stCondLst>
                                            <p:cond delay="0"/>
                                          </p:stCondLst>
                                        </p:cTn>
                                        <p:tgtEl>
                                          <p:spTgt spid="551939">
                                            <p:txEl>
                                              <p:pRg st="0" end="0"/>
                                            </p:txEl>
                                          </p:spTgt>
                                        </p:tgtEl>
                                        <p:attrNameLst>
                                          <p:attrName>ppt_x</p:attrName>
                                        </p:attrNameLst>
                                      </p:cBhvr>
                                      <p:tavLst>
                                        <p:tav tm="0">
                                          <p:val>
                                            <p:strVal val="#ppt_x-.1"/>
                                          </p:val>
                                        </p:tav>
                                        <p:tav tm="100000">
                                          <p:val>
                                            <p:strVal val="#ppt_x"/>
                                          </p:val>
                                        </p:tav>
                                      </p:tavLst>
                                    </p:anim>
                                    <p:anim calcmode="lin" valueType="num">
                                      <p:cBhvr>
                                        <p:cTn id="13" dur="1000" fill="hold">
                                          <p:stCondLst>
                                            <p:cond delay="0"/>
                                          </p:stCondLst>
                                        </p:cTn>
                                        <p:tgtEl>
                                          <p:spTgt spid="551939">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500"/>
                            </p:stCondLst>
                            <p:childTnLst>
                              <p:par>
                                <p:cTn id="15" presetID="40" presetClass="entr" presetSubtype="0" fill="hold" grpId="0" nodeType="afterEffect">
                                  <p:stCondLst>
                                    <p:cond delay="0"/>
                                  </p:stCondLst>
                                  <p:childTnLst>
                                    <p:set>
                                      <p:cBhvr>
                                        <p:cTn id="16" dur="1" fill="hold">
                                          <p:stCondLst>
                                            <p:cond delay="0"/>
                                          </p:stCondLst>
                                        </p:cTn>
                                        <p:tgtEl>
                                          <p:spTgt spid="551939">
                                            <p:txEl>
                                              <p:pRg st="2" end="2"/>
                                            </p:txEl>
                                          </p:spTgt>
                                        </p:tgtEl>
                                        <p:attrNameLst>
                                          <p:attrName>style.visibility</p:attrName>
                                        </p:attrNameLst>
                                      </p:cBhvr>
                                      <p:to>
                                        <p:strVal val="visible"/>
                                      </p:to>
                                    </p:set>
                                    <p:animEffect transition="in" filter="fade">
                                      <p:cBhvr>
                                        <p:cTn id="17" dur="1000">
                                          <p:stCondLst>
                                            <p:cond delay="0"/>
                                          </p:stCondLst>
                                        </p:cTn>
                                        <p:tgtEl>
                                          <p:spTgt spid="551939">
                                            <p:txEl>
                                              <p:pRg st="2" end="2"/>
                                            </p:txEl>
                                          </p:spTgt>
                                        </p:tgtEl>
                                      </p:cBhvr>
                                    </p:animEffect>
                                    <p:anim calcmode="lin" valueType="num">
                                      <p:cBhvr>
                                        <p:cTn id="18" dur="1000" fill="hold">
                                          <p:stCondLst>
                                            <p:cond delay="0"/>
                                          </p:stCondLst>
                                        </p:cTn>
                                        <p:tgtEl>
                                          <p:spTgt spid="551939">
                                            <p:txEl>
                                              <p:pRg st="2" end="2"/>
                                            </p:txEl>
                                          </p:spTgt>
                                        </p:tgtEl>
                                        <p:attrNameLst>
                                          <p:attrName>ppt_x</p:attrName>
                                        </p:attrNameLst>
                                      </p:cBhvr>
                                      <p:tavLst>
                                        <p:tav tm="0">
                                          <p:val>
                                            <p:strVal val="#ppt_x-.1"/>
                                          </p:val>
                                        </p:tav>
                                        <p:tav tm="100000">
                                          <p:val>
                                            <p:strVal val="#ppt_x"/>
                                          </p:val>
                                        </p:tav>
                                      </p:tavLst>
                                    </p:anim>
                                    <p:anim calcmode="lin" valueType="num">
                                      <p:cBhvr>
                                        <p:cTn id="19" dur="1000" fill="hold">
                                          <p:stCondLst>
                                            <p:cond delay="0"/>
                                          </p:stCondLst>
                                        </p:cTn>
                                        <p:tgtEl>
                                          <p:spTgt spid="551939">
                                            <p:txEl>
                                              <p:pRg st="2" end="2"/>
                                            </p:txEl>
                                          </p:spTgt>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2500"/>
                            </p:stCondLst>
                            <p:childTnLst>
                              <p:par>
                                <p:cTn id="21" presetID="40" presetClass="entr" presetSubtype="0" fill="hold" grpId="0" nodeType="afterEffect">
                                  <p:stCondLst>
                                    <p:cond delay="0"/>
                                  </p:stCondLst>
                                  <p:childTnLst>
                                    <p:set>
                                      <p:cBhvr>
                                        <p:cTn id="22" dur="1" fill="hold">
                                          <p:stCondLst>
                                            <p:cond delay="0"/>
                                          </p:stCondLst>
                                        </p:cTn>
                                        <p:tgtEl>
                                          <p:spTgt spid="551939">
                                            <p:txEl>
                                              <p:pRg st="3" end="3"/>
                                            </p:txEl>
                                          </p:spTgt>
                                        </p:tgtEl>
                                        <p:attrNameLst>
                                          <p:attrName>style.visibility</p:attrName>
                                        </p:attrNameLst>
                                      </p:cBhvr>
                                      <p:to>
                                        <p:strVal val="visible"/>
                                      </p:to>
                                    </p:set>
                                    <p:animEffect transition="in" filter="fade">
                                      <p:cBhvr>
                                        <p:cTn id="23" dur="1000">
                                          <p:stCondLst>
                                            <p:cond delay="0"/>
                                          </p:stCondLst>
                                        </p:cTn>
                                        <p:tgtEl>
                                          <p:spTgt spid="551939">
                                            <p:txEl>
                                              <p:pRg st="3" end="3"/>
                                            </p:txEl>
                                          </p:spTgt>
                                        </p:tgtEl>
                                      </p:cBhvr>
                                    </p:animEffect>
                                    <p:anim calcmode="lin" valueType="num">
                                      <p:cBhvr>
                                        <p:cTn id="24" dur="1000" fill="hold">
                                          <p:stCondLst>
                                            <p:cond delay="0"/>
                                          </p:stCondLst>
                                        </p:cTn>
                                        <p:tgtEl>
                                          <p:spTgt spid="551939">
                                            <p:txEl>
                                              <p:pRg st="3" end="3"/>
                                            </p:txEl>
                                          </p:spTgt>
                                        </p:tgtEl>
                                        <p:attrNameLst>
                                          <p:attrName>ppt_x</p:attrName>
                                        </p:attrNameLst>
                                      </p:cBhvr>
                                      <p:tavLst>
                                        <p:tav tm="0">
                                          <p:val>
                                            <p:strVal val="#ppt_x-.1"/>
                                          </p:val>
                                        </p:tav>
                                        <p:tav tm="100000">
                                          <p:val>
                                            <p:strVal val="#ppt_x"/>
                                          </p:val>
                                        </p:tav>
                                      </p:tavLst>
                                    </p:anim>
                                    <p:anim calcmode="lin" valueType="num">
                                      <p:cBhvr>
                                        <p:cTn id="25" dur="1000" fill="hold">
                                          <p:stCondLst>
                                            <p:cond delay="0"/>
                                          </p:stCondLst>
                                        </p:cTn>
                                        <p:tgtEl>
                                          <p:spTgt spid="55193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938" grpId="0"/>
      <p:bldP spid="551939"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082" name="Rectangle 2"/>
          <p:cNvSpPr>
            <a:spLocks noGrp="1" noChangeArrowheads="1"/>
          </p:cNvSpPr>
          <p:nvPr>
            <p:ph type="title"/>
          </p:nvPr>
        </p:nvSpPr>
        <p:spPr/>
        <p:txBody>
          <a:bodyPr/>
          <a:lstStyle/>
          <a:p>
            <a:pPr eaLnBrk="1" hangingPunct="1"/>
            <a:r>
              <a:rPr lang="uk-UA" altLang="ru-RU" sz="4000" b="1" i="1" smtClean="0"/>
              <a:t>Сліди нашарування</a:t>
            </a:r>
          </a:p>
        </p:txBody>
      </p:sp>
      <p:sp>
        <p:nvSpPr>
          <p:cNvPr id="686083" name="Rectangle 3"/>
          <p:cNvSpPr>
            <a:spLocks noGrp="1" noChangeArrowheads="1"/>
          </p:cNvSpPr>
          <p:nvPr>
            <p:ph idx="1"/>
          </p:nvPr>
        </p:nvSpPr>
        <p:spPr>
          <a:xfrm>
            <a:off x="179388" y="1341438"/>
            <a:ext cx="8496300" cy="4895850"/>
          </a:xfrm>
        </p:spPr>
        <p:txBody>
          <a:bodyPr/>
          <a:lstStyle/>
          <a:p>
            <a:pPr eaLnBrk="1" hangingPunct="1">
              <a:lnSpc>
                <a:spcPct val="90000"/>
              </a:lnSpc>
              <a:buFont typeface="Wingdings" pitchFamily="2" charset="2"/>
              <a:buNone/>
            </a:pPr>
            <a:r>
              <a:rPr lang="uk-UA" altLang="ru-RU" sz="3600" b="1" smtClean="0"/>
              <a:t>   </a:t>
            </a:r>
            <a:r>
              <a:rPr lang="uk-UA" altLang="ru-RU" sz="4000" b="1" smtClean="0"/>
              <a:t>формуються внаслідок накладення на слідосприймаючий об'єкт речовини, яка має на собі слідоутворюючий об'єкт (потожирові сліди пальців рук, сліди, залишені забрудненою підошвою взуття та ін.).</a:t>
            </a:r>
            <a:r>
              <a:rPr lang="uk-UA" altLang="ru-RU" smtClean="0"/>
              <a:t> </a:t>
            </a:r>
          </a:p>
        </p:txBody>
      </p:sp>
    </p:spTree>
    <p:extLst>
      <p:ext uri="{BB962C8B-B14F-4D97-AF65-F5344CB8AC3E}">
        <p14:creationId xmlns:p14="http://schemas.microsoft.com/office/powerpoint/2010/main" val="4073775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86082"/>
                                        </p:tgtEl>
                                        <p:attrNameLst>
                                          <p:attrName>style.visibility</p:attrName>
                                        </p:attrNameLst>
                                      </p:cBhvr>
                                      <p:to>
                                        <p:strVal val="visible"/>
                                      </p:to>
                                    </p:set>
                                    <p:animEffect transition="in" filter="wipe(down)">
                                      <p:cBhvr>
                                        <p:cTn id="7" dur="500"/>
                                        <p:tgtEl>
                                          <p:spTgt spid="686082"/>
                                        </p:tgtEl>
                                      </p:cBhvr>
                                    </p:animEffect>
                                  </p:childTnLst>
                                </p:cTn>
                              </p:par>
                            </p:childTnLst>
                          </p:cTn>
                        </p:par>
                        <p:par>
                          <p:cTn id="8" fill="hold" nodeType="afterGroup">
                            <p:stCondLst>
                              <p:cond delay="500"/>
                            </p:stCondLst>
                            <p:childTnLst>
                              <p:par>
                                <p:cTn id="9" presetID="40" presetClass="entr" presetSubtype="0" fill="hold" grpId="0" nodeType="afterEffect">
                                  <p:stCondLst>
                                    <p:cond delay="0"/>
                                  </p:stCondLst>
                                  <p:childTnLst>
                                    <p:set>
                                      <p:cBhvr>
                                        <p:cTn id="10" dur="1" fill="hold">
                                          <p:stCondLst>
                                            <p:cond delay="0"/>
                                          </p:stCondLst>
                                        </p:cTn>
                                        <p:tgtEl>
                                          <p:spTgt spid="686083">
                                            <p:txEl>
                                              <p:pRg st="0" end="0"/>
                                            </p:txEl>
                                          </p:spTgt>
                                        </p:tgtEl>
                                        <p:attrNameLst>
                                          <p:attrName>style.visibility</p:attrName>
                                        </p:attrNameLst>
                                      </p:cBhvr>
                                      <p:to>
                                        <p:strVal val="visible"/>
                                      </p:to>
                                    </p:set>
                                    <p:animEffect transition="in" filter="fade">
                                      <p:cBhvr>
                                        <p:cTn id="11" dur="1000">
                                          <p:stCondLst>
                                            <p:cond delay="0"/>
                                          </p:stCondLst>
                                        </p:cTn>
                                        <p:tgtEl>
                                          <p:spTgt spid="686083">
                                            <p:txEl>
                                              <p:pRg st="0" end="0"/>
                                            </p:txEl>
                                          </p:spTgt>
                                        </p:tgtEl>
                                      </p:cBhvr>
                                    </p:animEffect>
                                    <p:anim calcmode="lin" valueType="num">
                                      <p:cBhvr>
                                        <p:cTn id="12" dur="1000" fill="hold">
                                          <p:stCondLst>
                                            <p:cond delay="0"/>
                                          </p:stCondLst>
                                        </p:cTn>
                                        <p:tgtEl>
                                          <p:spTgt spid="686083">
                                            <p:txEl>
                                              <p:pRg st="0" end="0"/>
                                            </p:txEl>
                                          </p:spTgt>
                                        </p:tgtEl>
                                        <p:attrNameLst>
                                          <p:attrName>ppt_x</p:attrName>
                                        </p:attrNameLst>
                                      </p:cBhvr>
                                      <p:tavLst>
                                        <p:tav tm="0">
                                          <p:val>
                                            <p:strVal val="#ppt_x-.1"/>
                                          </p:val>
                                        </p:tav>
                                        <p:tav tm="100000">
                                          <p:val>
                                            <p:strVal val="#ppt_x"/>
                                          </p:val>
                                        </p:tav>
                                      </p:tavLst>
                                    </p:anim>
                                    <p:anim calcmode="lin" valueType="num">
                                      <p:cBhvr>
                                        <p:cTn id="13" dur="1000" fill="hold">
                                          <p:stCondLst>
                                            <p:cond delay="0"/>
                                          </p:stCondLst>
                                        </p:cTn>
                                        <p:tgtEl>
                                          <p:spTgt spid="68608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082" grpId="0"/>
      <p:bldP spid="686083"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62" name="Rectangle 2"/>
          <p:cNvSpPr>
            <a:spLocks noGrp="1" noChangeArrowheads="1"/>
          </p:cNvSpPr>
          <p:nvPr>
            <p:ph type="title"/>
          </p:nvPr>
        </p:nvSpPr>
        <p:spPr/>
        <p:txBody>
          <a:bodyPr/>
          <a:lstStyle/>
          <a:p>
            <a:pPr eaLnBrk="1" hangingPunct="1"/>
            <a:r>
              <a:rPr lang="uk-UA" altLang="ru-RU" sz="4000" b="1" i="1" smtClean="0"/>
              <a:t>Сліди відшарування</a:t>
            </a:r>
          </a:p>
        </p:txBody>
      </p:sp>
      <p:sp>
        <p:nvSpPr>
          <p:cNvPr id="552963" name="Rectangle 3"/>
          <p:cNvSpPr>
            <a:spLocks noGrp="1" noChangeArrowheads="1"/>
          </p:cNvSpPr>
          <p:nvPr>
            <p:ph idx="1"/>
          </p:nvPr>
        </p:nvSpPr>
        <p:spPr>
          <a:xfrm>
            <a:off x="179388" y="1341438"/>
            <a:ext cx="8496300" cy="4895850"/>
          </a:xfrm>
        </p:spPr>
        <p:txBody>
          <a:bodyPr/>
          <a:lstStyle/>
          <a:p>
            <a:pPr eaLnBrk="1" hangingPunct="1">
              <a:buFont typeface="Wingdings" pitchFamily="2" charset="2"/>
              <a:buNone/>
            </a:pPr>
            <a:r>
              <a:rPr lang="ru-RU" altLang="ru-RU" sz="2800" b="1" smtClean="0"/>
              <a:t>   </a:t>
            </a:r>
            <a:r>
              <a:rPr lang="uk-UA" altLang="ru-RU" sz="3800" b="1" smtClean="0"/>
              <a:t>формуються з речовини, частки якої відокремлюються від слідосприймаючого об'єкта і залишається на слідоутворюючому об'єкті (наприклад, сліди пальців рук, утворені на вкритій порохом або свіжефарбованій поверхні).</a:t>
            </a:r>
            <a:r>
              <a:rPr lang="ru-RU" altLang="ru-RU" sz="2800" smtClean="0"/>
              <a:t> </a:t>
            </a:r>
          </a:p>
        </p:txBody>
      </p:sp>
    </p:spTree>
    <p:extLst>
      <p:ext uri="{BB962C8B-B14F-4D97-AF65-F5344CB8AC3E}">
        <p14:creationId xmlns:p14="http://schemas.microsoft.com/office/powerpoint/2010/main" val="898305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52962"/>
                                        </p:tgtEl>
                                        <p:attrNameLst>
                                          <p:attrName>style.visibility</p:attrName>
                                        </p:attrNameLst>
                                      </p:cBhvr>
                                      <p:to>
                                        <p:strVal val="visible"/>
                                      </p:to>
                                    </p:set>
                                    <p:anim calcmode="lin" valueType="num">
                                      <p:cBhvr>
                                        <p:cTn id="7" dur="500" fill="hold"/>
                                        <p:tgtEl>
                                          <p:spTgt spid="552962"/>
                                        </p:tgtEl>
                                        <p:attrNameLst>
                                          <p:attrName>ppt_w</p:attrName>
                                        </p:attrNameLst>
                                      </p:cBhvr>
                                      <p:tavLst>
                                        <p:tav tm="0">
                                          <p:val>
                                            <p:fltVal val="0"/>
                                          </p:val>
                                        </p:tav>
                                        <p:tav tm="100000">
                                          <p:val>
                                            <p:strVal val="#ppt_w"/>
                                          </p:val>
                                        </p:tav>
                                      </p:tavLst>
                                    </p:anim>
                                    <p:anim calcmode="lin" valueType="num">
                                      <p:cBhvr>
                                        <p:cTn id="8" dur="500" fill="hold"/>
                                        <p:tgtEl>
                                          <p:spTgt spid="552962"/>
                                        </p:tgtEl>
                                        <p:attrNameLst>
                                          <p:attrName>ppt_h</p:attrName>
                                        </p:attrNameLst>
                                      </p:cBhvr>
                                      <p:tavLst>
                                        <p:tav tm="0">
                                          <p:val>
                                            <p:fltVal val="0"/>
                                          </p:val>
                                        </p:tav>
                                        <p:tav tm="100000">
                                          <p:val>
                                            <p:strVal val="#ppt_h"/>
                                          </p:val>
                                        </p:tav>
                                      </p:tavLst>
                                    </p:anim>
                                    <p:animEffect transition="in" filter="fade">
                                      <p:cBhvr>
                                        <p:cTn id="9" dur="500"/>
                                        <p:tgtEl>
                                          <p:spTgt spid="552962"/>
                                        </p:tgtEl>
                                      </p:cBhvr>
                                    </p:animEffect>
                                  </p:childTnLst>
                                </p:cTn>
                              </p:par>
                            </p:childTnLst>
                          </p:cTn>
                        </p:par>
                        <p:par>
                          <p:cTn id="10" fill="hold" nodeType="afterGroup">
                            <p:stCondLst>
                              <p:cond delay="500"/>
                            </p:stCondLst>
                            <p:childTnLst>
                              <p:par>
                                <p:cTn id="11" presetID="40" presetClass="entr" presetSubtype="0" fill="hold" grpId="0" nodeType="afterEffect">
                                  <p:stCondLst>
                                    <p:cond delay="0"/>
                                  </p:stCondLst>
                                  <p:childTnLst>
                                    <p:set>
                                      <p:cBhvr>
                                        <p:cTn id="12" dur="1" fill="hold">
                                          <p:stCondLst>
                                            <p:cond delay="0"/>
                                          </p:stCondLst>
                                        </p:cTn>
                                        <p:tgtEl>
                                          <p:spTgt spid="552963">
                                            <p:txEl>
                                              <p:pRg st="0" end="0"/>
                                            </p:txEl>
                                          </p:spTgt>
                                        </p:tgtEl>
                                        <p:attrNameLst>
                                          <p:attrName>style.visibility</p:attrName>
                                        </p:attrNameLst>
                                      </p:cBhvr>
                                      <p:to>
                                        <p:strVal val="visible"/>
                                      </p:to>
                                    </p:set>
                                    <p:animEffect transition="in" filter="fade">
                                      <p:cBhvr>
                                        <p:cTn id="13" dur="1000">
                                          <p:stCondLst>
                                            <p:cond delay="0"/>
                                          </p:stCondLst>
                                        </p:cTn>
                                        <p:tgtEl>
                                          <p:spTgt spid="552963">
                                            <p:txEl>
                                              <p:pRg st="0" end="0"/>
                                            </p:txEl>
                                          </p:spTgt>
                                        </p:tgtEl>
                                      </p:cBhvr>
                                    </p:animEffect>
                                    <p:anim calcmode="lin" valueType="num">
                                      <p:cBhvr>
                                        <p:cTn id="14" dur="1000" fill="hold">
                                          <p:stCondLst>
                                            <p:cond delay="0"/>
                                          </p:stCondLst>
                                        </p:cTn>
                                        <p:tgtEl>
                                          <p:spTgt spid="552963">
                                            <p:txEl>
                                              <p:pRg st="0" end="0"/>
                                            </p:txEl>
                                          </p:spTgt>
                                        </p:tgtEl>
                                        <p:attrNameLst>
                                          <p:attrName>ppt_x</p:attrName>
                                        </p:attrNameLst>
                                      </p:cBhvr>
                                      <p:tavLst>
                                        <p:tav tm="0">
                                          <p:val>
                                            <p:strVal val="#ppt_x-.1"/>
                                          </p:val>
                                        </p:tav>
                                        <p:tav tm="100000">
                                          <p:val>
                                            <p:strVal val="#ppt_x"/>
                                          </p:val>
                                        </p:tav>
                                      </p:tavLst>
                                    </p:anim>
                                    <p:anim calcmode="lin" valueType="num">
                                      <p:cBhvr>
                                        <p:cTn id="15" dur="1000" fill="hold">
                                          <p:stCondLst>
                                            <p:cond delay="0"/>
                                          </p:stCondLst>
                                        </p:cTn>
                                        <p:tgtEl>
                                          <p:spTgt spid="55296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62" grpId="0"/>
      <p:bldP spid="552963"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1074" name="Rectangle 2"/>
          <p:cNvSpPr>
            <a:spLocks noGrp="1" noChangeArrowheads="1"/>
          </p:cNvSpPr>
          <p:nvPr>
            <p:ph type="title"/>
          </p:nvPr>
        </p:nvSpPr>
        <p:spPr/>
        <p:txBody>
          <a:bodyPr/>
          <a:lstStyle/>
          <a:p>
            <a:pPr eaLnBrk="1" hangingPunct="1"/>
            <a:r>
              <a:rPr lang="uk-UA" altLang="ru-RU" sz="4400" b="1" i="1" smtClean="0"/>
              <a:t>Поверхневі сліди</a:t>
            </a:r>
            <a:endParaRPr lang="ru-RU" altLang="ru-RU" sz="4400" b="1" i="1" smtClean="0"/>
          </a:p>
        </p:txBody>
      </p:sp>
      <p:sp>
        <p:nvSpPr>
          <p:cNvPr id="771075" name="Rectangle 3"/>
          <p:cNvSpPr>
            <a:spLocks noGrp="1" noChangeArrowheads="1"/>
          </p:cNvSpPr>
          <p:nvPr>
            <p:ph idx="1"/>
          </p:nvPr>
        </p:nvSpPr>
        <p:spPr>
          <a:xfrm>
            <a:off x="323850" y="1268413"/>
            <a:ext cx="8424863" cy="4968875"/>
          </a:xfrm>
        </p:spPr>
        <p:txBody>
          <a:bodyPr>
            <a:normAutofit lnSpcReduction="10000"/>
          </a:bodyPr>
          <a:lstStyle/>
          <a:p>
            <a:pPr eaLnBrk="1" hangingPunct="1">
              <a:buFont typeface="Wingdings" pitchFamily="2" charset="2"/>
              <a:buNone/>
            </a:pPr>
            <a:r>
              <a:rPr lang="uk-UA" altLang="ru-RU" sz="3600" dirty="0" smtClean="0"/>
              <a:t>   </a:t>
            </a:r>
            <a:r>
              <a:rPr lang="uk-UA" altLang="ru-RU" sz="3600" b="1" dirty="0" smtClean="0"/>
              <a:t>Поверхневі сліди можуть бути </a:t>
            </a:r>
            <a:r>
              <a:rPr lang="uk-UA" altLang="ru-RU" sz="3600" b="1" dirty="0" smtClean="0">
                <a:solidFill>
                  <a:srgbClr val="FFFF00"/>
                </a:solidFill>
              </a:rPr>
              <a:t>видимими </a:t>
            </a:r>
            <a:r>
              <a:rPr lang="uk-UA" altLang="ru-RU" sz="3600" b="1" dirty="0" smtClean="0"/>
              <a:t>і </a:t>
            </a:r>
            <a:r>
              <a:rPr lang="uk-UA" altLang="ru-RU" sz="3600" b="1" dirty="0" smtClean="0">
                <a:solidFill>
                  <a:srgbClr val="FFFF00"/>
                </a:solidFill>
              </a:rPr>
              <a:t>невидимими</a:t>
            </a:r>
            <a:r>
              <a:rPr lang="uk-UA" altLang="ru-RU" sz="3600" b="1" dirty="0" smtClean="0"/>
              <a:t>. </a:t>
            </a:r>
            <a:r>
              <a:rPr lang="uk-UA" altLang="ru-RU" sz="3600" b="1" i="1" u="sng" dirty="0" smtClean="0">
                <a:solidFill>
                  <a:srgbClr val="FFFF00"/>
                </a:solidFill>
              </a:rPr>
              <a:t>Видимі</a:t>
            </a:r>
            <a:r>
              <a:rPr lang="uk-UA" altLang="ru-RU" sz="3600" b="1" dirty="0" smtClean="0">
                <a:solidFill>
                  <a:srgbClr val="FFFF00"/>
                </a:solidFill>
              </a:rPr>
              <a:t> </a:t>
            </a:r>
            <a:r>
              <a:rPr lang="uk-UA" altLang="ru-RU" sz="3600" b="1" i="1" u="sng" dirty="0" smtClean="0">
                <a:solidFill>
                  <a:srgbClr val="FFFF00"/>
                </a:solidFill>
              </a:rPr>
              <a:t>сліди</a:t>
            </a:r>
            <a:r>
              <a:rPr lang="uk-UA" altLang="ru-RU" sz="3600" b="1" dirty="0" smtClean="0">
                <a:solidFill>
                  <a:srgbClr val="FFFF00"/>
                </a:solidFill>
              </a:rPr>
              <a:t> </a:t>
            </a:r>
            <a:r>
              <a:rPr lang="uk-UA" altLang="ru-RU" sz="3600" b="1" dirty="0" smtClean="0"/>
              <a:t>- це такі, які можна виявити шляхом безпосереднього зорового сприйняття, а </a:t>
            </a:r>
            <a:r>
              <a:rPr lang="uk-UA" altLang="ru-RU" sz="3600" b="1" i="1" u="sng" dirty="0" smtClean="0">
                <a:solidFill>
                  <a:srgbClr val="FFFF00"/>
                </a:solidFill>
              </a:rPr>
              <a:t>невидимі</a:t>
            </a:r>
            <a:r>
              <a:rPr lang="uk-UA" altLang="ru-RU" sz="3600" b="1" dirty="0" smtClean="0">
                <a:solidFill>
                  <a:srgbClr val="FFFF00"/>
                </a:solidFill>
              </a:rPr>
              <a:t> </a:t>
            </a:r>
            <a:r>
              <a:rPr lang="uk-UA" altLang="ru-RU" sz="3600" b="1" dirty="0" smtClean="0"/>
              <a:t>- відшукання і сприйняття яких передбачає застосування спеціальних засобів або пристосувань.</a:t>
            </a:r>
            <a:r>
              <a:rPr lang="uk-UA" altLang="ru-RU" sz="3600" dirty="0" smtClean="0"/>
              <a:t> </a:t>
            </a:r>
          </a:p>
        </p:txBody>
      </p:sp>
    </p:spTree>
    <p:extLst>
      <p:ext uri="{BB962C8B-B14F-4D97-AF65-F5344CB8AC3E}">
        <p14:creationId xmlns:p14="http://schemas.microsoft.com/office/powerpoint/2010/main" val="165449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71074"/>
                                        </p:tgtEl>
                                        <p:attrNameLst>
                                          <p:attrName>style.visibility</p:attrName>
                                        </p:attrNameLst>
                                      </p:cBhvr>
                                      <p:to>
                                        <p:strVal val="visible"/>
                                      </p:to>
                                    </p:set>
                                    <p:animEffect transition="in" filter="wipe(down)">
                                      <p:cBhvr>
                                        <p:cTn id="7" dur="500"/>
                                        <p:tgtEl>
                                          <p:spTgt spid="771074"/>
                                        </p:tgtEl>
                                      </p:cBhvr>
                                    </p:animEffect>
                                  </p:childTnLst>
                                </p:cTn>
                              </p:par>
                            </p:childTnLst>
                          </p:cTn>
                        </p:par>
                        <p:par>
                          <p:cTn id="8" fill="hold" nodeType="afterGroup">
                            <p:stCondLst>
                              <p:cond delay="500"/>
                            </p:stCondLst>
                            <p:childTnLst>
                              <p:par>
                                <p:cTn id="9" presetID="40" presetClass="entr" presetSubtype="0" fill="hold" grpId="0" nodeType="afterEffect">
                                  <p:stCondLst>
                                    <p:cond delay="0"/>
                                  </p:stCondLst>
                                  <p:childTnLst>
                                    <p:set>
                                      <p:cBhvr>
                                        <p:cTn id="10" dur="1" fill="hold">
                                          <p:stCondLst>
                                            <p:cond delay="0"/>
                                          </p:stCondLst>
                                        </p:cTn>
                                        <p:tgtEl>
                                          <p:spTgt spid="771075">
                                            <p:txEl>
                                              <p:pRg st="0" end="0"/>
                                            </p:txEl>
                                          </p:spTgt>
                                        </p:tgtEl>
                                        <p:attrNameLst>
                                          <p:attrName>style.visibility</p:attrName>
                                        </p:attrNameLst>
                                      </p:cBhvr>
                                      <p:to>
                                        <p:strVal val="visible"/>
                                      </p:to>
                                    </p:set>
                                    <p:animEffect transition="in" filter="fade">
                                      <p:cBhvr>
                                        <p:cTn id="11" dur="1000">
                                          <p:stCondLst>
                                            <p:cond delay="0"/>
                                          </p:stCondLst>
                                        </p:cTn>
                                        <p:tgtEl>
                                          <p:spTgt spid="771075">
                                            <p:txEl>
                                              <p:pRg st="0" end="0"/>
                                            </p:txEl>
                                          </p:spTgt>
                                        </p:tgtEl>
                                      </p:cBhvr>
                                    </p:animEffect>
                                    <p:anim calcmode="lin" valueType="num">
                                      <p:cBhvr>
                                        <p:cTn id="12" dur="1000" fill="hold">
                                          <p:stCondLst>
                                            <p:cond delay="0"/>
                                          </p:stCondLst>
                                        </p:cTn>
                                        <p:tgtEl>
                                          <p:spTgt spid="771075">
                                            <p:txEl>
                                              <p:pRg st="0" end="0"/>
                                            </p:txEl>
                                          </p:spTgt>
                                        </p:tgtEl>
                                        <p:attrNameLst>
                                          <p:attrName>ppt_x</p:attrName>
                                        </p:attrNameLst>
                                      </p:cBhvr>
                                      <p:tavLst>
                                        <p:tav tm="0">
                                          <p:val>
                                            <p:strVal val="#ppt_x-.1"/>
                                          </p:val>
                                        </p:tav>
                                        <p:tav tm="100000">
                                          <p:val>
                                            <p:strVal val="#ppt_x"/>
                                          </p:val>
                                        </p:tav>
                                      </p:tavLst>
                                    </p:anim>
                                    <p:anim calcmode="lin" valueType="num">
                                      <p:cBhvr>
                                        <p:cTn id="13" dur="1000" fill="hold">
                                          <p:stCondLst>
                                            <p:cond delay="0"/>
                                          </p:stCondLst>
                                        </p:cTn>
                                        <p:tgtEl>
                                          <p:spTgt spid="77107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1074" grpId="0"/>
      <p:bldP spid="771075"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3986" name="Rectangle 2"/>
          <p:cNvSpPr>
            <a:spLocks noGrp="1" noChangeArrowheads="1"/>
          </p:cNvSpPr>
          <p:nvPr>
            <p:ph type="title"/>
          </p:nvPr>
        </p:nvSpPr>
        <p:spPr/>
        <p:txBody>
          <a:bodyPr/>
          <a:lstStyle/>
          <a:p>
            <a:pPr eaLnBrk="1" hangingPunct="1"/>
            <a:r>
              <a:rPr lang="uk-UA" altLang="ru-RU" sz="3600" b="1" i="1" smtClean="0"/>
              <a:t>Класифікація слідів-відображень</a:t>
            </a:r>
            <a:endParaRPr lang="ru-RU" altLang="ru-RU" sz="3600" b="1" i="1" smtClean="0"/>
          </a:p>
        </p:txBody>
      </p:sp>
      <p:sp>
        <p:nvSpPr>
          <p:cNvPr id="553987" name="Rectangle 3"/>
          <p:cNvSpPr>
            <a:spLocks noGrp="1" noChangeArrowheads="1"/>
          </p:cNvSpPr>
          <p:nvPr>
            <p:ph idx="1"/>
          </p:nvPr>
        </p:nvSpPr>
        <p:spPr>
          <a:xfrm>
            <a:off x="468313" y="1341438"/>
            <a:ext cx="8062912" cy="4752975"/>
          </a:xfrm>
        </p:spPr>
        <p:txBody>
          <a:bodyPr/>
          <a:lstStyle/>
          <a:p>
            <a:pPr algn="ctr" eaLnBrk="1" hangingPunct="1">
              <a:buFont typeface="Wingdings" pitchFamily="2" charset="2"/>
              <a:buNone/>
            </a:pPr>
            <a:r>
              <a:rPr lang="en-US" altLang="ru-RU" sz="4000" b="1" smtClean="0"/>
              <a:t>   </a:t>
            </a:r>
            <a:r>
              <a:rPr lang="uk-UA" altLang="ru-RU" sz="3600" b="1" smtClean="0"/>
              <a:t>Залежно від місця, на якому відбулися зміни слідосприймаючого об'єкта вирізняють</a:t>
            </a:r>
          </a:p>
          <a:p>
            <a:pPr algn="ctr" eaLnBrk="1" hangingPunct="1">
              <a:buFont typeface="Wingdings" pitchFamily="2" charset="2"/>
              <a:buNone/>
            </a:pPr>
            <a:endParaRPr lang="uk-UA" altLang="ru-RU" sz="1200" b="1" smtClean="0"/>
          </a:p>
          <a:p>
            <a:pPr eaLnBrk="1" hangingPunct="1">
              <a:buClr>
                <a:schemeClr val="tx1"/>
              </a:buClr>
              <a:buFont typeface="Wingdings" pitchFamily="2" charset="2"/>
              <a:buChar char="Ш"/>
            </a:pPr>
            <a:r>
              <a:rPr lang="uk-UA" altLang="ru-RU" sz="4000" b="1" smtClean="0"/>
              <a:t> локальні та</a:t>
            </a:r>
          </a:p>
          <a:p>
            <a:pPr eaLnBrk="1" hangingPunct="1">
              <a:buClr>
                <a:schemeClr val="tx1"/>
              </a:buClr>
              <a:buFont typeface="Wingdings" pitchFamily="2" charset="2"/>
              <a:buChar char="Ш"/>
            </a:pPr>
            <a:r>
              <a:rPr lang="uk-UA" altLang="ru-RU" sz="4000" b="1" smtClean="0"/>
              <a:t> периферичні сліди.</a:t>
            </a:r>
          </a:p>
        </p:txBody>
      </p:sp>
    </p:spTree>
    <p:extLst>
      <p:ext uri="{BB962C8B-B14F-4D97-AF65-F5344CB8AC3E}">
        <p14:creationId xmlns:p14="http://schemas.microsoft.com/office/powerpoint/2010/main" val="2307104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53986"/>
                                        </p:tgtEl>
                                        <p:attrNameLst>
                                          <p:attrName>style.visibility</p:attrName>
                                        </p:attrNameLst>
                                      </p:cBhvr>
                                      <p:to>
                                        <p:strVal val="visible"/>
                                      </p:to>
                                    </p:set>
                                    <p:anim calcmode="lin" valueType="num">
                                      <p:cBhvr>
                                        <p:cTn id="7" dur="500" fill="hold"/>
                                        <p:tgtEl>
                                          <p:spTgt spid="553986"/>
                                        </p:tgtEl>
                                        <p:attrNameLst>
                                          <p:attrName>ppt_w</p:attrName>
                                        </p:attrNameLst>
                                      </p:cBhvr>
                                      <p:tavLst>
                                        <p:tav tm="0">
                                          <p:val>
                                            <p:fltVal val="0"/>
                                          </p:val>
                                        </p:tav>
                                        <p:tav tm="100000">
                                          <p:val>
                                            <p:strVal val="#ppt_w"/>
                                          </p:val>
                                        </p:tav>
                                      </p:tavLst>
                                    </p:anim>
                                    <p:anim calcmode="lin" valueType="num">
                                      <p:cBhvr>
                                        <p:cTn id="8" dur="500" fill="hold"/>
                                        <p:tgtEl>
                                          <p:spTgt spid="553986"/>
                                        </p:tgtEl>
                                        <p:attrNameLst>
                                          <p:attrName>ppt_h</p:attrName>
                                        </p:attrNameLst>
                                      </p:cBhvr>
                                      <p:tavLst>
                                        <p:tav tm="0">
                                          <p:val>
                                            <p:fltVal val="0"/>
                                          </p:val>
                                        </p:tav>
                                        <p:tav tm="100000">
                                          <p:val>
                                            <p:strVal val="#ppt_h"/>
                                          </p:val>
                                        </p:tav>
                                      </p:tavLst>
                                    </p:anim>
                                    <p:animEffect transition="in" filter="fade">
                                      <p:cBhvr>
                                        <p:cTn id="9" dur="500"/>
                                        <p:tgtEl>
                                          <p:spTgt spid="553986"/>
                                        </p:tgtEl>
                                      </p:cBhvr>
                                    </p:animEffect>
                                  </p:childTnLst>
                                </p:cTn>
                              </p:par>
                            </p:childTnLst>
                          </p:cTn>
                        </p:par>
                        <p:par>
                          <p:cTn id="10" fill="hold" nodeType="afterGroup">
                            <p:stCondLst>
                              <p:cond delay="500"/>
                            </p:stCondLst>
                            <p:childTnLst>
                              <p:par>
                                <p:cTn id="11" presetID="40" presetClass="entr" presetSubtype="0" fill="hold" grpId="0" nodeType="afterEffect">
                                  <p:stCondLst>
                                    <p:cond delay="0"/>
                                  </p:stCondLst>
                                  <p:childTnLst>
                                    <p:set>
                                      <p:cBhvr>
                                        <p:cTn id="12" dur="1" fill="hold">
                                          <p:stCondLst>
                                            <p:cond delay="0"/>
                                          </p:stCondLst>
                                        </p:cTn>
                                        <p:tgtEl>
                                          <p:spTgt spid="553987">
                                            <p:txEl>
                                              <p:pRg st="0" end="0"/>
                                            </p:txEl>
                                          </p:spTgt>
                                        </p:tgtEl>
                                        <p:attrNameLst>
                                          <p:attrName>style.visibility</p:attrName>
                                        </p:attrNameLst>
                                      </p:cBhvr>
                                      <p:to>
                                        <p:strVal val="visible"/>
                                      </p:to>
                                    </p:set>
                                    <p:animEffect transition="in" filter="fade">
                                      <p:cBhvr>
                                        <p:cTn id="13" dur="1000">
                                          <p:stCondLst>
                                            <p:cond delay="0"/>
                                          </p:stCondLst>
                                        </p:cTn>
                                        <p:tgtEl>
                                          <p:spTgt spid="553987">
                                            <p:txEl>
                                              <p:pRg st="0" end="0"/>
                                            </p:txEl>
                                          </p:spTgt>
                                        </p:tgtEl>
                                      </p:cBhvr>
                                    </p:animEffect>
                                    <p:anim calcmode="lin" valueType="num">
                                      <p:cBhvr>
                                        <p:cTn id="14" dur="1000" fill="hold">
                                          <p:stCondLst>
                                            <p:cond delay="0"/>
                                          </p:stCondLst>
                                        </p:cTn>
                                        <p:tgtEl>
                                          <p:spTgt spid="553987">
                                            <p:txEl>
                                              <p:pRg st="0" end="0"/>
                                            </p:txEl>
                                          </p:spTgt>
                                        </p:tgtEl>
                                        <p:attrNameLst>
                                          <p:attrName>ppt_x</p:attrName>
                                        </p:attrNameLst>
                                      </p:cBhvr>
                                      <p:tavLst>
                                        <p:tav tm="0">
                                          <p:val>
                                            <p:strVal val="#ppt_x-.1"/>
                                          </p:val>
                                        </p:tav>
                                        <p:tav tm="100000">
                                          <p:val>
                                            <p:strVal val="#ppt_x"/>
                                          </p:val>
                                        </p:tav>
                                      </p:tavLst>
                                    </p:anim>
                                    <p:anim calcmode="lin" valueType="num">
                                      <p:cBhvr>
                                        <p:cTn id="15" dur="1000" fill="hold">
                                          <p:stCondLst>
                                            <p:cond delay="0"/>
                                          </p:stCondLst>
                                        </p:cTn>
                                        <p:tgtEl>
                                          <p:spTgt spid="553987">
                                            <p:txEl>
                                              <p:pRg st="0" end="0"/>
                                            </p:txEl>
                                          </p:spTgt>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1500"/>
                            </p:stCondLst>
                            <p:childTnLst>
                              <p:par>
                                <p:cTn id="17" presetID="40" presetClass="entr" presetSubtype="0" fill="hold" grpId="0" nodeType="afterEffect">
                                  <p:stCondLst>
                                    <p:cond delay="0"/>
                                  </p:stCondLst>
                                  <p:childTnLst>
                                    <p:set>
                                      <p:cBhvr>
                                        <p:cTn id="18" dur="1" fill="hold">
                                          <p:stCondLst>
                                            <p:cond delay="0"/>
                                          </p:stCondLst>
                                        </p:cTn>
                                        <p:tgtEl>
                                          <p:spTgt spid="553987">
                                            <p:txEl>
                                              <p:pRg st="2" end="2"/>
                                            </p:txEl>
                                          </p:spTgt>
                                        </p:tgtEl>
                                        <p:attrNameLst>
                                          <p:attrName>style.visibility</p:attrName>
                                        </p:attrNameLst>
                                      </p:cBhvr>
                                      <p:to>
                                        <p:strVal val="visible"/>
                                      </p:to>
                                    </p:set>
                                    <p:animEffect transition="in" filter="fade">
                                      <p:cBhvr>
                                        <p:cTn id="19" dur="1000">
                                          <p:stCondLst>
                                            <p:cond delay="0"/>
                                          </p:stCondLst>
                                        </p:cTn>
                                        <p:tgtEl>
                                          <p:spTgt spid="553987">
                                            <p:txEl>
                                              <p:pRg st="2" end="2"/>
                                            </p:txEl>
                                          </p:spTgt>
                                        </p:tgtEl>
                                      </p:cBhvr>
                                    </p:animEffect>
                                    <p:anim calcmode="lin" valueType="num">
                                      <p:cBhvr>
                                        <p:cTn id="20" dur="1000" fill="hold">
                                          <p:stCondLst>
                                            <p:cond delay="0"/>
                                          </p:stCondLst>
                                        </p:cTn>
                                        <p:tgtEl>
                                          <p:spTgt spid="553987">
                                            <p:txEl>
                                              <p:pRg st="2" end="2"/>
                                            </p:txEl>
                                          </p:spTgt>
                                        </p:tgtEl>
                                        <p:attrNameLst>
                                          <p:attrName>ppt_x</p:attrName>
                                        </p:attrNameLst>
                                      </p:cBhvr>
                                      <p:tavLst>
                                        <p:tav tm="0">
                                          <p:val>
                                            <p:strVal val="#ppt_x-.1"/>
                                          </p:val>
                                        </p:tav>
                                        <p:tav tm="100000">
                                          <p:val>
                                            <p:strVal val="#ppt_x"/>
                                          </p:val>
                                        </p:tav>
                                      </p:tavLst>
                                    </p:anim>
                                    <p:anim calcmode="lin" valueType="num">
                                      <p:cBhvr>
                                        <p:cTn id="21" dur="1000" fill="hold">
                                          <p:stCondLst>
                                            <p:cond delay="0"/>
                                          </p:stCondLst>
                                        </p:cTn>
                                        <p:tgtEl>
                                          <p:spTgt spid="553987">
                                            <p:txEl>
                                              <p:pRg st="2" end="2"/>
                                            </p:txEl>
                                          </p:spTgt>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2500"/>
                            </p:stCondLst>
                            <p:childTnLst>
                              <p:par>
                                <p:cTn id="23" presetID="40" presetClass="entr" presetSubtype="0" fill="hold" grpId="0" nodeType="afterEffect">
                                  <p:stCondLst>
                                    <p:cond delay="0"/>
                                  </p:stCondLst>
                                  <p:childTnLst>
                                    <p:set>
                                      <p:cBhvr>
                                        <p:cTn id="24" dur="1" fill="hold">
                                          <p:stCondLst>
                                            <p:cond delay="0"/>
                                          </p:stCondLst>
                                        </p:cTn>
                                        <p:tgtEl>
                                          <p:spTgt spid="553987">
                                            <p:txEl>
                                              <p:pRg st="3" end="3"/>
                                            </p:txEl>
                                          </p:spTgt>
                                        </p:tgtEl>
                                        <p:attrNameLst>
                                          <p:attrName>style.visibility</p:attrName>
                                        </p:attrNameLst>
                                      </p:cBhvr>
                                      <p:to>
                                        <p:strVal val="visible"/>
                                      </p:to>
                                    </p:set>
                                    <p:animEffect transition="in" filter="fade">
                                      <p:cBhvr>
                                        <p:cTn id="25" dur="1000">
                                          <p:stCondLst>
                                            <p:cond delay="0"/>
                                          </p:stCondLst>
                                        </p:cTn>
                                        <p:tgtEl>
                                          <p:spTgt spid="553987">
                                            <p:txEl>
                                              <p:pRg st="3" end="3"/>
                                            </p:txEl>
                                          </p:spTgt>
                                        </p:tgtEl>
                                      </p:cBhvr>
                                    </p:animEffect>
                                    <p:anim calcmode="lin" valueType="num">
                                      <p:cBhvr>
                                        <p:cTn id="26" dur="1000" fill="hold">
                                          <p:stCondLst>
                                            <p:cond delay="0"/>
                                          </p:stCondLst>
                                        </p:cTn>
                                        <p:tgtEl>
                                          <p:spTgt spid="553987">
                                            <p:txEl>
                                              <p:pRg st="3" end="3"/>
                                            </p:txEl>
                                          </p:spTgt>
                                        </p:tgtEl>
                                        <p:attrNameLst>
                                          <p:attrName>ppt_x</p:attrName>
                                        </p:attrNameLst>
                                      </p:cBhvr>
                                      <p:tavLst>
                                        <p:tav tm="0">
                                          <p:val>
                                            <p:strVal val="#ppt_x-.1"/>
                                          </p:val>
                                        </p:tav>
                                        <p:tav tm="100000">
                                          <p:val>
                                            <p:strVal val="#ppt_x"/>
                                          </p:val>
                                        </p:tav>
                                      </p:tavLst>
                                    </p:anim>
                                    <p:anim calcmode="lin" valueType="num">
                                      <p:cBhvr>
                                        <p:cTn id="27" dur="1000" fill="hold">
                                          <p:stCondLst>
                                            <p:cond delay="0"/>
                                          </p:stCondLst>
                                        </p:cTn>
                                        <p:tgtEl>
                                          <p:spTgt spid="55398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986" grpId="0"/>
      <p:bldP spid="553987"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23850" y="228600"/>
            <a:ext cx="8135938" cy="914400"/>
          </a:xfrm>
        </p:spPr>
        <p:txBody>
          <a:bodyPr/>
          <a:lstStyle/>
          <a:p>
            <a:pPr eaLnBrk="1" hangingPunct="1"/>
            <a:r>
              <a:rPr lang="uk-UA" altLang="ru-RU" sz="4400" b="1" smtClean="0"/>
              <a:t>Трасологія</a:t>
            </a:r>
            <a:r>
              <a:rPr lang="ru-RU" altLang="ru-RU" sz="4000" b="1" smtClean="0"/>
              <a:t> -</a:t>
            </a:r>
            <a:r>
              <a:rPr lang="ru-RU" altLang="ru-RU" sz="3600" smtClean="0"/>
              <a:t> </a:t>
            </a:r>
          </a:p>
        </p:txBody>
      </p:sp>
      <p:sp>
        <p:nvSpPr>
          <p:cNvPr id="3075" name="Rectangle 3"/>
          <p:cNvSpPr>
            <a:spLocks noGrp="1" noChangeArrowheads="1"/>
          </p:cNvSpPr>
          <p:nvPr>
            <p:ph idx="1"/>
          </p:nvPr>
        </p:nvSpPr>
        <p:spPr>
          <a:xfrm>
            <a:off x="179388" y="1341438"/>
            <a:ext cx="8424862" cy="4895850"/>
          </a:xfrm>
        </p:spPr>
        <p:txBody>
          <a:bodyPr>
            <a:normAutofit/>
          </a:bodyPr>
          <a:lstStyle/>
          <a:p>
            <a:pPr eaLnBrk="1" hangingPunct="1">
              <a:buFont typeface="Wingdings" pitchFamily="2" charset="2"/>
              <a:buNone/>
            </a:pPr>
            <a:r>
              <a:rPr lang="uk-UA" altLang="ru-RU" sz="3800" b="1" i="1" smtClean="0"/>
              <a:t>      </a:t>
            </a:r>
            <a:r>
              <a:rPr lang="uk-UA" altLang="ru-RU" sz="3800" b="1" smtClean="0"/>
              <a:t>це галузь криміналістичної техніки, яка вивчає матеріально-фіксовані сліди, закономірності їх утворення та розробляє прийоми, методи і науково-технічні засоби їх виявлення, фіксації, вилучення і дослідження.</a:t>
            </a:r>
            <a:r>
              <a:rPr lang="uk-UA" altLang="ru-RU" sz="3800" smtClean="0"/>
              <a:t> </a:t>
            </a:r>
          </a:p>
        </p:txBody>
      </p:sp>
    </p:spTree>
    <p:extLst>
      <p:ext uri="{BB962C8B-B14F-4D97-AF65-F5344CB8AC3E}">
        <p14:creationId xmlns:p14="http://schemas.microsoft.com/office/powerpoint/2010/main" val="3962408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childTnLst>
                          </p:cTn>
                        </p:par>
                        <p:par>
                          <p:cTn id="8" fill="hold" nodeType="afterGroup">
                            <p:stCondLst>
                              <p:cond delay="500"/>
                            </p:stCondLst>
                            <p:childTnLst>
                              <p:par>
                                <p:cTn id="9" presetID="40" presetClass="entr" presetSubtype="0" fill="hold" grpId="0" nodeType="afterEffect">
                                  <p:stCondLst>
                                    <p:cond delay="0"/>
                                  </p:stCondLst>
                                  <p:childTnLst>
                                    <p:set>
                                      <p:cBhvr>
                                        <p:cTn id="10" dur="1" fill="hold">
                                          <p:stCondLst>
                                            <p:cond delay="0"/>
                                          </p:stCondLst>
                                        </p:cTn>
                                        <p:tgtEl>
                                          <p:spTgt spid="3075">
                                            <p:txEl>
                                              <p:pRg st="0" end="0"/>
                                            </p:txEl>
                                          </p:spTgt>
                                        </p:tgtEl>
                                        <p:attrNameLst>
                                          <p:attrName>style.visibility</p:attrName>
                                        </p:attrNameLst>
                                      </p:cBhvr>
                                      <p:to>
                                        <p:strVal val="visible"/>
                                      </p:to>
                                    </p:set>
                                    <p:animEffect transition="in" filter="fade">
                                      <p:cBhvr>
                                        <p:cTn id="11" dur="1000">
                                          <p:stCondLst>
                                            <p:cond delay="0"/>
                                          </p:stCondLst>
                                        </p:cTn>
                                        <p:tgtEl>
                                          <p:spTgt spid="3075">
                                            <p:txEl>
                                              <p:pRg st="0" end="0"/>
                                            </p:txEl>
                                          </p:spTgt>
                                        </p:tgtEl>
                                      </p:cBhvr>
                                    </p:animEffect>
                                    <p:anim calcmode="lin" valueType="num">
                                      <p:cBhvr>
                                        <p:cTn id="12" dur="1000" fill="hold">
                                          <p:stCondLst>
                                            <p:cond delay="0"/>
                                          </p:stCondLst>
                                        </p:cTn>
                                        <p:tgtEl>
                                          <p:spTgt spid="3075">
                                            <p:txEl>
                                              <p:pRg st="0" end="0"/>
                                            </p:txEl>
                                          </p:spTgt>
                                        </p:tgtEl>
                                        <p:attrNameLst>
                                          <p:attrName>ppt_x</p:attrName>
                                        </p:attrNameLst>
                                      </p:cBhvr>
                                      <p:tavLst>
                                        <p:tav tm="0">
                                          <p:val>
                                            <p:strVal val="#ppt_x-.1"/>
                                          </p:val>
                                        </p:tav>
                                        <p:tav tm="100000">
                                          <p:val>
                                            <p:strVal val="#ppt_x"/>
                                          </p:val>
                                        </p:tav>
                                      </p:tavLst>
                                    </p:anim>
                                    <p:anim calcmode="lin" valueType="num">
                                      <p:cBhvr>
                                        <p:cTn id="13" dur="1000" fill="hold">
                                          <p:stCondLst>
                                            <p:cond delay="0"/>
                                          </p:stCondLst>
                                        </p:cTn>
                                        <p:tgtEl>
                                          <p:spTgt spid="307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5"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5010" name="Rectangle 2"/>
          <p:cNvSpPr>
            <a:spLocks noGrp="1" noChangeArrowheads="1"/>
          </p:cNvSpPr>
          <p:nvPr>
            <p:ph type="title"/>
          </p:nvPr>
        </p:nvSpPr>
        <p:spPr/>
        <p:txBody>
          <a:bodyPr/>
          <a:lstStyle/>
          <a:p>
            <a:pPr eaLnBrk="1" hangingPunct="1"/>
            <a:r>
              <a:rPr lang="uk-UA" altLang="ru-RU" sz="3600" b="1" i="1" smtClean="0"/>
              <a:t>Локальні сліди</a:t>
            </a:r>
          </a:p>
        </p:txBody>
      </p:sp>
      <p:sp>
        <p:nvSpPr>
          <p:cNvPr id="555011" name="Rectangle 3"/>
          <p:cNvSpPr>
            <a:spLocks noGrp="1" noChangeArrowheads="1"/>
          </p:cNvSpPr>
          <p:nvPr>
            <p:ph idx="1"/>
          </p:nvPr>
        </p:nvSpPr>
        <p:spPr>
          <a:xfrm>
            <a:off x="323850" y="1484313"/>
            <a:ext cx="8351838" cy="4752975"/>
          </a:xfrm>
        </p:spPr>
        <p:txBody>
          <a:bodyPr/>
          <a:lstStyle/>
          <a:p>
            <a:pPr eaLnBrk="1" hangingPunct="1">
              <a:buFont typeface="Wingdings" pitchFamily="2" charset="2"/>
              <a:buNone/>
            </a:pPr>
            <a:r>
              <a:rPr lang="ru-RU" altLang="ru-RU" sz="3600" b="1" smtClean="0"/>
              <a:t>      </a:t>
            </a:r>
            <a:r>
              <a:rPr lang="uk-UA" altLang="ru-RU" sz="3600" b="1" smtClean="0"/>
              <a:t>виникають у межах контакту взаємодіючих об'єктів (наприклад, слід босої ноги в межах контакту з поверхнею дерев'яної підлоги).</a:t>
            </a:r>
          </a:p>
          <a:p>
            <a:pPr eaLnBrk="1" hangingPunct="1">
              <a:buFont typeface="Wingdings" pitchFamily="2" charset="2"/>
              <a:buNone/>
            </a:pPr>
            <a:r>
              <a:rPr lang="uk-UA" altLang="ru-RU" sz="3600" b="1" smtClean="0"/>
              <a:t>      Навколо локального сліду поверхня слідосприймаючого об'єкта залишається незмінною.</a:t>
            </a:r>
            <a:r>
              <a:rPr lang="ru-RU" altLang="ru-RU" sz="3600" smtClean="0"/>
              <a:t> </a:t>
            </a:r>
          </a:p>
        </p:txBody>
      </p:sp>
    </p:spTree>
    <p:extLst>
      <p:ext uri="{BB962C8B-B14F-4D97-AF65-F5344CB8AC3E}">
        <p14:creationId xmlns:p14="http://schemas.microsoft.com/office/powerpoint/2010/main" val="44967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55010"/>
                                        </p:tgtEl>
                                        <p:attrNameLst>
                                          <p:attrName>style.visibility</p:attrName>
                                        </p:attrNameLst>
                                      </p:cBhvr>
                                      <p:to>
                                        <p:strVal val="visible"/>
                                      </p:to>
                                    </p:set>
                                    <p:animEffect transition="in" filter="wipe(down)">
                                      <p:cBhvr>
                                        <p:cTn id="7" dur="500"/>
                                        <p:tgtEl>
                                          <p:spTgt spid="555010"/>
                                        </p:tgtEl>
                                      </p:cBhvr>
                                    </p:animEffect>
                                  </p:childTnLst>
                                </p:cTn>
                              </p:par>
                            </p:childTnLst>
                          </p:cTn>
                        </p:par>
                        <p:par>
                          <p:cTn id="8" fill="hold" nodeType="afterGroup">
                            <p:stCondLst>
                              <p:cond delay="500"/>
                            </p:stCondLst>
                            <p:childTnLst>
                              <p:par>
                                <p:cTn id="9" presetID="40" presetClass="entr" presetSubtype="0" fill="hold" grpId="0" nodeType="afterEffect">
                                  <p:stCondLst>
                                    <p:cond delay="0"/>
                                  </p:stCondLst>
                                  <p:childTnLst>
                                    <p:set>
                                      <p:cBhvr>
                                        <p:cTn id="10" dur="1" fill="hold">
                                          <p:stCondLst>
                                            <p:cond delay="0"/>
                                          </p:stCondLst>
                                        </p:cTn>
                                        <p:tgtEl>
                                          <p:spTgt spid="555011">
                                            <p:txEl>
                                              <p:pRg st="0" end="0"/>
                                            </p:txEl>
                                          </p:spTgt>
                                        </p:tgtEl>
                                        <p:attrNameLst>
                                          <p:attrName>style.visibility</p:attrName>
                                        </p:attrNameLst>
                                      </p:cBhvr>
                                      <p:to>
                                        <p:strVal val="visible"/>
                                      </p:to>
                                    </p:set>
                                    <p:animEffect transition="in" filter="fade">
                                      <p:cBhvr>
                                        <p:cTn id="11" dur="1000">
                                          <p:stCondLst>
                                            <p:cond delay="0"/>
                                          </p:stCondLst>
                                        </p:cTn>
                                        <p:tgtEl>
                                          <p:spTgt spid="555011">
                                            <p:txEl>
                                              <p:pRg st="0" end="0"/>
                                            </p:txEl>
                                          </p:spTgt>
                                        </p:tgtEl>
                                      </p:cBhvr>
                                    </p:animEffect>
                                    <p:anim calcmode="lin" valueType="num">
                                      <p:cBhvr>
                                        <p:cTn id="12" dur="1000" fill="hold">
                                          <p:stCondLst>
                                            <p:cond delay="0"/>
                                          </p:stCondLst>
                                        </p:cTn>
                                        <p:tgtEl>
                                          <p:spTgt spid="555011">
                                            <p:txEl>
                                              <p:pRg st="0" end="0"/>
                                            </p:txEl>
                                          </p:spTgt>
                                        </p:tgtEl>
                                        <p:attrNameLst>
                                          <p:attrName>ppt_x</p:attrName>
                                        </p:attrNameLst>
                                      </p:cBhvr>
                                      <p:tavLst>
                                        <p:tav tm="0">
                                          <p:val>
                                            <p:strVal val="#ppt_x-.1"/>
                                          </p:val>
                                        </p:tav>
                                        <p:tav tm="100000">
                                          <p:val>
                                            <p:strVal val="#ppt_x"/>
                                          </p:val>
                                        </p:tav>
                                      </p:tavLst>
                                    </p:anim>
                                    <p:anim calcmode="lin" valueType="num">
                                      <p:cBhvr>
                                        <p:cTn id="13" dur="1000" fill="hold">
                                          <p:stCondLst>
                                            <p:cond delay="0"/>
                                          </p:stCondLst>
                                        </p:cTn>
                                        <p:tgtEl>
                                          <p:spTgt spid="555011">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500"/>
                            </p:stCondLst>
                            <p:childTnLst>
                              <p:par>
                                <p:cTn id="15" presetID="40" presetClass="entr" presetSubtype="0" fill="hold" grpId="0" nodeType="afterEffect">
                                  <p:stCondLst>
                                    <p:cond delay="0"/>
                                  </p:stCondLst>
                                  <p:childTnLst>
                                    <p:set>
                                      <p:cBhvr>
                                        <p:cTn id="16" dur="1" fill="hold">
                                          <p:stCondLst>
                                            <p:cond delay="0"/>
                                          </p:stCondLst>
                                        </p:cTn>
                                        <p:tgtEl>
                                          <p:spTgt spid="555011">
                                            <p:txEl>
                                              <p:pRg st="1" end="1"/>
                                            </p:txEl>
                                          </p:spTgt>
                                        </p:tgtEl>
                                        <p:attrNameLst>
                                          <p:attrName>style.visibility</p:attrName>
                                        </p:attrNameLst>
                                      </p:cBhvr>
                                      <p:to>
                                        <p:strVal val="visible"/>
                                      </p:to>
                                    </p:set>
                                    <p:animEffect transition="in" filter="fade">
                                      <p:cBhvr>
                                        <p:cTn id="17" dur="1000">
                                          <p:stCondLst>
                                            <p:cond delay="0"/>
                                          </p:stCondLst>
                                        </p:cTn>
                                        <p:tgtEl>
                                          <p:spTgt spid="555011">
                                            <p:txEl>
                                              <p:pRg st="1" end="1"/>
                                            </p:txEl>
                                          </p:spTgt>
                                        </p:tgtEl>
                                      </p:cBhvr>
                                    </p:animEffect>
                                    <p:anim calcmode="lin" valueType="num">
                                      <p:cBhvr>
                                        <p:cTn id="18" dur="1000" fill="hold">
                                          <p:stCondLst>
                                            <p:cond delay="0"/>
                                          </p:stCondLst>
                                        </p:cTn>
                                        <p:tgtEl>
                                          <p:spTgt spid="555011">
                                            <p:txEl>
                                              <p:pRg st="1" end="1"/>
                                            </p:txEl>
                                          </p:spTgt>
                                        </p:tgtEl>
                                        <p:attrNameLst>
                                          <p:attrName>ppt_x</p:attrName>
                                        </p:attrNameLst>
                                      </p:cBhvr>
                                      <p:tavLst>
                                        <p:tav tm="0">
                                          <p:val>
                                            <p:strVal val="#ppt_x-.1"/>
                                          </p:val>
                                        </p:tav>
                                        <p:tav tm="100000">
                                          <p:val>
                                            <p:strVal val="#ppt_x"/>
                                          </p:val>
                                        </p:tav>
                                      </p:tavLst>
                                    </p:anim>
                                    <p:anim calcmode="lin" valueType="num">
                                      <p:cBhvr>
                                        <p:cTn id="19" dur="1000" fill="hold">
                                          <p:stCondLst>
                                            <p:cond delay="0"/>
                                          </p:stCondLst>
                                        </p:cTn>
                                        <p:tgtEl>
                                          <p:spTgt spid="55501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5010" grpId="0"/>
      <p:bldP spid="555011"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6034" name="Rectangle 2"/>
          <p:cNvSpPr>
            <a:spLocks noGrp="1" noChangeArrowheads="1"/>
          </p:cNvSpPr>
          <p:nvPr>
            <p:ph type="title"/>
          </p:nvPr>
        </p:nvSpPr>
        <p:spPr>
          <a:xfrm>
            <a:off x="684213" y="228600"/>
            <a:ext cx="7526337" cy="914400"/>
          </a:xfrm>
        </p:spPr>
        <p:txBody>
          <a:bodyPr/>
          <a:lstStyle/>
          <a:p>
            <a:pPr eaLnBrk="1" hangingPunct="1"/>
            <a:r>
              <a:rPr lang="uk-UA" altLang="ru-RU" sz="3500" b="1" i="1" smtClean="0"/>
              <a:t>Периферичні сліди</a:t>
            </a:r>
          </a:p>
        </p:txBody>
      </p:sp>
      <p:sp>
        <p:nvSpPr>
          <p:cNvPr id="556035" name="Rectangle 3"/>
          <p:cNvSpPr>
            <a:spLocks noGrp="1" noChangeArrowheads="1"/>
          </p:cNvSpPr>
          <p:nvPr>
            <p:ph idx="1"/>
          </p:nvPr>
        </p:nvSpPr>
        <p:spPr>
          <a:xfrm>
            <a:off x="179388" y="1412875"/>
            <a:ext cx="8496300" cy="4824413"/>
          </a:xfrm>
        </p:spPr>
        <p:txBody>
          <a:bodyPr/>
          <a:lstStyle/>
          <a:p>
            <a:pPr eaLnBrk="1" hangingPunct="1">
              <a:buFont typeface="Wingdings" pitchFamily="2" charset="2"/>
              <a:buNone/>
            </a:pPr>
            <a:r>
              <a:rPr lang="uk-UA" altLang="ru-RU" sz="3500" b="1" smtClean="0"/>
              <a:t>   </a:t>
            </a:r>
            <a:r>
              <a:rPr lang="uk-UA" altLang="ru-RU" sz="3600" b="1" smtClean="0"/>
              <a:t>виникають за межами контактної взаємодії слідоутворюючого і слідосприймаючого об'єктів (наприклад, слід від забрудненого борошном (цементом, пилюкою) верху взуття, утворений "на периферії", навколо взуття, за межами підошви).</a:t>
            </a:r>
            <a:r>
              <a:rPr lang="uk-UA" altLang="ru-RU" sz="3600" smtClean="0"/>
              <a:t> </a:t>
            </a:r>
          </a:p>
        </p:txBody>
      </p:sp>
    </p:spTree>
    <p:extLst>
      <p:ext uri="{BB962C8B-B14F-4D97-AF65-F5344CB8AC3E}">
        <p14:creationId xmlns:p14="http://schemas.microsoft.com/office/powerpoint/2010/main" val="1836379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56034"/>
                                        </p:tgtEl>
                                        <p:attrNameLst>
                                          <p:attrName>style.visibility</p:attrName>
                                        </p:attrNameLst>
                                      </p:cBhvr>
                                      <p:to>
                                        <p:strVal val="visible"/>
                                      </p:to>
                                    </p:set>
                                    <p:anim calcmode="lin" valueType="num">
                                      <p:cBhvr>
                                        <p:cTn id="7" dur="500" fill="hold"/>
                                        <p:tgtEl>
                                          <p:spTgt spid="556034"/>
                                        </p:tgtEl>
                                        <p:attrNameLst>
                                          <p:attrName>ppt_w</p:attrName>
                                        </p:attrNameLst>
                                      </p:cBhvr>
                                      <p:tavLst>
                                        <p:tav tm="0">
                                          <p:val>
                                            <p:fltVal val="0"/>
                                          </p:val>
                                        </p:tav>
                                        <p:tav tm="100000">
                                          <p:val>
                                            <p:strVal val="#ppt_w"/>
                                          </p:val>
                                        </p:tav>
                                      </p:tavLst>
                                    </p:anim>
                                    <p:anim calcmode="lin" valueType="num">
                                      <p:cBhvr>
                                        <p:cTn id="8" dur="500" fill="hold"/>
                                        <p:tgtEl>
                                          <p:spTgt spid="556034"/>
                                        </p:tgtEl>
                                        <p:attrNameLst>
                                          <p:attrName>ppt_h</p:attrName>
                                        </p:attrNameLst>
                                      </p:cBhvr>
                                      <p:tavLst>
                                        <p:tav tm="0">
                                          <p:val>
                                            <p:fltVal val="0"/>
                                          </p:val>
                                        </p:tav>
                                        <p:tav tm="100000">
                                          <p:val>
                                            <p:strVal val="#ppt_h"/>
                                          </p:val>
                                        </p:tav>
                                      </p:tavLst>
                                    </p:anim>
                                    <p:animEffect transition="in" filter="fade">
                                      <p:cBhvr>
                                        <p:cTn id="9" dur="500"/>
                                        <p:tgtEl>
                                          <p:spTgt spid="556034"/>
                                        </p:tgtEl>
                                      </p:cBhvr>
                                    </p:animEffect>
                                  </p:childTnLst>
                                </p:cTn>
                              </p:par>
                            </p:childTnLst>
                          </p:cTn>
                        </p:par>
                        <p:par>
                          <p:cTn id="10" fill="hold" nodeType="afterGroup">
                            <p:stCondLst>
                              <p:cond delay="500"/>
                            </p:stCondLst>
                            <p:childTnLst>
                              <p:par>
                                <p:cTn id="11" presetID="40" presetClass="entr" presetSubtype="0" fill="hold" grpId="0" nodeType="afterEffect">
                                  <p:stCondLst>
                                    <p:cond delay="0"/>
                                  </p:stCondLst>
                                  <p:childTnLst>
                                    <p:set>
                                      <p:cBhvr>
                                        <p:cTn id="12" dur="1" fill="hold">
                                          <p:stCondLst>
                                            <p:cond delay="0"/>
                                          </p:stCondLst>
                                        </p:cTn>
                                        <p:tgtEl>
                                          <p:spTgt spid="556035">
                                            <p:txEl>
                                              <p:pRg st="0" end="0"/>
                                            </p:txEl>
                                          </p:spTgt>
                                        </p:tgtEl>
                                        <p:attrNameLst>
                                          <p:attrName>style.visibility</p:attrName>
                                        </p:attrNameLst>
                                      </p:cBhvr>
                                      <p:to>
                                        <p:strVal val="visible"/>
                                      </p:to>
                                    </p:set>
                                    <p:animEffect transition="in" filter="fade">
                                      <p:cBhvr>
                                        <p:cTn id="13" dur="1000">
                                          <p:stCondLst>
                                            <p:cond delay="0"/>
                                          </p:stCondLst>
                                        </p:cTn>
                                        <p:tgtEl>
                                          <p:spTgt spid="556035">
                                            <p:txEl>
                                              <p:pRg st="0" end="0"/>
                                            </p:txEl>
                                          </p:spTgt>
                                        </p:tgtEl>
                                      </p:cBhvr>
                                    </p:animEffect>
                                    <p:anim calcmode="lin" valueType="num">
                                      <p:cBhvr>
                                        <p:cTn id="14" dur="1000" fill="hold">
                                          <p:stCondLst>
                                            <p:cond delay="0"/>
                                          </p:stCondLst>
                                        </p:cTn>
                                        <p:tgtEl>
                                          <p:spTgt spid="556035">
                                            <p:txEl>
                                              <p:pRg st="0" end="0"/>
                                            </p:txEl>
                                          </p:spTgt>
                                        </p:tgtEl>
                                        <p:attrNameLst>
                                          <p:attrName>ppt_x</p:attrName>
                                        </p:attrNameLst>
                                      </p:cBhvr>
                                      <p:tavLst>
                                        <p:tav tm="0">
                                          <p:val>
                                            <p:strVal val="#ppt_x-.1"/>
                                          </p:val>
                                        </p:tav>
                                        <p:tav tm="100000">
                                          <p:val>
                                            <p:strVal val="#ppt_x"/>
                                          </p:val>
                                        </p:tav>
                                      </p:tavLst>
                                    </p:anim>
                                    <p:anim calcmode="lin" valueType="num">
                                      <p:cBhvr>
                                        <p:cTn id="15" dur="1000" fill="hold">
                                          <p:stCondLst>
                                            <p:cond delay="0"/>
                                          </p:stCondLst>
                                        </p:cTn>
                                        <p:tgtEl>
                                          <p:spTgt spid="55603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034" grpId="0"/>
      <p:bldP spid="556035"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4514" name="Rectangle 2"/>
          <p:cNvSpPr>
            <a:spLocks noGrp="1" noChangeArrowheads="1"/>
          </p:cNvSpPr>
          <p:nvPr>
            <p:ph type="title"/>
          </p:nvPr>
        </p:nvSpPr>
        <p:spPr>
          <a:xfrm>
            <a:off x="539750" y="228600"/>
            <a:ext cx="7670800" cy="914400"/>
          </a:xfrm>
        </p:spPr>
        <p:txBody>
          <a:bodyPr>
            <a:normAutofit fontScale="90000"/>
          </a:bodyPr>
          <a:lstStyle/>
          <a:p>
            <a:pPr eaLnBrk="1" hangingPunct="1"/>
            <a:r>
              <a:rPr lang="uk-UA" altLang="ru-RU" sz="3600" b="1" i="1" dirty="0" smtClean="0"/>
              <a:t>Загальні правила вилучення слідів</a:t>
            </a:r>
            <a:r>
              <a:rPr lang="ru-RU" altLang="ru-RU" sz="3600" b="1" i="1" dirty="0" smtClean="0"/>
              <a:t> </a:t>
            </a:r>
            <a:endParaRPr lang="ru-RU" altLang="ru-RU" sz="3600" i="1" dirty="0" smtClean="0"/>
          </a:p>
        </p:txBody>
      </p:sp>
      <p:sp>
        <p:nvSpPr>
          <p:cNvPr id="704515" name="Rectangle 3"/>
          <p:cNvSpPr>
            <a:spLocks noGrp="1" noChangeArrowheads="1"/>
          </p:cNvSpPr>
          <p:nvPr>
            <p:ph idx="1"/>
          </p:nvPr>
        </p:nvSpPr>
        <p:spPr>
          <a:xfrm>
            <a:off x="395288" y="1412875"/>
            <a:ext cx="8280400" cy="4824413"/>
          </a:xfrm>
        </p:spPr>
        <p:txBody>
          <a:bodyPr/>
          <a:lstStyle/>
          <a:p>
            <a:pPr eaLnBrk="1" hangingPunct="1">
              <a:buFont typeface="Wingdings" pitchFamily="2" charset="2"/>
              <a:buNone/>
            </a:pPr>
            <a:r>
              <a:rPr lang="ru-RU" altLang="ru-RU" sz="4000" b="1" dirty="0" smtClean="0"/>
              <a:t>   </a:t>
            </a:r>
            <a:r>
              <a:rPr lang="uk-UA" altLang="ru-RU" sz="4000" b="1" dirty="0" smtClean="0"/>
              <a:t>При роботі зі слідами потрібно керуватися наступними правилами:</a:t>
            </a:r>
          </a:p>
          <a:p>
            <a:pPr eaLnBrk="1" hangingPunct="1">
              <a:buFont typeface="Wingdings" pitchFamily="2" charset="2"/>
              <a:buNone/>
            </a:pPr>
            <a:r>
              <a:rPr lang="uk-UA" altLang="ru-RU" sz="4000" b="1" dirty="0" smtClean="0"/>
              <a:t>а) прагнути вилучити слід разом із предметом, на якому він утворений;</a:t>
            </a:r>
          </a:p>
        </p:txBody>
      </p:sp>
    </p:spTree>
    <p:extLst>
      <p:ext uri="{BB962C8B-B14F-4D97-AF65-F5344CB8AC3E}">
        <p14:creationId xmlns:p14="http://schemas.microsoft.com/office/powerpoint/2010/main" val="20150075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04514"/>
                                        </p:tgtEl>
                                        <p:attrNameLst>
                                          <p:attrName>style.visibility</p:attrName>
                                        </p:attrNameLst>
                                      </p:cBhvr>
                                      <p:to>
                                        <p:strVal val="visible"/>
                                      </p:to>
                                    </p:set>
                                    <p:animEffect transition="in" filter="wipe(down)">
                                      <p:cBhvr>
                                        <p:cTn id="7" dur="500"/>
                                        <p:tgtEl>
                                          <p:spTgt spid="704514"/>
                                        </p:tgtEl>
                                      </p:cBhvr>
                                    </p:animEffect>
                                  </p:childTnLst>
                                </p:cTn>
                              </p:par>
                            </p:childTnLst>
                          </p:cTn>
                        </p:par>
                        <p:par>
                          <p:cTn id="8" fill="hold" nodeType="afterGroup">
                            <p:stCondLst>
                              <p:cond delay="500"/>
                            </p:stCondLst>
                            <p:childTnLst>
                              <p:par>
                                <p:cTn id="9" presetID="40" presetClass="entr" presetSubtype="0" fill="hold" grpId="0" nodeType="afterEffect">
                                  <p:stCondLst>
                                    <p:cond delay="0"/>
                                  </p:stCondLst>
                                  <p:childTnLst>
                                    <p:set>
                                      <p:cBhvr>
                                        <p:cTn id="10" dur="1" fill="hold">
                                          <p:stCondLst>
                                            <p:cond delay="0"/>
                                          </p:stCondLst>
                                        </p:cTn>
                                        <p:tgtEl>
                                          <p:spTgt spid="704515">
                                            <p:txEl>
                                              <p:pRg st="0" end="0"/>
                                            </p:txEl>
                                          </p:spTgt>
                                        </p:tgtEl>
                                        <p:attrNameLst>
                                          <p:attrName>style.visibility</p:attrName>
                                        </p:attrNameLst>
                                      </p:cBhvr>
                                      <p:to>
                                        <p:strVal val="visible"/>
                                      </p:to>
                                    </p:set>
                                    <p:animEffect transition="in" filter="fade">
                                      <p:cBhvr>
                                        <p:cTn id="11" dur="1000">
                                          <p:stCondLst>
                                            <p:cond delay="0"/>
                                          </p:stCondLst>
                                        </p:cTn>
                                        <p:tgtEl>
                                          <p:spTgt spid="704515">
                                            <p:txEl>
                                              <p:pRg st="0" end="0"/>
                                            </p:txEl>
                                          </p:spTgt>
                                        </p:tgtEl>
                                      </p:cBhvr>
                                    </p:animEffect>
                                    <p:anim calcmode="lin" valueType="num">
                                      <p:cBhvr>
                                        <p:cTn id="12" dur="1000" fill="hold">
                                          <p:stCondLst>
                                            <p:cond delay="0"/>
                                          </p:stCondLst>
                                        </p:cTn>
                                        <p:tgtEl>
                                          <p:spTgt spid="704515">
                                            <p:txEl>
                                              <p:pRg st="0" end="0"/>
                                            </p:txEl>
                                          </p:spTgt>
                                        </p:tgtEl>
                                        <p:attrNameLst>
                                          <p:attrName>ppt_x</p:attrName>
                                        </p:attrNameLst>
                                      </p:cBhvr>
                                      <p:tavLst>
                                        <p:tav tm="0">
                                          <p:val>
                                            <p:strVal val="#ppt_x-.1"/>
                                          </p:val>
                                        </p:tav>
                                        <p:tav tm="100000">
                                          <p:val>
                                            <p:strVal val="#ppt_x"/>
                                          </p:val>
                                        </p:tav>
                                      </p:tavLst>
                                    </p:anim>
                                    <p:anim calcmode="lin" valueType="num">
                                      <p:cBhvr>
                                        <p:cTn id="13" dur="1000" fill="hold">
                                          <p:stCondLst>
                                            <p:cond delay="0"/>
                                          </p:stCondLst>
                                        </p:cTn>
                                        <p:tgtEl>
                                          <p:spTgt spid="704515">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500"/>
                            </p:stCondLst>
                            <p:childTnLst>
                              <p:par>
                                <p:cTn id="15" presetID="40" presetClass="entr" presetSubtype="0" fill="hold" grpId="0" nodeType="afterEffect">
                                  <p:stCondLst>
                                    <p:cond delay="0"/>
                                  </p:stCondLst>
                                  <p:childTnLst>
                                    <p:set>
                                      <p:cBhvr>
                                        <p:cTn id="16" dur="1" fill="hold">
                                          <p:stCondLst>
                                            <p:cond delay="0"/>
                                          </p:stCondLst>
                                        </p:cTn>
                                        <p:tgtEl>
                                          <p:spTgt spid="704515">
                                            <p:txEl>
                                              <p:pRg st="1" end="1"/>
                                            </p:txEl>
                                          </p:spTgt>
                                        </p:tgtEl>
                                        <p:attrNameLst>
                                          <p:attrName>style.visibility</p:attrName>
                                        </p:attrNameLst>
                                      </p:cBhvr>
                                      <p:to>
                                        <p:strVal val="visible"/>
                                      </p:to>
                                    </p:set>
                                    <p:animEffect transition="in" filter="fade">
                                      <p:cBhvr>
                                        <p:cTn id="17" dur="1000">
                                          <p:stCondLst>
                                            <p:cond delay="0"/>
                                          </p:stCondLst>
                                        </p:cTn>
                                        <p:tgtEl>
                                          <p:spTgt spid="704515">
                                            <p:txEl>
                                              <p:pRg st="1" end="1"/>
                                            </p:txEl>
                                          </p:spTgt>
                                        </p:tgtEl>
                                      </p:cBhvr>
                                    </p:animEffect>
                                    <p:anim calcmode="lin" valueType="num">
                                      <p:cBhvr>
                                        <p:cTn id="18" dur="1000" fill="hold">
                                          <p:stCondLst>
                                            <p:cond delay="0"/>
                                          </p:stCondLst>
                                        </p:cTn>
                                        <p:tgtEl>
                                          <p:spTgt spid="704515">
                                            <p:txEl>
                                              <p:pRg st="1" end="1"/>
                                            </p:txEl>
                                          </p:spTgt>
                                        </p:tgtEl>
                                        <p:attrNameLst>
                                          <p:attrName>ppt_x</p:attrName>
                                        </p:attrNameLst>
                                      </p:cBhvr>
                                      <p:tavLst>
                                        <p:tav tm="0">
                                          <p:val>
                                            <p:strVal val="#ppt_x-.1"/>
                                          </p:val>
                                        </p:tav>
                                        <p:tav tm="100000">
                                          <p:val>
                                            <p:strVal val="#ppt_x"/>
                                          </p:val>
                                        </p:tav>
                                      </p:tavLst>
                                    </p:anim>
                                    <p:anim calcmode="lin" valueType="num">
                                      <p:cBhvr>
                                        <p:cTn id="19" dur="1000" fill="hold">
                                          <p:stCondLst>
                                            <p:cond delay="0"/>
                                          </p:stCondLst>
                                        </p:cTn>
                                        <p:tgtEl>
                                          <p:spTgt spid="70451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4514" grpId="0"/>
      <p:bldP spid="704515"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5538" name="Rectangle 2"/>
          <p:cNvSpPr>
            <a:spLocks noGrp="1" noChangeArrowheads="1"/>
          </p:cNvSpPr>
          <p:nvPr>
            <p:ph type="title"/>
          </p:nvPr>
        </p:nvSpPr>
        <p:spPr>
          <a:xfrm>
            <a:off x="539750" y="228600"/>
            <a:ext cx="7670800" cy="914400"/>
          </a:xfrm>
        </p:spPr>
        <p:txBody>
          <a:bodyPr>
            <a:normAutofit fontScale="90000"/>
          </a:bodyPr>
          <a:lstStyle/>
          <a:p>
            <a:pPr eaLnBrk="1" hangingPunct="1"/>
            <a:r>
              <a:rPr lang="uk-UA" altLang="ru-RU" sz="3600" b="1" i="1" smtClean="0"/>
              <a:t>Загальні правила вилучення слідів</a:t>
            </a:r>
            <a:endParaRPr lang="ru-RU" altLang="ru-RU" sz="3600" b="1" i="1" smtClean="0"/>
          </a:p>
        </p:txBody>
      </p:sp>
      <p:sp>
        <p:nvSpPr>
          <p:cNvPr id="705539" name="Rectangle 3"/>
          <p:cNvSpPr>
            <a:spLocks noGrp="1" noChangeArrowheads="1"/>
          </p:cNvSpPr>
          <p:nvPr>
            <p:ph idx="1"/>
          </p:nvPr>
        </p:nvSpPr>
        <p:spPr>
          <a:xfrm>
            <a:off x="395288" y="1412875"/>
            <a:ext cx="8280400" cy="4824413"/>
          </a:xfrm>
        </p:spPr>
        <p:txBody>
          <a:bodyPr/>
          <a:lstStyle/>
          <a:p>
            <a:pPr eaLnBrk="1" hangingPunct="1">
              <a:buFont typeface="Wingdings" pitchFamily="2" charset="2"/>
              <a:buNone/>
            </a:pPr>
            <a:r>
              <a:rPr lang="ru-RU" altLang="ru-RU" sz="4000" smtClean="0"/>
              <a:t> </a:t>
            </a:r>
            <a:r>
              <a:rPr lang="uk-UA" altLang="ru-RU" sz="4000" b="1" smtClean="0"/>
              <a:t>б) якщо слід перебуває на малоцінному громіздкому предметі й частина його зі слідом може бути відділена від нього без особливої втрати, необхідно вилучити цю частину;</a:t>
            </a:r>
          </a:p>
        </p:txBody>
      </p:sp>
    </p:spTree>
    <p:extLst>
      <p:ext uri="{BB962C8B-B14F-4D97-AF65-F5344CB8AC3E}">
        <p14:creationId xmlns:p14="http://schemas.microsoft.com/office/powerpoint/2010/main" val="1332200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05538"/>
                                        </p:tgtEl>
                                        <p:attrNameLst>
                                          <p:attrName>style.visibility</p:attrName>
                                        </p:attrNameLst>
                                      </p:cBhvr>
                                      <p:to>
                                        <p:strVal val="visible"/>
                                      </p:to>
                                    </p:set>
                                    <p:animEffect transition="in" filter="wipe(down)">
                                      <p:cBhvr>
                                        <p:cTn id="7" dur="500"/>
                                        <p:tgtEl>
                                          <p:spTgt spid="705538"/>
                                        </p:tgtEl>
                                      </p:cBhvr>
                                    </p:animEffect>
                                  </p:childTnLst>
                                </p:cTn>
                              </p:par>
                            </p:childTnLst>
                          </p:cTn>
                        </p:par>
                        <p:par>
                          <p:cTn id="8" fill="hold" nodeType="afterGroup">
                            <p:stCondLst>
                              <p:cond delay="500"/>
                            </p:stCondLst>
                            <p:childTnLst>
                              <p:par>
                                <p:cTn id="9" presetID="40" presetClass="entr" presetSubtype="0" fill="hold" grpId="0" nodeType="afterEffect">
                                  <p:stCondLst>
                                    <p:cond delay="0"/>
                                  </p:stCondLst>
                                  <p:childTnLst>
                                    <p:set>
                                      <p:cBhvr>
                                        <p:cTn id="10" dur="1" fill="hold">
                                          <p:stCondLst>
                                            <p:cond delay="0"/>
                                          </p:stCondLst>
                                        </p:cTn>
                                        <p:tgtEl>
                                          <p:spTgt spid="705539">
                                            <p:txEl>
                                              <p:pRg st="0" end="0"/>
                                            </p:txEl>
                                          </p:spTgt>
                                        </p:tgtEl>
                                        <p:attrNameLst>
                                          <p:attrName>style.visibility</p:attrName>
                                        </p:attrNameLst>
                                      </p:cBhvr>
                                      <p:to>
                                        <p:strVal val="visible"/>
                                      </p:to>
                                    </p:set>
                                    <p:animEffect transition="in" filter="fade">
                                      <p:cBhvr>
                                        <p:cTn id="11" dur="1000">
                                          <p:stCondLst>
                                            <p:cond delay="0"/>
                                          </p:stCondLst>
                                        </p:cTn>
                                        <p:tgtEl>
                                          <p:spTgt spid="705539">
                                            <p:txEl>
                                              <p:pRg st="0" end="0"/>
                                            </p:txEl>
                                          </p:spTgt>
                                        </p:tgtEl>
                                      </p:cBhvr>
                                    </p:animEffect>
                                    <p:anim calcmode="lin" valueType="num">
                                      <p:cBhvr>
                                        <p:cTn id="12" dur="1000" fill="hold">
                                          <p:stCondLst>
                                            <p:cond delay="0"/>
                                          </p:stCondLst>
                                        </p:cTn>
                                        <p:tgtEl>
                                          <p:spTgt spid="705539">
                                            <p:txEl>
                                              <p:pRg st="0" end="0"/>
                                            </p:txEl>
                                          </p:spTgt>
                                        </p:tgtEl>
                                        <p:attrNameLst>
                                          <p:attrName>ppt_x</p:attrName>
                                        </p:attrNameLst>
                                      </p:cBhvr>
                                      <p:tavLst>
                                        <p:tav tm="0">
                                          <p:val>
                                            <p:strVal val="#ppt_x-.1"/>
                                          </p:val>
                                        </p:tav>
                                        <p:tav tm="100000">
                                          <p:val>
                                            <p:strVal val="#ppt_x"/>
                                          </p:val>
                                        </p:tav>
                                      </p:tavLst>
                                    </p:anim>
                                    <p:anim calcmode="lin" valueType="num">
                                      <p:cBhvr>
                                        <p:cTn id="13" dur="1000" fill="hold">
                                          <p:stCondLst>
                                            <p:cond delay="0"/>
                                          </p:stCondLst>
                                        </p:cTn>
                                        <p:tgtEl>
                                          <p:spTgt spid="70553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5538" grpId="0"/>
      <p:bldP spid="705539"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62" name="Rectangle 2"/>
          <p:cNvSpPr>
            <a:spLocks noGrp="1" noChangeArrowheads="1"/>
          </p:cNvSpPr>
          <p:nvPr>
            <p:ph type="title"/>
          </p:nvPr>
        </p:nvSpPr>
        <p:spPr>
          <a:xfrm>
            <a:off x="539750" y="228600"/>
            <a:ext cx="7670800" cy="914400"/>
          </a:xfrm>
        </p:spPr>
        <p:txBody>
          <a:bodyPr>
            <a:normAutofit fontScale="90000"/>
          </a:bodyPr>
          <a:lstStyle/>
          <a:p>
            <a:pPr eaLnBrk="1" hangingPunct="1"/>
            <a:r>
              <a:rPr lang="uk-UA" altLang="ru-RU" sz="3600" b="1" i="1" smtClean="0"/>
              <a:t>Загальні правила вилучення слідів</a:t>
            </a:r>
            <a:endParaRPr lang="ru-RU" altLang="ru-RU" sz="3600" b="1" i="1" smtClean="0"/>
          </a:p>
        </p:txBody>
      </p:sp>
      <p:sp>
        <p:nvSpPr>
          <p:cNvPr id="706563" name="Rectangle 3"/>
          <p:cNvSpPr>
            <a:spLocks noGrp="1" noChangeArrowheads="1"/>
          </p:cNvSpPr>
          <p:nvPr>
            <p:ph idx="1"/>
          </p:nvPr>
        </p:nvSpPr>
        <p:spPr>
          <a:xfrm>
            <a:off x="395288" y="1412875"/>
            <a:ext cx="8280400" cy="4824413"/>
          </a:xfrm>
        </p:spPr>
        <p:txBody>
          <a:bodyPr/>
          <a:lstStyle/>
          <a:p>
            <a:pPr eaLnBrk="1" hangingPunct="1">
              <a:buFont typeface="Wingdings" pitchFamily="2" charset="2"/>
              <a:buNone/>
            </a:pPr>
            <a:r>
              <a:rPr lang="uk-UA" altLang="ru-RU" sz="4000" smtClean="0"/>
              <a:t> </a:t>
            </a:r>
            <a:r>
              <a:rPr lang="uk-UA" altLang="ru-RU" sz="4000" b="1" smtClean="0"/>
              <a:t>в) при неможливості вилучити предмет або його частину зі слідом останній копіюється із застосуванням певних способів.</a:t>
            </a:r>
          </a:p>
        </p:txBody>
      </p:sp>
    </p:spTree>
    <p:extLst>
      <p:ext uri="{BB962C8B-B14F-4D97-AF65-F5344CB8AC3E}">
        <p14:creationId xmlns:p14="http://schemas.microsoft.com/office/powerpoint/2010/main" val="1676779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06562"/>
                                        </p:tgtEl>
                                        <p:attrNameLst>
                                          <p:attrName>style.visibility</p:attrName>
                                        </p:attrNameLst>
                                      </p:cBhvr>
                                      <p:to>
                                        <p:strVal val="visible"/>
                                      </p:to>
                                    </p:set>
                                    <p:animEffect transition="in" filter="wipe(down)">
                                      <p:cBhvr>
                                        <p:cTn id="7" dur="500"/>
                                        <p:tgtEl>
                                          <p:spTgt spid="706562"/>
                                        </p:tgtEl>
                                      </p:cBhvr>
                                    </p:animEffect>
                                  </p:childTnLst>
                                </p:cTn>
                              </p:par>
                            </p:childTnLst>
                          </p:cTn>
                        </p:par>
                        <p:par>
                          <p:cTn id="8" fill="hold" nodeType="afterGroup">
                            <p:stCondLst>
                              <p:cond delay="500"/>
                            </p:stCondLst>
                            <p:childTnLst>
                              <p:par>
                                <p:cTn id="9" presetID="40" presetClass="entr" presetSubtype="0" fill="hold" grpId="0" nodeType="afterEffect">
                                  <p:stCondLst>
                                    <p:cond delay="0"/>
                                  </p:stCondLst>
                                  <p:childTnLst>
                                    <p:set>
                                      <p:cBhvr>
                                        <p:cTn id="10" dur="1" fill="hold">
                                          <p:stCondLst>
                                            <p:cond delay="0"/>
                                          </p:stCondLst>
                                        </p:cTn>
                                        <p:tgtEl>
                                          <p:spTgt spid="706563">
                                            <p:txEl>
                                              <p:pRg st="0" end="0"/>
                                            </p:txEl>
                                          </p:spTgt>
                                        </p:tgtEl>
                                        <p:attrNameLst>
                                          <p:attrName>style.visibility</p:attrName>
                                        </p:attrNameLst>
                                      </p:cBhvr>
                                      <p:to>
                                        <p:strVal val="visible"/>
                                      </p:to>
                                    </p:set>
                                    <p:animEffect transition="in" filter="fade">
                                      <p:cBhvr>
                                        <p:cTn id="11" dur="1000">
                                          <p:stCondLst>
                                            <p:cond delay="0"/>
                                          </p:stCondLst>
                                        </p:cTn>
                                        <p:tgtEl>
                                          <p:spTgt spid="706563">
                                            <p:txEl>
                                              <p:pRg st="0" end="0"/>
                                            </p:txEl>
                                          </p:spTgt>
                                        </p:tgtEl>
                                      </p:cBhvr>
                                    </p:animEffect>
                                    <p:anim calcmode="lin" valueType="num">
                                      <p:cBhvr>
                                        <p:cTn id="12" dur="1000" fill="hold">
                                          <p:stCondLst>
                                            <p:cond delay="0"/>
                                          </p:stCondLst>
                                        </p:cTn>
                                        <p:tgtEl>
                                          <p:spTgt spid="706563">
                                            <p:txEl>
                                              <p:pRg st="0" end="0"/>
                                            </p:txEl>
                                          </p:spTgt>
                                        </p:tgtEl>
                                        <p:attrNameLst>
                                          <p:attrName>ppt_x</p:attrName>
                                        </p:attrNameLst>
                                      </p:cBhvr>
                                      <p:tavLst>
                                        <p:tav tm="0">
                                          <p:val>
                                            <p:strVal val="#ppt_x-.1"/>
                                          </p:val>
                                        </p:tav>
                                        <p:tav tm="100000">
                                          <p:val>
                                            <p:strVal val="#ppt_x"/>
                                          </p:val>
                                        </p:tav>
                                      </p:tavLst>
                                    </p:anim>
                                    <p:anim calcmode="lin" valueType="num">
                                      <p:cBhvr>
                                        <p:cTn id="13" dur="1000" fill="hold">
                                          <p:stCondLst>
                                            <p:cond delay="0"/>
                                          </p:stCondLst>
                                        </p:cTn>
                                        <p:tgtEl>
                                          <p:spTgt spid="70656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62" grpId="0"/>
      <p:bldP spid="706563"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7586" name="Rectangle 2"/>
          <p:cNvSpPr>
            <a:spLocks noGrp="1" noChangeArrowheads="1"/>
          </p:cNvSpPr>
          <p:nvPr>
            <p:ph type="title"/>
          </p:nvPr>
        </p:nvSpPr>
        <p:spPr>
          <a:xfrm>
            <a:off x="539750" y="228600"/>
            <a:ext cx="7670800" cy="914400"/>
          </a:xfrm>
        </p:spPr>
        <p:txBody>
          <a:bodyPr/>
          <a:lstStyle/>
          <a:p>
            <a:pPr eaLnBrk="1" hangingPunct="1"/>
            <a:r>
              <a:rPr lang="uk-UA" altLang="ru-RU" sz="4000" b="1" i="1" smtClean="0"/>
              <a:t>Класифікація слідів</a:t>
            </a:r>
            <a:r>
              <a:rPr lang="ru-RU" altLang="ru-RU" sz="4000" b="1" i="1" smtClean="0"/>
              <a:t> </a:t>
            </a:r>
            <a:endParaRPr lang="ru-RU" altLang="ru-RU" sz="4000" i="1" smtClean="0"/>
          </a:p>
        </p:txBody>
      </p:sp>
      <p:sp>
        <p:nvSpPr>
          <p:cNvPr id="707587" name="Rectangle 3"/>
          <p:cNvSpPr>
            <a:spLocks noGrp="1" noChangeArrowheads="1"/>
          </p:cNvSpPr>
          <p:nvPr>
            <p:ph idx="1"/>
          </p:nvPr>
        </p:nvSpPr>
        <p:spPr>
          <a:xfrm>
            <a:off x="395288" y="1341438"/>
            <a:ext cx="8280400" cy="4824412"/>
          </a:xfrm>
        </p:spPr>
        <p:txBody>
          <a:bodyPr>
            <a:normAutofit/>
          </a:bodyPr>
          <a:lstStyle/>
          <a:p>
            <a:pPr algn="ctr" eaLnBrk="1" hangingPunct="1">
              <a:buFont typeface="Wingdings" pitchFamily="2" charset="2"/>
              <a:buNone/>
            </a:pPr>
            <a:r>
              <a:rPr lang="uk-UA" altLang="ru-RU" sz="3300" b="1" smtClean="0"/>
              <a:t>Відносно слідів людини розрізняють:</a:t>
            </a:r>
          </a:p>
          <a:p>
            <a:pPr eaLnBrk="1" hangingPunct="1">
              <a:buClr>
                <a:schemeClr val="tx1"/>
              </a:buClr>
              <a:buFont typeface="Wingdings" pitchFamily="2" charset="2"/>
              <a:buChar char="Ш"/>
            </a:pPr>
            <a:r>
              <a:rPr lang="uk-UA" altLang="ru-RU" sz="3600" b="1" smtClean="0"/>
              <a:t>сліди рук, рукавичок; </a:t>
            </a:r>
          </a:p>
          <a:p>
            <a:pPr eaLnBrk="1" hangingPunct="1">
              <a:buClr>
                <a:schemeClr val="tx1"/>
              </a:buClr>
              <a:buFont typeface="Wingdings" pitchFamily="2" charset="2"/>
              <a:buChar char="Ш"/>
            </a:pPr>
            <a:r>
              <a:rPr lang="uk-UA" altLang="ru-RU" sz="3600" b="1" smtClean="0"/>
              <a:t>сліди ніг, взуття;</a:t>
            </a:r>
          </a:p>
          <a:p>
            <a:pPr eaLnBrk="1" hangingPunct="1">
              <a:buClr>
                <a:schemeClr val="tx1"/>
              </a:buClr>
              <a:buFont typeface="Wingdings" pitchFamily="2" charset="2"/>
              <a:buChar char="Ш"/>
            </a:pPr>
            <a:r>
              <a:rPr lang="uk-UA" altLang="ru-RU" sz="3600" b="1" smtClean="0"/>
              <a:t> сліди зубів;</a:t>
            </a:r>
          </a:p>
          <a:p>
            <a:pPr eaLnBrk="1" hangingPunct="1">
              <a:buClr>
                <a:schemeClr val="tx1"/>
              </a:buClr>
              <a:buFont typeface="Wingdings" pitchFamily="2" charset="2"/>
              <a:buChar char="Ш"/>
            </a:pPr>
            <a:r>
              <a:rPr lang="uk-UA" altLang="ru-RU" sz="3600" b="1" smtClean="0"/>
              <a:t>сліди інших ділянок тіла, що не мають папілярних візерунків (сліди губ, вушної раковини та ін.).</a:t>
            </a:r>
          </a:p>
        </p:txBody>
      </p:sp>
    </p:spTree>
    <p:extLst>
      <p:ext uri="{BB962C8B-B14F-4D97-AF65-F5344CB8AC3E}">
        <p14:creationId xmlns:p14="http://schemas.microsoft.com/office/powerpoint/2010/main" val="3616940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07586"/>
                                        </p:tgtEl>
                                        <p:attrNameLst>
                                          <p:attrName>style.visibility</p:attrName>
                                        </p:attrNameLst>
                                      </p:cBhvr>
                                      <p:to>
                                        <p:strVal val="visible"/>
                                      </p:to>
                                    </p:set>
                                    <p:animEffect transition="in" filter="wipe(down)">
                                      <p:cBhvr>
                                        <p:cTn id="7" dur="500"/>
                                        <p:tgtEl>
                                          <p:spTgt spid="707586"/>
                                        </p:tgtEl>
                                      </p:cBhvr>
                                    </p:animEffect>
                                  </p:childTnLst>
                                </p:cTn>
                              </p:par>
                            </p:childTnLst>
                          </p:cTn>
                        </p:par>
                        <p:par>
                          <p:cTn id="8" fill="hold" nodeType="afterGroup">
                            <p:stCondLst>
                              <p:cond delay="500"/>
                            </p:stCondLst>
                            <p:childTnLst>
                              <p:par>
                                <p:cTn id="9" presetID="40" presetClass="entr" presetSubtype="0" fill="hold" grpId="0" nodeType="afterEffect">
                                  <p:stCondLst>
                                    <p:cond delay="0"/>
                                  </p:stCondLst>
                                  <p:childTnLst>
                                    <p:set>
                                      <p:cBhvr>
                                        <p:cTn id="10" dur="1" fill="hold">
                                          <p:stCondLst>
                                            <p:cond delay="0"/>
                                          </p:stCondLst>
                                        </p:cTn>
                                        <p:tgtEl>
                                          <p:spTgt spid="707587">
                                            <p:txEl>
                                              <p:pRg st="0" end="0"/>
                                            </p:txEl>
                                          </p:spTgt>
                                        </p:tgtEl>
                                        <p:attrNameLst>
                                          <p:attrName>style.visibility</p:attrName>
                                        </p:attrNameLst>
                                      </p:cBhvr>
                                      <p:to>
                                        <p:strVal val="visible"/>
                                      </p:to>
                                    </p:set>
                                    <p:animEffect transition="in" filter="fade">
                                      <p:cBhvr>
                                        <p:cTn id="11" dur="1000">
                                          <p:stCondLst>
                                            <p:cond delay="0"/>
                                          </p:stCondLst>
                                        </p:cTn>
                                        <p:tgtEl>
                                          <p:spTgt spid="707587">
                                            <p:txEl>
                                              <p:pRg st="0" end="0"/>
                                            </p:txEl>
                                          </p:spTgt>
                                        </p:tgtEl>
                                      </p:cBhvr>
                                    </p:animEffect>
                                    <p:anim calcmode="lin" valueType="num">
                                      <p:cBhvr>
                                        <p:cTn id="12" dur="1000" fill="hold">
                                          <p:stCondLst>
                                            <p:cond delay="0"/>
                                          </p:stCondLst>
                                        </p:cTn>
                                        <p:tgtEl>
                                          <p:spTgt spid="707587">
                                            <p:txEl>
                                              <p:pRg st="0" end="0"/>
                                            </p:txEl>
                                          </p:spTgt>
                                        </p:tgtEl>
                                        <p:attrNameLst>
                                          <p:attrName>ppt_x</p:attrName>
                                        </p:attrNameLst>
                                      </p:cBhvr>
                                      <p:tavLst>
                                        <p:tav tm="0">
                                          <p:val>
                                            <p:strVal val="#ppt_x-.1"/>
                                          </p:val>
                                        </p:tav>
                                        <p:tav tm="100000">
                                          <p:val>
                                            <p:strVal val="#ppt_x"/>
                                          </p:val>
                                        </p:tav>
                                      </p:tavLst>
                                    </p:anim>
                                    <p:anim calcmode="lin" valueType="num">
                                      <p:cBhvr>
                                        <p:cTn id="13" dur="1000" fill="hold">
                                          <p:stCondLst>
                                            <p:cond delay="0"/>
                                          </p:stCondLst>
                                        </p:cTn>
                                        <p:tgtEl>
                                          <p:spTgt spid="707587">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500"/>
                            </p:stCondLst>
                            <p:childTnLst>
                              <p:par>
                                <p:cTn id="15" presetID="40" presetClass="entr" presetSubtype="0" fill="hold" grpId="0" nodeType="afterEffect">
                                  <p:stCondLst>
                                    <p:cond delay="0"/>
                                  </p:stCondLst>
                                  <p:childTnLst>
                                    <p:set>
                                      <p:cBhvr>
                                        <p:cTn id="16" dur="1" fill="hold">
                                          <p:stCondLst>
                                            <p:cond delay="0"/>
                                          </p:stCondLst>
                                        </p:cTn>
                                        <p:tgtEl>
                                          <p:spTgt spid="707587">
                                            <p:txEl>
                                              <p:pRg st="1" end="1"/>
                                            </p:txEl>
                                          </p:spTgt>
                                        </p:tgtEl>
                                        <p:attrNameLst>
                                          <p:attrName>style.visibility</p:attrName>
                                        </p:attrNameLst>
                                      </p:cBhvr>
                                      <p:to>
                                        <p:strVal val="visible"/>
                                      </p:to>
                                    </p:set>
                                    <p:animEffect transition="in" filter="fade">
                                      <p:cBhvr>
                                        <p:cTn id="17" dur="1000">
                                          <p:stCondLst>
                                            <p:cond delay="0"/>
                                          </p:stCondLst>
                                        </p:cTn>
                                        <p:tgtEl>
                                          <p:spTgt spid="707587">
                                            <p:txEl>
                                              <p:pRg st="1" end="1"/>
                                            </p:txEl>
                                          </p:spTgt>
                                        </p:tgtEl>
                                      </p:cBhvr>
                                    </p:animEffect>
                                    <p:anim calcmode="lin" valueType="num">
                                      <p:cBhvr>
                                        <p:cTn id="18" dur="1000" fill="hold">
                                          <p:stCondLst>
                                            <p:cond delay="0"/>
                                          </p:stCondLst>
                                        </p:cTn>
                                        <p:tgtEl>
                                          <p:spTgt spid="707587">
                                            <p:txEl>
                                              <p:pRg st="1" end="1"/>
                                            </p:txEl>
                                          </p:spTgt>
                                        </p:tgtEl>
                                        <p:attrNameLst>
                                          <p:attrName>ppt_x</p:attrName>
                                        </p:attrNameLst>
                                      </p:cBhvr>
                                      <p:tavLst>
                                        <p:tav tm="0">
                                          <p:val>
                                            <p:strVal val="#ppt_x-.1"/>
                                          </p:val>
                                        </p:tav>
                                        <p:tav tm="100000">
                                          <p:val>
                                            <p:strVal val="#ppt_x"/>
                                          </p:val>
                                        </p:tav>
                                      </p:tavLst>
                                    </p:anim>
                                    <p:anim calcmode="lin" valueType="num">
                                      <p:cBhvr>
                                        <p:cTn id="19" dur="1000" fill="hold">
                                          <p:stCondLst>
                                            <p:cond delay="0"/>
                                          </p:stCondLst>
                                        </p:cTn>
                                        <p:tgtEl>
                                          <p:spTgt spid="707587">
                                            <p:txEl>
                                              <p:pRg st="1" end="1"/>
                                            </p:txEl>
                                          </p:spTgt>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2500"/>
                            </p:stCondLst>
                            <p:childTnLst>
                              <p:par>
                                <p:cTn id="21" presetID="40" presetClass="entr" presetSubtype="0" fill="hold" grpId="0" nodeType="afterEffect">
                                  <p:stCondLst>
                                    <p:cond delay="0"/>
                                  </p:stCondLst>
                                  <p:childTnLst>
                                    <p:set>
                                      <p:cBhvr>
                                        <p:cTn id="22" dur="1" fill="hold">
                                          <p:stCondLst>
                                            <p:cond delay="0"/>
                                          </p:stCondLst>
                                        </p:cTn>
                                        <p:tgtEl>
                                          <p:spTgt spid="707587">
                                            <p:txEl>
                                              <p:pRg st="2" end="2"/>
                                            </p:txEl>
                                          </p:spTgt>
                                        </p:tgtEl>
                                        <p:attrNameLst>
                                          <p:attrName>style.visibility</p:attrName>
                                        </p:attrNameLst>
                                      </p:cBhvr>
                                      <p:to>
                                        <p:strVal val="visible"/>
                                      </p:to>
                                    </p:set>
                                    <p:animEffect transition="in" filter="fade">
                                      <p:cBhvr>
                                        <p:cTn id="23" dur="1000">
                                          <p:stCondLst>
                                            <p:cond delay="0"/>
                                          </p:stCondLst>
                                        </p:cTn>
                                        <p:tgtEl>
                                          <p:spTgt spid="707587">
                                            <p:txEl>
                                              <p:pRg st="2" end="2"/>
                                            </p:txEl>
                                          </p:spTgt>
                                        </p:tgtEl>
                                      </p:cBhvr>
                                    </p:animEffect>
                                    <p:anim calcmode="lin" valueType="num">
                                      <p:cBhvr>
                                        <p:cTn id="24" dur="1000" fill="hold">
                                          <p:stCondLst>
                                            <p:cond delay="0"/>
                                          </p:stCondLst>
                                        </p:cTn>
                                        <p:tgtEl>
                                          <p:spTgt spid="707587">
                                            <p:txEl>
                                              <p:pRg st="2" end="2"/>
                                            </p:txEl>
                                          </p:spTgt>
                                        </p:tgtEl>
                                        <p:attrNameLst>
                                          <p:attrName>ppt_x</p:attrName>
                                        </p:attrNameLst>
                                      </p:cBhvr>
                                      <p:tavLst>
                                        <p:tav tm="0">
                                          <p:val>
                                            <p:strVal val="#ppt_x-.1"/>
                                          </p:val>
                                        </p:tav>
                                        <p:tav tm="100000">
                                          <p:val>
                                            <p:strVal val="#ppt_x"/>
                                          </p:val>
                                        </p:tav>
                                      </p:tavLst>
                                    </p:anim>
                                    <p:anim calcmode="lin" valueType="num">
                                      <p:cBhvr>
                                        <p:cTn id="25" dur="1000" fill="hold">
                                          <p:stCondLst>
                                            <p:cond delay="0"/>
                                          </p:stCondLst>
                                        </p:cTn>
                                        <p:tgtEl>
                                          <p:spTgt spid="707587">
                                            <p:txEl>
                                              <p:pRg st="2" end="2"/>
                                            </p:txEl>
                                          </p:spTgt>
                                        </p:tgtEl>
                                        <p:attrNameLst>
                                          <p:attrName>ppt_y</p:attrName>
                                        </p:attrNameLst>
                                      </p:cBhvr>
                                      <p:tavLst>
                                        <p:tav tm="0">
                                          <p:val>
                                            <p:strVal val="#ppt_y"/>
                                          </p:val>
                                        </p:tav>
                                        <p:tav tm="100000">
                                          <p:val>
                                            <p:strVal val="#ppt_y"/>
                                          </p:val>
                                        </p:tav>
                                      </p:tavLst>
                                    </p:anim>
                                  </p:childTnLst>
                                </p:cTn>
                              </p:par>
                            </p:childTnLst>
                          </p:cTn>
                        </p:par>
                        <p:par>
                          <p:cTn id="26" fill="hold" nodeType="afterGroup">
                            <p:stCondLst>
                              <p:cond delay="3500"/>
                            </p:stCondLst>
                            <p:childTnLst>
                              <p:par>
                                <p:cTn id="27" presetID="40" presetClass="entr" presetSubtype="0" fill="hold" grpId="0" nodeType="afterEffect">
                                  <p:stCondLst>
                                    <p:cond delay="0"/>
                                  </p:stCondLst>
                                  <p:childTnLst>
                                    <p:set>
                                      <p:cBhvr>
                                        <p:cTn id="28" dur="1" fill="hold">
                                          <p:stCondLst>
                                            <p:cond delay="0"/>
                                          </p:stCondLst>
                                        </p:cTn>
                                        <p:tgtEl>
                                          <p:spTgt spid="707587">
                                            <p:txEl>
                                              <p:pRg st="3" end="3"/>
                                            </p:txEl>
                                          </p:spTgt>
                                        </p:tgtEl>
                                        <p:attrNameLst>
                                          <p:attrName>style.visibility</p:attrName>
                                        </p:attrNameLst>
                                      </p:cBhvr>
                                      <p:to>
                                        <p:strVal val="visible"/>
                                      </p:to>
                                    </p:set>
                                    <p:animEffect transition="in" filter="fade">
                                      <p:cBhvr>
                                        <p:cTn id="29" dur="1000">
                                          <p:stCondLst>
                                            <p:cond delay="0"/>
                                          </p:stCondLst>
                                        </p:cTn>
                                        <p:tgtEl>
                                          <p:spTgt spid="707587">
                                            <p:txEl>
                                              <p:pRg st="3" end="3"/>
                                            </p:txEl>
                                          </p:spTgt>
                                        </p:tgtEl>
                                      </p:cBhvr>
                                    </p:animEffect>
                                    <p:anim calcmode="lin" valueType="num">
                                      <p:cBhvr>
                                        <p:cTn id="30" dur="1000" fill="hold">
                                          <p:stCondLst>
                                            <p:cond delay="0"/>
                                          </p:stCondLst>
                                        </p:cTn>
                                        <p:tgtEl>
                                          <p:spTgt spid="707587">
                                            <p:txEl>
                                              <p:pRg st="3" end="3"/>
                                            </p:txEl>
                                          </p:spTgt>
                                        </p:tgtEl>
                                        <p:attrNameLst>
                                          <p:attrName>ppt_x</p:attrName>
                                        </p:attrNameLst>
                                      </p:cBhvr>
                                      <p:tavLst>
                                        <p:tav tm="0">
                                          <p:val>
                                            <p:strVal val="#ppt_x-.1"/>
                                          </p:val>
                                        </p:tav>
                                        <p:tav tm="100000">
                                          <p:val>
                                            <p:strVal val="#ppt_x"/>
                                          </p:val>
                                        </p:tav>
                                      </p:tavLst>
                                    </p:anim>
                                    <p:anim calcmode="lin" valueType="num">
                                      <p:cBhvr>
                                        <p:cTn id="31" dur="1000" fill="hold">
                                          <p:stCondLst>
                                            <p:cond delay="0"/>
                                          </p:stCondLst>
                                        </p:cTn>
                                        <p:tgtEl>
                                          <p:spTgt spid="707587">
                                            <p:txEl>
                                              <p:pRg st="3" end="3"/>
                                            </p:txEl>
                                          </p:spTgt>
                                        </p:tgtEl>
                                        <p:attrNameLst>
                                          <p:attrName>ppt_y</p:attrName>
                                        </p:attrNameLst>
                                      </p:cBhvr>
                                      <p:tavLst>
                                        <p:tav tm="0">
                                          <p:val>
                                            <p:strVal val="#ppt_y"/>
                                          </p:val>
                                        </p:tav>
                                        <p:tav tm="100000">
                                          <p:val>
                                            <p:strVal val="#ppt_y"/>
                                          </p:val>
                                        </p:tav>
                                      </p:tavLst>
                                    </p:anim>
                                  </p:childTnLst>
                                </p:cTn>
                              </p:par>
                            </p:childTnLst>
                          </p:cTn>
                        </p:par>
                        <p:par>
                          <p:cTn id="32" fill="hold" nodeType="afterGroup">
                            <p:stCondLst>
                              <p:cond delay="4500"/>
                            </p:stCondLst>
                            <p:childTnLst>
                              <p:par>
                                <p:cTn id="33" presetID="40" presetClass="entr" presetSubtype="0" fill="hold" grpId="0" nodeType="afterEffect">
                                  <p:stCondLst>
                                    <p:cond delay="0"/>
                                  </p:stCondLst>
                                  <p:childTnLst>
                                    <p:set>
                                      <p:cBhvr>
                                        <p:cTn id="34" dur="1" fill="hold">
                                          <p:stCondLst>
                                            <p:cond delay="0"/>
                                          </p:stCondLst>
                                        </p:cTn>
                                        <p:tgtEl>
                                          <p:spTgt spid="707587">
                                            <p:txEl>
                                              <p:pRg st="4" end="4"/>
                                            </p:txEl>
                                          </p:spTgt>
                                        </p:tgtEl>
                                        <p:attrNameLst>
                                          <p:attrName>style.visibility</p:attrName>
                                        </p:attrNameLst>
                                      </p:cBhvr>
                                      <p:to>
                                        <p:strVal val="visible"/>
                                      </p:to>
                                    </p:set>
                                    <p:animEffect transition="in" filter="fade">
                                      <p:cBhvr>
                                        <p:cTn id="35" dur="1000">
                                          <p:stCondLst>
                                            <p:cond delay="0"/>
                                          </p:stCondLst>
                                        </p:cTn>
                                        <p:tgtEl>
                                          <p:spTgt spid="707587">
                                            <p:txEl>
                                              <p:pRg st="4" end="4"/>
                                            </p:txEl>
                                          </p:spTgt>
                                        </p:tgtEl>
                                      </p:cBhvr>
                                    </p:animEffect>
                                    <p:anim calcmode="lin" valueType="num">
                                      <p:cBhvr>
                                        <p:cTn id="36" dur="1000" fill="hold">
                                          <p:stCondLst>
                                            <p:cond delay="0"/>
                                          </p:stCondLst>
                                        </p:cTn>
                                        <p:tgtEl>
                                          <p:spTgt spid="707587">
                                            <p:txEl>
                                              <p:pRg st="4" end="4"/>
                                            </p:txEl>
                                          </p:spTgt>
                                        </p:tgtEl>
                                        <p:attrNameLst>
                                          <p:attrName>ppt_x</p:attrName>
                                        </p:attrNameLst>
                                      </p:cBhvr>
                                      <p:tavLst>
                                        <p:tav tm="0">
                                          <p:val>
                                            <p:strVal val="#ppt_x-.1"/>
                                          </p:val>
                                        </p:tav>
                                        <p:tav tm="100000">
                                          <p:val>
                                            <p:strVal val="#ppt_x"/>
                                          </p:val>
                                        </p:tav>
                                      </p:tavLst>
                                    </p:anim>
                                    <p:anim calcmode="lin" valueType="num">
                                      <p:cBhvr>
                                        <p:cTn id="37" dur="1000" fill="hold">
                                          <p:stCondLst>
                                            <p:cond delay="0"/>
                                          </p:stCondLst>
                                        </p:cTn>
                                        <p:tgtEl>
                                          <p:spTgt spid="70758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586" grpId="0"/>
      <p:bldP spid="707587"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3122" name="Rectangle 2"/>
          <p:cNvSpPr>
            <a:spLocks noGrp="1" noChangeArrowheads="1"/>
          </p:cNvSpPr>
          <p:nvPr>
            <p:ph type="title"/>
          </p:nvPr>
        </p:nvSpPr>
        <p:spPr>
          <a:xfrm>
            <a:off x="539750" y="228600"/>
            <a:ext cx="7670800" cy="914400"/>
          </a:xfrm>
        </p:spPr>
        <p:txBody>
          <a:bodyPr/>
          <a:lstStyle/>
          <a:p>
            <a:pPr eaLnBrk="1" hangingPunct="1"/>
            <a:r>
              <a:rPr lang="uk-UA" altLang="ru-RU" sz="4000" b="1" i="1" smtClean="0"/>
              <a:t>Дактилоскопія - </a:t>
            </a:r>
            <a:r>
              <a:rPr lang="ru-RU" altLang="ru-RU" sz="4000" b="1" i="1" smtClean="0"/>
              <a:t> </a:t>
            </a:r>
            <a:endParaRPr lang="ru-RU" altLang="ru-RU" sz="4000" i="1" smtClean="0"/>
          </a:p>
        </p:txBody>
      </p:sp>
      <p:sp>
        <p:nvSpPr>
          <p:cNvPr id="773123" name="Rectangle 3"/>
          <p:cNvSpPr>
            <a:spLocks noGrp="1" noChangeArrowheads="1"/>
          </p:cNvSpPr>
          <p:nvPr>
            <p:ph idx="1"/>
          </p:nvPr>
        </p:nvSpPr>
        <p:spPr>
          <a:xfrm>
            <a:off x="323850" y="1341438"/>
            <a:ext cx="8280400" cy="4824412"/>
          </a:xfrm>
        </p:spPr>
        <p:txBody>
          <a:bodyPr/>
          <a:lstStyle/>
          <a:p>
            <a:pPr eaLnBrk="1" hangingPunct="1">
              <a:buFont typeface="Wingdings" pitchFamily="2" charset="2"/>
              <a:buNone/>
            </a:pPr>
            <a:r>
              <a:rPr lang="uk-UA" altLang="ru-RU" sz="4000" b="1" smtClean="0"/>
              <a:t>   </a:t>
            </a:r>
            <a:r>
              <a:rPr lang="uk-UA" altLang="ru-RU" sz="4400" b="1" smtClean="0"/>
              <a:t>це розділ трасології, що вивчає властивості і будову папілярних візерунків з метою використання їх відбитків для ототожнення особи і розкриття злочинів.</a:t>
            </a:r>
            <a:r>
              <a:rPr lang="uk-UA" altLang="ru-RU" sz="4000" smtClean="0"/>
              <a:t> </a:t>
            </a:r>
          </a:p>
        </p:txBody>
      </p:sp>
    </p:spTree>
    <p:extLst>
      <p:ext uri="{BB962C8B-B14F-4D97-AF65-F5344CB8AC3E}">
        <p14:creationId xmlns:p14="http://schemas.microsoft.com/office/powerpoint/2010/main" val="3230347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73122"/>
                                        </p:tgtEl>
                                        <p:attrNameLst>
                                          <p:attrName>style.visibility</p:attrName>
                                        </p:attrNameLst>
                                      </p:cBhvr>
                                      <p:to>
                                        <p:strVal val="visible"/>
                                      </p:to>
                                    </p:set>
                                    <p:animEffect transition="in" filter="wipe(down)">
                                      <p:cBhvr>
                                        <p:cTn id="7" dur="500"/>
                                        <p:tgtEl>
                                          <p:spTgt spid="773122"/>
                                        </p:tgtEl>
                                      </p:cBhvr>
                                    </p:animEffect>
                                  </p:childTnLst>
                                </p:cTn>
                              </p:par>
                            </p:childTnLst>
                          </p:cTn>
                        </p:par>
                        <p:par>
                          <p:cTn id="8" fill="hold" nodeType="afterGroup">
                            <p:stCondLst>
                              <p:cond delay="500"/>
                            </p:stCondLst>
                            <p:childTnLst>
                              <p:par>
                                <p:cTn id="9" presetID="40" presetClass="entr" presetSubtype="0" fill="hold" grpId="0" nodeType="afterEffect">
                                  <p:stCondLst>
                                    <p:cond delay="0"/>
                                  </p:stCondLst>
                                  <p:childTnLst>
                                    <p:set>
                                      <p:cBhvr>
                                        <p:cTn id="10" dur="1" fill="hold">
                                          <p:stCondLst>
                                            <p:cond delay="0"/>
                                          </p:stCondLst>
                                        </p:cTn>
                                        <p:tgtEl>
                                          <p:spTgt spid="773123">
                                            <p:txEl>
                                              <p:pRg st="0" end="0"/>
                                            </p:txEl>
                                          </p:spTgt>
                                        </p:tgtEl>
                                        <p:attrNameLst>
                                          <p:attrName>style.visibility</p:attrName>
                                        </p:attrNameLst>
                                      </p:cBhvr>
                                      <p:to>
                                        <p:strVal val="visible"/>
                                      </p:to>
                                    </p:set>
                                    <p:animEffect transition="in" filter="fade">
                                      <p:cBhvr>
                                        <p:cTn id="11" dur="1000">
                                          <p:stCondLst>
                                            <p:cond delay="0"/>
                                          </p:stCondLst>
                                        </p:cTn>
                                        <p:tgtEl>
                                          <p:spTgt spid="773123">
                                            <p:txEl>
                                              <p:pRg st="0" end="0"/>
                                            </p:txEl>
                                          </p:spTgt>
                                        </p:tgtEl>
                                      </p:cBhvr>
                                    </p:animEffect>
                                    <p:anim calcmode="lin" valueType="num">
                                      <p:cBhvr>
                                        <p:cTn id="12" dur="1000" fill="hold">
                                          <p:stCondLst>
                                            <p:cond delay="0"/>
                                          </p:stCondLst>
                                        </p:cTn>
                                        <p:tgtEl>
                                          <p:spTgt spid="773123">
                                            <p:txEl>
                                              <p:pRg st="0" end="0"/>
                                            </p:txEl>
                                          </p:spTgt>
                                        </p:tgtEl>
                                        <p:attrNameLst>
                                          <p:attrName>ppt_x</p:attrName>
                                        </p:attrNameLst>
                                      </p:cBhvr>
                                      <p:tavLst>
                                        <p:tav tm="0">
                                          <p:val>
                                            <p:strVal val="#ppt_x-.1"/>
                                          </p:val>
                                        </p:tav>
                                        <p:tav tm="100000">
                                          <p:val>
                                            <p:strVal val="#ppt_x"/>
                                          </p:val>
                                        </p:tav>
                                      </p:tavLst>
                                    </p:anim>
                                    <p:anim calcmode="lin" valueType="num">
                                      <p:cBhvr>
                                        <p:cTn id="13" dur="1000" fill="hold">
                                          <p:stCondLst>
                                            <p:cond delay="0"/>
                                          </p:stCondLst>
                                        </p:cTn>
                                        <p:tgtEl>
                                          <p:spTgt spid="77312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3122" grpId="0"/>
      <p:bldP spid="773123"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7058" name="Rectangle 2"/>
          <p:cNvSpPr>
            <a:spLocks noGrp="1" noChangeArrowheads="1"/>
          </p:cNvSpPr>
          <p:nvPr>
            <p:ph type="title"/>
          </p:nvPr>
        </p:nvSpPr>
        <p:spPr>
          <a:xfrm>
            <a:off x="468313" y="228600"/>
            <a:ext cx="7742237" cy="914400"/>
          </a:xfrm>
        </p:spPr>
        <p:txBody>
          <a:bodyPr>
            <a:normAutofit fontScale="90000"/>
          </a:bodyPr>
          <a:lstStyle/>
          <a:p>
            <a:pPr eaLnBrk="1" hangingPunct="1"/>
            <a:r>
              <a:rPr lang="uk-UA" altLang="ru-RU" sz="3600" b="1" i="1" smtClean="0"/>
              <a:t>Криміналістичне значення папілярних візерунків</a:t>
            </a:r>
          </a:p>
        </p:txBody>
      </p:sp>
      <p:sp>
        <p:nvSpPr>
          <p:cNvPr id="557059" name="Rectangle 3"/>
          <p:cNvSpPr>
            <a:spLocks noGrp="1" noChangeArrowheads="1"/>
          </p:cNvSpPr>
          <p:nvPr>
            <p:ph idx="1"/>
          </p:nvPr>
        </p:nvSpPr>
        <p:spPr>
          <a:xfrm>
            <a:off x="395288" y="1412875"/>
            <a:ext cx="8280400" cy="4752975"/>
          </a:xfrm>
        </p:spPr>
        <p:txBody>
          <a:bodyPr/>
          <a:lstStyle/>
          <a:p>
            <a:pPr algn="ctr" eaLnBrk="1" hangingPunct="1">
              <a:buFont typeface="Wingdings" pitchFamily="2" charset="2"/>
              <a:buNone/>
            </a:pPr>
            <a:r>
              <a:rPr lang="uk-UA" altLang="ru-RU" sz="3600" b="1" smtClean="0"/>
              <a:t>визначається їхніми найважливішими властивостями:</a:t>
            </a:r>
          </a:p>
          <a:p>
            <a:pPr eaLnBrk="1" hangingPunct="1">
              <a:buClr>
                <a:schemeClr val="tx1"/>
              </a:buClr>
              <a:buFont typeface="Wingdings" pitchFamily="2" charset="2"/>
              <a:buChar char="Ш"/>
            </a:pPr>
            <a:r>
              <a:rPr lang="uk-UA" altLang="ru-RU" sz="3900" b="1" smtClean="0"/>
              <a:t>індивідуальністю;</a:t>
            </a:r>
          </a:p>
          <a:p>
            <a:pPr eaLnBrk="1" hangingPunct="1">
              <a:buClr>
                <a:schemeClr val="tx1"/>
              </a:buClr>
              <a:buFont typeface="Wingdings" pitchFamily="2" charset="2"/>
              <a:buChar char="Ш"/>
            </a:pPr>
            <a:r>
              <a:rPr lang="uk-UA" altLang="ru-RU" sz="3900" b="1" smtClean="0"/>
              <a:t>відносною стійкістю;</a:t>
            </a:r>
          </a:p>
          <a:p>
            <a:pPr eaLnBrk="1" hangingPunct="1">
              <a:buClr>
                <a:schemeClr val="tx1"/>
              </a:buClr>
              <a:buFont typeface="Wingdings" pitchFamily="2" charset="2"/>
              <a:buChar char="Ш"/>
            </a:pPr>
            <a:r>
              <a:rPr lang="uk-UA" altLang="ru-RU" sz="3900" b="1" smtClean="0"/>
              <a:t>відновлюваністю;</a:t>
            </a:r>
          </a:p>
          <a:p>
            <a:pPr eaLnBrk="1" hangingPunct="1">
              <a:buClr>
                <a:schemeClr val="tx1"/>
              </a:buClr>
              <a:buFont typeface="Wingdings" pitchFamily="2" charset="2"/>
              <a:buChar char="Ш"/>
            </a:pPr>
            <a:r>
              <a:rPr lang="uk-UA" altLang="ru-RU" sz="3900" b="1" smtClean="0"/>
              <a:t>зручністю класифікації.</a:t>
            </a:r>
          </a:p>
        </p:txBody>
      </p:sp>
    </p:spTree>
    <p:extLst>
      <p:ext uri="{BB962C8B-B14F-4D97-AF65-F5344CB8AC3E}">
        <p14:creationId xmlns:p14="http://schemas.microsoft.com/office/powerpoint/2010/main" val="2912630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57058"/>
                                        </p:tgtEl>
                                        <p:attrNameLst>
                                          <p:attrName>style.visibility</p:attrName>
                                        </p:attrNameLst>
                                      </p:cBhvr>
                                      <p:to>
                                        <p:strVal val="visible"/>
                                      </p:to>
                                    </p:set>
                                    <p:anim calcmode="lin" valueType="num">
                                      <p:cBhvr>
                                        <p:cTn id="7" dur="500" fill="hold"/>
                                        <p:tgtEl>
                                          <p:spTgt spid="557058"/>
                                        </p:tgtEl>
                                        <p:attrNameLst>
                                          <p:attrName>ppt_w</p:attrName>
                                        </p:attrNameLst>
                                      </p:cBhvr>
                                      <p:tavLst>
                                        <p:tav tm="0">
                                          <p:val>
                                            <p:fltVal val="0"/>
                                          </p:val>
                                        </p:tav>
                                        <p:tav tm="100000">
                                          <p:val>
                                            <p:strVal val="#ppt_w"/>
                                          </p:val>
                                        </p:tav>
                                      </p:tavLst>
                                    </p:anim>
                                    <p:anim calcmode="lin" valueType="num">
                                      <p:cBhvr>
                                        <p:cTn id="8" dur="500" fill="hold"/>
                                        <p:tgtEl>
                                          <p:spTgt spid="557058"/>
                                        </p:tgtEl>
                                        <p:attrNameLst>
                                          <p:attrName>ppt_h</p:attrName>
                                        </p:attrNameLst>
                                      </p:cBhvr>
                                      <p:tavLst>
                                        <p:tav tm="0">
                                          <p:val>
                                            <p:fltVal val="0"/>
                                          </p:val>
                                        </p:tav>
                                        <p:tav tm="100000">
                                          <p:val>
                                            <p:strVal val="#ppt_h"/>
                                          </p:val>
                                        </p:tav>
                                      </p:tavLst>
                                    </p:anim>
                                    <p:animEffect transition="in" filter="fade">
                                      <p:cBhvr>
                                        <p:cTn id="9" dur="500"/>
                                        <p:tgtEl>
                                          <p:spTgt spid="557058"/>
                                        </p:tgtEl>
                                      </p:cBhvr>
                                    </p:animEffect>
                                  </p:childTnLst>
                                </p:cTn>
                              </p:par>
                            </p:childTnLst>
                          </p:cTn>
                        </p:par>
                        <p:par>
                          <p:cTn id="10" fill="hold" nodeType="afterGroup">
                            <p:stCondLst>
                              <p:cond delay="500"/>
                            </p:stCondLst>
                            <p:childTnLst>
                              <p:par>
                                <p:cTn id="11" presetID="40" presetClass="entr" presetSubtype="0" fill="hold" grpId="0" nodeType="afterEffect">
                                  <p:stCondLst>
                                    <p:cond delay="0"/>
                                  </p:stCondLst>
                                  <p:childTnLst>
                                    <p:set>
                                      <p:cBhvr>
                                        <p:cTn id="12" dur="1" fill="hold">
                                          <p:stCondLst>
                                            <p:cond delay="0"/>
                                          </p:stCondLst>
                                        </p:cTn>
                                        <p:tgtEl>
                                          <p:spTgt spid="557059">
                                            <p:txEl>
                                              <p:pRg st="0" end="0"/>
                                            </p:txEl>
                                          </p:spTgt>
                                        </p:tgtEl>
                                        <p:attrNameLst>
                                          <p:attrName>style.visibility</p:attrName>
                                        </p:attrNameLst>
                                      </p:cBhvr>
                                      <p:to>
                                        <p:strVal val="visible"/>
                                      </p:to>
                                    </p:set>
                                    <p:animEffect transition="in" filter="fade">
                                      <p:cBhvr>
                                        <p:cTn id="13" dur="1000">
                                          <p:stCondLst>
                                            <p:cond delay="0"/>
                                          </p:stCondLst>
                                        </p:cTn>
                                        <p:tgtEl>
                                          <p:spTgt spid="557059">
                                            <p:txEl>
                                              <p:pRg st="0" end="0"/>
                                            </p:txEl>
                                          </p:spTgt>
                                        </p:tgtEl>
                                      </p:cBhvr>
                                    </p:animEffect>
                                    <p:anim calcmode="lin" valueType="num">
                                      <p:cBhvr>
                                        <p:cTn id="14" dur="1000" fill="hold">
                                          <p:stCondLst>
                                            <p:cond delay="0"/>
                                          </p:stCondLst>
                                        </p:cTn>
                                        <p:tgtEl>
                                          <p:spTgt spid="557059">
                                            <p:txEl>
                                              <p:pRg st="0" end="0"/>
                                            </p:txEl>
                                          </p:spTgt>
                                        </p:tgtEl>
                                        <p:attrNameLst>
                                          <p:attrName>ppt_x</p:attrName>
                                        </p:attrNameLst>
                                      </p:cBhvr>
                                      <p:tavLst>
                                        <p:tav tm="0">
                                          <p:val>
                                            <p:strVal val="#ppt_x-.1"/>
                                          </p:val>
                                        </p:tav>
                                        <p:tav tm="100000">
                                          <p:val>
                                            <p:strVal val="#ppt_x"/>
                                          </p:val>
                                        </p:tav>
                                      </p:tavLst>
                                    </p:anim>
                                    <p:anim calcmode="lin" valueType="num">
                                      <p:cBhvr>
                                        <p:cTn id="15" dur="1000" fill="hold">
                                          <p:stCondLst>
                                            <p:cond delay="0"/>
                                          </p:stCondLst>
                                        </p:cTn>
                                        <p:tgtEl>
                                          <p:spTgt spid="557059">
                                            <p:txEl>
                                              <p:pRg st="0" end="0"/>
                                            </p:txEl>
                                          </p:spTgt>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1500"/>
                            </p:stCondLst>
                            <p:childTnLst>
                              <p:par>
                                <p:cTn id="17" presetID="40" presetClass="entr" presetSubtype="0" fill="hold" grpId="0" nodeType="afterEffect">
                                  <p:stCondLst>
                                    <p:cond delay="0"/>
                                  </p:stCondLst>
                                  <p:childTnLst>
                                    <p:set>
                                      <p:cBhvr>
                                        <p:cTn id="18" dur="1" fill="hold">
                                          <p:stCondLst>
                                            <p:cond delay="0"/>
                                          </p:stCondLst>
                                        </p:cTn>
                                        <p:tgtEl>
                                          <p:spTgt spid="557059">
                                            <p:txEl>
                                              <p:pRg st="1" end="1"/>
                                            </p:txEl>
                                          </p:spTgt>
                                        </p:tgtEl>
                                        <p:attrNameLst>
                                          <p:attrName>style.visibility</p:attrName>
                                        </p:attrNameLst>
                                      </p:cBhvr>
                                      <p:to>
                                        <p:strVal val="visible"/>
                                      </p:to>
                                    </p:set>
                                    <p:animEffect transition="in" filter="fade">
                                      <p:cBhvr>
                                        <p:cTn id="19" dur="1000">
                                          <p:stCondLst>
                                            <p:cond delay="0"/>
                                          </p:stCondLst>
                                        </p:cTn>
                                        <p:tgtEl>
                                          <p:spTgt spid="557059">
                                            <p:txEl>
                                              <p:pRg st="1" end="1"/>
                                            </p:txEl>
                                          </p:spTgt>
                                        </p:tgtEl>
                                      </p:cBhvr>
                                    </p:animEffect>
                                    <p:anim calcmode="lin" valueType="num">
                                      <p:cBhvr>
                                        <p:cTn id="20" dur="1000" fill="hold">
                                          <p:stCondLst>
                                            <p:cond delay="0"/>
                                          </p:stCondLst>
                                        </p:cTn>
                                        <p:tgtEl>
                                          <p:spTgt spid="557059">
                                            <p:txEl>
                                              <p:pRg st="1" end="1"/>
                                            </p:txEl>
                                          </p:spTgt>
                                        </p:tgtEl>
                                        <p:attrNameLst>
                                          <p:attrName>ppt_x</p:attrName>
                                        </p:attrNameLst>
                                      </p:cBhvr>
                                      <p:tavLst>
                                        <p:tav tm="0">
                                          <p:val>
                                            <p:strVal val="#ppt_x-.1"/>
                                          </p:val>
                                        </p:tav>
                                        <p:tav tm="100000">
                                          <p:val>
                                            <p:strVal val="#ppt_x"/>
                                          </p:val>
                                        </p:tav>
                                      </p:tavLst>
                                    </p:anim>
                                    <p:anim calcmode="lin" valueType="num">
                                      <p:cBhvr>
                                        <p:cTn id="21" dur="1000" fill="hold">
                                          <p:stCondLst>
                                            <p:cond delay="0"/>
                                          </p:stCondLst>
                                        </p:cTn>
                                        <p:tgtEl>
                                          <p:spTgt spid="557059">
                                            <p:txEl>
                                              <p:pRg st="1" end="1"/>
                                            </p:txEl>
                                          </p:spTgt>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2500"/>
                            </p:stCondLst>
                            <p:childTnLst>
                              <p:par>
                                <p:cTn id="23" presetID="40" presetClass="entr" presetSubtype="0" fill="hold" grpId="0" nodeType="afterEffect">
                                  <p:stCondLst>
                                    <p:cond delay="0"/>
                                  </p:stCondLst>
                                  <p:childTnLst>
                                    <p:set>
                                      <p:cBhvr>
                                        <p:cTn id="24" dur="1" fill="hold">
                                          <p:stCondLst>
                                            <p:cond delay="0"/>
                                          </p:stCondLst>
                                        </p:cTn>
                                        <p:tgtEl>
                                          <p:spTgt spid="557059">
                                            <p:txEl>
                                              <p:pRg st="2" end="2"/>
                                            </p:txEl>
                                          </p:spTgt>
                                        </p:tgtEl>
                                        <p:attrNameLst>
                                          <p:attrName>style.visibility</p:attrName>
                                        </p:attrNameLst>
                                      </p:cBhvr>
                                      <p:to>
                                        <p:strVal val="visible"/>
                                      </p:to>
                                    </p:set>
                                    <p:animEffect transition="in" filter="fade">
                                      <p:cBhvr>
                                        <p:cTn id="25" dur="1000">
                                          <p:stCondLst>
                                            <p:cond delay="0"/>
                                          </p:stCondLst>
                                        </p:cTn>
                                        <p:tgtEl>
                                          <p:spTgt spid="557059">
                                            <p:txEl>
                                              <p:pRg st="2" end="2"/>
                                            </p:txEl>
                                          </p:spTgt>
                                        </p:tgtEl>
                                      </p:cBhvr>
                                    </p:animEffect>
                                    <p:anim calcmode="lin" valueType="num">
                                      <p:cBhvr>
                                        <p:cTn id="26" dur="1000" fill="hold">
                                          <p:stCondLst>
                                            <p:cond delay="0"/>
                                          </p:stCondLst>
                                        </p:cTn>
                                        <p:tgtEl>
                                          <p:spTgt spid="557059">
                                            <p:txEl>
                                              <p:pRg st="2" end="2"/>
                                            </p:txEl>
                                          </p:spTgt>
                                        </p:tgtEl>
                                        <p:attrNameLst>
                                          <p:attrName>ppt_x</p:attrName>
                                        </p:attrNameLst>
                                      </p:cBhvr>
                                      <p:tavLst>
                                        <p:tav tm="0">
                                          <p:val>
                                            <p:strVal val="#ppt_x-.1"/>
                                          </p:val>
                                        </p:tav>
                                        <p:tav tm="100000">
                                          <p:val>
                                            <p:strVal val="#ppt_x"/>
                                          </p:val>
                                        </p:tav>
                                      </p:tavLst>
                                    </p:anim>
                                    <p:anim calcmode="lin" valueType="num">
                                      <p:cBhvr>
                                        <p:cTn id="27" dur="1000" fill="hold">
                                          <p:stCondLst>
                                            <p:cond delay="0"/>
                                          </p:stCondLst>
                                        </p:cTn>
                                        <p:tgtEl>
                                          <p:spTgt spid="557059">
                                            <p:txEl>
                                              <p:pRg st="2" end="2"/>
                                            </p:txEl>
                                          </p:spTgt>
                                        </p:tgtEl>
                                        <p:attrNameLst>
                                          <p:attrName>ppt_y</p:attrName>
                                        </p:attrNameLst>
                                      </p:cBhvr>
                                      <p:tavLst>
                                        <p:tav tm="0">
                                          <p:val>
                                            <p:strVal val="#ppt_y"/>
                                          </p:val>
                                        </p:tav>
                                        <p:tav tm="100000">
                                          <p:val>
                                            <p:strVal val="#ppt_y"/>
                                          </p:val>
                                        </p:tav>
                                      </p:tavLst>
                                    </p:anim>
                                  </p:childTnLst>
                                </p:cTn>
                              </p:par>
                            </p:childTnLst>
                          </p:cTn>
                        </p:par>
                        <p:par>
                          <p:cTn id="28" fill="hold" nodeType="afterGroup">
                            <p:stCondLst>
                              <p:cond delay="3500"/>
                            </p:stCondLst>
                            <p:childTnLst>
                              <p:par>
                                <p:cTn id="29" presetID="40" presetClass="entr" presetSubtype="0" fill="hold" grpId="0" nodeType="afterEffect">
                                  <p:stCondLst>
                                    <p:cond delay="0"/>
                                  </p:stCondLst>
                                  <p:childTnLst>
                                    <p:set>
                                      <p:cBhvr>
                                        <p:cTn id="30" dur="1" fill="hold">
                                          <p:stCondLst>
                                            <p:cond delay="0"/>
                                          </p:stCondLst>
                                        </p:cTn>
                                        <p:tgtEl>
                                          <p:spTgt spid="557059">
                                            <p:txEl>
                                              <p:pRg st="3" end="3"/>
                                            </p:txEl>
                                          </p:spTgt>
                                        </p:tgtEl>
                                        <p:attrNameLst>
                                          <p:attrName>style.visibility</p:attrName>
                                        </p:attrNameLst>
                                      </p:cBhvr>
                                      <p:to>
                                        <p:strVal val="visible"/>
                                      </p:to>
                                    </p:set>
                                    <p:animEffect transition="in" filter="fade">
                                      <p:cBhvr>
                                        <p:cTn id="31" dur="1000">
                                          <p:stCondLst>
                                            <p:cond delay="0"/>
                                          </p:stCondLst>
                                        </p:cTn>
                                        <p:tgtEl>
                                          <p:spTgt spid="557059">
                                            <p:txEl>
                                              <p:pRg st="3" end="3"/>
                                            </p:txEl>
                                          </p:spTgt>
                                        </p:tgtEl>
                                      </p:cBhvr>
                                    </p:animEffect>
                                    <p:anim calcmode="lin" valueType="num">
                                      <p:cBhvr>
                                        <p:cTn id="32" dur="1000" fill="hold">
                                          <p:stCondLst>
                                            <p:cond delay="0"/>
                                          </p:stCondLst>
                                        </p:cTn>
                                        <p:tgtEl>
                                          <p:spTgt spid="557059">
                                            <p:txEl>
                                              <p:pRg st="3" end="3"/>
                                            </p:txEl>
                                          </p:spTgt>
                                        </p:tgtEl>
                                        <p:attrNameLst>
                                          <p:attrName>ppt_x</p:attrName>
                                        </p:attrNameLst>
                                      </p:cBhvr>
                                      <p:tavLst>
                                        <p:tav tm="0">
                                          <p:val>
                                            <p:strVal val="#ppt_x-.1"/>
                                          </p:val>
                                        </p:tav>
                                        <p:tav tm="100000">
                                          <p:val>
                                            <p:strVal val="#ppt_x"/>
                                          </p:val>
                                        </p:tav>
                                      </p:tavLst>
                                    </p:anim>
                                    <p:anim calcmode="lin" valueType="num">
                                      <p:cBhvr>
                                        <p:cTn id="33" dur="1000" fill="hold">
                                          <p:stCondLst>
                                            <p:cond delay="0"/>
                                          </p:stCondLst>
                                        </p:cTn>
                                        <p:tgtEl>
                                          <p:spTgt spid="557059">
                                            <p:txEl>
                                              <p:pRg st="3" end="3"/>
                                            </p:txEl>
                                          </p:spTgt>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4500"/>
                            </p:stCondLst>
                            <p:childTnLst>
                              <p:par>
                                <p:cTn id="35" presetID="40" presetClass="entr" presetSubtype="0" fill="hold" grpId="0" nodeType="afterEffect">
                                  <p:stCondLst>
                                    <p:cond delay="0"/>
                                  </p:stCondLst>
                                  <p:childTnLst>
                                    <p:set>
                                      <p:cBhvr>
                                        <p:cTn id="36" dur="1" fill="hold">
                                          <p:stCondLst>
                                            <p:cond delay="0"/>
                                          </p:stCondLst>
                                        </p:cTn>
                                        <p:tgtEl>
                                          <p:spTgt spid="557059">
                                            <p:txEl>
                                              <p:pRg st="4" end="4"/>
                                            </p:txEl>
                                          </p:spTgt>
                                        </p:tgtEl>
                                        <p:attrNameLst>
                                          <p:attrName>style.visibility</p:attrName>
                                        </p:attrNameLst>
                                      </p:cBhvr>
                                      <p:to>
                                        <p:strVal val="visible"/>
                                      </p:to>
                                    </p:set>
                                    <p:animEffect transition="in" filter="fade">
                                      <p:cBhvr>
                                        <p:cTn id="37" dur="1000">
                                          <p:stCondLst>
                                            <p:cond delay="0"/>
                                          </p:stCondLst>
                                        </p:cTn>
                                        <p:tgtEl>
                                          <p:spTgt spid="557059">
                                            <p:txEl>
                                              <p:pRg st="4" end="4"/>
                                            </p:txEl>
                                          </p:spTgt>
                                        </p:tgtEl>
                                      </p:cBhvr>
                                    </p:animEffect>
                                    <p:anim calcmode="lin" valueType="num">
                                      <p:cBhvr>
                                        <p:cTn id="38" dur="1000" fill="hold">
                                          <p:stCondLst>
                                            <p:cond delay="0"/>
                                          </p:stCondLst>
                                        </p:cTn>
                                        <p:tgtEl>
                                          <p:spTgt spid="557059">
                                            <p:txEl>
                                              <p:pRg st="4" end="4"/>
                                            </p:txEl>
                                          </p:spTgt>
                                        </p:tgtEl>
                                        <p:attrNameLst>
                                          <p:attrName>ppt_x</p:attrName>
                                        </p:attrNameLst>
                                      </p:cBhvr>
                                      <p:tavLst>
                                        <p:tav tm="0">
                                          <p:val>
                                            <p:strVal val="#ppt_x-.1"/>
                                          </p:val>
                                        </p:tav>
                                        <p:tav tm="100000">
                                          <p:val>
                                            <p:strVal val="#ppt_x"/>
                                          </p:val>
                                        </p:tav>
                                      </p:tavLst>
                                    </p:anim>
                                    <p:anim calcmode="lin" valueType="num">
                                      <p:cBhvr>
                                        <p:cTn id="39" dur="1000" fill="hold">
                                          <p:stCondLst>
                                            <p:cond delay="0"/>
                                          </p:stCondLst>
                                        </p:cTn>
                                        <p:tgtEl>
                                          <p:spTgt spid="55705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7058" grpId="0"/>
      <p:bldP spid="557059"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8082" name="Rectangle 2"/>
          <p:cNvSpPr>
            <a:spLocks noGrp="1" noChangeArrowheads="1"/>
          </p:cNvSpPr>
          <p:nvPr>
            <p:ph type="title"/>
          </p:nvPr>
        </p:nvSpPr>
        <p:spPr>
          <a:xfrm>
            <a:off x="468313" y="228600"/>
            <a:ext cx="7991475" cy="914400"/>
          </a:xfrm>
        </p:spPr>
        <p:txBody>
          <a:bodyPr/>
          <a:lstStyle/>
          <a:p>
            <a:pPr eaLnBrk="1" hangingPunct="1"/>
            <a:r>
              <a:rPr lang="uk-UA" altLang="ru-RU" sz="3200" b="1" i="1" smtClean="0"/>
              <a:t>Класифікація папілярних візерунків</a:t>
            </a:r>
          </a:p>
        </p:txBody>
      </p:sp>
      <p:sp>
        <p:nvSpPr>
          <p:cNvPr id="558083" name="Rectangle 3"/>
          <p:cNvSpPr>
            <a:spLocks noGrp="1" noChangeArrowheads="1"/>
          </p:cNvSpPr>
          <p:nvPr>
            <p:ph idx="1"/>
          </p:nvPr>
        </p:nvSpPr>
        <p:spPr>
          <a:xfrm>
            <a:off x="323850" y="1341438"/>
            <a:ext cx="8351838" cy="4752975"/>
          </a:xfrm>
        </p:spPr>
        <p:txBody>
          <a:bodyPr/>
          <a:lstStyle/>
          <a:p>
            <a:pPr eaLnBrk="1" hangingPunct="1">
              <a:lnSpc>
                <a:spcPct val="90000"/>
              </a:lnSpc>
              <a:buFont typeface="Wingdings" pitchFamily="2" charset="2"/>
              <a:buNone/>
            </a:pPr>
            <a:r>
              <a:rPr lang="en-US" altLang="ru-RU" sz="3600" b="1" dirty="0" smtClean="0"/>
              <a:t> </a:t>
            </a:r>
            <a:r>
              <a:rPr lang="ru-RU" altLang="ru-RU" sz="3600" b="1" dirty="0" smtClean="0"/>
              <a:t>     </a:t>
            </a:r>
            <a:r>
              <a:rPr lang="uk-UA" altLang="ru-RU" sz="3700" b="1" dirty="0" smtClean="0"/>
              <a:t>Ознаки папілярних візерунків ділять на </a:t>
            </a:r>
            <a:r>
              <a:rPr lang="uk-UA" altLang="ru-RU" sz="3700" b="1" dirty="0" smtClean="0">
                <a:solidFill>
                  <a:srgbClr val="FFFF00"/>
                </a:solidFill>
              </a:rPr>
              <a:t>загальні </a:t>
            </a:r>
            <a:r>
              <a:rPr lang="uk-UA" altLang="ru-RU" sz="3700" b="1" dirty="0" smtClean="0"/>
              <a:t>та </a:t>
            </a:r>
            <a:r>
              <a:rPr lang="uk-UA" altLang="ru-RU" sz="3700" b="1" dirty="0" smtClean="0">
                <a:solidFill>
                  <a:srgbClr val="FFFF00"/>
                </a:solidFill>
              </a:rPr>
              <a:t>окремі</a:t>
            </a:r>
            <a:r>
              <a:rPr lang="uk-UA" altLang="ru-RU" sz="3700" b="1" dirty="0" smtClean="0"/>
              <a:t>.</a:t>
            </a:r>
          </a:p>
          <a:p>
            <a:pPr eaLnBrk="1" hangingPunct="1">
              <a:lnSpc>
                <a:spcPct val="90000"/>
              </a:lnSpc>
              <a:buFont typeface="Wingdings" pitchFamily="2" charset="2"/>
              <a:buNone/>
            </a:pPr>
            <a:r>
              <a:rPr lang="uk-UA" altLang="ru-RU" sz="3700" b="1" dirty="0" smtClean="0"/>
              <a:t>         Найбільш насичені окремими ознаками візерунки на нігтьових фалангах пальців. </a:t>
            </a:r>
          </a:p>
          <a:p>
            <a:pPr eaLnBrk="1" hangingPunct="1">
              <a:lnSpc>
                <a:spcPct val="90000"/>
              </a:lnSpc>
              <a:buFont typeface="Wingdings" pitchFamily="2" charset="2"/>
              <a:buNone/>
            </a:pPr>
            <a:r>
              <a:rPr lang="uk-UA" altLang="ru-RU" sz="3700" b="1" dirty="0" smtClean="0"/>
              <a:t> </a:t>
            </a:r>
            <a:r>
              <a:rPr lang="uk-UA" altLang="ru-RU" sz="3700" b="1" u="sng" dirty="0" smtClean="0"/>
              <a:t>За загальними ознаками (типами)</a:t>
            </a:r>
            <a:r>
              <a:rPr lang="uk-UA" altLang="ru-RU" sz="3700" b="1" dirty="0" smtClean="0"/>
              <a:t> ці візерунки ділять на </a:t>
            </a:r>
          </a:p>
          <a:p>
            <a:pPr eaLnBrk="1" hangingPunct="1">
              <a:lnSpc>
                <a:spcPct val="90000"/>
              </a:lnSpc>
              <a:buFont typeface="Wingdings" pitchFamily="2" charset="2"/>
              <a:buNone/>
            </a:pPr>
            <a:r>
              <a:rPr lang="uk-UA" altLang="ru-RU" sz="3700" b="1" dirty="0" smtClean="0">
                <a:solidFill>
                  <a:srgbClr val="FF0000"/>
                </a:solidFill>
              </a:rPr>
              <a:t>      </a:t>
            </a:r>
            <a:r>
              <a:rPr lang="uk-UA" altLang="ru-RU" sz="3700" b="1" dirty="0" smtClean="0">
                <a:solidFill>
                  <a:srgbClr val="FFFF00"/>
                </a:solidFill>
              </a:rPr>
              <a:t>дугові</a:t>
            </a:r>
            <a:r>
              <a:rPr lang="uk-UA" altLang="ru-RU" sz="3700" b="1" dirty="0" smtClean="0"/>
              <a:t>, </a:t>
            </a:r>
            <a:r>
              <a:rPr lang="uk-UA" altLang="ru-RU" sz="3700" b="1" dirty="0" err="1" smtClean="0">
                <a:solidFill>
                  <a:srgbClr val="FFFF00"/>
                </a:solidFill>
              </a:rPr>
              <a:t>петльові</a:t>
            </a:r>
            <a:r>
              <a:rPr lang="uk-UA" altLang="ru-RU" sz="3700" b="1" dirty="0" smtClean="0">
                <a:solidFill>
                  <a:srgbClr val="FFFF00"/>
                </a:solidFill>
              </a:rPr>
              <a:t> </a:t>
            </a:r>
            <a:r>
              <a:rPr lang="uk-UA" altLang="ru-RU" sz="3700" b="1" dirty="0" smtClean="0"/>
              <a:t>та </a:t>
            </a:r>
            <a:r>
              <a:rPr lang="uk-UA" altLang="ru-RU" sz="3700" b="1" dirty="0" smtClean="0">
                <a:solidFill>
                  <a:srgbClr val="FFFF00"/>
                </a:solidFill>
              </a:rPr>
              <a:t>завиткові</a:t>
            </a:r>
            <a:r>
              <a:rPr lang="uk-UA" altLang="ru-RU" sz="3700" b="1" dirty="0" smtClean="0"/>
              <a:t>.</a:t>
            </a:r>
          </a:p>
        </p:txBody>
      </p:sp>
    </p:spTree>
    <p:extLst>
      <p:ext uri="{BB962C8B-B14F-4D97-AF65-F5344CB8AC3E}">
        <p14:creationId xmlns:p14="http://schemas.microsoft.com/office/powerpoint/2010/main" val="3027174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58082"/>
                                        </p:tgtEl>
                                        <p:attrNameLst>
                                          <p:attrName>style.visibility</p:attrName>
                                        </p:attrNameLst>
                                      </p:cBhvr>
                                      <p:to>
                                        <p:strVal val="visible"/>
                                      </p:to>
                                    </p:set>
                                    <p:animEffect transition="in" filter="wipe(down)">
                                      <p:cBhvr>
                                        <p:cTn id="7" dur="500"/>
                                        <p:tgtEl>
                                          <p:spTgt spid="558082"/>
                                        </p:tgtEl>
                                      </p:cBhvr>
                                    </p:animEffect>
                                  </p:childTnLst>
                                </p:cTn>
                              </p:par>
                            </p:childTnLst>
                          </p:cTn>
                        </p:par>
                        <p:par>
                          <p:cTn id="8" fill="hold" nodeType="afterGroup">
                            <p:stCondLst>
                              <p:cond delay="500"/>
                            </p:stCondLst>
                            <p:childTnLst>
                              <p:par>
                                <p:cTn id="9" presetID="40" presetClass="entr" presetSubtype="0" fill="hold" grpId="0" nodeType="afterEffect">
                                  <p:stCondLst>
                                    <p:cond delay="0"/>
                                  </p:stCondLst>
                                  <p:childTnLst>
                                    <p:set>
                                      <p:cBhvr>
                                        <p:cTn id="10" dur="1" fill="hold">
                                          <p:stCondLst>
                                            <p:cond delay="0"/>
                                          </p:stCondLst>
                                        </p:cTn>
                                        <p:tgtEl>
                                          <p:spTgt spid="558083">
                                            <p:txEl>
                                              <p:pRg st="0" end="0"/>
                                            </p:txEl>
                                          </p:spTgt>
                                        </p:tgtEl>
                                        <p:attrNameLst>
                                          <p:attrName>style.visibility</p:attrName>
                                        </p:attrNameLst>
                                      </p:cBhvr>
                                      <p:to>
                                        <p:strVal val="visible"/>
                                      </p:to>
                                    </p:set>
                                    <p:animEffect transition="in" filter="fade">
                                      <p:cBhvr>
                                        <p:cTn id="11" dur="1000">
                                          <p:stCondLst>
                                            <p:cond delay="0"/>
                                          </p:stCondLst>
                                        </p:cTn>
                                        <p:tgtEl>
                                          <p:spTgt spid="558083">
                                            <p:txEl>
                                              <p:pRg st="0" end="0"/>
                                            </p:txEl>
                                          </p:spTgt>
                                        </p:tgtEl>
                                      </p:cBhvr>
                                    </p:animEffect>
                                    <p:anim calcmode="lin" valueType="num">
                                      <p:cBhvr>
                                        <p:cTn id="12" dur="1000" fill="hold">
                                          <p:stCondLst>
                                            <p:cond delay="0"/>
                                          </p:stCondLst>
                                        </p:cTn>
                                        <p:tgtEl>
                                          <p:spTgt spid="558083">
                                            <p:txEl>
                                              <p:pRg st="0" end="0"/>
                                            </p:txEl>
                                          </p:spTgt>
                                        </p:tgtEl>
                                        <p:attrNameLst>
                                          <p:attrName>ppt_x</p:attrName>
                                        </p:attrNameLst>
                                      </p:cBhvr>
                                      <p:tavLst>
                                        <p:tav tm="0">
                                          <p:val>
                                            <p:strVal val="#ppt_x-.1"/>
                                          </p:val>
                                        </p:tav>
                                        <p:tav tm="100000">
                                          <p:val>
                                            <p:strVal val="#ppt_x"/>
                                          </p:val>
                                        </p:tav>
                                      </p:tavLst>
                                    </p:anim>
                                    <p:anim calcmode="lin" valueType="num">
                                      <p:cBhvr>
                                        <p:cTn id="13" dur="1000" fill="hold">
                                          <p:stCondLst>
                                            <p:cond delay="0"/>
                                          </p:stCondLst>
                                        </p:cTn>
                                        <p:tgtEl>
                                          <p:spTgt spid="558083">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500"/>
                            </p:stCondLst>
                            <p:childTnLst>
                              <p:par>
                                <p:cTn id="15" presetID="40" presetClass="entr" presetSubtype="0" fill="hold" grpId="0" nodeType="afterEffect">
                                  <p:stCondLst>
                                    <p:cond delay="0"/>
                                  </p:stCondLst>
                                  <p:childTnLst>
                                    <p:set>
                                      <p:cBhvr>
                                        <p:cTn id="16" dur="1" fill="hold">
                                          <p:stCondLst>
                                            <p:cond delay="0"/>
                                          </p:stCondLst>
                                        </p:cTn>
                                        <p:tgtEl>
                                          <p:spTgt spid="558083">
                                            <p:txEl>
                                              <p:pRg st="1" end="1"/>
                                            </p:txEl>
                                          </p:spTgt>
                                        </p:tgtEl>
                                        <p:attrNameLst>
                                          <p:attrName>style.visibility</p:attrName>
                                        </p:attrNameLst>
                                      </p:cBhvr>
                                      <p:to>
                                        <p:strVal val="visible"/>
                                      </p:to>
                                    </p:set>
                                    <p:animEffect transition="in" filter="fade">
                                      <p:cBhvr>
                                        <p:cTn id="17" dur="1000">
                                          <p:stCondLst>
                                            <p:cond delay="0"/>
                                          </p:stCondLst>
                                        </p:cTn>
                                        <p:tgtEl>
                                          <p:spTgt spid="558083">
                                            <p:txEl>
                                              <p:pRg st="1" end="1"/>
                                            </p:txEl>
                                          </p:spTgt>
                                        </p:tgtEl>
                                      </p:cBhvr>
                                    </p:animEffect>
                                    <p:anim calcmode="lin" valueType="num">
                                      <p:cBhvr>
                                        <p:cTn id="18" dur="1000" fill="hold">
                                          <p:stCondLst>
                                            <p:cond delay="0"/>
                                          </p:stCondLst>
                                        </p:cTn>
                                        <p:tgtEl>
                                          <p:spTgt spid="558083">
                                            <p:txEl>
                                              <p:pRg st="1" end="1"/>
                                            </p:txEl>
                                          </p:spTgt>
                                        </p:tgtEl>
                                        <p:attrNameLst>
                                          <p:attrName>ppt_x</p:attrName>
                                        </p:attrNameLst>
                                      </p:cBhvr>
                                      <p:tavLst>
                                        <p:tav tm="0">
                                          <p:val>
                                            <p:strVal val="#ppt_x-.1"/>
                                          </p:val>
                                        </p:tav>
                                        <p:tav tm="100000">
                                          <p:val>
                                            <p:strVal val="#ppt_x"/>
                                          </p:val>
                                        </p:tav>
                                      </p:tavLst>
                                    </p:anim>
                                    <p:anim calcmode="lin" valueType="num">
                                      <p:cBhvr>
                                        <p:cTn id="19" dur="1000" fill="hold">
                                          <p:stCondLst>
                                            <p:cond delay="0"/>
                                          </p:stCondLst>
                                        </p:cTn>
                                        <p:tgtEl>
                                          <p:spTgt spid="558083">
                                            <p:txEl>
                                              <p:pRg st="1" end="1"/>
                                            </p:txEl>
                                          </p:spTgt>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2500"/>
                            </p:stCondLst>
                            <p:childTnLst>
                              <p:par>
                                <p:cTn id="21" presetID="40" presetClass="entr" presetSubtype="0" fill="hold" grpId="0" nodeType="afterEffect">
                                  <p:stCondLst>
                                    <p:cond delay="0"/>
                                  </p:stCondLst>
                                  <p:childTnLst>
                                    <p:set>
                                      <p:cBhvr>
                                        <p:cTn id="22" dur="1" fill="hold">
                                          <p:stCondLst>
                                            <p:cond delay="0"/>
                                          </p:stCondLst>
                                        </p:cTn>
                                        <p:tgtEl>
                                          <p:spTgt spid="558083">
                                            <p:txEl>
                                              <p:pRg st="2" end="2"/>
                                            </p:txEl>
                                          </p:spTgt>
                                        </p:tgtEl>
                                        <p:attrNameLst>
                                          <p:attrName>style.visibility</p:attrName>
                                        </p:attrNameLst>
                                      </p:cBhvr>
                                      <p:to>
                                        <p:strVal val="visible"/>
                                      </p:to>
                                    </p:set>
                                    <p:animEffect transition="in" filter="fade">
                                      <p:cBhvr>
                                        <p:cTn id="23" dur="1000">
                                          <p:stCondLst>
                                            <p:cond delay="0"/>
                                          </p:stCondLst>
                                        </p:cTn>
                                        <p:tgtEl>
                                          <p:spTgt spid="558083">
                                            <p:txEl>
                                              <p:pRg st="2" end="2"/>
                                            </p:txEl>
                                          </p:spTgt>
                                        </p:tgtEl>
                                      </p:cBhvr>
                                    </p:animEffect>
                                    <p:anim calcmode="lin" valueType="num">
                                      <p:cBhvr>
                                        <p:cTn id="24" dur="1000" fill="hold">
                                          <p:stCondLst>
                                            <p:cond delay="0"/>
                                          </p:stCondLst>
                                        </p:cTn>
                                        <p:tgtEl>
                                          <p:spTgt spid="558083">
                                            <p:txEl>
                                              <p:pRg st="2" end="2"/>
                                            </p:txEl>
                                          </p:spTgt>
                                        </p:tgtEl>
                                        <p:attrNameLst>
                                          <p:attrName>ppt_x</p:attrName>
                                        </p:attrNameLst>
                                      </p:cBhvr>
                                      <p:tavLst>
                                        <p:tav tm="0">
                                          <p:val>
                                            <p:strVal val="#ppt_x-.1"/>
                                          </p:val>
                                        </p:tav>
                                        <p:tav tm="100000">
                                          <p:val>
                                            <p:strVal val="#ppt_x"/>
                                          </p:val>
                                        </p:tav>
                                      </p:tavLst>
                                    </p:anim>
                                    <p:anim calcmode="lin" valueType="num">
                                      <p:cBhvr>
                                        <p:cTn id="25" dur="1000" fill="hold">
                                          <p:stCondLst>
                                            <p:cond delay="0"/>
                                          </p:stCondLst>
                                        </p:cTn>
                                        <p:tgtEl>
                                          <p:spTgt spid="558083">
                                            <p:txEl>
                                              <p:pRg st="2" end="2"/>
                                            </p:txEl>
                                          </p:spTgt>
                                        </p:tgtEl>
                                        <p:attrNameLst>
                                          <p:attrName>ppt_y</p:attrName>
                                        </p:attrNameLst>
                                      </p:cBhvr>
                                      <p:tavLst>
                                        <p:tav tm="0">
                                          <p:val>
                                            <p:strVal val="#ppt_y"/>
                                          </p:val>
                                        </p:tav>
                                        <p:tav tm="100000">
                                          <p:val>
                                            <p:strVal val="#ppt_y"/>
                                          </p:val>
                                        </p:tav>
                                      </p:tavLst>
                                    </p:anim>
                                  </p:childTnLst>
                                </p:cTn>
                              </p:par>
                            </p:childTnLst>
                          </p:cTn>
                        </p:par>
                        <p:par>
                          <p:cTn id="26" fill="hold" nodeType="afterGroup">
                            <p:stCondLst>
                              <p:cond delay="3500"/>
                            </p:stCondLst>
                            <p:childTnLst>
                              <p:par>
                                <p:cTn id="27" presetID="40" presetClass="entr" presetSubtype="0" fill="hold" grpId="0" nodeType="afterEffect">
                                  <p:stCondLst>
                                    <p:cond delay="0"/>
                                  </p:stCondLst>
                                  <p:childTnLst>
                                    <p:set>
                                      <p:cBhvr>
                                        <p:cTn id="28" dur="1" fill="hold">
                                          <p:stCondLst>
                                            <p:cond delay="0"/>
                                          </p:stCondLst>
                                        </p:cTn>
                                        <p:tgtEl>
                                          <p:spTgt spid="558083">
                                            <p:txEl>
                                              <p:pRg st="3" end="3"/>
                                            </p:txEl>
                                          </p:spTgt>
                                        </p:tgtEl>
                                        <p:attrNameLst>
                                          <p:attrName>style.visibility</p:attrName>
                                        </p:attrNameLst>
                                      </p:cBhvr>
                                      <p:to>
                                        <p:strVal val="visible"/>
                                      </p:to>
                                    </p:set>
                                    <p:animEffect transition="in" filter="fade">
                                      <p:cBhvr>
                                        <p:cTn id="29" dur="1000">
                                          <p:stCondLst>
                                            <p:cond delay="0"/>
                                          </p:stCondLst>
                                        </p:cTn>
                                        <p:tgtEl>
                                          <p:spTgt spid="558083">
                                            <p:txEl>
                                              <p:pRg st="3" end="3"/>
                                            </p:txEl>
                                          </p:spTgt>
                                        </p:tgtEl>
                                      </p:cBhvr>
                                    </p:animEffect>
                                    <p:anim calcmode="lin" valueType="num">
                                      <p:cBhvr>
                                        <p:cTn id="30" dur="1000" fill="hold">
                                          <p:stCondLst>
                                            <p:cond delay="0"/>
                                          </p:stCondLst>
                                        </p:cTn>
                                        <p:tgtEl>
                                          <p:spTgt spid="558083">
                                            <p:txEl>
                                              <p:pRg st="3" end="3"/>
                                            </p:txEl>
                                          </p:spTgt>
                                        </p:tgtEl>
                                        <p:attrNameLst>
                                          <p:attrName>ppt_x</p:attrName>
                                        </p:attrNameLst>
                                      </p:cBhvr>
                                      <p:tavLst>
                                        <p:tav tm="0">
                                          <p:val>
                                            <p:strVal val="#ppt_x-.1"/>
                                          </p:val>
                                        </p:tav>
                                        <p:tav tm="100000">
                                          <p:val>
                                            <p:strVal val="#ppt_x"/>
                                          </p:val>
                                        </p:tav>
                                      </p:tavLst>
                                    </p:anim>
                                    <p:anim calcmode="lin" valueType="num">
                                      <p:cBhvr>
                                        <p:cTn id="31" dur="1000" fill="hold">
                                          <p:stCondLst>
                                            <p:cond delay="0"/>
                                          </p:stCondLst>
                                        </p:cTn>
                                        <p:tgtEl>
                                          <p:spTgt spid="55808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082" grpId="0"/>
      <p:bldP spid="558083" grpId="0" build="p"/>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9154" name="Rectangle 2"/>
          <p:cNvSpPr>
            <a:spLocks noGrp="1" noChangeArrowheads="1"/>
          </p:cNvSpPr>
          <p:nvPr>
            <p:ph type="title"/>
          </p:nvPr>
        </p:nvSpPr>
        <p:spPr>
          <a:xfrm>
            <a:off x="468313" y="228600"/>
            <a:ext cx="7991475" cy="914400"/>
          </a:xfrm>
        </p:spPr>
        <p:txBody>
          <a:bodyPr/>
          <a:lstStyle/>
          <a:p>
            <a:pPr eaLnBrk="1" hangingPunct="1"/>
            <a:r>
              <a:rPr lang="uk-UA" altLang="ru-RU" sz="3600" b="1" i="1" smtClean="0"/>
              <a:t>Дугові папілярні візерунки</a:t>
            </a:r>
          </a:p>
        </p:txBody>
      </p:sp>
      <p:sp>
        <p:nvSpPr>
          <p:cNvPr id="689155" name="Rectangle 3"/>
          <p:cNvSpPr>
            <a:spLocks noGrp="1" noChangeArrowheads="1"/>
          </p:cNvSpPr>
          <p:nvPr>
            <p:ph idx="1"/>
          </p:nvPr>
        </p:nvSpPr>
        <p:spPr>
          <a:xfrm>
            <a:off x="4499992" y="1052736"/>
            <a:ext cx="4464496" cy="5805264"/>
          </a:xfrm>
        </p:spPr>
        <p:txBody>
          <a:bodyPr>
            <a:normAutofit fontScale="70000" lnSpcReduction="20000"/>
          </a:bodyPr>
          <a:lstStyle/>
          <a:p>
            <a:pPr eaLnBrk="1" hangingPunct="1">
              <a:lnSpc>
                <a:spcPct val="120000"/>
              </a:lnSpc>
              <a:buFont typeface="Wingdings" pitchFamily="2" charset="2"/>
              <a:buNone/>
            </a:pPr>
            <a:r>
              <a:rPr lang="uk-UA" altLang="ru-RU" sz="3300" b="1" dirty="0" smtClean="0"/>
              <a:t>     є найпростішими за своєю будовою і складаються з одного-двох потоків папілярних ліній, які беруть початок біля одного бічного краю пальця та продовжуються до другого, утворюючи в середній частині візерунка дугоподібні фігури.</a:t>
            </a:r>
          </a:p>
          <a:p>
            <a:pPr eaLnBrk="1" hangingPunct="1">
              <a:lnSpc>
                <a:spcPct val="80000"/>
              </a:lnSpc>
              <a:buFont typeface="Wingdings" pitchFamily="2" charset="2"/>
              <a:buNone/>
            </a:pPr>
            <a:endParaRPr lang="uk-UA" altLang="ru-RU" sz="3300" b="1" dirty="0" smtClean="0"/>
          </a:p>
          <a:p>
            <a:pPr eaLnBrk="1" hangingPunct="1">
              <a:lnSpc>
                <a:spcPct val="120000"/>
              </a:lnSpc>
              <a:buFont typeface="Wingdings" pitchFamily="2" charset="2"/>
              <a:buNone/>
            </a:pPr>
            <a:r>
              <a:rPr lang="uk-UA" altLang="ru-RU" sz="3300" b="1" dirty="0" smtClean="0"/>
              <a:t>        Дугові візерунки становлять близько 5% загальної кількості пальцьових візерунків.</a:t>
            </a:r>
            <a:r>
              <a:rPr lang="ru-RU" altLang="ru-RU" sz="2800" dirty="0" smtClean="0"/>
              <a:t>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556792"/>
            <a:ext cx="4583785" cy="4306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6"/>
          <p:cNvSpPr>
            <a:spLocks noChangeArrowheads="1"/>
          </p:cNvSpPr>
          <p:nvPr/>
        </p:nvSpPr>
        <p:spPr bwMode="auto">
          <a:xfrm>
            <a:off x="227810" y="5914231"/>
            <a:ext cx="4535487"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algn="ctr" eaLnBrk="1" hangingPunct="1"/>
            <a:r>
              <a:rPr lang="uk-UA" altLang="ru-RU" b="1" dirty="0"/>
              <a:t>Дуговий візерунок</a:t>
            </a:r>
            <a:r>
              <a:rPr lang="ru-RU" altLang="ru-RU" b="1" dirty="0"/>
              <a:t> </a:t>
            </a:r>
          </a:p>
        </p:txBody>
      </p:sp>
    </p:spTree>
    <p:extLst>
      <p:ext uri="{BB962C8B-B14F-4D97-AF65-F5344CB8AC3E}">
        <p14:creationId xmlns:p14="http://schemas.microsoft.com/office/powerpoint/2010/main" val="2991278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89154"/>
                                        </p:tgtEl>
                                        <p:attrNameLst>
                                          <p:attrName>style.visibility</p:attrName>
                                        </p:attrNameLst>
                                      </p:cBhvr>
                                      <p:to>
                                        <p:strVal val="visible"/>
                                      </p:to>
                                    </p:set>
                                    <p:animEffect transition="in" filter="wipe(down)">
                                      <p:cBhvr>
                                        <p:cTn id="7" dur="500"/>
                                        <p:tgtEl>
                                          <p:spTgt spid="689154"/>
                                        </p:tgtEl>
                                      </p:cBhvr>
                                    </p:animEffect>
                                  </p:childTnLst>
                                </p:cTn>
                              </p:par>
                            </p:childTnLst>
                          </p:cTn>
                        </p:par>
                        <p:par>
                          <p:cTn id="8" fill="hold" nodeType="afterGroup">
                            <p:stCondLst>
                              <p:cond delay="500"/>
                            </p:stCondLst>
                            <p:childTnLst>
                              <p:par>
                                <p:cTn id="9" presetID="40" presetClass="entr" presetSubtype="0" fill="hold" grpId="0" nodeType="afterEffect">
                                  <p:stCondLst>
                                    <p:cond delay="0"/>
                                  </p:stCondLst>
                                  <p:childTnLst>
                                    <p:set>
                                      <p:cBhvr>
                                        <p:cTn id="10" dur="1" fill="hold">
                                          <p:stCondLst>
                                            <p:cond delay="0"/>
                                          </p:stCondLst>
                                        </p:cTn>
                                        <p:tgtEl>
                                          <p:spTgt spid="689155">
                                            <p:txEl>
                                              <p:pRg st="0" end="0"/>
                                            </p:txEl>
                                          </p:spTgt>
                                        </p:tgtEl>
                                        <p:attrNameLst>
                                          <p:attrName>style.visibility</p:attrName>
                                        </p:attrNameLst>
                                      </p:cBhvr>
                                      <p:to>
                                        <p:strVal val="visible"/>
                                      </p:to>
                                    </p:set>
                                    <p:animEffect transition="in" filter="fade">
                                      <p:cBhvr>
                                        <p:cTn id="11" dur="1000">
                                          <p:stCondLst>
                                            <p:cond delay="0"/>
                                          </p:stCondLst>
                                        </p:cTn>
                                        <p:tgtEl>
                                          <p:spTgt spid="689155">
                                            <p:txEl>
                                              <p:pRg st="0" end="0"/>
                                            </p:txEl>
                                          </p:spTgt>
                                        </p:tgtEl>
                                      </p:cBhvr>
                                    </p:animEffect>
                                    <p:anim calcmode="lin" valueType="num">
                                      <p:cBhvr>
                                        <p:cTn id="12" dur="1000" fill="hold">
                                          <p:stCondLst>
                                            <p:cond delay="0"/>
                                          </p:stCondLst>
                                        </p:cTn>
                                        <p:tgtEl>
                                          <p:spTgt spid="689155">
                                            <p:txEl>
                                              <p:pRg st="0" end="0"/>
                                            </p:txEl>
                                          </p:spTgt>
                                        </p:tgtEl>
                                        <p:attrNameLst>
                                          <p:attrName>ppt_x</p:attrName>
                                        </p:attrNameLst>
                                      </p:cBhvr>
                                      <p:tavLst>
                                        <p:tav tm="0">
                                          <p:val>
                                            <p:strVal val="#ppt_x-.1"/>
                                          </p:val>
                                        </p:tav>
                                        <p:tav tm="100000">
                                          <p:val>
                                            <p:strVal val="#ppt_x"/>
                                          </p:val>
                                        </p:tav>
                                      </p:tavLst>
                                    </p:anim>
                                    <p:anim calcmode="lin" valueType="num">
                                      <p:cBhvr>
                                        <p:cTn id="13" dur="1000" fill="hold">
                                          <p:stCondLst>
                                            <p:cond delay="0"/>
                                          </p:stCondLst>
                                        </p:cTn>
                                        <p:tgtEl>
                                          <p:spTgt spid="689155">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500"/>
                            </p:stCondLst>
                            <p:childTnLst>
                              <p:par>
                                <p:cTn id="15" presetID="40" presetClass="entr" presetSubtype="0" fill="hold" grpId="0" nodeType="afterEffect">
                                  <p:stCondLst>
                                    <p:cond delay="0"/>
                                  </p:stCondLst>
                                  <p:childTnLst>
                                    <p:set>
                                      <p:cBhvr>
                                        <p:cTn id="16" dur="1" fill="hold">
                                          <p:stCondLst>
                                            <p:cond delay="0"/>
                                          </p:stCondLst>
                                        </p:cTn>
                                        <p:tgtEl>
                                          <p:spTgt spid="689155">
                                            <p:txEl>
                                              <p:pRg st="2" end="2"/>
                                            </p:txEl>
                                          </p:spTgt>
                                        </p:tgtEl>
                                        <p:attrNameLst>
                                          <p:attrName>style.visibility</p:attrName>
                                        </p:attrNameLst>
                                      </p:cBhvr>
                                      <p:to>
                                        <p:strVal val="visible"/>
                                      </p:to>
                                    </p:set>
                                    <p:animEffect transition="in" filter="fade">
                                      <p:cBhvr>
                                        <p:cTn id="17" dur="1000">
                                          <p:stCondLst>
                                            <p:cond delay="0"/>
                                          </p:stCondLst>
                                        </p:cTn>
                                        <p:tgtEl>
                                          <p:spTgt spid="689155">
                                            <p:txEl>
                                              <p:pRg st="2" end="2"/>
                                            </p:txEl>
                                          </p:spTgt>
                                        </p:tgtEl>
                                      </p:cBhvr>
                                    </p:animEffect>
                                    <p:anim calcmode="lin" valueType="num">
                                      <p:cBhvr>
                                        <p:cTn id="18" dur="1000" fill="hold">
                                          <p:stCondLst>
                                            <p:cond delay="0"/>
                                          </p:stCondLst>
                                        </p:cTn>
                                        <p:tgtEl>
                                          <p:spTgt spid="689155">
                                            <p:txEl>
                                              <p:pRg st="2" end="2"/>
                                            </p:txEl>
                                          </p:spTgt>
                                        </p:tgtEl>
                                        <p:attrNameLst>
                                          <p:attrName>ppt_x</p:attrName>
                                        </p:attrNameLst>
                                      </p:cBhvr>
                                      <p:tavLst>
                                        <p:tav tm="0">
                                          <p:val>
                                            <p:strVal val="#ppt_x-.1"/>
                                          </p:val>
                                        </p:tav>
                                        <p:tav tm="100000">
                                          <p:val>
                                            <p:strVal val="#ppt_x"/>
                                          </p:val>
                                        </p:tav>
                                      </p:tavLst>
                                    </p:anim>
                                    <p:anim calcmode="lin" valueType="num">
                                      <p:cBhvr>
                                        <p:cTn id="19" dur="1000" fill="hold">
                                          <p:stCondLst>
                                            <p:cond delay="0"/>
                                          </p:stCondLst>
                                        </p:cTn>
                                        <p:tgtEl>
                                          <p:spTgt spid="68915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9154" grpId="0"/>
      <p:bldP spid="689155" grpId="0" build="p"/>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9650" name="Rectangle 2"/>
          <p:cNvSpPr>
            <a:spLocks noGrp="1" noChangeArrowheads="1"/>
          </p:cNvSpPr>
          <p:nvPr>
            <p:ph type="title"/>
          </p:nvPr>
        </p:nvSpPr>
        <p:spPr/>
        <p:txBody>
          <a:bodyPr/>
          <a:lstStyle/>
          <a:p>
            <a:pPr eaLnBrk="1" hangingPunct="1"/>
            <a:r>
              <a:rPr lang="uk-UA" altLang="ru-RU" sz="4400" b="1" smtClean="0"/>
              <a:t>Сліди</a:t>
            </a:r>
          </a:p>
        </p:txBody>
      </p:sp>
      <p:sp>
        <p:nvSpPr>
          <p:cNvPr id="539651" name="Rectangle 3"/>
          <p:cNvSpPr>
            <a:spLocks noGrp="1" noChangeArrowheads="1"/>
          </p:cNvSpPr>
          <p:nvPr>
            <p:ph idx="1"/>
          </p:nvPr>
        </p:nvSpPr>
        <p:spPr>
          <a:xfrm>
            <a:off x="323850" y="1484313"/>
            <a:ext cx="8280400" cy="4752975"/>
          </a:xfrm>
        </p:spPr>
        <p:txBody>
          <a:bodyPr/>
          <a:lstStyle/>
          <a:p>
            <a:pPr eaLnBrk="1" hangingPunct="1">
              <a:lnSpc>
                <a:spcPct val="90000"/>
              </a:lnSpc>
              <a:buFont typeface="Wingdings" pitchFamily="2" charset="2"/>
              <a:buNone/>
            </a:pPr>
            <a:r>
              <a:rPr lang="uk-UA" altLang="ru-RU" b="1" dirty="0" smtClean="0"/>
              <a:t>  </a:t>
            </a:r>
            <a:r>
              <a:rPr lang="uk-UA" altLang="ru-RU" sz="3400" b="1" dirty="0" smtClean="0"/>
              <a:t>необхідно розуміти в </a:t>
            </a:r>
            <a:r>
              <a:rPr lang="uk-UA" altLang="ru-RU" sz="3400" b="1" dirty="0" smtClean="0">
                <a:solidFill>
                  <a:srgbClr val="FFFF00"/>
                </a:solidFill>
              </a:rPr>
              <a:t>широкому</a:t>
            </a:r>
            <a:r>
              <a:rPr lang="uk-UA" altLang="ru-RU" sz="3400" b="1" dirty="0" smtClean="0"/>
              <a:t> та </a:t>
            </a:r>
            <a:r>
              <a:rPr lang="uk-UA" altLang="ru-RU" sz="3400" b="1" dirty="0" smtClean="0">
                <a:solidFill>
                  <a:srgbClr val="FFFF00"/>
                </a:solidFill>
              </a:rPr>
              <a:t>вузькому </a:t>
            </a:r>
            <a:r>
              <a:rPr lang="uk-UA" altLang="ru-RU" sz="3400" b="1" dirty="0" smtClean="0"/>
              <a:t>значенні.</a:t>
            </a:r>
          </a:p>
          <a:p>
            <a:pPr eaLnBrk="1" hangingPunct="1">
              <a:lnSpc>
                <a:spcPct val="90000"/>
              </a:lnSpc>
              <a:buFont typeface="Wingdings" pitchFamily="2" charset="2"/>
              <a:buNone/>
            </a:pPr>
            <a:r>
              <a:rPr lang="uk-UA" altLang="ru-RU" sz="3400" b="1" dirty="0" smtClean="0"/>
              <a:t>В </a:t>
            </a:r>
            <a:r>
              <a:rPr lang="uk-UA" altLang="ru-RU" sz="3400" b="1" dirty="0" smtClean="0">
                <a:solidFill>
                  <a:srgbClr val="FFFF00"/>
                </a:solidFill>
              </a:rPr>
              <a:t>широкому </a:t>
            </a:r>
            <a:r>
              <a:rPr lang="uk-UA" altLang="ru-RU" sz="3400" b="1" dirty="0" smtClean="0"/>
              <a:t>розумінні слід – це результат будь-якої матеріальної зміни первинної обстановки внаслідок учинення злочину (сліди злому; об'єкти, залишені, кинуті, загублені злочинцем; частини зруйнованих предметів і </a:t>
            </a:r>
            <a:r>
              <a:rPr lang="uk-UA" altLang="ru-RU" sz="3400" b="1" dirty="0" err="1" smtClean="0"/>
              <a:t>т.ін</a:t>
            </a:r>
            <a:r>
              <a:rPr lang="uk-UA" altLang="ru-RU" sz="3400" b="1" dirty="0" smtClean="0"/>
              <a:t>.) </a:t>
            </a:r>
          </a:p>
          <a:p>
            <a:pPr eaLnBrk="1" hangingPunct="1">
              <a:lnSpc>
                <a:spcPct val="90000"/>
              </a:lnSpc>
              <a:buFont typeface="Wingdings" pitchFamily="2" charset="2"/>
              <a:buNone/>
            </a:pPr>
            <a:endParaRPr lang="uk-UA" altLang="ru-RU" sz="3400" b="1" dirty="0" smtClean="0"/>
          </a:p>
        </p:txBody>
      </p:sp>
    </p:spTree>
    <p:extLst>
      <p:ext uri="{BB962C8B-B14F-4D97-AF65-F5344CB8AC3E}">
        <p14:creationId xmlns:p14="http://schemas.microsoft.com/office/powerpoint/2010/main" val="2407784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39650"/>
                                        </p:tgtEl>
                                        <p:attrNameLst>
                                          <p:attrName>style.visibility</p:attrName>
                                        </p:attrNameLst>
                                      </p:cBhvr>
                                      <p:to>
                                        <p:strVal val="visible"/>
                                      </p:to>
                                    </p:set>
                                    <p:anim calcmode="lin" valueType="num">
                                      <p:cBhvr>
                                        <p:cTn id="7" dur="500" fill="hold"/>
                                        <p:tgtEl>
                                          <p:spTgt spid="539650"/>
                                        </p:tgtEl>
                                        <p:attrNameLst>
                                          <p:attrName>ppt_w</p:attrName>
                                        </p:attrNameLst>
                                      </p:cBhvr>
                                      <p:tavLst>
                                        <p:tav tm="0">
                                          <p:val>
                                            <p:fltVal val="0"/>
                                          </p:val>
                                        </p:tav>
                                        <p:tav tm="100000">
                                          <p:val>
                                            <p:strVal val="#ppt_w"/>
                                          </p:val>
                                        </p:tav>
                                      </p:tavLst>
                                    </p:anim>
                                    <p:anim calcmode="lin" valueType="num">
                                      <p:cBhvr>
                                        <p:cTn id="8" dur="500" fill="hold"/>
                                        <p:tgtEl>
                                          <p:spTgt spid="539650"/>
                                        </p:tgtEl>
                                        <p:attrNameLst>
                                          <p:attrName>ppt_h</p:attrName>
                                        </p:attrNameLst>
                                      </p:cBhvr>
                                      <p:tavLst>
                                        <p:tav tm="0">
                                          <p:val>
                                            <p:fltVal val="0"/>
                                          </p:val>
                                        </p:tav>
                                        <p:tav tm="100000">
                                          <p:val>
                                            <p:strVal val="#ppt_h"/>
                                          </p:val>
                                        </p:tav>
                                      </p:tavLst>
                                    </p:anim>
                                    <p:animEffect transition="in" filter="fade">
                                      <p:cBhvr>
                                        <p:cTn id="9" dur="500"/>
                                        <p:tgtEl>
                                          <p:spTgt spid="539650"/>
                                        </p:tgtEl>
                                      </p:cBhvr>
                                    </p:animEffect>
                                  </p:childTnLst>
                                </p:cTn>
                              </p:par>
                            </p:childTnLst>
                          </p:cTn>
                        </p:par>
                        <p:par>
                          <p:cTn id="10" fill="hold" nodeType="afterGroup">
                            <p:stCondLst>
                              <p:cond delay="500"/>
                            </p:stCondLst>
                            <p:childTnLst>
                              <p:par>
                                <p:cTn id="11" presetID="40" presetClass="entr" presetSubtype="0" fill="hold" grpId="0" nodeType="afterEffect">
                                  <p:stCondLst>
                                    <p:cond delay="0"/>
                                  </p:stCondLst>
                                  <p:childTnLst>
                                    <p:set>
                                      <p:cBhvr>
                                        <p:cTn id="12" dur="1" fill="hold">
                                          <p:stCondLst>
                                            <p:cond delay="0"/>
                                          </p:stCondLst>
                                        </p:cTn>
                                        <p:tgtEl>
                                          <p:spTgt spid="539651">
                                            <p:txEl>
                                              <p:pRg st="0" end="0"/>
                                            </p:txEl>
                                          </p:spTgt>
                                        </p:tgtEl>
                                        <p:attrNameLst>
                                          <p:attrName>style.visibility</p:attrName>
                                        </p:attrNameLst>
                                      </p:cBhvr>
                                      <p:to>
                                        <p:strVal val="visible"/>
                                      </p:to>
                                    </p:set>
                                    <p:animEffect transition="in" filter="fade">
                                      <p:cBhvr>
                                        <p:cTn id="13" dur="1000">
                                          <p:stCondLst>
                                            <p:cond delay="0"/>
                                          </p:stCondLst>
                                        </p:cTn>
                                        <p:tgtEl>
                                          <p:spTgt spid="539651">
                                            <p:txEl>
                                              <p:pRg st="0" end="0"/>
                                            </p:txEl>
                                          </p:spTgt>
                                        </p:tgtEl>
                                      </p:cBhvr>
                                    </p:animEffect>
                                    <p:anim calcmode="lin" valueType="num">
                                      <p:cBhvr>
                                        <p:cTn id="14" dur="1000" fill="hold">
                                          <p:stCondLst>
                                            <p:cond delay="0"/>
                                          </p:stCondLst>
                                        </p:cTn>
                                        <p:tgtEl>
                                          <p:spTgt spid="539651">
                                            <p:txEl>
                                              <p:pRg st="0" end="0"/>
                                            </p:txEl>
                                          </p:spTgt>
                                        </p:tgtEl>
                                        <p:attrNameLst>
                                          <p:attrName>ppt_x</p:attrName>
                                        </p:attrNameLst>
                                      </p:cBhvr>
                                      <p:tavLst>
                                        <p:tav tm="0">
                                          <p:val>
                                            <p:strVal val="#ppt_x-.1"/>
                                          </p:val>
                                        </p:tav>
                                        <p:tav tm="100000">
                                          <p:val>
                                            <p:strVal val="#ppt_x"/>
                                          </p:val>
                                        </p:tav>
                                      </p:tavLst>
                                    </p:anim>
                                    <p:anim calcmode="lin" valueType="num">
                                      <p:cBhvr>
                                        <p:cTn id="15" dur="1000" fill="hold">
                                          <p:stCondLst>
                                            <p:cond delay="0"/>
                                          </p:stCondLst>
                                        </p:cTn>
                                        <p:tgtEl>
                                          <p:spTgt spid="5396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0" presetClass="entr" presetSubtype="0" fill="hold" grpId="0" nodeType="clickEffect">
                                  <p:stCondLst>
                                    <p:cond delay="0"/>
                                  </p:stCondLst>
                                  <p:childTnLst>
                                    <p:set>
                                      <p:cBhvr>
                                        <p:cTn id="19" dur="1" fill="hold">
                                          <p:stCondLst>
                                            <p:cond delay="0"/>
                                          </p:stCondLst>
                                        </p:cTn>
                                        <p:tgtEl>
                                          <p:spTgt spid="539651">
                                            <p:txEl>
                                              <p:pRg st="1" end="1"/>
                                            </p:txEl>
                                          </p:spTgt>
                                        </p:tgtEl>
                                        <p:attrNameLst>
                                          <p:attrName>style.visibility</p:attrName>
                                        </p:attrNameLst>
                                      </p:cBhvr>
                                      <p:to>
                                        <p:strVal val="visible"/>
                                      </p:to>
                                    </p:set>
                                    <p:animEffect transition="in" filter="fade">
                                      <p:cBhvr>
                                        <p:cTn id="20" dur="1000">
                                          <p:stCondLst>
                                            <p:cond delay="0"/>
                                          </p:stCondLst>
                                        </p:cTn>
                                        <p:tgtEl>
                                          <p:spTgt spid="539651">
                                            <p:txEl>
                                              <p:pRg st="1" end="1"/>
                                            </p:txEl>
                                          </p:spTgt>
                                        </p:tgtEl>
                                      </p:cBhvr>
                                    </p:animEffect>
                                    <p:anim calcmode="lin" valueType="num">
                                      <p:cBhvr>
                                        <p:cTn id="21" dur="1000" fill="hold">
                                          <p:stCondLst>
                                            <p:cond delay="0"/>
                                          </p:stCondLst>
                                        </p:cTn>
                                        <p:tgtEl>
                                          <p:spTgt spid="539651">
                                            <p:txEl>
                                              <p:pRg st="1" end="1"/>
                                            </p:txEl>
                                          </p:spTgt>
                                        </p:tgtEl>
                                        <p:attrNameLst>
                                          <p:attrName>ppt_x</p:attrName>
                                        </p:attrNameLst>
                                      </p:cBhvr>
                                      <p:tavLst>
                                        <p:tav tm="0">
                                          <p:val>
                                            <p:strVal val="#ppt_x-.1"/>
                                          </p:val>
                                        </p:tav>
                                        <p:tav tm="100000">
                                          <p:val>
                                            <p:strVal val="#ppt_x"/>
                                          </p:val>
                                        </p:tav>
                                      </p:tavLst>
                                    </p:anim>
                                    <p:anim calcmode="lin" valueType="num">
                                      <p:cBhvr>
                                        <p:cTn id="22" dur="1000" fill="hold">
                                          <p:stCondLst>
                                            <p:cond delay="0"/>
                                          </p:stCondLst>
                                        </p:cTn>
                                        <p:tgtEl>
                                          <p:spTgt spid="53965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9650" grpId="0"/>
      <p:bldP spid="539651" grpId="0" build="p"/>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0178" name="Rectangle 2"/>
          <p:cNvSpPr>
            <a:spLocks noGrp="1" noChangeArrowheads="1"/>
          </p:cNvSpPr>
          <p:nvPr>
            <p:ph type="title"/>
          </p:nvPr>
        </p:nvSpPr>
        <p:spPr>
          <a:xfrm>
            <a:off x="468313" y="228600"/>
            <a:ext cx="7991475" cy="914400"/>
          </a:xfrm>
        </p:spPr>
        <p:txBody>
          <a:bodyPr/>
          <a:lstStyle/>
          <a:p>
            <a:pPr eaLnBrk="1" hangingPunct="1"/>
            <a:r>
              <a:rPr lang="uk-UA" altLang="ru-RU" sz="3600" b="1" i="1" smtClean="0"/>
              <a:t>Петльові папілярні візерунки</a:t>
            </a:r>
            <a:endParaRPr lang="ru-RU" altLang="ru-RU" sz="3600" b="1" i="1" smtClean="0"/>
          </a:p>
        </p:txBody>
      </p:sp>
      <p:sp>
        <p:nvSpPr>
          <p:cNvPr id="690179" name="Rectangle 3"/>
          <p:cNvSpPr>
            <a:spLocks noGrp="1" noChangeArrowheads="1"/>
          </p:cNvSpPr>
          <p:nvPr>
            <p:ph idx="1"/>
          </p:nvPr>
        </p:nvSpPr>
        <p:spPr>
          <a:xfrm>
            <a:off x="5076056" y="1341438"/>
            <a:ext cx="3599632" cy="5327922"/>
          </a:xfrm>
        </p:spPr>
        <p:txBody>
          <a:bodyPr>
            <a:normAutofit fontScale="62500" lnSpcReduction="20000"/>
          </a:bodyPr>
          <a:lstStyle/>
          <a:p>
            <a:pPr eaLnBrk="1" hangingPunct="1">
              <a:lnSpc>
                <a:spcPct val="120000"/>
              </a:lnSpc>
              <a:buFont typeface="Wingdings" pitchFamily="2" charset="2"/>
              <a:buNone/>
            </a:pPr>
            <a:r>
              <a:rPr lang="ru-RU" altLang="ru-RU" b="1" dirty="0" smtClean="0"/>
              <a:t>       </a:t>
            </a:r>
            <a:r>
              <a:rPr lang="uk-UA" altLang="ru-RU" sz="3800" b="1" dirty="0" smtClean="0"/>
              <a:t>утворюються за допомогою ліній, що ідуть від одного бічного  краю пальця до центра, потім повертають, і вертаються до цього ж краю. </a:t>
            </a:r>
          </a:p>
          <a:p>
            <a:pPr eaLnBrk="1" hangingPunct="1">
              <a:lnSpc>
                <a:spcPct val="120000"/>
              </a:lnSpc>
              <a:buFont typeface="Wingdings" pitchFamily="2" charset="2"/>
              <a:buNone/>
            </a:pPr>
            <a:r>
              <a:rPr lang="uk-UA" altLang="ru-RU" sz="3800" b="1" dirty="0" err="1" smtClean="0"/>
              <a:t>Петльові</a:t>
            </a:r>
            <a:r>
              <a:rPr lang="uk-UA" altLang="ru-RU" sz="3800" b="1" dirty="0" smtClean="0"/>
              <a:t> візерунки найпоширеніші, вони становлять близько 65% від загальної кількості візерунків.</a:t>
            </a:r>
          </a:p>
        </p:txBody>
      </p:sp>
      <p:pic>
        <p:nvPicPr>
          <p:cNvPr id="4" name="Picture 5" descr="Папиллярный узор"/>
          <p:cNvPicPr>
            <a:picLocks noChangeAspect="1" noChangeArrowheads="1"/>
          </p:cNvPicPr>
          <p:nvPr/>
        </p:nvPicPr>
        <p:blipFill>
          <a:blip r:embed="rId2">
            <a:extLst>
              <a:ext uri="{28A0092B-C50C-407E-A947-70E740481C1C}">
                <a14:useLocalDpi xmlns:a14="http://schemas.microsoft.com/office/drawing/2010/main" val="0"/>
              </a:ext>
            </a:extLst>
          </a:blip>
          <a:srcRect l="53416"/>
          <a:stretch>
            <a:fillRect/>
          </a:stretch>
        </p:blipFill>
        <p:spPr bwMode="auto">
          <a:xfrm>
            <a:off x="323528" y="1412776"/>
            <a:ext cx="4299415" cy="4471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p:cNvSpPr>
            <a:spLocks noChangeArrowheads="1"/>
          </p:cNvSpPr>
          <p:nvPr/>
        </p:nvSpPr>
        <p:spPr bwMode="auto">
          <a:xfrm>
            <a:off x="205491" y="5940538"/>
            <a:ext cx="4535487"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algn="ctr" eaLnBrk="1" hangingPunct="1"/>
            <a:r>
              <a:rPr lang="ru-RU" altLang="ru-RU" b="1" dirty="0" err="1"/>
              <a:t>Петльовий</a:t>
            </a:r>
            <a:r>
              <a:rPr lang="ru-RU" altLang="ru-RU" b="1" dirty="0"/>
              <a:t> </a:t>
            </a:r>
            <a:r>
              <a:rPr lang="uk-UA" altLang="ru-RU" b="1" dirty="0"/>
              <a:t>візерунок</a:t>
            </a:r>
            <a:r>
              <a:rPr lang="ru-RU" altLang="ru-RU" b="1" dirty="0"/>
              <a:t> </a:t>
            </a:r>
          </a:p>
        </p:txBody>
      </p:sp>
    </p:spTree>
    <p:extLst>
      <p:ext uri="{BB962C8B-B14F-4D97-AF65-F5344CB8AC3E}">
        <p14:creationId xmlns:p14="http://schemas.microsoft.com/office/powerpoint/2010/main" val="1357467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90178"/>
                                        </p:tgtEl>
                                        <p:attrNameLst>
                                          <p:attrName>style.visibility</p:attrName>
                                        </p:attrNameLst>
                                      </p:cBhvr>
                                      <p:to>
                                        <p:strVal val="visible"/>
                                      </p:to>
                                    </p:set>
                                    <p:animEffect transition="in" filter="wipe(down)">
                                      <p:cBhvr>
                                        <p:cTn id="7" dur="500"/>
                                        <p:tgtEl>
                                          <p:spTgt spid="690178"/>
                                        </p:tgtEl>
                                      </p:cBhvr>
                                    </p:animEffect>
                                  </p:childTnLst>
                                </p:cTn>
                              </p:par>
                            </p:childTnLst>
                          </p:cTn>
                        </p:par>
                        <p:par>
                          <p:cTn id="8" fill="hold" nodeType="afterGroup">
                            <p:stCondLst>
                              <p:cond delay="500"/>
                            </p:stCondLst>
                            <p:childTnLst>
                              <p:par>
                                <p:cTn id="9" presetID="40" presetClass="entr" presetSubtype="0" fill="hold" grpId="0" nodeType="afterEffect">
                                  <p:stCondLst>
                                    <p:cond delay="0"/>
                                  </p:stCondLst>
                                  <p:childTnLst>
                                    <p:set>
                                      <p:cBhvr>
                                        <p:cTn id="10" dur="1" fill="hold">
                                          <p:stCondLst>
                                            <p:cond delay="0"/>
                                          </p:stCondLst>
                                        </p:cTn>
                                        <p:tgtEl>
                                          <p:spTgt spid="690179">
                                            <p:txEl>
                                              <p:pRg st="0" end="0"/>
                                            </p:txEl>
                                          </p:spTgt>
                                        </p:tgtEl>
                                        <p:attrNameLst>
                                          <p:attrName>style.visibility</p:attrName>
                                        </p:attrNameLst>
                                      </p:cBhvr>
                                      <p:to>
                                        <p:strVal val="visible"/>
                                      </p:to>
                                    </p:set>
                                    <p:animEffect transition="in" filter="fade">
                                      <p:cBhvr>
                                        <p:cTn id="11" dur="1000">
                                          <p:stCondLst>
                                            <p:cond delay="0"/>
                                          </p:stCondLst>
                                        </p:cTn>
                                        <p:tgtEl>
                                          <p:spTgt spid="690179">
                                            <p:txEl>
                                              <p:pRg st="0" end="0"/>
                                            </p:txEl>
                                          </p:spTgt>
                                        </p:tgtEl>
                                      </p:cBhvr>
                                    </p:animEffect>
                                    <p:anim calcmode="lin" valueType="num">
                                      <p:cBhvr>
                                        <p:cTn id="12" dur="1000" fill="hold">
                                          <p:stCondLst>
                                            <p:cond delay="0"/>
                                          </p:stCondLst>
                                        </p:cTn>
                                        <p:tgtEl>
                                          <p:spTgt spid="690179">
                                            <p:txEl>
                                              <p:pRg st="0" end="0"/>
                                            </p:txEl>
                                          </p:spTgt>
                                        </p:tgtEl>
                                        <p:attrNameLst>
                                          <p:attrName>ppt_x</p:attrName>
                                        </p:attrNameLst>
                                      </p:cBhvr>
                                      <p:tavLst>
                                        <p:tav tm="0">
                                          <p:val>
                                            <p:strVal val="#ppt_x-.1"/>
                                          </p:val>
                                        </p:tav>
                                        <p:tav tm="100000">
                                          <p:val>
                                            <p:strVal val="#ppt_x"/>
                                          </p:val>
                                        </p:tav>
                                      </p:tavLst>
                                    </p:anim>
                                    <p:anim calcmode="lin" valueType="num">
                                      <p:cBhvr>
                                        <p:cTn id="13" dur="1000" fill="hold">
                                          <p:stCondLst>
                                            <p:cond delay="0"/>
                                          </p:stCondLst>
                                        </p:cTn>
                                        <p:tgtEl>
                                          <p:spTgt spid="690179">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40" presetClass="entr" presetSubtype="0" fill="hold" grpId="0" nodeType="afterEffect">
                                  <p:stCondLst>
                                    <p:cond delay="0"/>
                                  </p:stCondLst>
                                  <p:childTnLst>
                                    <p:set>
                                      <p:cBhvr>
                                        <p:cTn id="16" dur="1" fill="hold">
                                          <p:stCondLst>
                                            <p:cond delay="0"/>
                                          </p:stCondLst>
                                        </p:cTn>
                                        <p:tgtEl>
                                          <p:spTgt spid="690179">
                                            <p:txEl>
                                              <p:pRg st="1" end="1"/>
                                            </p:txEl>
                                          </p:spTgt>
                                        </p:tgtEl>
                                        <p:attrNameLst>
                                          <p:attrName>style.visibility</p:attrName>
                                        </p:attrNameLst>
                                      </p:cBhvr>
                                      <p:to>
                                        <p:strVal val="visible"/>
                                      </p:to>
                                    </p:set>
                                    <p:animEffect transition="in" filter="fade">
                                      <p:cBhvr>
                                        <p:cTn id="17" dur="1000">
                                          <p:stCondLst>
                                            <p:cond delay="0"/>
                                          </p:stCondLst>
                                        </p:cTn>
                                        <p:tgtEl>
                                          <p:spTgt spid="690179">
                                            <p:txEl>
                                              <p:pRg st="1" end="1"/>
                                            </p:txEl>
                                          </p:spTgt>
                                        </p:tgtEl>
                                      </p:cBhvr>
                                    </p:animEffect>
                                    <p:anim calcmode="lin" valueType="num">
                                      <p:cBhvr>
                                        <p:cTn id="18" dur="1000" fill="hold">
                                          <p:stCondLst>
                                            <p:cond delay="0"/>
                                          </p:stCondLst>
                                        </p:cTn>
                                        <p:tgtEl>
                                          <p:spTgt spid="690179">
                                            <p:txEl>
                                              <p:pRg st="1" end="1"/>
                                            </p:txEl>
                                          </p:spTgt>
                                        </p:tgtEl>
                                        <p:attrNameLst>
                                          <p:attrName>ppt_x</p:attrName>
                                        </p:attrNameLst>
                                      </p:cBhvr>
                                      <p:tavLst>
                                        <p:tav tm="0">
                                          <p:val>
                                            <p:strVal val="#ppt_x-.1"/>
                                          </p:val>
                                        </p:tav>
                                        <p:tav tm="100000">
                                          <p:val>
                                            <p:strVal val="#ppt_x"/>
                                          </p:val>
                                        </p:tav>
                                      </p:tavLst>
                                    </p:anim>
                                    <p:anim calcmode="lin" valueType="num">
                                      <p:cBhvr>
                                        <p:cTn id="19" dur="1000" fill="hold">
                                          <p:stCondLst>
                                            <p:cond delay="0"/>
                                          </p:stCondLst>
                                        </p:cTn>
                                        <p:tgtEl>
                                          <p:spTgt spid="6901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0178" grpId="0"/>
      <p:bldP spid="690179" grpId="0" build="p"/>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4146" name="Rectangle 2"/>
          <p:cNvSpPr>
            <a:spLocks noGrp="1" noChangeArrowheads="1"/>
          </p:cNvSpPr>
          <p:nvPr>
            <p:ph type="title"/>
          </p:nvPr>
        </p:nvSpPr>
        <p:spPr>
          <a:xfrm>
            <a:off x="468313" y="228600"/>
            <a:ext cx="7991475" cy="914400"/>
          </a:xfrm>
        </p:spPr>
        <p:txBody>
          <a:bodyPr>
            <a:normAutofit/>
          </a:bodyPr>
          <a:lstStyle/>
          <a:p>
            <a:pPr eaLnBrk="1" hangingPunct="1"/>
            <a:r>
              <a:rPr lang="uk-UA" altLang="ru-RU" sz="3600" b="1" i="1" smtClean="0"/>
              <a:t>Завиткові папілярні візерунки</a:t>
            </a:r>
            <a:endParaRPr lang="ru-RU" altLang="ru-RU" sz="3600" b="1" i="1" smtClean="0"/>
          </a:p>
        </p:txBody>
      </p:sp>
      <p:sp>
        <p:nvSpPr>
          <p:cNvPr id="774147" name="Rectangle 3"/>
          <p:cNvSpPr>
            <a:spLocks noGrp="1" noChangeArrowheads="1"/>
          </p:cNvSpPr>
          <p:nvPr>
            <p:ph idx="1"/>
          </p:nvPr>
        </p:nvSpPr>
        <p:spPr>
          <a:xfrm>
            <a:off x="4788023" y="1268413"/>
            <a:ext cx="3814639" cy="5189877"/>
          </a:xfrm>
        </p:spPr>
        <p:txBody>
          <a:bodyPr>
            <a:normAutofit fontScale="55000" lnSpcReduction="20000"/>
          </a:bodyPr>
          <a:lstStyle/>
          <a:p>
            <a:pPr>
              <a:lnSpc>
                <a:spcPct val="120000"/>
              </a:lnSpc>
              <a:buNone/>
            </a:pPr>
            <a:r>
              <a:rPr lang="uk-UA" altLang="ru-RU" sz="4000" b="1" dirty="0" smtClean="0"/>
              <a:t>     найскладніші за будовою, їх внутрішній малюнок має хоча б одне коло, повний оберт спіралі або дві-три системи петель, голівки яких огинають одна одну, або хоча б одне півколо, опуклість якого звернена до основи візерунка. </a:t>
            </a:r>
          </a:p>
          <a:p>
            <a:pPr>
              <a:lnSpc>
                <a:spcPct val="120000"/>
              </a:lnSpc>
              <a:buNone/>
            </a:pPr>
            <a:r>
              <a:rPr lang="uk-UA" altLang="ru-RU" sz="4000" b="1" dirty="0" smtClean="0"/>
              <a:t>          Завиткові </a:t>
            </a:r>
            <a:r>
              <a:rPr lang="uk-UA" altLang="ru-RU" sz="4000" b="1" dirty="0"/>
              <a:t>візерунки становлять близько 30 % загальної кількості візерунків.</a:t>
            </a:r>
            <a:r>
              <a:rPr lang="uk-UA" altLang="ru-RU" sz="4000" b="1" dirty="0">
                <a:solidFill>
                  <a:srgbClr val="FF0000"/>
                </a:solidFill>
              </a:rPr>
              <a:t> </a:t>
            </a:r>
            <a:endParaRPr lang="uk-UA" altLang="ru-RU" sz="4000" dirty="0"/>
          </a:p>
          <a:p>
            <a:pPr eaLnBrk="1" hangingPunct="1">
              <a:lnSpc>
                <a:spcPct val="120000"/>
              </a:lnSpc>
              <a:buFont typeface="Wingdings" pitchFamily="2" charset="2"/>
              <a:buNone/>
            </a:pPr>
            <a:endParaRPr lang="uk-UA" altLang="ru-RU" sz="3600" dirty="0" smtClean="0"/>
          </a:p>
        </p:txBody>
      </p:sp>
      <p:pic>
        <p:nvPicPr>
          <p:cNvPr id="4" name="Picture 5" descr="Папиллярный узор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412776"/>
            <a:ext cx="4327376" cy="4390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p:cNvSpPr>
            <a:spLocks noChangeArrowheads="1"/>
          </p:cNvSpPr>
          <p:nvPr/>
        </p:nvSpPr>
        <p:spPr bwMode="auto">
          <a:xfrm>
            <a:off x="291480" y="5955052"/>
            <a:ext cx="4535487"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algn="ctr" eaLnBrk="1" hangingPunct="1"/>
            <a:r>
              <a:rPr lang="ru-RU" altLang="ru-RU" b="1" dirty="0" err="1"/>
              <a:t>Завитковий</a:t>
            </a:r>
            <a:r>
              <a:rPr lang="ru-RU" altLang="ru-RU" b="1" dirty="0"/>
              <a:t> в</a:t>
            </a:r>
            <a:r>
              <a:rPr lang="uk-UA" altLang="ru-RU" b="1" dirty="0" err="1"/>
              <a:t>ізерунок</a:t>
            </a:r>
            <a:r>
              <a:rPr lang="ru-RU" altLang="ru-RU" b="1" dirty="0"/>
              <a:t> </a:t>
            </a:r>
          </a:p>
        </p:txBody>
      </p:sp>
    </p:spTree>
    <p:extLst>
      <p:ext uri="{BB962C8B-B14F-4D97-AF65-F5344CB8AC3E}">
        <p14:creationId xmlns:p14="http://schemas.microsoft.com/office/powerpoint/2010/main" val="59595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74146"/>
                                        </p:tgtEl>
                                        <p:attrNameLst>
                                          <p:attrName>style.visibility</p:attrName>
                                        </p:attrNameLst>
                                      </p:cBhvr>
                                      <p:to>
                                        <p:strVal val="visible"/>
                                      </p:to>
                                    </p:set>
                                    <p:animEffect transition="in" filter="wipe(down)">
                                      <p:cBhvr>
                                        <p:cTn id="7" dur="500"/>
                                        <p:tgtEl>
                                          <p:spTgt spid="774146"/>
                                        </p:tgtEl>
                                      </p:cBhvr>
                                    </p:animEffect>
                                  </p:childTnLst>
                                </p:cTn>
                              </p:par>
                            </p:childTnLst>
                          </p:cTn>
                        </p:par>
                        <p:par>
                          <p:cTn id="8" fill="hold" nodeType="afterGroup">
                            <p:stCondLst>
                              <p:cond delay="500"/>
                            </p:stCondLst>
                            <p:childTnLst>
                              <p:par>
                                <p:cTn id="9" presetID="40" presetClass="entr" presetSubtype="0" fill="hold" grpId="0" nodeType="afterEffect">
                                  <p:stCondLst>
                                    <p:cond delay="0"/>
                                  </p:stCondLst>
                                  <p:childTnLst>
                                    <p:set>
                                      <p:cBhvr>
                                        <p:cTn id="10" dur="1" fill="hold">
                                          <p:stCondLst>
                                            <p:cond delay="0"/>
                                          </p:stCondLst>
                                        </p:cTn>
                                        <p:tgtEl>
                                          <p:spTgt spid="774147">
                                            <p:txEl>
                                              <p:pRg st="0" end="0"/>
                                            </p:txEl>
                                          </p:spTgt>
                                        </p:tgtEl>
                                        <p:attrNameLst>
                                          <p:attrName>style.visibility</p:attrName>
                                        </p:attrNameLst>
                                      </p:cBhvr>
                                      <p:to>
                                        <p:strVal val="visible"/>
                                      </p:to>
                                    </p:set>
                                    <p:animEffect transition="in" filter="fade">
                                      <p:cBhvr>
                                        <p:cTn id="11" dur="1000">
                                          <p:stCondLst>
                                            <p:cond delay="0"/>
                                          </p:stCondLst>
                                        </p:cTn>
                                        <p:tgtEl>
                                          <p:spTgt spid="774147">
                                            <p:txEl>
                                              <p:pRg st="0" end="0"/>
                                            </p:txEl>
                                          </p:spTgt>
                                        </p:tgtEl>
                                      </p:cBhvr>
                                    </p:animEffect>
                                    <p:anim calcmode="lin" valueType="num">
                                      <p:cBhvr>
                                        <p:cTn id="12" dur="1000" fill="hold">
                                          <p:stCondLst>
                                            <p:cond delay="0"/>
                                          </p:stCondLst>
                                        </p:cTn>
                                        <p:tgtEl>
                                          <p:spTgt spid="774147">
                                            <p:txEl>
                                              <p:pRg st="0" end="0"/>
                                            </p:txEl>
                                          </p:spTgt>
                                        </p:tgtEl>
                                        <p:attrNameLst>
                                          <p:attrName>ppt_x</p:attrName>
                                        </p:attrNameLst>
                                      </p:cBhvr>
                                      <p:tavLst>
                                        <p:tav tm="0">
                                          <p:val>
                                            <p:strVal val="#ppt_x-.1"/>
                                          </p:val>
                                        </p:tav>
                                        <p:tav tm="100000">
                                          <p:val>
                                            <p:strVal val="#ppt_x"/>
                                          </p:val>
                                        </p:tav>
                                      </p:tavLst>
                                    </p:anim>
                                    <p:anim calcmode="lin" valueType="num">
                                      <p:cBhvr>
                                        <p:cTn id="13" dur="1000" fill="hold">
                                          <p:stCondLst>
                                            <p:cond delay="0"/>
                                          </p:stCondLst>
                                        </p:cTn>
                                        <p:tgtEl>
                                          <p:spTgt spid="774147">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40" presetClass="entr" presetSubtype="0" fill="hold" grpId="0" nodeType="afterEffect">
                                  <p:stCondLst>
                                    <p:cond delay="0"/>
                                  </p:stCondLst>
                                  <p:childTnLst>
                                    <p:set>
                                      <p:cBhvr>
                                        <p:cTn id="16" dur="1" fill="hold">
                                          <p:stCondLst>
                                            <p:cond delay="0"/>
                                          </p:stCondLst>
                                        </p:cTn>
                                        <p:tgtEl>
                                          <p:spTgt spid="774147">
                                            <p:txEl>
                                              <p:pRg st="1" end="1"/>
                                            </p:txEl>
                                          </p:spTgt>
                                        </p:tgtEl>
                                        <p:attrNameLst>
                                          <p:attrName>style.visibility</p:attrName>
                                        </p:attrNameLst>
                                      </p:cBhvr>
                                      <p:to>
                                        <p:strVal val="visible"/>
                                      </p:to>
                                    </p:set>
                                    <p:animEffect transition="in" filter="fade">
                                      <p:cBhvr>
                                        <p:cTn id="17" dur="1000">
                                          <p:stCondLst>
                                            <p:cond delay="0"/>
                                          </p:stCondLst>
                                        </p:cTn>
                                        <p:tgtEl>
                                          <p:spTgt spid="774147">
                                            <p:txEl>
                                              <p:pRg st="1" end="1"/>
                                            </p:txEl>
                                          </p:spTgt>
                                        </p:tgtEl>
                                      </p:cBhvr>
                                    </p:animEffect>
                                    <p:anim calcmode="lin" valueType="num">
                                      <p:cBhvr>
                                        <p:cTn id="18" dur="1000" fill="hold">
                                          <p:stCondLst>
                                            <p:cond delay="0"/>
                                          </p:stCondLst>
                                        </p:cTn>
                                        <p:tgtEl>
                                          <p:spTgt spid="774147">
                                            <p:txEl>
                                              <p:pRg st="1" end="1"/>
                                            </p:txEl>
                                          </p:spTgt>
                                        </p:tgtEl>
                                        <p:attrNameLst>
                                          <p:attrName>ppt_x</p:attrName>
                                        </p:attrNameLst>
                                      </p:cBhvr>
                                      <p:tavLst>
                                        <p:tav tm="0">
                                          <p:val>
                                            <p:strVal val="#ppt_x-.1"/>
                                          </p:val>
                                        </p:tav>
                                        <p:tav tm="100000">
                                          <p:val>
                                            <p:strVal val="#ppt_x"/>
                                          </p:val>
                                        </p:tav>
                                      </p:tavLst>
                                    </p:anim>
                                    <p:anim calcmode="lin" valueType="num">
                                      <p:cBhvr>
                                        <p:cTn id="19" dur="1000" fill="hold">
                                          <p:stCondLst>
                                            <p:cond delay="0"/>
                                          </p:stCondLst>
                                        </p:cTn>
                                        <p:tgtEl>
                                          <p:spTgt spid="7741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4146" grpId="0"/>
      <p:bldP spid="774147"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9890" name="Rectangle 2"/>
          <p:cNvSpPr>
            <a:spLocks noGrp="1" noChangeArrowheads="1"/>
          </p:cNvSpPr>
          <p:nvPr>
            <p:ph type="title"/>
          </p:nvPr>
        </p:nvSpPr>
        <p:spPr/>
        <p:txBody>
          <a:bodyPr/>
          <a:lstStyle/>
          <a:p>
            <a:pPr eaLnBrk="1" hangingPunct="1"/>
            <a:r>
              <a:rPr lang="uk-UA" altLang="ru-RU" sz="3600" b="1" i="1" smtClean="0"/>
              <a:t>Окремі ознаки візерунків</a:t>
            </a:r>
          </a:p>
        </p:txBody>
      </p:sp>
      <p:sp>
        <p:nvSpPr>
          <p:cNvPr id="549891" name="Rectangle 3"/>
          <p:cNvSpPr>
            <a:spLocks noGrp="1" noChangeArrowheads="1"/>
          </p:cNvSpPr>
          <p:nvPr>
            <p:ph idx="1"/>
          </p:nvPr>
        </p:nvSpPr>
        <p:spPr>
          <a:xfrm>
            <a:off x="468313" y="1484313"/>
            <a:ext cx="8207375" cy="4752975"/>
          </a:xfrm>
        </p:spPr>
        <p:txBody>
          <a:bodyPr/>
          <a:lstStyle/>
          <a:p>
            <a:pPr eaLnBrk="1" hangingPunct="1">
              <a:buClr>
                <a:schemeClr val="tx1"/>
              </a:buClr>
              <a:buFont typeface="Wingdings" pitchFamily="2" charset="2"/>
              <a:buChar char="Ш"/>
            </a:pPr>
            <a:r>
              <a:rPr lang="uk-UA" altLang="ru-RU" b="1" smtClean="0"/>
              <a:t>початок і закінчення ліній, їхнє злиття та розбіжність;</a:t>
            </a:r>
          </a:p>
          <a:p>
            <a:pPr eaLnBrk="1" hangingPunct="1">
              <a:buClr>
                <a:schemeClr val="tx1"/>
              </a:buClr>
              <a:buFont typeface="Wingdings" pitchFamily="2" charset="2"/>
              <a:buChar char="Ш"/>
            </a:pPr>
            <a:r>
              <a:rPr lang="uk-UA" altLang="ru-RU" b="1" smtClean="0"/>
              <a:t>обривки ліній, </a:t>
            </a:r>
          </a:p>
          <a:p>
            <a:pPr eaLnBrk="1" hangingPunct="1">
              <a:buClr>
                <a:schemeClr val="tx1"/>
              </a:buClr>
              <a:buFont typeface="Wingdings" pitchFamily="2" charset="2"/>
              <a:buChar char="Ш"/>
            </a:pPr>
            <a:r>
              <a:rPr lang="uk-UA" altLang="ru-RU" b="1" smtClean="0"/>
              <a:t>"гачки", "містки", "вічки", крапки, перерви ліній, тонкі лінії.</a:t>
            </a:r>
          </a:p>
        </p:txBody>
      </p:sp>
    </p:spTree>
    <p:extLst>
      <p:ext uri="{BB962C8B-B14F-4D97-AF65-F5344CB8AC3E}">
        <p14:creationId xmlns:p14="http://schemas.microsoft.com/office/powerpoint/2010/main" val="3128326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49890"/>
                                        </p:tgtEl>
                                        <p:attrNameLst>
                                          <p:attrName>style.visibility</p:attrName>
                                        </p:attrNameLst>
                                      </p:cBhvr>
                                      <p:to>
                                        <p:strVal val="visible"/>
                                      </p:to>
                                    </p:set>
                                    <p:animEffect transition="in" filter="wipe(down)">
                                      <p:cBhvr>
                                        <p:cTn id="7" dur="500"/>
                                        <p:tgtEl>
                                          <p:spTgt spid="549890"/>
                                        </p:tgtEl>
                                      </p:cBhvr>
                                    </p:animEffect>
                                  </p:childTnLst>
                                </p:cTn>
                              </p:par>
                            </p:childTnLst>
                          </p:cTn>
                        </p:par>
                        <p:par>
                          <p:cTn id="8" fill="hold" nodeType="afterGroup">
                            <p:stCondLst>
                              <p:cond delay="500"/>
                            </p:stCondLst>
                            <p:childTnLst>
                              <p:par>
                                <p:cTn id="9" presetID="40" presetClass="entr" presetSubtype="0" fill="hold" grpId="0" nodeType="afterEffect">
                                  <p:stCondLst>
                                    <p:cond delay="0"/>
                                  </p:stCondLst>
                                  <p:childTnLst>
                                    <p:set>
                                      <p:cBhvr>
                                        <p:cTn id="10" dur="1" fill="hold">
                                          <p:stCondLst>
                                            <p:cond delay="0"/>
                                          </p:stCondLst>
                                        </p:cTn>
                                        <p:tgtEl>
                                          <p:spTgt spid="549891">
                                            <p:txEl>
                                              <p:pRg st="0" end="0"/>
                                            </p:txEl>
                                          </p:spTgt>
                                        </p:tgtEl>
                                        <p:attrNameLst>
                                          <p:attrName>style.visibility</p:attrName>
                                        </p:attrNameLst>
                                      </p:cBhvr>
                                      <p:to>
                                        <p:strVal val="visible"/>
                                      </p:to>
                                    </p:set>
                                    <p:animEffect transition="in" filter="fade">
                                      <p:cBhvr>
                                        <p:cTn id="11" dur="1000">
                                          <p:stCondLst>
                                            <p:cond delay="0"/>
                                          </p:stCondLst>
                                        </p:cTn>
                                        <p:tgtEl>
                                          <p:spTgt spid="549891">
                                            <p:txEl>
                                              <p:pRg st="0" end="0"/>
                                            </p:txEl>
                                          </p:spTgt>
                                        </p:tgtEl>
                                      </p:cBhvr>
                                    </p:animEffect>
                                    <p:anim calcmode="lin" valueType="num">
                                      <p:cBhvr>
                                        <p:cTn id="12" dur="1000" fill="hold">
                                          <p:stCondLst>
                                            <p:cond delay="0"/>
                                          </p:stCondLst>
                                        </p:cTn>
                                        <p:tgtEl>
                                          <p:spTgt spid="549891">
                                            <p:txEl>
                                              <p:pRg st="0" end="0"/>
                                            </p:txEl>
                                          </p:spTgt>
                                        </p:tgtEl>
                                        <p:attrNameLst>
                                          <p:attrName>ppt_x</p:attrName>
                                        </p:attrNameLst>
                                      </p:cBhvr>
                                      <p:tavLst>
                                        <p:tav tm="0">
                                          <p:val>
                                            <p:strVal val="#ppt_x-.1"/>
                                          </p:val>
                                        </p:tav>
                                        <p:tav tm="100000">
                                          <p:val>
                                            <p:strVal val="#ppt_x"/>
                                          </p:val>
                                        </p:tav>
                                      </p:tavLst>
                                    </p:anim>
                                    <p:anim calcmode="lin" valueType="num">
                                      <p:cBhvr>
                                        <p:cTn id="13" dur="1000" fill="hold">
                                          <p:stCondLst>
                                            <p:cond delay="0"/>
                                          </p:stCondLst>
                                        </p:cTn>
                                        <p:tgtEl>
                                          <p:spTgt spid="549891">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500"/>
                            </p:stCondLst>
                            <p:childTnLst>
                              <p:par>
                                <p:cTn id="15" presetID="40" presetClass="entr" presetSubtype="0" fill="hold" grpId="0" nodeType="afterEffect">
                                  <p:stCondLst>
                                    <p:cond delay="0"/>
                                  </p:stCondLst>
                                  <p:childTnLst>
                                    <p:set>
                                      <p:cBhvr>
                                        <p:cTn id="16" dur="1" fill="hold">
                                          <p:stCondLst>
                                            <p:cond delay="0"/>
                                          </p:stCondLst>
                                        </p:cTn>
                                        <p:tgtEl>
                                          <p:spTgt spid="549891">
                                            <p:txEl>
                                              <p:pRg st="1" end="1"/>
                                            </p:txEl>
                                          </p:spTgt>
                                        </p:tgtEl>
                                        <p:attrNameLst>
                                          <p:attrName>style.visibility</p:attrName>
                                        </p:attrNameLst>
                                      </p:cBhvr>
                                      <p:to>
                                        <p:strVal val="visible"/>
                                      </p:to>
                                    </p:set>
                                    <p:animEffect transition="in" filter="fade">
                                      <p:cBhvr>
                                        <p:cTn id="17" dur="1000">
                                          <p:stCondLst>
                                            <p:cond delay="0"/>
                                          </p:stCondLst>
                                        </p:cTn>
                                        <p:tgtEl>
                                          <p:spTgt spid="549891">
                                            <p:txEl>
                                              <p:pRg st="1" end="1"/>
                                            </p:txEl>
                                          </p:spTgt>
                                        </p:tgtEl>
                                      </p:cBhvr>
                                    </p:animEffect>
                                    <p:anim calcmode="lin" valueType="num">
                                      <p:cBhvr>
                                        <p:cTn id="18" dur="1000" fill="hold">
                                          <p:stCondLst>
                                            <p:cond delay="0"/>
                                          </p:stCondLst>
                                        </p:cTn>
                                        <p:tgtEl>
                                          <p:spTgt spid="549891">
                                            <p:txEl>
                                              <p:pRg st="1" end="1"/>
                                            </p:txEl>
                                          </p:spTgt>
                                        </p:tgtEl>
                                        <p:attrNameLst>
                                          <p:attrName>ppt_x</p:attrName>
                                        </p:attrNameLst>
                                      </p:cBhvr>
                                      <p:tavLst>
                                        <p:tav tm="0">
                                          <p:val>
                                            <p:strVal val="#ppt_x-.1"/>
                                          </p:val>
                                        </p:tav>
                                        <p:tav tm="100000">
                                          <p:val>
                                            <p:strVal val="#ppt_x"/>
                                          </p:val>
                                        </p:tav>
                                      </p:tavLst>
                                    </p:anim>
                                    <p:anim calcmode="lin" valueType="num">
                                      <p:cBhvr>
                                        <p:cTn id="19" dur="1000" fill="hold">
                                          <p:stCondLst>
                                            <p:cond delay="0"/>
                                          </p:stCondLst>
                                        </p:cTn>
                                        <p:tgtEl>
                                          <p:spTgt spid="549891">
                                            <p:txEl>
                                              <p:pRg st="1" end="1"/>
                                            </p:txEl>
                                          </p:spTgt>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2500"/>
                            </p:stCondLst>
                            <p:childTnLst>
                              <p:par>
                                <p:cTn id="21" presetID="40" presetClass="entr" presetSubtype="0" fill="hold" grpId="0" nodeType="afterEffect">
                                  <p:stCondLst>
                                    <p:cond delay="0"/>
                                  </p:stCondLst>
                                  <p:childTnLst>
                                    <p:set>
                                      <p:cBhvr>
                                        <p:cTn id="22" dur="1" fill="hold">
                                          <p:stCondLst>
                                            <p:cond delay="0"/>
                                          </p:stCondLst>
                                        </p:cTn>
                                        <p:tgtEl>
                                          <p:spTgt spid="549891">
                                            <p:txEl>
                                              <p:pRg st="2" end="2"/>
                                            </p:txEl>
                                          </p:spTgt>
                                        </p:tgtEl>
                                        <p:attrNameLst>
                                          <p:attrName>style.visibility</p:attrName>
                                        </p:attrNameLst>
                                      </p:cBhvr>
                                      <p:to>
                                        <p:strVal val="visible"/>
                                      </p:to>
                                    </p:set>
                                    <p:animEffect transition="in" filter="fade">
                                      <p:cBhvr>
                                        <p:cTn id="23" dur="1000">
                                          <p:stCondLst>
                                            <p:cond delay="0"/>
                                          </p:stCondLst>
                                        </p:cTn>
                                        <p:tgtEl>
                                          <p:spTgt spid="549891">
                                            <p:txEl>
                                              <p:pRg st="2" end="2"/>
                                            </p:txEl>
                                          </p:spTgt>
                                        </p:tgtEl>
                                      </p:cBhvr>
                                    </p:animEffect>
                                    <p:anim calcmode="lin" valueType="num">
                                      <p:cBhvr>
                                        <p:cTn id="24" dur="1000" fill="hold">
                                          <p:stCondLst>
                                            <p:cond delay="0"/>
                                          </p:stCondLst>
                                        </p:cTn>
                                        <p:tgtEl>
                                          <p:spTgt spid="549891">
                                            <p:txEl>
                                              <p:pRg st="2" end="2"/>
                                            </p:txEl>
                                          </p:spTgt>
                                        </p:tgtEl>
                                        <p:attrNameLst>
                                          <p:attrName>ppt_x</p:attrName>
                                        </p:attrNameLst>
                                      </p:cBhvr>
                                      <p:tavLst>
                                        <p:tav tm="0">
                                          <p:val>
                                            <p:strVal val="#ppt_x-.1"/>
                                          </p:val>
                                        </p:tav>
                                        <p:tav tm="100000">
                                          <p:val>
                                            <p:strVal val="#ppt_x"/>
                                          </p:val>
                                        </p:tav>
                                      </p:tavLst>
                                    </p:anim>
                                    <p:anim calcmode="lin" valueType="num">
                                      <p:cBhvr>
                                        <p:cTn id="25" dur="1000" fill="hold">
                                          <p:stCondLst>
                                            <p:cond delay="0"/>
                                          </p:stCondLst>
                                        </p:cTn>
                                        <p:tgtEl>
                                          <p:spTgt spid="54989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890" grpId="0"/>
      <p:bldP spid="549891"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2320637" y="20782"/>
            <a:ext cx="5264727"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kumimoji="0" lang="ru-RU" altLang="ru-RU" b="1" dirty="0" err="1">
                <a:solidFill>
                  <a:srgbClr val="FFFF00"/>
                </a:solidFill>
              </a:rPr>
              <a:t>Окремі</a:t>
            </a:r>
            <a:r>
              <a:rPr kumimoji="0" lang="ru-RU" altLang="ru-RU" b="1" dirty="0">
                <a:solidFill>
                  <a:srgbClr val="FFFF00"/>
                </a:solidFill>
              </a:rPr>
              <a:t> </a:t>
            </a:r>
            <a:r>
              <a:rPr kumimoji="0" lang="ru-RU" altLang="ru-RU" b="1" dirty="0" err="1">
                <a:solidFill>
                  <a:srgbClr val="FFFF00"/>
                </a:solidFill>
              </a:rPr>
              <a:t>ознаки</a:t>
            </a:r>
            <a:r>
              <a:rPr kumimoji="0" lang="ru-RU" altLang="ru-RU" b="1" dirty="0">
                <a:solidFill>
                  <a:srgbClr val="FFFF00"/>
                </a:solidFill>
              </a:rPr>
              <a:t> </a:t>
            </a:r>
            <a:r>
              <a:rPr kumimoji="0" lang="ru-RU" altLang="ru-RU" b="1" dirty="0" err="1">
                <a:solidFill>
                  <a:srgbClr val="FFFF00"/>
                </a:solidFill>
              </a:rPr>
              <a:t>папілярних</a:t>
            </a:r>
            <a:r>
              <a:rPr kumimoji="0" lang="ru-RU" altLang="ru-RU" b="1" dirty="0">
                <a:solidFill>
                  <a:srgbClr val="FFFF00"/>
                </a:solidFill>
              </a:rPr>
              <a:t> </a:t>
            </a:r>
            <a:r>
              <a:rPr kumimoji="0" lang="ru-RU" altLang="ru-RU" b="1" dirty="0" err="1">
                <a:solidFill>
                  <a:srgbClr val="FFFF00"/>
                </a:solidFill>
              </a:rPr>
              <a:t>візерунків</a:t>
            </a:r>
            <a:endParaRPr kumimoji="0" lang="ru-RU" altLang="ru-RU" dirty="0">
              <a:solidFill>
                <a:srgbClr val="FFFF00"/>
              </a:solidFill>
            </a:endParaRPr>
          </a:p>
        </p:txBody>
      </p:sp>
      <p:grpSp>
        <p:nvGrpSpPr>
          <p:cNvPr id="56323" name="Group 3"/>
          <p:cNvGrpSpPr>
            <a:grpSpLocks/>
          </p:cNvGrpSpPr>
          <p:nvPr/>
        </p:nvGrpSpPr>
        <p:grpSpPr bwMode="auto">
          <a:xfrm>
            <a:off x="0" y="838200"/>
            <a:ext cx="2209800" cy="2574925"/>
            <a:chOff x="0" y="528"/>
            <a:chExt cx="1392" cy="1622"/>
          </a:xfrm>
        </p:grpSpPr>
        <p:pic>
          <p:nvPicPr>
            <p:cNvPr id="56324" name="Picture 4" descr="priz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8"/>
              <a:ext cx="1136" cy="1080"/>
            </a:xfrm>
            <a:prstGeom prst="rect">
              <a:avLst/>
            </a:prstGeom>
            <a:noFill/>
            <a:extLst>
              <a:ext uri="{909E8E84-426E-40DD-AFC4-6F175D3DCCD1}">
                <a14:hiddenFill xmlns:a14="http://schemas.microsoft.com/office/drawing/2010/main">
                  <a:solidFill>
                    <a:srgbClr val="FFFFFF"/>
                  </a:solidFill>
                </a14:hiddenFill>
              </a:ext>
            </a:extLst>
          </p:spPr>
        </p:pic>
        <p:sp>
          <p:nvSpPr>
            <p:cNvPr id="56325" name="Text Box 5"/>
            <p:cNvSpPr txBox="1">
              <a:spLocks noChangeArrowheads="1"/>
            </p:cNvSpPr>
            <p:nvPr/>
          </p:nvSpPr>
          <p:spPr bwMode="auto">
            <a:xfrm>
              <a:off x="0" y="1632"/>
              <a:ext cx="1392" cy="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kumimoji="0" lang="ru-RU" altLang="ru-RU" b="1">
                  <a:solidFill>
                    <a:schemeClr val="bg2"/>
                  </a:solidFill>
                </a:rPr>
                <a:t>Злиття та розгалуження</a:t>
              </a:r>
              <a:endParaRPr kumimoji="0" lang="ru-RU" altLang="ru-RU"/>
            </a:p>
          </p:txBody>
        </p:sp>
      </p:grpSp>
      <p:grpSp>
        <p:nvGrpSpPr>
          <p:cNvPr id="56326" name="Group 6"/>
          <p:cNvGrpSpPr>
            <a:grpSpLocks/>
          </p:cNvGrpSpPr>
          <p:nvPr/>
        </p:nvGrpSpPr>
        <p:grpSpPr bwMode="auto">
          <a:xfrm>
            <a:off x="1905000" y="838200"/>
            <a:ext cx="2362200" cy="2122488"/>
            <a:chOff x="1200" y="528"/>
            <a:chExt cx="1488" cy="1337"/>
          </a:xfrm>
        </p:grpSpPr>
        <p:pic>
          <p:nvPicPr>
            <p:cNvPr id="56327" name="Picture 7" descr="prizn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0" y="528"/>
              <a:ext cx="1136" cy="1104"/>
            </a:xfrm>
            <a:prstGeom prst="rect">
              <a:avLst/>
            </a:prstGeom>
            <a:noFill/>
            <a:extLst>
              <a:ext uri="{909E8E84-426E-40DD-AFC4-6F175D3DCCD1}">
                <a14:hiddenFill xmlns:a14="http://schemas.microsoft.com/office/drawing/2010/main">
                  <a:solidFill>
                    <a:srgbClr val="FFFFFF"/>
                  </a:solidFill>
                </a14:hiddenFill>
              </a:ext>
            </a:extLst>
          </p:spPr>
        </p:pic>
        <p:sp>
          <p:nvSpPr>
            <p:cNvPr id="56328" name="Text Box 8"/>
            <p:cNvSpPr txBox="1">
              <a:spLocks noChangeArrowheads="1"/>
            </p:cNvSpPr>
            <p:nvPr/>
          </p:nvSpPr>
          <p:spPr bwMode="auto">
            <a:xfrm>
              <a:off x="1296" y="1632"/>
              <a:ext cx="1392" cy="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kumimoji="0" lang="ru-RU" altLang="ru-RU" b="1" dirty="0" err="1">
                  <a:solidFill>
                    <a:srgbClr val="FFFF00"/>
                  </a:solidFill>
                </a:rPr>
                <a:t>Вигини</a:t>
              </a:r>
              <a:r>
                <a:rPr kumimoji="0" lang="ru-RU" altLang="ru-RU" b="1" dirty="0">
                  <a:solidFill>
                    <a:srgbClr val="FFFF00"/>
                  </a:solidFill>
                </a:rPr>
                <a:t> та</a:t>
              </a:r>
              <a:r>
                <a:rPr kumimoji="0" lang="uk-UA" altLang="ru-RU" b="1" dirty="0">
                  <a:solidFill>
                    <a:srgbClr val="FFFF00"/>
                  </a:solidFill>
                </a:rPr>
                <a:t> злами</a:t>
              </a:r>
              <a:endParaRPr kumimoji="0" lang="ru-RU" altLang="ru-RU" dirty="0">
                <a:solidFill>
                  <a:srgbClr val="FFFF00"/>
                </a:solidFill>
              </a:endParaRPr>
            </a:p>
          </p:txBody>
        </p:sp>
      </p:grpSp>
      <p:grpSp>
        <p:nvGrpSpPr>
          <p:cNvPr id="56329" name="Group 9"/>
          <p:cNvGrpSpPr>
            <a:grpSpLocks/>
          </p:cNvGrpSpPr>
          <p:nvPr/>
        </p:nvGrpSpPr>
        <p:grpSpPr bwMode="auto">
          <a:xfrm>
            <a:off x="3886200" y="914400"/>
            <a:ext cx="1803400" cy="2198688"/>
            <a:chOff x="2448" y="576"/>
            <a:chExt cx="1136" cy="1385"/>
          </a:xfrm>
        </p:grpSpPr>
        <p:pic>
          <p:nvPicPr>
            <p:cNvPr id="56330" name="Picture 10" descr="priz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8" y="576"/>
              <a:ext cx="1136" cy="1104"/>
            </a:xfrm>
            <a:prstGeom prst="rect">
              <a:avLst/>
            </a:prstGeom>
            <a:noFill/>
            <a:extLst>
              <a:ext uri="{909E8E84-426E-40DD-AFC4-6F175D3DCCD1}">
                <a14:hiddenFill xmlns:a14="http://schemas.microsoft.com/office/drawing/2010/main">
                  <a:solidFill>
                    <a:srgbClr val="FFFFFF"/>
                  </a:solidFill>
                </a14:hiddenFill>
              </a:ext>
            </a:extLst>
          </p:spPr>
        </p:pic>
        <p:sp>
          <p:nvSpPr>
            <p:cNvPr id="56331" name="Text Box 11"/>
            <p:cNvSpPr txBox="1">
              <a:spLocks noChangeArrowheads="1"/>
            </p:cNvSpPr>
            <p:nvPr/>
          </p:nvSpPr>
          <p:spPr bwMode="auto">
            <a:xfrm>
              <a:off x="2592" y="1728"/>
              <a:ext cx="816" cy="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kumimoji="0" lang="ru-RU" altLang="ru-RU" b="1" dirty="0" err="1">
                  <a:solidFill>
                    <a:srgbClr val="FFFF00"/>
                  </a:solidFill>
                </a:rPr>
                <a:t>Крапки</a:t>
              </a:r>
              <a:endParaRPr kumimoji="0" lang="ru-RU" altLang="ru-RU" dirty="0">
                <a:solidFill>
                  <a:srgbClr val="FFFF00"/>
                </a:solidFill>
              </a:endParaRPr>
            </a:p>
          </p:txBody>
        </p:sp>
      </p:grpSp>
      <p:grpSp>
        <p:nvGrpSpPr>
          <p:cNvPr id="56332" name="Group 12"/>
          <p:cNvGrpSpPr>
            <a:grpSpLocks/>
          </p:cNvGrpSpPr>
          <p:nvPr/>
        </p:nvGrpSpPr>
        <p:grpSpPr bwMode="auto">
          <a:xfrm>
            <a:off x="5791200" y="914400"/>
            <a:ext cx="1803400" cy="2198688"/>
            <a:chOff x="3648" y="576"/>
            <a:chExt cx="1136" cy="1385"/>
          </a:xfrm>
        </p:grpSpPr>
        <p:pic>
          <p:nvPicPr>
            <p:cNvPr id="56333" name="Picture 13" descr="prizn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8" y="576"/>
              <a:ext cx="1136" cy="1104"/>
            </a:xfrm>
            <a:prstGeom prst="rect">
              <a:avLst/>
            </a:prstGeom>
            <a:noFill/>
            <a:extLst>
              <a:ext uri="{909E8E84-426E-40DD-AFC4-6F175D3DCCD1}">
                <a14:hiddenFill xmlns:a14="http://schemas.microsoft.com/office/drawing/2010/main">
                  <a:solidFill>
                    <a:srgbClr val="FFFFFF"/>
                  </a:solidFill>
                </a14:hiddenFill>
              </a:ext>
            </a:extLst>
          </p:spPr>
        </p:pic>
        <p:sp>
          <p:nvSpPr>
            <p:cNvPr id="56334" name="Text Box 14"/>
            <p:cNvSpPr txBox="1">
              <a:spLocks noChangeArrowheads="1"/>
            </p:cNvSpPr>
            <p:nvPr/>
          </p:nvSpPr>
          <p:spPr bwMode="auto">
            <a:xfrm>
              <a:off x="3792" y="1728"/>
              <a:ext cx="720" cy="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kumimoji="0" lang="ru-RU" altLang="ru-RU" b="1" dirty="0" err="1">
                  <a:solidFill>
                    <a:srgbClr val="FFFF00"/>
                  </a:solidFill>
                </a:rPr>
                <a:t>Гачки</a:t>
              </a:r>
              <a:endParaRPr kumimoji="0" lang="ru-RU" altLang="ru-RU" dirty="0">
                <a:solidFill>
                  <a:srgbClr val="FFFF00"/>
                </a:solidFill>
              </a:endParaRPr>
            </a:p>
          </p:txBody>
        </p:sp>
      </p:grpSp>
      <p:grpSp>
        <p:nvGrpSpPr>
          <p:cNvPr id="56335" name="Group 15"/>
          <p:cNvGrpSpPr>
            <a:grpSpLocks/>
          </p:cNvGrpSpPr>
          <p:nvPr/>
        </p:nvGrpSpPr>
        <p:grpSpPr bwMode="auto">
          <a:xfrm>
            <a:off x="7391400" y="914400"/>
            <a:ext cx="1981200" cy="2474913"/>
            <a:chOff x="4656" y="576"/>
            <a:chExt cx="1248" cy="1559"/>
          </a:xfrm>
        </p:grpSpPr>
        <p:pic>
          <p:nvPicPr>
            <p:cNvPr id="56336" name="Picture 16" descr="prizn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48" y="576"/>
              <a:ext cx="912" cy="1136"/>
            </a:xfrm>
            <a:prstGeom prst="rect">
              <a:avLst/>
            </a:prstGeom>
            <a:noFill/>
            <a:extLst>
              <a:ext uri="{909E8E84-426E-40DD-AFC4-6F175D3DCCD1}">
                <a14:hiddenFill xmlns:a14="http://schemas.microsoft.com/office/drawing/2010/main">
                  <a:solidFill>
                    <a:srgbClr val="FFFFFF"/>
                  </a:solidFill>
                </a14:hiddenFill>
              </a:ext>
            </a:extLst>
          </p:spPr>
        </p:pic>
        <p:sp>
          <p:nvSpPr>
            <p:cNvPr id="56337" name="Text Box 17"/>
            <p:cNvSpPr txBox="1">
              <a:spLocks noChangeArrowheads="1"/>
            </p:cNvSpPr>
            <p:nvPr/>
          </p:nvSpPr>
          <p:spPr bwMode="auto">
            <a:xfrm>
              <a:off x="4656" y="1728"/>
              <a:ext cx="1248" cy="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kumimoji="0" lang="ru-RU" altLang="ru-RU" b="1" dirty="0">
                  <a:solidFill>
                    <a:srgbClr val="FFFF00"/>
                  </a:solidFill>
                </a:rPr>
                <a:t>Початки та </a:t>
              </a:r>
              <a:r>
                <a:rPr kumimoji="0" lang="ru-RU" altLang="ru-RU" b="1" dirty="0" err="1">
                  <a:solidFill>
                    <a:srgbClr val="FFFF00"/>
                  </a:solidFill>
                </a:rPr>
                <a:t>закінчення</a:t>
              </a:r>
              <a:endParaRPr kumimoji="0" lang="ru-RU" altLang="ru-RU" dirty="0">
                <a:solidFill>
                  <a:srgbClr val="FFFF00"/>
                </a:solidFill>
              </a:endParaRPr>
            </a:p>
          </p:txBody>
        </p:sp>
      </p:grpSp>
      <p:grpSp>
        <p:nvGrpSpPr>
          <p:cNvPr id="56338" name="Group 18"/>
          <p:cNvGrpSpPr>
            <a:grpSpLocks/>
          </p:cNvGrpSpPr>
          <p:nvPr/>
        </p:nvGrpSpPr>
        <p:grpSpPr bwMode="auto">
          <a:xfrm>
            <a:off x="0" y="3733801"/>
            <a:ext cx="2209800" cy="2703513"/>
            <a:chOff x="0" y="2352"/>
            <a:chExt cx="1392" cy="1703"/>
          </a:xfrm>
        </p:grpSpPr>
        <p:pic>
          <p:nvPicPr>
            <p:cNvPr id="56339" name="Picture 19" descr="prizn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 y="2352"/>
              <a:ext cx="1136" cy="1224"/>
            </a:xfrm>
            <a:prstGeom prst="rect">
              <a:avLst/>
            </a:prstGeom>
            <a:noFill/>
            <a:extLst>
              <a:ext uri="{909E8E84-426E-40DD-AFC4-6F175D3DCCD1}">
                <a14:hiddenFill xmlns:a14="http://schemas.microsoft.com/office/drawing/2010/main">
                  <a:solidFill>
                    <a:srgbClr val="FFFFFF"/>
                  </a:solidFill>
                </a14:hiddenFill>
              </a:ext>
            </a:extLst>
          </p:spPr>
        </p:pic>
        <p:sp>
          <p:nvSpPr>
            <p:cNvPr id="56340" name="Text Box 20"/>
            <p:cNvSpPr txBox="1">
              <a:spLocks noChangeArrowheads="1"/>
            </p:cNvSpPr>
            <p:nvPr/>
          </p:nvSpPr>
          <p:spPr bwMode="auto">
            <a:xfrm>
              <a:off x="0" y="3648"/>
              <a:ext cx="1392" cy="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kumimoji="0" lang="ru-RU" altLang="ru-RU" b="1" dirty="0" err="1">
                  <a:solidFill>
                    <a:srgbClr val="FFFF00"/>
                  </a:solidFill>
                </a:rPr>
                <a:t>Випуклості</a:t>
              </a:r>
              <a:r>
                <a:rPr kumimoji="0" lang="ru-RU" altLang="ru-RU" b="1" dirty="0">
                  <a:solidFill>
                    <a:srgbClr val="FFFF00"/>
                  </a:solidFill>
                </a:rPr>
                <a:t> та </a:t>
              </a:r>
              <a:r>
                <a:rPr kumimoji="0" lang="ru-RU" altLang="ru-RU" b="1" dirty="0" err="1">
                  <a:solidFill>
                    <a:srgbClr val="FFFF00"/>
                  </a:solidFill>
                </a:rPr>
                <a:t>угнутості</a:t>
              </a:r>
              <a:endParaRPr kumimoji="0" lang="ru-RU" altLang="ru-RU" dirty="0">
                <a:solidFill>
                  <a:srgbClr val="FFFF00"/>
                </a:solidFill>
              </a:endParaRPr>
            </a:p>
          </p:txBody>
        </p:sp>
      </p:grpSp>
      <p:grpSp>
        <p:nvGrpSpPr>
          <p:cNvPr id="56341" name="Group 21"/>
          <p:cNvGrpSpPr>
            <a:grpSpLocks/>
          </p:cNvGrpSpPr>
          <p:nvPr/>
        </p:nvGrpSpPr>
        <p:grpSpPr bwMode="auto">
          <a:xfrm>
            <a:off x="2133600" y="3733801"/>
            <a:ext cx="1803400" cy="2655888"/>
            <a:chOff x="1344" y="2352"/>
            <a:chExt cx="1136" cy="1673"/>
          </a:xfrm>
        </p:grpSpPr>
        <p:pic>
          <p:nvPicPr>
            <p:cNvPr id="56342" name="Picture 22" descr="prizn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4" y="2352"/>
              <a:ext cx="1136" cy="1248"/>
            </a:xfrm>
            <a:prstGeom prst="rect">
              <a:avLst/>
            </a:prstGeom>
            <a:noFill/>
            <a:extLst>
              <a:ext uri="{909E8E84-426E-40DD-AFC4-6F175D3DCCD1}">
                <a14:hiddenFill xmlns:a14="http://schemas.microsoft.com/office/drawing/2010/main">
                  <a:solidFill>
                    <a:srgbClr val="FFFFFF"/>
                  </a:solidFill>
                </a14:hiddenFill>
              </a:ext>
            </a:extLst>
          </p:spPr>
        </p:pic>
        <p:sp>
          <p:nvSpPr>
            <p:cNvPr id="56343" name="Text Box 23"/>
            <p:cNvSpPr txBox="1">
              <a:spLocks noChangeArrowheads="1"/>
            </p:cNvSpPr>
            <p:nvPr/>
          </p:nvSpPr>
          <p:spPr bwMode="auto">
            <a:xfrm>
              <a:off x="1440" y="3792"/>
              <a:ext cx="912" cy="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kumimoji="0" lang="ru-RU" altLang="ru-RU" b="1" dirty="0" err="1">
                  <a:solidFill>
                    <a:srgbClr val="FFFF00"/>
                  </a:solidFill>
                </a:rPr>
                <a:t>Містки</a:t>
              </a:r>
              <a:endParaRPr kumimoji="0" lang="ru-RU" altLang="ru-RU" dirty="0">
                <a:solidFill>
                  <a:srgbClr val="FFFF00"/>
                </a:solidFill>
              </a:endParaRPr>
            </a:p>
          </p:txBody>
        </p:sp>
      </p:grpSp>
      <p:grpSp>
        <p:nvGrpSpPr>
          <p:cNvPr id="56344" name="Group 24"/>
          <p:cNvGrpSpPr>
            <a:grpSpLocks/>
          </p:cNvGrpSpPr>
          <p:nvPr/>
        </p:nvGrpSpPr>
        <p:grpSpPr bwMode="auto">
          <a:xfrm>
            <a:off x="4114800" y="3733801"/>
            <a:ext cx="1676400" cy="2655888"/>
            <a:chOff x="2592" y="2352"/>
            <a:chExt cx="1056" cy="1673"/>
          </a:xfrm>
        </p:grpSpPr>
        <p:pic>
          <p:nvPicPr>
            <p:cNvPr id="56345" name="Picture 25" descr="prizn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92" y="2352"/>
              <a:ext cx="1056" cy="1200"/>
            </a:xfrm>
            <a:prstGeom prst="rect">
              <a:avLst/>
            </a:prstGeom>
            <a:noFill/>
            <a:extLst>
              <a:ext uri="{909E8E84-426E-40DD-AFC4-6F175D3DCCD1}">
                <a14:hiddenFill xmlns:a14="http://schemas.microsoft.com/office/drawing/2010/main">
                  <a:solidFill>
                    <a:srgbClr val="FFFFFF"/>
                  </a:solidFill>
                </a14:hiddenFill>
              </a:ext>
            </a:extLst>
          </p:spPr>
        </p:pic>
        <p:sp>
          <p:nvSpPr>
            <p:cNvPr id="56346" name="Text Box 26"/>
            <p:cNvSpPr txBox="1">
              <a:spLocks noChangeArrowheads="1"/>
            </p:cNvSpPr>
            <p:nvPr/>
          </p:nvSpPr>
          <p:spPr bwMode="auto">
            <a:xfrm>
              <a:off x="2736" y="3792"/>
              <a:ext cx="912" cy="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kumimoji="0" lang="ru-RU" altLang="ru-RU" b="1" dirty="0" err="1">
                  <a:solidFill>
                    <a:srgbClr val="FFFF00"/>
                  </a:solidFill>
                </a:rPr>
                <a:t>Вічки</a:t>
              </a:r>
              <a:endParaRPr kumimoji="0" lang="ru-RU" altLang="ru-RU" dirty="0">
                <a:solidFill>
                  <a:srgbClr val="FFFF00"/>
                </a:solidFill>
              </a:endParaRPr>
            </a:p>
          </p:txBody>
        </p:sp>
      </p:grpSp>
      <p:grpSp>
        <p:nvGrpSpPr>
          <p:cNvPr id="56347" name="Group 27"/>
          <p:cNvGrpSpPr>
            <a:grpSpLocks/>
          </p:cNvGrpSpPr>
          <p:nvPr/>
        </p:nvGrpSpPr>
        <p:grpSpPr bwMode="auto">
          <a:xfrm>
            <a:off x="5943600" y="3886201"/>
            <a:ext cx="1447800" cy="2503488"/>
            <a:chOff x="3744" y="2448"/>
            <a:chExt cx="912" cy="1577"/>
          </a:xfrm>
        </p:grpSpPr>
        <p:pic>
          <p:nvPicPr>
            <p:cNvPr id="56348" name="Picture 28" descr="prizn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92" y="2448"/>
              <a:ext cx="798" cy="1136"/>
            </a:xfrm>
            <a:prstGeom prst="rect">
              <a:avLst/>
            </a:prstGeom>
            <a:noFill/>
            <a:extLst>
              <a:ext uri="{909E8E84-426E-40DD-AFC4-6F175D3DCCD1}">
                <a14:hiddenFill xmlns:a14="http://schemas.microsoft.com/office/drawing/2010/main">
                  <a:solidFill>
                    <a:srgbClr val="FFFFFF"/>
                  </a:solidFill>
                </a14:hiddenFill>
              </a:ext>
            </a:extLst>
          </p:spPr>
        </p:pic>
        <p:sp>
          <p:nvSpPr>
            <p:cNvPr id="56349" name="Text Box 29"/>
            <p:cNvSpPr txBox="1">
              <a:spLocks noChangeArrowheads="1"/>
            </p:cNvSpPr>
            <p:nvPr/>
          </p:nvSpPr>
          <p:spPr bwMode="auto">
            <a:xfrm>
              <a:off x="3744" y="3792"/>
              <a:ext cx="912" cy="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kumimoji="0" lang="ru-RU" altLang="ru-RU" b="1" dirty="0" err="1">
                  <a:solidFill>
                    <a:srgbClr val="FFFF00"/>
                  </a:solidFill>
                </a:rPr>
                <a:t>Уривки</a:t>
              </a:r>
              <a:endParaRPr kumimoji="0" lang="ru-RU" altLang="ru-RU" dirty="0">
                <a:solidFill>
                  <a:srgbClr val="FFFF00"/>
                </a:solidFill>
              </a:endParaRPr>
            </a:p>
          </p:txBody>
        </p:sp>
      </p:grpSp>
      <p:grpSp>
        <p:nvGrpSpPr>
          <p:cNvPr id="56350" name="Group 30"/>
          <p:cNvGrpSpPr>
            <a:grpSpLocks/>
          </p:cNvGrpSpPr>
          <p:nvPr/>
        </p:nvGrpSpPr>
        <p:grpSpPr bwMode="auto">
          <a:xfrm>
            <a:off x="7345363" y="3886201"/>
            <a:ext cx="1798637" cy="2627313"/>
            <a:chOff x="4627" y="2448"/>
            <a:chExt cx="1133" cy="1655"/>
          </a:xfrm>
        </p:grpSpPr>
        <p:pic>
          <p:nvPicPr>
            <p:cNvPr id="56351" name="Picture 31" descr="prizn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27" y="2448"/>
              <a:ext cx="1133" cy="1144"/>
            </a:xfrm>
            <a:prstGeom prst="rect">
              <a:avLst/>
            </a:prstGeom>
            <a:noFill/>
            <a:extLst>
              <a:ext uri="{909E8E84-426E-40DD-AFC4-6F175D3DCCD1}">
                <a14:hiddenFill xmlns:a14="http://schemas.microsoft.com/office/drawing/2010/main">
                  <a:solidFill>
                    <a:srgbClr val="FFFFFF"/>
                  </a:solidFill>
                </a14:hiddenFill>
              </a:ext>
            </a:extLst>
          </p:spPr>
        </p:pic>
        <p:sp>
          <p:nvSpPr>
            <p:cNvPr id="56352" name="Text Box 32"/>
            <p:cNvSpPr txBox="1">
              <a:spLocks noChangeArrowheads="1"/>
            </p:cNvSpPr>
            <p:nvPr/>
          </p:nvSpPr>
          <p:spPr bwMode="auto">
            <a:xfrm>
              <a:off x="4848" y="3696"/>
              <a:ext cx="912" cy="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kumimoji="0" lang="ru-RU" altLang="ru-RU" b="1" dirty="0" err="1">
                  <a:solidFill>
                    <a:srgbClr val="FFFF00"/>
                  </a:solidFill>
                </a:rPr>
                <a:t>Розриви</a:t>
              </a:r>
              <a:r>
                <a:rPr kumimoji="0" lang="ru-RU" altLang="ru-RU" b="1" dirty="0">
                  <a:solidFill>
                    <a:srgbClr val="FFFF00"/>
                  </a:solidFill>
                </a:rPr>
                <a:t> </a:t>
              </a:r>
              <a:r>
                <a:rPr kumimoji="0" lang="ru-RU" altLang="ru-RU" b="1" dirty="0" err="1">
                  <a:solidFill>
                    <a:srgbClr val="FFFF00"/>
                  </a:solidFill>
                </a:rPr>
                <a:t>ліній</a:t>
              </a:r>
              <a:endParaRPr kumimoji="0" lang="ru-RU" altLang="ru-RU" dirty="0">
                <a:solidFill>
                  <a:srgbClr val="FFFF00"/>
                </a:solidFill>
              </a:endParaRPr>
            </a:p>
          </p:txBody>
        </p:sp>
      </p:grpSp>
      <p:sp>
        <p:nvSpPr>
          <p:cNvPr id="33" name="Text Box 5"/>
          <p:cNvSpPr txBox="1">
            <a:spLocks noChangeArrowheads="1"/>
          </p:cNvSpPr>
          <p:nvPr/>
        </p:nvSpPr>
        <p:spPr bwMode="auto">
          <a:xfrm>
            <a:off x="152400" y="2743200"/>
            <a:ext cx="2209800"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kumimoji="0" lang="ru-RU" altLang="ru-RU" b="1" dirty="0" err="1">
                <a:solidFill>
                  <a:srgbClr val="FFFF00"/>
                </a:solidFill>
              </a:rPr>
              <a:t>Злиття</a:t>
            </a:r>
            <a:r>
              <a:rPr kumimoji="0" lang="ru-RU" altLang="ru-RU" b="1" dirty="0">
                <a:solidFill>
                  <a:srgbClr val="FFFF00"/>
                </a:solidFill>
              </a:rPr>
              <a:t> та </a:t>
            </a:r>
            <a:r>
              <a:rPr kumimoji="0" lang="ru-RU" altLang="ru-RU" b="1" dirty="0" err="1">
                <a:solidFill>
                  <a:srgbClr val="FFFF00"/>
                </a:solidFill>
              </a:rPr>
              <a:t>розгалуження</a:t>
            </a:r>
            <a:endParaRPr kumimoji="0" lang="ru-RU" altLang="ru-RU" dirty="0">
              <a:solidFill>
                <a:srgbClr val="FFFF00"/>
              </a:solidFill>
            </a:endParaRPr>
          </a:p>
        </p:txBody>
      </p:sp>
    </p:spTree>
    <p:extLst>
      <p:ext uri="{BB962C8B-B14F-4D97-AF65-F5344CB8AC3E}">
        <p14:creationId xmlns:p14="http://schemas.microsoft.com/office/powerpoint/2010/main" val="93546448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6322">
                                            <p:txEl>
                                              <p:pRg st="0" end="0"/>
                                            </p:txEl>
                                          </p:spTgt>
                                        </p:tgtEl>
                                        <p:attrNameLst>
                                          <p:attrName>style.visibility</p:attrName>
                                        </p:attrNameLst>
                                      </p:cBhvr>
                                      <p:to>
                                        <p:strVal val="visible"/>
                                      </p:to>
                                    </p:set>
                                    <p:animEffect transition="in" filter="wipe(up)">
                                      <p:cBhvr>
                                        <p:cTn id="7" dur="500"/>
                                        <p:tgtEl>
                                          <p:spTgt spid="5632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56323"/>
                                        </p:tgtEl>
                                        <p:attrNameLst>
                                          <p:attrName>style.visibility</p:attrName>
                                        </p:attrNameLst>
                                      </p:cBhvr>
                                      <p:to>
                                        <p:strVal val="visible"/>
                                      </p:to>
                                    </p:set>
                                    <p:animEffect transition="in" filter="box(out)">
                                      <p:cBhvr>
                                        <p:cTn id="12" dur="500"/>
                                        <p:tgtEl>
                                          <p:spTgt spid="56323"/>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56326"/>
                                        </p:tgtEl>
                                        <p:attrNameLst>
                                          <p:attrName>style.visibility</p:attrName>
                                        </p:attrNameLst>
                                      </p:cBhvr>
                                      <p:to>
                                        <p:strVal val="visible"/>
                                      </p:to>
                                    </p:set>
                                    <p:animEffect transition="in" filter="box(out)">
                                      <p:cBhvr>
                                        <p:cTn id="17" dur="500"/>
                                        <p:tgtEl>
                                          <p:spTgt spid="56326"/>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56329"/>
                                        </p:tgtEl>
                                        <p:attrNameLst>
                                          <p:attrName>style.visibility</p:attrName>
                                        </p:attrNameLst>
                                      </p:cBhvr>
                                      <p:to>
                                        <p:strVal val="visible"/>
                                      </p:to>
                                    </p:set>
                                    <p:animEffect transition="in" filter="box(out)">
                                      <p:cBhvr>
                                        <p:cTn id="22" dur="500"/>
                                        <p:tgtEl>
                                          <p:spTgt spid="56329"/>
                                        </p:tgtEl>
                                      </p:cBhvr>
                                    </p:animEffect>
                                  </p:childTnLst>
                                  <p:subTnLst>
                                    <p:audio>
                                      <p:cMediaNode>
                                        <p:cTn display="0" masterRel="sameClick">
                                          <p:stCondLst>
                                            <p:cond evt="begin" delay="0">
                                              <p:tn val="20"/>
                                            </p:cond>
                                          </p:stCondLst>
                                          <p:endCondLst>
                                            <p:cond evt="onStopAudio" delay="0">
                                              <p:tgtEl>
                                                <p:sldTgt/>
                                              </p:tgtEl>
                                            </p:cond>
                                          </p:endCondLst>
                                        </p:cTn>
                                        <p:tgtEl>
                                          <p:sndTgt r:embed="rId2" name="CAMERA.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nodeType="clickEffect">
                                  <p:stCondLst>
                                    <p:cond delay="0"/>
                                  </p:stCondLst>
                                  <p:childTnLst>
                                    <p:set>
                                      <p:cBhvr>
                                        <p:cTn id="26" dur="1" fill="hold">
                                          <p:stCondLst>
                                            <p:cond delay="0"/>
                                          </p:stCondLst>
                                        </p:cTn>
                                        <p:tgtEl>
                                          <p:spTgt spid="56332"/>
                                        </p:tgtEl>
                                        <p:attrNameLst>
                                          <p:attrName>style.visibility</p:attrName>
                                        </p:attrNameLst>
                                      </p:cBhvr>
                                      <p:to>
                                        <p:strVal val="visible"/>
                                      </p:to>
                                    </p:set>
                                    <p:animEffect transition="in" filter="box(out)">
                                      <p:cBhvr>
                                        <p:cTn id="27" dur="500"/>
                                        <p:tgtEl>
                                          <p:spTgt spid="56332"/>
                                        </p:tgtEl>
                                      </p:cBhvr>
                                    </p:animEffect>
                                  </p:childTnLst>
                                  <p:subTnLst>
                                    <p:audio>
                                      <p:cMediaNode>
                                        <p:cTn display="0" masterRel="sameClick">
                                          <p:stCondLst>
                                            <p:cond evt="begin" delay="0">
                                              <p:tn val="25"/>
                                            </p:cond>
                                          </p:stCondLst>
                                          <p:endCondLst>
                                            <p:cond evt="onStopAudio" delay="0">
                                              <p:tgtEl>
                                                <p:sldTgt/>
                                              </p:tgtEl>
                                            </p:cond>
                                          </p:endCondLst>
                                        </p:cTn>
                                        <p:tgtEl>
                                          <p:sndTgt r:embed="rId2" name="CAMERA.WAV"/>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nodeType="clickEffect">
                                  <p:stCondLst>
                                    <p:cond delay="0"/>
                                  </p:stCondLst>
                                  <p:childTnLst>
                                    <p:set>
                                      <p:cBhvr>
                                        <p:cTn id="31" dur="1" fill="hold">
                                          <p:stCondLst>
                                            <p:cond delay="0"/>
                                          </p:stCondLst>
                                        </p:cTn>
                                        <p:tgtEl>
                                          <p:spTgt spid="56335"/>
                                        </p:tgtEl>
                                        <p:attrNameLst>
                                          <p:attrName>style.visibility</p:attrName>
                                        </p:attrNameLst>
                                      </p:cBhvr>
                                      <p:to>
                                        <p:strVal val="visible"/>
                                      </p:to>
                                    </p:set>
                                    <p:animEffect transition="in" filter="box(out)">
                                      <p:cBhvr>
                                        <p:cTn id="32" dur="500"/>
                                        <p:tgtEl>
                                          <p:spTgt spid="56335"/>
                                        </p:tgtEl>
                                      </p:cBhvr>
                                    </p:animEffect>
                                  </p:childTnLst>
                                  <p:subTnLst>
                                    <p:audio>
                                      <p:cMediaNode>
                                        <p:cTn display="0" masterRel="sameClick">
                                          <p:stCondLst>
                                            <p:cond evt="begin" delay="0">
                                              <p:tn val="30"/>
                                            </p:cond>
                                          </p:stCondLst>
                                          <p:endCondLst>
                                            <p:cond evt="onStopAudio" delay="0">
                                              <p:tgtEl>
                                                <p:sldTgt/>
                                              </p:tgtEl>
                                            </p:cond>
                                          </p:endCondLst>
                                        </p:cTn>
                                        <p:tgtEl>
                                          <p:sndTgt r:embed="rId2" name="CAMERA.WAV"/>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nodeType="clickEffect">
                                  <p:stCondLst>
                                    <p:cond delay="0"/>
                                  </p:stCondLst>
                                  <p:childTnLst>
                                    <p:set>
                                      <p:cBhvr>
                                        <p:cTn id="36" dur="1" fill="hold">
                                          <p:stCondLst>
                                            <p:cond delay="0"/>
                                          </p:stCondLst>
                                        </p:cTn>
                                        <p:tgtEl>
                                          <p:spTgt spid="56338"/>
                                        </p:tgtEl>
                                        <p:attrNameLst>
                                          <p:attrName>style.visibility</p:attrName>
                                        </p:attrNameLst>
                                      </p:cBhvr>
                                      <p:to>
                                        <p:strVal val="visible"/>
                                      </p:to>
                                    </p:set>
                                    <p:animEffect transition="in" filter="box(out)">
                                      <p:cBhvr>
                                        <p:cTn id="37" dur="500"/>
                                        <p:tgtEl>
                                          <p:spTgt spid="56338"/>
                                        </p:tgtEl>
                                      </p:cBhvr>
                                    </p:animEffect>
                                  </p:childTnLst>
                                  <p:subTnLst>
                                    <p:audio>
                                      <p:cMediaNode>
                                        <p:cTn display="0" masterRel="sameClick">
                                          <p:stCondLst>
                                            <p:cond evt="begin" delay="0">
                                              <p:tn val="35"/>
                                            </p:cond>
                                          </p:stCondLst>
                                          <p:endCondLst>
                                            <p:cond evt="onStopAudio" delay="0">
                                              <p:tgtEl>
                                                <p:sldTgt/>
                                              </p:tgtEl>
                                            </p:cond>
                                          </p:endCondLst>
                                        </p:cTn>
                                        <p:tgtEl>
                                          <p:sndTgt r:embed="rId2" name="CAMERA.WAV"/>
                                        </p:tgtEl>
                                      </p:cMediaNode>
                                    </p:audio>
                                  </p:sub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nodeType="clickEffect">
                                  <p:stCondLst>
                                    <p:cond delay="0"/>
                                  </p:stCondLst>
                                  <p:childTnLst>
                                    <p:set>
                                      <p:cBhvr>
                                        <p:cTn id="41" dur="1" fill="hold">
                                          <p:stCondLst>
                                            <p:cond delay="0"/>
                                          </p:stCondLst>
                                        </p:cTn>
                                        <p:tgtEl>
                                          <p:spTgt spid="56341"/>
                                        </p:tgtEl>
                                        <p:attrNameLst>
                                          <p:attrName>style.visibility</p:attrName>
                                        </p:attrNameLst>
                                      </p:cBhvr>
                                      <p:to>
                                        <p:strVal val="visible"/>
                                      </p:to>
                                    </p:set>
                                    <p:animEffect transition="in" filter="box(out)">
                                      <p:cBhvr>
                                        <p:cTn id="42" dur="500"/>
                                        <p:tgtEl>
                                          <p:spTgt spid="56341"/>
                                        </p:tgtEl>
                                      </p:cBhvr>
                                    </p:animEffect>
                                  </p:childTnLst>
                                  <p:subTnLst>
                                    <p:audio>
                                      <p:cMediaNode>
                                        <p:cTn display="0" masterRel="sameClick">
                                          <p:stCondLst>
                                            <p:cond evt="begin" delay="0">
                                              <p:tn val="40"/>
                                            </p:cond>
                                          </p:stCondLst>
                                          <p:endCondLst>
                                            <p:cond evt="onStopAudio" delay="0">
                                              <p:tgtEl>
                                                <p:sldTgt/>
                                              </p:tgtEl>
                                            </p:cond>
                                          </p:endCondLst>
                                        </p:cTn>
                                        <p:tgtEl>
                                          <p:sndTgt r:embed="rId2" name="CAMERA.WAV"/>
                                        </p:tgtEl>
                                      </p:cMediaNode>
                                    </p:audio>
                                  </p:sub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32" fill="hold" nodeType="clickEffect">
                                  <p:stCondLst>
                                    <p:cond delay="0"/>
                                  </p:stCondLst>
                                  <p:childTnLst>
                                    <p:set>
                                      <p:cBhvr>
                                        <p:cTn id="46" dur="1" fill="hold">
                                          <p:stCondLst>
                                            <p:cond delay="0"/>
                                          </p:stCondLst>
                                        </p:cTn>
                                        <p:tgtEl>
                                          <p:spTgt spid="56344"/>
                                        </p:tgtEl>
                                        <p:attrNameLst>
                                          <p:attrName>style.visibility</p:attrName>
                                        </p:attrNameLst>
                                      </p:cBhvr>
                                      <p:to>
                                        <p:strVal val="visible"/>
                                      </p:to>
                                    </p:set>
                                    <p:animEffect transition="in" filter="box(out)">
                                      <p:cBhvr>
                                        <p:cTn id="47" dur="500"/>
                                        <p:tgtEl>
                                          <p:spTgt spid="56344"/>
                                        </p:tgtEl>
                                      </p:cBhvr>
                                    </p:animEffect>
                                  </p:childTnLst>
                                  <p:subTnLst>
                                    <p:audio>
                                      <p:cMediaNode>
                                        <p:cTn display="0" masterRel="sameClick">
                                          <p:stCondLst>
                                            <p:cond evt="begin" delay="0">
                                              <p:tn val="45"/>
                                            </p:cond>
                                          </p:stCondLst>
                                          <p:endCondLst>
                                            <p:cond evt="onStopAudio" delay="0">
                                              <p:tgtEl>
                                                <p:sldTgt/>
                                              </p:tgtEl>
                                            </p:cond>
                                          </p:endCondLst>
                                        </p:cTn>
                                        <p:tgtEl>
                                          <p:sndTgt r:embed="rId2" name="CAMERA.WAV"/>
                                        </p:tgtEl>
                                      </p:cMediaNode>
                                    </p:audio>
                                  </p:sub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32" fill="hold" nodeType="clickEffect">
                                  <p:stCondLst>
                                    <p:cond delay="0"/>
                                  </p:stCondLst>
                                  <p:childTnLst>
                                    <p:set>
                                      <p:cBhvr>
                                        <p:cTn id="51" dur="1" fill="hold">
                                          <p:stCondLst>
                                            <p:cond delay="0"/>
                                          </p:stCondLst>
                                        </p:cTn>
                                        <p:tgtEl>
                                          <p:spTgt spid="56347"/>
                                        </p:tgtEl>
                                        <p:attrNameLst>
                                          <p:attrName>style.visibility</p:attrName>
                                        </p:attrNameLst>
                                      </p:cBhvr>
                                      <p:to>
                                        <p:strVal val="visible"/>
                                      </p:to>
                                    </p:set>
                                    <p:animEffect transition="in" filter="box(out)">
                                      <p:cBhvr>
                                        <p:cTn id="52" dur="500"/>
                                        <p:tgtEl>
                                          <p:spTgt spid="56347"/>
                                        </p:tgtEl>
                                      </p:cBhvr>
                                    </p:animEffect>
                                  </p:childTnLst>
                                  <p:subTnLst>
                                    <p:audio>
                                      <p:cMediaNode>
                                        <p:cTn display="0" masterRel="sameClick">
                                          <p:stCondLst>
                                            <p:cond evt="begin" delay="0">
                                              <p:tn val="50"/>
                                            </p:cond>
                                          </p:stCondLst>
                                          <p:endCondLst>
                                            <p:cond evt="onStopAudio" delay="0">
                                              <p:tgtEl>
                                                <p:sldTgt/>
                                              </p:tgtEl>
                                            </p:cond>
                                          </p:endCondLst>
                                        </p:cTn>
                                        <p:tgtEl>
                                          <p:sndTgt r:embed="rId2" name="CAMERA.WAV"/>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32" fill="hold" nodeType="clickEffect">
                                  <p:stCondLst>
                                    <p:cond delay="0"/>
                                  </p:stCondLst>
                                  <p:childTnLst>
                                    <p:set>
                                      <p:cBhvr>
                                        <p:cTn id="56" dur="1" fill="hold">
                                          <p:stCondLst>
                                            <p:cond delay="0"/>
                                          </p:stCondLst>
                                        </p:cTn>
                                        <p:tgtEl>
                                          <p:spTgt spid="56350"/>
                                        </p:tgtEl>
                                        <p:attrNameLst>
                                          <p:attrName>style.visibility</p:attrName>
                                        </p:attrNameLst>
                                      </p:cBhvr>
                                      <p:to>
                                        <p:strVal val="visible"/>
                                      </p:to>
                                    </p:set>
                                    <p:animEffect transition="in" filter="box(out)">
                                      <p:cBhvr>
                                        <p:cTn id="57" dur="500"/>
                                        <p:tgtEl>
                                          <p:spTgt spid="56350"/>
                                        </p:tgtEl>
                                      </p:cBhvr>
                                    </p:animEffect>
                                  </p:childTnLst>
                                  <p:subTnLst>
                                    <p:audio>
                                      <p:cMediaNode>
                                        <p:cTn display="0" masterRel="sameClick">
                                          <p:stCondLst>
                                            <p:cond evt="begin" delay="0">
                                              <p:tn val="5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49573" name="Picture 5" descr="Разветвление"/>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298" y="1766438"/>
            <a:ext cx="2808400" cy="28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9574" name="Text Box 6"/>
          <p:cNvSpPr txBox="1">
            <a:spLocks noChangeArrowheads="1"/>
          </p:cNvSpPr>
          <p:nvPr/>
        </p:nvSpPr>
        <p:spPr bwMode="auto">
          <a:xfrm>
            <a:off x="114898" y="5291138"/>
            <a:ext cx="1371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algn="ctr">
              <a:spcBef>
                <a:spcPct val="50000"/>
              </a:spcBef>
            </a:pPr>
            <a:r>
              <a:rPr lang="ru-RU" altLang="ru-RU" sz="2400" b="1" dirty="0" err="1">
                <a:latin typeface="Times New Roman" pitchFamily="18" charset="0"/>
              </a:rPr>
              <a:t>місток</a:t>
            </a:r>
            <a:endParaRPr lang="ru-RU" altLang="ru-RU" sz="2400" b="1" dirty="0">
              <a:latin typeface="Times New Roman" pitchFamily="18" charset="0"/>
            </a:endParaRPr>
          </a:p>
        </p:txBody>
      </p:sp>
      <p:sp>
        <p:nvSpPr>
          <p:cNvPr id="749575" name="Text Box 7"/>
          <p:cNvSpPr txBox="1">
            <a:spLocks noChangeArrowheads="1"/>
          </p:cNvSpPr>
          <p:nvPr/>
        </p:nvSpPr>
        <p:spPr bwMode="auto">
          <a:xfrm>
            <a:off x="1664916" y="5335133"/>
            <a:ext cx="2114996"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algn="ctr">
              <a:spcBef>
                <a:spcPct val="50000"/>
              </a:spcBef>
            </a:pPr>
            <a:r>
              <a:rPr lang="ru-RU" altLang="ru-RU" sz="2400" b="1" dirty="0" err="1" smtClean="0">
                <a:latin typeface="Times New Roman" pitchFamily="18" charset="0"/>
              </a:rPr>
              <a:t>розгалуження</a:t>
            </a:r>
            <a:endParaRPr lang="ru-RU" altLang="ru-RU" sz="2400" b="1" dirty="0">
              <a:latin typeface="Times New Roman" pitchFamily="18" charset="0"/>
            </a:endParaRPr>
          </a:p>
        </p:txBody>
      </p:sp>
      <p:sp>
        <p:nvSpPr>
          <p:cNvPr id="749577" name="Line 9"/>
          <p:cNvSpPr>
            <a:spLocks noChangeShapeType="1"/>
          </p:cNvSpPr>
          <p:nvPr/>
        </p:nvSpPr>
        <p:spPr bwMode="auto">
          <a:xfrm flipV="1">
            <a:off x="800698" y="3909673"/>
            <a:ext cx="821524" cy="1381465"/>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ru-RU"/>
          </a:p>
        </p:txBody>
      </p:sp>
      <p:sp>
        <p:nvSpPr>
          <p:cNvPr id="749578" name="Line 10"/>
          <p:cNvSpPr>
            <a:spLocks noChangeShapeType="1"/>
          </p:cNvSpPr>
          <p:nvPr/>
        </p:nvSpPr>
        <p:spPr bwMode="auto">
          <a:xfrm flipH="1" flipV="1">
            <a:off x="1933026" y="3047278"/>
            <a:ext cx="595569" cy="2243859"/>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ru-RU"/>
          </a:p>
        </p:txBody>
      </p:sp>
      <p:pic>
        <p:nvPicPr>
          <p:cNvPr id="10" name="Picture 5" descr="Крючок"/>
          <p:cNvPicPr>
            <a:picLocks noChangeAspect="1" noChangeArrowheads="1"/>
          </p:cNvPicPr>
          <p:nvPr/>
        </p:nvPicPr>
        <p:blipFill>
          <a:blip r:embed="rId3">
            <a:extLst>
              <a:ext uri="{28A0092B-C50C-407E-A947-70E740481C1C}">
                <a14:useLocalDpi xmlns:a14="http://schemas.microsoft.com/office/drawing/2010/main" val="0"/>
              </a:ext>
            </a:extLst>
          </a:blip>
          <a:srcRect b="9525"/>
          <a:stretch>
            <a:fillRect/>
          </a:stretch>
        </p:blipFill>
        <p:spPr bwMode="auto">
          <a:xfrm>
            <a:off x="2987824" y="1808824"/>
            <a:ext cx="2880320" cy="279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Line 6"/>
          <p:cNvSpPr>
            <a:spLocks noChangeShapeType="1"/>
          </p:cNvSpPr>
          <p:nvPr/>
        </p:nvSpPr>
        <p:spPr bwMode="auto">
          <a:xfrm flipH="1" flipV="1">
            <a:off x="4427984" y="3646033"/>
            <a:ext cx="1080120" cy="1689100"/>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ru-RU"/>
          </a:p>
        </p:txBody>
      </p:sp>
      <p:sp>
        <p:nvSpPr>
          <p:cNvPr id="12" name="Text Box 7"/>
          <p:cNvSpPr txBox="1">
            <a:spLocks noChangeArrowheads="1"/>
          </p:cNvSpPr>
          <p:nvPr/>
        </p:nvSpPr>
        <p:spPr bwMode="auto">
          <a:xfrm>
            <a:off x="3392273" y="5371646"/>
            <a:ext cx="30972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algn="ctr">
              <a:spcBef>
                <a:spcPct val="50000"/>
              </a:spcBef>
            </a:pPr>
            <a:r>
              <a:rPr lang="ru-RU" altLang="ru-RU" sz="2400" b="1" dirty="0" err="1">
                <a:latin typeface="Times New Roman" pitchFamily="18" charset="0"/>
              </a:rPr>
              <a:t>гачок</a:t>
            </a:r>
            <a:endParaRPr lang="ru-RU" altLang="ru-RU" sz="2400" b="1" dirty="0">
              <a:latin typeface="Times New Roman" pitchFamily="18" charset="0"/>
            </a:endParaRPr>
          </a:p>
        </p:txBody>
      </p:sp>
      <p:pic>
        <p:nvPicPr>
          <p:cNvPr id="13" name="Picture 6" descr="Глазок"/>
          <p:cNvPicPr>
            <a:picLocks noChangeAspect="1" noChangeArrowheads="1"/>
          </p:cNvPicPr>
          <p:nvPr/>
        </p:nvPicPr>
        <p:blipFill>
          <a:blip r:embed="rId4">
            <a:extLst>
              <a:ext uri="{28A0092B-C50C-407E-A947-70E740481C1C}">
                <a14:useLocalDpi xmlns:a14="http://schemas.microsoft.com/office/drawing/2010/main" val="0"/>
              </a:ext>
            </a:extLst>
          </a:blip>
          <a:srcRect r="50000" b="48642"/>
          <a:stretch>
            <a:fillRect/>
          </a:stretch>
        </p:blipFill>
        <p:spPr bwMode="auto">
          <a:xfrm>
            <a:off x="6012160" y="1820206"/>
            <a:ext cx="2994122" cy="2780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Line 8"/>
          <p:cNvSpPr>
            <a:spLocks noChangeShapeType="1"/>
          </p:cNvSpPr>
          <p:nvPr/>
        </p:nvSpPr>
        <p:spPr bwMode="auto">
          <a:xfrm flipV="1">
            <a:off x="7509221" y="3172091"/>
            <a:ext cx="144463" cy="2119045"/>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ru-RU"/>
          </a:p>
        </p:txBody>
      </p:sp>
      <p:sp>
        <p:nvSpPr>
          <p:cNvPr id="15" name="Text Box 7"/>
          <p:cNvSpPr txBox="1">
            <a:spLocks noChangeArrowheads="1"/>
          </p:cNvSpPr>
          <p:nvPr/>
        </p:nvSpPr>
        <p:spPr bwMode="auto">
          <a:xfrm>
            <a:off x="6489486" y="5371646"/>
            <a:ext cx="2057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algn="ctr">
              <a:spcBef>
                <a:spcPct val="50000"/>
              </a:spcBef>
            </a:pPr>
            <a:r>
              <a:rPr lang="ru-RU" altLang="ru-RU" sz="2400" b="1" dirty="0" err="1">
                <a:latin typeface="Times New Roman" pitchFamily="18" charset="0"/>
              </a:rPr>
              <a:t>вічко</a:t>
            </a:r>
            <a:endParaRPr lang="ru-RU" altLang="ru-RU" sz="2400" dirty="0">
              <a:latin typeface="Times New Roman" pitchFamily="18" charset="0"/>
            </a:endParaRPr>
          </a:p>
        </p:txBody>
      </p:sp>
    </p:spTree>
    <p:extLst>
      <p:ext uri="{BB962C8B-B14F-4D97-AF65-F5344CB8AC3E}">
        <p14:creationId xmlns:p14="http://schemas.microsoft.com/office/powerpoint/2010/main" val="2395927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nodeType="clickEffect">
                                  <p:stCondLst>
                                    <p:cond delay="0"/>
                                  </p:stCondLst>
                                  <p:childTnLst>
                                    <p:set>
                                      <p:cBhvr>
                                        <p:cTn id="6" dur="1" fill="hold">
                                          <p:stCondLst>
                                            <p:cond delay="0"/>
                                          </p:stCondLst>
                                        </p:cTn>
                                        <p:tgtEl>
                                          <p:spTgt spid="749573"/>
                                        </p:tgtEl>
                                        <p:attrNameLst>
                                          <p:attrName>style.visibility</p:attrName>
                                        </p:attrNameLst>
                                      </p:cBhvr>
                                      <p:to>
                                        <p:strVal val="visible"/>
                                      </p:to>
                                    </p:set>
                                    <p:anim calcmode="lin" valueType="num">
                                      <p:cBhvr additive="base">
                                        <p:cTn id="7" dur="500" fill="hold"/>
                                        <p:tgtEl>
                                          <p:spTgt spid="749573"/>
                                        </p:tgtEl>
                                        <p:attrNameLst>
                                          <p:attrName>ppt_x</p:attrName>
                                        </p:attrNameLst>
                                      </p:cBhvr>
                                      <p:tavLst>
                                        <p:tav tm="0">
                                          <p:val>
                                            <p:strVal val="0-#ppt_w/2"/>
                                          </p:val>
                                        </p:tav>
                                        <p:tav tm="100000">
                                          <p:val>
                                            <p:strVal val="#ppt_x"/>
                                          </p:val>
                                        </p:tav>
                                      </p:tavLst>
                                    </p:anim>
                                    <p:anim calcmode="lin" valueType="num">
                                      <p:cBhvr additive="base">
                                        <p:cTn id="8" dur="500" fill="hold"/>
                                        <p:tgtEl>
                                          <p:spTgt spid="74957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grpId="0" nodeType="clickEffect">
                                  <p:stCondLst>
                                    <p:cond delay="0"/>
                                  </p:stCondLst>
                                  <p:iterate type="wd">
                                    <p:tmPct val="100000"/>
                                  </p:iterate>
                                  <p:childTnLst>
                                    <p:set>
                                      <p:cBhvr>
                                        <p:cTn id="12" dur="1" fill="hold">
                                          <p:stCondLst>
                                            <p:cond delay="0"/>
                                          </p:stCondLst>
                                        </p:cTn>
                                        <p:tgtEl>
                                          <p:spTgt spid="749574"/>
                                        </p:tgtEl>
                                        <p:attrNameLst>
                                          <p:attrName>style.visibility</p:attrName>
                                        </p:attrNameLst>
                                      </p:cBhvr>
                                      <p:to>
                                        <p:strVal val="visible"/>
                                      </p:to>
                                    </p:set>
                                    <p:anim calcmode="lin" valueType="num">
                                      <p:cBhvr additive="base">
                                        <p:cTn id="13" dur="300" fill="hold"/>
                                        <p:tgtEl>
                                          <p:spTgt spid="749574"/>
                                        </p:tgtEl>
                                        <p:attrNameLst>
                                          <p:attrName>ppt_x</p:attrName>
                                        </p:attrNameLst>
                                      </p:cBhvr>
                                      <p:tavLst>
                                        <p:tav tm="0">
                                          <p:val>
                                            <p:strVal val="0-#ppt_w/2"/>
                                          </p:val>
                                        </p:tav>
                                        <p:tav tm="100000">
                                          <p:val>
                                            <p:strVal val="#ppt_x"/>
                                          </p:val>
                                        </p:tav>
                                      </p:tavLst>
                                    </p:anim>
                                    <p:anim calcmode="lin" valueType="num">
                                      <p:cBhvr additive="base">
                                        <p:cTn id="14" dur="300" fill="hold"/>
                                        <p:tgtEl>
                                          <p:spTgt spid="74957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49575"/>
                                        </p:tgtEl>
                                        <p:attrNameLst>
                                          <p:attrName>style.visibility</p:attrName>
                                        </p:attrNameLst>
                                      </p:cBhvr>
                                      <p:to>
                                        <p:strVal val="visible"/>
                                      </p:to>
                                    </p:set>
                                    <p:anim calcmode="lin" valueType="num">
                                      <p:cBhvr additive="base">
                                        <p:cTn id="19" dur="500" fill="hold"/>
                                        <p:tgtEl>
                                          <p:spTgt spid="749575"/>
                                        </p:tgtEl>
                                        <p:attrNameLst>
                                          <p:attrName>ppt_x</p:attrName>
                                        </p:attrNameLst>
                                      </p:cBhvr>
                                      <p:tavLst>
                                        <p:tav tm="0">
                                          <p:val>
                                            <p:strVal val="#ppt_x"/>
                                          </p:val>
                                        </p:tav>
                                        <p:tav tm="100000">
                                          <p:val>
                                            <p:strVal val="#ppt_x"/>
                                          </p:val>
                                        </p:tav>
                                      </p:tavLst>
                                    </p:anim>
                                    <p:anim calcmode="lin" valueType="num">
                                      <p:cBhvr additive="base">
                                        <p:cTn id="20" dur="500" fill="hold"/>
                                        <p:tgtEl>
                                          <p:spTgt spid="74957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749577"/>
                                        </p:tgtEl>
                                        <p:attrNameLst>
                                          <p:attrName>style.visibility</p:attrName>
                                        </p:attrNameLst>
                                      </p:cBhvr>
                                      <p:to>
                                        <p:strVal val="visible"/>
                                      </p:to>
                                    </p:set>
                                    <p:anim calcmode="lin" valueType="num">
                                      <p:cBhvr additive="base">
                                        <p:cTn id="25" dur="500" fill="hold"/>
                                        <p:tgtEl>
                                          <p:spTgt spid="749577"/>
                                        </p:tgtEl>
                                        <p:attrNameLst>
                                          <p:attrName>ppt_x</p:attrName>
                                        </p:attrNameLst>
                                      </p:cBhvr>
                                      <p:tavLst>
                                        <p:tav tm="0">
                                          <p:val>
                                            <p:strVal val="0-#ppt_w/2"/>
                                          </p:val>
                                        </p:tav>
                                        <p:tav tm="100000">
                                          <p:val>
                                            <p:strVal val="#ppt_x"/>
                                          </p:val>
                                        </p:tav>
                                      </p:tavLst>
                                    </p:anim>
                                    <p:anim calcmode="lin" valueType="num">
                                      <p:cBhvr additive="base">
                                        <p:cTn id="26" dur="500" fill="hold"/>
                                        <p:tgtEl>
                                          <p:spTgt spid="749577"/>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49578"/>
                                        </p:tgtEl>
                                        <p:attrNameLst>
                                          <p:attrName>style.visibility</p:attrName>
                                        </p:attrNameLst>
                                      </p:cBhvr>
                                      <p:to>
                                        <p:strVal val="visible"/>
                                      </p:to>
                                    </p:set>
                                    <p:anim calcmode="lin" valueType="num">
                                      <p:cBhvr additive="base">
                                        <p:cTn id="31" dur="500" fill="hold"/>
                                        <p:tgtEl>
                                          <p:spTgt spid="749578"/>
                                        </p:tgtEl>
                                        <p:attrNameLst>
                                          <p:attrName>ppt_x</p:attrName>
                                        </p:attrNameLst>
                                      </p:cBhvr>
                                      <p:tavLst>
                                        <p:tav tm="0">
                                          <p:val>
                                            <p:strVal val="#ppt_x"/>
                                          </p:val>
                                        </p:tav>
                                        <p:tav tm="100000">
                                          <p:val>
                                            <p:strVal val="#ppt_x"/>
                                          </p:val>
                                        </p:tav>
                                      </p:tavLst>
                                    </p:anim>
                                    <p:anim calcmode="lin" valueType="num">
                                      <p:cBhvr additive="base">
                                        <p:cTn id="32" dur="500" fill="hold"/>
                                        <p:tgtEl>
                                          <p:spTgt spid="74957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6"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1+#ppt_w/2"/>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6"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1+#ppt_w/2"/>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6"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1+#ppt_w/2"/>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9574" grpId="0" autoUpdateAnimBg="0"/>
      <p:bldP spid="749575" grpId="0" autoUpdateAnimBg="0"/>
      <p:bldP spid="749577" grpId="0" animBg="1"/>
      <p:bldP spid="749578" grpId="0" animBg="1"/>
      <p:bldP spid="11" grpId="0" animBg="1"/>
      <p:bldP spid="12" grpId="0" autoUpdateAnimBg="0"/>
      <p:bldP spid="14" grpId="0" animBg="1"/>
      <p:bldP spid="15"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9394" name="Rectangle 2"/>
          <p:cNvSpPr>
            <a:spLocks noGrp="1" noChangeArrowheads="1"/>
          </p:cNvSpPr>
          <p:nvPr>
            <p:ph type="title"/>
          </p:nvPr>
        </p:nvSpPr>
        <p:spPr>
          <a:xfrm>
            <a:off x="611188" y="228600"/>
            <a:ext cx="7599362" cy="914400"/>
          </a:xfrm>
        </p:spPr>
        <p:txBody>
          <a:bodyPr>
            <a:normAutofit/>
          </a:bodyPr>
          <a:lstStyle/>
          <a:p>
            <a:pPr eaLnBrk="1" hangingPunct="1"/>
            <a:r>
              <a:rPr lang="uk-UA" altLang="ru-RU" sz="3600" b="1" i="1" dirty="0" smtClean="0"/>
              <a:t>Способи виявлення слідів рук</a:t>
            </a:r>
          </a:p>
        </p:txBody>
      </p:sp>
      <p:sp>
        <p:nvSpPr>
          <p:cNvPr id="699395" name="Rectangle 3"/>
          <p:cNvSpPr>
            <a:spLocks noGrp="1" noChangeArrowheads="1"/>
          </p:cNvSpPr>
          <p:nvPr>
            <p:ph idx="1"/>
          </p:nvPr>
        </p:nvSpPr>
        <p:spPr>
          <a:xfrm>
            <a:off x="395288" y="1484313"/>
            <a:ext cx="8280400" cy="4752975"/>
          </a:xfrm>
        </p:spPr>
        <p:txBody>
          <a:bodyPr/>
          <a:lstStyle/>
          <a:p>
            <a:pPr algn="ctr" eaLnBrk="1" hangingPunct="1">
              <a:lnSpc>
                <a:spcPct val="80000"/>
              </a:lnSpc>
              <a:buFont typeface="Wingdings" pitchFamily="2" charset="2"/>
              <a:buNone/>
            </a:pPr>
            <a:r>
              <a:rPr lang="uk-UA" altLang="ru-RU" sz="3500" b="1" dirty="0" smtClean="0"/>
              <a:t>Поверхневі сліди рук виявляють</a:t>
            </a:r>
            <a:r>
              <a:rPr lang="ru-RU" altLang="ru-RU" sz="3500" b="1" dirty="0" smtClean="0"/>
              <a:t>:</a:t>
            </a:r>
          </a:p>
          <a:p>
            <a:pPr marL="137160" indent="0" eaLnBrk="1" hangingPunct="1">
              <a:buNone/>
            </a:pPr>
            <a:r>
              <a:rPr lang="uk-UA" altLang="ru-RU" sz="3500" b="1" dirty="0" smtClean="0"/>
              <a:t>1) </a:t>
            </a:r>
            <a:r>
              <a:rPr lang="uk-UA" altLang="ru-RU" b="1" dirty="0" smtClean="0"/>
              <a:t>оглядом у </a:t>
            </a:r>
            <a:r>
              <a:rPr lang="uk-UA" altLang="ru-RU" b="1" dirty="0" err="1" smtClean="0"/>
              <a:t>косопадаючих</a:t>
            </a:r>
            <a:r>
              <a:rPr lang="uk-UA" altLang="ru-RU" b="1" dirty="0" smtClean="0"/>
              <a:t> променях; </a:t>
            </a:r>
          </a:p>
          <a:p>
            <a:pPr marL="137160" indent="0" eaLnBrk="1" hangingPunct="1">
              <a:buNone/>
            </a:pPr>
            <a:r>
              <a:rPr lang="uk-UA" altLang="ru-RU" b="1" dirty="0" smtClean="0"/>
              <a:t>2) оглядом у проникаючому світлі (якщо об'єкт огляду прозорий);</a:t>
            </a:r>
          </a:p>
          <a:p>
            <a:pPr marL="137160" indent="0" eaLnBrk="1" hangingPunct="1">
              <a:buNone/>
            </a:pPr>
            <a:r>
              <a:rPr lang="uk-UA" altLang="ru-RU" b="1" dirty="0" smtClean="0"/>
              <a:t>3) обробкою об'єкта дактилоскопічними порошками;</a:t>
            </a:r>
          </a:p>
          <a:p>
            <a:pPr>
              <a:buNone/>
            </a:pPr>
            <a:r>
              <a:rPr lang="uk-UA" altLang="ru-RU" b="1" dirty="0"/>
              <a:t>4) окурюванням парами йоду;</a:t>
            </a:r>
          </a:p>
          <a:p>
            <a:pPr>
              <a:buNone/>
            </a:pPr>
            <a:r>
              <a:rPr lang="uk-UA" altLang="ru-RU" b="1" dirty="0"/>
              <a:t>5) використанням хімічних реактивів (розчин азотнокислого срібла, </a:t>
            </a:r>
            <a:r>
              <a:rPr lang="uk-UA" altLang="ru-RU" b="1" dirty="0" err="1"/>
              <a:t>нінгидрина</a:t>
            </a:r>
            <a:r>
              <a:rPr lang="uk-UA" altLang="ru-RU" b="1" dirty="0"/>
              <a:t> й </a:t>
            </a:r>
            <a:r>
              <a:rPr lang="uk-UA" altLang="ru-RU" b="1" dirty="0" err="1"/>
              <a:t>алоксана</a:t>
            </a:r>
            <a:r>
              <a:rPr lang="uk-UA" altLang="ru-RU" b="1" dirty="0"/>
              <a:t>).</a:t>
            </a:r>
          </a:p>
          <a:p>
            <a:pPr marL="137160" indent="0" eaLnBrk="1" hangingPunct="1">
              <a:buNone/>
            </a:pPr>
            <a:endParaRPr lang="uk-UA" altLang="ru-RU" b="1" dirty="0" smtClean="0"/>
          </a:p>
        </p:txBody>
      </p:sp>
    </p:spTree>
    <p:extLst>
      <p:ext uri="{BB962C8B-B14F-4D97-AF65-F5344CB8AC3E}">
        <p14:creationId xmlns:p14="http://schemas.microsoft.com/office/powerpoint/2010/main" val="3007261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99394"/>
                                        </p:tgtEl>
                                        <p:attrNameLst>
                                          <p:attrName>style.visibility</p:attrName>
                                        </p:attrNameLst>
                                      </p:cBhvr>
                                      <p:to>
                                        <p:strVal val="visible"/>
                                      </p:to>
                                    </p:set>
                                    <p:anim calcmode="lin" valueType="num">
                                      <p:cBhvr>
                                        <p:cTn id="7" dur="500" fill="hold"/>
                                        <p:tgtEl>
                                          <p:spTgt spid="699394"/>
                                        </p:tgtEl>
                                        <p:attrNameLst>
                                          <p:attrName>ppt_w</p:attrName>
                                        </p:attrNameLst>
                                      </p:cBhvr>
                                      <p:tavLst>
                                        <p:tav tm="0">
                                          <p:val>
                                            <p:fltVal val="0"/>
                                          </p:val>
                                        </p:tav>
                                        <p:tav tm="100000">
                                          <p:val>
                                            <p:strVal val="#ppt_w"/>
                                          </p:val>
                                        </p:tav>
                                      </p:tavLst>
                                    </p:anim>
                                    <p:anim calcmode="lin" valueType="num">
                                      <p:cBhvr>
                                        <p:cTn id="8" dur="500" fill="hold"/>
                                        <p:tgtEl>
                                          <p:spTgt spid="699394"/>
                                        </p:tgtEl>
                                        <p:attrNameLst>
                                          <p:attrName>ppt_h</p:attrName>
                                        </p:attrNameLst>
                                      </p:cBhvr>
                                      <p:tavLst>
                                        <p:tav tm="0">
                                          <p:val>
                                            <p:fltVal val="0"/>
                                          </p:val>
                                        </p:tav>
                                        <p:tav tm="100000">
                                          <p:val>
                                            <p:strVal val="#ppt_h"/>
                                          </p:val>
                                        </p:tav>
                                      </p:tavLst>
                                    </p:anim>
                                    <p:animEffect transition="in" filter="fade">
                                      <p:cBhvr>
                                        <p:cTn id="9" dur="500"/>
                                        <p:tgtEl>
                                          <p:spTgt spid="699394"/>
                                        </p:tgtEl>
                                      </p:cBhvr>
                                    </p:animEffect>
                                  </p:childTnLst>
                                </p:cTn>
                              </p:par>
                            </p:childTnLst>
                          </p:cTn>
                        </p:par>
                        <p:par>
                          <p:cTn id="10" fill="hold" nodeType="afterGroup">
                            <p:stCondLst>
                              <p:cond delay="500"/>
                            </p:stCondLst>
                            <p:childTnLst>
                              <p:par>
                                <p:cTn id="11" presetID="40" presetClass="entr" presetSubtype="0" fill="hold" grpId="0" nodeType="afterEffect">
                                  <p:stCondLst>
                                    <p:cond delay="0"/>
                                  </p:stCondLst>
                                  <p:childTnLst>
                                    <p:set>
                                      <p:cBhvr>
                                        <p:cTn id="12" dur="1" fill="hold">
                                          <p:stCondLst>
                                            <p:cond delay="0"/>
                                          </p:stCondLst>
                                        </p:cTn>
                                        <p:tgtEl>
                                          <p:spTgt spid="699395">
                                            <p:txEl>
                                              <p:pRg st="0" end="0"/>
                                            </p:txEl>
                                          </p:spTgt>
                                        </p:tgtEl>
                                        <p:attrNameLst>
                                          <p:attrName>style.visibility</p:attrName>
                                        </p:attrNameLst>
                                      </p:cBhvr>
                                      <p:to>
                                        <p:strVal val="visible"/>
                                      </p:to>
                                    </p:set>
                                    <p:animEffect transition="in" filter="fade">
                                      <p:cBhvr>
                                        <p:cTn id="13" dur="1000">
                                          <p:stCondLst>
                                            <p:cond delay="0"/>
                                          </p:stCondLst>
                                        </p:cTn>
                                        <p:tgtEl>
                                          <p:spTgt spid="699395">
                                            <p:txEl>
                                              <p:pRg st="0" end="0"/>
                                            </p:txEl>
                                          </p:spTgt>
                                        </p:tgtEl>
                                      </p:cBhvr>
                                    </p:animEffect>
                                    <p:anim calcmode="lin" valueType="num">
                                      <p:cBhvr>
                                        <p:cTn id="14" dur="1000" fill="hold">
                                          <p:stCondLst>
                                            <p:cond delay="0"/>
                                          </p:stCondLst>
                                        </p:cTn>
                                        <p:tgtEl>
                                          <p:spTgt spid="699395">
                                            <p:txEl>
                                              <p:pRg st="0" end="0"/>
                                            </p:txEl>
                                          </p:spTgt>
                                        </p:tgtEl>
                                        <p:attrNameLst>
                                          <p:attrName>ppt_x</p:attrName>
                                        </p:attrNameLst>
                                      </p:cBhvr>
                                      <p:tavLst>
                                        <p:tav tm="0">
                                          <p:val>
                                            <p:strVal val="#ppt_x-.1"/>
                                          </p:val>
                                        </p:tav>
                                        <p:tav tm="100000">
                                          <p:val>
                                            <p:strVal val="#ppt_x"/>
                                          </p:val>
                                        </p:tav>
                                      </p:tavLst>
                                    </p:anim>
                                    <p:anim calcmode="lin" valueType="num">
                                      <p:cBhvr>
                                        <p:cTn id="15" dur="1000" fill="hold">
                                          <p:stCondLst>
                                            <p:cond delay="0"/>
                                          </p:stCondLst>
                                        </p:cTn>
                                        <p:tgtEl>
                                          <p:spTgt spid="699395">
                                            <p:txEl>
                                              <p:pRg st="0" end="0"/>
                                            </p:txEl>
                                          </p:spTgt>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1500"/>
                            </p:stCondLst>
                            <p:childTnLst>
                              <p:par>
                                <p:cTn id="17" presetID="40" presetClass="entr" presetSubtype="0" fill="hold" grpId="0" nodeType="afterEffect">
                                  <p:stCondLst>
                                    <p:cond delay="0"/>
                                  </p:stCondLst>
                                  <p:childTnLst>
                                    <p:set>
                                      <p:cBhvr>
                                        <p:cTn id="18" dur="1" fill="hold">
                                          <p:stCondLst>
                                            <p:cond delay="0"/>
                                          </p:stCondLst>
                                        </p:cTn>
                                        <p:tgtEl>
                                          <p:spTgt spid="699395">
                                            <p:txEl>
                                              <p:pRg st="1" end="1"/>
                                            </p:txEl>
                                          </p:spTgt>
                                        </p:tgtEl>
                                        <p:attrNameLst>
                                          <p:attrName>style.visibility</p:attrName>
                                        </p:attrNameLst>
                                      </p:cBhvr>
                                      <p:to>
                                        <p:strVal val="visible"/>
                                      </p:to>
                                    </p:set>
                                    <p:animEffect transition="in" filter="fade">
                                      <p:cBhvr>
                                        <p:cTn id="19" dur="1000">
                                          <p:stCondLst>
                                            <p:cond delay="0"/>
                                          </p:stCondLst>
                                        </p:cTn>
                                        <p:tgtEl>
                                          <p:spTgt spid="699395">
                                            <p:txEl>
                                              <p:pRg st="1" end="1"/>
                                            </p:txEl>
                                          </p:spTgt>
                                        </p:tgtEl>
                                      </p:cBhvr>
                                    </p:animEffect>
                                    <p:anim calcmode="lin" valueType="num">
                                      <p:cBhvr>
                                        <p:cTn id="20" dur="1000" fill="hold">
                                          <p:stCondLst>
                                            <p:cond delay="0"/>
                                          </p:stCondLst>
                                        </p:cTn>
                                        <p:tgtEl>
                                          <p:spTgt spid="699395">
                                            <p:txEl>
                                              <p:pRg st="1" end="1"/>
                                            </p:txEl>
                                          </p:spTgt>
                                        </p:tgtEl>
                                        <p:attrNameLst>
                                          <p:attrName>ppt_x</p:attrName>
                                        </p:attrNameLst>
                                      </p:cBhvr>
                                      <p:tavLst>
                                        <p:tav tm="0">
                                          <p:val>
                                            <p:strVal val="#ppt_x-.1"/>
                                          </p:val>
                                        </p:tav>
                                        <p:tav tm="100000">
                                          <p:val>
                                            <p:strVal val="#ppt_x"/>
                                          </p:val>
                                        </p:tav>
                                      </p:tavLst>
                                    </p:anim>
                                    <p:anim calcmode="lin" valueType="num">
                                      <p:cBhvr>
                                        <p:cTn id="21" dur="1000" fill="hold">
                                          <p:stCondLst>
                                            <p:cond delay="0"/>
                                          </p:stCondLst>
                                        </p:cTn>
                                        <p:tgtEl>
                                          <p:spTgt spid="699395">
                                            <p:txEl>
                                              <p:pRg st="1" end="1"/>
                                            </p:txEl>
                                          </p:spTgt>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2500"/>
                            </p:stCondLst>
                            <p:childTnLst>
                              <p:par>
                                <p:cTn id="23" presetID="40" presetClass="entr" presetSubtype="0" fill="hold" grpId="0" nodeType="afterEffect">
                                  <p:stCondLst>
                                    <p:cond delay="0"/>
                                  </p:stCondLst>
                                  <p:childTnLst>
                                    <p:set>
                                      <p:cBhvr>
                                        <p:cTn id="24" dur="1" fill="hold">
                                          <p:stCondLst>
                                            <p:cond delay="0"/>
                                          </p:stCondLst>
                                        </p:cTn>
                                        <p:tgtEl>
                                          <p:spTgt spid="699395">
                                            <p:txEl>
                                              <p:pRg st="2" end="2"/>
                                            </p:txEl>
                                          </p:spTgt>
                                        </p:tgtEl>
                                        <p:attrNameLst>
                                          <p:attrName>style.visibility</p:attrName>
                                        </p:attrNameLst>
                                      </p:cBhvr>
                                      <p:to>
                                        <p:strVal val="visible"/>
                                      </p:to>
                                    </p:set>
                                    <p:animEffect transition="in" filter="fade">
                                      <p:cBhvr>
                                        <p:cTn id="25" dur="1000">
                                          <p:stCondLst>
                                            <p:cond delay="0"/>
                                          </p:stCondLst>
                                        </p:cTn>
                                        <p:tgtEl>
                                          <p:spTgt spid="699395">
                                            <p:txEl>
                                              <p:pRg st="2" end="2"/>
                                            </p:txEl>
                                          </p:spTgt>
                                        </p:tgtEl>
                                      </p:cBhvr>
                                    </p:animEffect>
                                    <p:anim calcmode="lin" valueType="num">
                                      <p:cBhvr>
                                        <p:cTn id="26" dur="1000" fill="hold">
                                          <p:stCondLst>
                                            <p:cond delay="0"/>
                                          </p:stCondLst>
                                        </p:cTn>
                                        <p:tgtEl>
                                          <p:spTgt spid="699395">
                                            <p:txEl>
                                              <p:pRg st="2" end="2"/>
                                            </p:txEl>
                                          </p:spTgt>
                                        </p:tgtEl>
                                        <p:attrNameLst>
                                          <p:attrName>ppt_x</p:attrName>
                                        </p:attrNameLst>
                                      </p:cBhvr>
                                      <p:tavLst>
                                        <p:tav tm="0">
                                          <p:val>
                                            <p:strVal val="#ppt_x-.1"/>
                                          </p:val>
                                        </p:tav>
                                        <p:tav tm="100000">
                                          <p:val>
                                            <p:strVal val="#ppt_x"/>
                                          </p:val>
                                        </p:tav>
                                      </p:tavLst>
                                    </p:anim>
                                    <p:anim calcmode="lin" valueType="num">
                                      <p:cBhvr>
                                        <p:cTn id="27" dur="1000" fill="hold">
                                          <p:stCondLst>
                                            <p:cond delay="0"/>
                                          </p:stCondLst>
                                        </p:cTn>
                                        <p:tgtEl>
                                          <p:spTgt spid="699395">
                                            <p:txEl>
                                              <p:pRg st="2" end="2"/>
                                            </p:txEl>
                                          </p:spTgt>
                                        </p:tgtEl>
                                        <p:attrNameLst>
                                          <p:attrName>ppt_y</p:attrName>
                                        </p:attrNameLst>
                                      </p:cBhvr>
                                      <p:tavLst>
                                        <p:tav tm="0">
                                          <p:val>
                                            <p:strVal val="#ppt_y"/>
                                          </p:val>
                                        </p:tav>
                                        <p:tav tm="100000">
                                          <p:val>
                                            <p:strVal val="#ppt_y"/>
                                          </p:val>
                                        </p:tav>
                                      </p:tavLst>
                                    </p:anim>
                                  </p:childTnLst>
                                </p:cTn>
                              </p:par>
                            </p:childTnLst>
                          </p:cTn>
                        </p:par>
                        <p:par>
                          <p:cTn id="28" fill="hold" nodeType="afterGroup">
                            <p:stCondLst>
                              <p:cond delay="3500"/>
                            </p:stCondLst>
                            <p:childTnLst>
                              <p:par>
                                <p:cTn id="29" presetID="40" presetClass="entr" presetSubtype="0" fill="hold" grpId="0" nodeType="afterEffect">
                                  <p:stCondLst>
                                    <p:cond delay="0"/>
                                  </p:stCondLst>
                                  <p:childTnLst>
                                    <p:set>
                                      <p:cBhvr>
                                        <p:cTn id="30" dur="1" fill="hold">
                                          <p:stCondLst>
                                            <p:cond delay="0"/>
                                          </p:stCondLst>
                                        </p:cTn>
                                        <p:tgtEl>
                                          <p:spTgt spid="699395">
                                            <p:txEl>
                                              <p:pRg st="3" end="3"/>
                                            </p:txEl>
                                          </p:spTgt>
                                        </p:tgtEl>
                                        <p:attrNameLst>
                                          <p:attrName>style.visibility</p:attrName>
                                        </p:attrNameLst>
                                      </p:cBhvr>
                                      <p:to>
                                        <p:strVal val="visible"/>
                                      </p:to>
                                    </p:set>
                                    <p:animEffect transition="in" filter="fade">
                                      <p:cBhvr>
                                        <p:cTn id="31" dur="1000">
                                          <p:stCondLst>
                                            <p:cond delay="0"/>
                                          </p:stCondLst>
                                        </p:cTn>
                                        <p:tgtEl>
                                          <p:spTgt spid="699395">
                                            <p:txEl>
                                              <p:pRg st="3" end="3"/>
                                            </p:txEl>
                                          </p:spTgt>
                                        </p:tgtEl>
                                      </p:cBhvr>
                                    </p:animEffect>
                                    <p:anim calcmode="lin" valueType="num">
                                      <p:cBhvr>
                                        <p:cTn id="32" dur="1000" fill="hold">
                                          <p:stCondLst>
                                            <p:cond delay="0"/>
                                          </p:stCondLst>
                                        </p:cTn>
                                        <p:tgtEl>
                                          <p:spTgt spid="699395">
                                            <p:txEl>
                                              <p:pRg st="3" end="3"/>
                                            </p:txEl>
                                          </p:spTgt>
                                        </p:tgtEl>
                                        <p:attrNameLst>
                                          <p:attrName>ppt_x</p:attrName>
                                        </p:attrNameLst>
                                      </p:cBhvr>
                                      <p:tavLst>
                                        <p:tav tm="0">
                                          <p:val>
                                            <p:strVal val="#ppt_x-.1"/>
                                          </p:val>
                                        </p:tav>
                                        <p:tav tm="100000">
                                          <p:val>
                                            <p:strVal val="#ppt_x"/>
                                          </p:val>
                                        </p:tav>
                                      </p:tavLst>
                                    </p:anim>
                                    <p:anim calcmode="lin" valueType="num">
                                      <p:cBhvr>
                                        <p:cTn id="33" dur="1000" fill="hold">
                                          <p:stCondLst>
                                            <p:cond delay="0"/>
                                          </p:stCondLst>
                                        </p:cTn>
                                        <p:tgtEl>
                                          <p:spTgt spid="69939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0" presetClass="entr" presetSubtype="0" fill="hold" grpId="0" nodeType="clickEffect">
                                  <p:stCondLst>
                                    <p:cond delay="0"/>
                                  </p:stCondLst>
                                  <p:childTnLst>
                                    <p:set>
                                      <p:cBhvr>
                                        <p:cTn id="37" dur="1" fill="hold">
                                          <p:stCondLst>
                                            <p:cond delay="0"/>
                                          </p:stCondLst>
                                        </p:cTn>
                                        <p:tgtEl>
                                          <p:spTgt spid="699395">
                                            <p:txEl>
                                              <p:pRg st="4" end="4"/>
                                            </p:txEl>
                                          </p:spTgt>
                                        </p:tgtEl>
                                        <p:attrNameLst>
                                          <p:attrName>style.visibility</p:attrName>
                                        </p:attrNameLst>
                                      </p:cBhvr>
                                      <p:to>
                                        <p:strVal val="visible"/>
                                      </p:to>
                                    </p:set>
                                    <p:animEffect transition="in" filter="fade">
                                      <p:cBhvr>
                                        <p:cTn id="38" dur="1000">
                                          <p:stCondLst>
                                            <p:cond delay="0"/>
                                          </p:stCondLst>
                                        </p:cTn>
                                        <p:tgtEl>
                                          <p:spTgt spid="699395">
                                            <p:txEl>
                                              <p:pRg st="4" end="4"/>
                                            </p:txEl>
                                          </p:spTgt>
                                        </p:tgtEl>
                                      </p:cBhvr>
                                    </p:animEffect>
                                    <p:anim calcmode="lin" valueType="num">
                                      <p:cBhvr>
                                        <p:cTn id="39" dur="1000" fill="hold">
                                          <p:stCondLst>
                                            <p:cond delay="0"/>
                                          </p:stCondLst>
                                        </p:cTn>
                                        <p:tgtEl>
                                          <p:spTgt spid="699395">
                                            <p:txEl>
                                              <p:pRg st="4" end="4"/>
                                            </p:txEl>
                                          </p:spTgt>
                                        </p:tgtEl>
                                        <p:attrNameLst>
                                          <p:attrName>ppt_x</p:attrName>
                                        </p:attrNameLst>
                                      </p:cBhvr>
                                      <p:tavLst>
                                        <p:tav tm="0">
                                          <p:val>
                                            <p:strVal val="#ppt_x-.1"/>
                                          </p:val>
                                        </p:tav>
                                        <p:tav tm="100000">
                                          <p:val>
                                            <p:strVal val="#ppt_x"/>
                                          </p:val>
                                        </p:tav>
                                      </p:tavLst>
                                    </p:anim>
                                    <p:anim calcmode="lin" valueType="num">
                                      <p:cBhvr>
                                        <p:cTn id="40" dur="1000" fill="hold">
                                          <p:stCondLst>
                                            <p:cond delay="0"/>
                                          </p:stCondLst>
                                        </p:cTn>
                                        <p:tgtEl>
                                          <p:spTgt spid="69939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0" presetClass="entr" presetSubtype="0" fill="hold" grpId="0" nodeType="clickEffect">
                                  <p:stCondLst>
                                    <p:cond delay="0"/>
                                  </p:stCondLst>
                                  <p:childTnLst>
                                    <p:set>
                                      <p:cBhvr>
                                        <p:cTn id="44" dur="1" fill="hold">
                                          <p:stCondLst>
                                            <p:cond delay="0"/>
                                          </p:stCondLst>
                                        </p:cTn>
                                        <p:tgtEl>
                                          <p:spTgt spid="699395">
                                            <p:txEl>
                                              <p:pRg st="5" end="5"/>
                                            </p:txEl>
                                          </p:spTgt>
                                        </p:tgtEl>
                                        <p:attrNameLst>
                                          <p:attrName>style.visibility</p:attrName>
                                        </p:attrNameLst>
                                      </p:cBhvr>
                                      <p:to>
                                        <p:strVal val="visible"/>
                                      </p:to>
                                    </p:set>
                                    <p:animEffect transition="in" filter="fade">
                                      <p:cBhvr>
                                        <p:cTn id="45" dur="1000">
                                          <p:stCondLst>
                                            <p:cond delay="0"/>
                                          </p:stCondLst>
                                        </p:cTn>
                                        <p:tgtEl>
                                          <p:spTgt spid="699395">
                                            <p:txEl>
                                              <p:pRg st="5" end="5"/>
                                            </p:txEl>
                                          </p:spTgt>
                                        </p:tgtEl>
                                      </p:cBhvr>
                                    </p:animEffect>
                                    <p:anim calcmode="lin" valueType="num">
                                      <p:cBhvr>
                                        <p:cTn id="46" dur="1000" fill="hold">
                                          <p:stCondLst>
                                            <p:cond delay="0"/>
                                          </p:stCondLst>
                                        </p:cTn>
                                        <p:tgtEl>
                                          <p:spTgt spid="699395">
                                            <p:txEl>
                                              <p:pRg st="5" end="5"/>
                                            </p:txEl>
                                          </p:spTgt>
                                        </p:tgtEl>
                                        <p:attrNameLst>
                                          <p:attrName>ppt_x</p:attrName>
                                        </p:attrNameLst>
                                      </p:cBhvr>
                                      <p:tavLst>
                                        <p:tav tm="0">
                                          <p:val>
                                            <p:strVal val="#ppt_x-.1"/>
                                          </p:val>
                                        </p:tav>
                                        <p:tav tm="100000">
                                          <p:val>
                                            <p:strVal val="#ppt_x"/>
                                          </p:val>
                                        </p:tav>
                                      </p:tavLst>
                                    </p:anim>
                                    <p:anim calcmode="lin" valueType="num">
                                      <p:cBhvr>
                                        <p:cTn id="47" dur="1000" fill="hold">
                                          <p:stCondLst>
                                            <p:cond delay="0"/>
                                          </p:stCondLst>
                                        </p:cTn>
                                        <p:tgtEl>
                                          <p:spTgt spid="69939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9394" grpId="0"/>
      <p:bldP spid="699395" grpId="0" build="p"/>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51621" name="Picture 5" descr="Магнитная щеточка"/>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9" y="1988840"/>
            <a:ext cx="3897416" cy="2969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1622" name="Text Box 6"/>
          <p:cNvSpPr txBox="1">
            <a:spLocks noChangeArrowheads="1"/>
          </p:cNvSpPr>
          <p:nvPr/>
        </p:nvSpPr>
        <p:spPr bwMode="auto">
          <a:xfrm>
            <a:off x="467544" y="5229200"/>
            <a:ext cx="3429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algn="ctr">
              <a:spcBef>
                <a:spcPct val="50000"/>
              </a:spcBef>
            </a:pPr>
            <a:r>
              <a:rPr lang="uk-UA" altLang="ru-RU" sz="2400" b="1" dirty="0">
                <a:latin typeface="Times New Roman" pitchFamily="18" charset="0"/>
              </a:rPr>
              <a:t>Магнітний пензлик</a:t>
            </a:r>
            <a:endParaRPr lang="ru-RU" altLang="ru-RU" sz="2400" b="1" dirty="0">
              <a:latin typeface="Times New Roman" pitchFamily="18" charset="0"/>
            </a:endParaRPr>
          </a:p>
        </p:txBody>
      </p:sp>
      <p:pic>
        <p:nvPicPr>
          <p:cNvPr id="7" name="Picture 5" descr="Йодная трубка"/>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2043261"/>
            <a:ext cx="3241229" cy="342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6"/>
          <p:cNvSpPr txBox="1">
            <a:spLocks noChangeArrowheads="1"/>
          </p:cNvSpPr>
          <p:nvPr/>
        </p:nvSpPr>
        <p:spPr bwMode="auto">
          <a:xfrm>
            <a:off x="5655394" y="5998029"/>
            <a:ext cx="2514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algn="ctr">
              <a:spcBef>
                <a:spcPct val="50000"/>
              </a:spcBef>
            </a:pPr>
            <a:r>
              <a:rPr lang="uk-UA" altLang="ru-RU" sz="2400" b="1" dirty="0">
                <a:latin typeface="Times New Roman" pitchFamily="18" charset="0"/>
              </a:rPr>
              <a:t>Йодна трубка</a:t>
            </a:r>
            <a:endParaRPr lang="uk-UA" altLang="ru-RU" sz="2400" dirty="0">
              <a:latin typeface="Times New Roman" pitchFamily="18" charset="0"/>
            </a:endParaRPr>
          </a:p>
        </p:txBody>
      </p:sp>
    </p:spTree>
    <p:extLst>
      <p:ext uri="{BB962C8B-B14F-4D97-AF65-F5344CB8AC3E}">
        <p14:creationId xmlns:p14="http://schemas.microsoft.com/office/powerpoint/2010/main" val="1914224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751621"/>
                                        </p:tgtEl>
                                        <p:attrNameLst>
                                          <p:attrName>style.visibility</p:attrName>
                                        </p:attrNameLst>
                                      </p:cBhvr>
                                      <p:to>
                                        <p:strVal val="visible"/>
                                      </p:to>
                                    </p:set>
                                    <p:anim calcmode="lin" valueType="num">
                                      <p:cBhvr additive="base">
                                        <p:cTn id="7" dur="500" fill="hold"/>
                                        <p:tgtEl>
                                          <p:spTgt spid="751621"/>
                                        </p:tgtEl>
                                        <p:attrNameLst>
                                          <p:attrName>ppt_x</p:attrName>
                                        </p:attrNameLst>
                                      </p:cBhvr>
                                      <p:tavLst>
                                        <p:tav tm="0">
                                          <p:val>
                                            <p:strVal val="#ppt_x"/>
                                          </p:val>
                                        </p:tav>
                                        <p:tav tm="100000">
                                          <p:val>
                                            <p:strVal val="#ppt_x"/>
                                          </p:val>
                                        </p:tav>
                                      </p:tavLst>
                                    </p:anim>
                                    <p:anim calcmode="lin" valueType="num">
                                      <p:cBhvr additive="base">
                                        <p:cTn id="8" dur="500" fill="hold"/>
                                        <p:tgtEl>
                                          <p:spTgt spid="75162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51622"/>
                                        </p:tgtEl>
                                        <p:attrNameLst>
                                          <p:attrName>style.visibility</p:attrName>
                                        </p:attrNameLst>
                                      </p:cBhvr>
                                      <p:to>
                                        <p:strVal val="visible"/>
                                      </p:to>
                                    </p:set>
                                    <p:animEffect transition="in" filter="wipe(down)">
                                      <p:cBhvr>
                                        <p:cTn id="13" dur="500"/>
                                        <p:tgtEl>
                                          <p:spTgt spid="751622"/>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5"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1622" grpId="0" autoUpdateAnimBg="0"/>
      <p:bldP spid="8"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1154" name="Rectangle 2"/>
          <p:cNvSpPr>
            <a:spLocks noGrp="1" noChangeArrowheads="1"/>
          </p:cNvSpPr>
          <p:nvPr>
            <p:ph type="title"/>
          </p:nvPr>
        </p:nvSpPr>
        <p:spPr>
          <a:xfrm>
            <a:off x="539750" y="228600"/>
            <a:ext cx="7670800" cy="914400"/>
          </a:xfrm>
        </p:spPr>
        <p:txBody>
          <a:bodyPr/>
          <a:lstStyle/>
          <a:p>
            <a:pPr eaLnBrk="1" hangingPunct="1"/>
            <a:r>
              <a:rPr lang="uk-UA" altLang="ru-RU" sz="4000" b="1" i="1" smtClean="0"/>
              <a:t>Способи фіксації слідів рук</a:t>
            </a:r>
            <a:endParaRPr lang="uk-UA" altLang="ru-RU" sz="4000" i="1" smtClean="0"/>
          </a:p>
        </p:txBody>
      </p:sp>
      <p:sp>
        <p:nvSpPr>
          <p:cNvPr id="561155" name="Rectangle 3"/>
          <p:cNvSpPr>
            <a:spLocks noGrp="1" noChangeArrowheads="1"/>
          </p:cNvSpPr>
          <p:nvPr>
            <p:ph idx="1"/>
          </p:nvPr>
        </p:nvSpPr>
        <p:spPr>
          <a:xfrm>
            <a:off x="827088" y="2060575"/>
            <a:ext cx="7848600" cy="4176713"/>
          </a:xfrm>
        </p:spPr>
        <p:txBody>
          <a:bodyPr/>
          <a:lstStyle/>
          <a:p>
            <a:pPr eaLnBrk="1" hangingPunct="1">
              <a:buFont typeface="Wingdings" pitchFamily="2" charset="2"/>
              <a:buNone/>
            </a:pPr>
            <a:r>
              <a:rPr lang="uk-UA" altLang="ru-RU" sz="4000" b="1" smtClean="0"/>
              <a:t>1) опис у протоколі; </a:t>
            </a:r>
          </a:p>
          <a:p>
            <a:pPr eaLnBrk="1" hangingPunct="1">
              <a:buFont typeface="Wingdings" pitchFamily="2" charset="2"/>
              <a:buNone/>
            </a:pPr>
            <a:r>
              <a:rPr lang="uk-UA" altLang="ru-RU" sz="4000" b="1" smtClean="0"/>
              <a:t>2) фотографування;</a:t>
            </a:r>
          </a:p>
          <a:p>
            <a:pPr eaLnBrk="1" hangingPunct="1">
              <a:buFont typeface="Wingdings" pitchFamily="2" charset="2"/>
              <a:buNone/>
            </a:pPr>
            <a:r>
              <a:rPr lang="uk-UA" altLang="ru-RU" sz="4000" b="1" smtClean="0"/>
              <a:t>3) копіювання слідів.</a:t>
            </a:r>
          </a:p>
        </p:txBody>
      </p:sp>
    </p:spTree>
    <p:extLst>
      <p:ext uri="{BB962C8B-B14F-4D97-AF65-F5344CB8AC3E}">
        <p14:creationId xmlns:p14="http://schemas.microsoft.com/office/powerpoint/2010/main" val="10668626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61154"/>
                                        </p:tgtEl>
                                        <p:attrNameLst>
                                          <p:attrName>style.visibility</p:attrName>
                                        </p:attrNameLst>
                                      </p:cBhvr>
                                      <p:to>
                                        <p:strVal val="visible"/>
                                      </p:to>
                                    </p:set>
                                    <p:animEffect transition="in" filter="wipe(down)">
                                      <p:cBhvr>
                                        <p:cTn id="7" dur="500"/>
                                        <p:tgtEl>
                                          <p:spTgt spid="561154"/>
                                        </p:tgtEl>
                                      </p:cBhvr>
                                    </p:animEffect>
                                  </p:childTnLst>
                                </p:cTn>
                              </p:par>
                            </p:childTnLst>
                          </p:cTn>
                        </p:par>
                        <p:par>
                          <p:cTn id="8" fill="hold" nodeType="afterGroup">
                            <p:stCondLst>
                              <p:cond delay="500"/>
                            </p:stCondLst>
                            <p:childTnLst>
                              <p:par>
                                <p:cTn id="9" presetID="40" presetClass="entr" presetSubtype="0" fill="hold" grpId="0" nodeType="afterEffect">
                                  <p:stCondLst>
                                    <p:cond delay="0"/>
                                  </p:stCondLst>
                                  <p:childTnLst>
                                    <p:set>
                                      <p:cBhvr>
                                        <p:cTn id="10" dur="1" fill="hold">
                                          <p:stCondLst>
                                            <p:cond delay="0"/>
                                          </p:stCondLst>
                                        </p:cTn>
                                        <p:tgtEl>
                                          <p:spTgt spid="561155">
                                            <p:txEl>
                                              <p:pRg st="0" end="0"/>
                                            </p:txEl>
                                          </p:spTgt>
                                        </p:tgtEl>
                                        <p:attrNameLst>
                                          <p:attrName>style.visibility</p:attrName>
                                        </p:attrNameLst>
                                      </p:cBhvr>
                                      <p:to>
                                        <p:strVal val="visible"/>
                                      </p:to>
                                    </p:set>
                                    <p:animEffect transition="in" filter="fade">
                                      <p:cBhvr>
                                        <p:cTn id="11" dur="1000">
                                          <p:stCondLst>
                                            <p:cond delay="0"/>
                                          </p:stCondLst>
                                        </p:cTn>
                                        <p:tgtEl>
                                          <p:spTgt spid="561155">
                                            <p:txEl>
                                              <p:pRg st="0" end="0"/>
                                            </p:txEl>
                                          </p:spTgt>
                                        </p:tgtEl>
                                      </p:cBhvr>
                                    </p:animEffect>
                                    <p:anim calcmode="lin" valueType="num">
                                      <p:cBhvr>
                                        <p:cTn id="12" dur="1000" fill="hold">
                                          <p:stCondLst>
                                            <p:cond delay="0"/>
                                          </p:stCondLst>
                                        </p:cTn>
                                        <p:tgtEl>
                                          <p:spTgt spid="561155">
                                            <p:txEl>
                                              <p:pRg st="0" end="0"/>
                                            </p:txEl>
                                          </p:spTgt>
                                        </p:tgtEl>
                                        <p:attrNameLst>
                                          <p:attrName>ppt_x</p:attrName>
                                        </p:attrNameLst>
                                      </p:cBhvr>
                                      <p:tavLst>
                                        <p:tav tm="0">
                                          <p:val>
                                            <p:strVal val="#ppt_x-.1"/>
                                          </p:val>
                                        </p:tav>
                                        <p:tav tm="100000">
                                          <p:val>
                                            <p:strVal val="#ppt_x"/>
                                          </p:val>
                                        </p:tav>
                                      </p:tavLst>
                                    </p:anim>
                                    <p:anim calcmode="lin" valueType="num">
                                      <p:cBhvr>
                                        <p:cTn id="13" dur="1000" fill="hold">
                                          <p:stCondLst>
                                            <p:cond delay="0"/>
                                          </p:stCondLst>
                                        </p:cTn>
                                        <p:tgtEl>
                                          <p:spTgt spid="561155">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500"/>
                            </p:stCondLst>
                            <p:childTnLst>
                              <p:par>
                                <p:cTn id="15" presetID="40" presetClass="entr" presetSubtype="0" fill="hold" grpId="0" nodeType="afterEffect">
                                  <p:stCondLst>
                                    <p:cond delay="0"/>
                                  </p:stCondLst>
                                  <p:childTnLst>
                                    <p:set>
                                      <p:cBhvr>
                                        <p:cTn id="16" dur="1" fill="hold">
                                          <p:stCondLst>
                                            <p:cond delay="0"/>
                                          </p:stCondLst>
                                        </p:cTn>
                                        <p:tgtEl>
                                          <p:spTgt spid="561155">
                                            <p:txEl>
                                              <p:pRg st="1" end="1"/>
                                            </p:txEl>
                                          </p:spTgt>
                                        </p:tgtEl>
                                        <p:attrNameLst>
                                          <p:attrName>style.visibility</p:attrName>
                                        </p:attrNameLst>
                                      </p:cBhvr>
                                      <p:to>
                                        <p:strVal val="visible"/>
                                      </p:to>
                                    </p:set>
                                    <p:animEffect transition="in" filter="fade">
                                      <p:cBhvr>
                                        <p:cTn id="17" dur="1000">
                                          <p:stCondLst>
                                            <p:cond delay="0"/>
                                          </p:stCondLst>
                                        </p:cTn>
                                        <p:tgtEl>
                                          <p:spTgt spid="561155">
                                            <p:txEl>
                                              <p:pRg st="1" end="1"/>
                                            </p:txEl>
                                          </p:spTgt>
                                        </p:tgtEl>
                                      </p:cBhvr>
                                    </p:animEffect>
                                    <p:anim calcmode="lin" valueType="num">
                                      <p:cBhvr>
                                        <p:cTn id="18" dur="1000" fill="hold">
                                          <p:stCondLst>
                                            <p:cond delay="0"/>
                                          </p:stCondLst>
                                        </p:cTn>
                                        <p:tgtEl>
                                          <p:spTgt spid="561155">
                                            <p:txEl>
                                              <p:pRg st="1" end="1"/>
                                            </p:txEl>
                                          </p:spTgt>
                                        </p:tgtEl>
                                        <p:attrNameLst>
                                          <p:attrName>ppt_x</p:attrName>
                                        </p:attrNameLst>
                                      </p:cBhvr>
                                      <p:tavLst>
                                        <p:tav tm="0">
                                          <p:val>
                                            <p:strVal val="#ppt_x-.1"/>
                                          </p:val>
                                        </p:tav>
                                        <p:tav tm="100000">
                                          <p:val>
                                            <p:strVal val="#ppt_x"/>
                                          </p:val>
                                        </p:tav>
                                      </p:tavLst>
                                    </p:anim>
                                    <p:anim calcmode="lin" valueType="num">
                                      <p:cBhvr>
                                        <p:cTn id="19" dur="1000" fill="hold">
                                          <p:stCondLst>
                                            <p:cond delay="0"/>
                                          </p:stCondLst>
                                        </p:cTn>
                                        <p:tgtEl>
                                          <p:spTgt spid="561155">
                                            <p:txEl>
                                              <p:pRg st="1" end="1"/>
                                            </p:txEl>
                                          </p:spTgt>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2500"/>
                            </p:stCondLst>
                            <p:childTnLst>
                              <p:par>
                                <p:cTn id="21" presetID="40" presetClass="entr" presetSubtype="0" fill="hold" grpId="0" nodeType="afterEffect">
                                  <p:stCondLst>
                                    <p:cond delay="0"/>
                                  </p:stCondLst>
                                  <p:childTnLst>
                                    <p:set>
                                      <p:cBhvr>
                                        <p:cTn id="22" dur="1" fill="hold">
                                          <p:stCondLst>
                                            <p:cond delay="0"/>
                                          </p:stCondLst>
                                        </p:cTn>
                                        <p:tgtEl>
                                          <p:spTgt spid="561155">
                                            <p:txEl>
                                              <p:pRg st="2" end="2"/>
                                            </p:txEl>
                                          </p:spTgt>
                                        </p:tgtEl>
                                        <p:attrNameLst>
                                          <p:attrName>style.visibility</p:attrName>
                                        </p:attrNameLst>
                                      </p:cBhvr>
                                      <p:to>
                                        <p:strVal val="visible"/>
                                      </p:to>
                                    </p:set>
                                    <p:animEffect transition="in" filter="fade">
                                      <p:cBhvr>
                                        <p:cTn id="23" dur="1000">
                                          <p:stCondLst>
                                            <p:cond delay="0"/>
                                          </p:stCondLst>
                                        </p:cTn>
                                        <p:tgtEl>
                                          <p:spTgt spid="561155">
                                            <p:txEl>
                                              <p:pRg st="2" end="2"/>
                                            </p:txEl>
                                          </p:spTgt>
                                        </p:tgtEl>
                                      </p:cBhvr>
                                    </p:animEffect>
                                    <p:anim calcmode="lin" valueType="num">
                                      <p:cBhvr>
                                        <p:cTn id="24" dur="1000" fill="hold">
                                          <p:stCondLst>
                                            <p:cond delay="0"/>
                                          </p:stCondLst>
                                        </p:cTn>
                                        <p:tgtEl>
                                          <p:spTgt spid="561155">
                                            <p:txEl>
                                              <p:pRg st="2" end="2"/>
                                            </p:txEl>
                                          </p:spTgt>
                                        </p:tgtEl>
                                        <p:attrNameLst>
                                          <p:attrName>ppt_x</p:attrName>
                                        </p:attrNameLst>
                                      </p:cBhvr>
                                      <p:tavLst>
                                        <p:tav tm="0">
                                          <p:val>
                                            <p:strVal val="#ppt_x-.1"/>
                                          </p:val>
                                        </p:tav>
                                        <p:tav tm="100000">
                                          <p:val>
                                            <p:strVal val="#ppt_x"/>
                                          </p:val>
                                        </p:tav>
                                      </p:tavLst>
                                    </p:anim>
                                    <p:anim calcmode="lin" valueType="num">
                                      <p:cBhvr>
                                        <p:cTn id="25" dur="1000" fill="hold">
                                          <p:stCondLst>
                                            <p:cond delay="0"/>
                                          </p:stCondLst>
                                        </p:cTn>
                                        <p:tgtEl>
                                          <p:spTgt spid="56115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1154" grpId="0"/>
      <p:bldP spid="561155" grpId="0" build="p"/>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2178" name="Rectangle 2"/>
          <p:cNvSpPr>
            <a:spLocks noGrp="1" noChangeArrowheads="1"/>
          </p:cNvSpPr>
          <p:nvPr>
            <p:ph type="title"/>
          </p:nvPr>
        </p:nvSpPr>
        <p:spPr/>
        <p:txBody>
          <a:bodyPr/>
          <a:lstStyle/>
          <a:p>
            <a:pPr eaLnBrk="1" hangingPunct="1"/>
            <a:r>
              <a:rPr lang="uk-UA" altLang="ru-RU" sz="4000" b="1" i="1" dirty="0" smtClean="0"/>
              <a:t>Дактилоскопічна експертиза</a:t>
            </a:r>
            <a:endParaRPr lang="uk-UA" altLang="ru-RU" sz="4000" i="1" dirty="0" smtClean="0"/>
          </a:p>
        </p:txBody>
      </p:sp>
      <p:sp>
        <p:nvSpPr>
          <p:cNvPr id="562179" name="Rectangle 3"/>
          <p:cNvSpPr>
            <a:spLocks noGrp="1" noChangeArrowheads="1"/>
          </p:cNvSpPr>
          <p:nvPr>
            <p:ph idx="1"/>
          </p:nvPr>
        </p:nvSpPr>
        <p:spPr>
          <a:xfrm>
            <a:off x="395288" y="1341438"/>
            <a:ext cx="8280400" cy="4752975"/>
          </a:xfrm>
        </p:spPr>
        <p:txBody>
          <a:bodyPr>
            <a:normAutofit/>
          </a:bodyPr>
          <a:lstStyle/>
          <a:p>
            <a:pPr eaLnBrk="1" hangingPunct="1">
              <a:buFont typeface="Wingdings" pitchFamily="2" charset="2"/>
              <a:buNone/>
            </a:pPr>
            <a:r>
              <a:rPr lang="uk-UA" altLang="ru-RU" sz="4400" b="1" dirty="0" smtClean="0"/>
              <a:t>   є різновидом </a:t>
            </a:r>
            <a:r>
              <a:rPr lang="uk-UA" altLang="ru-RU" sz="4400" b="1" dirty="0" err="1" smtClean="0"/>
              <a:t>трасологічної</a:t>
            </a:r>
            <a:r>
              <a:rPr lang="uk-UA" altLang="ru-RU" sz="4400" b="1" dirty="0" smtClean="0"/>
              <a:t> експертизи, основним завданням якої є </a:t>
            </a:r>
            <a:r>
              <a:rPr lang="uk-UA" altLang="ru-RU" sz="4400" b="1" u="sng" dirty="0" smtClean="0">
                <a:solidFill>
                  <a:srgbClr val="FFFF00"/>
                </a:solidFill>
              </a:rPr>
              <a:t>ідентифікація особи за слідами рук, залишеними на місці події</a:t>
            </a:r>
            <a:r>
              <a:rPr lang="uk-UA" altLang="ru-RU" sz="4400" b="1" dirty="0" smtClean="0">
                <a:solidFill>
                  <a:srgbClr val="FFFF00"/>
                </a:solidFill>
              </a:rPr>
              <a:t>.</a:t>
            </a:r>
            <a:r>
              <a:rPr lang="uk-UA" altLang="ru-RU" sz="4400" dirty="0" smtClean="0">
                <a:solidFill>
                  <a:srgbClr val="FFFF00"/>
                </a:solidFill>
              </a:rPr>
              <a:t> </a:t>
            </a:r>
          </a:p>
        </p:txBody>
      </p:sp>
    </p:spTree>
    <p:extLst>
      <p:ext uri="{BB962C8B-B14F-4D97-AF65-F5344CB8AC3E}">
        <p14:creationId xmlns:p14="http://schemas.microsoft.com/office/powerpoint/2010/main" val="927884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62178"/>
                                        </p:tgtEl>
                                        <p:attrNameLst>
                                          <p:attrName>style.visibility</p:attrName>
                                        </p:attrNameLst>
                                      </p:cBhvr>
                                      <p:to>
                                        <p:strVal val="visible"/>
                                      </p:to>
                                    </p:set>
                                    <p:anim calcmode="lin" valueType="num">
                                      <p:cBhvr>
                                        <p:cTn id="7" dur="500" fill="hold"/>
                                        <p:tgtEl>
                                          <p:spTgt spid="562178"/>
                                        </p:tgtEl>
                                        <p:attrNameLst>
                                          <p:attrName>ppt_w</p:attrName>
                                        </p:attrNameLst>
                                      </p:cBhvr>
                                      <p:tavLst>
                                        <p:tav tm="0">
                                          <p:val>
                                            <p:fltVal val="0"/>
                                          </p:val>
                                        </p:tav>
                                        <p:tav tm="100000">
                                          <p:val>
                                            <p:strVal val="#ppt_w"/>
                                          </p:val>
                                        </p:tav>
                                      </p:tavLst>
                                    </p:anim>
                                    <p:anim calcmode="lin" valueType="num">
                                      <p:cBhvr>
                                        <p:cTn id="8" dur="500" fill="hold"/>
                                        <p:tgtEl>
                                          <p:spTgt spid="562178"/>
                                        </p:tgtEl>
                                        <p:attrNameLst>
                                          <p:attrName>ppt_h</p:attrName>
                                        </p:attrNameLst>
                                      </p:cBhvr>
                                      <p:tavLst>
                                        <p:tav tm="0">
                                          <p:val>
                                            <p:fltVal val="0"/>
                                          </p:val>
                                        </p:tav>
                                        <p:tav tm="100000">
                                          <p:val>
                                            <p:strVal val="#ppt_h"/>
                                          </p:val>
                                        </p:tav>
                                      </p:tavLst>
                                    </p:anim>
                                    <p:animEffect transition="in" filter="fade">
                                      <p:cBhvr>
                                        <p:cTn id="9" dur="500"/>
                                        <p:tgtEl>
                                          <p:spTgt spid="562178"/>
                                        </p:tgtEl>
                                      </p:cBhvr>
                                    </p:animEffect>
                                  </p:childTnLst>
                                </p:cTn>
                              </p:par>
                            </p:childTnLst>
                          </p:cTn>
                        </p:par>
                        <p:par>
                          <p:cTn id="10" fill="hold" nodeType="afterGroup">
                            <p:stCondLst>
                              <p:cond delay="500"/>
                            </p:stCondLst>
                            <p:childTnLst>
                              <p:par>
                                <p:cTn id="11" presetID="40" presetClass="entr" presetSubtype="0" fill="hold" grpId="0" nodeType="afterEffect">
                                  <p:stCondLst>
                                    <p:cond delay="0"/>
                                  </p:stCondLst>
                                  <p:childTnLst>
                                    <p:set>
                                      <p:cBhvr>
                                        <p:cTn id="12" dur="1" fill="hold">
                                          <p:stCondLst>
                                            <p:cond delay="0"/>
                                          </p:stCondLst>
                                        </p:cTn>
                                        <p:tgtEl>
                                          <p:spTgt spid="562179">
                                            <p:txEl>
                                              <p:pRg st="0" end="0"/>
                                            </p:txEl>
                                          </p:spTgt>
                                        </p:tgtEl>
                                        <p:attrNameLst>
                                          <p:attrName>style.visibility</p:attrName>
                                        </p:attrNameLst>
                                      </p:cBhvr>
                                      <p:to>
                                        <p:strVal val="visible"/>
                                      </p:to>
                                    </p:set>
                                    <p:animEffect transition="in" filter="fade">
                                      <p:cBhvr>
                                        <p:cTn id="13" dur="1000">
                                          <p:stCondLst>
                                            <p:cond delay="0"/>
                                          </p:stCondLst>
                                        </p:cTn>
                                        <p:tgtEl>
                                          <p:spTgt spid="562179">
                                            <p:txEl>
                                              <p:pRg st="0" end="0"/>
                                            </p:txEl>
                                          </p:spTgt>
                                        </p:tgtEl>
                                      </p:cBhvr>
                                    </p:animEffect>
                                    <p:anim calcmode="lin" valueType="num">
                                      <p:cBhvr>
                                        <p:cTn id="14" dur="1000" fill="hold">
                                          <p:stCondLst>
                                            <p:cond delay="0"/>
                                          </p:stCondLst>
                                        </p:cTn>
                                        <p:tgtEl>
                                          <p:spTgt spid="562179">
                                            <p:txEl>
                                              <p:pRg st="0" end="0"/>
                                            </p:txEl>
                                          </p:spTgt>
                                        </p:tgtEl>
                                        <p:attrNameLst>
                                          <p:attrName>ppt_x</p:attrName>
                                        </p:attrNameLst>
                                      </p:cBhvr>
                                      <p:tavLst>
                                        <p:tav tm="0">
                                          <p:val>
                                            <p:strVal val="#ppt_x-.1"/>
                                          </p:val>
                                        </p:tav>
                                        <p:tav tm="100000">
                                          <p:val>
                                            <p:strVal val="#ppt_x"/>
                                          </p:val>
                                        </p:tav>
                                      </p:tavLst>
                                    </p:anim>
                                    <p:anim calcmode="lin" valueType="num">
                                      <p:cBhvr>
                                        <p:cTn id="15" dur="1000" fill="hold">
                                          <p:stCondLst>
                                            <p:cond delay="0"/>
                                          </p:stCondLst>
                                        </p:cTn>
                                        <p:tgtEl>
                                          <p:spTgt spid="56217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178" grpId="0"/>
      <p:bldP spid="562179" grpId="0" build="p"/>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2227" name="Rectangle 3"/>
          <p:cNvSpPr>
            <a:spLocks noGrp="1" noChangeArrowheads="1"/>
          </p:cNvSpPr>
          <p:nvPr>
            <p:ph idx="1"/>
          </p:nvPr>
        </p:nvSpPr>
        <p:spPr>
          <a:xfrm>
            <a:off x="395288" y="1341438"/>
            <a:ext cx="8280400" cy="4752975"/>
          </a:xfrm>
        </p:spPr>
        <p:txBody>
          <a:bodyPr>
            <a:normAutofit/>
          </a:bodyPr>
          <a:lstStyle/>
          <a:p>
            <a:pPr eaLnBrk="1" hangingPunct="1">
              <a:buFont typeface="Wingdings" pitchFamily="2" charset="2"/>
              <a:buNone/>
            </a:pPr>
            <a:r>
              <a:rPr lang="uk-UA" altLang="ru-RU" sz="3500" b="1" dirty="0" smtClean="0"/>
              <a:t>1) постанову про призначення експертизи; </a:t>
            </a:r>
          </a:p>
          <a:p>
            <a:pPr eaLnBrk="1" hangingPunct="1">
              <a:buFont typeface="Wingdings" pitchFamily="2" charset="2"/>
              <a:buNone/>
            </a:pPr>
            <a:r>
              <a:rPr lang="uk-UA" altLang="ru-RU" sz="3500" b="1" dirty="0" smtClean="0"/>
              <a:t>2) протокол огляду місця події (інші матеріали кримінальної справи); </a:t>
            </a:r>
          </a:p>
          <a:p>
            <a:pPr eaLnBrk="1" hangingPunct="1">
              <a:buFont typeface="Wingdings" pitchFamily="2" charset="2"/>
              <a:buNone/>
            </a:pPr>
            <a:r>
              <a:rPr lang="uk-UA" altLang="ru-RU" sz="3500" b="1" dirty="0" smtClean="0"/>
              <a:t>3) досліджувані об’єкти зі слідами або сліди перенесені на плівки, фотознімки слідів тощо;</a:t>
            </a:r>
          </a:p>
          <a:p>
            <a:pPr eaLnBrk="1" hangingPunct="1">
              <a:buFont typeface="Wingdings" pitchFamily="2" charset="2"/>
              <a:buNone/>
            </a:pPr>
            <a:r>
              <a:rPr lang="uk-UA" altLang="ru-RU" sz="3500" b="1" dirty="0" smtClean="0"/>
              <a:t>4) зразки для порівняння.</a:t>
            </a:r>
          </a:p>
        </p:txBody>
      </p:sp>
      <p:sp>
        <p:nvSpPr>
          <p:cNvPr id="2" name="Заголовок 1"/>
          <p:cNvSpPr>
            <a:spLocks noGrp="1"/>
          </p:cNvSpPr>
          <p:nvPr>
            <p:ph type="title"/>
          </p:nvPr>
        </p:nvSpPr>
        <p:spPr/>
        <p:txBody>
          <a:bodyPr>
            <a:normAutofit fontScale="90000"/>
          </a:bodyPr>
          <a:lstStyle/>
          <a:p>
            <a:r>
              <a:rPr lang="uk-UA" altLang="ru-RU" sz="4000" dirty="0"/>
              <a:t>Для проведення дактилоскопічної експертизи слід підготувати: </a:t>
            </a:r>
            <a:r>
              <a:rPr lang="uk-UA" altLang="ru-RU" sz="4400" dirty="0"/>
              <a:t/>
            </a:r>
            <a:br>
              <a:rPr lang="uk-UA" altLang="ru-RU" sz="4400" dirty="0"/>
            </a:br>
            <a:endParaRPr lang="ru-RU" dirty="0"/>
          </a:p>
        </p:txBody>
      </p:sp>
    </p:spTree>
    <p:extLst>
      <p:ext uri="{BB962C8B-B14F-4D97-AF65-F5344CB8AC3E}">
        <p14:creationId xmlns:p14="http://schemas.microsoft.com/office/powerpoint/2010/main" val="31211370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0" presetClass="entr" presetSubtype="0" fill="hold" grpId="0" nodeType="afterEffect">
                                  <p:stCondLst>
                                    <p:cond delay="0"/>
                                  </p:stCondLst>
                                  <p:childTnLst>
                                    <p:set>
                                      <p:cBhvr>
                                        <p:cTn id="6" dur="1" fill="hold">
                                          <p:stCondLst>
                                            <p:cond delay="0"/>
                                          </p:stCondLst>
                                        </p:cTn>
                                        <p:tgtEl>
                                          <p:spTgt spid="692227">
                                            <p:txEl>
                                              <p:pRg st="0" end="0"/>
                                            </p:txEl>
                                          </p:spTgt>
                                        </p:tgtEl>
                                        <p:attrNameLst>
                                          <p:attrName>style.visibility</p:attrName>
                                        </p:attrNameLst>
                                      </p:cBhvr>
                                      <p:to>
                                        <p:strVal val="visible"/>
                                      </p:to>
                                    </p:set>
                                    <p:animEffect transition="in" filter="fade">
                                      <p:cBhvr>
                                        <p:cTn id="7" dur="1000">
                                          <p:stCondLst>
                                            <p:cond delay="0"/>
                                          </p:stCondLst>
                                        </p:cTn>
                                        <p:tgtEl>
                                          <p:spTgt spid="692227">
                                            <p:txEl>
                                              <p:pRg st="0" end="0"/>
                                            </p:txEl>
                                          </p:spTgt>
                                        </p:tgtEl>
                                      </p:cBhvr>
                                    </p:animEffect>
                                    <p:anim calcmode="lin" valueType="num">
                                      <p:cBhvr>
                                        <p:cTn id="8" dur="1000" fill="hold">
                                          <p:stCondLst>
                                            <p:cond delay="0"/>
                                          </p:stCondLst>
                                        </p:cTn>
                                        <p:tgtEl>
                                          <p:spTgt spid="692227">
                                            <p:txEl>
                                              <p:pRg st="0" end="0"/>
                                            </p:txEl>
                                          </p:spTgt>
                                        </p:tgtEl>
                                        <p:attrNameLst>
                                          <p:attrName>ppt_x</p:attrName>
                                        </p:attrNameLst>
                                      </p:cBhvr>
                                      <p:tavLst>
                                        <p:tav tm="0">
                                          <p:val>
                                            <p:strVal val="#ppt_x-.1"/>
                                          </p:val>
                                        </p:tav>
                                        <p:tav tm="100000">
                                          <p:val>
                                            <p:strVal val="#ppt_x"/>
                                          </p:val>
                                        </p:tav>
                                      </p:tavLst>
                                    </p:anim>
                                    <p:anim calcmode="lin" valueType="num">
                                      <p:cBhvr>
                                        <p:cTn id="9" dur="1000" fill="hold">
                                          <p:stCondLst>
                                            <p:cond delay="0"/>
                                          </p:stCondLst>
                                        </p:cTn>
                                        <p:tgtEl>
                                          <p:spTgt spid="692227">
                                            <p:txEl>
                                              <p:pRg st="0" end="0"/>
                                            </p:txEl>
                                          </p:spTgt>
                                        </p:tgtEl>
                                        <p:attrNameLst>
                                          <p:attrName>ppt_y</p:attrName>
                                        </p:attrNameLst>
                                      </p:cBhvr>
                                      <p:tavLst>
                                        <p:tav tm="0">
                                          <p:val>
                                            <p:strVal val="#ppt_y"/>
                                          </p:val>
                                        </p:tav>
                                        <p:tav tm="100000">
                                          <p:val>
                                            <p:strVal val="#ppt_y"/>
                                          </p:val>
                                        </p:tav>
                                      </p:tavLst>
                                    </p:anim>
                                  </p:childTnLst>
                                </p:cTn>
                              </p:par>
                            </p:childTnLst>
                          </p:cTn>
                        </p:par>
                        <p:par>
                          <p:cTn id="10" fill="hold" nodeType="afterGroup">
                            <p:stCondLst>
                              <p:cond delay="1000"/>
                            </p:stCondLst>
                            <p:childTnLst>
                              <p:par>
                                <p:cTn id="11" presetID="40" presetClass="entr" presetSubtype="0" fill="hold" grpId="0" nodeType="afterEffect">
                                  <p:stCondLst>
                                    <p:cond delay="0"/>
                                  </p:stCondLst>
                                  <p:childTnLst>
                                    <p:set>
                                      <p:cBhvr>
                                        <p:cTn id="12" dur="1" fill="hold">
                                          <p:stCondLst>
                                            <p:cond delay="0"/>
                                          </p:stCondLst>
                                        </p:cTn>
                                        <p:tgtEl>
                                          <p:spTgt spid="692227">
                                            <p:txEl>
                                              <p:pRg st="1" end="1"/>
                                            </p:txEl>
                                          </p:spTgt>
                                        </p:tgtEl>
                                        <p:attrNameLst>
                                          <p:attrName>style.visibility</p:attrName>
                                        </p:attrNameLst>
                                      </p:cBhvr>
                                      <p:to>
                                        <p:strVal val="visible"/>
                                      </p:to>
                                    </p:set>
                                    <p:animEffect transition="in" filter="fade">
                                      <p:cBhvr>
                                        <p:cTn id="13" dur="1000">
                                          <p:stCondLst>
                                            <p:cond delay="0"/>
                                          </p:stCondLst>
                                        </p:cTn>
                                        <p:tgtEl>
                                          <p:spTgt spid="692227">
                                            <p:txEl>
                                              <p:pRg st="1" end="1"/>
                                            </p:txEl>
                                          </p:spTgt>
                                        </p:tgtEl>
                                      </p:cBhvr>
                                    </p:animEffect>
                                    <p:anim calcmode="lin" valueType="num">
                                      <p:cBhvr>
                                        <p:cTn id="14" dur="1000" fill="hold">
                                          <p:stCondLst>
                                            <p:cond delay="0"/>
                                          </p:stCondLst>
                                        </p:cTn>
                                        <p:tgtEl>
                                          <p:spTgt spid="692227">
                                            <p:txEl>
                                              <p:pRg st="1" end="1"/>
                                            </p:txEl>
                                          </p:spTgt>
                                        </p:tgtEl>
                                        <p:attrNameLst>
                                          <p:attrName>ppt_x</p:attrName>
                                        </p:attrNameLst>
                                      </p:cBhvr>
                                      <p:tavLst>
                                        <p:tav tm="0">
                                          <p:val>
                                            <p:strVal val="#ppt_x-.1"/>
                                          </p:val>
                                        </p:tav>
                                        <p:tav tm="100000">
                                          <p:val>
                                            <p:strVal val="#ppt_x"/>
                                          </p:val>
                                        </p:tav>
                                      </p:tavLst>
                                    </p:anim>
                                    <p:anim calcmode="lin" valueType="num">
                                      <p:cBhvr>
                                        <p:cTn id="15" dur="1000" fill="hold">
                                          <p:stCondLst>
                                            <p:cond delay="0"/>
                                          </p:stCondLst>
                                        </p:cTn>
                                        <p:tgtEl>
                                          <p:spTgt spid="692227">
                                            <p:txEl>
                                              <p:pRg st="1" end="1"/>
                                            </p:txEl>
                                          </p:spTgt>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2000"/>
                            </p:stCondLst>
                            <p:childTnLst>
                              <p:par>
                                <p:cTn id="17" presetID="40" presetClass="entr" presetSubtype="0" fill="hold" grpId="0" nodeType="afterEffect">
                                  <p:stCondLst>
                                    <p:cond delay="0"/>
                                  </p:stCondLst>
                                  <p:childTnLst>
                                    <p:set>
                                      <p:cBhvr>
                                        <p:cTn id="18" dur="1" fill="hold">
                                          <p:stCondLst>
                                            <p:cond delay="0"/>
                                          </p:stCondLst>
                                        </p:cTn>
                                        <p:tgtEl>
                                          <p:spTgt spid="692227">
                                            <p:txEl>
                                              <p:pRg st="2" end="2"/>
                                            </p:txEl>
                                          </p:spTgt>
                                        </p:tgtEl>
                                        <p:attrNameLst>
                                          <p:attrName>style.visibility</p:attrName>
                                        </p:attrNameLst>
                                      </p:cBhvr>
                                      <p:to>
                                        <p:strVal val="visible"/>
                                      </p:to>
                                    </p:set>
                                    <p:animEffect transition="in" filter="fade">
                                      <p:cBhvr>
                                        <p:cTn id="19" dur="1000">
                                          <p:stCondLst>
                                            <p:cond delay="0"/>
                                          </p:stCondLst>
                                        </p:cTn>
                                        <p:tgtEl>
                                          <p:spTgt spid="692227">
                                            <p:txEl>
                                              <p:pRg st="2" end="2"/>
                                            </p:txEl>
                                          </p:spTgt>
                                        </p:tgtEl>
                                      </p:cBhvr>
                                    </p:animEffect>
                                    <p:anim calcmode="lin" valueType="num">
                                      <p:cBhvr>
                                        <p:cTn id="20" dur="1000" fill="hold">
                                          <p:stCondLst>
                                            <p:cond delay="0"/>
                                          </p:stCondLst>
                                        </p:cTn>
                                        <p:tgtEl>
                                          <p:spTgt spid="692227">
                                            <p:txEl>
                                              <p:pRg st="2" end="2"/>
                                            </p:txEl>
                                          </p:spTgt>
                                        </p:tgtEl>
                                        <p:attrNameLst>
                                          <p:attrName>ppt_x</p:attrName>
                                        </p:attrNameLst>
                                      </p:cBhvr>
                                      <p:tavLst>
                                        <p:tav tm="0">
                                          <p:val>
                                            <p:strVal val="#ppt_x-.1"/>
                                          </p:val>
                                        </p:tav>
                                        <p:tav tm="100000">
                                          <p:val>
                                            <p:strVal val="#ppt_x"/>
                                          </p:val>
                                        </p:tav>
                                      </p:tavLst>
                                    </p:anim>
                                    <p:anim calcmode="lin" valueType="num">
                                      <p:cBhvr>
                                        <p:cTn id="21" dur="1000" fill="hold">
                                          <p:stCondLst>
                                            <p:cond delay="0"/>
                                          </p:stCondLst>
                                        </p:cTn>
                                        <p:tgtEl>
                                          <p:spTgt spid="692227">
                                            <p:txEl>
                                              <p:pRg st="2" end="2"/>
                                            </p:txEl>
                                          </p:spTgt>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3000"/>
                            </p:stCondLst>
                            <p:childTnLst>
                              <p:par>
                                <p:cTn id="23" presetID="40" presetClass="entr" presetSubtype="0" fill="hold" grpId="0" nodeType="afterEffect">
                                  <p:stCondLst>
                                    <p:cond delay="0"/>
                                  </p:stCondLst>
                                  <p:childTnLst>
                                    <p:set>
                                      <p:cBhvr>
                                        <p:cTn id="24" dur="1" fill="hold">
                                          <p:stCondLst>
                                            <p:cond delay="0"/>
                                          </p:stCondLst>
                                        </p:cTn>
                                        <p:tgtEl>
                                          <p:spTgt spid="692227">
                                            <p:txEl>
                                              <p:pRg st="3" end="3"/>
                                            </p:txEl>
                                          </p:spTgt>
                                        </p:tgtEl>
                                        <p:attrNameLst>
                                          <p:attrName>style.visibility</p:attrName>
                                        </p:attrNameLst>
                                      </p:cBhvr>
                                      <p:to>
                                        <p:strVal val="visible"/>
                                      </p:to>
                                    </p:set>
                                    <p:animEffect transition="in" filter="fade">
                                      <p:cBhvr>
                                        <p:cTn id="25" dur="1000">
                                          <p:stCondLst>
                                            <p:cond delay="0"/>
                                          </p:stCondLst>
                                        </p:cTn>
                                        <p:tgtEl>
                                          <p:spTgt spid="692227">
                                            <p:txEl>
                                              <p:pRg st="3" end="3"/>
                                            </p:txEl>
                                          </p:spTgt>
                                        </p:tgtEl>
                                      </p:cBhvr>
                                    </p:animEffect>
                                    <p:anim calcmode="lin" valueType="num">
                                      <p:cBhvr>
                                        <p:cTn id="26" dur="1000" fill="hold">
                                          <p:stCondLst>
                                            <p:cond delay="0"/>
                                          </p:stCondLst>
                                        </p:cTn>
                                        <p:tgtEl>
                                          <p:spTgt spid="692227">
                                            <p:txEl>
                                              <p:pRg st="3" end="3"/>
                                            </p:txEl>
                                          </p:spTgt>
                                        </p:tgtEl>
                                        <p:attrNameLst>
                                          <p:attrName>ppt_x</p:attrName>
                                        </p:attrNameLst>
                                      </p:cBhvr>
                                      <p:tavLst>
                                        <p:tav tm="0">
                                          <p:val>
                                            <p:strVal val="#ppt_x-.1"/>
                                          </p:val>
                                        </p:tav>
                                        <p:tav tm="100000">
                                          <p:val>
                                            <p:strVal val="#ppt_x"/>
                                          </p:val>
                                        </p:tav>
                                      </p:tavLst>
                                    </p:anim>
                                    <p:anim calcmode="lin" valueType="num">
                                      <p:cBhvr>
                                        <p:cTn id="27" dur="1000" fill="hold">
                                          <p:stCondLst>
                                            <p:cond delay="0"/>
                                          </p:stCondLst>
                                        </p:cTn>
                                        <p:tgtEl>
                                          <p:spTgt spid="69222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2227" grpId="0" build="p"/>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5954" name="Rectangle 2"/>
          <p:cNvSpPr>
            <a:spLocks noGrp="1" noChangeArrowheads="1"/>
          </p:cNvSpPr>
          <p:nvPr>
            <p:ph type="title"/>
          </p:nvPr>
        </p:nvSpPr>
        <p:spPr/>
        <p:txBody>
          <a:bodyPr/>
          <a:lstStyle/>
          <a:p>
            <a:pPr eaLnBrk="1" hangingPunct="1"/>
            <a:r>
              <a:rPr lang="uk-UA" altLang="ru-RU" sz="4400" b="1" smtClean="0"/>
              <a:t>Сліди</a:t>
            </a:r>
          </a:p>
        </p:txBody>
      </p:sp>
      <p:sp>
        <p:nvSpPr>
          <p:cNvPr id="765955" name="Rectangle 3"/>
          <p:cNvSpPr>
            <a:spLocks noGrp="1" noChangeArrowheads="1"/>
          </p:cNvSpPr>
          <p:nvPr>
            <p:ph idx="1"/>
          </p:nvPr>
        </p:nvSpPr>
        <p:spPr>
          <a:xfrm>
            <a:off x="323850" y="1484313"/>
            <a:ext cx="8280400" cy="4752975"/>
          </a:xfrm>
        </p:spPr>
        <p:txBody>
          <a:bodyPr/>
          <a:lstStyle/>
          <a:p>
            <a:pPr eaLnBrk="1" hangingPunct="1">
              <a:buFont typeface="Wingdings" pitchFamily="2" charset="2"/>
              <a:buNone/>
            </a:pPr>
            <a:r>
              <a:rPr lang="uk-UA" altLang="ru-RU" b="1" dirty="0" smtClean="0"/>
              <a:t>  </a:t>
            </a:r>
            <a:r>
              <a:rPr lang="uk-UA" altLang="ru-RU" sz="4000" b="1" dirty="0" smtClean="0"/>
              <a:t>Традиційно трасологія вивчає тільки сліди у вузькому розумінні, а саме </a:t>
            </a:r>
            <a:r>
              <a:rPr lang="uk-UA" altLang="ru-RU" sz="4000" b="1" i="1" dirty="0" smtClean="0"/>
              <a:t>матеріально-фіксовані відображення</a:t>
            </a:r>
            <a:r>
              <a:rPr lang="uk-UA" altLang="ru-RU" sz="4000" b="1" dirty="0" smtClean="0"/>
              <a:t> зовнішньої будови одного об’єкта на іншому (</a:t>
            </a:r>
            <a:r>
              <a:rPr lang="uk-UA" altLang="ru-RU" sz="4000" b="1" dirty="0" smtClean="0">
                <a:solidFill>
                  <a:srgbClr val="FFFF00"/>
                </a:solidFill>
              </a:rPr>
              <a:t>сліди-відображення</a:t>
            </a:r>
            <a:r>
              <a:rPr lang="uk-UA" altLang="ru-RU" sz="4000" b="1" dirty="0" smtClean="0"/>
              <a:t>).</a:t>
            </a:r>
            <a:r>
              <a:rPr lang="uk-UA" altLang="ru-RU" dirty="0" smtClean="0"/>
              <a:t> </a:t>
            </a:r>
          </a:p>
        </p:txBody>
      </p:sp>
    </p:spTree>
    <p:extLst>
      <p:ext uri="{BB962C8B-B14F-4D97-AF65-F5344CB8AC3E}">
        <p14:creationId xmlns:p14="http://schemas.microsoft.com/office/powerpoint/2010/main" val="2082183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765954"/>
                                        </p:tgtEl>
                                        <p:attrNameLst>
                                          <p:attrName>style.visibility</p:attrName>
                                        </p:attrNameLst>
                                      </p:cBhvr>
                                      <p:to>
                                        <p:strVal val="visible"/>
                                      </p:to>
                                    </p:set>
                                    <p:anim calcmode="lin" valueType="num">
                                      <p:cBhvr>
                                        <p:cTn id="7" dur="500" fill="hold"/>
                                        <p:tgtEl>
                                          <p:spTgt spid="765954"/>
                                        </p:tgtEl>
                                        <p:attrNameLst>
                                          <p:attrName>ppt_w</p:attrName>
                                        </p:attrNameLst>
                                      </p:cBhvr>
                                      <p:tavLst>
                                        <p:tav tm="0">
                                          <p:val>
                                            <p:fltVal val="0"/>
                                          </p:val>
                                        </p:tav>
                                        <p:tav tm="100000">
                                          <p:val>
                                            <p:strVal val="#ppt_w"/>
                                          </p:val>
                                        </p:tav>
                                      </p:tavLst>
                                    </p:anim>
                                    <p:anim calcmode="lin" valueType="num">
                                      <p:cBhvr>
                                        <p:cTn id="8" dur="500" fill="hold"/>
                                        <p:tgtEl>
                                          <p:spTgt spid="765954"/>
                                        </p:tgtEl>
                                        <p:attrNameLst>
                                          <p:attrName>ppt_h</p:attrName>
                                        </p:attrNameLst>
                                      </p:cBhvr>
                                      <p:tavLst>
                                        <p:tav tm="0">
                                          <p:val>
                                            <p:fltVal val="0"/>
                                          </p:val>
                                        </p:tav>
                                        <p:tav tm="100000">
                                          <p:val>
                                            <p:strVal val="#ppt_h"/>
                                          </p:val>
                                        </p:tav>
                                      </p:tavLst>
                                    </p:anim>
                                    <p:animEffect transition="in" filter="fade">
                                      <p:cBhvr>
                                        <p:cTn id="9" dur="500"/>
                                        <p:tgtEl>
                                          <p:spTgt spid="765954"/>
                                        </p:tgtEl>
                                      </p:cBhvr>
                                    </p:animEffect>
                                  </p:childTnLst>
                                </p:cTn>
                              </p:par>
                            </p:childTnLst>
                          </p:cTn>
                        </p:par>
                        <p:par>
                          <p:cTn id="10" fill="hold" nodeType="afterGroup">
                            <p:stCondLst>
                              <p:cond delay="500"/>
                            </p:stCondLst>
                            <p:childTnLst>
                              <p:par>
                                <p:cTn id="11" presetID="40" presetClass="entr" presetSubtype="0" fill="hold" grpId="0" nodeType="afterEffect">
                                  <p:stCondLst>
                                    <p:cond delay="0"/>
                                  </p:stCondLst>
                                  <p:childTnLst>
                                    <p:set>
                                      <p:cBhvr>
                                        <p:cTn id="12" dur="1" fill="hold">
                                          <p:stCondLst>
                                            <p:cond delay="0"/>
                                          </p:stCondLst>
                                        </p:cTn>
                                        <p:tgtEl>
                                          <p:spTgt spid="765955">
                                            <p:txEl>
                                              <p:pRg st="0" end="0"/>
                                            </p:txEl>
                                          </p:spTgt>
                                        </p:tgtEl>
                                        <p:attrNameLst>
                                          <p:attrName>style.visibility</p:attrName>
                                        </p:attrNameLst>
                                      </p:cBhvr>
                                      <p:to>
                                        <p:strVal val="visible"/>
                                      </p:to>
                                    </p:set>
                                    <p:animEffect transition="in" filter="fade">
                                      <p:cBhvr>
                                        <p:cTn id="13" dur="1000">
                                          <p:stCondLst>
                                            <p:cond delay="0"/>
                                          </p:stCondLst>
                                        </p:cTn>
                                        <p:tgtEl>
                                          <p:spTgt spid="765955">
                                            <p:txEl>
                                              <p:pRg st="0" end="0"/>
                                            </p:txEl>
                                          </p:spTgt>
                                        </p:tgtEl>
                                      </p:cBhvr>
                                    </p:animEffect>
                                    <p:anim calcmode="lin" valueType="num">
                                      <p:cBhvr>
                                        <p:cTn id="14" dur="1000" fill="hold">
                                          <p:stCondLst>
                                            <p:cond delay="0"/>
                                          </p:stCondLst>
                                        </p:cTn>
                                        <p:tgtEl>
                                          <p:spTgt spid="765955">
                                            <p:txEl>
                                              <p:pRg st="0" end="0"/>
                                            </p:txEl>
                                          </p:spTgt>
                                        </p:tgtEl>
                                        <p:attrNameLst>
                                          <p:attrName>ppt_x</p:attrName>
                                        </p:attrNameLst>
                                      </p:cBhvr>
                                      <p:tavLst>
                                        <p:tav tm="0">
                                          <p:val>
                                            <p:strVal val="#ppt_x-.1"/>
                                          </p:val>
                                        </p:tav>
                                        <p:tav tm="100000">
                                          <p:val>
                                            <p:strVal val="#ppt_x"/>
                                          </p:val>
                                        </p:tav>
                                      </p:tavLst>
                                    </p:anim>
                                    <p:anim calcmode="lin" valueType="num">
                                      <p:cBhvr>
                                        <p:cTn id="15" dur="1000" fill="hold">
                                          <p:stCondLst>
                                            <p:cond delay="0"/>
                                          </p:stCondLst>
                                        </p:cTn>
                                        <p:tgtEl>
                                          <p:spTgt spid="76595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5954" grpId="0"/>
      <p:bldP spid="765955" grpId="0" build="p"/>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6194" name="Rectangle 2"/>
          <p:cNvSpPr>
            <a:spLocks noGrp="1" noChangeArrowheads="1"/>
          </p:cNvSpPr>
          <p:nvPr>
            <p:ph type="title"/>
          </p:nvPr>
        </p:nvSpPr>
        <p:spPr>
          <a:xfrm>
            <a:off x="539750" y="228600"/>
            <a:ext cx="7670800" cy="914400"/>
          </a:xfrm>
        </p:spPr>
        <p:txBody>
          <a:bodyPr/>
          <a:lstStyle/>
          <a:p>
            <a:pPr eaLnBrk="1" hangingPunct="1"/>
            <a:r>
              <a:rPr lang="uk-UA" altLang="ru-RU" sz="3800" b="1" i="1" smtClean="0"/>
              <a:t>Сліди ніг та взуття людини</a:t>
            </a:r>
            <a:r>
              <a:rPr lang="ru-RU" altLang="ru-RU" sz="3800" smtClean="0"/>
              <a:t> </a:t>
            </a:r>
          </a:p>
        </p:txBody>
      </p:sp>
      <p:sp>
        <p:nvSpPr>
          <p:cNvPr id="776195" name="Rectangle 3"/>
          <p:cNvSpPr>
            <a:spLocks noGrp="1" noChangeArrowheads="1"/>
          </p:cNvSpPr>
          <p:nvPr>
            <p:ph idx="1"/>
          </p:nvPr>
        </p:nvSpPr>
        <p:spPr>
          <a:xfrm>
            <a:off x="395288" y="1341438"/>
            <a:ext cx="8280400" cy="4895850"/>
          </a:xfrm>
        </p:spPr>
        <p:txBody>
          <a:bodyPr/>
          <a:lstStyle/>
          <a:p>
            <a:pPr eaLnBrk="1" hangingPunct="1">
              <a:buFont typeface="Wingdings" pitchFamily="2" charset="2"/>
              <a:buNone/>
            </a:pPr>
            <a:r>
              <a:rPr lang="uk-UA" altLang="ru-RU" sz="4400" b="1" smtClean="0"/>
              <a:t>  це відбитки морфологічних особливостей будови ніг, шкірного рельєфу (або рельєфу підошви взуття).</a:t>
            </a:r>
            <a:r>
              <a:rPr lang="uk-UA" altLang="ru-RU" sz="4400" smtClean="0"/>
              <a:t> </a:t>
            </a:r>
          </a:p>
          <a:p>
            <a:pPr eaLnBrk="1" hangingPunct="1">
              <a:buFont typeface="Wingdings" pitchFamily="2" charset="2"/>
              <a:buNone/>
            </a:pPr>
            <a:endParaRPr lang="ru-RU" altLang="ru-RU" sz="4400" smtClean="0"/>
          </a:p>
        </p:txBody>
      </p:sp>
    </p:spTree>
    <p:extLst>
      <p:ext uri="{BB962C8B-B14F-4D97-AF65-F5344CB8AC3E}">
        <p14:creationId xmlns:p14="http://schemas.microsoft.com/office/powerpoint/2010/main" val="309747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76194"/>
                                        </p:tgtEl>
                                        <p:attrNameLst>
                                          <p:attrName>style.visibility</p:attrName>
                                        </p:attrNameLst>
                                      </p:cBhvr>
                                      <p:to>
                                        <p:strVal val="visible"/>
                                      </p:to>
                                    </p:set>
                                    <p:animEffect transition="in" filter="wipe(down)">
                                      <p:cBhvr>
                                        <p:cTn id="7" dur="500"/>
                                        <p:tgtEl>
                                          <p:spTgt spid="776194"/>
                                        </p:tgtEl>
                                      </p:cBhvr>
                                    </p:animEffect>
                                  </p:childTnLst>
                                </p:cTn>
                              </p:par>
                            </p:childTnLst>
                          </p:cTn>
                        </p:par>
                        <p:par>
                          <p:cTn id="8" fill="hold" nodeType="afterGroup">
                            <p:stCondLst>
                              <p:cond delay="500"/>
                            </p:stCondLst>
                            <p:childTnLst>
                              <p:par>
                                <p:cTn id="9" presetID="40" presetClass="entr" presetSubtype="0" fill="hold" grpId="0" nodeType="afterEffect">
                                  <p:stCondLst>
                                    <p:cond delay="0"/>
                                  </p:stCondLst>
                                  <p:childTnLst>
                                    <p:set>
                                      <p:cBhvr>
                                        <p:cTn id="10" dur="1" fill="hold">
                                          <p:stCondLst>
                                            <p:cond delay="0"/>
                                          </p:stCondLst>
                                        </p:cTn>
                                        <p:tgtEl>
                                          <p:spTgt spid="776195">
                                            <p:txEl>
                                              <p:pRg st="0" end="0"/>
                                            </p:txEl>
                                          </p:spTgt>
                                        </p:tgtEl>
                                        <p:attrNameLst>
                                          <p:attrName>style.visibility</p:attrName>
                                        </p:attrNameLst>
                                      </p:cBhvr>
                                      <p:to>
                                        <p:strVal val="visible"/>
                                      </p:to>
                                    </p:set>
                                    <p:animEffect transition="in" filter="fade">
                                      <p:cBhvr>
                                        <p:cTn id="11" dur="1000">
                                          <p:stCondLst>
                                            <p:cond delay="0"/>
                                          </p:stCondLst>
                                        </p:cTn>
                                        <p:tgtEl>
                                          <p:spTgt spid="776195">
                                            <p:txEl>
                                              <p:pRg st="0" end="0"/>
                                            </p:txEl>
                                          </p:spTgt>
                                        </p:tgtEl>
                                      </p:cBhvr>
                                    </p:animEffect>
                                    <p:anim calcmode="lin" valueType="num">
                                      <p:cBhvr>
                                        <p:cTn id="12" dur="1000" fill="hold">
                                          <p:stCondLst>
                                            <p:cond delay="0"/>
                                          </p:stCondLst>
                                        </p:cTn>
                                        <p:tgtEl>
                                          <p:spTgt spid="776195">
                                            <p:txEl>
                                              <p:pRg st="0" end="0"/>
                                            </p:txEl>
                                          </p:spTgt>
                                        </p:tgtEl>
                                        <p:attrNameLst>
                                          <p:attrName>ppt_x</p:attrName>
                                        </p:attrNameLst>
                                      </p:cBhvr>
                                      <p:tavLst>
                                        <p:tav tm="0">
                                          <p:val>
                                            <p:strVal val="#ppt_x-.1"/>
                                          </p:val>
                                        </p:tav>
                                        <p:tav tm="100000">
                                          <p:val>
                                            <p:strVal val="#ppt_x"/>
                                          </p:val>
                                        </p:tav>
                                      </p:tavLst>
                                    </p:anim>
                                    <p:anim calcmode="lin" valueType="num">
                                      <p:cBhvr>
                                        <p:cTn id="13" dur="1000" fill="hold">
                                          <p:stCondLst>
                                            <p:cond delay="0"/>
                                          </p:stCondLst>
                                        </p:cTn>
                                        <p:tgtEl>
                                          <p:spTgt spid="77619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6194" grpId="0"/>
      <p:bldP spid="776195" grpId="0" build="p"/>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9634" name="Rectangle 2"/>
          <p:cNvSpPr>
            <a:spLocks noGrp="1" noChangeArrowheads="1"/>
          </p:cNvSpPr>
          <p:nvPr>
            <p:ph type="title"/>
          </p:nvPr>
        </p:nvSpPr>
        <p:spPr>
          <a:xfrm>
            <a:off x="539750" y="228600"/>
            <a:ext cx="7670800" cy="914400"/>
          </a:xfrm>
        </p:spPr>
        <p:txBody>
          <a:bodyPr>
            <a:normAutofit fontScale="90000"/>
          </a:bodyPr>
          <a:lstStyle/>
          <a:p>
            <a:pPr eaLnBrk="1" hangingPunct="1"/>
            <a:r>
              <a:rPr lang="uk-UA" altLang="ru-RU" sz="3800" b="1" i="1" smtClean="0"/>
              <a:t>Класифікація слідів ніг та взуття людини</a:t>
            </a:r>
            <a:r>
              <a:rPr lang="ru-RU" altLang="ru-RU" sz="3800" smtClean="0"/>
              <a:t> </a:t>
            </a:r>
          </a:p>
        </p:txBody>
      </p:sp>
      <p:sp>
        <p:nvSpPr>
          <p:cNvPr id="709635" name="Rectangle 3"/>
          <p:cNvSpPr>
            <a:spLocks noGrp="1" noChangeArrowheads="1"/>
          </p:cNvSpPr>
          <p:nvPr>
            <p:ph idx="1"/>
          </p:nvPr>
        </p:nvSpPr>
        <p:spPr>
          <a:xfrm>
            <a:off x="395288" y="1341438"/>
            <a:ext cx="8280400" cy="4895850"/>
          </a:xfrm>
        </p:spPr>
        <p:txBody>
          <a:bodyPr>
            <a:normAutofit/>
          </a:bodyPr>
          <a:lstStyle/>
          <a:p>
            <a:pPr eaLnBrk="1" hangingPunct="1">
              <a:buFont typeface="Wingdings" pitchFamily="2" charset="2"/>
              <a:buNone/>
            </a:pPr>
            <a:r>
              <a:rPr lang="uk-UA" altLang="ru-RU" sz="3700" b="1" dirty="0" smtClean="0">
                <a:solidFill>
                  <a:srgbClr val="FFFF00"/>
                </a:solidFill>
              </a:rPr>
              <a:t>об'ємні </a:t>
            </a:r>
            <a:r>
              <a:rPr lang="uk-UA" altLang="ru-RU" sz="3700" b="1" dirty="0" smtClean="0"/>
              <a:t>(утворюються на поверхні ґрунту) і </a:t>
            </a:r>
            <a:r>
              <a:rPr lang="uk-UA" altLang="ru-RU" sz="3700" b="1" dirty="0" smtClean="0">
                <a:solidFill>
                  <a:srgbClr val="FFFF00"/>
                </a:solidFill>
              </a:rPr>
              <a:t>поверхневі </a:t>
            </a:r>
            <a:r>
              <a:rPr lang="uk-UA" altLang="ru-RU" sz="3700" b="1" dirty="0" smtClean="0"/>
              <a:t>(видимі, невидимі); </a:t>
            </a:r>
          </a:p>
          <a:p>
            <a:pPr eaLnBrk="1" hangingPunct="1">
              <a:buFont typeface="Wingdings" pitchFamily="2" charset="2"/>
              <a:buNone/>
            </a:pPr>
            <a:r>
              <a:rPr lang="uk-UA" altLang="ru-RU" sz="3700" b="1" dirty="0" smtClean="0">
                <a:solidFill>
                  <a:srgbClr val="FFFF00"/>
                </a:solidFill>
              </a:rPr>
              <a:t>статичні </a:t>
            </a:r>
            <a:r>
              <a:rPr lang="uk-UA" altLang="ru-RU" sz="3700" b="1" dirty="0" smtClean="0"/>
              <a:t>та </a:t>
            </a:r>
            <a:r>
              <a:rPr lang="uk-UA" altLang="ru-RU" sz="3700" b="1" dirty="0" smtClean="0">
                <a:solidFill>
                  <a:srgbClr val="FFFF00"/>
                </a:solidFill>
              </a:rPr>
              <a:t>динамічні</a:t>
            </a:r>
            <a:r>
              <a:rPr lang="uk-UA" altLang="ru-RU" sz="3700" b="1" dirty="0" smtClean="0"/>
              <a:t>. </a:t>
            </a:r>
          </a:p>
          <a:p>
            <a:pPr eaLnBrk="1" hangingPunct="1">
              <a:buFont typeface="Wingdings" pitchFamily="2" charset="2"/>
              <a:buNone/>
            </a:pPr>
            <a:r>
              <a:rPr lang="uk-UA" altLang="ru-RU" sz="3700" b="1" dirty="0" smtClean="0"/>
              <a:t>Об’єктом </a:t>
            </a:r>
            <a:r>
              <a:rPr lang="uk-UA" altLang="ru-RU" sz="3700" b="1" dirty="0" err="1" smtClean="0"/>
              <a:t>трасологічного</a:t>
            </a:r>
            <a:r>
              <a:rPr lang="uk-UA" altLang="ru-RU" sz="3700" b="1" dirty="0" smtClean="0"/>
              <a:t> дослідження можуть бути сліди ніг людини, сліди взуття і доріжка слідів.</a:t>
            </a:r>
            <a:r>
              <a:rPr lang="ru-RU" altLang="ru-RU" sz="3700" dirty="0" smtClean="0"/>
              <a:t> </a:t>
            </a:r>
          </a:p>
        </p:txBody>
      </p:sp>
    </p:spTree>
    <p:extLst>
      <p:ext uri="{BB962C8B-B14F-4D97-AF65-F5344CB8AC3E}">
        <p14:creationId xmlns:p14="http://schemas.microsoft.com/office/powerpoint/2010/main" val="40580798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09634"/>
                                        </p:tgtEl>
                                        <p:attrNameLst>
                                          <p:attrName>style.visibility</p:attrName>
                                        </p:attrNameLst>
                                      </p:cBhvr>
                                      <p:to>
                                        <p:strVal val="visible"/>
                                      </p:to>
                                    </p:set>
                                    <p:animEffect transition="in" filter="wipe(down)">
                                      <p:cBhvr>
                                        <p:cTn id="7" dur="500"/>
                                        <p:tgtEl>
                                          <p:spTgt spid="709634"/>
                                        </p:tgtEl>
                                      </p:cBhvr>
                                    </p:animEffect>
                                  </p:childTnLst>
                                </p:cTn>
                              </p:par>
                            </p:childTnLst>
                          </p:cTn>
                        </p:par>
                        <p:par>
                          <p:cTn id="8" fill="hold" nodeType="afterGroup">
                            <p:stCondLst>
                              <p:cond delay="500"/>
                            </p:stCondLst>
                            <p:childTnLst>
                              <p:par>
                                <p:cTn id="9" presetID="40" presetClass="entr" presetSubtype="0" fill="hold" grpId="0" nodeType="afterEffect">
                                  <p:stCondLst>
                                    <p:cond delay="0"/>
                                  </p:stCondLst>
                                  <p:childTnLst>
                                    <p:set>
                                      <p:cBhvr>
                                        <p:cTn id="10" dur="1" fill="hold">
                                          <p:stCondLst>
                                            <p:cond delay="0"/>
                                          </p:stCondLst>
                                        </p:cTn>
                                        <p:tgtEl>
                                          <p:spTgt spid="709635">
                                            <p:txEl>
                                              <p:pRg st="0" end="0"/>
                                            </p:txEl>
                                          </p:spTgt>
                                        </p:tgtEl>
                                        <p:attrNameLst>
                                          <p:attrName>style.visibility</p:attrName>
                                        </p:attrNameLst>
                                      </p:cBhvr>
                                      <p:to>
                                        <p:strVal val="visible"/>
                                      </p:to>
                                    </p:set>
                                    <p:animEffect transition="in" filter="fade">
                                      <p:cBhvr>
                                        <p:cTn id="11" dur="1000">
                                          <p:stCondLst>
                                            <p:cond delay="0"/>
                                          </p:stCondLst>
                                        </p:cTn>
                                        <p:tgtEl>
                                          <p:spTgt spid="709635">
                                            <p:txEl>
                                              <p:pRg st="0" end="0"/>
                                            </p:txEl>
                                          </p:spTgt>
                                        </p:tgtEl>
                                      </p:cBhvr>
                                    </p:animEffect>
                                    <p:anim calcmode="lin" valueType="num">
                                      <p:cBhvr>
                                        <p:cTn id="12" dur="1000" fill="hold">
                                          <p:stCondLst>
                                            <p:cond delay="0"/>
                                          </p:stCondLst>
                                        </p:cTn>
                                        <p:tgtEl>
                                          <p:spTgt spid="709635">
                                            <p:txEl>
                                              <p:pRg st="0" end="0"/>
                                            </p:txEl>
                                          </p:spTgt>
                                        </p:tgtEl>
                                        <p:attrNameLst>
                                          <p:attrName>ppt_x</p:attrName>
                                        </p:attrNameLst>
                                      </p:cBhvr>
                                      <p:tavLst>
                                        <p:tav tm="0">
                                          <p:val>
                                            <p:strVal val="#ppt_x-.1"/>
                                          </p:val>
                                        </p:tav>
                                        <p:tav tm="100000">
                                          <p:val>
                                            <p:strVal val="#ppt_x"/>
                                          </p:val>
                                        </p:tav>
                                      </p:tavLst>
                                    </p:anim>
                                    <p:anim calcmode="lin" valueType="num">
                                      <p:cBhvr>
                                        <p:cTn id="13" dur="1000" fill="hold">
                                          <p:stCondLst>
                                            <p:cond delay="0"/>
                                          </p:stCondLst>
                                        </p:cTn>
                                        <p:tgtEl>
                                          <p:spTgt spid="709635">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500"/>
                            </p:stCondLst>
                            <p:childTnLst>
                              <p:par>
                                <p:cTn id="15" presetID="40" presetClass="entr" presetSubtype="0" fill="hold" grpId="0" nodeType="afterEffect">
                                  <p:stCondLst>
                                    <p:cond delay="0"/>
                                  </p:stCondLst>
                                  <p:childTnLst>
                                    <p:set>
                                      <p:cBhvr>
                                        <p:cTn id="16" dur="1" fill="hold">
                                          <p:stCondLst>
                                            <p:cond delay="0"/>
                                          </p:stCondLst>
                                        </p:cTn>
                                        <p:tgtEl>
                                          <p:spTgt spid="709635">
                                            <p:txEl>
                                              <p:pRg st="1" end="1"/>
                                            </p:txEl>
                                          </p:spTgt>
                                        </p:tgtEl>
                                        <p:attrNameLst>
                                          <p:attrName>style.visibility</p:attrName>
                                        </p:attrNameLst>
                                      </p:cBhvr>
                                      <p:to>
                                        <p:strVal val="visible"/>
                                      </p:to>
                                    </p:set>
                                    <p:animEffect transition="in" filter="fade">
                                      <p:cBhvr>
                                        <p:cTn id="17" dur="1000">
                                          <p:stCondLst>
                                            <p:cond delay="0"/>
                                          </p:stCondLst>
                                        </p:cTn>
                                        <p:tgtEl>
                                          <p:spTgt spid="709635">
                                            <p:txEl>
                                              <p:pRg st="1" end="1"/>
                                            </p:txEl>
                                          </p:spTgt>
                                        </p:tgtEl>
                                      </p:cBhvr>
                                    </p:animEffect>
                                    <p:anim calcmode="lin" valueType="num">
                                      <p:cBhvr>
                                        <p:cTn id="18" dur="1000" fill="hold">
                                          <p:stCondLst>
                                            <p:cond delay="0"/>
                                          </p:stCondLst>
                                        </p:cTn>
                                        <p:tgtEl>
                                          <p:spTgt spid="709635">
                                            <p:txEl>
                                              <p:pRg st="1" end="1"/>
                                            </p:txEl>
                                          </p:spTgt>
                                        </p:tgtEl>
                                        <p:attrNameLst>
                                          <p:attrName>ppt_x</p:attrName>
                                        </p:attrNameLst>
                                      </p:cBhvr>
                                      <p:tavLst>
                                        <p:tav tm="0">
                                          <p:val>
                                            <p:strVal val="#ppt_x-.1"/>
                                          </p:val>
                                        </p:tav>
                                        <p:tav tm="100000">
                                          <p:val>
                                            <p:strVal val="#ppt_x"/>
                                          </p:val>
                                        </p:tav>
                                      </p:tavLst>
                                    </p:anim>
                                    <p:anim calcmode="lin" valueType="num">
                                      <p:cBhvr>
                                        <p:cTn id="19" dur="1000" fill="hold">
                                          <p:stCondLst>
                                            <p:cond delay="0"/>
                                          </p:stCondLst>
                                        </p:cTn>
                                        <p:tgtEl>
                                          <p:spTgt spid="709635">
                                            <p:txEl>
                                              <p:pRg st="1" end="1"/>
                                            </p:txEl>
                                          </p:spTgt>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2500"/>
                            </p:stCondLst>
                            <p:childTnLst>
                              <p:par>
                                <p:cTn id="21" presetID="40" presetClass="entr" presetSubtype="0" fill="hold" grpId="0" nodeType="afterEffect">
                                  <p:stCondLst>
                                    <p:cond delay="0"/>
                                  </p:stCondLst>
                                  <p:childTnLst>
                                    <p:set>
                                      <p:cBhvr>
                                        <p:cTn id="22" dur="1" fill="hold">
                                          <p:stCondLst>
                                            <p:cond delay="0"/>
                                          </p:stCondLst>
                                        </p:cTn>
                                        <p:tgtEl>
                                          <p:spTgt spid="709635">
                                            <p:txEl>
                                              <p:pRg st="2" end="2"/>
                                            </p:txEl>
                                          </p:spTgt>
                                        </p:tgtEl>
                                        <p:attrNameLst>
                                          <p:attrName>style.visibility</p:attrName>
                                        </p:attrNameLst>
                                      </p:cBhvr>
                                      <p:to>
                                        <p:strVal val="visible"/>
                                      </p:to>
                                    </p:set>
                                    <p:animEffect transition="in" filter="fade">
                                      <p:cBhvr>
                                        <p:cTn id="23" dur="1000">
                                          <p:stCondLst>
                                            <p:cond delay="0"/>
                                          </p:stCondLst>
                                        </p:cTn>
                                        <p:tgtEl>
                                          <p:spTgt spid="709635">
                                            <p:txEl>
                                              <p:pRg st="2" end="2"/>
                                            </p:txEl>
                                          </p:spTgt>
                                        </p:tgtEl>
                                      </p:cBhvr>
                                    </p:animEffect>
                                    <p:anim calcmode="lin" valueType="num">
                                      <p:cBhvr>
                                        <p:cTn id="24" dur="1000" fill="hold">
                                          <p:stCondLst>
                                            <p:cond delay="0"/>
                                          </p:stCondLst>
                                        </p:cTn>
                                        <p:tgtEl>
                                          <p:spTgt spid="709635">
                                            <p:txEl>
                                              <p:pRg st="2" end="2"/>
                                            </p:txEl>
                                          </p:spTgt>
                                        </p:tgtEl>
                                        <p:attrNameLst>
                                          <p:attrName>ppt_x</p:attrName>
                                        </p:attrNameLst>
                                      </p:cBhvr>
                                      <p:tavLst>
                                        <p:tav tm="0">
                                          <p:val>
                                            <p:strVal val="#ppt_x-.1"/>
                                          </p:val>
                                        </p:tav>
                                        <p:tav tm="100000">
                                          <p:val>
                                            <p:strVal val="#ppt_x"/>
                                          </p:val>
                                        </p:tav>
                                      </p:tavLst>
                                    </p:anim>
                                    <p:anim calcmode="lin" valueType="num">
                                      <p:cBhvr>
                                        <p:cTn id="25" dur="1000" fill="hold">
                                          <p:stCondLst>
                                            <p:cond delay="0"/>
                                          </p:stCondLst>
                                        </p:cTn>
                                        <p:tgtEl>
                                          <p:spTgt spid="70963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9634" grpId="0"/>
      <p:bldP spid="709635" grpId="0" build="p"/>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42" name="Rectangle 2"/>
          <p:cNvSpPr>
            <a:spLocks noGrp="1" noChangeArrowheads="1"/>
          </p:cNvSpPr>
          <p:nvPr>
            <p:ph type="title"/>
          </p:nvPr>
        </p:nvSpPr>
        <p:spPr>
          <a:xfrm>
            <a:off x="539750" y="228600"/>
            <a:ext cx="7670800" cy="914400"/>
          </a:xfrm>
        </p:spPr>
        <p:txBody>
          <a:bodyPr/>
          <a:lstStyle/>
          <a:p>
            <a:pPr eaLnBrk="1" hangingPunct="1"/>
            <a:r>
              <a:rPr lang="uk-UA" altLang="ru-RU" sz="3800" b="1" i="1" smtClean="0"/>
              <a:t>Сліди ніг та взуття людини</a:t>
            </a:r>
            <a:endParaRPr lang="ru-RU" altLang="ru-RU" sz="3800" b="1" i="1" smtClean="0"/>
          </a:p>
        </p:txBody>
      </p:sp>
      <p:sp>
        <p:nvSpPr>
          <p:cNvPr id="778243" name="Rectangle 3"/>
          <p:cNvSpPr>
            <a:spLocks noGrp="1" noChangeArrowheads="1"/>
          </p:cNvSpPr>
          <p:nvPr>
            <p:ph idx="1"/>
          </p:nvPr>
        </p:nvSpPr>
        <p:spPr>
          <a:xfrm>
            <a:off x="179388" y="1268413"/>
            <a:ext cx="8496300" cy="4895850"/>
          </a:xfrm>
        </p:spPr>
        <p:txBody>
          <a:bodyPr>
            <a:normAutofit/>
          </a:bodyPr>
          <a:lstStyle/>
          <a:p>
            <a:pPr eaLnBrk="1" hangingPunct="1">
              <a:buFont typeface="Wingdings" pitchFamily="2" charset="2"/>
              <a:buNone/>
            </a:pPr>
            <a:r>
              <a:rPr lang="ru-RU" altLang="ru-RU" sz="3400" b="1" smtClean="0"/>
              <a:t>       На місці події може бути виявлено </a:t>
            </a:r>
            <a:r>
              <a:rPr lang="ru-RU" altLang="ru-RU" sz="3400" b="1" i="1" u="sng" smtClean="0"/>
              <a:t>одиничний слід</a:t>
            </a:r>
            <a:r>
              <a:rPr lang="ru-RU" altLang="ru-RU" sz="3400" b="1" smtClean="0"/>
              <a:t> або кілька послідовно залишених слідів ніг чи взуття (</a:t>
            </a:r>
            <a:r>
              <a:rPr lang="ru-RU" altLang="ru-RU" sz="3400" b="1" u="sng" smtClean="0"/>
              <a:t>доріжка слідів</a:t>
            </a:r>
            <a:r>
              <a:rPr lang="ru-RU" altLang="ru-RU" sz="3400" b="1" smtClean="0"/>
              <a:t>).</a:t>
            </a:r>
          </a:p>
          <a:p>
            <a:pPr eaLnBrk="1" hangingPunct="1">
              <a:buFont typeface="Wingdings" pitchFamily="2" charset="2"/>
              <a:buNone/>
            </a:pPr>
            <a:r>
              <a:rPr lang="ru-RU" altLang="ru-RU" sz="3400" b="1" smtClean="0"/>
              <a:t>    </a:t>
            </a:r>
            <a:r>
              <a:rPr lang="ru-RU" altLang="ru-RU" sz="3400" b="1" u="sng" smtClean="0"/>
              <a:t>Доріжка слідів</a:t>
            </a:r>
            <a:r>
              <a:rPr lang="ru-RU" altLang="ru-RU" sz="3400" b="1" smtClean="0"/>
              <a:t> -  </a:t>
            </a:r>
            <a:r>
              <a:rPr lang="uk-UA" altLang="ru-RU" sz="3400" b="1" smtClean="0"/>
              <a:t>це група слідів ніг людини, яка складається з кількох (три і більше) послідовно розташованих відбитків босих ніг або взуття.</a:t>
            </a:r>
          </a:p>
        </p:txBody>
      </p:sp>
    </p:spTree>
    <p:extLst>
      <p:ext uri="{BB962C8B-B14F-4D97-AF65-F5344CB8AC3E}">
        <p14:creationId xmlns:p14="http://schemas.microsoft.com/office/powerpoint/2010/main" val="685705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78242"/>
                                        </p:tgtEl>
                                        <p:attrNameLst>
                                          <p:attrName>style.visibility</p:attrName>
                                        </p:attrNameLst>
                                      </p:cBhvr>
                                      <p:to>
                                        <p:strVal val="visible"/>
                                      </p:to>
                                    </p:set>
                                    <p:animEffect transition="in" filter="wipe(down)">
                                      <p:cBhvr>
                                        <p:cTn id="7" dur="500"/>
                                        <p:tgtEl>
                                          <p:spTgt spid="778242"/>
                                        </p:tgtEl>
                                      </p:cBhvr>
                                    </p:animEffect>
                                  </p:childTnLst>
                                </p:cTn>
                              </p:par>
                            </p:childTnLst>
                          </p:cTn>
                        </p:par>
                        <p:par>
                          <p:cTn id="8" fill="hold" nodeType="afterGroup">
                            <p:stCondLst>
                              <p:cond delay="500"/>
                            </p:stCondLst>
                            <p:childTnLst>
                              <p:par>
                                <p:cTn id="9" presetID="40" presetClass="entr" presetSubtype="0" fill="hold" grpId="0" nodeType="afterEffect">
                                  <p:stCondLst>
                                    <p:cond delay="0"/>
                                  </p:stCondLst>
                                  <p:childTnLst>
                                    <p:set>
                                      <p:cBhvr>
                                        <p:cTn id="10" dur="1" fill="hold">
                                          <p:stCondLst>
                                            <p:cond delay="0"/>
                                          </p:stCondLst>
                                        </p:cTn>
                                        <p:tgtEl>
                                          <p:spTgt spid="778243">
                                            <p:txEl>
                                              <p:pRg st="0" end="0"/>
                                            </p:txEl>
                                          </p:spTgt>
                                        </p:tgtEl>
                                        <p:attrNameLst>
                                          <p:attrName>style.visibility</p:attrName>
                                        </p:attrNameLst>
                                      </p:cBhvr>
                                      <p:to>
                                        <p:strVal val="visible"/>
                                      </p:to>
                                    </p:set>
                                    <p:animEffect transition="in" filter="fade">
                                      <p:cBhvr>
                                        <p:cTn id="11" dur="1000">
                                          <p:stCondLst>
                                            <p:cond delay="0"/>
                                          </p:stCondLst>
                                        </p:cTn>
                                        <p:tgtEl>
                                          <p:spTgt spid="778243">
                                            <p:txEl>
                                              <p:pRg st="0" end="0"/>
                                            </p:txEl>
                                          </p:spTgt>
                                        </p:tgtEl>
                                      </p:cBhvr>
                                    </p:animEffect>
                                    <p:anim calcmode="lin" valueType="num">
                                      <p:cBhvr>
                                        <p:cTn id="12" dur="1000" fill="hold">
                                          <p:stCondLst>
                                            <p:cond delay="0"/>
                                          </p:stCondLst>
                                        </p:cTn>
                                        <p:tgtEl>
                                          <p:spTgt spid="778243">
                                            <p:txEl>
                                              <p:pRg st="0" end="0"/>
                                            </p:txEl>
                                          </p:spTgt>
                                        </p:tgtEl>
                                        <p:attrNameLst>
                                          <p:attrName>ppt_x</p:attrName>
                                        </p:attrNameLst>
                                      </p:cBhvr>
                                      <p:tavLst>
                                        <p:tav tm="0">
                                          <p:val>
                                            <p:strVal val="#ppt_x-.1"/>
                                          </p:val>
                                        </p:tav>
                                        <p:tav tm="100000">
                                          <p:val>
                                            <p:strVal val="#ppt_x"/>
                                          </p:val>
                                        </p:tav>
                                      </p:tavLst>
                                    </p:anim>
                                    <p:anim calcmode="lin" valueType="num">
                                      <p:cBhvr>
                                        <p:cTn id="13" dur="1000" fill="hold">
                                          <p:stCondLst>
                                            <p:cond delay="0"/>
                                          </p:stCondLst>
                                        </p:cTn>
                                        <p:tgtEl>
                                          <p:spTgt spid="778243">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500"/>
                            </p:stCondLst>
                            <p:childTnLst>
                              <p:par>
                                <p:cTn id="15" presetID="40" presetClass="entr" presetSubtype="0" fill="hold" grpId="0" nodeType="afterEffect">
                                  <p:stCondLst>
                                    <p:cond delay="0"/>
                                  </p:stCondLst>
                                  <p:childTnLst>
                                    <p:set>
                                      <p:cBhvr>
                                        <p:cTn id="16" dur="1" fill="hold">
                                          <p:stCondLst>
                                            <p:cond delay="0"/>
                                          </p:stCondLst>
                                        </p:cTn>
                                        <p:tgtEl>
                                          <p:spTgt spid="778243">
                                            <p:txEl>
                                              <p:pRg st="1" end="1"/>
                                            </p:txEl>
                                          </p:spTgt>
                                        </p:tgtEl>
                                        <p:attrNameLst>
                                          <p:attrName>style.visibility</p:attrName>
                                        </p:attrNameLst>
                                      </p:cBhvr>
                                      <p:to>
                                        <p:strVal val="visible"/>
                                      </p:to>
                                    </p:set>
                                    <p:animEffect transition="in" filter="fade">
                                      <p:cBhvr>
                                        <p:cTn id="17" dur="1000">
                                          <p:stCondLst>
                                            <p:cond delay="0"/>
                                          </p:stCondLst>
                                        </p:cTn>
                                        <p:tgtEl>
                                          <p:spTgt spid="778243">
                                            <p:txEl>
                                              <p:pRg st="1" end="1"/>
                                            </p:txEl>
                                          </p:spTgt>
                                        </p:tgtEl>
                                      </p:cBhvr>
                                    </p:animEffect>
                                    <p:anim calcmode="lin" valueType="num">
                                      <p:cBhvr>
                                        <p:cTn id="18" dur="1000" fill="hold">
                                          <p:stCondLst>
                                            <p:cond delay="0"/>
                                          </p:stCondLst>
                                        </p:cTn>
                                        <p:tgtEl>
                                          <p:spTgt spid="778243">
                                            <p:txEl>
                                              <p:pRg st="1" end="1"/>
                                            </p:txEl>
                                          </p:spTgt>
                                        </p:tgtEl>
                                        <p:attrNameLst>
                                          <p:attrName>ppt_x</p:attrName>
                                        </p:attrNameLst>
                                      </p:cBhvr>
                                      <p:tavLst>
                                        <p:tav tm="0">
                                          <p:val>
                                            <p:strVal val="#ppt_x-.1"/>
                                          </p:val>
                                        </p:tav>
                                        <p:tav tm="100000">
                                          <p:val>
                                            <p:strVal val="#ppt_x"/>
                                          </p:val>
                                        </p:tav>
                                      </p:tavLst>
                                    </p:anim>
                                    <p:anim calcmode="lin" valueType="num">
                                      <p:cBhvr>
                                        <p:cTn id="19" dur="1000" fill="hold">
                                          <p:stCondLst>
                                            <p:cond delay="0"/>
                                          </p:stCondLst>
                                        </p:cTn>
                                        <p:tgtEl>
                                          <p:spTgt spid="77824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42" grpId="0"/>
      <p:bldP spid="778243" grpId="0" build="p"/>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2706" name="Rectangle 2"/>
          <p:cNvSpPr>
            <a:spLocks noGrp="1" noChangeArrowheads="1"/>
          </p:cNvSpPr>
          <p:nvPr>
            <p:ph type="title"/>
          </p:nvPr>
        </p:nvSpPr>
        <p:spPr>
          <a:xfrm>
            <a:off x="539750" y="228600"/>
            <a:ext cx="7670800" cy="914400"/>
          </a:xfrm>
        </p:spPr>
        <p:txBody>
          <a:bodyPr/>
          <a:lstStyle/>
          <a:p>
            <a:pPr eaLnBrk="1" hangingPunct="1"/>
            <a:r>
              <a:rPr lang="uk-UA" altLang="ru-RU" sz="3800" b="1" i="1" smtClean="0"/>
              <a:t>Сліди ніг та взуття людини</a:t>
            </a:r>
            <a:endParaRPr lang="ru-RU" altLang="ru-RU" sz="3800" b="1" i="1" smtClean="0"/>
          </a:p>
        </p:txBody>
      </p:sp>
      <p:sp>
        <p:nvSpPr>
          <p:cNvPr id="712707" name="Rectangle 3"/>
          <p:cNvSpPr>
            <a:spLocks noGrp="1" noChangeArrowheads="1"/>
          </p:cNvSpPr>
          <p:nvPr>
            <p:ph idx="1"/>
          </p:nvPr>
        </p:nvSpPr>
        <p:spPr>
          <a:xfrm>
            <a:off x="395288" y="1268413"/>
            <a:ext cx="8496300" cy="4895850"/>
          </a:xfrm>
        </p:spPr>
        <p:txBody>
          <a:bodyPr/>
          <a:lstStyle/>
          <a:p>
            <a:pPr eaLnBrk="1" hangingPunct="1">
              <a:lnSpc>
                <a:spcPct val="90000"/>
              </a:lnSpc>
              <a:buFont typeface="Wingdings" pitchFamily="2" charset="2"/>
              <a:buNone/>
            </a:pPr>
            <a:r>
              <a:rPr lang="uk-UA" altLang="ru-RU" sz="4300" b="1" smtClean="0"/>
              <a:t>  При виявленні на місці події доріжки слідів важливо визначити й описати в протоколі її елементи: лінію напрямку руху, лінію ходьби, довжину й ширину кроку, лінію стопи, кут розгортання стопи.</a:t>
            </a:r>
            <a:r>
              <a:rPr lang="uk-UA" altLang="ru-RU" sz="4000" smtClean="0"/>
              <a:t> </a:t>
            </a:r>
          </a:p>
        </p:txBody>
      </p:sp>
    </p:spTree>
    <p:extLst>
      <p:ext uri="{BB962C8B-B14F-4D97-AF65-F5344CB8AC3E}">
        <p14:creationId xmlns:p14="http://schemas.microsoft.com/office/powerpoint/2010/main" val="26026815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12706"/>
                                        </p:tgtEl>
                                        <p:attrNameLst>
                                          <p:attrName>style.visibility</p:attrName>
                                        </p:attrNameLst>
                                      </p:cBhvr>
                                      <p:to>
                                        <p:strVal val="visible"/>
                                      </p:to>
                                    </p:set>
                                    <p:animEffect transition="in" filter="wipe(down)">
                                      <p:cBhvr>
                                        <p:cTn id="7" dur="500"/>
                                        <p:tgtEl>
                                          <p:spTgt spid="712706"/>
                                        </p:tgtEl>
                                      </p:cBhvr>
                                    </p:animEffect>
                                  </p:childTnLst>
                                </p:cTn>
                              </p:par>
                            </p:childTnLst>
                          </p:cTn>
                        </p:par>
                        <p:par>
                          <p:cTn id="8" fill="hold" nodeType="afterGroup">
                            <p:stCondLst>
                              <p:cond delay="500"/>
                            </p:stCondLst>
                            <p:childTnLst>
                              <p:par>
                                <p:cTn id="9" presetID="40" presetClass="entr" presetSubtype="0" fill="hold" grpId="0" nodeType="afterEffect">
                                  <p:stCondLst>
                                    <p:cond delay="0"/>
                                  </p:stCondLst>
                                  <p:childTnLst>
                                    <p:set>
                                      <p:cBhvr>
                                        <p:cTn id="10" dur="1" fill="hold">
                                          <p:stCondLst>
                                            <p:cond delay="0"/>
                                          </p:stCondLst>
                                        </p:cTn>
                                        <p:tgtEl>
                                          <p:spTgt spid="712707">
                                            <p:txEl>
                                              <p:pRg st="0" end="0"/>
                                            </p:txEl>
                                          </p:spTgt>
                                        </p:tgtEl>
                                        <p:attrNameLst>
                                          <p:attrName>style.visibility</p:attrName>
                                        </p:attrNameLst>
                                      </p:cBhvr>
                                      <p:to>
                                        <p:strVal val="visible"/>
                                      </p:to>
                                    </p:set>
                                    <p:animEffect transition="in" filter="fade">
                                      <p:cBhvr>
                                        <p:cTn id="11" dur="1000">
                                          <p:stCondLst>
                                            <p:cond delay="0"/>
                                          </p:stCondLst>
                                        </p:cTn>
                                        <p:tgtEl>
                                          <p:spTgt spid="712707">
                                            <p:txEl>
                                              <p:pRg st="0" end="0"/>
                                            </p:txEl>
                                          </p:spTgt>
                                        </p:tgtEl>
                                      </p:cBhvr>
                                    </p:animEffect>
                                    <p:anim calcmode="lin" valueType="num">
                                      <p:cBhvr>
                                        <p:cTn id="12" dur="1000" fill="hold">
                                          <p:stCondLst>
                                            <p:cond delay="0"/>
                                          </p:stCondLst>
                                        </p:cTn>
                                        <p:tgtEl>
                                          <p:spTgt spid="712707">
                                            <p:txEl>
                                              <p:pRg st="0" end="0"/>
                                            </p:txEl>
                                          </p:spTgt>
                                        </p:tgtEl>
                                        <p:attrNameLst>
                                          <p:attrName>ppt_x</p:attrName>
                                        </p:attrNameLst>
                                      </p:cBhvr>
                                      <p:tavLst>
                                        <p:tav tm="0">
                                          <p:val>
                                            <p:strVal val="#ppt_x-.1"/>
                                          </p:val>
                                        </p:tav>
                                        <p:tav tm="100000">
                                          <p:val>
                                            <p:strVal val="#ppt_x"/>
                                          </p:val>
                                        </p:tav>
                                      </p:tavLst>
                                    </p:anim>
                                    <p:anim calcmode="lin" valueType="num">
                                      <p:cBhvr>
                                        <p:cTn id="13" dur="1000" fill="hold">
                                          <p:stCondLst>
                                            <p:cond delay="0"/>
                                          </p:stCondLst>
                                        </p:cTn>
                                        <p:tgtEl>
                                          <p:spTgt spid="71270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2706" grpId="0"/>
      <p:bldP spid="712707" grpId="0" build="p"/>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7349" name="Picture 5" descr="Дорожк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26924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Text Box 6"/>
          <p:cNvSpPr txBox="1">
            <a:spLocks noChangeArrowheads="1"/>
          </p:cNvSpPr>
          <p:nvPr/>
        </p:nvSpPr>
        <p:spPr bwMode="auto">
          <a:xfrm>
            <a:off x="3924300" y="333375"/>
            <a:ext cx="482758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algn="l">
              <a:spcBef>
                <a:spcPct val="50000"/>
              </a:spcBef>
            </a:pPr>
            <a:r>
              <a:rPr lang="ru-RU" altLang="ru-RU" sz="2400" b="1">
                <a:latin typeface="Times New Roman" pitchFamily="18" charset="0"/>
              </a:rPr>
              <a:t>Вимір елементів доріжки слідів:</a:t>
            </a:r>
          </a:p>
        </p:txBody>
      </p:sp>
      <p:sp>
        <p:nvSpPr>
          <p:cNvPr id="57351" name="Text Box 7"/>
          <p:cNvSpPr txBox="1">
            <a:spLocks noChangeArrowheads="1"/>
          </p:cNvSpPr>
          <p:nvPr/>
        </p:nvSpPr>
        <p:spPr bwMode="auto">
          <a:xfrm>
            <a:off x="3492501" y="1052513"/>
            <a:ext cx="4967932" cy="5693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algn="l">
              <a:spcBef>
                <a:spcPct val="50000"/>
              </a:spcBef>
            </a:pPr>
            <a:r>
              <a:rPr lang="uk-UA" altLang="ru-RU" sz="2600" b="1" dirty="0">
                <a:latin typeface="Times New Roman" pitchFamily="18" charset="0"/>
              </a:rPr>
              <a:t>АБГ - </a:t>
            </a:r>
            <a:r>
              <a:rPr lang="uk-UA" altLang="ru-RU" sz="2600" b="1" dirty="0"/>
              <a:t>лінія ходьби</a:t>
            </a:r>
            <a:r>
              <a:rPr lang="uk-UA" altLang="ru-RU" sz="2600" b="1" dirty="0">
                <a:latin typeface="Times New Roman" pitchFamily="18" charset="0"/>
              </a:rPr>
              <a:t>;</a:t>
            </a:r>
          </a:p>
          <a:p>
            <a:pPr algn="l">
              <a:spcBef>
                <a:spcPct val="50000"/>
              </a:spcBef>
            </a:pPr>
            <a:r>
              <a:rPr lang="uk-UA" altLang="ru-RU" sz="2600" b="1" dirty="0">
                <a:latin typeface="Times New Roman" pitchFamily="18" charset="0"/>
              </a:rPr>
              <a:t>АБ – </a:t>
            </a:r>
            <a:r>
              <a:rPr lang="uk-UA" altLang="ru-RU" sz="2600" b="1" dirty="0"/>
              <a:t>довжина кроку лівої ноги</a:t>
            </a:r>
            <a:r>
              <a:rPr lang="uk-UA" altLang="ru-RU" sz="2600" b="1" dirty="0">
                <a:latin typeface="Times New Roman" pitchFamily="18" charset="0"/>
              </a:rPr>
              <a:t>;</a:t>
            </a:r>
          </a:p>
          <a:p>
            <a:pPr algn="l">
              <a:spcBef>
                <a:spcPct val="50000"/>
              </a:spcBef>
            </a:pPr>
            <a:r>
              <a:rPr lang="uk-UA" altLang="ru-RU" sz="2600" b="1" dirty="0">
                <a:latin typeface="Times New Roman" pitchFamily="18" charset="0"/>
              </a:rPr>
              <a:t>БГ – </a:t>
            </a:r>
            <a:r>
              <a:rPr lang="uk-UA" altLang="ru-RU" sz="2600" b="1" dirty="0"/>
              <a:t>довжина кроку правої ноги</a:t>
            </a:r>
            <a:r>
              <a:rPr lang="uk-UA" altLang="ru-RU" sz="2600" b="1" dirty="0">
                <a:latin typeface="Times New Roman" pitchFamily="18" charset="0"/>
              </a:rPr>
              <a:t>;</a:t>
            </a:r>
          </a:p>
          <a:p>
            <a:pPr algn="l">
              <a:spcBef>
                <a:spcPct val="50000"/>
              </a:spcBef>
            </a:pPr>
            <a:r>
              <a:rPr lang="uk-UA" altLang="ru-RU" sz="2600" b="1" dirty="0">
                <a:latin typeface="Times New Roman" pitchFamily="18" charset="0"/>
              </a:rPr>
              <a:t>БВ - </a:t>
            </a:r>
            <a:r>
              <a:rPr lang="uk-UA" altLang="ru-RU" sz="2600" b="1" dirty="0"/>
              <a:t>ширина кроку</a:t>
            </a:r>
            <a:r>
              <a:rPr lang="uk-UA" altLang="ru-RU" sz="2600" b="1" dirty="0">
                <a:latin typeface="Times New Roman" pitchFamily="18" charset="0"/>
              </a:rPr>
              <a:t>;</a:t>
            </a:r>
          </a:p>
          <a:p>
            <a:pPr algn="l">
              <a:spcBef>
                <a:spcPct val="50000"/>
              </a:spcBef>
            </a:pPr>
            <a:r>
              <a:rPr lang="uk-UA" altLang="ru-RU" sz="2600" b="1" dirty="0">
                <a:latin typeface="Times New Roman" pitchFamily="18" charset="0"/>
              </a:rPr>
              <a:t>АБГ - </a:t>
            </a:r>
            <a:r>
              <a:rPr lang="uk-UA" altLang="ru-RU" sz="2600" b="1" dirty="0"/>
              <a:t>довжина кроку</a:t>
            </a:r>
            <a:r>
              <a:rPr lang="uk-UA" altLang="ru-RU" sz="2600" b="1" dirty="0">
                <a:latin typeface="Times New Roman" pitchFamily="18" charset="0"/>
              </a:rPr>
              <a:t>;</a:t>
            </a:r>
          </a:p>
          <a:p>
            <a:pPr algn="l">
              <a:spcBef>
                <a:spcPct val="50000"/>
              </a:spcBef>
            </a:pPr>
            <a:r>
              <a:rPr lang="uk-UA" altLang="ru-RU" sz="2600" b="1" dirty="0">
                <a:latin typeface="Symbol" pitchFamily="18" charset="2"/>
              </a:rPr>
              <a:t>a</a:t>
            </a:r>
            <a:r>
              <a:rPr lang="uk-UA" altLang="ru-RU" sz="2600" b="1" dirty="0">
                <a:latin typeface="Times New Roman" pitchFamily="18" charset="0"/>
              </a:rPr>
              <a:t> – </a:t>
            </a:r>
            <a:r>
              <a:rPr lang="uk-UA" altLang="ru-RU" sz="2600" b="1" dirty="0"/>
              <a:t>кут розгортання кроку правої ноги</a:t>
            </a:r>
            <a:r>
              <a:rPr lang="uk-UA" altLang="ru-RU" sz="2600" b="1" dirty="0">
                <a:latin typeface="Times New Roman" pitchFamily="18" charset="0"/>
              </a:rPr>
              <a:t>;</a:t>
            </a:r>
          </a:p>
          <a:p>
            <a:pPr algn="l">
              <a:spcBef>
                <a:spcPct val="50000"/>
              </a:spcBef>
              <a:buFont typeface="Symbol" pitchFamily="18" charset="2"/>
              <a:buChar char="b"/>
            </a:pPr>
            <a:r>
              <a:rPr lang="uk-UA" altLang="ru-RU" sz="2600" b="1" dirty="0">
                <a:latin typeface="Times New Roman" pitchFamily="18" charset="0"/>
              </a:rPr>
              <a:t>– </a:t>
            </a:r>
            <a:r>
              <a:rPr lang="uk-UA" altLang="ru-RU" sz="2600" b="1" dirty="0"/>
              <a:t>кут розгортання кроку лівої ноги</a:t>
            </a:r>
          </a:p>
        </p:txBody>
      </p:sp>
    </p:spTree>
    <p:extLst>
      <p:ext uri="{BB962C8B-B14F-4D97-AF65-F5344CB8AC3E}">
        <p14:creationId xmlns:p14="http://schemas.microsoft.com/office/powerpoint/2010/main" val="1115350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8373" name="Picture 8" descr="Ног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333375"/>
            <a:ext cx="2838450"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Text Box 9"/>
          <p:cNvSpPr txBox="1">
            <a:spLocks noChangeArrowheads="1"/>
          </p:cNvSpPr>
          <p:nvPr/>
        </p:nvSpPr>
        <p:spPr bwMode="auto">
          <a:xfrm>
            <a:off x="3203575" y="304800"/>
            <a:ext cx="52546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algn="ctr">
              <a:spcBef>
                <a:spcPct val="50000"/>
              </a:spcBef>
            </a:pPr>
            <a:r>
              <a:rPr lang="ru-RU" altLang="ru-RU" sz="2400" b="1">
                <a:latin typeface="Times New Roman" pitchFamily="18" charset="0"/>
              </a:rPr>
              <a:t>Вимір сліду взуття</a:t>
            </a:r>
          </a:p>
        </p:txBody>
      </p:sp>
      <p:sp>
        <p:nvSpPr>
          <p:cNvPr id="58375" name="Text Box 10"/>
          <p:cNvSpPr txBox="1">
            <a:spLocks noChangeArrowheads="1"/>
          </p:cNvSpPr>
          <p:nvPr/>
        </p:nvSpPr>
        <p:spPr bwMode="auto">
          <a:xfrm>
            <a:off x="3962400" y="2133600"/>
            <a:ext cx="4800600" cy="2465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algn="l">
              <a:spcBef>
                <a:spcPct val="50000"/>
              </a:spcBef>
            </a:pPr>
            <a:r>
              <a:rPr lang="uk-UA" altLang="ru-RU" sz="2400" b="1">
                <a:latin typeface="Times New Roman" pitchFamily="18" charset="0"/>
              </a:rPr>
              <a:t>1 – довжина сліду;</a:t>
            </a:r>
          </a:p>
          <a:p>
            <a:pPr algn="l">
              <a:spcBef>
                <a:spcPct val="50000"/>
              </a:spcBef>
            </a:pPr>
            <a:r>
              <a:rPr lang="uk-UA" altLang="ru-RU" sz="2400" b="1">
                <a:latin typeface="Times New Roman" pitchFamily="18" charset="0"/>
              </a:rPr>
              <a:t>2 – довжина і ширина підметки;</a:t>
            </a:r>
          </a:p>
          <a:p>
            <a:pPr algn="l">
              <a:spcBef>
                <a:spcPct val="50000"/>
              </a:spcBef>
            </a:pPr>
            <a:r>
              <a:rPr lang="uk-UA" altLang="ru-RU" sz="2400" b="1">
                <a:latin typeface="Times New Roman" pitchFamily="18" charset="0"/>
              </a:rPr>
              <a:t>3 – довжина і ширина проміжної частини;</a:t>
            </a:r>
          </a:p>
          <a:p>
            <a:pPr algn="l">
              <a:spcBef>
                <a:spcPct val="50000"/>
              </a:spcBef>
            </a:pPr>
            <a:r>
              <a:rPr lang="uk-UA" altLang="ru-RU" sz="2400" b="1">
                <a:latin typeface="Times New Roman" pitchFamily="18" charset="0"/>
              </a:rPr>
              <a:t>4 – довжина і ширина каблука.</a:t>
            </a:r>
            <a:endParaRPr lang="uk-UA" altLang="ru-RU" sz="2400">
              <a:latin typeface="Times New Roman" pitchFamily="18" charset="0"/>
            </a:endParaRPr>
          </a:p>
        </p:txBody>
      </p:sp>
    </p:spTree>
    <p:extLst>
      <p:ext uri="{BB962C8B-B14F-4D97-AF65-F5344CB8AC3E}">
        <p14:creationId xmlns:p14="http://schemas.microsoft.com/office/powerpoint/2010/main" val="586642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3730" name="Rectangle 2"/>
          <p:cNvSpPr>
            <a:spLocks noGrp="1" noChangeArrowheads="1"/>
          </p:cNvSpPr>
          <p:nvPr>
            <p:ph type="title"/>
          </p:nvPr>
        </p:nvSpPr>
        <p:spPr>
          <a:xfrm>
            <a:off x="539750" y="228600"/>
            <a:ext cx="7670800" cy="914400"/>
          </a:xfrm>
        </p:spPr>
        <p:txBody>
          <a:bodyPr>
            <a:normAutofit/>
          </a:bodyPr>
          <a:lstStyle/>
          <a:p>
            <a:pPr eaLnBrk="1" hangingPunct="1"/>
            <a:r>
              <a:rPr lang="uk-UA" altLang="ru-RU" b="1" i="1" smtClean="0"/>
              <a:t>Способи фіксації слідів ніг</a:t>
            </a:r>
            <a:r>
              <a:rPr lang="uk-UA" altLang="ru-RU" b="1" smtClean="0"/>
              <a:t>:</a:t>
            </a:r>
          </a:p>
        </p:txBody>
      </p:sp>
      <p:sp>
        <p:nvSpPr>
          <p:cNvPr id="713731" name="Rectangle 3"/>
          <p:cNvSpPr>
            <a:spLocks noGrp="1" noChangeArrowheads="1"/>
          </p:cNvSpPr>
          <p:nvPr>
            <p:ph idx="1"/>
          </p:nvPr>
        </p:nvSpPr>
        <p:spPr>
          <a:xfrm>
            <a:off x="395288" y="1341438"/>
            <a:ext cx="8280400" cy="4895850"/>
          </a:xfrm>
        </p:spPr>
        <p:txBody>
          <a:bodyPr/>
          <a:lstStyle/>
          <a:p>
            <a:pPr eaLnBrk="1" hangingPunct="1">
              <a:buFont typeface="Wingdings" pitchFamily="2" charset="2"/>
              <a:buNone/>
            </a:pPr>
            <a:r>
              <a:rPr lang="uk-UA" altLang="ru-RU" sz="3600" b="1" smtClean="0"/>
              <a:t>1) опис у протоколі; </a:t>
            </a:r>
          </a:p>
          <a:p>
            <a:pPr eaLnBrk="1" hangingPunct="1">
              <a:buFont typeface="Wingdings" pitchFamily="2" charset="2"/>
              <a:buNone/>
            </a:pPr>
            <a:r>
              <a:rPr lang="uk-UA" altLang="ru-RU" sz="3600" b="1" smtClean="0"/>
              <a:t>2) фотографування; </a:t>
            </a:r>
          </a:p>
          <a:p>
            <a:pPr eaLnBrk="1" hangingPunct="1">
              <a:buFont typeface="Wingdings" pitchFamily="2" charset="2"/>
              <a:buNone/>
            </a:pPr>
            <a:r>
              <a:rPr lang="uk-UA" altLang="ru-RU" sz="3600" b="1" smtClean="0"/>
              <a:t>3) копіювання; </a:t>
            </a:r>
          </a:p>
          <a:p>
            <a:pPr eaLnBrk="1" hangingPunct="1">
              <a:buFont typeface="Wingdings" pitchFamily="2" charset="2"/>
              <a:buNone/>
            </a:pPr>
            <a:r>
              <a:rPr lang="uk-UA" altLang="ru-RU" sz="3600" b="1" smtClean="0"/>
              <a:t>4) виготовлення зліпків (із гіпсу, пасти "К", "СКТН", сірки, парафіну); </a:t>
            </a:r>
          </a:p>
          <a:p>
            <a:pPr eaLnBrk="1" hangingPunct="1">
              <a:buFont typeface="Wingdings" pitchFamily="2" charset="2"/>
              <a:buNone/>
            </a:pPr>
            <a:r>
              <a:rPr lang="uk-UA" altLang="ru-RU" sz="3600" b="1" smtClean="0"/>
              <a:t>5) складання схем і замальовок.</a:t>
            </a:r>
          </a:p>
        </p:txBody>
      </p:sp>
    </p:spTree>
    <p:extLst>
      <p:ext uri="{BB962C8B-B14F-4D97-AF65-F5344CB8AC3E}">
        <p14:creationId xmlns:p14="http://schemas.microsoft.com/office/powerpoint/2010/main" val="41633275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13730"/>
                                        </p:tgtEl>
                                        <p:attrNameLst>
                                          <p:attrName>style.visibility</p:attrName>
                                        </p:attrNameLst>
                                      </p:cBhvr>
                                      <p:to>
                                        <p:strVal val="visible"/>
                                      </p:to>
                                    </p:set>
                                    <p:animEffect transition="in" filter="wipe(down)">
                                      <p:cBhvr>
                                        <p:cTn id="7" dur="500"/>
                                        <p:tgtEl>
                                          <p:spTgt spid="713730"/>
                                        </p:tgtEl>
                                      </p:cBhvr>
                                    </p:animEffect>
                                  </p:childTnLst>
                                </p:cTn>
                              </p:par>
                            </p:childTnLst>
                          </p:cTn>
                        </p:par>
                        <p:par>
                          <p:cTn id="8" fill="hold" nodeType="afterGroup">
                            <p:stCondLst>
                              <p:cond delay="500"/>
                            </p:stCondLst>
                            <p:childTnLst>
                              <p:par>
                                <p:cTn id="9" presetID="40" presetClass="entr" presetSubtype="0" fill="hold" grpId="0" nodeType="afterEffect">
                                  <p:stCondLst>
                                    <p:cond delay="0"/>
                                  </p:stCondLst>
                                  <p:childTnLst>
                                    <p:set>
                                      <p:cBhvr>
                                        <p:cTn id="10" dur="1" fill="hold">
                                          <p:stCondLst>
                                            <p:cond delay="0"/>
                                          </p:stCondLst>
                                        </p:cTn>
                                        <p:tgtEl>
                                          <p:spTgt spid="713731">
                                            <p:txEl>
                                              <p:pRg st="0" end="0"/>
                                            </p:txEl>
                                          </p:spTgt>
                                        </p:tgtEl>
                                        <p:attrNameLst>
                                          <p:attrName>style.visibility</p:attrName>
                                        </p:attrNameLst>
                                      </p:cBhvr>
                                      <p:to>
                                        <p:strVal val="visible"/>
                                      </p:to>
                                    </p:set>
                                    <p:animEffect transition="in" filter="fade">
                                      <p:cBhvr>
                                        <p:cTn id="11" dur="1000">
                                          <p:stCondLst>
                                            <p:cond delay="0"/>
                                          </p:stCondLst>
                                        </p:cTn>
                                        <p:tgtEl>
                                          <p:spTgt spid="713731">
                                            <p:txEl>
                                              <p:pRg st="0" end="0"/>
                                            </p:txEl>
                                          </p:spTgt>
                                        </p:tgtEl>
                                      </p:cBhvr>
                                    </p:animEffect>
                                    <p:anim calcmode="lin" valueType="num">
                                      <p:cBhvr>
                                        <p:cTn id="12" dur="1000" fill="hold">
                                          <p:stCondLst>
                                            <p:cond delay="0"/>
                                          </p:stCondLst>
                                        </p:cTn>
                                        <p:tgtEl>
                                          <p:spTgt spid="713731">
                                            <p:txEl>
                                              <p:pRg st="0" end="0"/>
                                            </p:txEl>
                                          </p:spTgt>
                                        </p:tgtEl>
                                        <p:attrNameLst>
                                          <p:attrName>ppt_x</p:attrName>
                                        </p:attrNameLst>
                                      </p:cBhvr>
                                      <p:tavLst>
                                        <p:tav tm="0">
                                          <p:val>
                                            <p:strVal val="#ppt_x-.1"/>
                                          </p:val>
                                        </p:tav>
                                        <p:tav tm="100000">
                                          <p:val>
                                            <p:strVal val="#ppt_x"/>
                                          </p:val>
                                        </p:tav>
                                      </p:tavLst>
                                    </p:anim>
                                    <p:anim calcmode="lin" valueType="num">
                                      <p:cBhvr>
                                        <p:cTn id="13" dur="1000" fill="hold">
                                          <p:stCondLst>
                                            <p:cond delay="0"/>
                                          </p:stCondLst>
                                        </p:cTn>
                                        <p:tgtEl>
                                          <p:spTgt spid="713731">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500"/>
                            </p:stCondLst>
                            <p:childTnLst>
                              <p:par>
                                <p:cTn id="15" presetID="40" presetClass="entr" presetSubtype="0" fill="hold" grpId="0" nodeType="afterEffect">
                                  <p:stCondLst>
                                    <p:cond delay="0"/>
                                  </p:stCondLst>
                                  <p:childTnLst>
                                    <p:set>
                                      <p:cBhvr>
                                        <p:cTn id="16" dur="1" fill="hold">
                                          <p:stCondLst>
                                            <p:cond delay="0"/>
                                          </p:stCondLst>
                                        </p:cTn>
                                        <p:tgtEl>
                                          <p:spTgt spid="713731">
                                            <p:txEl>
                                              <p:pRg st="1" end="1"/>
                                            </p:txEl>
                                          </p:spTgt>
                                        </p:tgtEl>
                                        <p:attrNameLst>
                                          <p:attrName>style.visibility</p:attrName>
                                        </p:attrNameLst>
                                      </p:cBhvr>
                                      <p:to>
                                        <p:strVal val="visible"/>
                                      </p:to>
                                    </p:set>
                                    <p:animEffect transition="in" filter="fade">
                                      <p:cBhvr>
                                        <p:cTn id="17" dur="1000">
                                          <p:stCondLst>
                                            <p:cond delay="0"/>
                                          </p:stCondLst>
                                        </p:cTn>
                                        <p:tgtEl>
                                          <p:spTgt spid="713731">
                                            <p:txEl>
                                              <p:pRg st="1" end="1"/>
                                            </p:txEl>
                                          </p:spTgt>
                                        </p:tgtEl>
                                      </p:cBhvr>
                                    </p:animEffect>
                                    <p:anim calcmode="lin" valueType="num">
                                      <p:cBhvr>
                                        <p:cTn id="18" dur="1000" fill="hold">
                                          <p:stCondLst>
                                            <p:cond delay="0"/>
                                          </p:stCondLst>
                                        </p:cTn>
                                        <p:tgtEl>
                                          <p:spTgt spid="713731">
                                            <p:txEl>
                                              <p:pRg st="1" end="1"/>
                                            </p:txEl>
                                          </p:spTgt>
                                        </p:tgtEl>
                                        <p:attrNameLst>
                                          <p:attrName>ppt_x</p:attrName>
                                        </p:attrNameLst>
                                      </p:cBhvr>
                                      <p:tavLst>
                                        <p:tav tm="0">
                                          <p:val>
                                            <p:strVal val="#ppt_x-.1"/>
                                          </p:val>
                                        </p:tav>
                                        <p:tav tm="100000">
                                          <p:val>
                                            <p:strVal val="#ppt_x"/>
                                          </p:val>
                                        </p:tav>
                                      </p:tavLst>
                                    </p:anim>
                                    <p:anim calcmode="lin" valueType="num">
                                      <p:cBhvr>
                                        <p:cTn id="19" dur="1000" fill="hold">
                                          <p:stCondLst>
                                            <p:cond delay="0"/>
                                          </p:stCondLst>
                                        </p:cTn>
                                        <p:tgtEl>
                                          <p:spTgt spid="713731">
                                            <p:txEl>
                                              <p:pRg st="1" end="1"/>
                                            </p:txEl>
                                          </p:spTgt>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2500"/>
                            </p:stCondLst>
                            <p:childTnLst>
                              <p:par>
                                <p:cTn id="21" presetID="40" presetClass="entr" presetSubtype="0" fill="hold" grpId="0" nodeType="afterEffect">
                                  <p:stCondLst>
                                    <p:cond delay="0"/>
                                  </p:stCondLst>
                                  <p:childTnLst>
                                    <p:set>
                                      <p:cBhvr>
                                        <p:cTn id="22" dur="1" fill="hold">
                                          <p:stCondLst>
                                            <p:cond delay="0"/>
                                          </p:stCondLst>
                                        </p:cTn>
                                        <p:tgtEl>
                                          <p:spTgt spid="713731">
                                            <p:txEl>
                                              <p:pRg st="2" end="2"/>
                                            </p:txEl>
                                          </p:spTgt>
                                        </p:tgtEl>
                                        <p:attrNameLst>
                                          <p:attrName>style.visibility</p:attrName>
                                        </p:attrNameLst>
                                      </p:cBhvr>
                                      <p:to>
                                        <p:strVal val="visible"/>
                                      </p:to>
                                    </p:set>
                                    <p:animEffect transition="in" filter="fade">
                                      <p:cBhvr>
                                        <p:cTn id="23" dur="1000">
                                          <p:stCondLst>
                                            <p:cond delay="0"/>
                                          </p:stCondLst>
                                        </p:cTn>
                                        <p:tgtEl>
                                          <p:spTgt spid="713731">
                                            <p:txEl>
                                              <p:pRg st="2" end="2"/>
                                            </p:txEl>
                                          </p:spTgt>
                                        </p:tgtEl>
                                      </p:cBhvr>
                                    </p:animEffect>
                                    <p:anim calcmode="lin" valueType="num">
                                      <p:cBhvr>
                                        <p:cTn id="24" dur="1000" fill="hold">
                                          <p:stCondLst>
                                            <p:cond delay="0"/>
                                          </p:stCondLst>
                                        </p:cTn>
                                        <p:tgtEl>
                                          <p:spTgt spid="713731">
                                            <p:txEl>
                                              <p:pRg st="2" end="2"/>
                                            </p:txEl>
                                          </p:spTgt>
                                        </p:tgtEl>
                                        <p:attrNameLst>
                                          <p:attrName>ppt_x</p:attrName>
                                        </p:attrNameLst>
                                      </p:cBhvr>
                                      <p:tavLst>
                                        <p:tav tm="0">
                                          <p:val>
                                            <p:strVal val="#ppt_x-.1"/>
                                          </p:val>
                                        </p:tav>
                                        <p:tav tm="100000">
                                          <p:val>
                                            <p:strVal val="#ppt_x"/>
                                          </p:val>
                                        </p:tav>
                                      </p:tavLst>
                                    </p:anim>
                                    <p:anim calcmode="lin" valueType="num">
                                      <p:cBhvr>
                                        <p:cTn id="25" dur="1000" fill="hold">
                                          <p:stCondLst>
                                            <p:cond delay="0"/>
                                          </p:stCondLst>
                                        </p:cTn>
                                        <p:tgtEl>
                                          <p:spTgt spid="713731">
                                            <p:txEl>
                                              <p:pRg st="2" end="2"/>
                                            </p:txEl>
                                          </p:spTgt>
                                        </p:tgtEl>
                                        <p:attrNameLst>
                                          <p:attrName>ppt_y</p:attrName>
                                        </p:attrNameLst>
                                      </p:cBhvr>
                                      <p:tavLst>
                                        <p:tav tm="0">
                                          <p:val>
                                            <p:strVal val="#ppt_y"/>
                                          </p:val>
                                        </p:tav>
                                        <p:tav tm="100000">
                                          <p:val>
                                            <p:strVal val="#ppt_y"/>
                                          </p:val>
                                        </p:tav>
                                      </p:tavLst>
                                    </p:anim>
                                  </p:childTnLst>
                                </p:cTn>
                              </p:par>
                            </p:childTnLst>
                          </p:cTn>
                        </p:par>
                        <p:par>
                          <p:cTn id="26" fill="hold" nodeType="afterGroup">
                            <p:stCondLst>
                              <p:cond delay="3500"/>
                            </p:stCondLst>
                            <p:childTnLst>
                              <p:par>
                                <p:cTn id="27" presetID="40" presetClass="entr" presetSubtype="0" fill="hold" grpId="0" nodeType="afterEffect">
                                  <p:stCondLst>
                                    <p:cond delay="0"/>
                                  </p:stCondLst>
                                  <p:childTnLst>
                                    <p:set>
                                      <p:cBhvr>
                                        <p:cTn id="28" dur="1" fill="hold">
                                          <p:stCondLst>
                                            <p:cond delay="0"/>
                                          </p:stCondLst>
                                        </p:cTn>
                                        <p:tgtEl>
                                          <p:spTgt spid="713731">
                                            <p:txEl>
                                              <p:pRg st="3" end="3"/>
                                            </p:txEl>
                                          </p:spTgt>
                                        </p:tgtEl>
                                        <p:attrNameLst>
                                          <p:attrName>style.visibility</p:attrName>
                                        </p:attrNameLst>
                                      </p:cBhvr>
                                      <p:to>
                                        <p:strVal val="visible"/>
                                      </p:to>
                                    </p:set>
                                    <p:animEffect transition="in" filter="fade">
                                      <p:cBhvr>
                                        <p:cTn id="29" dur="1000">
                                          <p:stCondLst>
                                            <p:cond delay="0"/>
                                          </p:stCondLst>
                                        </p:cTn>
                                        <p:tgtEl>
                                          <p:spTgt spid="713731">
                                            <p:txEl>
                                              <p:pRg st="3" end="3"/>
                                            </p:txEl>
                                          </p:spTgt>
                                        </p:tgtEl>
                                      </p:cBhvr>
                                    </p:animEffect>
                                    <p:anim calcmode="lin" valueType="num">
                                      <p:cBhvr>
                                        <p:cTn id="30" dur="1000" fill="hold">
                                          <p:stCondLst>
                                            <p:cond delay="0"/>
                                          </p:stCondLst>
                                        </p:cTn>
                                        <p:tgtEl>
                                          <p:spTgt spid="713731">
                                            <p:txEl>
                                              <p:pRg st="3" end="3"/>
                                            </p:txEl>
                                          </p:spTgt>
                                        </p:tgtEl>
                                        <p:attrNameLst>
                                          <p:attrName>ppt_x</p:attrName>
                                        </p:attrNameLst>
                                      </p:cBhvr>
                                      <p:tavLst>
                                        <p:tav tm="0">
                                          <p:val>
                                            <p:strVal val="#ppt_x-.1"/>
                                          </p:val>
                                        </p:tav>
                                        <p:tav tm="100000">
                                          <p:val>
                                            <p:strVal val="#ppt_x"/>
                                          </p:val>
                                        </p:tav>
                                      </p:tavLst>
                                    </p:anim>
                                    <p:anim calcmode="lin" valueType="num">
                                      <p:cBhvr>
                                        <p:cTn id="31" dur="1000" fill="hold">
                                          <p:stCondLst>
                                            <p:cond delay="0"/>
                                          </p:stCondLst>
                                        </p:cTn>
                                        <p:tgtEl>
                                          <p:spTgt spid="713731">
                                            <p:txEl>
                                              <p:pRg st="3" end="3"/>
                                            </p:txEl>
                                          </p:spTgt>
                                        </p:tgtEl>
                                        <p:attrNameLst>
                                          <p:attrName>ppt_y</p:attrName>
                                        </p:attrNameLst>
                                      </p:cBhvr>
                                      <p:tavLst>
                                        <p:tav tm="0">
                                          <p:val>
                                            <p:strVal val="#ppt_y"/>
                                          </p:val>
                                        </p:tav>
                                        <p:tav tm="100000">
                                          <p:val>
                                            <p:strVal val="#ppt_y"/>
                                          </p:val>
                                        </p:tav>
                                      </p:tavLst>
                                    </p:anim>
                                  </p:childTnLst>
                                </p:cTn>
                              </p:par>
                            </p:childTnLst>
                          </p:cTn>
                        </p:par>
                        <p:par>
                          <p:cTn id="32" fill="hold" nodeType="afterGroup">
                            <p:stCondLst>
                              <p:cond delay="4500"/>
                            </p:stCondLst>
                            <p:childTnLst>
                              <p:par>
                                <p:cTn id="33" presetID="40" presetClass="entr" presetSubtype="0" fill="hold" grpId="0" nodeType="afterEffect">
                                  <p:stCondLst>
                                    <p:cond delay="0"/>
                                  </p:stCondLst>
                                  <p:childTnLst>
                                    <p:set>
                                      <p:cBhvr>
                                        <p:cTn id="34" dur="1" fill="hold">
                                          <p:stCondLst>
                                            <p:cond delay="0"/>
                                          </p:stCondLst>
                                        </p:cTn>
                                        <p:tgtEl>
                                          <p:spTgt spid="713731">
                                            <p:txEl>
                                              <p:pRg st="4" end="4"/>
                                            </p:txEl>
                                          </p:spTgt>
                                        </p:tgtEl>
                                        <p:attrNameLst>
                                          <p:attrName>style.visibility</p:attrName>
                                        </p:attrNameLst>
                                      </p:cBhvr>
                                      <p:to>
                                        <p:strVal val="visible"/>
                                      </p:to>
                                    </p:set>
                                    <p:animEffect transition="in" filter="fade">
                                      <p:cBhvr>
                                        <p:cTn id="35" dur="1000">
                                          <p:stCondLst>
                                            <p:cond delay="0"/>
                                          </p:stCondLst>
                                        </p:cTn>
                                        <p:tgtEl>
                                          <p:spTgt spid="713731">
                                            <p:txEl>
                                              <p:pRg st="4" end="4"/>
                                            </p:txEl>
                                          </p:spTgt>
                                        </p:tgtEl>
                                      </p:cBhvr>
                                    </p:animEffect>
                                    <p:anim calcmode="lin" valueType="num">
                                      <p:cBhvr>
                                        <p:cTn id="36" dur="1000" fill="hold">
                                          <p:stCondLst>
                                            <p:cond delay="0"/>
                                          </p:stCondLst>
                                        </p:cTn>
                                        <p:tgtEl>
                                          <p:spTgt spid="713731">
                                            <p:txEl>
                                              <p:pRg st="4" end="4"/>
                                            </p:txEl>
                                          </p:spTgt>
                                        </p:tgtEl>
                                        <p:attrNameLst>
                                          <p:attrName>ppt_x</p:attrName>
                                        </p:attrNameLst>
                                      </p:cBhvr>
                                      <p:tavLst>
                                        <p:tav tm="0">
                                          <p:val>
                                            <p:strVal val="#ppt_x-.1"/>
                                          </p:val>
                                        </p:tav>
                                        <p:tav tm="100000">
                                          <p:val>
                                            <p:strVal val="#ppt_x"/>
                                          </p:val>
                                        </p:tav>
                                      </p:tavLst>
                                    </p:anim>
                                    <p:anim calcmode="lin" valueType="num">
                                      <p:cBhvr>
                                        <p:cTn id="37" dur="1000" fill="hold">
                                          <p:stCondLst>
                                            <p:cond delay="0"/>
                                          </p:stCondLst>
                                        </p:cTn>
                                        <p:tgtEl>
                                          <p:spTgt spid="71373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3730" grpId="0"/>
      <p:bldP spid="713731" grpId="0" build="p"/>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1314" name="Rectangle 2"/>
          <p:cNvSpPr>
            <a:spLocks noGrp="1" noChangeArrowheads="1"/>
          </p:cNvSpPr>
          <p:nvPr>
            <p:ph type="title"/>
          </p:nvPr>
        </p:nvSpPr>
        <p:spPr>
          <a:xfrm>
            <a:off x="539750" y="228600"/>
            <a:ext cx="7670800" cy="914400"/>
          </a:xfrm>
        </p:spPr>
        <p:txBody>
          <a:bodyPr/>
          <a:lstStyle/>
          <a:p>
            <a:pPr eaLnBrk="1" hangingPunct="1"/>
            <a:r>
              <a:rPr lang="uk-UA" altLang="ru-RU" sz="3800" b="1" smtClean="0"/>
              <a:t>У протоколі слідчого огляду</a:t>
            </a:r>
          </a:p>
        </p:txBody>
      </p:sp>
      <p:sp>
        <p:nvSpPr>
          <p:cNvPr id="781315" name="Rectangle 3"/>
          <p:cNvSpPr>
            <a:spLocks noGrp="1" noChangeArrowheads="1"/>
          </p:cNvSpPr>
          <p:nvPr>
            <p:ph idx="1"/>
          </p:nvPr>
        </p:nvSpPr>
        <p:spPr>
          <a:xfrm>
            <a:off x="684213" y="1268413"/>
            <a:ext cx="8280400" cy="4895850"/>
          </a:xfrm>
        </p:spPr>
        <p:txBody>
          <a:bodyPr>
            <a:normAutofit/>
          </a:bodyPr>
          <a:lstStyle/>
          <a:p>
            <a:pPr marL="0" indent="444500" algn="ctr" eaLnBrk="1" hangingPunct="1">
              <a:buFont typeface="Wingdings" pitchFamily="2" charset="2"/>
              <a:buNone/>
            </a:pPr>
            <a:r>
              <a:rPr lang="uk-UA" altLang="ru-RU" sz="3600" b="1" smtClean="0"/>
              <a:t>необхідно зазначити: </a:t>
            </a:r>
          </a:p>
          <a:p>
            <a:pPr marL="0" indent="444500" eaLnBrk="1" hangingPunct="1">
              <a:buClr>
                <a:schemeClr val="tx1"/>
              </a:buClr>
              <a:buFont typeface="Wingdings" pitchFamily="2" charset="2"/>
              <a:buAutoNum type="arabicParenR"/>
            </a:pPr>
            <a:r>
              <a:rPr lang="uk-UA" altLang="ru-RU" sz="3600" b="1" smtClean="0"/>
              <a:t>місце і час виявлення слідів; </a:t>
            </a:r>
          </a:p>
          <a:p>
            <a:pPr marL="0" indent="444500" eaLnBrk="1" hangingPunct="1">
              <a:buClr>
                <a:schemeClr val="tx1"/>
              </a:buClr>
              <a:buFont typeface="Wingdings" pitchFamily="2" charset="2"/>
              <a:buAutoNum type="arabicParenR"/>
            </a:pPr>
            <a:r>
              <a:rPr lang="uk-UA" altLang="ru-RU" sz="3600" b="1" smtClean="0"/>
              <a:t>на якій поверхні вони виявлені (пісок, глина, сніг, асфальт тощо); </a:t>
            </a:r>
          </a:p>
          <a:p>
            <a:pPr marL="0" indent="444500" eaLnBrk="1" hangingPunct="1">
              <a:buClr>
                <a:schemeClr val="tx1"/>
              </a:buClr>
              <a:buFont typeface="Wingdings" pitchFamily="2" charset="2"/>
              <a:buAutoNum type="arabicParenR"/>
            </a:pPr>
            <a:r>
              <a:rPr lang="uk-UA" altLang="ru-RU" sz="3600" b="1" smtClean="0"/>
              <a:t>вид сліду (об'ємний, поверхневий);</a:t>
            </a:r>
          </a:p>
          <a:p>
            <a:pPr marL="0" indent="444500" eaLnBrk="1" hangingPunct="1">
              <a:buClr>
                <a:schemeClr val="tx1"/>
              </a:buClr>
              <a:buFont typeface="Wingdings" pitchFamily="2" charset="2"/>
              <a:buAutoNum type="arabicParenR"/>
            </a:pPr>
            <a:r>
              <a:rPr lang="uk-UA" altLang="ru-RU" sz="3600" b="1" smtClean="0"/>
              <a:t>форма (сліди черевиків, чобіт, босої ноги); </a:t>
            </a:r>
          </a:p>
        </p:txBody>
      </p:sp>
    </p:spTree>
    <p:extLst>
      <p:ext uri="{BB962C8B-B14F-4D97-AF65-F5344CB8AC3E}">
        <p14:creationId xmlns:p14="http://schemas.microsoft.com/office/powerpoint/2010/main" val="1923416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81314"/>
                                        </p:tgtEl>
                                        <p:attrNameLst>
                                          <p:attrName>style.visibility</p:attrName>
                                        </p:attrNameLst>
                                      </p:cBhvr>
                                      <p:to>
                                        <p:strVal val="visible"/>
                                      </p:to>
                                    </p:set>
                                    <p:animEffect transition="in" filter="wipe(down)">
                                      <p:cBhvr>
                                        <p:cTn id="7" dur="500"/>
                                        <p:tgtEl>
                                          <p:spTgt spid="781314"/>
                                        </p:tgtEl>
                                      </p:cBhvr>
                                    </p:animEffect>
                                  </p:childTnLst>
                                </p:cTn>
                              </p:par>
                            </p:childTnLst>
                          </p:cTn>
                        </p:par>
                        <p:par>
                          <p:cTn id="8" fill="hold" nodeType="afterGroup">
                            <p:stCondLst>
                              <p:cond delay="500"/>
                            </p:stCondLst>
                            <p:childTnLst>
                              <p:par>
                                <p:cTn id="9" presetID="40" presetClass="entr" presetSubtype="0" fill="hold" grpId="0" nodeType="afterEffect">
                                  <p:stCondLst>
                                    <p:cond delay="0"/>
                                  </p:stCondLst>
                                  <p:childTnLst>
                                    <p:set>
                                      <p:cBhvr>
                                        <p:cTn id="10" dur="1" fill="hold">
                                          <p:stCondLst>
                                            <p:cond delay="0"/>
                                          </p:stCondLst>
                                        </p:cTn>
                                        <p:tgtEl>
                                          <p:spTgt spid="781315">
                                            <p:txEl>
                                              <p:pRg st="0" end="0"/>
                                            </p:txEl>
                                          </p:spTgt>
                                        </p:tgtEl>
                                        <p:attrNameLst>
                                          <p:attrName>style.visibility</p:attrName>
                                        </p:attrNameLst>
                                      </p:cBhvr>
                                      <p:to>
                                        <p:strVal val="visible"/>
                                      </p:to>
                                    </p:set>
                                    <p:animEffect transition="in" filter="fade">
                                      <p:cBhvr>
                                        <p:cTn id="11" dur="1000">
                                          <p:stCondLst>
                                            <p:cond delay="0"/>
                                          </p:stCondLst>
                                        </p:cTn>
                                        <p:tgtEl>
                                          <p:spTgt spid="781315">
                                            <p:txEl>
                                              <p:pRg st="0" end="0"/>
                                            </p:txEl>
                                          </p:spTgt>
                                        </p:tgtEl>
                                      </p:cBhvr>
                                    </p:animEffect>
                                    <p:anim calcmode="lin" valueType="num">
                                      <p:cBhvr>
                                        <p:cTn id="12" dur="1000" fill="hold">
                                          <p:stCondLst>
                                            <p:cond delay="0"/>
                                          </p:stCondLst>
                                        </p:cTn>
                                        <p:tgtEl>
                                          <p:spTgt spid="781315">
                                            <p:txEl>
                                              <p:pRg st="0" end="0"/>
                                            </p:txEl>
                                          </p:spTgt>
                                        </p:tgtEl>
                                        <p:attrNameLst>
                                          <p:attrName>ppt_x</p:attrName>
                                        </p:attrNameLst>
                                      </p:cBhvr>
                                      <p:tavLst>
                                        <p:tav tm="0">
                                          <p:val>
                                            <p:strVal val="#ppt_x-.1"/>
                                          </p:val>
                                        </p:tav>
                                        <p:tav tm="100000">
                                          <p:val>
                                            <p:strVal val="#ppt_x"/>
                                          </p:val>
                                        </p:tav>
                                      </p:tavLst>
                                    </p:anim>
                                    <p:anim calcmode="lin" valueType="num">
                                      <p:cBhvr>
                                        <p:cTn id="13" dur="1000" fill="hold">
                                          <p:stCondLst>
                                            <p:cond delay="0"/>
                                          </p:stCondLst>
                                        </p:cTn>
                                        <p:tgtEl>
                                          <p:spTgt spid="781315">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500"/>
                            </p:stCondLst>
                            <p:childTnLst>
                              <p:par>
                                <p:cTn id="15" presetID="40" presetClass="entr" presetSubtype="0" fill="hold" grpId="0" nodeType="afterEffect">
                                  <p:stCondLst>
                                    <p:cond delay="0"/>
                                  </p:stCondLst>
                                  <p:childTnLst>
                                    <p:set>
                                      <p:cBhvr>
                                        <p:cTn id="16" dur="1" fill="hold">
                                          <p:stCondLst>
                                            <p:cond delay="0"/>
                                          </p:stCondLst>
                                        </p:cTn>
                                        <p:tgtEl>
                                          <p:spTgt spid="781315">
                                            <p:txEl>
                                              <p:pRg st="1" end="1"/>
                                            </p:txEl>
                                          </p:spTgt>
                                        </p:tgtEl>
                                        <p:attrNameLst>
                                          <p:attrName>style.visibility</p:attrName>
                                        </p:attrNameLst>
                                      </p:cBhvr>
                                      <p:to>
                                        <p:strVal val="visible"/>
                                      </p:to>
                                    </p:set>
                                    <p:animEffect transition="in" filter="fade">
                                      <p:cBhvr>
                                        <p:cTn id="17" dur="1000">
                                          <p:stCondLst>
                                            <p:cond delay="0"/>
                                          </p:stCondLst>
                                        </p:cTn>
                                        <p:tgtEl>
                                          <p:spTgt spid="781315">
                                            <p:txEl>
                                              <p:pRg st="1" end="1"/>
                                            </p:txEl>
                                          </p:spTgt>
                                        </p:tgtEl>
                                      </p:cBhvr>
                                    </p:animEffect>
                                    <p:anim calcmode="lin" valueType="num">
                                      <p:cBhvr>
                                        <p:cTn id="18" dur="1000" fill="hold">
                                          <p:stCondLst>
                                            <p:cond delay="0"/>
                                          </p:stCondLst>
                                        </p:cTn>
                                        <p:tgtEl>
                                          <p:spTgt spid="781315">
                                            <p:txEl>
                                              <p:pRg st="1" end="1"/>
                                            </p:txEl>
                                          </p:spTgt>
                                        </p:tgtEl>
                                        <p:attrNameLst>
                                          <p:attrName>ppt_x</p:attrName>
                                        </p:attrNameLst>
                                      </p:cBhvr>
                                      <p:tavLst>
                                        <p:tav tm="0">
                                          <p:val>
                                            <p:strVal val="#ppt_x-.1"/>
                                          </p:val>
                                        </p:tav>
                                        <p:tav tm="100000">
                                          <p:val>
                                            <p:strVal val="#ppt_x"/>
                                          </p:val>
                                        </p:tav>
                                      </p:tavLst>
                                    </p:anim>
                                    <p:anim calcmode="lin" valueType="num">
                                      <p:cBhvr>
                                        <p:cTn id="19" dur="1000" fill="hold">
                                          <p:stCondLst>
                                            <p:cond delay="0"/>
                                          </p:stCondLst>
                                        </p:cTn>
                                        <p:tgtEl>
                                          <p:spTgt spid="781315">
                                            <p:txEl>
                                              <p:pRg st="1" end="1"/>
                                            </p:txEl>
                                          </p:spTgt>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2500"/>
                            </p:stCondLst>
                            <p:childTnLst>
                              <p:par>
                                <p:cTn id="21" presetID="40" presetClass="entr" presetSubtype="0" fill="hold" grpId="0" nodeType="afterEffect">
                                  <p:stCondLst>
                                    <p:cond delay="0"/>
                                  </p:stCondLst>
                                  <p:childTnLst>
                                    <p:set>
                                      <p:cBhvr>
                                        <p:cTn id="22" dur="1" fill="hold">
                                          <p:stCondLst>
                                            <p:cond delay="0"/>
                                          </p:stCondLst>
                                        </p:cTn>
                                        <p:tgtEl>
                                          <p:spTgt spid="781315">
                                            <p:txEl>
                                              <p:pRg st="2" end="2"/>
                                            </p:txEl>
                                          </p:spTgt>
                                        </p:tgtEl>
                                        <p:attrNameLst>
                                          <p:attrName>style.visibility</p:attrName>
                                        </p:attrNameLst>
                                      </p:cBhvr>
                                      <p:to>
                                        <p:strVal val="visible"/>
                                      </p:to>
                                    </p:set>
                                    <p:animEffect transition="in" filter="fade">
                                      <p:cBhvr>
                                        <p:cTn id="23" dur="1000">
                                          <p:stCondLst>
                                            <p:cond delay="0"/>
                                          </p:stCondLst>
                                        </p:cTn>
                                        <p:tgtEl>
                                          <p:spTgt spid="781315">
                                            <p:txEl>
                                              <p:pRg st="2" end="2"/>
                                            </p:txEl>
                                          </p:spTgt>
                                        </p:tgtEl>
                                      </p:cBhvr>
                                    </p:animEffect>
                                    <p:anim calcmode="lin" valueType="num">
                                      <p:cBhvr>
                                        <p:cTn id="24" dur="1000" fill="hold">
                                          <p:stCondLst>
                                            <p:cond delay="0"/>
                                          </p:stCondLst>
                                        </p:cTn>
                                        <p:tgtEl>
                                          <p:spTgt spid="781315">
                                            <p:txEl>
                                              <p:pRg st="2" end="2"/>
                                            </p:txEl>
                                          </p:spTgt>
                                        </p:tgtEl>
                                        <p:attrNameLst>
                                          <p:attrName>ppt_x</p:attrName>
                                        </p:attrNameLst>
                                      </p:cBhvr>
                                      <p:tavLst>
                                        <p:tav tm="0">
                                          <p:val>
                                            <p:strVal val="#ppt_x-.1"/>
                                          </p:val>
                                        </p:tav>
                                        <p:tav tm="100000">
                                          <p:val>
                                            <p:strVal val="#ppt_x"/>
                                          </p:val>
                                        </p:tav>
                                      </p:tavLst>
                                    </p:anim>
                                    <p:anim calcmode="lin" valueType="num">
                                      <p:cBhvr>
                                        <p:cTn id="25" dur="1000" fill="hold">
                                          <p:stCondLst>
                                            <p:cond delay="0"/>
                                          </p:stCondLst>
                                        </p:cTn>
                                        <p:tgtEl>
                                          <p:spTgt spid="781315">
                                            <p:txEl>
                                              <p:pRg st="2" end="2"/>
                                            </p:txEl>
                                          </p:spTgt>
                                        </p:tgtEl>
                                        <p:attrNameLst>
                                          <p:attrName>ppt_y</p:attrName>
                                        </p:attrNameLst>
                                      </p:cBhvr>
                                      <p:tavLst>
                                        <p:tav tm="0">
                                          <p:val>
                                            <p:strVal val="#ppt_y"/>
                                          </p:val>
                                        </p:tav>
                                        <p:tav tm="100000">
                                          <p:val>
                                            <p:strVal val="#ppt_y"/>
                                          </p:val>
                                        </p:tav>
                                      </p:tavLst>
                                    </p:anim>
                                  </p:childTnLst>
                                </p:cTn>
                              </p:par>
                            </p:childTnLst>
                          </p:cTn>
                        </p:par>
                        <p:par>
                          <p:cTn id="26" fill="hold" nodeType="afterGroup">
                            <p:stCondLst>
                              <p:cond delay="3500"/>
                            </p:stCondLst>
                            <p:childTnLst>
                              <p:par>
                                <p:cTn id="27" presetID="40" presetClass="entr" presetSubtype="0" fill="hold" grpId="0" nodeType="afterEffect">
                                  <p:stCondLst>
                                    <p:cond delay="0"/>
                                  </p:stCondLst>
                                  <p:childTnLst>
                                    <p:set>
                                      <p:cBhvr>
                                        <p:cTn id="28" dur="1" fill="hold">
                                          <p:stCondLst>
                                            <p:cond delay="0"/>
                                          </p:stCondLst>
                                        </p:cTn>
                                        <p:tgtEl>
                                          <p:spTgt spid="781315">
                                            <p:txEl>
                                              <p:pRg st="3" end="3"/>
                                            </p:txEl>
                                          </p:spTgt>
                                        </p:tgtEl>
                                        <p:attrNameLst>
                                          <p:attrName>style.visibility</p:attrName>
                                        </p:attrNameLst>
                                      </p:cBhvr>
                                      <p:to>
                                        <p:strVal val="visible"/>
                                      </p:to>
                                    </p:set>
                                    <p:animEffect transition="in" filter="fade">
                                      <p:cBhvr>
                                        <p:cTn id="29" dur="1000">
                                          <p:stCondLst>
                                            <p:cond delay="0"/>
                                          </p:stCondLst>
                                        </p:cTn>
                                        <p:tgtEl>
                                          <p:spTgt spid="781315">
                                            <p:txEl>
                                              <p:pRg st="3" end="3"/>
                                            </p:txEl>
                                          </p:spTgt>
                                        </p:tgtEl>
                                      </p:cBhvr>
                                    </p:animEffect>
                                    <p:anim calcmode="lin" valueType="num">
                                      <p:cBhvr>
                                        <p:cTn id="30" dur="1000" fill="hold">
                                          <p:stCondLst>
                                            <p:cond delay="0"/>
                                          </p:stCondLst>
                                        </p:cTn>
                                        <p:tgtEl>
                                          <p:spTgt spid="781315">
                                            <p:txEl>
                                              <p:pRg st="3" end="3"/>
                                            </p:txEl>
                                          </p:spTgt>
                                        </p:tgtEl>
                                        <p:attrNameLst>
                                          <p:attrName>ppt_x</p:attrName>
                                        </p:attrNameLst>
                                      </p:cBhvr>
                                      <p:tavLst>
                                        <p:tav tm="0">
                                          <p:val>
                                            <p:strVal val="#ppt_x-.1"/>
                                          </p:val>
                                        </p:tav>
                                        <p:tav tm="100000">
                                          <p:val>
                                            <p:strVal val="#ppt_x"/>
                                          </p:val>
                                        </p:tav>
                                      </p:tavLst>
                                    </p:anim>
                                    <p:anim calcmode="lin" valueType="num">
                                      <p:cBhvr>
                                        <p:cTn id="31" dur="1000" fill="hold">
                                          <p:stCondLst>
                                            <p:cond delay="0"/>
                                          </p:stCondLst>
                                        </p:cTn>
                                        <p:tgtEl>
                                          <p:spTgt spid="781315">
                                            <p:txEl>
                                              <p:pRg st="3" end="3"/>
                                            </p:txEl>
                                          </p:spTgt>
                                        </p:tgtEl>
                                        <p:attrNameLst>
                                          <p:attrName>ppt_y</p:attrName>
                                        </p:attrNameLst>
                                      </p:cBhvr>
                                      <p:tavLst>
                                        <p:tav tm="0">
                                          <p:val>
                                            <p:strVal val="#ppt_y"/>
                                          </p:val>
                                        </p:tav>
                                        <p:tav tm="100000">
                                          <p:val>
                                            <p:strVal val="#ppt_y"/>
                                          </p:val>
                                        </p:tav>
                                      </p:tavLst>
                                    </p:anim>
                                  </p:childTnLst>
                                </p:cTn>
                              </p:par>
                            </p:childTnLst>
                          </p:cTn>
                        </p:par>
                        <p:par>
                          <p:cTn id="32" fill="hold" nodeType="afterGroup">
                            <p:stCondLst>
                              <p:cond delay="4500"/>
                            </p:stCondLst>
                            <p:childTnLst>
                              <p:par>
                                <p:cTn id="33" presetID="40" presetClass="entr" presetSubtype="0" fill="hold" grpId="0" nodeType="afterEffect">
                                  <p:stCondLst>
                                    <p:cond delay="0"/>
                                  </p:stCondLst>
                                  <p:childTnLst>
                                    <p:set>
                                      <p:cBhvr>
                                        <p:cTn id="34" dur="1" fill="hold">
                                          <p:stCondLst>
                                            <p:cond delay="0"/>
                                          </p:stCondLst>
                                        </p:cTn>
                                        <p:tgtEl>
                                          <p:spTgt spid="781315">
                                            <p:txEl>
                                              <p:pRg st="4" end="4"/>
                                            </p:txEl>
                                          </p:spTgt>
                                        </p:tgtEl>
                                        <p:attrNameLst>
                                          <p:attrName>style.visibility</p:attrName>
                                        </p:attrNameLst>
                                      </p:cBhvr>
                                      <p:to>
                                        <p:strVal val="visible"/>
                                      </p:to>
                                    </p:set>
                                    <p:animEffect transition="in" filter="fade">
                                      <p:cBhvr>
                                        <p:cTn id="35" dur="1000">
                                          <p:stCondLst>
                                            <p:cond delay="0"/>
                                          </p:stCondLst>
                                        </p:cTn>
                                        <p:tgtEl>
                                          <p:spTgt spid="781315">
                                            <p:txEl>
                                              <p:pRg st="4" end="4"/>
                                            </p:txEl>
                                          </p:spTgt>
                                        </p:tgtEl>
                                      </p:cBhvr>
                                    </p:animEffect>
                                    <p:anim calcmode="lin" valueType="num">
                                      <p:cBhvr>
                                        <p:cTn id="36" dur="1000" fill="hold">
                                          <p:stCondLst>
                                            <p:cond delay="0"/>
                                          </p:stCondLst>
                                        </p:cTn>
                                        <p:tgtEl>
                                          <p:spTgt spid="781315">
                                            <p:txEl>
                                              <p:pRg st="4" end="4"/>
                                            </p:txEl>
                                          </p:spTgt>
                                        </p:tgtEl>
                                        <p:attrNameLst>
                                          <p:attrName>ppt_x</p:attrName>
                                        </p:attrNameLst>
                                      </p:cBhvr>
                                      <p:tavLst>
                                        <p:tav tm="0">
                                          <p:val>
                                            <p:strVal val="#ppt_x-.1"/>
                                          </p:val>
                                        </p:tav>
                                        <p:tav tm="100000">
                                          <p:val>
                                            <p:strVal val="#ppt_x"/>
                                          </p:val>
                                        </p:tav>
                                      </p:tavLst>
                                    </p:anim>
                                    <p:anim calcmode="lin" valueType="num">
                                      <p:cBhvr>
                                        <p:cTn id="37" dur="1000" fill="hold">
                                          <p:stCondLst>
                                            <p:cond delay="0"/>
                                          </p:stCondLst>
                                        </p:cTn>
                                        <p:tgtEl>
                                          <p:spTgt spid="78131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1314" grpId="0"/>
      <p:bldP spid="781315" grpId="0" build="p"/>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9266" name="Rectangle 2"/>
          <p:cNvSpPr>
            <a:spLocks noGrp="1" noChangeArrowheads="1"/>
          </p:cNvSpPr>
          <p:nvPr>
            <p:ph type="title"/>
          </p:nvPr>
        </p:nvSpPr>
        <p:spPr>
          <a:xfrm>
            <a:off x="539750" y="228600"/>
            <a:ext cx="7670800" cy="914400"/>
          </a:xfrm>
        </p:spPr>
        <p:txBody>
          <a:bodyPr/>
          <a:lstStyle/>
          <a:p>
            <a:pPr eaLnBrk="1" hangingPunct="1"/>
            <a:r>
              <a:rPr lang="uk-UA" altLang="ru-RU" sz="3800" b="1" smtClean="0"/>
              <a:t>У протоколі слідчого огляду</a:t>
            </a:r>
          </a:p>
        </p:txBody>
      </p:sp>
      <p:sp>
        <p:nvSpPr>
          <p:cNvPr id="779267" name="Rectangle 3"/>
          <p:cNvSpPr>
            <a:spLocks noGrp="1" noChangeArrowheads="1"/>
          </p:cNvSpPr>
          <p:nvPr>
            <p:ph idx="1"/>
          </p:nvPr>
        </p:nvSpPr>
        <p:spPr>
          <a:xfrm>
            <a:off x="395288" y="692150"/>
            <a:ext cx="8280400" cy="5976938"/>
          </a:xfrm>
        </p:spPr>
        <p:txBody>
          <a:bodyPr/>
          <a:lstStyle/>
          <a:p>
            <a:pPr marL="0" indent="444500" algn="ctr" eaLnBrk="1" hangingPunct="1">
              <a:buFont typeface="Wingdings" pitchFamily="2" charset="2"/>
              <a:buNone/>
            </a:pPr>
            <a:endParaRPr lang="uk-UA" altLang="ru-RU" b="1" smtClean="0"/>
          </a:p>
          <a:p>
            <a:pPr marL="0" indent="444500" eaLnBrk="1" hangingPunct="1">
              <a:buClr>
                <a:schemeClr val="tx1"/>
              </a:buClr>
              <a:buFont typeface="Wingdings" pitchFamily="2" charset="2"/>
              <a:buAutoNum type="arabicParenR" startAt="5"/>
            </a:pPr>
            <a:r>
              <a:rPr lang="uk-UA" altLang="ru-RU" sz="3500" b="1" smtClean="0"/>
              <a:t>розміри сліду; </a:t>
            </a:r>
          </a:p>
          <a:p>
            <a:pPr marL="0" indent="444500" eaLnBrk="1" hangingPunct="1">
              <a:buClr>
                <a:schemeClr val="tx1"/>
              </a:buClr>
              <a:buFont typeface="Wingdings" pitchFamily="2" charset="2"/>
              <a:buAutoNum type="arabicParenR" startAt="5"/>
            </a:pPr>
            <a:r>
              <a:rPr lang="uk-UA" altLang="ru-RU" sz="3500" b="1" smtClean="0"/>
              <a:t>індивідуальні особливості підошви;</a:t>
            </a:r>
          </a:p>
          <a:p>
            <a:pPr marL="0" indent="444500" eaLnBrk="1" hangingPunct="1">
              <a:buClr>
                <a:schemeClr val="tx1"/>
              </a:buClr>
              <a:buFont typeface="Wingdings" pitchFamily="2" charset="2"/>
              <a:buAutoNum type="arabicParenR" startAt="5"/>
            </a:pPr>
            <a:r>
              <a:rPr lang="uk-UA" altLang="ru-RU" sz="3500" b="1" smtClean="0"/>
              <a:t>дані вимірів елементів доріжки слідів;</a:t>
            </a:r>
          </a:p>
          <a:p>
            <a:pPr marL="0" indent="444500" eaLnBrk="1" hangingPunct="1">
              <a:buClr>
                <a:schemeClr val="tx1"/>
              </a:buClr>
              <a:buFont typeface="Wingdings" pitchFamily="2" charset="2"/>
              <a:buAutoNum type="arabicParenR" startAt="5"/>
            </a:pPr>
            <a:r>
              <a:rPr lang="uk-UA" altLang="ru-RU" sz="3500" b="1" smtClean="0"/>
              <a:t>спосіб виявлення і фіксації сліду;</a:t>
            </a:r>
          </a:p>
          <a:p>
            <a:pPr marL="0" indent="444500" eaLnBrk="1" hangingPunct="1">
              <a:buClr>
                <a:schemeClr val="tx1"/>
              </a:buClr>
              <a:buFont typeface="Wingdings" pitchFamily="2" charset="2"/>
              <a:buAutoNum type="arabicParenR" startAt="5"/>
            </a:pPr>
            <a:r>
              <a:rPr lang="uk-UA" altLang="ru-RU" sz="3500" b="1" smtClean="0"/>
              <a:t>спосіб вилучення сліду та його упаковка.</a:t>
            </a:r>
            <a:r>
              <a:rPr lang="uk-UA" altLang="ru-RU" sz="3500" smtClean="0"/>
              <a:t> </a:t>
            </a:r>
          </a:p>
        </p:txBody>
      </p:sp>
    </p:spTree>
    <p:extLst>
      <p:ext uri="{BB962C8B-B14F-4D97-AF65-F5344CB8AC3E}">
        <p14:creationId xmlns:p14="http://schemas.microsoft.com/office/powerpoint/2010/main" val="39669293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79266"/>
                                        </p:tgtEl>
                                        <p:attrNameLst>
                                          <p:attrName>style.visibility</p:attrName>
                                        </p:attrNameLst>
                                      </p:cBhvr>
                                      <p:to>
                                        <p:strVal val="visible"/>
                                      </p:to>
                                    </p:set>
                                    <p:animEffect transition="in" filter="wipe(down)">
                                      <p:cBhvr>
                                        <p:cTn id="7" dur="500"/>
                                        <p:tgtEl>
                                          <p:spTgt spid="779266"/>
                                        </p:tgtEl>
                                      </p:cBhvr>
                                    </p:animEffect>
                                  </p:childTnLst>
                                </p:cTn>
                              </p:par>
                            </p:childTnLst>
                          </p:cTn>
                        </p:par>
                        <p:par>
                          <p:cTn id="8" fill="hold" nodeType="afterGroup">
                            <p:stCondLst>
                              <p:cond delay="500"/>
                            </p:stCondLst>
                            <p:childTnLst>
                              <p:par>
                                <p:cTn id="9" presetID="40" presetClass="entr" presetSubtype="0" fill="hold" grpId="0" nodeType="afterEffect">
                                  <p:stCondLst>
                                    <p:cond delay="0"/>
                                  </p:stCondLst>
                                  <p:childTnLst>
                                    <p:set>
                                      <p:cBhvr>
                                        <p:cTn id="10" dur="1" fill="hold">
                                          <p:stCondLst>
                                            <p:cond delay="0"/>
                                          </p:stCondLst>
                                        </p:cTn>
                                        <p:tgtEl>
                                          <p:spTgt spid="779267">
                                            <p:txEl>
                                              <p:pRg st="1" end="1"/>
                                            </p:txEl>
                                          </p:spTgt>
                                        </p:tgtEl>
                                        <p:attrNameLst>
                                          <p:attrName>style.visibility</p:attrName>
                                        </p:attrNameLst>
                                      </p:cBhvr>
                                      <p:to>
                                        <p:strVal val="visible"/>
                                      </p:to>
                                    </p:set>
                                    <p:animEffect transition="in" filter="fade">
                                      <p:cBhvr>
                                        <p:cTn id="11" dur="1000">
                                          <p:stCondLst>
                                            <p:cond delay="0"/>
                                          </p:stCondLst>
                                        </p:cTn>
                                        <p:tgtEl>
                                          <p:spTgt spid="779267">
                                            <p:txEl>
                                              <p:pRg st="1" end="1"/>
                                            </p:txEl>
                                          </p:spTgt>
                                        </p:tgtEl>
                                      </p:cBhvr>
                                    </p:animEffect>
                                    <p:anim calcmode="lin" valueType="num">
                                      <p:cBhvr>
                                        <p:cTn id="12" dur="1000" fill="hold">
                                          <p:stCondLst>
                                            <p:cond delay="0"/>
                                          </p:stCondLst>
                                        </p:cTn>
                                        <p:tgtEl>
                                          <p:spTgt spid="779267">
                                            <p:txEl>
                                              <p:pRg st="1" end="1"/>
                                            </p:txEl>
                                          </p:spTgt>
                                        </p:tgtEl>
                                        <p:attrNameLst>
                                          <p:attrName>ppt_x</p:attrName>
                                        </p:attrNameLst>
                                      </p:cBhvr>
                                      <p:tavLst>
                                        <p:tav tm="0">
                                          <p:val>
                                            <p:strVal val="#ppt_x-.1"/>
                                          </p:val>
                                        </p:tav>
                                        <p:tav tm="100000">
                                          <p:val>
                                            <p:strVal val="#ppt_x"/>
                                          </p:val>
                                        </p:tav>
                                      </p:tavLst>
                                    </p:anim>
                                    <p:anim calcmode="lin" valueType="num">
                                      <p:cBhvr>
                                        <p:cTn id="13" dur="1000" fill="hold">
                                          <p:stCondLst>
                                            <p:cond delay="0"/>
                                          </p:stCondLst>
                                        </p:cTn>
                                        <p:tgtEl>
                                          <p:spTgt spid="779267">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500"/>
                            </p:stCondLst>
                            <p:childTnLst>
                              <p:par>
                                <p:cTn id="15" presetID="40" presetClass="entr" presetSubtype="0" fill="hold" grpId="0" nodeType="afterEffect">
                                  <p:stCondLst>
                                    <p:cond delay="0"/>
                                  </p:stCondLst>
                                  <p:childTnLst>
                                    <p:set>
                                      <p:cBhvr>
                                        <p:cTn id="16" dur="1" fill="hold">
                                          <p:stCondLst>
                                            <p:cond delay="0"/>
                                          </p:stCondLst>
                                        </p:cTn>
                                        <p:tgtEl>
                                          <p:spTgt spid="779267">
                                            <p:txEl>
                                              <p:pRg st="2" end="2"/>
                                            </p:txEl>
                                          </p:spTgt>
                                        </p:tgtEl>
                                        <p:attrNameLst>
                                          <p:attrName>style.visibility</p:attrName>
                                        </p:attrNameLst>
                                      </p:cBhvr>
                                      <p:to>
                                        <p:strVal val="visible"/>
                                      </p:to>
                                    </p:set>
                                    <p:animEffect transition="in" filter="fade">
                                      <p:cBhvr>
                                        <p:cTn id="17" dur="1000">
                                          <p:stCondLst>
                                            <p:cond delay="0"/>
                                          </p:stCondLst>
                                        </p:cTn>
                                        <p:tgtEl>
                                          <p:spTgt spid="779267">
                                            <p:txEl>
                                              <p:pRg st="2" end="2"/>
                                            </p:txEl>
                                          </p:spTgt>
                                        </p:tgtEl>
                                      </p:cBhvr>
                                    </p:animEffect>
                                    <p:anim calcmode="lin" valueType="num">
                                      <p:cBhvr>
                                        <p:cTn id="18" dur="1000" fill="hold">
                                          <p:stCondLst>
                                            <p:cond delay="0"/>
                                          </p:stCondLst>
                                        </p:cTn>
                                        <p:tgtEl>
                                          <p:spTgt spid="779267">
                                            <p:txEl>
                                              <p:pRg st="2" end="2"/>
                                            </p:txEl>
                                          </p:spTgt>
                                        </p:tgtEl>
                                        <p:attrNameLst>
                                          <p:attrName>ppt_x</p:attrName>
                                        </p:attrNameLst>
                                      </p:cBhvr>
                                      <p:tavLst>
                                        <p:tav tm="0">
                                          <p:val>
                                            <p:strVal val="#ppt_x-.1"/>
                                          </p:val>
                                        </p:tav>
                                        <p:tav tm="100000">
                                          <p:val>
                                            <p:strVal val="#ppt_x"/>
                                          </p:val>
                                        </p:tav>
                                      </p:tavLst>
                                    </p:anim>
                                    <p:anim calcmode="lin" valueType="num">
                                      <p:cBhvr>
                                        <p:cTn id="19" dur="1000" fill="hold">
                                          <p:stCondLst>
                                            <p:cond delay="0"/>
                                          </p:stCondLst>
                                        </p:cTn>
                                        <p:tgtEl>
                                          <p:spTgt spid="779267">
                                            <p:txEl>
                                              <p:pRg st="2" end="2"/>
                                            </p:txEl>
                                          </p:spTgt>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2500"/>
                            </p:stCondLst>
                            <p:childTnLst>
                              <p:par>
                                <p:cTn id="21" presetID="40" presetClass="entr" presetSubtype="0" fill="hold" grpId="0" nodeType="afterEffect">
                                  <p:stCondLst>
                                    <p:cond delay="0"/>
                                  </p:stCondLst>
                                  <p:childTnLst>
                                    <p:set>
                                      <p:cBhvr>
                                        <p:cTn id="22" dur="1" fill="hold">
                                          <p:stCondLst>
                                            <p:cond delay="0"/>
                                          </p:stCondLst>
                                        </p:cTn>
                                        <p:tgtEl>
                                          <p:spTgt spid="779267">
                                            <p:txEl>
                                              <p:pRg st="3" end="3"/>
                                            </p:txEl>
                                          </p:spTgt>
                                        </p:tgtEl>
                                        <p:attrNameLst>
                                          <p:attrName>style.visibility</p:attrName>
                                        </p:attrNameLst>
                                      </p:cBhvr>
                                      <p:to>
                                        <p:strVal val="visible"/>
                                      </p:to>
                                    </p:set>
                                    <p:animEffect transition="in" filter="fade">
                                      <p:cBhvr>
                                        <p:cTn id="23" dur="1000">
                                          <p:stCondLst>
                                            <p:cond delay="0"/>
                                          </p:stCondLst>
                                        </p:cTn>
                                        <p:tgtEl>
                                          <p:spTgt spid="779267">
                                            <p:txEl>
                                              <p:pRg st="3" end="3"/>
                                            </p:txEl>
                                          </p:spTgt>
                                        </p:tgtEl>
                                      </p:cBhvr>
                                    </p:animEffect>
                                    <p:anim calcmode="lin" valueType="num">
                                      <p:cBhvr>
                                        <p:cTn id="24" dur="1000" fill="hold">
                                          <p:stCondLst>
                                            <p:cond delay="0"/>
                                          </p:stCondLst>
                                        </p:cTn>
                                        <p:tgtEl>
                                          <p:spTgt spid="779267">
                                            <p:txEl>
                                              <p:pRg st="3" end="3"/>
                                            </p:txEl>
                                          </p:spTgt>
                                        </p:tgtEl>
                                        <p:attrNameLst>
                                          <p:attrName>ppt_x</p:attrName>
                                        </p:attrNameLst>
                                      </p:cBhvr>
                                      <p:tavLst>
                                        <p:tav tm="0">
                                          <p:val>
                                            <p:strVal val="#ppt_x-.1"/>
                                          </p:val>
                                        </p:tav>
                                        <p:tav tm="100000">
                                          <p:val>
                                            <p:strVal val="#ppt_x"/>
                                          </p:val>
                                        </p:tav>
                                      </p:tavLst>
                                    </p:anim>
                                    <p:anim calcmode="lin" valueType="num">
                                      <p:cBhvr>
                                        <p:cTn id="25" dur="1000" fill="hold">
                                          <p:stCondLst>
                                            <p:cond delay="0"/>
                                          </p:stCondLst>
                                        </p:cTn>
                                        <p:tgtEl>
                                          <p:spTgt spid="779267">
                                            <p:txEl>
                                              <p:pRg st="3" end="3"/>
                                            </p:txEl>
                                          </p:spTgt>
                                        </p:tgtEl>
                                        <p:attrNameLst>
                                          <p:attrName>ppt_y</p:attrName>
                                        </p:attrNameLst>
                                      </p:cBhvr>
                                      <p:tavLst>
                                        <p:tav tm="0">
                                          <p:val>
                                            <p:strVal val="#ppt_y"/>
                                          </p:val>
                                        </p:tav>
                                        <p:tav tm="100000">
                                          <p:val>
                                            <p:strVal val="#ppt_y"/>
                                          </p:val>
                                        </p:tav>
                                      </p:tavLst>
                                    </p:anim>
                                  </p:childTnLst>
                                </p:cTn>
                              </p:par>
                            </p:childTnLst>
                          </p:cTn>
                        </p:par>
                        <p:par>
                          <p:cTn id="26" fill="hold" nodeType="afterGroup">
                            <p:stCondLst>
                              <p:cond delay="3500"/>
                            </p:stCondLst>
                            <p:childTnLst>
                              <p:par>
                                <p:cTn id="27" presetID="40" presetClass="entr" presetSubtype="0" fill="hold" grpId="0" nodeType="afterEffect">
                                  <p:stCondLst>
                                    <p:cond delay="0"/>
                                  </p:stCondLst>
                                  <p:childTnLst>
                                    <p:set>
                                      <p:cBhvr>
                                        <p:cTn id="28" dur="1" fill="hold">
                                          <p:stCondLst>
                                            <p:cond delay="0"/>
                                          </p:stCondLst>
                                        </p:cTn>
                                        <p:tgtEl>
                                          <p:spTgt spid="779267">
                                            <p:txEl>
                                              <p:pRg st="4" end="4"/>
                                            </p:txEl>
                                          </p:spTgt>
                                        </p:tgtEl>
                                        <p:attrNameLst>
                                          <p:attrName>style.visibility</p:attrName>
                                        </p:attrNameLst>
                                      </p:cBhvr>
                                      <p:to>
                                        <p:strVal val="visible"/>
                                      </p:to>
                                    </p:set>
                                    <p:animEffect transition="in" filter="fade">
                                      <p:cBhvr>
                                        <p:cTn id="29" dur="1000">
                                          <p:stCondLst>
                                            <p:cond delay="0"/>
                                          </p:stCondLst>
                                        </p:cTn>
                                        <p:tgtEl>
                                          <p:spTgt spid="779267">
                                            <p:txEl>
                                              <p:pRg st="4" end="4"/>
                                            </p:txEl>
                                          </p:spTgt>
                                        </p:tgtEl>
                                      </p:cBhvr>
                                    </p:animEffect>
                                    <p:anim calcmode="lin" valueType="num">
                                      <p:cBhvr>
                                        <p:cTn id="30" dur="1000" fill="hold">
                                          <p:stCondLst>
                                            <p:cond delay="0"/>
                                          </p:stCondLst>
                                        </p:cTn>
                                        <p:tgtEl>
                                          <p:spTgt spid="779267">
                                            <p:txEl>
                                              <p:pRg st="4" end="4"/>
                                            </p:txEl>
                                          </p:spTgt>
                                        </p:tgtEl>
                                        <p:attrNameLst>
                                          <p:attrName>ppt_x</p:attrName>
                                        </p:attrNameLst>
                                      </p:cBhvr>
                                      <p:tavLst>
                                        <p:tav tm="0">
                                          <p:val>
                                            <p:strVal val="#ppt_x-.1"/>
                                          </p:val>
                                        </p:tav>
                                        <p:tav tm="100000">
                                          <p:val>
                                            <p:strVal val="#ppt_x"/>
                                          </p:val>
                                        </p:tav>
                                      </p:tavLst>
                                    </p:anim>
                                    <p:anim calcmode="lin" valueType="num">
                                      <p:cBhvr>
                                        <p:cTn id="31" dur="1000" fill="hold">
                                          <p:stCondLst>
                                            <p:cond delay="0"/>
                                          </p:stCondLst>
                                        </p:cTn>
                                        <p:tgtEl>
                                          <p:spTgt spid="779267">
                                            <p:txEl>
                                              <p:pRg st="4" end="4"/>
                                            </p:txEl>
                                          </p:spTgt>
                                        </p:tgtEl>
                                        <p:attrNameLst>
                                          <p:attrName>ppt_y</p:attrName>
                                        </p:attrNameLst>
                                      </p:cBhvr>
                                      <p:tavLst>
                                        <p:tav tm="0">
                                          <p:val>
                                            <p:strVal val="#ppt_y"/>
                                          </p:val>
                                        </p:tav>
                                        <p:tav tm="100000">
                                          <p:val>
                                            <p:strVal val="#ppt_y"/>
                                          </p:val>
                                        </p:tav>
                                      </p:tavLst>
                                    </p:anim>
                                  </p:childTnLst>
                                </p:cTn>
                              </p:par>
                            </p:childTnLst>
                          </p:cTn>
                        </p:par>
                        <p:par>
                          <p:cTn id="32" fill="hold" nodeType="afterGroup">
                            <p:stCondLst>
                              <p:cond delay="4500"/>
                            </p:stCondLst>
                            <p:childTnLst>
                              <p:par>
                                <p:cTn id="33" presetID="40" presetClass="entr" presetSubtype="0" fill="hold" grpId="0" nodeType="afterEffect">
                                  <p:stCondLst>
                                    <p:cond delay="0"/>
                                  </p:stCondLst>
                                  <p:childTnLst>
                                    <p:set>
                                      <p:cBhvr>
                                        <p:cTn id="34" dur="1" fill="hold">
                                          <p:stCondLst>
                                            <p:cond delay="0"/>
                                          </p:stCondLst>
                                        </p:cTn>
                                        <p:tgtEl>
                                          <p:spTgt spid="779267">
                                            <p:txEl>
                                              <p:pRg st="5" end="5"/>
                                            </p:txEl>
                                          </p:spTgt>
                                        </p:tgtEl>
                                        <p:attrNameLst>
                                          <p:attrName>style.visibility</p:attrName>
                                        </p:attrNameLst>
                                      </p:cBhvr>
                                      <p:to>
                                        <p:strVal val="visible"/>
                                      </p:to>
                                    </p:set>
                                    <p:animEffect transition="in" filter="fade">
                                      <p:cBhvr>
                                        <p:cTn id="35" dur="1000">
                                          <p:stCondLst>
                                            <p:cond delay="0"/>
                                          </p:stCondLst>
                                        </p:cTn>
                                        <p:tgtEl>
                                          <p:spTgt spid="779267">
                                            <p:txEl>
                                              <p:pRg st="5" end="5"/>
                                            </p:txEl>
                                          </p:spTgt>
                                        </p:tgtEl>
                                      </p:cBhvr>
                                    </p:animEffect>
                                    <p:anim calcmode="lin" valueType="num">
                                      <p:cBhvr>
                                        <p:cTn id="36" dur="1000" fill="hold">
                                          <p:stCondLst>
                                            <p:cond delay="0"/>
                                          </p:stCondLst>
                                        </p:cTn>
                                        <p:tgtEl>
                                          <p:spTgt spid="779267">
                                            <p:txEl>
                                              <p:pRg st="5" end="5"/>
                                            </p:txEl>
                                          </p:spTgt>
                                        </p:tgtEl>
                                        <p:attrNameLst>
                                          <p:attrName>ppt_x</p:attrName>
                                        </p:attrNameLst>
                                      </p:cBhvr>
                                      <p:tavLst>
                                        <p:tav tm="0">
                                          <p:val>
                                            <p:strVal val="#ppt_x-.1"/>
                                          </p:val>
                                        </p:tav>
                                        <p:tav tm="100000">
                                          <p:val>
                                            <p:strVal val="#ppt_x"/>
                                          </p:val>
                                        </p:tav>
                                      </p:tavLst>
                                    </p:anim>
                                    <p:anim calcmode="lin" valueType="num">
                                      <p:cBhvr>
                                        <p:cTn id="37" dur="1000" fill="hold">
                                          <p:stCondLst>
                                            <p:cond delay="0"/>
                                          </p:stCondLst>
                                        </p:cTn>
                                        <p:tgtEl>
                                          <p:spTgt spid="779267">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9266" grpId="0"/>
      <p:bldP spid="779267" grpId="0" build="p"/>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63" name="Rectangle 3"/>
          <p:cNvSpPr>
            <a:spLocks noGrp="1" noChangeArrowheads="1"/>
          </p:cNvSpPr>
          <p:nvPr>
            <p:ph idx="1"/>
          </p:nvPr>
        </p:nvSpPr>
        <p:spPr>
          <a:xfrm>
            <a:off x="395288" y="1341438"/>
            <a:ext cx="8280400" cy="4895850"/>
          </a:xfrm>
        </p:spPr>
        <p:txBody>
          <a:bodyPr/>
          <a:lstStyle/>
          <a:p>
            <a:pPr eaLnBrk="1" hangingPunct="1">
              <a:buFont typeface="Wingdings" pitchFamily="2" charset="2"/>
              <a:buNone/>
            </a:pPr>
            <a:r>
              <a:rPr lang="ru-RU" altLang="ru-RU" b="1" smtClean="0"/>
              <a:t>  </a:t>
            </a:r>
            <a:endParaRPr lang="ru-RU" altLang="ru-RU" sz="3600" b="1" smtClean="0"/>
          </a:p>
        </p:txBody>
      </p:sp>
      <p:pic>
        <p:nvPicPr>
          <p:cNvPr id="62469" name="Picture 5" descr="Фото следа"/>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914400"/>
            <a:ext cx="7562850" cy="544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Text Box 6"/>
          <p:cNvSpPr txBox="1">
            <a:spLocks noChangeArrowheads="1"/>
          </p:cNvSpPr>
          <p:nvPr/>
        </p:nvSpPr>
        <p:spPr bwMode="auto">
          <a:xfrm>
            <a:off x="1447800" y="228600"/>
            <a:ext cx="6629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algn="ctr">
              <a:spcBef>
                <a:spcPct val="50000"/>
              </a:spcBef>
            </a:pPr>
            <a:r>
              <a:rPr lang="uk-UA" altLang="ru-RU" sz="2400" b="1">
                <a:latin typeface="Times New Roman" pitchFamily="18" charset="0"/>
              </a:rPr>
              <a:t>Фотографування гіпсового зліпку</a:t>
            </a:r>
            <a:endParaRPr lang="uk-UA" altLang="ru-RU" sz="2400">
              <a:latin typeface="Times New Roman" pitchFamily="18" charset="0"/>
            </a:endParaRPr>
          </a:p>
        </p:txBody>
      </p:sp>
    </p:spTree>
    <p:extLst>
      <p:ext uri="{BB962C8B-B14F-4D97-AF65-F5344CB8AC3E}">
        <p14:creationId xmlns:p14="http://schemas.microsoft.com/office/powerpoint/2010/main" val="2777252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0" presetClass="entr" presetSubtype="0" fill="hold" grpId="0" nodeType="afterEffect">
                                  <p:stCondLst>
                                    <p:cond delay="0"/>
                                  </p:stCondLst>
                                  <p:childTnLst>
                                    <p:set>
                                      <p:cBhvr>
                                        <p:cTn id="6" dur="1" fill="hold">
                                          <p:stCondLst>
                                            <p:cond delay="0"/>
                                          </p:stCondLst>
                                        </p:cTn>
                                        <p:tgtEl>
                                          <p:spTgt spid="757763">
                                            <p:txEl>
                                              <p:pRg st="0" end="0"/>
                                            </p:txEl>
                                          </p:spTgt>
                                        </p:tgtEl>
                                        <p:attrNameLst>
                                          <p:attrName>style.visibility</p:attrName>
                                        </p:attrNameLst>
                                      </p:cBhvr>
                                      <p:to>
                                        <p:strVal val="visible"/>
                                      </p:to>
                                    </p:set>
                                    <p:animEffect transition="in" filter="fade">
                                      <p:cBhvr>
                                        <p:cTn id="7" dur="1000">
                                          <p:stCondLst>
                                            <p:cond delay="0"/>
                                          </p:stCondLst>
                                        </p:cTn>
                                        <p:tgtEl>
                                          <p:spTgt spid="757763">
                                            <p:txEl>
                                              <p:pRg st="0" end="0"/>
                                            </p:txEl>
                                          </p:spTgt>
                                        </p:tgtEl>
                                      </p:cBhvr>
                                    </p:animEffect>
                                    <p:anim calcmode="lin" valueType="num">
                                      <p:cBhvr>
                                        <p:cTn id="8" dur="1000" fill="hold">
                                          <p:stCondLst>
                                            <p:cond delay="0"/>
                                          </p:stCondLst>
                                        </p:cTn>
                                        <p:tgtEl>
                                          <p:spTgt spid="757763">
                                            <p:txEl>
                                              <p:pRg st="0" end="0"/>
                                            </p:txEl>
                                          </p:spTgt>
                                        </p:tgtEl>
                                        <p:attrNameLst>
                                          <p:attrName>ppt_x</p:attrName>
                                        </p:attrNameLst>
                                      </p:cBhvr>
                                      <p:tavLst>
                                        <p:tav tm="0">
                                          <p:val>
                                            <p:strVal val="#ppt_x-.1"/>
                                          </p:val>
                                        </p:tav>
                                        <p:tav tm="100000">
                                          <p:val>
                                            <p:strVal val="#ppt_x"/>
                                          </p:val>
                                        </p:tav>
                                      </p:tavLst>
                                    </p:anim>
                                    <p:anim calcmode="lin" valueType="num">
                                      <p:cBhvr>
                                        <p:cTn id="9" dur="1000" fill="hold">
                                          <p:stCondLst>
                                            <p:cond delay="0"/>
                                          </p:stCondLst>
                                        </p:cTn>
                                        <p:tgtEl>
                                          <p:spTgt spid="75776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63"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3746" name="Rectangle 2"/>
          <p:cNvSpPr>
            <a:spLocks noGrp="1" noChangeArrowheads="1"/>
          </p:cNvSpPr>
          <p:nvPr>
            <p:ph type="title"/>
          </p:nvPr>
        </p:nvSpPr>
        <p:spPr/>
        <p:txBody>
          <a:bodyPr/>
          <a:lstStyle/>
          <a:p>
            <a:pPr eaLnBrk="1" hangingPunct="1"/>
            <a:r>
              <a:rPr lang="uk-UA" altLang="ru-RU" sz="4400" b="1" i="1" dirty="0" smtClean="0"/>
              <a:t>Сліди-відображення</a:t>
            </a:r>
          </a:p>
        </p:txBody>
      </p:sp>
      <p:sp>
        <p:nvSpPr>
          <p:cNvPr id="543747" name="Rectangle 3"/>
          <p:cNvSpPr>
            <a:spLocks noGrp="1" noChangeArrowheads="1"/>
          </p:cNvSpPr>
          <p:nvPr>
            <p:ph idx="1"/>
          </p:nvPr>
        </p:nvSpPr>
        <p:spPr>
          <a:xfrm>
            <a:off x="250825" y="1484313"/>
            <a:ext cx="8424863" cy="4752975"/>
          </a:xfrm>
        </p:spPr>
        <p:txBody>
          <a:bodyPr/>
          <a:lstStyle/>
          <a:p>
            <a:pPr algn="ctr" eaLnBrk="1" hangingPunct="1">
              <a:lnSpc>
                <a:spcPct val="90000"/>
              </a:lnSpc>
              <a:buFont typeface="Wingdings" pitchFamily="2" charset="2"/>
              <a:buNone/>
            </a:pPr>
            <a:r>
              <a:rPr lang="uk-UA" altLang="ru-RU" sz="4000" b="1" dirty="0" smtClean="0"/>
              <a:t>виникають при контакті двох об'єктів.</a:t>
            </a:r>
          </a:p>
          <a:p>
            <a:pPr eaLnBrk="1" hangingPunct="1">
              <a:lnSpc>
                <a:spcPct val="90000"/>
              </a:lnSpc>
              <a:buFont typeface="Wingdings" pitchFamily="2" charset="2"/>
              <a:buNone/>
            </a:pPr>
            <a:r>
              <a:rPr lang="uk-UA" altLang="ru-RU" sz="4000" b="1" dirty="0" smtClean="0"/>
              <a:t>   	Об'єкт, на якому залишився слід, називають </a:t>
            </a:r>
            <a:r>
              <a:rPr lang="uk-UA" altLang="ru-RU" sz="4000" b="1" i="1" dirty="0" err="1" smtClean="0">
                <a:solidFill>
                  <a:srgbClr val="FFFF00"/>
                </a:solidFill>
              </a:rPr>
              <a:t>слідосприймаючий</a:t>
            </a:r>
            <a:r>
              <a:rPr lang="uk-UA" altLang="ru-RU" sz="4000" b="1" dirty="0" smtClean="0"/>
              <a:t>, </a:t>
            </a:r>
          </a:p>
          <a:p>
            <a:pPr eaLnBrk="1" hangingPunct="1">
              <a:lnSpc>
                <a:spcPct val="90000"/>
              </a:lnSpc>
              <a:buFont typeface="Wingdings" pitchFamily="2" charset="2"/>
              <a:buNone/>
            </a:pPr>
            <a:r>
              <a:rPr lang="uk-UA" altLang="ru-RU" sz="4000" b="1" dirty="0" smtClean="0"/>
              <a:t>      а об'єкт який залишив слід - </a:t>
            </a:r>
            <a:r>
              <a:rPr lang="uk-UA" altLang="ru-RU" sz="4000" b="1" i="1" dirty="0" err="1" smtClean="0">
                <a:solidFill>
                  <a:srgbClr val="FFFF00"/>
                </a:solidFill>
              </a:rPr>
              <a:t>слідоутворюючий</a:t>
            </a:r>
            <a:r>
              <a:rPr lang="uk-UA" altLang="ru-RU" sz="4000" b="1" dirty="0" smtClean="0"/>
              <a:t>.</a:t>
            </a:r>
            <a:r>
              <a:rPr lang="uk-UA" altLang="ru-RU" b="1" dirty="0" smtClean="0"/>
              <a:t> </a:t>
            </a:r>
          </a:p>
          <a:p>
            <a:pPr eaLnBrk="1" hangingPunct="1">
              <a:lnSpc>
                <a:spcPct val="90000"/>
              </a:lnSpc>
              <a:buFont typeface="Wingdings" pitchFamily="2" charset="2"/>
              <a:buNone/>
            </a:pPr>
            <a:r>
              <a:rPr lang="uk-UA" altLang="ru-RU" b="1" dirty="0" smtClean="0"/>
              <a:t>   </a:t>
            </a:r>
            <a:endParaRPr lang="uk-UA" altLang="ru-RU" dirty="0" smtClean="0"/>
          </a:p>
        </p:txBody>
      </p:sp>
    </p:spTree>
    <p:extLst>
      <p:ext uri="{BB962C8B-B14F-4D97-AF65-F5344CB8AC3E}">
        <p14:creationId xmlns:p14="http://schemas.microsoft.com/office/powerpoint/2010/main" val="2157782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43746"/>
                                        </p:tgtEl>
                                        <p:attrNameLst>
                                          <p:attrName>style.visibility</p:attrName>
                                        </p:attrNameLst>
                                      </p:cBhvr>
                                      <p:to>
                                        <p:strVal val="visible"/>
                                      </p:to>
                                    </p:set>
                                    <p:animEffect transition="in" filter="wipe(down)">
                                      <p:cBhvr>
                                        <p:cTn id="7" dur="500"/>
                                        <p:tgtEl>
                                          <p:spTgt spid="543746"/>
                                        </p:tgtEl>
                                      </p:cBhvr>
                                    </p:animEffect>
                                  </p:childTnLst>
                                </p:cTn>
                              </p:par>
                            </p:childTnLst>
                          </p:cTn>
                        </p:par>
                        <p:par>
                          <p:cTn id="8" fill="hold" nodeType="afterGroup">
                            <p:stCondLst>
                              <p:cond delay="500"/>
                            </p:stCondLst>
                            <p:childTnLst>
                              <p:par>
                                <p:cTn id="9" presetID="40" presetClass="entr" presetSubtype="0" fill="hold" grpId="0" nodeType="afterEffect">
                                  <p:stCondLst>
                                    <p:cond delay="0"/>
                                  </p:stCondLst>
                                  <p:childTnLst>
                                    <p:set>
                                      <p:cBhvr>
                                        <p:cTn id="10" dur="1" fill="hold">
                                          <p:stCondLst>
                                            <p:cond delay="0"/>
                                          </p:stCondLst>
                                        </p:cTn>
                                        <p:tgtEl>
                                          <p:spTgt spid="543747">
                                            <p:txEl>
                                              <p:pRg st="0" end="0"/>
                                            </p:txEl>
                                          </p:spTgt>
                                        </p:tgtEl>
                                        <p:attrNameLst>
                                          <p:attrName>style.visibility</p:attrName>
                                        </p:attrNameLst>
                                      </p:cBhvr>
                                      <p:to>
                                        <p:strVal val="visible"/>
                                      </p:to>
                                    </p:set>
                                    <p:animEffect transition="in" filter="fade">
                                      <p:cBhvr>
                                        <p:cTn id="11" dur="1000">
                                          <p:stCondLst>
                                            <p:cond delay="0"/>
                                          </p:stCondLst>
                                        </p:cTn>
                                        <p:tgtEl>
                                          <p:spTgt spid="543747">
                                            <p:txEl>
                                              <p:pRg st="0" end="0"/>
                                            </p:txEl>
                                          </p:spTgt>
                                        </p:tgtEl>
                                      </p:cBhvr>
                                    </p:animEffect>
                                    <p:anim calcmode="lin" valueType="num">
                                      <p:cBhvr>
                                        <p:cTn id="12" dur="1000" fill="hold">
                                          <p:stCondLst>
                                            <p:cond delay="0"/>
                                          </p:stCondLst>
                                        </p:cTn>
                                        <p:tgtEl>
                                          <p:spTgt spid="543747">
                                            <p:txEl>
                                              <p:pRg st="0" end="0"/>
                                            </p:txEl>
                                          </p:spTgt>
                                        </p:tgtEl>
                                        <p:attrNameLst>
                                          <p:attrName>ppt_x</p:attrName>
                                        </p:attrNameLst>
                                      </p:cBhvr>
                                      <p:tavLst>
                                        <p:tav tm="0">
                                          <p:val>
                                            <p:strVal val="#ppt_x-.1"/>
                                          </p:val>
                                        </p:tav>
                                        <p:tav tm="100000">
                                          <p:val>
                                            <p:strVal val="#ppt_x"/>
                                          </p:val>
                                        </p:tav>
                                      </p:tavLst>
                                    </p:anim>
                                    <p:anim calcmode="lin" valueType="num">
                                      <p:cBhvr>
                                        <p:cTn id="13" dur="1000" fill="hold">
                                          <p:stCondLst>
                                            <p:cond delay="0"/>
                                          </p:stCondLst>
                                        </p:cTn>
                                        <p:tgtEl>
                                          <p:spTgt spid="543747">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500"/>
                            </p:stCondLst>
                            <p:childTnLst>
                              <p:par>
                                <p:cTn id="15" presetID="40" presetClass="entr" presetSubtype="0" fill="hold" grpId="0" nodeType="afterEffect">
                                  <p:stCondLst>
                                    <p:cond delay="0"/>
                                  </p:stCondLst>
                                  <p:childTnLst>
                                    <p:set>
                                      <p:cBhvr>
                                        <p:cTn id="16" dur="1" fill="hold">
                                          <p:stCondLst>
                                            <p:cond delay="0"/>
                                          </p:stCondLst>
                                        </p:cTn>
                                        <p:tgtEl>
                                          <p:spTgt spid="543747">
                                            <p:txEl>
                                              <p:pRg st="1" end="1"/>
                                            </p:txEl>
                                          </p:spTgt>
                                        </p:tgtEl>
                                        <p:attrNameLst>
                                          <p:attrName>style.visibility</p:attrName>
                                        </p:attrNameLst>
                                      </p:cBhvr>
                                      <p:to>
                                        <p:strVal val="visible"/>
                                      </p:to>
                                    </p:set>
                                    <p:animEffect transition="in" filter="fade">
                                      <p:cBhvr>
                                        <p:cTn id="17" dur="1000">
                                          <p:stCondLst>
                                            <p:cond delay="0"/>
                                          </p:stCondLst>
                                        </p:cTn>
                                        <p:tgtEl>
                                          <p:spTgt spid="543747">
                                            <p:txEl>
                                              <p:pRg st="1" end="1"/>
                                            </p:txEl>
                                          </p:spTgt>
                                        </p:tgtEl>
                                      </p:cBhvr>
                                    </p:animEffect>
                                    <p:anim calcmode="lin" valueType="num">
                                      <p:cBhvr>
                                        <p:cTn id="18" dur="1000" fill="hold">
                                          <p:stCondLst>
                                            <p:cond delay="0"/>
                                          </p:stCondLst>
                                        </p:cTn>
                                        <p:tgtEl>
                                          <p:spTgt spid="543747">
                                            <p:txEl>
                                              <p:pRg st="1" end="1"/>
                                            </p:txEl>
                                          </p:spTgt>
                                        </p:tgtEl>
                                        <p:attrNameLst>
                                          <p:attrName>ppt_x</p:attrName>
                                        </p:attrNameLst>
                                      </p:cBhvr>
                                      <p:tavLst>
                                        <p:tav tm="0">
                                          <p:val>
                                            <p:strVal val="#ppt_x-.1"/>
                                          </p:val>
                                        </p:tav>
                                        <p:tav tm="100000">
                                          <p:val>
                                            <p:strVal val="#ppt_x"/>
                                          </p:val>
                                        </p:tav>
                                      </p:tavLst>
                                    </p:anim>
                                    <p:anim calcmode="lin" valueType="num">
                                      <p:cBhvr>
                                        <p:cTn id="19" dur="1000" fill="hold">
                                          <p:stCondLst>
                                            <p:cond delay="0"/>
                                          </p:stCondLst>
                                        </p:cTn>
                                        <p:tgtEl>
                                          <p:spTgt spid="543747">
                                            <p:txEl>
                                              <p:pRg st="1" end="1"/>
                                            </p:txEl>
                                          </p:spTgt>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2500"/>
                            </p:stCondLst>
                            <p:childTnLst>
                              <p:par>
                                <p:cTn id="21" presetID="40" presetClass="entr" presetSubtype="0" fill="hold" grpId="0" nodeType="afterEffect">
                                  <p:stCondLst>
                                    <p:cond delay="0"/>
                                  </p:stCondLst>
                                  <p:childTnLst>
                                    <p:set>
                                      <p:cBhvr>
                                        <p:cTn id="22" dur="1" fill="hold">
                                          <p:stCondLst>
                                            <p:cond delay="0"/>
                                          </p:stCondLst>
                                        </p:cTn>
                                        <p:tgtEl>
                                          <p:spTgt spid="543747">
                                            <p:txEl>
                                              <p:pRg st="2" end="2"/>
                                            </p:txEl>
                                          </p:spTgt>
                                        </p:tgtEl>
                                        <p:attrNameLst>
                                          <p:attrName>style.visibility</p:attrName>
                                        </p:attrNameLst>
                                      </p:cBhvr>
                                      <p:to>
                                        <p:strVal val="visible"/>
                                      </p:to>
                                    </p:set>
                                    <p:animEffect transition="in" filter="fade">
                                      <p:cBhvr>
                                        <p:cTn id="23" dur="1000">
                                          <p:stCondLst>
                                            <p:cond delay="0"/>
                                          </p:stCondLst>
                                        </p:cTn>
                                        <p:tgtEl>
                                          <p:spTgt spid="543747">
                                            <p:txEl>
                                              <p:pRg st="2" end="2"/>
                                            </p:txEl>
                                          </p:spTgt>
                                        </p:tgtEl>
                                      </p:cBhvr>
                                    </p:animEffect>
                                    <p:anim calcmode="lin" valueType="num">
                                      <p:cBhvr>
                                        <p:cTn id="24" dur="1000" fill="hold">
                                          <p:stCondLst>
                                            <p:cond delay="0"/>
                                          </p:stCondLst>
                                        </p:cTn>
                                        <p:tgtEl>
                                          <p:spTgt spid="543747">
                                            <p:txEl>
                                              <p:pRg st="2" end="2"/>
                                            </p:txEl>
                                          </p:spTgt>
                                        </p:tgtEl>
                                        <p:attrNameLst>
                                          <p:attrName>ppt_x</p:attrName>
                                        </p:attrNameLst>
                                      </p:cBhvr>
                                      <p:tavLst>
                                        <p:tav tm="0">
                                          <p:val>
                                            <p:strVal val="#ppt_x-.1"/>
                                          </p:val>
                                        </p:tav>
                                        <p:tav tm="100000">
                                          <p:val>
                                            <p:strVal val="#ppt_x"/>
                                          </p:val>
                                        </p:tav>
                                      </p:tavLst>
                                    </p:anim>
                                    <p:anim calcmode="lin" valueType="num">
                                      <p:cBhvr>
                                        <p:cTn id="25" dur="1000" fill="hold">
                                          <p:stCondLst>
                                            <p:cond delay="0"/>
                                          </p:stCondLst>
                                        </p:cTn>
                                        <p:tgtEl>
                                          <p:spTgt spid="543747">
                                            <p:txEl>
                                              <p:pRg st="2" end="2"/>
                                            </p:txEl>
                                          </p:spTgt>
                                        </p:tgtEl>
                                        <p:attrNameLst>
                                          <p:attrName>ppt_y</p:attrName>
                                        </p:attrNameLst>
                                      </p:cBhvr>
                                      <p:tavLst>
                                        <p:tav tm="0">
                                          <p:val>
                                            <p:strVal val="#ppt_y"/>
                                          </p:val>
                                        </p:tav>
                                        <p:tav tm="100000">
                                          <p:val>
                                            <p:strVal val="#ppt_y"/>
                                          </p:val>
                                        </p:tav>
                                      </p:tavLst>
                                    </p:anim>
                                  </p:childTnLst>
                                </p:cTn>
                              </p:par>
                            </p:childTnLst>
                          </p:cTn>
                        </p:par>
                        <p:par>
                          <p:cTn id="26" fill="hold" nodeType="afterGroup">
                            <p:stCondLst>
                              <p:cond delay="3500"/>
                            </p:stCondLst>
                            <p:childTnLst>
                              <p:par>
                                <p:cTn id="27" presetID="40" presetClass="entr" presetSubtype="0" fill="hold" grpId="0" nodeType="afterEffect">
                                  <p:stCondLst>
                                    <p:cond delay="0"/>
                                  </p:stCondLst>
                                  <p:childTnLst>
                                    <p:set>
                                      <p:cBhvr>
                                        <p:cTn id="28" dur="1" fill="hold">
                                          <p:stCondLst>
                                            <p:cond delay="0"/>
                                          </p:stCondLst>
                                        </p:cTn>
                                        <p:tgtEl>
                                          <p:spTgt spid="543747">
                                            <p:txEl>
                                              <p:pRg st="3" end="3"/>
                                            </p:txEl>
                                          </p:spTgt>
                                        </p:tgtEl>
                                        <p:attrNameLst>
                                          <p:attrName>style.visibility</p:attrName>
                                        </p:attrNameLst>
                                      </p:cBhvr>
                                      <p:to>
                                        <p:strVal val="visible"/>
                                      </p:to>
                                    </p:set>
                                    <p:animEffect transition="in" filter="fade">
                                      <p:cBhvr>
                                        <p:cTn id="29" dur="1000">
                                          <p:stCondLst>
                                            <p:cond delay="0"/>
                                          </p:stCondLst>
                                        </p:cTn>
                                        <p:tgtEl>
                                          <p:spTgt spid="543747">
                                            <p:txEl>
                                              <p:pRg st="3" end="3"/>
                                            </p:txEl>
                                          </p:spTgt>
                                        </p:tgtEl>
                                      </p:cBhvr>
                                    </p:animEffect>
                                    <p:anim calcmode="lin" valueType="num">
                                      <p:cBhvr>
                                        <p:cTn id="30" dur="1000" fill="hold">
                                          <p:stCondLst>
                                            <p:cond delay="0"/>
                                          </p:stCondLst>
                                        </p:cTn>
                                        <p:tgtEl>
                                          <p:spTgt spid="543747">
                                            <p:txEl>
                                              <p:pRg st="3" end="3"/>
                                            </p:txEl>
                                          </p:spTgt>
                                        </p:tgtEl>
                                        <p:attrNameLst>
                                          <p:attrName>ppt_x</p:attrName>
                                        </p:attrNameLst>
                                      </p:cBhvr>
                                      <p:tavLst>
                                        <p:tav tm="0">
                                          <p:val>
                                            <p:strVal val="#ppt_x-.1"/>
                                          </p:val>
                                        </p:tav>
                                        <p:tav tm="100000">
                                          <p:val>
                                            <p:strVal val="#ppt_x"/>
                                          </p:val>
                                        </p:tav>
                                      </p:tavLst>
                                    </p:anim>
                                    <p:anim calcmode="lin" valueType="num">
                                      <p:cBhvr>
                                        <p:cTn id="31" dur="1000" fill="hold">
                                          <p:stCondLst>
                                            <p:cond delay="0"/>
                                          </p:stCondLst>
                                        </p:cTn>
                                        <p:tgtEl>
                                          <p:spTgt spid="54374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746" grpId="0"/>
      <p:bldP spid="543747" grpId="0" build="p"/>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826" name="Rectangle 2"/>
          <p:cNvSpPr>
            <a:spLocks noGrp="1" noChangeArrowheads="1"/>
          </p:cNvSpPr>
          <p:nvPr>
            <p:ph type="title"/>
          </p:nvPr>
        </p:nvSpPr>
        <p:spPr>
          <a:xfrm>
            <a:off x="539750" y="228600"/>
            <a:ext cx="7670800" cy="914400"/>
          </a:xfrm>
        </p:spPr>
        <p:txBody>
          <a:bodyPr/>
          <a:lstStyle/>
          <a:p>
            <a:pPr eaLnBrk="1" hangingPunct="1"/>
            <a:r>
              <a:rPr lang="ru-RU" altLang="ru-RU" sz="4000" b="1" i="1" dirty="0" err="1" smtClean="0"/>
              <a:t>Сліди</a:t>
            </a:r>
            <a:r>
              <a:rPr lang="ru-RU" altLang="ru-RU" sz="4000" b="1" i="1" dirty="0" smtClean="0"/>
              <a:t> </a:t>
            </a:r>
            <a:r>
              <a:rPr lang="ru-RU" altLang="ru-RU" sz="4000" b="1" i="1" dirty="0" err="1" smtClean="0"/>
              <a:t>ніг</a:t>
            </a:r>
            <a:r>
              <a:rPr lang="ru-RU" altLang="ru-RU" sz="4000" b="1" i="1" dirty="0" smtClean="0"/>
              <a:t> </a:t>
            </a:r>
            <a:r>
              <a:rPr lang="ru-RU" altLang="ru-RU" sz="4000" b="1" i="1" dirty="0" err="1" smtClean="0"/>
              <a:t>людини</a:t>
            </a:r>
            <a:endParaRPr lang="ru-RU" altLang="ru-RU" sz="4000" i="1" dirty="0" smtClean="0"/>
          </a:p>
        </p:txBody>
      </p:sp>
      <p:sp>
        <p:nvSpPr>
          <p:cNvPr id="717827" name="Rectangle 3"/>
          <p:cNvSpPr>
            <a:spLocks noGrp="1" noChangeArrowheads="1"/>
          </p:cNvSpPr>
          <p:nvPr>
            <p:ph idx="1"/>
          </p:nvPr>
        </p:nvSpPr>
        <p:spPr>
          <a:xfrm>
            <a:off x="395288" y="1341438"/>
            <a:ext cx="8280400" cy="4895850"/>
          </a:xfrm>
        </p:spPr>
        <p:txBody>
          <a:bodyPr/>
          <a:lstStyle/>
          <a:p>
            <a:pPr>
              <a:buNone/>
            </a:pPr>
            <a:r>
              <a:rPr lang="ru-RU" altLang="ru-RU" b="1" i="1" dirty="0" smtClean="0"/>
              <a:t>  </a:t>
            </a:r>
            <a:r>
              <a:rPr lang="ru-RU" altLang="ru-RU" sz="4400" b="1" i="1" dirty="0"/>
              <a:t>На </a:t>
            </a:r>
            <a:r>
              <a:rPr lang="ru-RU" altLang="ru-RU" sz="4400" b="1" i="1" dirty="0" err="1"/>
              <a:t>експертизу</a:t>
            </a:r>
            <a:r>
              <a:rPr lang="ru-RU" altLang="ru-RU" sz="4400" b="1" i="1" dirty="0"/>
              <a:t> </a:t>
            </a:r>
            <a:r>
              <a:rPr lang="ru-RU" altLang="ru-RU" sz="4400" b="1" i="1" dirty="0" err="1"/>
              <a:t>слідів</a:t>
            </a:r>
            <a:r>
              <a:rPr lang="ru-RU" altLang="ru-RU" sz="4400" b="1" i="1" dirty="0"/>
              <a:t> </a:t>
            </a:r>
            <a:r>
              <a:rPr lang="ru-RU" altLang="ru-RU" sz="4400" b="1" i="1" dirty="0" err="1"/>
              <a:t>ніг</a:t>
            </a:r>
            <a:r>
              <a:rPr lang="ru-RU" altLang="ru-RU" sz="4400" b="1" i="1" dirty="0"/>
              <a:t> і </a:t>
            </a:r>
            <a:r>
              <a:rPr lang="ru-RU" altLang="ru-RU" sz="4400" b="1" i="1" dirty="0" err="1"/>
              <a:t>взуття</a:t>
            </a:r>
            <a:r>
              <a:rPr lang="ru-RU" altLang="ru-RU" sz="4400" b="1" i="1" dirty="0"/>
              <a:t> </a:t>
            </a:r>
            <a:r>
              <a:rPr lang="ru-RU" altLang="ru-RU" sz="4400" b="1" i="1" dirty="0" err="1"/>
              <a:t>направляються</a:t>
            </a:r>
            <a:r>
              <a:rPr lang="ru-RU" altLang="ru-RU" sz="4400" b="1" i="1" dirty="0"/>
              <a:t> </a:t>
            </a:r>
            <a:r>
              <a:rPr lang="ru-RU" altLang="ru-RU" sz="4400" b="1" i="1" dirty="0" err="1"/>
              <a:t>сліди</a:t>
            </a:r>
            <a:r>
              <a:rPr lang="ru-RU" altLang="ru-RU" sz="4400" b="1" i="1" dirty="0"/>
              <a:t> </a:t>
            </a:r>
            <a:r>
              <a:rPr lang="ru-RU" altLang="ru-RU" sz="4400" b="1" i="1" dirty="0" err="1" smtClean="0"/>
              <a:t>чи</a:t>
            </a:r>
            <a:r>
              <a:rPr lang="ru-RU" altLang="ru-RU" sz="4400" b="1" i="1" dirty="0" smtClean="0"/>
              <a:t> </a:t>
            </a:r>
            <a:r>
              <a:rPr lang="ru-RU" altLang="ru-RU" sz="4400" b="1" i="1" dirty="0" err="1"/>
              <a:t>зліпки</a:t>
            </a:r>
            <a:r>
              <a:rPr lang="ru-RU" altLang="ru-RU" sz="4400" b="1" i="1" dirty="0"/>
              <a:t> </a:t>
            </a:r>
            <a:r>
              <a:rPr lang="ru-RU" altLang="ru-RU" sz="4400" b="1" i="1" dirty="0" err="1"/>
              <a:t>або</a:t>
            </a:r>
            <a:r>
              <a:rPr lang="ru-RU" altLang="ru-RU" sz="4400" b="1" i="1" dirty="0"/>
              <a:t> </a:t>
            </a:r>
            <a:r>
              <a:rPr lang="ru-RU" altLang="ru-RU" sz="4400" b="1" i="1" dirty="0" err="1"/>
              <a:t>відбитки</a:t>
            </a:r>
            <a:r>
              <a:rPr lang="ru-RU" altLang="ru-RU" sz="4400" b="1" i="1" dirty="0"/>
              <a:t> з них, </a:t>
            </a:r>
            <a:r>
              <a:rPr lang="ru-RU" altLang="ru-RU" sz="4400" b="1" i="1" dirty="0" err="1"/>
              <a:t>взуття</a:t>
            </a:r>
            <a:r>
              <a:rPr lang="ru-RU" altLang="ru-RU" sz="4400" b="1" i="1" dirty="0"/>
              <a:t> </a:t>
            </a:r>
            <a:r>
              <a:rPr lang="ru-RU" altLang="ru-RU" sz="4400" b="1" i="1" dirty="0" err="1"/>
              <a:t>підозрюваного</a:t>
            </a:r>
            <a:r>
              <a:rPr lang="ru-RU" altLang="ru-RU" sz="4400" b="1" i="1" dirty="0"/>
              <a:t> </a:t>
            </a:r>
            <a:r>
              <a:rPr lang="ru-RU" altLang="ru-RU" sz="4400" b="1" i="1" dirty="0" err="1"/>
              <a:t>або</a:t>
            </a:r>
            <a:r>
              <a:rPr lang="ru-RU" altLang="ru-RU" sz="4400" b="1" i="1" dirty="0"/>
              <a:t> </a:t>
            </a:r>
            <a:r>
              <a:rPr lang="ru-RU" altLang="ru-RU" sz="4400" b="1" i="1" dirty="0" err="1"/>
              <a:t>відбитки</a:t>
            </a:r>
            <a:r>
              <a:rPr lang="ru-RU" altLang="ru-RU" sz="4400" b="1" i="1" dirty="0"/>
              <a:t> </a:t>
            </a:r>
            <a:r>
              <a:rPr lang="ru-RU" altLang="ru-RU" sz="4400" b="1" i="1" dirty="0" err="1"/>
              <a:t>босої</a:t>
            </a:r>
            <a:r>
              <a:rPr lang="ru-RU" altLang="ru-RU" sz="4400" b="1" i="1" dirty="0"/>
              <a:t> ноги.</a:t>
            </a:r>
          </a:p>
        </p:txBody>
      </p:sp>
    </p:spTree>
    <p:extLst>
      <p:ext uri="{BB962C8B-B14F-4D97-AF65-F5344CB8AC3E}">
        <p14:creationId xmlns:p14="http://schemas.microsoft.com/office/powerpoint/2010/main" val="37194247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17826"/>
                                        </p:tgtEl>
                                        <p:attrNameLst>
                                          <p:attrName>style.visibility</p:attrName>
                                        </p:attrNameLst>
                                      </p:cBhvr>
                                      <p:to>
                                        <p:strVal val="visible"/>
                                      </p:to>
                                    </p:set>
                                    <p:animEffect transition="in" filter="wipe(down)">
                                      <p:cBhvr>
                                        <p:cTn id="7" dur="500"/>
                                        <p:tgtEl>
                                          <p:spTgt spid="717826"/>
                                        </p:tgtEl>
                                      </p:cBhvr>
                                    </p:animEffect>
                                  </p:childTnLst>
                                </p:cTn>
                              </p:par>
                            </p:childTnLst>
                          </p:cTn>
                        </p:par>
                        <p:par>
                          <p:cTn id="8" fill="hold" nodeType="afterGroup">
                            <p:stCondLst>
                              <p:cond delay="500"/>
                            </p:stCondLst>
                            <p:childTnLst>
                              <p:par>
                                <p:cTn id="9" presetID="40" presetClass="entr" presetSubtype="0" fill="hold" grpId="0" nodeType="afterEffect">
                                  <p:stCondLst>
                                    <p:cond delay="0"/>
                                  </p:stCondLst>
                                  <p:childTnLst>
                                    <p:set>
                                      <p:cBhvr>
                                        <p:cTn id="10" dur="1" fill="hold">
                                          <p:stCondLst>
                                            <p:cond delay="0"/>
                                          </p:stCondLst>
                                        </p:cTn>
                                        <p:tgtEl>
                                          <p:spTgt spid="717827">
                                            <p:txEl>
                                              <p:pRg st="0" end="0"/>
                                            </p:txEl>
                                          </p:spTgt>
                                        </p:tgtEl>
                                        <p:attrNameLst>
                                          <p:attrName>style.visibility</p:attrName>
                                        </p:attrNameLst>
                                      </p:cBhvr>
                                      <p:to>
                                        <p:strVal val="visible"/>
                                      </p:to>
                                    </p:set>
                                    <p:animEffect transition="in" filter="fade">
                                      <p:cBhvr>
                                        <p:cTn id="11" dur="1000">
                                          <p:stCondLst>
                                            <p:cond delay="0"/>
                                          </p:stCondLst>
                                        </p:cTn>
                                        <p:tgtEl>
                                          <p:spTgt spid="717827">
                                            <p:txEl>
                                              <p:pRg st="0" end="0"/>
                                            </p:txEl>
                                          </p:spTgt>
                                        </p:tgtEl>
                                      </p:cBhvr>
                                    </p:animEffect>
                                    <p:anim calcmode="lin" valueType="num">
                                      <p:cBhvr>
                                        <p:cTn id="12" dur="1000" fill="hold">
                                          <p:stCondLst>
                                            <p:cond delay="0"/>
                                          </p:stCondLst>
                                        </p:cTn>
                                        <p:tgtEl>
                                          <p:spTgt spid="717827">
                                            <p:txEl>
                                              <p:pRg st="0" end="0"/>
                                            </p:txEl>
                                          </p:spTgt>
                                        </p:tgtEl>
                                        <p:attrNameLst>
                                          <p:attrName>ppt_x</p:attrName>
                                        </p:attrNameLst>
                                      </p:cBhvr>
                                      <p:tavLst>
                                        <p:tav tm="0">
                                          <p:val>
                                            <p:strVal val="#ppt_x-.1"/>
                                          </p:val>
                                        </p:tav>
                                        <p:tav tm="100000">
                                          <p:val>
                                            <p:strVal val="#ppt_x"/>
                                          </p:val>
                                        </p:tav>
                                      </p:tavLst>
                                    </p:anim>
                                    <p:anim calcmode="lin" valueType="num">
                                      <p:cBhvr>
                                        <p:cTn id="13" dur="1000" fill="hold">
                                          <p:stCondLst>
                                            <p:cond delay="0"/>
                                          </p:stCondLst>
                                        </p:cTn>
                                        <p:tgtEl>
                                          <p:spTgt spid="71782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826" grpId="0"/>
      <p:bldP spid="717827" grpId="0" build="p"/>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8850" name="Rectangle 2"/>
          <p:cNvSpPr>
            <a:spLocks noGrp="1" noChangeArrowheads="1"/>
          </p:cNvSpPr>
          <p:nvPr>
            <p:ph type="title"/>
          </p:nvPr>
        </p:nvSpPr>
        <p:spPr>
          <a:xfrm>
            <a:off x="539750" y="228600"/>
            <a:ext cx="7670800" cy="914400"/>
          </a:xfrm>
        </p:spPr>
        <p:txBody>
          <a:bodyPr/>
          <a:lstStyle/>
          <a:p>
            <a:pPr eaLnBrk="1" hangingPunct="1"/>
            <a:r>
              <a:rPr lang="ru-RU" altLang="ru-RU" sz="4000" b="1" i="1" dirty="0" err="1" smtClean="0"/>
              <a:t>Сліди</a:t>
            </a:r>
            <a:r>
              <a:rPr lang="ru-RU" altLang="ru-RU" sz="4000" b="1" i="1" dirty="0" smtClean="0"/>
              <a:t> </a:t>
            </a:r>
            <a:r>
              <a:rPr lang="ru-RU" altLang="ru-RU" sz="4000" b="1" i="1" dirty="0" err="1" smtClean="0"/>
              <a:t>зубів</a:t>
            </a:r>
            <a:r>
              <a:rPr lang="ru-RU" altLang="ru-RU" sz="4000" b="1" i="1" dirty="0" smtClean="0"/>
              <a:t> </a:t>
            </a:r>
            <a:r>
              <a:rPr lang="ru-RU" altLang="ru-RU" sz="4000" b="1" i="1" dirty="0" err="1" smtClean="0"/>
              <a:t>людини</a:t>
            </a:r>
            <a:endParaRPr lang="ru-RU" altLang="ru-RU" sz="4000" i="1" dirty="0" smtClean="0"/>
          </a:p>
        </p:txBody>
      </p:sp>
      <p:sp>
        <p:nvSpPr>
          <p:cNvPr id="718851" name="Rectangle 3"/>
          <p:cNvSpPr>
            <a:spLocks noGrp="1" noChangeArrowheads="1"/>
          </p:cNvSpPr>
          <p:nvPr>
            <p:ph idx="1"/>
          </p:nvPr>
        </p:nvSpPr>
        <p:spPr>
          <a:xfrm>
            <a:off x="395288" y="1341438"/>
            <a:ext cx="8280400" cy="4895850"/>
          </a:xfrm>
        </p:spPr>
        <p:txBody>
          <a:bodyPr/>
          <a:lstStyle/>
          <a:p>
            <a:pPr>
              <a:lnSpc>
                <a:spcPct val="80000"/>
              </a:lnSpc>
              <a:buNone/>
            </a:pPr>
            <a:r>
              <a:rPr lang="ru-RU" altLang="ru-RU" sz="3400" b="1" dirty="0" smtClean="0"/>
              <a:t>  </a:t>
            </a:r>
            <a:r>
              <a:rPr lang="ru-RU" altLang="ru-RU" sz="3500" b="1" dirty="0" err="1"/>
              <a:t>виявляються</a:t>
            </a:r>
            <a:r>
              <a:rPr lang="ru-RU" altLang="ru-RU" sz="3500" b="1" dirty="0"/>
              <a:t> на продуктах </a:t>
            </a:r>
            <a:r>
              <a:rPr lang="ru-RU" altLang="ru-RU" sz="3500" b="1" dirty="0" err="1"/>
              <a:t>харчування</a:t>
            </a:r>
            <a:r>
              <a:rPr lang="ru-RU" altLang="ru-RU" sz="3500" b="1" dirty="0"/>
              <a:t> (сир, масло, шоколад, </a:t>
            </a:r>
            <a:r>
              <a:rPr lang="ru-RU" altLang="ru-RU" sz="3500" b="1" dirty="0" err="1"/>
              <a:t>яблука</a:t>
            </a:r>
            <a:r>
              <a:rPr lang="ru-RU" altLang="ru-RU" sz="3500" b="1" dirty="0"/>
              <a:t> й т.п.), а </a:t>
            </a:r>
            <a:r>
              <a:rPr lang="ru-RU" altLang="ru-RU" sz="3500" b="1" dirty="0" err="1"/>
              <a:t>також</a:t>
            </a:r>
            <a:r>
              <a:rPr lang="ru-RU" altLang="ru-RU" sz="3500" b="1" dirty="0"/>
              <a:t> на </a:t>
            </a:r>
            <a:r>
              <a:rPr lang="ru-RU" altLang="ru-RU" sz="3500" b="1" dirty="0" err="1"/>
              <a:t>тілі</a:t>
            </a:r>
            <a:r>
              <a:rPr lang="ru-RU" altLang="ru-RU" sz="3500" b="1" dirty="0"/>
              <a:t> </a:t>
            </a:r>
            <a:r>
              <a:rPr lang="ru-RU" altLang="ru-RU" sz="3500" b="1" dirty="0" err="1"/>
              <a:t>потерпілого</a:t>
            </a:r>
            <a:r>
              <a:rPr lang="ru-RU" altLang="ru-RU" sz="3500" b="1" dirty="0"/>
              <a:t> </a:t>
            </a:r>
            <a:r>
              <a:rPr lang="ru-RU" altLang="ru-RU" sz="3500" b="1" dirty="0" err="1"/>
              <a:t>або</a:t>
            </a:r>
            <a:r>
              <a:rPr lang="ru-RU" altLang="ru-RU" sz="3500" b="1" dirty="0"/>
              <a:t> </a:t>
            </a:r>
            <a:r>
              <a:rPr lang="ru-RU" altLang="ru-RU" sz="3500" b="1" dirty="0" err="1"/>
              <a:t>злочинця</a:t>
            </a:r>
            <a:r>
              <a:rPr lang="ru-RU" altLang="ru-RU" sz="3500" b="1" dirty="0"/>
              <a:t>. </a:t>
            </a:r>
            <a:r>
              <a:rPr lang="ru-RU" altLang="ru-RU" sz="3500" b="1" dirty="0" smtClean="0"/>
              <a:t>За ними </a:t>
            </a:r>
            <a:r>
              <a:rPr lang="ru-RU" altLang="ru-RU" sz="3500" b="1" dirty="0" err="1" smtClean="0"/>
              <a:t>можна</a:t>
            </a:r>
            <a:r>
              <a:rPr lang="ru-RU" altLang="ru-RU" sz="3500" b="1" dirty="0" smtClean="0"/>
              <a:t> </a:t>
            </a:r>
            <a:r>
              <a:rPr lang="ru-RU" altLang="ru-RU" sz="3500" b="1" dirty="0" err="1"/>
              <a:t>судити</a:t>
            </a:r>
            <a:r>
              <a:rPr lang="ru-RU" altLang="ru-RU" sz="3500" b="1" dirty="0"/>
              <a:t> про </a:t>
            </a:r>
            <a:r>
              <a:rPr lang="ru-RU" altLang="ru-RU" sz="3500" b="1" dirty="0" err="1" smtClean="0"/>
              <a:t>деякі</a:t>
            </a:r>
            <a:r>
              <a:rPr lang="ru-RU" altLang="ru-RU" sz="3500" b="1" dirty="0" smtClean="0"/>
              <a:t> </a:t>
            </a:r>
            <a:r>
              <a:rPr lang="ru-RU" altLang="ru-RU" sz="3500" b="1" dirty="0" err="1" smtClean="0"/>
              <a:t>обставини</a:t>
            </a:r>
            <a:r>
              <a:rPr lang="ru-RU" altLang="ru-RU" sz="3500" b="1" dirty="0" smtClean="0"/>
              <a:t> </a:t>
            </a:r>
            <a:r>
              <a:rPr lang="ru-RU" altLang="ru-RU" sz="3500" b="1" dirty="0" err="1"/>
              <a:t>події</a:t>
            </a:r>
            <a:r>
              <a:rPr lang="ru-RU" altLang="ru-RU" sz="3500" b="1" dirty="0"/>
              <a:t>, </a:t>
            </a:r>
            <a:r>
              <a:rPr lang="ru-RU" altLang="ru-RU" sz="3500" b="1" dirty="0" err="1"/>
              <a:t>наприклад</a:t>
            </a:r>
            <a:r>
              <a:rPr lang="ru-RU" altLang="ru-RU" sz="3500" b="1" dirty="0"/>
              <a:t> про характер </a:t>
            </a:r>
            <a:r>
              <a:rPr lang="ru-RU" altLang="ru-RU" sz="3500" b="1" dirty="0" err="1"/>
              <a:t>боротьби</a:t>
            </a:r>
            <a:r>
              <a:rPr lang="ru-RU" altLang="ru-RU" sz="3500" b="1" dirty="0"/>
              <a:t> </a:t>
            </a:r>
            <a:r>
              <a:rPr lang="ru-RU" altLang="ru-RU" sz="3500" b="1" dirty="0" err="1"/>
              <a:t>потерпілого</a:t>
            </a:r>
            <a:r>
              <a:rPr lang="ru-RU" altLang="ru-RU" sz="3500" b="1" dirty="0"/>
              <a:t> </a:t>
            </a:r>
            <a:r>
              <a:rPr lang="ru-RU" altLang="ru-RU" sz="3500" b="1" dirty="0" err="1"/>
              <a:t>зі</a:t>
            </a:r>
            <a:r>
              <a:rPr lang="ru-RU" altLang="ru-RU" sz="3500" b="1" dirty="0"/>
              <a:t> </a:t>
            </a:r>
            <a:r>
              <a:rPr lang="ru-RU" altLang="ru-RU" sz="3500" b="1" dirty="0" err="1"/>
              <a:t>злочинцем</a:t>
            </a:r>
            <a:r>
              <a:rPr lang="ru-RU" altLang="ru-RU" sz="3500" b="1" dirty="0"/>
              <a:t>; </a:t>
            </a:r>
            <a:r>
              <a:rPr lang="ru-RU" altLang="ru-RU" sz="3500" b="1" dirty="0" smtClean="0"/>
              <a:t>за ними </a:t>
            </a:r>
            <a:r>
              <a:rPr lang="ru-RU" altLang="ru-RU" sz="3500" b="1" dirty="0" err="1"/>
              <a:t>іноді</a:t>
            </a:r>
            <a:r>
              <a:rPr lang="ru-RU" altLang="ru-RU" sz="3500" b="1" dirty="0"/>
              <a:t> </a:t>
            </a:r>
            <a:r>
              <a:rPr lang="ru-RU" altLang="ru-RU" sz="3500" b="1" dirty="0" err="1"/>
              <a:t>можлива</a:t>
            </a:r>
            <a:r>
              <a:rPr lang="ru-RU" altLang="ru-RU" sz="3500" b="1" dirty="0"/>
              <a:t> й </a:t>
            </a:r>
            <a:r>
              <a:rPr lang="ru-RU" altLang="ru-RU" sz="3500" b="1" dirty="0" err="1"/>
              <a:t>індивідуальна</a:t>
            </a:r>
            <a:r>
              <a:rPr lang="ru-RU" altLang="ru-RU" sz="3500" b="1" dirty="0"/>
              <a:t> </a:t>
            </a:r>
            <a:r>
              <a:rPr lang="ru-RU" altLang="ru-RU" sz="3500" b="1" dirty="0" err="1"/>
              <a:t>ідентифікація</a:t>
            </a:r>
            <a:r>
              <a:rPr lang="ru-RU" altLang="ru-RU" sz="3500" b="1" dirty="0"/>
              <a:t> </a:t>
            </a:r>
            <a:r>
              <a:rPr lang="ru-RU" altLang="ru-RU" sz="3500" b="1" dirty="0" err="1"/>
              <a:t>особистості</a:t>
            </a:r>
            <a:r>
              <a:rPr lang="ru-RU" altLang="ru-RU" sz="3500" b="1" dirty="0"/>
              <a:t>.</a:t>
            </a:r>
          </a:p>
        </p:txBody>
      </p:sp>
    </p:spTree>
    <p:extLst>
      <p:ext uri="{BB962C8B-B14F-4D97-AF65-F5344CB8AC3E}">
        <p14:creationId xmlns:p14="http://schemas.microsoft.com/office/powerpoint/2010/main" val="13946708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18850"/>
                                        </p:tgtEl>
                                        <p:attrNameLst>
                                          <p:attrName>style.visibility</p:attrName>
                                        </p:attrNameLst>
                                      </p:cBhvr>
                                      <p:to>
                                        <p:strVal val="visible"/>
                                      </p:to>
                                    </p:set>
                                    <p:animEffect transition="in" filter="wipe(down)">
                                      <p:cBhvr>
                                        <p:cTn id="7" dur="500"/>
                                        <p:tgtEl>
                                          <p:spTgt spid="718850"/>
                                        </p:tgtEl>
                                      </p:cBhvr>
                                    </p:animEffect>
                                  </p:childTnLst>
                                </p:cTn>
                              </p:par>
                            </p:childTnLst>
                          </p:cTn>
                        </p:par>
                        <p:par>
                          <p:cTn id="8" fill="hold" nodeType="afterGroup">
                            <p:stCondLst>
                              <p:cond delay="500"/>
                            </p:stCondLst>
                            <p:childTnLst>
                              <p:par>
                                <p:cTn id="9" presetID="40" presetClass="entr" presetSubtype="0" fill="hold" grpId="0" nodeType="afterEffect">
                                  <p:stCondLst>
                                    <p:cond delay="0"/>
                                  </p:stCondLst>
                                  <p:childTnLst>
                                    <p:set>
                                      <p:cBhvr>
                                        <p:cTn id="10" dur="1" fill="hold">
                                          <p:stCondLst>
                                            <p:cond delay="0"/>
                                          </p:stCondLst>
                                        </p:cTn>
                                        <p:tgtEl>
                                          <p:spTgt spid="718851">
                                            <p:txEl>
                                              <p:pRg st="0" end="0"/>
                                            </p:txEl>
                                          </p:spTgt>
                                        </p:tgtEl>
                                        <p:attrNameLst>
                                          <p:attrName>style.visibility</p:attrName>
                                        </p:attrNameLst>
                                      </p:cBhvr>
                                      <p:to>
                                        <p:strVal val="visible"/>
                                      </p:to>
                                    </p:set>
                                    <p:animEffect transition="in" filter="fade">
                                      <p:cBhvr>
                                        <p:cTn id="11" dur="1000">
                                          <p:stCondLst>
                                            <p:cond delay="0"/>
                                          </p:stCondLst>
                                        </p:cTn>
                                        <p:tgtEl>
                                          <p:spTgt spid="718851">
                                            <p:txEl>
                                              <p:pRg st="0" end="0"/>
                                            </p:txEl>
                                          </p:spTgt>
                                        </p:tgtEl>
                                      </p:cBhvr>
                                    </p:animEffect>
                                    <p:anim calcmode="lin" valueType="num">
                                      <p:cBhvr>
                                        <p:cTn id="12" dur="1000" fill="hold">
                                          <p:stCondLst>
                                            <p:cond delay="0"/>
                                          </p:stCondLst>
                                        </p:cTn>
                                        <p:tgtEl>
                                          <p:spTgt spid="718851">
                                            <p:txEl>
                                              <p:pRg st="0" end="0"/>
                                            </p:txEl>
                                          </p:spTgt>
                                        </p:tgtEl>
                                        <p:attrNameLst>
                                          <p:attrName>ppt_x</p:attrName>
                                        </p:attrNameLst>
                                      </p:cBhvr>
                                      <p:tavLst>
                                        <p:tav tm="0">
                                          <p:val>
                                            <p:strVal val="#ppt_x-.1"/>
                                          </p:val>
                                        </p:tav>
                                        <p:tav tm="100000">
                                          <p:val>
                                            <p:strVal val="#ppt_x"/>
                                          </p:val>
                                        </p:tav>
                                      </p:tavLst>
                                    </p:anim>
                                    <p:anim calcmode="lin" valueType="num">
                                      <p:cBhvr>
                                        <p:cTn id="13" dur="1000" fill="hold">
                                          <p:stCondLst>
                                            <p:cond delay="0"/>
                                          </p:stCondLst>
                                        </p:cTn>
                                        <p:tgtEl>
                                          <p:spTgt spid="71885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850" grpId="0"/>
      <p:bldP spid="718851" grpId="0" build="p"/>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6018" name="Rectangle 2"/>
          <p:cNvSpPr>
            <a:spLocks noGrp="1" noChangeArrowheads="1"/>
          </p:cNvSpPr>
          <p:nvPr>
            <p:ph type="title"/>
          </p:nvPr>
        </p:nvSpPr>
        <p:spPr>
          <a:xfrm>
            <a:off x="539750" y="228600"/>
            <a:ext cx="7670800" cy="914400"/>
          </a:xfrm>
        </p:spPr>
        <p:txBody>
          <a:bodyPr>
            <a:normAutofit fontScale="90000"/>
          </a:bodyPr>
          <a:lstStyle/>
          <a:p>
            <a:pPr eaLnBrk="1" hangingPunct="1"/>
            <a:r>
              <a:rPr lang="ru-RU" altLang="ru-RU" sz="3600" b="1" i="1" dirty="0" err="1" smtClean="0"/>
              <a:t>Сліди</a:t>
            </a:r>
            <a:r>
              <a:rPr lang="ru-RU" altLang="ru-RU" sz="3600" b="1" i="1" dirty="0" smtClean="0"/>
              <a:t> </a:t>
            </a:r>
            <a:r>
              <a:rPr lang="ru-RU" altLang="ru-RU" sz="3600" b="1" i="1" dirty="0" err="1" smtClean="0"/>
              <a:t>знарядь</a:t>
            </a:r>
            <a:r>
              <a:rPr lang="ru-RU" altLang="ru-RU" sz="3600" b="1" i="1" dirty="0" smtClean="0"/>
              <a:t> </a:t>
            </a:r>
            <a:r>
              <a:rPr lang="ru-RU" altLang="ru-RU" sz="3600" b="1" i="1" dirty="0" err="1" smtClean="0"/>
              <a:t>зламу</a:t>
            </a:r>
            <a:r>
              <a:rPr lang="ru-RU" altLang="ru-RU" sz="3600" b="1" i="1" dirty="0" smtClean="0"/>
              <a:t> </a:t>
            </a:r>
            <a:r>
              <a:rPr lang="ru-RU" altLang="ru-RU" sz="3600" i="1" dirty="0" smtClean="0"/>
              <a:t>та </a:t>
            </a:r>
            <a:r>
              <a:rPr lang="ru-RU" altLang="ru-RU" sz="3600" b="1" i="1" dirty="0" smtClean="0"/>
              <a:t> </a:t>
            </a:r>
            <a:r>
              <a:rPr lang="ru-RU" altLang="ru-RU" sz="3600" b="1" i="1" dirty="0" err="1" smtClean="0"/>
              <a:t>інструментів</a:t>
            </a:r>
            <a:endParaRPr lang="ru-RU" altLang="ru-RU" sz="3600" i="1" dirty="0" smtClean="0"/>
          </a:p>
        </p:txBody>
      </p:sp>
      <p:sp>
        <p:nvSpPr>
          <p:cNvPr id="726019" name="Rectangle 3"/>
          <p:cNvSpPr>
            <a:spLocks noGrp="1" noChangeArrowheads="1"/>
          </p:cNvSpPr>
          <p:nvPr>
            <p:ph idx="1"/>
          </p:nvPr>
        </p:nvSpPr>
        <p:spPr>
          <a:xfrm>
            <a:off x="395288" y="1341438"/>
            <a:ext cx="8280400" cy="4895850"/>
          </a:xfrm>
        </p:spPr>
        <p:txBody>
          <a:bodyPr/>
          <a:lstStyle/>
          <a:p>
            <a:pPr>
              <a:lnSpc>
                <a:spcPct val="80000"/>
              </a:lnSpc>
              <a:buNone/>
            </a:pPr>
            <a:r>
              <a:rPr lang="ru-RU" altLang="ru-RU" sz="3800" b="1" dirty="0" smtClean="0"/>
              <a:t>  </a:t>
            </a:r>
            <a:r>
              <a:rPr lang="ru-RU" altLang="ru-RU" sz="3200" b="1" dirty="0"/>
              <a:t>Для </a:t>
            </a:r>
            <a:r>
              <a:rPr lang="ru-RU" altLang="ru-RU" sz="3200" b="1" dirty="0" err="1" smtClean="0"/>
              <a:t>зламу</a:t>
            </a:r>
            <a:r>
              <a:rPr lang="ru-RU" altLang="ru-RU" sz="3200" b="1" dirty="0" smtClean="0"/>
              <a:t> </a:t>
            </a:r>
            <a:r>
              <a:rPr lang="ru-RU" altLang="ru-RU" sz="3200" b="1" dirty="0" err="1"/>
              <a:t>перешкод</a:t>
            </a:r>
            <a:r>
              <a:rPr lang="ru-RU" altLang="ru-RU" sz="3200" b="1" dirty="0"/>
              <a:t>, </a:t>
            </a:r>
            <a:r>
              <a:rPr lang="ru-RU" altLang="ru-RU" sz="3200" b="1" dirty="0" err="1"/>
              <a:t>що</a:t>
            </a:r>
            <a:r>
              <a:rPr lang="ru-RU" altLang="ru-RU" sz="3200" b="1" dirty="0"/>
              <a:t> </a:t>
            </a:r>
            <a:r>
              <a:rPr lang="ru-RU" altLang="ru-RU" sz="3200" b="1" dirty="0" err="1"/>
              <a:t>перешкоджають</a:t>
            </a:r>
            <a:r>
              <a:rPr lang="ru-RU" altLang="ru-RU" sz="3200" b="1" dirty="0"/>
              <a:t> </a:t>
            </a:r>
            <a:r>
              <a:rPr lang="ru-RU" altLang="ru-RU" sz="3200" b="1" dirty="0" err="1"/>
              <a:t>злочинцям</a:t>
            </a:r>
            <a:r>
              <a:rPr lang="ru-RU" altLang="ru-RU" sz="3200" b="1" dirty="0"/>
              <a:t> </a:t>
            </a:r>
            <a:r>
              <a:rPr lang="ru-RU" altLang="ru-RU" sz="3200" b="1" dirty="0" err="1"/>
              <a:t>проникнути</a:t>
            </a:r>
            <a:r>
              <a:rPr lang="ru-RU" altLang="ru-RU" sz="3200" b="1" dirty="0"/>
              <a:t> в </a:t>
            </a:r>
            <a:r>
              <a:rPr lang="ru-RU" altLang="ru-RU" sz="3200" b="1" dirty="0" err="1"/>
              <a:t>приміщення</a:t>
            </a:r>
            <a:r>
              <a:rPr lang="ru-RU" altLang="ru-RU" sz="3200" b="1" dirty="0"/>
              <a:t>, </a:t>
            </a:r>
            <a:r>
              <a:rPr lang="ru-RU" altLang="ru-RU" sz="3200" b="1" dirty="0" err="1"/>
              <a:t>застосовуються</a:t>
            </a:r>
            <a:r>
              <a:rPr lang="ru-RU" altLang="ru-RU" sz="3200" b="1" dirty="0"/>
              <a:t> </a:t>
            </a:r>
            <a:r>
              <a:rPr lang="ru-RU" altLang="ru-RU" sz="3200" b="1" dirty="0" err="1"/>
              <a:t>різноманітні</a:t>
            </a:r>
            <a:r>
              <a:rPr lang="ru-RU" altLang="ru-RU" sz="3200" b="1" dirty="0"/>
              <a:t> </a:t>
            </a:r>
            <a:r>
              <a:rPr lang="ru-RU" altLang="ru-RU" sz="3200" b="1" dirty="0" err="1"/>
              <a:t>способи</a:t>
            </a:r>
            <a:r>
              <a:rPr lang="ru-RU" altLang="ru-RU" sz="3200" b="1" dirty="0"/>
              <a:t> й </a:t>
            </a:r>
            <a:r>
              <a:rPr lang="ru-RU" altLang="ru-RU" sz="3200" b="1" dirty="0" err="1"/>
              <a:t>використовуються</a:t>
            </a:r>
            <a:r>
              <a:rPr lang="ru-RU" altLang="ru-RU" sz="3200" b="1" dirty="0"/>
              <a:t> </a:t>
            </a:r>
            <a:r>
              <a:rPr lang="ru-RU" altLang="ru-RU" sz="3200" b="1" dirty="0" err="1"/>
              <a:t>різні</a:t>
            </a:r>
            <a:r>
              <a:rPr lang="ru-RU" altLang="ru-RU" sz="3200" b="1" dirty="0"/>
              <a:t> </a:t>
            </a:r>
            <a:r>
              <a:rPr lang="ru-RU" altLang="ru-RU" sz="3200" b="1" dirty="0" err="1"/>
              <a:t>інструменти</a:t>
            </a:r>
            <a:r>
              <a:rPr lang="ru-RU" altLang="ru-RU" sz="3200" b="1" dirty="0"/>
              <a:t>, як </a:t>
            </a:r>
            <a:r>
              <a:rPr lang="ru-RU" altLang="ru-RU" sz="3200" b="1" dirty="0" err="1"/>
              <a:t>спеціально</a:t>
            </a:r>
            <a:r>
              <a:rPr lang="ru-RU" altLang="ru-RU" sz="3200" b="1" dirty="0"/>
              <a:t> </a:t>
            </a:r>
            <a:r>
              <a:rPr lang="ru-RU" altLang="ru-RU" sz="3200" b="1" dirty="0" err="1"/>
              <a:t>виготовлені</a:t>
            </a:r>
            <a:r>
              <a:rPr lang="ru-RU" altLang="ru-RU" sz="3200" b="1" dirty="0"/>
              <a:t> </a:t>
            </a:r>
            <a:r>
              <a:rPr lang="ru-RU" altLang="ru-RU" sz="3200" b="1" dirty="0" err="1"/>
              <a:t>злодійські</a:t>
            </a:r>
            <a:r>
              <a:rPr lang="ru-RU" altLang="ru-RU" sz="3200" b="1" dirty="0"/>
              <a:t> </a:t>
            </a:r>
            <a:r>
              <a:rPr lang="ru-RU" altLang="ru-RU" sz="3200" b="1" dirty="0" err="1"/>
              <a:t>пристосування</a:t>
            </a:r>
            <a:r>
              <a:rPr lang="ru-RU" altLang="ru-RU" sz="3200" b="1" dirty="0"/>
              <a:t> ("фомка" і </a:t>
            </a:r>
            <a:r>
              <a:rPr lang="ru-RU" altLang="ru-RU" sz="3200" b="1" dirty="0" err="1"/>
              <a:t>ін</a:t>
            </a:r>
            <a:r>
              <a:rPr lang="ru-RU" altLang="ru-RU" sz="3200" b="1" dirty="0"/>
              <a:t>.), так і </a:t>
            </a:r>
            <a:r>
              <a:rPr lang="ru-RU" altLang="ru-RU" sz="3200" b="1" dirty="0" err="1"/>
              <a:t>звичайні</a:t>
            </a:r>
            <a:r>
              <a:rPr lang="ru-RU" altLang="ru-RU" sz="3200" b="1" dirty="0"/>
              <a:t> </a:t>
            </a:r>
            <a:r>
              <a:rPr lang="ru-RU" altLang="ru-RU" sz="3200" b="1" dirty="0" err="1"/>
              <a:t>слюсарні</a:t>
            </a:r>
            <a:r>
              <a:rPr lang="ru-RU" altLang="ru-RU" sz="3200" b="1" dirty="0"/>
              <a:t>, </a:t>
            </a:r>
            <a:r>
              <a:rPr lang="ru-RU" altLang="ru-RU" sz="3200" b="1" dirty="0" err="1"/>
              <a:t>столярні</a:t>
            </a:r>
            <a:r>
              <a:rPr lang="ru-RU" altLang="ru-RU" sz="3200" b="1" dirty="0"/>
              <a:t> </a:t>
            </a:r>
            <a:r>
              <a:rPr lang="ru-RU" altLang="ru-RU" sz="3200" b="1" dirty="0" err="1"/>
              <a:t>або</a:t>
            </a:r>
            <a:r>
              <a:rPr lang="ru-RU" altLang="ru-RU" sz="3200" b="1" dirty="0"/>
              <a:t> </a:t>
            </a:r>
            <a:r>
              <a:rPr lang="ru-RU" altLang="ru-RU" sz="3200" b="1" dirty="0" err="1" smtClean="0"/>
              <a:t>плотницькі</a:t>
            </a:r>
            <a:r>
              <a:rPr lang="ru-RU" altLang="ru-RU" sz="3200" b="1" dirty="0" smtClean="0"/>
              <a:t> </a:t>
            </a:r>
            <a:r>
              <a:rPr lang="ru-RU" altLang="ru-RU" sz="3200" b="1" dirty="0" err="1"/>
              <a:t>інструменти</a:t>
            </a:r>
            <a:r>
              <a:rPr lang="ru-RU" altLang="ru-RU" sz="3200" b="1" dirty="0"/>
              <a:t> - зубило, молоток, </a:t>
            </a:r>
            <a:r>
              <a:rPr lang="ru-RU" altLang="ru-RU" sz="3200" b="1" dirty="0" err="1"/>
              <a:t>сокира</a:t>
            </a:r>
            <a:r>
              <a:rPr lang="ru-RU" altLang="ru-RU" sz="3200" b="1" dirty="0"/>
              <a:t>, </a:t>
            </a:r>
            <a:r>
              <a:rPr lang="ru-RU" altLang="ru-RU" sz="3200" b="1" dirty="0" err="1" smtClean="0"/>
              <a:t>стаместка</a:t>
            </a:r>
            <a:r>
              <a:rPr lang="ru-RU" altLang="ru-RU" sz="3200" b="1" dirty="0"/>
              <a:t>, долото, </a:t>
            </a:r>
            <a:r>
              <a:rPr lang="ru-RU" altLang="ru-RU" sz="3200" b="1" dirty="0" err="1"/>
              <a:t>ножівка</a:t>
            </a:r>
            <a:r>
              <a:rPr lang="ru-RU" altLang="ru-RU" sz="3200" b="1" dirty="0"/>
              <a:t>, </a:t>
            </a:r>
            <a:r>
              <a:rPr lang="ru-RU" altLang="ru-RU" sz="3200" b="1" dirty="0" err="1"/>
              <a:t>гострозубці</a:t>
            </a:r>
            <a:r>
              <a:rPr lang="ru-RU" altLang="ru-RU" sz="3200" b="1" dirty="0"/>
              <a:t> і т.д</a:t>
            </a:r>
            <a:r>
              <a:rPr lang="ru-RU" altLang="ru-RU" sz="3200" b="1" dirty="0" smtClean="0"/>
              <a:t>. </a:t>
            </a:r>
            <a:endParaRPr lang="ru-RU" altLang="ru-RU" sz="3200" b="1" dirty="0"/>
          </a:p>
        </p:txBody>
      </p:sp>
    </p:spTree>
    <p:extLst>
      <p:ext uri="{BB962C8B-B14F-4D97-AF65-F5344CB8AC3E}">
        <p14:creationId xmlns:p14="http://schemas.microsoft.com/office/powerpoint/2010/main" val="3636705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26018"/>
                                        </p:tgtEl>
                                        <p:attrNameLst>
                                          <p:attrName>style.visibility</p:attrName>
                                        </p:attrNameLst>
                                      </p:cBhvr>
                                      <p:to>
                                        <p:strVal val="visible"/>
                                      </p:to>
                                    </p:set>
                                    <p:animEffect transition="in" filter="wipe(down)">
                                      <p:cBhvr>
                                        <p:cTn id="7" dur="500"/>
                                        <p:tgtEl>
                                          <p:spTgt spid="726018"/>
                                        </p:tgtEl>
                                      </p:cBhvr>
                                    </p:animEffect>
                                  </p:childTnLst>
                                </p:cTn>
                              </p:par>
                            </p:childTnLst>
                          </p:cTn>
                        </p:par>
                        <p:par>
                          <p:cTn id="8" fill="hold" nodeType="afterGroup">
                            <p:stCondLst>
                              <p:cond delay="500"/>
                            </p:stCondLst>
                            <p:childTnLst>
                              <p:par>
                                <p:cTn id="9" presetID="40" presetClass="entr" presetSubtype="0" fill="hold" grpId="0" nodeType="afterEffect">
                                  <p:stCondLst>
                                    <p:cond delay="0"/>
                                  </p:stCondLst>
                                  <p:childTnLst>
                                    <p:set>
                                      <p:cBhvr>
                                        <p:cTn id="10" dur="1" fill="hold">
                                          <p:stCondLst>
                                            <p:cond delay="0"/>
                                          </p:stCondLst>
                                        </p:cTn>
                                        <p:tgtEl>
                                          <p:spTgt spid="726019">
                                            <p:txEl>
                                              <p:pRg st="0" end="0"/>
                                            </p:txEl>
                                          </p:spTgt>
                                        </p:tgtEl>
                                        <p:attrNameLst>
                                          <p:attrName>style.visibility</p:attrName>
                                        </p:attrNameLst>
                                      </p:cBhvr>
                                      <p:to>
                                        <p:strVal val="visible"/>
                                      </p:to>
                                    </p:set>
                                    <p:animEffect transition="in" filter="fade">
                                      <p:cBhvr>
                                        <p:cTn id="11" dur="1000">
                                          <p:stCondLst>
                                            <p:cond delay="0"/>
                                          </p:stCondLst>
                                        </p:cTn>
                                        <p:tgtEl>
                                          <p:spTgt spid="726019">
                                            <p:txEl>
                                              <p:pRg st="0" end="0"/>
                                            </p:txEl>
                                          </p:spTgt>
                                        </p:tgtEl>
                                      </p:cBhvr>
                                    </p:animEffect>
                                    <p:anim calcmode="lin" valueType="num">
                                      <p:cBhvr>
                                        <p:cTn id="12" dur="1000" fill="hold">
                                          <p:stCondLst>
                                            <p:cond delay="0"/>
                                          </p:stCondLst>
                                        </p:cTn>
                                        <p:tgtEl>
                                          <p:spTgt spid="726019">
                                            <p:txEl>
                                              <p:pRg st="0" end="0"/>
                                            </p:txEl>
                                          </p:spTgt>
                                        </p:tgtEl>
                                        <p:attrNameLst>
                                          <p:attrName>ppt_x</p:attrName>
                                        </p:attrNameLst>
                                      </p:cBhvr>
                                      <p:tavLst>
                                        <p:tav tm="0">
                                          <p:val>
                                            <p:strVal val="#ppt_x-.1"/>
                                          </p:val>
                                        </p:tav>
                                        <p:tav tm="100000">
                                          <p:val>
                                            <p:strVal val="#ppt_x"/>
                                          </p:val>
                                        </p:tav>
                                      </p:tavLst>
                                    </p:anim>
                                    <p:anim calcmode="lin" valueType="num">
                                      <p:cBhvr>
                                        <p:cTn id="13" dur="1000" fill="hold">
                                          <p:stCondLst>
                                            <p:cond delay="0"/>
                                          </p:stCondLst>
                                        </p:cTn>
                                        <p:tgtEl>
                                          <p:spTgt spid="72601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6018" grpId="0"/>
      <p:bldP spid="726019" grpId="0" build="p"/>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58789" name="Picture 5" descr="Копь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838200"/>
            <a:ext cx="67246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790" name="Picture 6" descr="Фомк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819400"/>
            <a:ext cx="4648200"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791" name="Picture 7" descr="Рак"/>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876800"/>
            <a:ext cx="4648200"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792" name="Picture 8" descr="Фомка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505200"/>
            <a:ext cx="3910013" cy="245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793" name="Text Box 9"/>
          <p:cNvSpPr txBox="1">
            <a:spLocks noChangeArrowheads="1"/>
          </p:cNvSpPr>
          <p:nvPr/>
        </p:nvSpPr>
        <p:spPr bwMode="auto">
          <a:xfrm>
            <a:off x="1905000" y="304800"/>
            <a:ext cx="58674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algn="ctr">
              <a:spcBef>
                <a:spcPct val="50000"/>
              </a:spcBef>
            </a:pPr>
            <a:r>
              <a:rPr lang="ru-RU" altLang="ru-RU" sz="2400" b="1" dirty="0" err="1" smtClean="0">
                <a:latin typeface="Times New Roman" pitchFamily="18" charset="0"/>
              </a:rPr>
              <a:t>Злочинні</a:t>
            </a:r>
            <a:r>
              <a:rPr lang="ru-RU" altLang="ru-RU" sz="2400" b="1" dirty="0" smtClean="0">
                <a:latin typeface="Times New Roman" pitchFamily="18" charset="0"/>
              </a:rPr>
              <a:t> </a:t>
            </a:r>
            <a:r>
              <a:rPr lang="ru-RU" altLang="ru-RU" sz="2400" b="1" dirty="0" err="1" smtClean="0">
                <a:latin typeface="Times New Roman" pitchFamily="18" charset="0"/>
              </a:rPr>
              <a:t>знаряддя</a:t>
            </a:r>
            <a:r>
              <a:rPr lang="ru-RU" altLang="ru-RU" sz="2400" b="1" dirty="0" smtClean="0">
                <a:latin typeface="Times New Roman" pitchFamily="18" charset="0"/>
              </a:rPr>
              <a:t> </a:t>
            </a:r>
            <a:r>
              <a:rPr lang="ru-RU" altLang="ru-RU" sz="2400" b="1" dirty="0" err="1" smtClean="0">
                <a:latin typeface="Times New Roman" pitchFamily="18" charset="0"/>
              </a:rPr>
              <a:t>зламу</a:t>
            </a:r>
            <a:endParaRPr lang="ru-RU" altLang="ru-RU" sz="2400" dirty="0">
              <a:latin typeface="Times New Roman" pitchFamily="18" charset="0"/>
            </a:endParaRPr>
          </a:p>
        </p:txBody>
      </p:sp>
    </p:spTree>
    <p:extLst>
      <p:ext uri="{BB962C8B-B14F-4D97-AF65-F5344CB8AC3E}">
        <p14:creationId xmlns:p14="http://schemas.microsoft.com/office/powerpoint/2010/main" val="20689961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withEffect">
                                  <p:stCondLst>
                                    <p:cond delay="0"/>
                                  </p:stCondLst>
                                  <p:childTnLst>
                                    <p:set>
                                      <p:cBhvr>
                                        <p:cTn id="6" dur="1" fill="hold">
                                          <p:stCondLst>
                                            <p:cond delay="0"/>
                                          </p:stCondLst>
                                        </p:cTn>
                                        <p:tgtEl>
                                          <p:spTgt spid="758793"/>
                                        </p:tgtEl>
                                        <p:attrNameLst>
                                          <p:attrName>style.visibility</p:attrName>
                                        </p:attrNameLst>
                                      </p:cBhvr>
                                      <p:to>
                                        <p:strVal val="visible"/>
                                      </p:to>
                                    </p:set>
                                    <p:anim calcmode="lin" valueType="num">
                                      <p:cBhvr additive="base">
                                        <p:cTn id="7" dur="1000" fill="hold"/>
                                        <p:tgtEl>
                                          <p:spTgt spid="758793"/>
                                        </p:tgtEl>
                                        <p:attrNameLst>
                                          <p:attrName>ppt_x</p:attrName>
                                        </p:attrNameLst>
                                      </p:cBhvr>
                                      <p:tavLst>
                                        <p:tav tm="0">
                                          <p:val>
                                            <p:strVal val="#ppt_x"/>
                                          </p:val>
                                        </p:tav>
                                        <p:tav tm="100000">
                                          <p:val>
                                            <p:strVal val="#ppt_x"/>
                                          </p:val>
                                        </p:tav>
                                      </p:tavLst>
                                    </p:anim>
                                    <p:anim calcmode="lin" valueType="num">
                                      <p:cBhvr additive="base">
                                        <p:cTn id="8" dur="1000" fill="hold"/>
                                        <p:tgtEl>
                                          <p:spTgt spid="758793"/>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1000"/>
                            </p:stCondLst>
                            <p:childTnLst>
                              <p:par>
                                <p:cTn id="10" presetID="4" presetClass="entr" presetSubtype="32" fill="hold" nodeType="afterEffect">
                                  <p:stCondLst>
                                    <p:cond delay="0"/>
                                  </p:stCondLst>
                                  <p:childTnLst>
                                    <p:set>
                                      <p:cBhvr>
                                        <p:cTn id="11" dur="1" fill="hold">
                                          <p:stCondLst>
                                            <p:cond delay="0"/>
                                          </p:stCondLst>
                                        </p:cTn>
                                        <p:tgtEl>
                                          <p:spTgt spid="758789"/>
                                        </p:tgtEl>
                                        <p:attrNameLst>
                                          <p:attrName>style.visibility</p:attrName>
                                        </p:attrNameLst>
                                      </p:cBhvr>
                                      <p:to>
                                        <p:strVal val="visible"/>
                                      </p:to>
                                    </p:set>
                                    <p:animEffect transition="in" filter="box(out)">
                                      <p:cBhvr>
                                        <p:cTn id="12" dur="1000"/>
                                        <p:tgtEl>
                                          <p:spTgt spid="758789"/>
                                        </p:tgtEl>
                                      </p:cBhvr>
                                    </p:animEffect>
                                  </p:childTnLst>
                                </p:cTn>
                              </p:par>
                            </p:childTnLst>
                          </p:cTn>
                        </p:par>
                        <p:par>
                          <p:cTn id="13" fill="hold" nodeType="afterGroup">
                            <p:stCondLst>
                              <p:cond delay="2000"/>
                            </p:stCondLst>
                            <p:childTnLst>
                              <p:par>
                                <p:cTn id="14" presetID="4" presetClass="entr" presetSubtype="32" fill="hold" nodeType="afterEffect">
                                  <p:stCondLst>
                                    <p:cond delay="0"/>
                                  </p:stCondLst>
                                  <p:childTnLst>
                                    <p:set>
                                      <p:cBhvr>
                                        <p:cTn id="15" dur="1" fill="hold">
                                          <p:stCondLst>
                                            <p:cond delay="0"/>
                                          </p:stCondLst>
                                        </p:cTn>
                                        <p:tgtEl>
                                          <p:spTgt spid="758790"/>
                                        </p:tgtEl>
                                        <p:attrNameLst>
                                          <p:attrName>style.visibility</p:attrName>
                                        </p:attrNameLst>
                                      </p:cBhvr>
                                      <p:to>
                                        <p:strVal val="visible"/>
                                      </p:to>
                                    </p:set>
                                    <p:animEffect transition="in" filter="box(out)">
                                      <p:cBhvr>
                                        <p:cTn id="16" dur="1000"/>
                                        <p:tgtEl>
                                          <p:spTgt spid="758790"/>
                                        </p:tgtEl>
                                      </p:cBhvr>
                                    </p:animEffect>
                                  </p:childTnLst>
                                </p:cTn>
                              </p:par>
                            </p:childTnLst>
                          </p:cTn>
                        </p:par>
                        <p:par>
                          <p:cTn id="17" fill="hold" nodeType="afterGroup">
                            <p:stCondLst>
                              <p:cond delay="3000"/>
                            </p:stCondLst>
                            <p:childTnLst>
                              <p:par>
                                <p:cTn id="18" presetID="4" presetClass="entr" presetSubtype="32" fill="hold" nodeType="afterEffect">
                                  <p:stCondLst>
                                    <p:cond delay="0"/>
                                  </p:stCondLst>
                                  <p:childTnLst>
                                    <p:set>
                                      <p:cBhvr>
                                        <p:cTn id="19" dur="1" fill="hold">
                                          <p:stCondLst>
                                            <p:cond delay="0"/>
                                          </p:stCondLst>
                                        </p:cTn>
                                        <p:tgtEl>
                                          <p:spTgt spid="758791"/>
                                        </p:tgtEl>
                                        <p:attrNameLst>
                                          <p:attrName>style.visibility</p:attrName>
                                        </p:attrNameLst>
                                      </p:cBhvr>
                                      <p:to>
                                        <p:strVal val="visible"/>
                                      </p:to>
                                    </p:set>
                                    <p:animEffect transition="in" filter="box(out)">
                                      <p:cBhvr>
                                        <p:cTn id="20" dur="1000"/>
                                        <p:tgtEl>
                                          <p:spTgt spid="758791"/>
                                        </p:tgtEl>
                                      </p:cBhvr>
                                    </p:animEffect>
                                  </p:childTnLst>
                                </p:cTn>
                              </p:par>
                            </p:childTnLst>
                          </p:cTn>
                        </p:par>
                        <p:par>
                          <p:cTn id="21" fill="hold" nodeType="afterGroup">
                            <p:stCondLst>
                              <p:cond delay="4000"/>
                            </p:stCondLst>
                            <p:childTnLst>
                              <p:par>
                                <p:cTn id="22" presetID="4" presetClass="entr" presetSubtype="32" fill="hold" nodeType="afterEffect">
                                  <p:stCondLst>
                                    <p:cond delay="0"/>
                                  </p:stCondLst>
                                  <p:childTnLst>
                                    <p:set>
                                      <p:cBhvr>
                                        <p:cTn id="23" dur="1" fill="hold">
                                          <p:stCondLst>
                                            <p:cond delay="0"/>
                                          </p:stCondLst>
                                        </p:cTn>
                                        <p:tgtEl>
                                          <p:spTgt spid="758792"/>
                                        </p:tgtEl>
                                        <p:attrNameLst>
                                          <p:attrName>style.visibility</p:attrName>
                                        </p:attrNameLst>
                                      </p:cBhvr>
                                      <p:to>
                                        <p:strVal val="visible"/>
                                      </p:to>
                                    </p:set>
                                    <p:animEffect transition="in" filter="box(out)">
                                      <p:cBhvr>
                                        <p:cTn id="24" dur="1000"/>
                                        <p:tgtEl>
                                          <p:spTgt spid="7587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8793"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2949" name="Picture 5" descr="Следы взлом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533400"/>
            <a:ext cx="2686050" cy="310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Picture 6" descr="Следы взлома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066800"/>
            <a:ext cx="3838575" cy="166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1" name="Picture 7" descr="Следы взлома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267200"/>
            <a:ext cx="3590925"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2" name="Picture 8" descr="Следы взлома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941" y="3362301"/>
            <a:ext cx="3555589" cy="2657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3" name="Text Box 9"/>
          <p:cNvSpPr txBox="1">
            <a:spLocks noChangeArrowheads="1"/>
          </p:cNvSpPr>
          <p:nvPr/>
        </p:nvSpPr>
        <p:spPr bwMode="auto">
          <a:xfrm>
            <a:off x="1187450" y="3644900"/>
            <a:ext cx="217239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algn="l"/>
            <a:r>
              <a:rPr lang="ru-RU" altLang="ru-RU" sz="2400" b="1" dirty="0" err="1" smtClean="0">
                <a:latin typeface="Times New Roman" pitchFamily="18" charset="0"/>
              </a:rPr>
              <a:t>Сліди</a:t>
            </a:r>
            <a:r>
              <a:rPr lang="ru-RU" altLang="ru-RU" sz="2400" b="1" dirty="0" smtClean="0">
                <a:latin typeface="Times New Roman" pitchFamily="18" charset="0"/>
              </a:rPr>
              <a:t> нажиму</a:t>
            </a:r>
            <a:endParaRPr lang="ru-RU" altLang="ru-RU" sz="2400" dirty="0">
              <a:latin typeface="Times New Roman" pitchFamily="18" charset="0"/>
            </a:endParaRPr>
          </a:p>
        </p:txBody>
      </p:sp>
      <p:sp>
        <p:nvSpPr>
          <p:cNvPr id="82954" name="Text Box 10"/>
          <p:cNvSpPr txBox="1">
            <a:spLocks noChangeArrowheads="1"/>
          </p:cNvSpPr>
          <p:nvPr/>
        </p:nvSpPr>
        <p:spPr bwMode="auto">
          <a:xfrm>
            <a:off x="5408307" y="2888342"/>
            <a:ext cx="2459648"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algn="l"/>
            <a:r>
              <a:rPr lang="ru-RU" altLang="ru-RU" sz="2400" b="1" dirty="0" err="1" smtClean="0">
                <a:latin typeface="Times New Roman" pitchFamily="18" charset="0"/>
              </a:rPr>
              <a:t>Сліди</a:t>
            </a:r>
            <a:r>
              <a:rPr lang="ru-RU" altLang="ru-RU" sz="2400" b="1" dirty="0" smtClean="0">
                <a:latin typeface="Times New Roman" pitchFamily="18" charset="0"/>
              </a:rPr>
              <a:t> </a:t>
            </a:r>
            <a:r>
              <a:rPr lang="ru-RU" altLang="ru-RU" sz="2400" b="1" dirty="0" err="1" smtClean="0">
                <a:latin typeface="Times New Roman" pitchFamily="18" charset="0"/>
              </a:rPr>
              <a:t>сверління</a:t>
            </a:r>
            <a:endParaRPr lang="ru-RU" altLang="ru-RU" sz="2400" dirty="0">
              <a:latin typeface="Times New Roman" pitchFamily="18" charset="0"/>
            </a:endParaRPr>
          </a:p>
        </p:txBody>
      </p:sp>
      <p:sp>
        <p:nvSpPr>
          <p:cNvPr id="82955" name="Text Box 11"/>
          <p:cNvSpPr txBox="1">
            <a:spLocks noChangeArrowheads="1"/>
          </p:cNvSpPr>
          <p:nvPr/>
        </p:nvSpPr>
        <p:spPr bwMode="auto">
          <a:xfrm>
            <a:off x="1042988" y="5876925"/>
            <a:ext cx="2138149"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algn="l"/>
            <a:r>
              <a:rPr lang="ru-RU" altLang="ru-RU" sz="2400" b="1" dirty="0" err="1" smtClean="0">
                <a:latin typeface="Times New Roman" pitchFamily="18" charset="0"/>
              </a:rPr>
              <a:t>Сліди</a:t>
            </a:r>
            <a:r>
              <a:rPr lang="ru-RU" altLang="ru-RU" sz="2400" b="1" dirty="0" smtClean="0">
                <a:latin typeface="Times New Roman" pitchFamily="18" charset="0"/>
              </a:rPr>
              <a:t> разрубу</a:t>
            </a:r>
            <a:endParaRPr lang="ru-RU" altLang="ru-RU" sz="2400" dirty="0">
              <a:latin typeface="Times New Roman" pitchFamily="18" charset="0"/>
            </a:endParaRPr>
          </a:p>
        </p:txBody>
      </p:sp>
      <p:sp>
        <p:nvSpPr>
          <p:cNvPr id="82956" name="Text Box 12"/>
          <p:cNvSpPr txBox="1">
            <a:spLocks noChangeArrowheads="1"/>
          </p:cNvSpPr>
          <p:nvPr/>
        </p:nvSpPr>
        <p:spPr bwMode="auto">
          <a:xfrm>
            <a:off x="5410200" y="6019800"/>
            <a:ext cx="2207656"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algn="l"/>
            <a:r>
              <a:rPr lang="ru-RU" altLang="ru-RU" sz="2400" b="1" dirty="0" err="1" smtClean="0">
                <a:latin typeface="Times New Roman" pitchFamily="18" charset="0"/>
              </a:rPr>
              <a:t>Сліди</a:t>
            </a:r>
            <a:r>
              <a:rPr lang="ru-RU" altLang="ru-RU" sz="2400" b="1" dirty="0" smtClean="0">
                <a:latin typeface="Times New Roman" pitchFamily="18" charset="0"/>
              </a:rPr>
              <a:t> </a:t>
            </a:r>
            <a:r>
              <a:rPr lang="ru-RU" altLang="ru-RU" sz="2400" b="1" dirty="0" err="1" smtClean="0">
                <a:latin typeface="Times New Roman" pitchFamily="18" charset="0"/>
              </a:rPr>
              <a:t>розпилу</a:t>
            </a:r>
            <a:endParaRPr lang="ru-RU" altLang="ru-RU" sz="2400" dirty="0">
              <a:latin typeface="Times New Roman" pitchFamily="18" charset="0"/>
            </a:endParaRPr>
          </a:p>
        </p:txBody>
      </p:sp>
      <p:sp>
        <p:nvSpPr>
          <p:cNvPr id="82957" name="Text Box 13"/>
          <p:cNvSpPr txBox="1">
            <a:spLocks noChangeArrowheads="1"/>
          </p:cNvSpPr>
          <p:nvPr/>
        </p:nvSpPr>
        <p:spPr bwMode="auto">
          <a:xfrm>
            <a:off x="4858637" y="333375"/>
            <a:ext cx="3558988" cy="523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algn="l"/>
            <a:r>
              <a:rPr lang="ru-RU" altLang="ru-RU" sz="2800" b="1" dirty="0" err="1" smtClean="0">
                <a:latin typeface="Times New Roman" pitchFamily="18" charset="0"/>
              </a:rPr>
              <a:t>Сліди</a:t>
            </a:r>
            <a:r>
              <a:rPr lang="ru-RU" altLang="ru-RU" sz="2800" b="1" dirty="0" smtClean="0">
                <a:latin typeface="Times New Roman" pitchFamily="18" charset="0"/>
              </a:rPr>
              <a:t> </a:t>
            </a:r>
            <a:r>
              <a:rPr lang="ru-RU" altLang="ru-RU" sz="2800" b="1" dirty="0" err="1" smtClean="0">
                <a:latin typeface="Times New Roman" pitchFamily="18" charset="0"/>
              </a:rPr>
              <a:t>знарядь</a:t>
            </a:r>
            <a:r>
              <a:rPr lang="ru-RU" altLang="ru-RU" sz="2800" b="1" dirty="0" smtClean="0">
                <a:latin typeface="Times New Roman" pitchFamily="18" charset="0"/>
              </a:rPr>
              <a:t> </a:t>
            </a:r>
            <a:r>
              <a:rPr lang="ru-RU" altLang="ru-RU" sz="2800" b="1" dirty="0" err="1" smtClean="0">
                <a:latin typeface="Times New Roman" pitchFamily="18" charset="0"/>
              </a:rPr>
              <a:t>зламу</a:t>
            </a:r>
            <a:endParaRPr lang="ru-RU" altLang="ru-RU" sz="2800" dirty="0">
              <a:latin typeface="Times New Roman" pitchFamily="18" charset="0"/>
            </a:endParaRPr>
          </a:p>
        </p:txBody>
      </p:sp>
    </p:spTree>
    <p:extLst>
      <p:ext uri="{BB962C8B-B14F-4D97-AF65-F5344CB8AC3E}">
        <p14:creationId xmlns:p14="http://schemas.microsoft.com/office/powerpoint/2010/main" val="1017397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5234" name="Rectangle 2"/>
          <p:cNvSpPr>
            <a:spLocks noGrp="1" noChangeArrowheads="1"/>
          </p:cNvSpPr>
          <p:nvPr>
            <p:ph type="title"/>
          </p:nvPr>
        </p:nvSpPr>
        <p:spPr>
          <a:xfrm>
            <a:off x="250825" y="228600"/>
            <a:ext cx="7959725" cy="914400"/>
          </a:xfrm>
        </p:spPr>
        <p:txBody>
          <a:bodyPr>
            <a:normAutofit/>
          </a:bodyPr>
          <a:lstStyle/>
          <a:p>
            <a:pPr eaLnBrk="1" hangingPunct="1"/>
            <a:r>
              <a:rPr lang="ru-RU" altLang="ru-RU" sz="3600" b="1" i="1" dirty="0" err="1" smtClean="0"/>
              <a:t>Сліди</a:t>
            </a:r>
            <a:r>
              <a:rPr lang="ru-RU" altLang="ru-RU" sz="3600" b="1" i="1" dirty="0" smtClean="0"/>
              <a:t> </a:t>
            </a:r>
            <a:r>
              <a:rPr lang="ru-RU" altLang="ru-RU" sz="3600" b="1" i="1" dirty="0" err="1" smtClean="0"/>
              <a:t>транспортних</a:t>
            </a:r>
            <a:r>
              <a:rPr lang="ru-RU" altLang="ru-RU" sz="3600" b="1" i="1" dirty="0" smtClean="0"/>
              <a:t> </a:t>
            </a:r>
            <a:r>
              <a:rPr lang="ru-RU" altLang="ru-RU" sz="3600" b="1" i="1" dirty="0" err="1" smtClean="0"/>
              <a:t>засобів</a:t>
            </a:r>
            <a:r>
              <a:rPr lang="ru-RU" altLang="ru-RU" sz="3600" b="1" i="1" dirty="0" smtClean="0"/>
              <a:t> -</a:t>
            </a:r>
            <a:endParaRPr lang="ru-RU" altLang="ru-RU" sz="3600" i="1" dirty="0" smtClean="0"/>
          </a:p>
        </p:txBody>
      </p:sp>
      <p:sp>
        <p:nvSpPr>
          <p:cNvPr id="735235" name="Rectangle 3"/>
          <p:cNvSpPr>
            <a:spLocks noGrp="1" noChangeArrowheads="1"/>
          </p:cNvSpPr>
          <p:nvPr>
            <p:ph idx="1"/>
          </p:nvPr>
        </p:nvSpPr>
        <p:spPr>
          <a:xfrm>
            <a:off x="395288" y="1341438"/>
            <a:ext cx="8280400" cy="4895850"/>
          </a:xfrm>
        </p:spPr>
        <p:txBody>
          <a:bodyPr/>
          <a:lstStyle/>
          <a:p>
            <a:pPr>
              <a:buNone/>
            </a:pPr>
            <a:r>
              <a:rPr lang="ru-RU" altLang="ru-RU" sz="2800" dirty="0" smtClean="0"/>
              <a:t>     </a:t>
            </a:r>
            <a:r>
              <a:rPr lang="ru-RU" altLang="ru-RU" sz="3600" b="1" dirty="0" err="1" smtClean="0"/>
              <a:t>це</a:t>
            </a:r>
            <a:r>
              <a:rPr lang="ru-RU" altLang="ru-RU" sz="3600" b="1" dirty="0" smtClean="0"/>
              <a:t> </a:t>
            </a:r>
            <a:r>
              <a:rPr lang="ru-RU" altLang="ru-RU" sz="3600" b="1" dirty="0" err="1"/>
              <a:t>матеріально-фіксовані</a:t>
            </a:r>
            <a:r>
              <a:rPr lang="ru-RU" altLang="ru-RU" sz="3600" b="1" dirty="0"/>
              <a:t> </a:t>
            </a:r>
            <a:r>
              <a:rPr lang="ru-RU" altLang="ru-RU" sz="3600" b="1" dirty="0" err="1"/>
              <a:t>відображення</a:t>
            </a:r>
            <a:r>
              <a:rPr lang="ru-RU" altLang="ru-RU" sz="3600" b="1" dirty="0"/>
              <a:t> </a:t>
            </a:r>
            <a:r>
              <a:rPr lang="ru-RU" altLang="ru-RU" sz="3600" b="1" dirty="0" err="1"/>
              <a:t>окремих</a:t>
            </a:r>
            <a:r>
              <a:rPr lang="ru-RU" altLang="ru-RU" sz="3600" b="1" dirty="0"/>
              <a:t> </a:t>
            </a:r>
            <a:r>
              <a:rPr lang="ru-RU" altLang="ru-RU" sz="3600" b="1" dirty="0" err="1"/>
              <a:t>частин</a:t>
            </a:r>
            <a:r>
              <a:rPr lang="ru-RU" altLang="ru-RU" sz="3600" b="1" dirty="0"/>
              <a:t> транспорту (</a:t>
            </a:r>
            <a:r>
              <a:rPr lang="ru-RU" altLang="ru-RU" sz="3600" b="1" dirty="0" err="1"/>
              <a:t>найчастіше</a:t>
            </a:r>
            <a:r>
              <a:rPr lang="ru-RU" altLang="ru-RU" sz="3600" b="1" dirty="0"/>
              <a:t>  </a:t>
            </a:r>
            <a:r>
              <a:rPr lang="ru-RU" altLang="ru-RU" sz="3600" b="1" dirty="0" err="1"/>
              <a:t>коліс</a:t>
            </a:r>
            <a:r>
              <a:rPr lang="ru-RU" altLang="ru-RU" sz="3600" b="1" dirty="0"/>
              <a:t>), </a:t>
            </a:r>
            <a:r>
              <a:rPr lang="ru-RU" altLang="ru-RU" sz="3600" b="1" dirty="0" smtClean="0"/>
              <a:t>за </a:t>
            </a:r>
            <a:r>
              <a:rPr lang="ru-RU" altLang="ru-RU" sz="3600" b="1" dirty="0" err="1" smtClean="0"/>
              <a:t>якими</a:t>
            </a:r>
            <a:r>
              <a:rPr lang="ru-RU" altLang="ru-RU" sz="3600" b="1" dirty="0" smtClean="0"/>
              <a:t> </a:t>
            </a:r>
            <a:r>
              <a:rPr lang="ru-RU" altLang="ru-RU" sz="3600" b="1" dirty="0" err="1"/>
              <a:t>можна</a:t>
            </a:r>
            <a:r>
              <a:rPr lang="ru-RU" altLang="ru-RU" sz="3600" b="1" dirty="0"/>
              <a:t> </a:t>
            </a:r>
            <a:r>
              <a:rPr lang="ru-RU" altLang="ru-RU" sz="3600" b="1" dirty="0" err="1"/>
              <a:t>з'ясувати</a:t>
            </a:r>
            <a:r>
              <a:rPr lang="ru-RU" altLang="ru-RU" sz="3600" b="1" dirty="0"/>
              <a:t> ряд </a:t>
            </a:r>
            <a:r>
              <a:rPr lang="ru-RU" altLang="ru-RU" sz="3600" b="1" dirty="0" err="1"/>
              <a:t>обставин</a:t>
            </a:r>
            <a:r>
              <a:rPr lang="ru-RU" altLang="ru-RU" sz="3600" b="1" dirty="0"/>
              <a:t> </a:t>
            </a:r>
            <a:r>
              <a:rPr lang="ru-RU" altLang="ru-RU" sz="3600" b="1" dirty="0" err="1"/>
              <a:t>розслідуваної</a:t>
            </a:r>
            <a:r>
              <a:rPr lang="ru-RU" altLang="ru-RU" sz="3600" b="1" dirty="0"/>
              <a:t> </a:t>
            </a:r>
            <a:r>
              <a:rPr lang="ru-RU" altLang="ru-RU" sz="3600" b="1" dirty="0" err="1"/>
              <a:t>справи</a:t>
            </a:r>
            <a:r>
              <a:rPr lang="ru-RU" altLang="ru-RU" sz="3600" b="1" dirty="0"/>
              <a:t>, </a:t>
            </a:r>
            <a:r>
              <a:rPr lang="ru-RU" altLang="ru-RU" sz="3600" b="1" dirty="0" err="1"/>
              <a:t>що</a:t>
            </a:r>
            <a:r>
              <a:rPr lang="ru-RU" altLang="ru-RU" sz="3600" b="1" dirty="0"/>
              <a:t> </a:t>
            </a:r>
            <a:r>
              <a:rPr lang="ru-RU" altLang="ru-RU" sz="3600" b="1" dirty="0" err="1" smtClean="0"/>
              <a:t>відносяться</a:t>
            </a:r>
            <a:r>
              <a:rPr lang="ru-RU" altLang="ru-RU" sz="3600" b="1" dirty="0" smtClean="0"/>
              <a:t> як </a:t>
            </a:r>
            <a:r>
              <a:rPr lang="ru-RU" altLang="ru-RU" sz="3600" b="1" dirty="0"/>
              <a:t>до самого транспорту, так і до </a:t>
            </a:r>
            <a:r>
              <a:rPr lang="ru-RU" altLang="ru-RU" sz="3600" b="1" dirty="0" err="1"/>
              <a:t>особливостей</a:t>
            </a:r>
            <a:r>
              <a:rPr lang="ru-RU" altLang="ru-RU" sz="3600" b="1" dirty="0"/>
              <a:t> </a:t>
            </a:r>
            <a:r>
              <a:rPr lang="ru-RU" altLang="ru-RU" sz="3600" b="1" dirty="0" err="1"/>
              <a:t>його</a:t>
            </a:r>
            <a:r>
              <a:rPr lang="ru-RU" altLang="ru-RU" sz="3600" b="1" dirty="0"/>
              <a:t> </a:t>
            </a:r>
            <a:r>
              <a:rPr lang="ru-RU" altLang="ru-RU" sz="3600" b="1" dirty="0" err="1"/>
              <a:t>використання</a:t>
            </a:r>
            <a:r>
              <a:rPr lang="ru-RU" altLang="ru-RU" sz="3600" b="1" dirty="0"/>
              <a:t>.</a:t>
            </a:r>
          </a:p>
        </p:txBody>
      </p:sp>
    </p:spTree>
    <p:extLst>
      <p:ext uri="{BB962C8B-B14F-4D97-AF65-F5344CB8AC3E}">
        <p14:creationId xmlns:p14="http://schemas.microsoft.com/office/powerpoint/2010/main" val="798509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35234"/>
                                        </p:tgtEl>
                                        <p:attrNameLst>
                                          <p:attrName>style.visibility</p:attrName>
                                        </p:attrNameLst>
                                      </p:cBhvr>
                                      <p:to>
                                        <p:strVal val="visible"/>
                                      </p:to>
                                    </p:set>
                                    <p:animEffect transition="in" filter="wipe(down)">
                                      <p:cBhvr>
                                        <p:cTn id="7" dur="500"/>
                                        <p:tgtEl>
                                          <p:spTgt spid="735234"/>
                                        </p:tgtEl>
                                      </p:cBhvr>
                                    </p:animEffect>
                                  </p:childTnLst>
                                </p:cTn>
                              </p:par>
                            </p:childTnLst>
                          </p:cTn>
                        </p:par>
                        <p:par>
                          <p:cTn id="8" fill="hold" nodeType="afterGroup">
                            <p:stCondLst>
                              <p:cond delay="500"/>
                            </p:stCondLst>
                            <p:childTnLst>
                              <p:par>
                                <p:cTn id="9" presetID="40" presetClass="entr" presetSubtype="0" fill="hold" grpId="0" nodeType="afterEffect">
                                  <p:stCondLst>
                                    <p:cond delay="0"/>
                                  </p:stCondLst>
                                  <p:childTnLst>
                                    <p:set>
                                      <p:cBhvr>
                                        <p:cTn id="10" dur="1" fill="hold">
                                          <p:stCondLst>
                                            <p:cond delay="0"/>
                                          </p:stCondLst>
                                        </p:cTn>
                                        <p:tgtEl>
                                          <p:spTgt spid="735235">
                                            <p:txEl>
                                              <p:pRg st="0" end="0"/>
                                            </p:txEl>
                                          </p:spTgt>
                                        </p:tgtEl>
                                        <p:attrNameLst>
                                          <p:attrName>style.visibility</p:attrName>
                                        </p:attrNameLst>
                                      </p:cBhvr>
                                      <p:to>
                                        <p:strVal val="visible"/>
                                      </p:to>
                                    </p:set>
                                    <p:animEffect transition="in" filter="fade">
                                      <p:cBhvr>
                                        <p:cTn id="11" dur="1000">
                                          <p:stCondLst>
                                            <p:cond delay="0"/>
                                          </p:stCondLst>
                                        </p:cTn>
                                        <p:tgtEl>
                                          <p:spTgt spid="735235">
                                            <p:txEl>
                                              <p:pRg st="0" end="0"/>
                                            </p:txEl>
                                          </p:spTgt>
                                        </p:tgtEl>
                                      </p:cBhvr>
                                    </p:animEffect>
                                    <p:anim calcmode="lin" valueType="num">
                                      <p:cBhvr>
                                        <p:cTn id="12" dur="1000" fill="hold">
                                          <p:stCondLst>
                                            <p:cond delay="0"/>
                                          </p:stCondLst>
                                        </p:cTn>
                                        <p:tgtEl>
                                          <p:spTgt spid="735235">
                                            <p:txEl>
                                              <p:pRg st="0" end="0"/>
                                            </p:txEl>
                                          </p:spTgt>
                                        </p:tgtEl>
                                        <p:attrNameLst>
                                          <p:attrName>ppt_x</p:attrName>
                                        </p:attrNameLst>
                                      </p:cBhvr>
                                      <p:tavLst>
                                        <p:tav tm="0">
                                          <p:val>
                                            <p:strVal val="#ppt_x-.1"/>
                                          </p:val>
                                        </p:tav>
                                        <p:tav tm="100000">
                                          <p:val>
                                            <p:strVal val="#ppt_x"/>
                                          </p:val>
                                        </p:tav>
                                      </p:tavLst>
                                    </p:anim>
                                    <p:anim calcmode="lin" valueType="num">
                                      <p:cBhvr>
                                        <p:cTn id="13" dur="1000" fill="hold">
                                          <p:stCondLst>
                                            <p:cond delay="0"/>
                                          </p:stCondLst>
                                        </p:cTn>
                                        <p:tgtEl>
                                          <p:spTgt spid="73523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234" grpId="0"/>
      <p:bldP spid="735235"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1547664" y="228600"/>
            <a:ext cx="5791200" cy="58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kumimoji="0" lang="ru-RU" altLang="ru-RU" sz="3200" b="1" dirty="0" err="1">
                <a:solidFill>
                  <a:srgbClr val="FFFF00"/>
                </a:solidFill>
              </a:rPr>
              <a:t>Сліди</a:t>
            </a:r>
            <a:r>
              <a:rPr kumimoji="0" lang="ru-RU" altLang="ru-RU" sz="3200" b="1" dirty="0">
                <a:solidFill>
                  <a:srgbClr val="FFFF00"/>
                </a:solidFill>
              </a:rPr>
              <a:t> </a:t>
            </a:r>
            <a:r>
              <a:rPr kumimoji="0" lang="ru-RU" altLang="ru-RU" sz="3200" b="1" dirty="0" err="1">
                <a:solidFill>
                  <a:srgbClr val="FFFF00"/>
                </a:solidFill>
              </a:rPr>
              <a:t>транспортних</a:t>
            </a:r>
            <a:r>
              <a:rPr kumimoji="0" lang="ru-RU" altLang="ru-RU" sz="3200" b="1" dirty="0">
                <a:solidFill>
                  <a:srgbClr val="FFFF00"/>
                </a:solidFill>
              </a:rPr>
              <a:t> </a:t>
            </a:r>
            <a:r>
              <a:rPr kumimoji="0" lang="ru-RU" altLang="ru-RU" sz="3200" b="1" dirty="0" err="1">
                <a:solidFill>
                  <a:srgbClr val="FFFF00"/>
                </a:solidFill>
              </a:rPr>
              <a:t>засобів</a:t>
            </a:r>
            <a:endParaRPr kumimoji="0" lang="ru-RU" altLang="ru-RU" sz="3200" dirty="0">
              <a:solidFill>
                <a:srgbClr val="FFFF00"/>
              </a:solidFill>
            </a:endParaRPr>
          </a:p>
        </p:txBody>
      </p:sp>
      <p:grpSp>
        <p:nvGrpSpPr>
          <p:cNvPr id="61443" name="Group 3"/>
          <p:cNvGrpSpPr>
            <a:grpSpLocks/>
          </p:cNvGrpSpPr>
          <p:nvPr/>
        </p:nvGrpSpPr>
        <p:grpSpPr bwMode="auto">
          <a:xfrm>
            <a:off x="609600" y="1143000"/>
            <a:ext cx="2849563" cy="2427288"/>
            <a:chOff x="384" y="720"/>
            <a:chExt cx="1795" cy="1529"/>
          </a:xfrm>
        </p:grpSpPr>
        <p:pic>
          <p:nvPicPr>
            <p:cNvPr id="61444" name="Picture 4" descr="P0000011"/>
            <p:cNvPicPr>
              <a:picLocks noChangeAspect="1" noChangeArrowheads="1"/>
            </p:cNvPicPr>
            <p:nvPr/>
          </p:nvPicPr>
          <p:blipFill>
            <a:blip r:embed="rId2" cstate="print">
              <a:extLst>
                <a:ext uri="{28A0092B-C50C-407E-A947-70E740481C1C}">
                  <a14:useLocalDpi xmlns:a14="http://schemas.microsoft.com/office/drawing/2010/main" val="0"/>
                </a:ext>
              </a:extLst>
            </a:blip>
            <a:srcRect t="26666" b="20000"/>
            <a:stretch>
              <a:fillRect/>
            </a:stretch>
          </p:blipFill>
          <p:spPr bwMode="auto">
            <a:xfrm>
              <a:off x="384" y="720"/>
              <a:ext cx="1795" cy="960"/>
            </a:xfrm>
            <a:prstGeom prst="rect">
              <a:avLst/>
            </a:prstGeom>
            <a:solidFill>
              <a:srgbClr val="FFFFFF"/>
            </a:solidFill>
          </p:spPr>
        </p:pic>
        <p:grpSp>
          <p:nvGrpSpPr>
            <p:cNvPr id="61445" name="Group 5"/>
            <p:cNvGrpSpPr>
              <a:grpSpLocks/>
            </p:cNvGrpSpPr>
            <p:nvPr/>
          </p:nvGrpSpPr>
          <p:grpSpPr bwMode="auto">
            <a:xfrm>
              <a:off x="624" y="1968"/>
              <a:ext cx="1440" cy="281"/>
              <a:chOff x="624" y="1968"/>
              <a:chExt cx="1440" cy="281"/>
            </a:xfrm>
          </p:grpSpPr>
          <p:sp>
            <p:nvSpPr>
              <p:cNvPr id="61446" name="Line 6"/>
              <p:cNvSpPr>
                <a:spLocks noChangeShapeType="1"/>
              </p:cNvSpPr>
              <p:nvPr/>
            </p:nvSpPr>
            <p:spPr bwMode="auto">
              <a:xfrm>
                <a:off x="720" y="1968"/>
                <a:ext cx="1200" cy="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ru-RU"/>
              </a:p>
            </p:txBody>
          </p:sp>
          <p:sp>
            <p:nvSpPr>
              <p:cNvPr id="61447" name="Text Box 7"/>
              <p:cNvSpPr txBox="1">
                <a:spLocks noChangeArrowheads="1"/>
              </p:cNvSpPr>
              <p:nvPr/>
            </p:nvSpPr>
            <p:spPr bwMode="auto">
              <a:xfrm>
                <a:off x="624" y="2016"/>
                <a:ext cx="1440" cy="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kumimoji="0" lang="ru-RU" altLang="ru-RU" b="1" dirty="0" err="1">
                    <a:solidFill>
                      <a:srgbClr val="FFFF00"/>
                    </a:solidFill>
                  </a:rPr>
                  <a:t>напрямок</a:t>
                </a:r>
                <a:r>
                  <a:rPr kumimoji="0" lang="ru-RU" altLang="ru-RU" b="1" dirty="0">
                    <a:solidFill>
                      <a:srgbClr val="FFFF00"/>
                    </a:solidFill>
                  </a:rPr>
                  <a:t> </a:t>
                </a:r>
                <a:r>
                  <a:rPr kumimoji="0" lang="ru-RU" altLang="ru-RU" b="1" dirty="0" err="1">
                    <a:solidFill>
                      <a:srgbClr val="FFFF00"/>
                    </a:solidFill>
                  </a:rPr>
                  <a:t>руху</a:t>
                </a:r>
                <a:endParaRPr kumimoji="0" lang="ru-RU" altLang="ru-RU" dirty="0">
                  <a:solidFill>
                    <a:srgbClr val="FFFF00"/>
                  </a:solidFill>
                </a:endParaRPr>
              </a:p>
            </p:txBody>
          </p:sp>
        </p:grpSp>
      </p:grpSp>
      <p:grpSp>
        <p:nvGrpSpPr>
          <p:cNvPr id="61448" name="Group 8"/>
          <p:cNvGrpSpPr>
            <a:grpSpLocks/>
          </p:cNvGrpSpPr>
          <p:nvPr/>
        </p:nvGrpSpPr>
        <p:grpSpPr bwMode="auto">
          <a:xfrm>
            <a:off x="4343400" y="1066800"/>
            <a:ext cx="3886200" cy="2503488"/>
            <a:chOff x="2736" y="672"/>
            <a:chExt cx="2448" cy="1577"/>
          </a:xfrm>
        </p:grpSpPr>
        <p:pic>
          <p:nvPicPr>
            <p:cNvPr id="61449" name="Picture 9" descr="P0000013"/>
            <p:cNvPicPr>
              <a:picLocks noChangeAspect="1" noChangeArrowheads="1"/>
            </p:cNvPicPr>
            <p:nvPr/>
          </p:nvPicPr>
          <p:blipFill>
            <a:blip r:embed="rId3">
              <a:extLst>
                <a:ext uri="{28A0092B-C50C-407E-A947-70E740481C1C}">
                  <a14:useLocalDpi xmlns:a14="http://schemas.microsoft.com/office/drawing/2010/main" val="0"/>
                </a:ext>
              </a:extLst>
            </a:blip>
            <a:srcRect t="8392"/>
            <a:stretch>
              <a:fillRect/>
            </a:stretch>
          </p:blipFill>
          <p:spPr bwMode="auto">
            <a:xfrm>
              <a:off x="2736" y="672"/>
              <a:ext cx="2448" cy="1104"/>
            </a:xfrm>
            <a:prstGeom prst="rect">
              <a:avLst/>
            </a:prstGeom>
            <a:noFill/>
            <a:extLst>
              <a:ext uri="{909E8E84-426E-40DD-AFC4-6F175D3DCCD1}">
                <a14:hiddenFill xmlns:a14="http://schemas.microsoft.com/office/drawing/2010/main">
                  <a:solidFill>
                    <a:srgbClr val="FFFFFF"/>
                  </a:solidFill>
                </a14:hiddenFill>
              </a:ext>
            </a:extLst>
          </p:spPr>
        </p:pic>
        <p:grpSp>
          <p:nvGrpSpPr>
            <p:cNvPr id="61450" name="Group 10"/>
            <p:cNvGrpSpPr>
              <a:grpSpLocks/>
            </p:cNvGrpSpPr>
            <p:nvPr/>
          </p:nvGrpSpPr>
          <p:grpSpPr bwMode="auto">
            <a:xfrm>
              <a:off x="3168" y="1961"/>
              <a:ext cx="1440" cy="288"/>
              <a:chOff x="624" y="1961"/>
              <a:chExt cx="1440" cy="288"/>
            </a:xfrm>
          </p:grpSpPr>
          <p:sp>
            <p:nvSpPr>
              <p:cNvPr id="61451" name="Line 11"/>
              <p:cNvSpPr>
                <a:spLocks noChangeShapeType="1"/>
              </p:cNvSpPr>
              <p:nvPr/>
            </p:nvSpPr>
            <p:spPr bwMode="auto">
              <a:xfrm>
                <a:off x="642" y="1961"/>
                <a:ext cx="1200" cy="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ru-RU"/>
              </a:p>
            </p:txBody>
          </p:sp>
          <p:sp>
            <p:nvSpPr>
              <p:cNvPr id="61452" name="Text Box 12"/>
              <p:cNvSpPr txBox="1">
                <a:spLocks noChangeArrowheads="1"/>
              </p:cNvSpPr>
              <p:nvPr/>
            </p:nvSpPr>
            <p:spPr bwMode="auto">
              <a:xfrm>
                <a:off x="624" y="2016"/>
                <a:ext cx="1440" cy="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kumimoji="0" lang="ru-RU" altLang="ru-RU" b="1" dirty="0" err="1">
                    <a:solidFill>
                      <a:srgbClr val="FFFF00"/>
                    </a:solidFill>
                  </a:rPr>
                  <a:t>напрямок</a:t>
                </a:r>
                <a:r>
                  <a:rPr kumimoji="0" lang="ru-RU" altLang="ru-RU" b="1" dirty="0">
                    <a:solidFill>
                      <a:srgbClr val="FFFF00"/>
                    </a:solidFill>
                  </a:rPr>
                  <a:t> </a:t>
                </a:r>
                <a:r>
                  <a:rPr kumimoji="0" lang="ru-RU" altLang="ru-RU" b="1" dirty="0" err="1">
                    <a:solidFill>
                      <a:srgbClr val="FFFF00"/>
                    </a:solidFill>
                  </a:rPr>
                  <a:t>руху</a:t>
                </a:r>
                <a:endParaRPr kumimoji="0" lang="ru-RU" altLang="ru-RU" dirty="0">
                  <a:solidFill>
                    <a:srgbClr val="FFFF00"/>
                  </a:solidFill>
                </a:endParaRPr>
              </a:p>
            </p:txBody>
          </p:sp>
        </p:grpSp>
      </p:grpSp>
      <p:grpSp>
        <p:nvGrpSpPr>
          <p:cNvPr id="61453" name="Group 13"/>
          <p:cNvGrpSpPr>
            <a:grpSpLocks/>
          </p:cNvGrpSpPr>
          <p:nvPr/>
        </p:nvGrpSpPr>
        <p:grpSpPr bwMode="auto">
          <a:xfrm>
            <a:off x="381000" y="3581400"/>
            <a:ext cx="3548063" cy="3200400"/>
            <a:chOff x="240" y="2256"/>
            <a:chExt cx="2235" cy="2016"/>
          </a:xfrm>
        </p:grpSpPr>
        <p:pic>
          <p:nvPicPr>
            <p:cNvPr id="61454" name="Picture 14" descr="P00000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0" y="2256"/>
              <a:ext cx="2235" cy="1734"/>
            </a:xfrm>
            <a:prstGeom prst="rect">
              <a:avLst/>
            </a:prstGeom>
            <a:noFill/>
            <a:extLst>
              <a:ext uri="{909E8E84-426E-40DD-AFC4-6F175D3DCCD1}">
                <a14:hiddenFill xmlns:a14="http://schemas.microsoft.com/office/drawing/2010/main">
                  <a:solidFill>
                    <a:srgbClr val="FFFFFF"/>
                  </a:solidFill>
                </a14:hiddenFill>
              </a:ext>
            </a:extLst>
          </p:spPr>
        </p:pic>
        <p:grpSp>
          <p:nvGrpSpPr>
            <p:cNvPr id="61455" name="Group 15"/>
            <p:cNvGrpSpPr>
              <a:grpSpLocks/>
            </p:cNvGrpSpPr>
            <p:nvPr/>
          </p:nvGrpSpPr>
          <p:grpSpPr bwMode="auto">
            <a:xfrm>
              <a:off x="720" y="3936"/>
              <a:ext cx="1440" cy="336"/>
              <a:chOff x="624" y="1968"/>
              <a:chExt cx="1440" cy="336"/>
            </a:xfrm>
          </p:grpSpPr>
          <p:sp>
            <p:nvSpPr>
              <p:cNvPr id="61456" name="Line 16"/>
              <p:cNvSpPr>
                <a:spLocks noChangeShapeType="1"/>
              </p:cNvSpPr>
              <p:nvPr/>
            </p:nvSpPr>
            <p:spPr bwMode="auto">
              <a:xfrm>
                <a:off x="720" y="1968"/>
                <a:ext cx="1200" cy="0"/>
              </a:xfrm>
              <a:prstGeom prst="line">
                <a:avLst/>
              </a:prstGeom>
              <a:noFill/>
              <a:ln w="38100">
                <a:solidFill>
                  <a:schemeClr val="bg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ru-RU"/>
              </a:p>
            </p:txBody>
          </p:sp>
          <p:sp>
            <p:nvSpPr>
              <p:cNvPr id="61457" name="Text Box 17"/>
              <p:cNvSpPr txBox="1">
                <a:spLocks noChangeArrowheads="1"/>
              </p:cNvSpPr>
              <p:nvPr/>
            </p:nvSpPr>
            <p:spPr bwMode="auto">
              <a:xfrm>
                <a:off x="624" y="2016"/>
                <a:ext cx="1440" cy="288"/>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kumimoji="0" lang="ru-RU" altLang="ru-RU" b="1" dirty="0" err="1">
                    <a:solidFill>
                      <a:schemeClr val="bg2"/>
                    </a:solidFill>
                  </a:rPr>
                  <a:t>напрямок</a:t>
                </a:r>
                <a:r>
                  <a:rPr kumimoji="0" lang="ru-RU" altLang="ru-RU" b="1" dirty="0">
                    <a:solidFill>
                      <a:schemeClr val="bg2"/>
                    </a:solidFill>
                  </a:rPr>
                  <a:t> </a:t>
                </a:r>
                <a:r>
                  <a:rPr kumimoji="0" lang="ru-RU" altLang="ru-RU" b="1" dirty="0" err="1">
                    <a:solidFill>
                      <a:schemeClr val="bg2"/>
                    </a:solidFill>
                  </a:rPr>
                  <a:t>руху</a:t>
                </a:r>
                <a:endParaRPr kumimoji="0" lang="ru-RU" altLang="ru-RU" dirty="0"/>
              </a:p>
            </p:txBody>
          </p:sp>
        </p:grpSp>
      </p:grpSp>
      <p:grpSp>
        <p:nvGrpSpPr>
          <p:cNvPr id="61458" name="Group 18"/>
          <p:cNvGrpSpPr>
            <a:grpSpLocks/>
          </p:cNvGrpSpPr>
          <p:nvPr/>
        </p:nvGrpSpPr>
        <p:grpSpPr bwMode="auto">
          <a:xfrm>
            <a:off x="4648200" y="3741059"/>
            <a:ext cx="3276600" cy="3048001"/>
            <a:chOff x="2928" y="2352"/>
            <a:chExt cx="2064" cy="1920"/>
          </a:xfrm>
        </p:grpSpPr>
        <p:pic>
          <p:nvPicPr>
            <p:cNvPr id="61459" name="Picture 19" descr="P000001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8" y="2352"/>
              <a:ext cx="2064" cy="1860"/>
            </a:xfrm>
            <a:prstGeom prst="rect">
              <a:avLst/>
            </a:prstGeom>
            <a:noFill/>
            <a:extLst>
              <a:ext uri="{909E8E84-426E-40DD-AFC4-6F175D3DCCD1}">
                <a14:hiddenFill xmlns:a14="http://schemas.microsoft.com/office/drawing/2010/main">
                  <a:solidFill>
                    <a:srgbClr val="FFFFFF"/>
                  </a:solidFill>
                </a14:hiddenFill>
              </a:ext>
            </a:extLst>
          </p:spPr>
        </p:pic>
        <p:grpSp>
          <p:nvGrpSpPr>
            <p:cNvPr id="61460" name="Group 20"/>
            <p:cNvGrpSpPr>
              <a:grpSpLocks/>
            </p:cNvGrpSpPr>
            <p:nvPr/>
          </p:nvGrpSpPr>
          <p:grpSpPr bwMode="auto">
            <a:xfrm>
              <a:off x="2987" y="3940"/>
              <a:ext cx="1519" cy="332"/>
              <a:chOff x="779" y="1972"/>
              <a:chExt cx="1519" cy="332"/>
            </a:xfrm>
          </p:grpSpPr>
          <p:sp>
            <p:nvSpPr>
              <p:cNvPr id="61461" name="Line 21"/>
              <p:cNvSpPr>
                <a:spLocks noChangeShapeType="1"/>
              </p:cNvSpPr>
              <p:nvPr/>
            </p:nvSpPr>
            <p:spPr bwMode="auto">
              <a:xfrm>
                <a:off x="779" y="1972"/>
                <a:ext cx="1200" cy="0"/>
              </a:xfrm>
              <a:prstGeom prst="line">
                <a:avLst/>
              </a:prstGeom>
              <a:noFill/>
              <a:ln w="38100">
                <a:solidFill>
                  <a:srgbClr val="00206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ru-RU"/>
              </a:p>
            </p:txBody>
          </p:sp>
          <p:sp>
            <p:nvSpPr>
              <p:cNvPr id="61462" name="Text Box 22"/>
              <p:cNvSpPr txBox="1">
                <a:spLocks noChangeArrowheads="1"/>
              </p:cNvSpPr>
              <p:nvPr/>
            </p:nvSpPr>
            <p:spPr bwMode="auto">
              <a:xfrm>
                <a:off x="858" y="2016"/>
                <a:ext cx="1440"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kumimoji="0" lang="ru-RU" altLang="ru-RU" b="1" dirty="0" err="1">
                    <a:solidFill>
                      <a:schemeClr val="bg2"/>
                    </a:solidFill>
                  </a:rPr>
                  <a:t>напрямок</a:t>
                </a:r>
                <a:r>
                  <a:rPr kumimoji="0" lang="ru-RU" altLang="ru-RU" b="1" dirty="0">
                    <a:solidFill>
                      <a:schemeClr val="bg2"/>
                    </a:solidFill>
                  </a:rPr>
                  <a:t> </a:t>
                </a:r>
                <a:r>
                  <a:rPr kumimoji="0" lang="ru-RU" altLang="ru-RU" b="1" dirty="0" err="1">
                    <a:solidFill>
                      <a:schemeClr val="bg2"/>
                    </a:solidFill>
                  </a:rPr>
                  <a:t>руху</a:t>
                </a:r>
                <a:endParaRPr kumimoji="0" lang="ru-RU" altLang="ru-RU" dirty="0"/>
              </a:p>
            </p:txBody>
          </p:sp>
        </p:grpSp>
      </p:grpSp>
    </p:spTree>
    <p:extLst>
      <p:ext uri="{BB962C8B-B14F-4D97-AF65-F5344CB8AC3E}">
        <p14:creationId xmlns:p14="http://schemas.microsoft.com/office/powerpoint/2010/main" val="84056427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1442"/>
                                        </p:tgtEl>
                                        <p:attrNameLst>
                                          <p:attrName>style.visibility</p:attrName>
                                        </p:attrNameLst>
                                      </p:cBhvr>
                                      <p:to>
                                        <p:strVal val="visible"/>
                                      </p:to>
                                    </p:set>
                                    <p:anim calcmode="lin" valueType="num">
                                      <p:cBhvr additive="base">
                                        <p:cTn id="7" dur="500" fill="hold"/>
                                        <p:tgtEl>
                                          <p:spTgt spid="61442"/>
                                        </p:tgtEl>
                                        <p:attrNameLst>
                                          <p:attrName>ppt_x</p:attrName>
                                        </p:attrNameLst>
                                      </p:cBhvr>
                                      <p:tavLst>
                                        <p:tav tm="0">
                                          <p:val>
                                            <p:strVal val="#ppt_x"/>
                                          </p:val>
                                        </p:tav>
                                        <p:tav tm="100000">
                                          <p:val>
                                            <p:strVal val="#ppt_x"/>
                                          </p:val>
                                        </p:tav>
                                      </p:tavLst>
                                    </p:anim>
                                    <p:anim calcmode="lin" valueType="num">
                                      <p:cBhvr additive="base">
                                        <p:cTn id="8" dur="500" fill="hold"/>
                                        <p:tgtEl>
                                          <p:spTgt spid="6144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nodeType="clickEffect">
                                  <p:stCondLst>
                                    <p:cond delay="0"/>
                                  </p:stCondLst>
                                  <p:childTnLst>
                                    <p:set>
                                      <p:cBhvr>
                                        <p:cTn id="12" dur="1" fill="hold">
                                          <p:stCondLst>
                                            <p:cond delay="0"/>
                                          </p:stCondLst>
                                        </p:cTn>
                                        <p:tgtEl>
                                          <p:spTgt spid="61443"/>
                                        </p:tgtEl>
                                        <p:attrNameLst>
                                          <p:attrName>style.visibility</p:attrName>
                                        </p:attrNameLst>
                                      </p:cBhvr>
                                      <p:to>
                                        <p:strVal val="visible"/>
                                      </p:to>
                                    </p:set>
                                    <p:anim calcmode="lin" valueType="num">
                                      <p:cBhvr additive="base">
                                        <p:cTn id="13" dur="500" fill="hold"/>
                                        <p:tgtEl>
                                          <p:spTgt spid="61443"/>
                                        </p:tgtEl>
                                        <p:attrNameLst>
                                          <p:attrName>ppt_x</p:attrName>
                                        </p:attrNameLst>
                                      </p:cBhvr>
                                      <p:tavLst>
                                        <p:tav tm="0">
                                          <p:val>
                                            <p:strVal val="0-#ppt_w/2"/>
                                          </p:val>
                                        </p:tav>
                                        <p:tav tm="100000">
                                          <p:val>
                                            <p:strVal val="#ppt_x"/>
                                          </p:val>
                                        </p:tav>
                                      </p:tavLst>
                                    </p:anim>
                                    <p:anim calcmode="lin" valueType="num">
                                      <p:cBhvr additive="base">
                                        <p:cTn id="14" dur="500" fill="hold"/>
                                        <p:tgtEl>
                                          <p:spTgt spid="61443"/>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nodeType="clickEffect">
                                  <p:stCondLst>
                                    <p:cond delay="0"/>
                                  </p:stCondLst>
                                  <p:childTnLst>
                                    <p:set>
                                      <p:cBhvr>
                                        <p:cTn id="18" dur="1" fill="hold">
                                          <p:stCondLst>
                                            <p:cond delay="0"/>
                                          </p:stCondLst>
                                        </p:cTn>
                                        <p:tgtEl>
                                          <p:spTgt spid="61448"/>
                                        </p:tgtEl>
                                        <p:attrNameLst>
                                          <p:attrName>style.visibility</p:attrName>
                                        </p:attrNameLst>
                                      </p:cBhvr>
                                      <p:to>
                                        <p:strVal val="visible"/>
                                      </p:to>
                                    </p:set>
                                    <p:anim calcmode="lin" valueType="num">
                                      <p:cBhvr additive="base">
                                        <p:cTn id="19" dur="500" fill="hold"/>
                                        <p:tgtEl>
                                          <p:spTgt spid="61448"/>
                                        </p:tgtEl>
                                        <p:attrNameLst>
                                          <p:attrName>ppt_x</p:attrName>
                                        </p:attrNameLst>
                                      </p:cBhvr>
                                      <p:tavLst>
                                        <p:tav tm="0">
                                          <p:val>
                                            <p:strVal val="1+#ppt_w/2"/>
                                          </p:val>
                                        </p:tav>
                                        <p:tav tm="100000">
                                          <p:val>
                                            <p:strVal val="#ppt_x"/>
                                          </p:val>
                                        </p:tav>
                                      </p:tavLst>
                                    </p:anim>
                                    <p:anim calcmode="lin" valueType="num">
                                      <p:cBhvr additive="base">
                                        <p:cTn id="20" dur="500" fill="hold"/>
                                        <p:tgtEl>
                                          <p:spTgt spid="61448"/>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2" fill="hold" nodeType="clickEffect">
                                  <p:stCondLst>
                                    <p:cond delay="0"/>
                                  </p:stCondLst>
                                  <p:childTnLst>
                                    <p:set>
                                      <p:cBhvr>
                                        <p:cTn id="24" dur="1" fill="hold">
                                          <p:stCondLst>
                                            <p:cond delay="0"/>
                                          </p:stCondLst>
                                        </p:cTn>
                                        <p:tgtEl>
                                          <p:spTgt spid="61453"/>
                                        </p:tgtEl>
                                        <p:attrNameLst>
                                          <p:attrName>style.visibility</p:attrName>
                                        </p:attrNameLst>
                                      </p:cBhvr>
                                      <p:to>
                                        <p:strVal val="visible"/>
                                      </p:to>
                                    </p:set>
                                    <p:anim calcmode="lin" valueType="num">
                                      <p:cBhvr additive="base">
                                        <p:cTn id="25" dur="500" fill="hold"/>
                                        <p:tgtEl>
                                          <p:spTgt spid="61453"/>
                                        </p:tgtEl>
                                        <p:attrNameLst>
                                          <p:attrName>ppt_x</p:attrName>
                                        </p:attrNameLst>
                                      </p:cBhvr>
                                      <p:tavLst>
                                        <p:tav tm="0">
                                          <p:val>
                                            <p:strVal val="0-#ppt_w/2"/>
                                          </p:val>
                                        </p:tav>
                                        <p:tav tm="100000">
                                          <p:val>
                                            <p:strVal val="#ppt_x"/>
                                          </p:val>
                                        </p:tav>
                                      </p:tavLst>
                                    </p:anim>
                                    <p:anim calcmode="lin" valueType="num">
                                      <p:cBhvr additive="base">
                                        <p:cTn id="26" dur="500" fill="hold"/>
                                        <p:tgtEl>
                                          <p:spTgt spid="61453"/>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6" fill="hold" nodeType="clickEffect">
                                  <p:stCondLst>
                                    <p:cond delay="0"/>
                                  </p:stCondLst>
                                  <p:childTnLst>
                                    <p:set>
                                      <p:cBhvr>
                                        <p:cTn id="30" dur="1" fill="hold">
                                          <p:stCondLst>
                                            <p:cond delay="0"/>
                                          </p:stCondLst>
                                        </p:cTn>
                                        <p:tgtEl>
                                          <p:spTgt spid="61458"/>
                                        </p:tgtEl>
                                        <p:attrNameLst>
                                          <p:attrName>style.visibility</p:attrName>
                                        </p:attrNameLst>
                                      </p:cBhvr>
                                      <p:to>
                                        <p:strVal val="visible"/>
                                      </p:to>
                                    </p:set>
                                    <p:anim calcmode="lin" valueType="num">
                                      <p:cBhvr additive="base">
                                        <p:cTn id="31" dur="500" fill="hold"/>
                                        <p:tgtEl>
                                          <p:spTgt spid="61458"/>
                                        </p:tgtEl>
                                        <p:attrNameLst>
                                          <p:attrName>ppt_x</p:attrName>
                                        </p:attrNameLst>
                                      </p:cBhvr>
                                      <p:tavLst>
                                        <p:tav tm="0">
                                          <p:val>
                                            <p:strVal val="1+#ppt_w/2"/>
                                          </p:val>
                                        </p:tav>
                                        <p:tav tm="100000">
                                          <p:val>
                                            <p:strVal val="#ppt_x"/>
                                          </p:val>
                                        </p:tav>
                                      </p:tavLst>
                                    </p:anim>
                                    <p:anim calcmode="lin" valueType="num">
                                      <p:cBhvr additive="base">
                                        <p:cTn id="32" dur="500" fill="hold"/>
                                        <p:tgtEl>
                                          <p:spTgt spid="614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18" name="Object 2"/>
          <p:cNvGraphicFramePr>
            <a:graphicFrameLocks noChangeAspect="1"/>
          </p:cNvGraphicFramePr>
          <p:nvPr/>
        </p:nvGraphicFramePr>
        <p:xfrm>
          <a:off x="152400" y="1219200"/>
          <a:ext cx="5029200" cy="4805363"/>
        </p:xfrm>
        <a:graphic>
          <a:graphicData uri="http://schemas.openxmlformats.org/presentationml/2006/ole">
            <mc:AlternateContent xmlns:mc="http://schemas.openxmlformats.org/markup-compatibility/2006">
              <mc:Choice xmlns:v="urn:schemas-microsoft-com:vml" Requires="v">
                <p:oleObj spid="_x0000_s3088" name="Документ" r:id="rId3" imgW="1800720" imgH="1475280" progId="Word.Document.8">
                  <p:embed/>
                </p:oleObj>
              </mc:Choice>
              <mc:Fallback>
                <p:oleObj name="Документ" r:id="rId3" imgW="1800720" imgH="147528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8571" r="5714"/>
                      <a:stretch>
                        <a:fillRect/>
                      </a:stretch>
                    </p:blipFill>
                    <p:spPr bwMode="auto">
                      <a:xfrm>
                        <a:off x="152400" y="1219200"/>
                        <a:ext cx="5029200" cy="480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0419" name="Rectangle 3"/>
          <p:cNvSpPr>
            <a:spLocks noChangeArrowheads="1"/>
          </p:cNvSpPr>
          <p:nvPr/>
        </p:nvSpPr>
        <p:spPr bwMode="auto">
          <a:xfrm>
            <a:off x="5562600" y="2438400"/>
            <a:ext cx="3276600" cy="2308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sz="2400">
                <a:solidFill>
                  <a:schemeClr val="tx1"/>
                </a:solidFill>
                <a:latin typeface="Times New Roman" pitchFamily="18" charset="0"/>
              </a:defRPr>
            </a:lvl1pPr>
            <a:lvl2pPr marL="190500">
              <a:defRPr kumimoji="1" sz="2400">
                <a:solidFill>
                  <a:schemeClr val="tx1"/>
                </a:solidFill>
                <a:latin typeface="Times New Roman" pitchFamily="18" charset="0"/>
              </a:defRPr>
            </a:lvl2pPr>
            <a:lvl3pPr marL="673100">
              <a:defRPr kumimoji="1" sz="2400">
                <a:solidFill>
                  <a:schemeClr val="tx1"/>
                </a:solidFill>
                <a:latin typeface="Times New Roman" pitchFamily="18" charset="0"/>
              </a:defRPr>
            </a:lvl3pPr>
            <a:lvl4pPr>
              <a:defRPr kumimoji="1" sz="2400">
                <a:solidFill>
                  <a:schemeClr val="tx1"/>
                </a:solidFill>
                <a:latin typeface="Times New Roman" pitchFamily="18" charset="0"/>
              </a:defRPr>
            </a:lvl4pPr>
            <a:lvl5pPr>
              <a:defRPr kumimoji="1" sz="2400">
                <a:solidFill>
                  <a:schemeClr val="tx1"/>
                </a:solidFill>
                <a:latin typeface="Times New Roman" pitchFamily="18" charset="0"/>
              </a:defRPr>
            </a:lvl5pPr>
            <a:lvl6pPr eaLnBrk="0" fontAlgn="base" hangingPunct="0">
              <a:spcBef>
                <a:spcPct val="0"/>
              </a:spcBef>
              <a:spcAft>
                <a:spcPct val="0"/>
              </a:spcAft>
              <a:defRPr kumimoji="1" sz="2400">
                <a:solidFill>
                  <a:schemeClr val="tx1"/>
                </a:solidFill>
                <a:latin typeface="Times New Roman" pitchFamily="18" charset="0"/>
              </a:defRPr>
            </a:lvl6pPr>
            <a:lvl7pPr eaLnBrk="0" fontAlgn="base" hangingPunct="0">
              <a:spcBef>
                <a:spcPct val="0"/>
              </a:spcBef>
              <a:spcAft>
                <a:spcPct val="0"/>
              </a:spcAft>
              <a:defRPr kumimoji="1" sz="2400">
                <a:solidFill>
                  <a:schemeClr val="tx1"/>
                </a:solidFill>
                <a:latin typeface="Times New Roman" pitchFamily="18" charset="0"/>
              </a:defRPr>
            </a:lvl7pPr>
            <a:lvl8pPr eaLnBrk="0" fontAlgn="base" hangingPunct="0">
              <a:spcBef>
                <a:spcPct val="0"/>
              </a:spcBef>
              <a:spcAft>
                <a:spcPct val="0"/>
              </a:spcAft>
              <a:defRPr kumimoji="1" sz="2400">
                <a:solidFill>
                  <a:schemeClr val="tx1"/>
                </a:solidFill>
                <a:latin typeface="Times New Roman" pitchFamily="18" charset="0"/>
              </a:defRPr>
            </a:lvl8pPr>
            <a:lvl9pPr eaLnBrk="0" fontAlgn="base" hangingPunct="0">
              <a:spcBef>
                <a:spcPct val="0"/>
              </a:spcBef>
              <a:spcAft>
                <a:spcPct val="0"/>
              </a:spcAft>
              <a:defRPr kumimoji="1" sz="2400">
                <a:solidFill>
                  <a:schemeClr val="tx1"/>
                </a:solidFill>
                <a:latin typeface="Times New Roman" pitchFamily="18" charset="0"/>
              </a:defRPr>
            </a:lvl9pPr>
          </a:lstStyle>
          <a:p>
            <a:r>
              <a:rPr lang="ru-RU" altLang="ru-RU" b="1" dirty="0">
                <a:solidFill>
                  <a:srgbClr val="FFFF00"/>
                </a:solidFill>
              </a:rPr>
              <a:t>1 — </a:t>
            </a:r>
            <a:r>
              <a:rPr lang="ru-RU" altLang="ru-RU" b="1" dirty="0" err="1">
                <a:solidFill>
                  <a:srgbClr val="FFFF00"/>
                </a:solidFill>
              </a:rPr>
              <a:t>дорожній</a:t>
            </a:r>
            <a:r>
              <a:rPr lang="ru-RU" altLang="ru-RU" b="1" dirty="0">
                <a:solidFill>
                  <a:srgbClr val="FFFF00"/>
                </a:solidFill>
              </a:rPr>
              <a:t>; </a:t>
            </a:r>
          </a:p>
          <a:p>
            <a:r>
              <a:rPr lang="ru-RU" altLang="ru-RU" b="1" dirty="0">
                <a:solidFill>
                  <a:srgbClr val="FFFF00"/>
                </a:solidFill>
              </a:rPr>
              <a:t>2 — </a:t>
            </a:r>
            <a:r>
              <a:rPr lang="ru-RU" altLang="ru-RU" b="1" dirty="0" err="1">
                <a:solidFill>
                  <a:srgbClr val="FFFF00"/>
                </a:solidFill>
              </a:rPr>
              <a:t>універсальний</a:t>
            </a:r>
            <a:r>
              <a:rPr lang="ru-RU" altLang="ru-RU" b="1" dirty="0">
                <a:solidFill>
                  <a:srgbClr val="FFFF00"/>
                </a:solidFill>
              </a:rPr>
              <a:t>; </a:t>
            </a:r>
          </a:p>
          <a:p>
            <a:r>
              <a:rPr lang="ru-RU" altLang="ru-RU" b="1" i="1" dirty="0">
                <a:solidFill>
                  <a:srgbClr val="FFFF00"/>
                </a:solidFill>
              </a:rPr>
              <a:t>3 —</a:t>
            </a:r>
            <a:r>
              <a:rPr lang="ru-RU" altLang="ru-RU" b="1" dirty="0">
                <a:solidFill>
                  <a:srgbClr val="FFFF00"/>
                </a:solidFill>
              </a:rPr>
              <a:t> кар</a:t>
            </a:r>
            <a:r>
              <a:rPr lang="en-US" altLang="ru-RU" b="1" dirty="0">
                <a:solidFill>
                  <a:srgbClr val="FFFF00"/>
                </a:solidFill>
              </a:rPr>
              <a:t>’є</a:t>
            </a:r>
            <a:r>
              <a:rPr lang="ru-RU" altLang="ru-RU" b="1" dirty="0" err="1">
                <a:solidFill>
                  <a:srgbClr val="FFFF00"/>
                </a:solidFill>
              </a:rPr>
              <a:t>рний</a:t>
            </a:r>
            <a:r>
              <a:rPr lang="ru-RU" altLang="ru-RU" b="1" dirty="0">
                <a:solidFill>
                  <a:srgbClr val="FFFF00"/>
                </a:solidFill>
              </a:rPr>
              <a:t>; </a:t>
            </a:r>
          </a:p>
          <a:p>
            <a:r>
              <a:rPr lang="ru-RU" altLang="ru-RU" b="1" i="1" dirty="0">
                <a:solidFill>
                  <a:srgbClr val="FFFF00"/>
                </a:solidFill>
              </a:rPr>
              <a:t>4 —</a:t>
            </a:r>
            <a:r>
              <a:rPr lang="ru-RU" altLang="ru-RU" b="1" dirty="0">
                <a:solidFill>
                  <a:srgbClr val="FFFF00"/>
                </a:solidFill>
              </a:rPr>
              <a:t> </a:t>
            </a:r>
            <a:r>
              <a:rPr lang="ru-RU" altLang="ru-RU" b="1" dirty="0" err="1">
                <a:solidFill>
                  <a:srgbClr val="FFFF00"/>
                </a:solidFill>
              </a:rPr>
              <a:t>підвищеної</a:t>
            </a:r>
            <a:endParaRPr lang="ru-RU" altLang="ru-RU" b="1" dirty="0">
              <a:solidFill>
                <a:srgbClr val="FFFF00"/>
              </a:solidFill>
            </a:endParaRPr>
          </a:p>
          <a:p>
            <a:r>
              <a:rPr lang="ru-RU" altLang="ru-RU" b="1" dirty="0">
                <a:solidFill>
                  <a:srgbClr val="FFFF00"/>
                </a:solidFill>
              </a:rPr>
              <a:t>        </a:t>
            </a:r>
            <a:r>
              <a:rPr lang="ru-RU" altLang="ru-RU" b="1" dirty="0" err="1">
                <a:solidFill>
                  <a:srgbClr val="FFFF00"/>
                </a:solidFill>
              </a:rPr>
              <a:t>прохідності</a:t>
            </a:r>
            <a:r>
              <a:rPr lang="ru-RU" altLang="ru-RU" b="1" dirty="0">
                <a:solidFill>
                  <a:srgbClr val="FFFF00"/>
                </a:solidFill>
              </a:rPr>
              <a:t>; </a:t>
            </a:r>
          </a:p>
          <a:p>
            <a:r>
              <a:rPr lang="ru-RU" altLang="ru-RU" b="1" i="1" dirty="0">
                <a:solidFill>
                  <a:srgbClr val="FFFF00"/>
                </a:solidFill>
              </a:rPr>
              <a:t>5—</a:t>
            </a:r>
            <a:r>
              <a:rPr lang="ru-RU" altLang="ru-RU" b="1" dirty="0">
                <a:solidFill>
                  <a:srgbClr val="FFFF00"/>
                </a:solidFill>
              </a:rPr>
              <a:t> зимовий</a:t>
            </a:r>
          </a:p>
        </p:txBody>
      </p:sp>
      <p:sp>
        <p:nvSpPr>
          <p:cNvPr id="60420" name="Text Box 4"/>
          <p:cNvSpPr txBox="1">
            <a:spLocks noChangeArrowheads="1"/>
          </p:cNvSpPr>
          <p:nvPr/>
        </p:nvSpPr>
        <p:spPr bwMode="auto">
          <a:xfrm>
            <a:off x="539552" y="457200"/>
            <a:ext cx="8299648" cy="58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pPr>
            <a:r>
              <a:rPr lang="ru-RU" altLang="ru-RU" sz="3200" b="1" dirty="0">
                <a:solidFill>
                  <a:srgbClr val="FFFF00"/>
                </a:solidFill>
              </a:rPr>
              <a:t>Тип</a:t>
            </a:r>
            <a:r>
              <a:rPr lang="uk-UA" altLang="ru-RU" sz="3200" b="1" dirty="0">
                <a:solidFill>
                  <a:srgbClr val="FFFF00"/>
                </a:solidFill>
              </a:rPr>
              <a:t>и</a:t>
            </a:r>
            <a:r>
              <a:rPr lang="ru-RU" altLang="ru-RU" sz="3200" b="1" dirty="0">
                <a:solidFill>
                  <a:srgbClr val="FFFF00"/>
                </a:solidFill>
              </a:rPr>
              <a:t> </a:t>
            </a:r>
            <a:r>
              <a:rPr lang="ru-RU" altLang="ru-RU" sz="3200" b="1" dirty="0" err="1">
                <a:solidFill>
                  <a:srgbClr val="FFFF00"/>
                </a:solidFill>
              </a:rPr>
              <a:t>візерунків</a:t>
            </a:r>
            <a:r>
              <a:rPr lang="ru-RU" altLang="ru-RU" sz="3200" b="1" dirty="0">
                <a:solidFill>
                  <a:srgbClr val="FFFF00"/>
                </a:solidFill>
              </a:rPr>
              <a:t> протектора:</a:t>
            </a:r>
          </a:p>
        </p:txBody>
      </p:sp>
    </p:spTree>
    <p:extLst>
      <p:ext uri="{BB962C8B-B14F-4D97-AF65-F5344CB8AC3E}">
        <p14:creationId xmlns:p14="http://schemas.microsoft.com/office/powerpoint/2010/main" val="1008696114"/>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0420"/>
                                        </p:tgtEl>
                                        <p:attrNameLst>
                                          <p:attrName>style.visibility</p:attrName>
                                        </p:attrNameLst>
                                      </p:cBhvr>
                                      <p:to>
                                        <p:strVal val="visible"/>
                                      </p:to>
                                    </p:set>
                                    <p:anim calcmode="lin" valueType="num">
                                      <p:cBhvr additive="base">
                                        <p:cTn id="7" dur="500" fill="hold"/>
                                        <p:tgtEl>
                                          <p:spTgt spid="60420"/>
                                        </p:tgtEl>
                                        <p:attrNameLst>
                                          <p:attrName>ppt_x</p:attrName>
                                        </p:attrNameLst>
                                      </p:cBhvr>
                                      <p:tavLst>
                                        <p:tav tm="0">
                                          <p:val>
                                            <p:strVal val="#ppt_x"/>
                                          </p:val>
                                        </p:tav>
                                        <p:tav tm="100000">
                                          <p:val>
                                            <p:strVal val="#ppt_x"/>
                                          </p:val>
                                        </p:tav>
                                      </p:tavLst>
                                    </p:anim>
                                    <p:anim calcmode="lin" valueType="num">
                                      <p:cBhvr additive="base">
                                        <p:cTn id="8" dur="500" fill="hold"/>
                                        <p:tgtEl>
                                          <p:spTgt spid="6042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60418"/>
                                        </p:tgtEl>
                                        <p:attrNameLst>
                                          <p:attrName>style.visibility</p:attrName>
                                        </p:attrNameLst>
                                      </p:cBhvr>
                                      <p:to>
                                        <p:strVal val="visible"/>
                                      </p:to>
                                    </p:set>
                                    <p:anim calcmode="lin" valueType="num">
                                      <p:cBhvr additive="base">
                                        <p:cTn id="13" dur="500" fill="hold"/>
                                        <p:tgtEl>
                                          <p:spTgt spid="60418"/>
                                        </p:tgtEl>
                                        <p:attrNameLst>
                                          <p:attrName>ppt_x</p:attrName>
                                        </p:attrNameLst>
                                      </p:cBhvr>
                                      <p:tavLst>
                                        <p:tav tm="0">
                                          <p:val>
                                            <p:strVal val="0-#ppt_w/2"/>
                                          </p:val>
                                        </p:tav>
                                        <p:tav tm="100000">
                                          <p:val>
                                            <p:strVal val="#ppt_x"/>
                                          </p:val>
                                        </p:tav>
                                      </p:tavLst>
                                    </p:anim>
                                    <p:anim calcmode="lin" valueType="num">
                                      <p:cBhvr additive="base">
                                        <p:cTn id="14" dur="500" fill="hold"/>
                                        <p:tgtEl>
                                          <p:spTgt spid="6041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0419"/>
                                        </p:tgtEl>
                                        <p:attrNameLst>
                                          <p:attrName>style.visibility</p:attrName>
                                        </p:attrNameLst>
                                      </p:cBhvr>
                                      <p:to>
                                        <p:strVal val="visible"/>
                                      </p:to>
                                    </p:set>
                                    <p:anim calcmode="lin" valueType="num">
                                      <p:cBhvr additive="base">
                                        <p:cTn id="19" dur="500" fill="hold"/>
                                        <p:tgtEl>
                                          <p:spTgt spid="60419"/>
                                        </p:tgtEl>
                                        <p:attrNameLst>
                                          <p:attrName>ppt_x</p:attrName>
                                        </p:attrNameLst>
                                      </p:cBhvr>
                                      <p:tavLst>
                                        <p:tav tm="0">
                                          <p:val>
                                            <p:strVal val="1+#ppt_w/2"/>
                                          </p:val>
                                        </p:tav>
                                        <p:tav tm="100000">
                                          <p:val>
                                            <p:strVal val="#ppt_x"/>
                                          </p:val>
                                        </p:tav>
                                      </p:tavLst>
                                    </p:anim>
                                    <p:anim calcmode="lin" valueType="num">
                                      <p:cBhvr additive="base">
                                        <p:cTn id="20" dur="500" fill="hold"/>
                                        <p:tgtEl>
                                          <p:spTgt spid="604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autoUpdateAnimBg="0"/>
      <p:bldP spid="60420"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282" name="Rectangle 2"/>
          <p:cNvSpPr>
            <a:spLocks noGrp="1" noChangeArrowheads="1"/>
          </p:cNvSpPr>
          <p:nvPr>
            <p:ph type="title"/>
          </p:nvPr>
        </p:nvSpPr>
        <p:spPr>
          <a:xfrm>
            <a:off x="250825" y="228600"/>
            <a:ext cx="7959725" cy="914400"/>
          </a:xfrm>
        </p:spPr>
        <p:txBody>
          <a:bodyPr>
            <a:normAutofit fontScale="90000"/>
          </a:bodyPr>
          <a:lstStyle/>
          <a:p>
            <a:r>
              <a:rPr lang="ru-RU" altLang="ru-RU" sz="3600" i="1" dirty="0"/>
              <a:t>Для </a:t>
            </a:r>
            <a:r>
              <a:rPr lang="ru-RU" altLang="ru-RU" sz="3600" i="1" dirty="0" err="1"/>
              <a:t>виявлення</a:t>
            </a:r>
            <a:r>
              <a:rPr lang="ru-RU" altLang="ru-RU" sz="3600" i="1" dirty="0"/>
              <a:t>, </a:t>
            </a:r>
            <a:r>
              <a:rPr lang="ru-RU" altLang="ru-RU" sz="3600" i="1" dirty="0" err="1"/>
              <a:t>огляду</a:t>
            </a:r>
            <a:r>
              <a:rPr lang="ru-RU" altLang="ru-RU" sz="3600" i="1" dirty="0"/>
              <a:t> й </a:t>
            </a:r>
            <a:r>
              <a:rPr lang="ru-RU" altLang="ru-RU" sz="3600" i="1" dirty="0" err="1"/>
              <a:t>фіксації</a:t>
            </a:r>
            <a:r>
              <a:rPr lang="ru-RU" altLang="ru-RU" sz="3600" i="1" dirty="0"/>
              <a:t> </a:t>
            </a:r>
            <a:r>
              <a:rPr lang="ru-RU" altLang="ru-RU" sz="3600" i="1" dirty="0" err="1"/>
              <a:t>слідів</a:t>
            </a:r>
            <a:r>
              <a:rPr lang="ru-RU" altLang="ru-RU" sz="3600" i="1" dirty="0"/>
              <a:t> транспорту</a:t>
            </a:r>
            <a:endParaRPr lang="ru-RU" altLang="ru-RU" sz="3600" i="1" dirty="0" smtClean="0"/>
          </a:p>
        </p:txBody>
      </p:sp>
      <p:sp>
        <p:nvSpPr>
          <p:cNvPr id="737283" name="Rectangle 3"/>
          <p:cNvSpPr>
            <a:spLocks noGrp="1" noChangeArrowheads="1"/>
          </p:cNvSpPr>
          <p:nvPr>
            <p:ph idx="1"/>
          </p:nvPr>
        </p:nvSpPr>
        <p:spPr>
          <a:xfrm>
            <a:off x="395288" y="1341438"/>
            <a:ext cx="8280400" cy="4895850"/>
          </a:xfrm>
        </p:spPr>
        <p:txBody>
          <a:bodyPr/>
          <a:lstStyle/>
          <a:p>
            <a:pPr>
              <a:lnSpc>
                <a:spcPct val="80000"/>
              </a:lnSpc>
              <a:buNone/>
            </a:pPr>
            <a:r>
              <a:rPr lang="ru-RU" altLang="ru-RU" sz="3600" b="1" dirty="0"/>
              <a:t> </a:t>
            </a:r>
            <a:r>
              <a:rPr lang="ru-RU" altLang="ru-RU" sz="3600" b="1" dirty="0" err="1"/>
              <a:t>застосовуються</a:t>
            </a:r>
            <a:r>
              <a:rPr lang="ru-RU" altLang="ru-RU" sz="3600" b="1" dirty="0"/>
              <a:t> </a:t>
            </a:r>
            <a:r>
              <a:rPr lang="ru-RU" altLang="ru-RU" sz="3600" b="1" dirty="0" err="1"/>
              <a:t>загальні</a:t>
            </a:r>
            <a:r>
              <a:rPr lang="ru-RU" altLang="ru-RU" sz="3600" b="1" dirty="0"/>
              <a:t> правила </a:t>
            </a:r>
            <a:r>
              <a:rPr lang="ru-RU" altLang="ru-RU" sz="3600" b="1" dirty="0" err="1"/>
              <a:t>огляду</a:t>
            </a:r>
            <a:r>
              <a:rPr lang="ru-RU" altLang="ru-RU" sz="3600" b="1" dirty="0"/>
              <a:t> й </a:t>
            </a:r>
            <a:r>
              <a:rPr lang="ru-RU" altLang="ru-RU" sz="3600" b="1" dirty="0" err="1"/>
              <a:t>фіксації</a:t>
            </a:r>
            <a:r>
              <a:rPr lang="ru-RU" altLang="ru-RU" sz="3600" b="1" dirty="0"/>
              <a:t> </a:t>
            </a:r>
            <a:r>
              <a:rPr lang="ru-RU" altLang="ru-RU" sz="3600" b="1" dirty="0" err="1" smtClean="0"/>
              <a:t>трасологічних</a:t>
            </a:r>
            <a:r>
              <a:rPr lang="ru-RU" altLang="ru-RU" sz="3600" b="1" dirty="0" smtClean="0"/>
              <a:t> </a:t>
            </a:r>
            <a:r>
              <a:rPr lang="ru-RU" altLang="ru-RU" sz="3600" b="1" dirty="0" err="1"/>
              <a:t>об'єктів</a:t>
            </a:r>
            <a:r>
              <a:rPr lang="ru-RU" altLang="ru-RU" sz="3600" b="1" dirty="0"/>
              <a:t>. </a:t>
            </a:r>
          </a:p>
          <a:p>
            <a:pPr>
              <a:lnSpc>
                <a:spcPct val="80000"/>
              </a:lnSpc>
              <a:buNone/>
            </a:pPr>
            <a:r>
              <a:rPr lang="ru-RU" altLang="ru-RU" sz="3600" b="1" dirty="0"/>
              <a:t>  </a:t>
            </a:r>
            <a:r>
              <a:rPr lang="ru-RU" altLang="ru-RU" sz="3600" b="1" dirty="0" err="1"/>
              <a:t>Сліди</a:t>
            </a:r>
            <a:r>
              <a:rPr lang="ru-RU" altLang="ru-RU" sz="3600" b="1" dirty="0"/>
              <a:t> </a:t>
            </a:r>
            <a:r>
              <a:rPr lang="ru-RU" altLang="ru-RU" sz="3600" b="1" dirty="0" err="1"/>
              <a:t>коліс</a:t>
            </a:r>
            <a:r>
              <a:rPr lang="ru-RU" altLang="ru-RU" sz="3600" b="1" dirty="0"/>
              <a:t> </a:t>
            </a:r>
            <a:r>
              <a:rPr lang="ru-RU" altLang="ru-RU" sz="3600" b="1" dirty="0" err="1"/>
              <a:t>рекомендується</a:t>
            </a:r>
            <a:r>
              <a:rPr lang="ru-RU" altLang="ru-RU" sz="3600" b="1" dirty="0"/>
              <a:t> </a:t>
            </a:r>
            <a:r>
              <a:rPr lang="ru-RU" altLang="ru-RU" sz="3600" b="1" dirty="0" err="1"/>
              <a:t>фотографувати</a:t>
            </a:r>
            <a:r>
              <a:rPr lang="ru-RU" altLang="ru-RU" sz="3600" b="1" dirty="0"/>
              <a:t> </a:t>
            </a:r>
            <a:r>
              <a:rPr lang="ru-RU" altLang="ru-RU" sz="3600" b="1" dirty="0" err="1"/>
              <a:t>панорамним</a:t>
            </a:r>
            <a:r>
              <a:rPr lang="ru-RU" altLang="ru-RU" sz="3600" b="1" dirty="0"/>
              <a:t> способом, з масштабом. </a:t>
            </a:r>
          </a:p>
          <a:p>
            <a:pPr>
              <a:lnSpc>
                <a:spcPct val="80000"/>
              </a:lnSpc>
              <a:buNone/>
            </a:pPr>
            <a:r>
              <a:rPr lang="ru-RU" altLang="ru-RU" sz="3600" b="1" dirty="0"/>
              <a:t>  З </a:t>
            </a:r>
            <a:r>
              <a:rPr lang="ru-RU" altLang="ru-RU" sz="3600" b="1" dirty="0" err="1"/>
              <a:t>окремих</a:t>
            </a:r>
            <a:r>
              <a:rPr lang="ru-RU" altLang="ru-RU" sz="3600" b="1" dirty="0"/>
              <a:t> </a:t>
            </a:r>
            <a:r>
              <a:rPr lang="ru-RU" altLang="ru-RU" sz="3600" b="1" dirty="0" err="1"/>
              <a:t>ділянок</a:t>
            </a:r>
            <a:r>
              <a:rPr lang="ru-RU" altLang="ru-RU" sz="3600" b="1" dirty="0"/>
              <a:t> таких </a:t>
            </a:r>
            <a:r>
              <a:rPr lang="ru-RU" altLang="ru-RU" sz="3600" b="1" dirty="0" err="1"/>
              <a:t>слідів</a:t>
            </a:r>
            <a:r>
              <a:rPr lang="ru-RU" altLang="ru-RU" sz="3600" b="1" dirty="0"/>
              <a:t>, </a:t>
            </a:r>
            <a:r>
              <a:rPr lang="ru-RU" altLang="ru-RU" sz="3600" b="1" dirty="0" err="1"/>
              <a:t>що</a:t>
            </a:r>
            <a:r>
              <a:rPr lang="ru-RU" altLang="ru-RU" sz="3600" b="1" dirty="0"/>
              <a:t> </a:t>
            </a:r>
            <a:r>
              <a:rPr lang="ru-RU" altLang="ru-RU" sz="3600" b="1" dirty="0" err="1"/>
              <a:t>містять</a:t>
            </a:r>
            <a:r>
              <a:rPr lang="ru-RU" altLang="ru-RU" sz="3600" b="1" dirty="0"/>
              <a:t> </a:t>
            </a:r>
            <a:r>
              <a:rPr lang="ru-RU" altLang="ru-RU" sz="3600" b="1" dirty="0" err="1"/>
              <a:t>найбільшу</a:t>
            </a:r>
            <a:r>
              <a:rPr lang="ru-RU" altLang="ru-RU" sz="3600" b="1" dirty="0"/>
              <a:t> </a:t>
            </a:r>
            <a:r>
              <a:rPr lang="ru-RU" altLang="ru-RU" sz="3600" b="1" dirty="0" err="1"/>
              <a:t>кількість</a:t>
            </a:r>
            <a:r>
              <a:rPr lang="ru-RU" altLang="ru-RU" sz="3600" b="1" dirty="0"/>
              <a:t> </a:t>
            </a:r>
            <a:r>
              <a:rPr lang="ru-RU" altLang="ru-RU" sz="3600" b="1" dirty="0" err="1" smtClean="0"/>
              <a:t>окремих</a:t>
            </a:r>
            <a:r>
              <a:rPr lang="ru-RU" altLang="ru-RU" sz="3600" b="1" dirty="0" smtClean="0"/>
              <a:t> </a:t>
            </a:r>
            <a:r>
              <a:rPr lang="ru-RU" altLang="ru-RU" sz="3600" b="1" dirty="0" err="1" smtClean="0"/>
              <a:t>ознак</a:t>
            </a:r>
            <a:r>
              <a:rPr lang="ru-RU" altLang="ru-RU" sz="3600" b="1" dirty="0"/>
              <a:t>, </a:t>
            </a:r>
            <a:r>
              <a:rPr lang="ru-RU" altLang="ru-RU" sz="3600" b="1" dirty="0" err="1"/>
              <a:t>виготовляють</a:t>
            </a:r>
            <a:r>
              <a:rPr lang="ru-RU" altLang="ru-RU" sz="3600" b="1" dirty="0"/>
              <a:t> </a:t>
            </a:r>
            <a:r>
              <a:rPr lang="ru-RU" altLang="ru-RU" sz="3600" b="1" dirty="0" err="1"/>
              <a:t>гіпсові</a:t>
            </a:r>
            <a:r>
              <a:rPr lang="ru-RU" altLang="ru-RU" sz="3600" b="1" dirty="0"/>
              <a:t> </a:t>
            </a:r>
            <a:r>
              <a:rPr lang="ru-RU" altLang="ru-RU" sz="3600" b="1" dirty="0" err="1"/>
              <a:t>зліпки</a:t>
            </a:r>
            <a:r>
              <a:rPr lang="ru-RU" altLang="ru-RU" sz="3600" b="1" dirty="0"/>
              <a:t>. </a:t>
            </a:r>
            <a:endParaRPr lang="ru-RU" altLang="ru-RU" sz="3600" b="1" dirty="0" smtClean="0"/>
          </a:p>
        </p:txBody>
      </p:sp>
    </p:spTree>
    <p:extLst>
      <p:ext uri="{BB962C8B-B14F-4D97-AF65-F5344CB8AC3E}">
        <p14:creationId xmlns:p14="http://schemas.microsoft.com/office/powerpoint/2010/main" val="1371542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37282"/>
                                        </p:tgtEl>
                                        <p:attrNameLst>
                                          <p:attrName>style.visibility</p:attrName>
                                        </p:attrNameLst>
                                      </p:cBhvr>
                                      <p:to>
                                        <p:strVal val="visible"/>
                                      </p:to>
                                    </p:set>
                                    <p:animEffect transition="in" filter="wipe(down)">
                                      <p:cBhvr>
                                        <p:cTn id="7" dur="500"/>
                                        <p:tgtEl>
                                          <p:spTgt spid="737282"/>
                                        </p:tgtEl>
                                      </p:cBhvr>
                                    </p:animEffect>
                                  </p:childTnLst>
                                </p:cTn>
                              </p:par>
                            </p:childTnLst>
                          </p:cTn>
                        </p:par>
                        <p:par>
                          <p:cTn id="8" fill="hold" nodeType="afterGroup">
                            <p:stCondLst>
                              <p:cond delay="500"/>
                            </p:stCondLst>
                            <p:childTnLst>
                              <p:par>
                                <p:cTn id="9" presetID="40" presetClass="entr" presetSubtype="0" fill="hold" grpId="0" nodeType="afterEffect">
                                  <p:stCondLst>
                                    <p:cond delay="0"/>
                                  </p:stCondLst>
                                  <p:childTnLst>
                                    <p:set>
                                      <p:cBhvr>
                                        <p:cTn id="10" dur="1" fill="hold">
                                          <p:stCondLst>
                                            <p:cond delay="0"/>
                                          </p:stCondLst>
                                        </p:cTn>
                                        <p:tgtEl>
                                          <p:spTgt spid="737283">
                                            <p:txEl>
                                              <p:pRg st="0" end="0"/>
                                            </p:txEl>
                                          </p:spTgt>
                                        </p:tgtEl>
                                        <p:attrNameLst>
                                          <p:attrName>style.visibility</p:attrName>
                                        </p:attrNameLst>
                                      </p:cBhvr>
                                      <p:to>
                                        <p:strVal val="visible"/>
                                      </p:to>
                                    </p:set>
                                    <p:animEffect transition="in" filter="fade">
                                      <p:cBhvr>
                                        <p:cTn id="11" dur="1000">
                                          <p:stCondLst>
                                            <p:cond delay="0"/>
                                          </p:stCondLst>
                                        </p:cTn>
                                        <p:tgtEl>
                                          <p:spTgt spid="737283">
                                            <p:txEl>
                                              <p:pRg st="0" end="0"/>
                                            </p:txEl>
                                          </p:spTgt>
                                        </p:tgtEl>
                                      </p:cBhvr>
                                    </p:animEffect>
                                    <p:anim calcmode="lin" valueType="num">
                                      <p:cBhvr>
                                        <p:cTn id="12" dur="1000" fill="hold">
                                          <p:stCondLst>
                                            <p:cond delay="0"/>
                                          </p:stCondLst>
                                        </p:cTn>
                                        <p:tgtEl>
                                          <p:spTgt spid="737283">
                                            <p:txEl>
                                              <p:pRg st="0" end="0"/>
                                            </p:txEl>
                                          </p:spTgt>
                                        </p:tgtEl>
                                        <p:attrNameLst>
                                          <p:attrName>ppt_x</p:attrName>
                                        </p:attrNameLst>
                                      </p:cBhvr>
                                      <p:tavLst>
                                        <p:tav tm="0">
                                          <p:val>
                                            <p:strVal val="#ppt_x-.1"/>
                                          </p:val>
                                        </p:tav>
                                        <p:tav tm="100000">
                                          <p:val>
                                            <p:strVal val="#ppt_x"/>
                                          </p:val>
                                        </p:tav>
                                      </p:tavLst>
                                    </p:anim>
                                    <p:anim calcmode="lin" valueType="num">
                                      <p:cBhvr>
                                        <p:cTn id="13" dur="1000" fill="hold">
                                          <p:stCondLst>
                                            <p:cond delay="0"/>
                                          </p:stCondLst>
                                        </p:cTn>
                                        <p:tgtEl>
                                          <p:spTgt spid="737283">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40" presetClass="entr" presetSubtype="0" fill="hold" grpId="0" nodeType="afterEffect">
                                  <p:stCondLst>
                                    <p:cond delay="0"/>
                                  </p:stCondLst>
                                  <p:childTnLst>
                                    <p:set>
                                      <p:cBhvr>
                                        <p:cTn id="16" dur="1" fill="hold">
                                          <p:stCondLst>
                                            <p:cond delay="0"/>
                                          </p:stCondLst>
                                        </p:cTn>
                                        <p:tgtEl>
                                          <p:spTgt spid="737283">
                                            <p:txEl>
                                              <p:pRg st="1" end="1"/>
                                            </p:txEl>
                                          </p:spTgt>
                                        </p:tgtEl>
                                        <p:attrNameLst>
                                          <p:attrName>style.visibility</p:attrName>
                                        </p:attrNameLst>
                                      </p:cBhvr>
                                      <p:to>
                                        <p:strVal val="visible"/>
                                      </p:to>
                                    </p:set>
                                    <p:animEffect transition="in" filter="fade">
                                      <p:cBhvr>
                                        <p:cTn id="17" dur="1000">
                                          <p:stCondLst>
                                            <p:cond delay="0"/>
                                          </p:stCondLst>
                                        </p:cTn>
                                        <p:tgtEl>
                                          <p:spTgt spid="737283">
                                            <p:txEl>
                                              <p:pRg st="1" end="1"/>
                                            </p:txEl>
                                          </p:spTgt>
                                        </p:tgtEl>
                                      </p:cBhvr>
                                    </p:animEffect>
                                    <p:anim calcmode="lin" valueType="num">
                                      <p:cBhvr>
                                        <p:cTn id="18" dur="1000" fill="hold">
                                          <p:stCondLst>
                                            <p:cond delay="0"/>
                                          </p:stCondLst>
                                        </p:cTn>
                                        <p:tgtEl>
                                          <p:spTgt spid="737283">
                                            <p:txEl>
                                              <p:pRg st="1" end="1"/>
                                            </p:txEl>
                                          </p:spTgt>
                                        </p:tgtEl>
                                        <p:attrNameLst>
                                          <p:attrName>ppt_x</p:attrName>
                                        </p:attrNameLst>
                                      </p:cBhvr>
                                      <p:tavLst>
                                        <p:tav tm="0">
                                          <p:val>
                                            <p:strVal val="#ppt_x-.1"/>
                                          </p:val>
                                        </p:tav>
                                        <p:tav tm="100000">
                                          <p:val>
                                            <p:strVal val="#ppt_x"/>
                                          </p:val>
                                        </p:tav>
                                      </p:tavLst>
                                    </p:anim>
                                    <p:anim calcmode="lin" valueType="num">
                                      <p:cBhvr>
                                        <p:cTn id="19" dur="1000" fill="hold">
                                          <p:stCondLst>
                                            <p:cond delay="0"/>
                                          </p:stCondLst>
                                        </p:cTn>
                                        <p:tgtEl>
                                          <p:spTgt spid="737283">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2500"/>
                            </p:stCondLst>
                            <p:childTnLst>
                              <p:par>
                                <p:cTn id="21" presetID="40" presetClass="entr" presetSubtype="0" fill="hold" grpId="0" nodeType="afterEffect">
                                  <p:stCondLst>
                                    <p:cond delay="0"/>
                                  </p:stCondLst>
                                  <p:childTnLst>
                                    <p:set>
                                      <p:cBhvr>
                                        <p:cTn id="22" dur="1" fill="hold">
                                          <p:stCondLst>
                                            <p:cond delay="0"/>
                                          </p:stCondLst>
                                        </p:cTn>
                                        <p:tgtEl>
                                          <p:spTgt spid="737283">
                                            <p:txEl>
                                              <p:pRg st="2" end="2"/>
                                            </p:txEl>
                                          </p:spTgt>
                                        </p:tgtEl>
                                        <p:attrNameLst>
                                          <p:attrName>style.visibility</p:attrName>
                                        </p:attrNameLst>
                                      </p:cBhvr>
                                      <p:to>
                                        <p:strVal val="visible"/>
                                      </p:to>
                                    </p:set>
                                    <p:animEffect transition="in" filter="fade">
                                      <p:cBhvr>
                                        <p:cTn id="23" dur="1000">
                                          <p:stCondLst>
                                            <p:cond delay="0"/>
                                          </p:stCondLst>
                                        </p:cTn>
                                        <p:tgtEl>
                                          <p:spTgt spid="737283">
                                            <p:txEl>
                                              <p:pRg st="2" end="2"/>
                                            </p:txEl>
                                          </p:spTgt>
                                        </p:tgtEl>
                                      </p:cBhvr>
                                    </p:animEffect>
                                    <p:anim calcmode="lin" valueType="num">
                                      <p:cBhvr>
                                        <p:cTn id="24" dur="1000" fill="hold">
                                          <p:stCondLst>
                                            <p:cond delay="0"/>
                                          </p:stCondLst>
                                        </p:cTn>
                                        <p:tgtEl>
                                          <p:spTgt spid="737283">
                                            <p:txEl>
                                              <p:pRg st="2" end="2"/>
                                            </p:txEl>
                                          </p:spTgt>
                                        </p:tgtEl>
                                        <p:attrNameLst>
                                          <p:attrName>ppt_x</p:attrName>
                                        </p:attrNameLst>
                                      </p:cBhvr>
                                      <p:tavLst>
                                        <p:tav tm="0">
                                          <p:val>
                                            <p:strVal val="#ppt_x-.1"/>
                                          </p:val>
                                        </p:tav>
                                        <p:tav tm="100000">
                                          <p:val>
                                            <p:strVal val="#ppt_x"/>
                                          </p:val>
                                        </p:tav>
                                      </p:tavLst>
                                    </p:anim>
                                    <p:anim calcmode="lin" valueType="num">
                                      <p:cBhvr>
                                        <p:cTn id="25" dur="1000" fill="hold">
                                          <p:stCondLst>
                                            <p:cond delay="0"/>
                                          </p:stCondLst>
                                        </p:cTn>
                                        <p:tgtEl>
                                          <p:spTgt spid="73728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282" grpId="0"/>
      <p:bldP spid="737283" grpId="0" build="p"/>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8306" name="Rectangle 2"/>
          <p:cNvSpPr>
            <a:spLocks noGrp="1" noChangeArrowheads="1"/>
          </p:cNvSpPr>
          <p:nvPr>
            <p:ph type="title"/>
          </p:nvPr>
        </p:nvSpPr>
        <p:spPr>
          <a:xfrm>
            <a:off x="250825" y="228600"/>
            <a:ext cx="7959725" cy="914400"/>
          </a:xfrm>
        </p:spPr>
        <p:txBody>
          <a:bodyPr>
            <a:normAutofit/>
          </a:bodyPr>
          <a:lstStyle/>
          <a:p>
            <a:pPr eaLnBrk="1" hangingPunct="1"/>
            <a:r>
              <a:rPr lang="ru-RU" altLang="ru-RU" sz="3600" b="1" i="1" dirty="0" smtClean="0"/>
              <a:t>На </a:t>
            </a:r>
            <a:r>
              <a:rPr lang="ru-RU" altLang="ru-RU" sz="3600" b="1" i="1" dirty="0" err="1" smtClean="0"/>
              <a:t>трасологічну</a:t>
            </a:r>
            <a:r>
              <a:rPr lang="ru-RU" altLang="ru-RU" sz="3600" b="1" i="1" dirty="0" smtClean="0"/>
              <a:t> </a:t>
            </a:r>
            <a:r>
              <a:rPr lang="ru-RU" altLang="ru-RU" sz="3600" b="1" i="1" dirty="0" err="1" smtClean="0"/>
              <a:t>експертизу</a:t>
            </a:r>
            <a:endParaRPr lang="ru-RU" altLang="ru-RU" sz="3600" i="1" dirty="0" smtClean="0"/>
          </a:p>
        </p:txBody>
      </p:sp>
      <p:sp>
        <p:nvSpPr>
          <p:cNvPr id="738307" name="Rectangle 3"/>
          <p:cNvSpPr>
            <a:spLocks noGrp="1" noChangeArrowheads="1"/>
          </p:cNvSpPr>
          <p:nvPr>
            <p:ph idx="1"/>
          </p:nvPr>
        </p:nvSpPr>
        <p:spPr>
          <a:xfrm>
            <a:off x="395288" y="1341438"/>
            <a:ext cx="8280400" cy="4895850"/>
          </a:xfrm>
        </p:spPr>
        <p:txBody>
          <a:bodyPr/>
          <a:lstStyle/>
          <a:p>
            <a:pPr>
              <a:lnSpc>
                <a:spcPct val="90000"/>
              </a:lnSpc>
              <a:buNone/>
            </a:pPr>
            <a:r>
              <a:rPr lang="ru-RU" altLang="ru-RU" sz="2800" b="1" dirty="0" smtClean="0"/>
              <a:t>     </a:t>
            </a:r>
            <a:r>
              <a:rPr lang="ru-RU" altLang="ru-RU" sz="3800" b="1" dirty="0" smtClean="0"/>
              <a:t>з </a:t>
            </a:r>
            <a:r>
              <a:rPr lang="ru-RU" altLang="ru-RU" sz="3800" b="1" dirty="0"/>
              <a:t>метою </a:t>
            </a:r>
            <a:r>
              <a:rPr lang="ru-RU" altLang="ru-RU" sz="3800" b="1" dirty="0" err="1"/>
              <a:t>ототожнення</a:t>
            </a:r>
            <a:r>
              <a:rPr lang="ru-RU" altLang="ru-RU" sz="3800" b="1" dirty="0"/>
              <a:t> транспортного </a:t>
            </a:r>
            <a:r>
              <a:rPr lang="ru-RU" altLang="ru-RU" sz="3800" b="1" dirty="0" err="1"/>
              <a:t>засобу</a:t>
            </a:r>
            <a:r>
              <a:rPr lang="ru-RU" altLang="ru-RU" sz="3800" b="1" dirty="0"/>
              <a:t> </a:t>
            </a:r>
            <a:r>
              <a:rPr lang="ru-RU" altLang="ru-RU" sz="3800" b="1" dirty="0" smtClean="0"/>
              <a:t>за </a:t>
            </a:r>
            <a:r>
              <a:rPr lang="ru-RU" altLang="ru-RU" sz="3800" b="1" dirty="0" err="1"/>
              <a:t>його</a:t>
            </a:r>
            <a:r>
              <a:rPr lang="ru-RU" altLang="ru-RU" sz="3800" b="1" dirty="0"/>
              <a:t> </a:t>
            </a:r>
            <a:r>
              <a:rPr lang="ru-RU" altLang="ru-RU" sz="3800" b="1" dirty="0" err="1" smtClean="0"/>
              <a:t>слідами</a:t>
            </a:r>
            <a:r>
              <a:rPr lang="ru-RU" altLang="ru-RU" sz="3800" b="1" dirty="0" smtClean="0"/>
              <a:t> </a:t>
            </a:r>
            <a:r>
              <a:rPr lang="ru-RU" altLang="ru-RU" sz="3800" b="1" dirty="0" err="1"/>
              <a:t>необхідно</a:t>
            </a:r>
            <a:r>
              <a:rPr lang="ru-RU" altLang="ru-RU" sz="3800" b="1" dirty="0"/>
              <a:t> </a:t>
            </a:r>
            <a:r>
              <a:rPr lang="ru-RU" altLang="ru-RU" sz="3800" b="1" dirty="0" err="1"/>
              <a:t>направляти</a:t>
            </a:r>
            <a:r>
              <a:rPr lang="ru-RU" altLang="ru-RU" sz="3800" b="1" dirty="0"/>
              <a:t> </a:t>
            </a:r>
            <a:r>
              <a:rPr lang="ru-RU" altLang="ru-RU" sz="3800" b="1" dirty="0" err="1"/>
              <a:t>копії</a:t>
            </a:r>
            <a:r>
              <a:rPr lang="ru-RU" altLang="ru-RU" sz="3800" b="1" dirty="0"/>
              <a:t> </a:t>
            </a:r>
            <a:r>
              <a:rPr lang="ru-RU" altLang="ru-RU" sz="3800" b="1" dirty="0" err="1"/>
              <a:t>слідів</a:t>
            </a:r>
            <a:r>
              <a:rPr lang="ru-RU" altLang="ru-RU" sz="3800" b="1" dirty="0"/>
              <a:t> (</a:t>
            </a:r>
            <a:r>
              <a:rPr lang="ru-RU" altLang="ru-RU" sz="3800" b="1" dirty="0" err="1"/>
              <a:t>зліпок</a:t>
            </a:r>
            <a:r>
              <a:rPr lang="ru-RU" altLang="ru-RU" sz="3800" b="1" dirty="0"/>
              <a:t>, </a:t>
            </a:r>
            <a:r>
              <a:rPr lang="ru-RU" altLang="ru-RU" sz="3800" b="1" dirty="0" err="1"/>
              <a:t>масштабний</a:t>
            </a:r>
            <a:r>
              <a:rPr lang="ru-RU" altLang="ru-RU" sz="3800" b="1" dirty="0"/>
              <a:t> </a:t>
            </a:r>
            <a:r>
              <a:rPr lang="ru-RU" altLang="ru-RU" sz="3800" b="1" dirty="0" err="1"/>
              <a:t>фотознімок</a:t>
            </a:r>
            <a:r>
              <a:rPr lang="ru-RU" altLang="ru-RU" sz="3800" b="1" dirty="0"/>
              <a:t>), схему </a:t>
            </a:r>
            <a:r>
              <a:rPr lang="ru-RU" altLang="ru-RU" sz="3800" b="1" dirty="0" err="1"/>
              <a:t>розташування</a:t>
            </a:r>
            <a:r>
              <a:rPr lang="ru-RU" altLang="ru-RU" sz="3800" b="1" dirty="0"/>
              <a:t> </a:t>
            </a:r>
            <a:r>
              <a:rPr lang="ru-RU" altLang="ru-RU" sz="3800" b="1" dirty="0" err="1"/>
              <a:t>слідів</a:t>
            </a:r>
            <a:r>
              <a:rPr lang="ru-RU" altLang="ru-RU" sz="3800" b="1" dirty="0"/>
              <a:t>, а </a:t>
            </a:r>
            <a:r>
              <a:rPr lang="ru-RU" altLang="ru-RU" sz="3800" b="1" dirty="0" err="1"/>
              <a:t>також</a:t>
            </a:r>
            <a:r>
              <a:rPr lang="ru-RU" altLang="ru-RU" sz="3800" b="1" dirty="0"/>
              <a:t> </a:t>
            </a:r>
            <a:r>
              <a:rPr lang="ru-RU" altLang="ru-RU" sz="3800" b="1" dirty="0" err="1"/>
              <a:t>шини</a:t>
            </a:r>
            <a:r>
              <a:rPr lang="ru-RU" altLang="ru-RU" sz="3800" b="1" dirty="0"/>
              <a:t>, </a:t>
            </a:r>
            <a:r>
              <a:rPr lang="ru-RU" altLang="ru-RU" sz="3800" b="1" dirty="0" err="1"/>
              <a:t>які</a:t>
            </a:r>
            <a:r>
              <a:rPr lang="ru-RU" altLang="ru-RU" sz="3800" b="1" dirty="0"/>
              <a:t> могли </a:t>
            </a:r>
            <a:r>
              <a:rPr lang="ru-RU" altLang="ru-RU" sz="3800" b="1" dirty="0" err="1"/>
              <a:t>залишити</a:t>
            </a:r>
            <a:r>
              <a:rPr lang="ru-RU" altLang="ru-RU" sz="3800" b="1" dirty="0"/>
              <a:t> </a:t>
            </a:r>
            <a:r>
              <a:rPr lang="ru-RU" altLang="ru-RU" sz="3800" b="1" dirty="0" err="1"/>
              <a:t>ці</a:t>
            </a:r>
            <a:r>
              <a:rPr lang="ru-RU" altLang="ru-RU" sz="3800" b="1" dirty="0"/>
              <a:t> </a:t>
            </a:r>
            <a:r>
              <a:rPr lang="ru-RU" altLang="ru-RU" sz="3800" b="1" dirty="0" err="1"/>
              <a:t>сліди</a:t>
            </a:r>
            <a:r>
              <a:rPr lang="ru-RU" altLang="ru-RU" sz="3800" b="1" dirty="0"/>
              <a:t>. </a:t>
            </a:r>
          </a:p>
        </p:txBody>
      </p:sp>
    </p:spTree>
    <p:extLst>
      <p:ext uri="{BB962C8B-B14F-4D97-AF65-F5344CB8AC3E}">
        <p14:creationId xmlns:p14="http://schemas.microsoft.com/office/powerpoint/2010/main" val="2904273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38306"/>
                                        </p:tgtEl>
                                        <p:attrNameLst>
                                          <p:attrName>style.visibility</p:attrName>
                                        </p:attrNameLst>
                                      </p:cBhvr>
                                      <p:to>
                                        <p:strVal val="visible"/>
                                      </p:to>
                                    </p:set>
                                    <p:animEffect transition="in" filter="wipe(down)">
                                      <p:cBhvr>
                                        <p:cTn id="7" dur="500"/>
                                        <p:tgtEl>
                                          <p:spTgt spid="738306"/>
                                        </p:tgtEl>
                                      </p:cBhvr>
                                    </p:animEffect>
                                  </p:childTnLst>
                                </p:cTn>
                              </p:par>
                            </p:childTnLst>
                          </p:cTn>
                        </p:par>
                        <p:par>
                          <p:cTn id="8" fill="hold" nodeType="afterGroup">
                            <p:stCondLst>
                              <p:cond delay="500"/>
                            </p:stCondLst>
                            <p:childTnLst>
                              <p:par>
                                <p:cTn id="9" presetID="40" presetClass="entr" presetSubtype="0" fill="hold" grpId="0" nodeType="afterEffect">
                                  <p:stCondLst>
                                    <p:cond delay="0"/>
                                  </p:stCondLst>
                                  <p:childTnLst>
                                    <p:set>
                                      <p:cBhvr>
                                        <p:cTn id="10" dur="1" fill="hold">
                                          <p:stCondLst>
                                            <p:cond delay="0"/>
                                          </p:stCondLst>
                                        </p:cTn>
                                        <p:tgtEl>
                                          <p:spTgt spid="738307">
                                            <p:txEl>
                                              <p:pRg st="0" end="0"/>
                                            </p:txEl>
                                          </p:spTgt>
                                        </p:tgtEl>
                                        <p:attrNameLst>
                                          <p:attrName>style.visibility</p:attrName>
                                        </p:attrNameLst>
                                      </p:cBhvr>
                                      <p:to>
                                        <p:strVal val="visible"/>
                                      </p:to>
                                    </p:set>
                                    <p:animEffect transition="in" filter="fade">
                                      <p:cBhvr>
                                        <p:cTn id="11" dur="1000">
                                          <p:stCondLst>
                                            <p:cond delay="0"/>
                                          </p:stCondLst>
                                        </p:cTn>
                                        <p:tgtEl>
                                          <p:spTgt spid="738307">
                                            <p:txEl>
                                              <p:pRg st="0" end="0"/>
                                            </p:txEl>
                                          </p:spTgt>
                                        </p:tgtEl>
                                      </p:cBhvr>
                                    </p:animEffect>
                                    <p:anim calcmode="lin" valueType="num">
                                      <p:cBhvr>
                                        <p:cTn id="12" dur="1000" fill="hold">
                                          <p:stCondLst>
                                            <p:cond delay="0"/>
                                          </p:stCondLst>
                                        </p:cTn>
                                        <p:tgtEl>
                                          <p:spTgt spid="738307">
                                            <p:txEl>
                                              <p:pRg st="0" end="0"/>
                                            </p:txEl>
                                          </p:spTgt>
                                        </p:tgtEl>
                                        <p:attrNameLst>
                                          <p:attrName>ppt_x</p:attrName>
                                        </p:attrNameLst>
                                      </p:cBhvr>
                                      <p:tavLst>
                                        <p:tav tm="0">
                                          <p:val>
                                            <p:strVal val="#ppt_x-.1"/>
                                          </p:val>
                                        </p:tav>
                                        <p:tav tm="100000">
                                          <p:val>
                                            <p:strVal val="#ppt_x"/>
                                          </p:val>
                                        </p:tav>
                                      </p:tavLst>
                                    </p:anim>
                                    <p:anim calcmode="lin" valueType="num">
                                      <p:cBhvr>
                                        <p:cTn id="13" dur="1000" fill="hold">
                                          <p:stCondLst>
                                            <p:cond delay="0"/>
                                          </p:stCondLst>
                                        </p:cTn>
                                        <p:tgtEl>
                                          <p:spTgt spid="73830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8306" grpId="0"/>
      <p:bldP spid="738307"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6978" name="Rectangle 2"/>
          <p:cNvSpPr>
            <a:spLocks noGrp="1" noChangeArrowheads="1"/>
          </p:cNvSpPr>
          <p:nvPr>
            <p:ph type="title"/>
          </p:nvPr>
        </p:nvSpPr>
        <p:spPr/>
        <p:txBody>
          <a:bodyPr/>
          <a:lstStyle/>
          <a:p>
            <a:pPr eaLnBrk="1" hangingPunct="1"/>
            <a:r>
              <a:rPr lang="ru-RU" altLang="ru-RU" sz="4400" b="1" i="1" smtClean="0"/>
              <a:t>Сліди-відображення</a:t>
            </a:r>
          </a:p>
        </p:txBody>
      </p:sp>
      <p:sp>
        <p:nvSpPr>
          <p:cNvPr id="766979" name="Rectangle 3"/>
          <p:cNvSpPr>
            <a:spLocks noGrp="1" noChangeArrowheads="1"/>
          </p:cNvSpPr>
          <p:nvPr>
            <p:ph idx="1"/>
          </p:nvPr>
        </p:nvSpPr>
        <p:spPr>
          <a:xfrm>
            <a:off x="250825" y="1484313"/>
            <a:ext cx="8424863" cy="4752975"/>
          </a:xfrm>
        </p:spPr>
        <p:txBody>
          <a:bodyPr/>
          <a:lstStyle/>
          <a:p>
            <a:pPr eaLnBrk="1" hangingPunct="1">
              <a:lnSpc>
                <a:spcPct val="90000"/>
              </a:lnSpc>
              <a:buFont typeface="Wingdings" pitchFamily="2" charset="2"/>
              <a:buNone/>
            </a:pPr>
            <a:r>
              <a:rPr lang="uk-UA" altLang="ru-RU" b="1" dirty="0" smtClean="0"/>
              <a:t>     </a:t>
            </a:r>
            <a:r>
              <a:rPr lang="uk-UA" altLang="ru-RU" sz="4000" b="1" dirty="0" smtClean="0"/>
              <a:t>Ділянки поверхні об'єктів, якими вони стикалися під час утворення сліду, називаються </a:t>
            </a:r>
            <a:r>
              <a:rPr lang="uk-UA" altLang="ru-RU" sz="4000" b="1" i="1" dirty="0" smtClean="0">
                <a:solidFill>
                  <a:srgbClr val="FFFF00"/>
                </a:solidFill>
              </a:rPr>
              <a:t>контактними </a:t>
            </a:r>
            <a:r>
              <a:rPr lang="uk-UA" altLang="ru-RU" sz="4000" b="1" i="1" dirty="0" smtClean="0"/>
              <a:t>поверхнями</a:t>
            </a:r>
            <a:r>
              <a:rPr lang="uk-UA" altLang="ru-RU" sz="4000" b="1" dirty="0" smtClean="0"/>
              <a:t>, а факт взаємодії - </a:t>
            </a:r>
            <a:r>
              <a:rPr lang="uk-UA" altLang="ru-RU" sz="4000" b="1" i="1" dirty="0" err="1" smtClean="0">
                <a:solidFill>
                  <a:srgbClr val="FFFF00"/>
                </a:solidFill>
              </a:rPr>
              <a:t>слідовим</a:t>
            </a:r>
            <a:r>
              <a:rPr lang="uk-UA" altLang="ru-RU" sz="4000" b="1" i="1" dirty="0" smtClean="0">
                <a:solidFill>
                  <a:srgbClr val="FFFF00"/>
                </a:solidFill>
              </a:rPr>
              <a:t> контактом</a:t>
            </a:r>
            <a:r>
              <a:rPr lang="uk-UA" altLang="ru-RU" sz="4000" b="1" dirty="0" smtClean="0"/>
              <a:t>. </a:t>
            </a:r>
          </a:p>
          <a:p>
            <a:pPr eaLnBrk="1" hangingPunct="1">
              <a:lnSpc>
                <a:spcPct val="90000"/>
              </a:lnSpc>
              <a:buFont typeface="Wingdings" pitchFamily="2" charset="2"/>
              <a:buNone/>
            </a:pPr>
            <a:r>
              <a:rPr lang="uk-UA" altLang="ru-RU" sz="4000" b="1" dirty="0" smtClean="0"/>
              <a:t>   Сліди завжди залишаються на </a:t>
            </a:r>
            <a:r>
              <a:rPr lang="uk-UA" altLang="ru-RU" sz="4000" b="1" dirty="0" err="1" smtClean="0"/>
              <a:t>слідосприймаючих</a:t>
            </a:r>
            <a:r>
              <a:rPr lang="uk-UA" altLang="ru-RU" sz="4000" b="1" dirty="0" smtClean="0"/>
              <a:t> об'єктах.</a:t>
            </a:r>
            <a:r>
              <a:rPr lang="uk-UA" altLang="ru-RU" dirty="0" smtClean="0"/>
              <a:t> </a:t>
            </a:r>
          </a:p>
        </p:txBody>
      </p:sp>
    </p:spTree>
    <p:extLst>
      <p:ext uri="{BB962C8B-B14F-4D97-AF65-F5344CB8AC3E}">
        <p14:creationId xmlns:p14="http://schemas.microsoft.com/office/powerpoint/2010/main" val="3338378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66978"/>
                                        </p:tgtEl>
                                        <p:attrNameLst>
                                          <p:attrName>style.visibility</p:attrName>
                                        </p:attrNameLst>
                                      </p:cBhvr>
                                      <p:to>
                                        <p:strVal val="visible"/>
                                      </p:to>
                                    </p:set>
                                    <p:animEffect transition="in" filter="wipe(down)">
                                      <p:cBhvr>
                                        <p:cTn id="7" dur="500"/>
                                        <p:tgtEl>
                                          <p:spTgt spid="766978"/>
                                        </p:tgtEl>
                                      </p:cBhvr>
                                    </p:animEffect>
                                  </p:childTnLst>
                                </p:cTn>
                              </p:par>
                            </p:childTnLst>
                          </p:cTn>
                        </p:par>
                        <p:par>
                          <p:cTn id="8" fill="hold" nodeType="afterGroup">
                            <p:stCondLst>
                              <p:cond delay="500"/>
                            </p:stCondLst>
                            <p:childTnLst>
                              <p:par>
                                <p:cTn id="9" presetID="40" presetClass="entr" presetSubtype="0" fill="hold" grpId="0" nodeType="afterEffect">
                                  <p:stCondLst>
                                    <p:cond delay="0"/>
                                  </p:stCondLst>
                                  <p:childTnLst>
                                    <p:set>
                                      <p:cBhvr>
                                        <p:cTn id="10" dur="1" fill="hold">
                                          <p:stCondLst>
                                            <p:cond delay="0"/>
                                          </p:stCondLst>
                                        </p:cTn>
                                        <p:tgtEl>
                                          <p:spTgt spid="766979">
                                            <p:txEl>
                                              <p:pRg st="0" end="0"/>
                                            </p:txEl>
                                          </p:spTgt>
                                        </p:tgtEl>
                                        <p:attrNameLst>
                                          <p:attrName>style.visibility</p:attrName>
                                        </p:attrNameLst>
                                      </p:cBhvr>
                                      <p:to>
                                        <p:strVal val="visible"/>
                                      </p:to>
                                    </p:set>
                                    <p:animEffect transition="in" filter="fade">
                                      <p:cBhvr>
                                        <p:cTn id="11" dur="1000">
                                          <p:stCondLst>
                                            <p:cond delay="0"/>
                                          </p:stCondLst>
                                        </p:cTn>
                                        <p:tgtEl>
                                          <p:spTgt spid="766979">
                                            <p:txEl>
                                              <p:pRg st="0" end="0"/>
                                            </p:txEl>
                                          </p:spTgt>
                                        </p:tgtEl>
                                      </p:cBhvr>
                                    </p:animEffect>
                                    <p:anim calcmode="lin" valueType="num">
                                      <p:cBhvr>
                                        <p:cTn id="12" dur="1000" fill="hold">
                                          <p:stCondLst>
                                            <p:cond delay="0"/>
                                          </p:stCondLst>
                                        </p:cTn>
                                        <p:tgtEl>
                                          <p:spTgt spid="766979">
                                            <p:txEl>
                                              <p:pRg st="0" end="0"/>
                                            </p:txEl>
                                          </p:spTgt>
                                        </p:tgtEl>
                                        <p:attrNameLst>
                                          <p:attrName>ppt_x</p:attrName>
                                        </p:attrNameLst>
                                      </p:cBhvr>
                                      <p:tavLst>
                                        <p:tav tm="0">
                                          <p:val>
                                            <p:strVal val="#ppt_x-.1"/>
                                          </p:val>
                                        </p:tav>
                                        <p:tav tm="100000">
                                          <p:val>
                                            <p:strVal val="#ppt_x"/>
                                          </p:val>
                                        </p:tav>
                                      </p:tavLst>
                                    </p:anim>
                                    <p:anim calcmode="lin" valueType="num">
                                      <p:cBhvr>
                                        <p:cTn id="13" dur="1000" fill="hold">
                                          <p:stCondLst>
                                            <p:cond delay="0"/>
                                          </p:stCondLst>
                                        </p:cTn>
                                        <p:tgtEl>
                                          <p:spTgt spid="766979">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500"/>
                            </p:stCondLst>
                            <p:childTnLst>
                              <p:par>
                                <p:cTn id="15" presetID="40" presetClass="entr" presetSubtype="0" fill="hold" grpId="0" nodeType="afterEffect">
                                  <p:stCondLst>
                                    <p:cond delay="0"/>
                                  </p:stCondLst>
                                  <p:childTnLst>
                                    <p:set>
                                      <p:cBhvr>
                                        <p:cTn id="16" dur="1" fill="hold">
                                          <p:stCondLst>
                                            <p:cond delay="0"/>
                                          </p:stCondLst>
                                        </p:cTn>
                                        <p:tgtEl>
                                          <p:spTgt spid="766979">
                                            <p:txEl>
                                              <p:pRg st="1" end="1"/>
                                            </p:txEl>
                                          </p:spTgt>
                                        </p:tgtEl>
                                        <p:attrNameLst>
                                          <p:attrName>style.visibility</p:attrName>
                                        </p:attrNameLst>
                                      </p:cBhvr>
                                      <p:to>
                                        <p:strVal val="visible"/>
                                      </p:to>
                                    </p:set>
                                    <p:animEffect transition="in" filter="fade">
                                      <p:cBhvr>
                                        <p:cTn id="17" dur="1000">
                                          <p:stCondLst>
                                            <p:cond delay="0"/>
                                          </p:stCondLst>
                                        </p:cTn>
                                        <p:tgtEl>
                                          <p:spTgt spid="766979">
                                            <p:txEl>
                                              <p:pRg st="1" end="1"/>
                                            </p:txEl>
                                          </p:spTgt>
                                        </p:tgtEl>
                                      </p:cBhvr>
                                    </p:animEffect>
                                    <p:anim calcmode="lin" valueType="num">
                                      <p:cBhvr>
                                        <p:cTn id="18" dur="1000" fill="hold">
                                          <p:stCondLst>
                                            <p:cond delay="0"/>
                                          </p:stCondLst>
                                        </p:cTn>
                                        <p:tgtEl>
                                          <p:spTgt spid="766979">
                                            <p:txEl>
                                              <p:pRg st="1" end="1"/>
                                            </p:txEl>
                                          </p:spTgt>
                                        </p:tgtEl>
                                        <p:attrNameLst>
                                          <p:attrName>ppt_x</p:attrName>
                                        </p:attrNameLst>
                                      </p:cBhvr>
                                      <p:tavLst>
                                        <p:tav tm="0">
                                          <p:val>
                                            <p:strVal val="#ppt_x-.1"/>
                                          </p:val>
                                        </p:tav>
                                        <p:tav tm="100000">
                                          <p:val>
                                            <p:strVal val="#ppt_x"/>
                                          </p:val>
                                        </p:tav>
                                      </p:tavLst>
                                    </p:anim>
                                    <p:anim calcmode="lin" valueType="num">
                                      <p:cBhvr>
                                        <p:cTn id="19" dur="1000" fill="hold">
                                          <p:stCondLst>
                                            <p:cond delay="0"/>
                                          </p:stCondLst>
                                        </p:cTn>
                                        <p:tgtEl>
                                          <p:spTgt spid="766979">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978" grpId="0"/>
      <p:bldP spid="766979"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en-US" dirty="0" smtClean="0"/>
              <a:t>C</a:t>
            </a:r>
            <a:r>
              <a:rPr lang="ru-RU" dirty="0" err="1" smtClean="0"/>
              <a:t>удова</a:t>
            </a:r>
            <a:r>
              <a:rPr lang="ru-RU" dirty="0" smtClean="0"/>
              <a:t> бал</a:t>
            </a:r>
            <a:r>
              <a:rPr lang="uk-UA" dirty="0" smtClean="0"/>
              <a:t>істика</a:t>
            </a:r>
            <a:endParaRPr lang="ru-RU"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158" y="285728"/>
            <a:ext cx="8229600" cy="1143000"/>
          </a:xfrm>
        </p:spPr>
        <p:txBody>
          <a:bodyPr>
            <a:normAutofit/>
          </a:bodyPr>
          <a:lstStyle/>
          <a:p>
            <a:r>
              <a:rPr lang="uk-UA" sz="4400" b="1" dirty="0" smtClean="0"/>
              <a:t>Судова балістика </a:t>
            </a:r>
            <a:endParaRPr lang="ru-RU" sz="4400" dirty="0"/>
          </a:p>
        </p:txBody>
      </p:sp>
      <p:sp>
        <p:nvSpPr>
          <p:cNvPr id="3" name="Содержимое 2"/>
          <p:cNvSpPr>
            <a:spLocks noGrp="1"/>
          </p:cNvSpPr>
          <p:nvPr>
            <p:ph idx="1"/>
          </p:nvPr>
        </p:nvSpPr>
        <p:spPr/>
        <p:txBody>
          <a:bodyPr>
            <a:normAutofit/>
          </a:bodyPr>
          <a:lstStyle/>
          <a:p>
            <a:pPr marL="137160" indent="0">
              <a:buNone/>
            </a:pPr>
            <a:r>
              <a:rPr lang="uk-UA" sz="3200" b="1" dirty="0" smtClean="0"/>
              <a:t>— це галузь криміналістичної техніки, яка вивчає ознаки вогнепальної зброї і боєприпасів, закономірності виникнення слідів їх застосування, розробляє засоби і методи збирання й дослідження таких слідів для встановлення певних обставин розслідуваних злочинів, а також рекомендації щодо запобігання злочинам, пов’язаним із вогнепальною зброєю.</a:t>
            </a:r>
            <a:endParaRPr lang="ru-RU" sz="3200" b="1"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dirty="0" smtClean="0"/>
              <a:t>Завдання судової балістики: </a:t>
            </a:r>
            <a:endParaRPr lang="ru-RU" dirty="0"/>
          </a:p>
        </p:txBody>
      </p:sp>
      <p:sp>
        <p:nvSpPr>
          <p:cNvPr id="3" name="Содержимое 2"/>
          <p:cNvSpPr>
            <a:spLocks noGrp="1"/>
          </p:cNvSpPr>
          <p:nvPr>
            <p:ph idx="1"/>
          </p:nvPr>
        </p:nvSpPr>
        <p:spPr/>
        <p:txBody>
          <a:bodyPr/>
          <a:lstStyle/>
          <a:p>
            <a:pPr marL="137160" indent="0">
              <a:buNone/>
            </a:pPr>
            <a:r>
              <a:rPr lang="uk-UA" sz="3600" dirty="0" smtClean="0"/>
              <a:t>- визначення властивостей вогнепальної зброї та боєприпасів;</a:t>
            </a:r>
          </a:p>
          <a:p>
            <a:pPr marL="137160" indent="0">
              <a:buNone/>
            </a:pPr>
            <a:r>
              <a:rPr lang="uk-UA" sz="3600" dirty="0" smtClean="0"/>
              <a:t>- визначення групової належності зброї та боєприпасів або їх частин; </a:t>
            </a:r>
          </a:p>
          <a:p>
            <a:pPr marL="137160" indent="0">
              <a:buNone/>
            </a:pPr>
            <a:r>
              <a:rPr lang="uk-UA" sz="3600" dirty="0" smtClean="0"/>
              <a:t>- ідентифікація зброї та боєприпасів;</a:t>
            </a:r>
          </a:p>
          <a:p>
            <a:pPr marL="137160" indent="0">
              <a:buNone/>
            </a:pPr>
            <a:r>
              <a:rPr lang="uk-UA" sz="3600" dirty="0" smtClean="0"/>
              <a:t>- встановлення окремих обставин застосування вогнепальної зброї. </a:t>
            </a:r>
          </a:p>
          <a:p>
            <a:endParaRPr lang="ru-RU"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одержимое 3"/>
          <p:cNvGraphicFramePr>
            <a:graphicFrameLocks noGrp="1"/>
          </p:cNvGraphicFramePr>
          <p:nvPr>
            <p:ph idx="1"/>
            <p:extLst>
              <p:ext uri="{D42A27DB-BD31-4B8C-83A1-F6EECF244321}">
                <p14:modId xmlns:p14="http://schemas.microsoft.com/office/powerpoint/2010/main" val="3153272542"/>
              </p:ext>
            </p:extLst>
          </p:nvPr>
        </p:nvGraphicFramePr>
        <p:xfrm>
          <a:off x="179512" y="260648"/>
          <a:ext cx="8856984" cy="6408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extLst>
              <p:ext uri="{D42A27DB-BD31-4B8C-83A1-F6EECF244321}">
                <p14:modId xmlns:p14="http://schemas.microsoft.com/office/powerpoint/2010/main" val="2335959056"/>
              </p:ext>
            </p:extLst>
          </p:nvPr>
        </p:nvGraphicFramePr>
        <p:xfrm>
          <a:off x="492990" y="1484784"/>
          <a:ext cx="8229600" cy="46286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Заголовок 1"/>
          <p:cNvSpPr>
            <a:spLocks noGrp="1"/>
          </p:cNvSpPr>
          <p:nvPr>
            <p:ph type="title"/>
          </p:nvPr>
        </p:nvSpPr>
        <p:spPr>
          <a:xfrm>
            <a:off x="457200" y="274638"/>
            <a:ext cx="8229600" cy="1143000"/>
          </a:xfrm>
        </p:spPr>
        <p:txBody>
          <a:bodyPr>
            <a:normAutofit fontScale="90000"/>
          </a:bodyPr>
          <a:lstStyle/>
          <a:p>
            <a:r>
              <a:rPr lang="uk-UA" dirty="0" smtClean="0"/>
              <a:t>Класифікація</a:t>
            </a:r>
            <a:br>
              <a:rPr lang="uk-UA" dirty="0" smtClean="0"/>
            </a:br>
            <a:r>
              <a:rPr lang="uk-UA" dirty="0" smtClean="0"/>
              <a:t> ручної вогнепальної зброї: </a:t>
            </a:r>
            <a:endParaRPr lang="ru-RU" dirty="0"/>
          </a:p>
        </p:txBody>
      </p:sp>
    </p:spTree>
    <p:extLst>
      <p:ext uri="{BB962C8B-B14F-4D97-AF65-F5344CB8AC3E}">
        <p14:creationId xmlns:p14="http://schemas.microsoft.com/office/powerpoint/2010/main" val="29710609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sz="3600" dirty="0" smtClean="0"/>
              <a:t>Залежно від </a:t>
            </a:r>
            <a:r>
              <a:rPr lang="uk-UA" sz="3600" i="1" dirty="0" smtClean="0"/>
              <a:t>будови ударно-спускового механізму</a:t>
            </a:r>
            <a:r>
              <a:rPr lang="uk-UA" sz="3600" dirty="0" smtClean="0"/>
              <a:t> розрізняють: </a:t>
            </a:r>
            <a:r>
              <a:rPr lang="ru-RU" dirty="0" smtClean="0"/>
              <a:t/>
            </a:r>
            <a:br>
              <a:rPr lang="ru-RU" dirty="0" smtClean="0"/>
            </a:br>
            <a:endParaRPr lang="ru-RU" dirty="0"/>
          </a:p>
        </p:txBody>
      </p:sp>
      <p:graphicFrame>
        <p:nvGraphicFramePr>
          <p:cNvPr id="4" name="Содержимое 3"/>
          <p:cNvGraphicFramePr>
            <a:graphicFrameLocks noGrp="1"/>
          </p:cNvGraphicFramePr>
          <p:nvPr>
            <p:ph idx="1"/>
          </p:nvPr>
        </p:nvGraphicFramePr>
        <p:xfrm>
          <a:off x="457200" y="1600200"/>
          <a:ext cx="8229600" cy="4708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078116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extLst>
              <p:ext uri="{D42A27DB-BD31-4B8C-83A1-F6EECF244321}">
                <p14:modId xmlns:p14="http://schemas.microsoft.com/office/powerpoint/2010/main" val="607988633"/>
              </p:ext>
            </p:extLst>
          </p:nvPr>
        </p:nvGraphicFramePr>
        <p:xfrm>
          <a:off x="228600" y="1988840"/>
          <a:ext cx="8763000" cy="4124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Заголовок 1"/>
          <p:cNvSpPr>
            <a:spLocks noGrp="1"/>
          </p:cNvSpPr>
          <p:nvPr>
            <p:ph type="title"/>
          </p:nvPr>
        </p:nvSpPr>
        <p:spPr>
          <a:xfrm>
            <a:off x="457200" y="274638"/>
            <a:ext cx="8229600" cy="1143000"/>
          </a:xfrm>
        </p:spPr>
        <p:txBody>
          <a:bodyPr>
            <a:normAutofit fontScale="90000"/>
          </a:bodyPr>
          <a:lstStyle/>
          <a:p>
            <a:r>
              <a:rPr lang="uk-UA" dirty="0" smtClean="0"/>
              <a:t>Класифікація</a:t>
            </a:r>
            <a:br>
              <a:rPr lang="uk-UA" dirty="0" smtClean="0"/>
            </a:br>
            <a:r>
              <a:rPr lang="uk-UA" dirty="0" smtClean="0"/>
              <a:t> ручної вогнепальної зброї: </a:t>
            </a:r>
            <a:endParaRPr lang="ru-RU" dirty="0"/>
          </a:p>
        </p:txBody>
      </p:sp>
    </p:spTree>
    <p:extLst>
      <p:ext uri="{BB962C8B-B14F-4D97-AF65-F5344CB8AC3E}">
        <p14:creationId xmlns:p14="http://schemas.microsoft.com/office/powerpoint/2010/main" val="301174916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extLst>
              <p:ext uri="{D42A27DB-BD31-4B8C-83A1-F6EECF244321}">
                <p14:modId xmlns:p14="http://schemas.microsoft.com/office/powerpoint/2010/main" val="2314895182"/>
              </p:ext>
            </p:extLst>
          </p:nvPr>
        </p:nvGraphicFramePr>
        <p:xfrm>
          <a:off x="539552" y="1916832"/>
          <a:ext cx="8229600" cy="41966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Заголовок 1"/>
          <p:cNvSpPr>
            <a:spLocks noGrp="1"/>
          </p:cNvSpPr>
          <p:nvPr>
            <p:ph type="title"/>
          </p:nvPr>
        </p:nvSpPr>
        <p:spPr>
          <a:xfrm>
            <a:off x="457200" y="274638"/>
            <a:ext cx="8229600" cy="1143000"/>
          </a:xfrm>
        </p:spPr>
        <p:txBody>
          <a:bodyPr>
            <a:normAutofit fontScale="90000"/>
          </a:bodyPr>
          <a:lstStyle/>
          <a:p>
            <a:r>
              <a:rPr lang="uk-UA" dirty="0" smtClean="0"/>
              <a:t>Класифікація</a:t>
            </a:r>
            <a:br>
              <a:rPr lang="uk-UA" dirty="0" smtClean="0"/>
            </a:br>
            <a:r>
              <a:rPr lang="uk-UA" dirty="0" smtClean="0"/>
              <a:t> ручної вогнепальної зброї: </a:t>
            </a:r>
            <a:endParaRPr lang="ru-RU" dirty="0"/>
          </a:p>
        </p:txBody>
      </p:sp>
    </p:spTree>
    <p:extLst>
      <p:ext uri="{BB962C8B-B14F-4D97-AF65-F5344CB8AC3E}">
        <p14:creationId xmlns:p14="http://schemas.microsoft.com/office/powerpoint/2010/main" val="163399755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extLst>
              <p:ext uri="{D42A27DB-BD31-4B8C-83A1-F6EECF244321}">
                <p14:modId xmlns:p14="http://schemas.microsoft.com/office/powerpoint/2010/main" val="543478830"/>
              </p:ext>
            </p:extLst>
          </p:nvPr>
        </p:nvGraphicFramePr>
        <p:xfrm>
          <a:off x="179512" y="1556792"/>
          <a:ext cx="8763000" cy="47243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Заголовок 1"/>
          <p:cNvSpPr>
            <a:spLocks noGrp="1"/>
          </p:cNvSpPr>
          <p:nvPr>
            <p:ph type="title"/>
          </p:nvPr>
        </p:nvSpPr>
        <p:spPr>
          <a:xfrm>
            <a:off x="467544" y="332656"/>
            <a:ext cx="8229600" cy="1143000"/>
          </a:xfrm>
        </p:spPr>
        <p:txBody>
          <a:bodyPr>
            <a:normAutofit fontScale="90000"/>
          </a:bodyPr>
          <a:lstStyle/>
          <a:p>
            <a:r>
              <a:rPr lang="uk-UA" dirty="0" smtClean="0"/>
              <a:t>Класифікація</a:t>
            </a:r>
            <a:br>
              <a:rPr lang="uk-UA" dirty="0" smtClean="0"/>
            </a:br>
            <a:r>
              <a:rPr lang="uk-UA" dirty="0" smtClean="0"/>
              <a:t> ручної вогнепальної зброї: </a:t>
            </a:r>
            <a:endParaRPr lang="ru-RU" dirty="0"/>
          </a:p>
        </p:txBody>
      </p:sp>
    </p:spTree>
    <p:extLst>
      <p:ext uri="{BB962C8B-B14F-4D97-AF65-F5344CB8AC3E}">
        <p14:creationId xmlns:p14="http://schemas.microsoft.com/office/powerpoint/2010/main" val="221948956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extLst>
              <p:ext uri="{D42A27DB-BD31-4B8C-83A1-F6EECF244321}">
                <p14:modId xmlns:p14="http://schemas.microsoft.com/office/powerpoint/2010/main" val="2089737074"/>
              </p:ext>
            </p:extLst>
          </p:nvPr>
        </p:nvGraphicFramePr>
        <p:xfrm>
          <a:off x="76200" y="1700808"/>
          <a:ext cx="8915400" cy="44126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Заголовок 1"/>
          <p:cNvSpPr>
            <a:spLocks noGrp="1"/>
          </p:cNvSpPr>
          <p:nvPr>
            <p:ph type="title"/>
          </p:nvPr>
        </p:nvSpPr>
        <p:spPr>
          <a:xfrm>
            <a:off x="457200" y="274638"/>
            <a:ext cx="8229600" cy="1143000"/>
          </a:xfrm>
        </p:spPr>
        <p:txBody>
          <a:bodyPr>
            <a:normAutofit fontScale="90000"/>
          </a:bodyPr>
          <a:lstStyle/>
          <a:p>
            <a:r>
              <a:rPr lang="uk-UA" dirty="0" smtClean="0"/>
              <a:t>Класифікація</a:t>
            </a:r>
            <a:br>
              <a:rPr lang="uk-UA" dirty="0" smtClean="0"/>
            </a:br>
            <a:r>
              <a:rPr lang="uk-UA" dirty="0" smtClean="0"/>
              <a:t> ручної вогнепальної зброї: </a:t>
            </a:r>
            <a:endParaRPr lang="ru-RU" dirty="0"/>
          </a:p>
        </p:txBody>
      </p:sp>
    </p:spTree>
    <p:extLst>
      <p:ext uri="{BB962C8B-B14F-4D97-AF65-F5344CB8AC3E}">
        <p14:creationId xmlns:p14="http://schemas.microsoft.com/office/powerpoint/2010/main" val="18252287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p:txBody>
          <a:bodyPr/>
          <a:lstStyle/>
          <a:p>
            <a:pPr eaLnBrk="1" hangingPunct="1"/>
            <a:r>
              <a:rPr lang="uk-UA" altLang="ru-RU" sz="3600" b="1" i="1" smtClean="0"/>
              <a:t>Класифікація слідів-відображень</a:t>
            </a:r>
          </a:p>
        </p:txBody>
      </p:sp>
      <p:sp>
        <p:nvSpPr>
          <p:cNvPr id="544771" name="Rectangle 3"/>
          <p:cNvSpPr>
            <a:spLocks noGrp="1" noChangeArrowheads="1"/>
          </p:cNvSpPr>
          <p:nvPr>
            <p:ph idx="1"/>
          </p:nvPr>
        </p:nvSpPr>
        <p:spPr>
          <a:xfrm>
            <a:off x="468313" y="1484313"/>
            <a:ext cx="8207375" cy="4752975"/>
          </a:xfrm>
        </p:spPr>
        <p:txBody>
          <a:bodyPr/>
          <a:lstStyle/>
          <a:p>
            <a:pPr algn="ctr" eaLnBrk="1" hangingPunct="1">
              <a:buFont typeface="Wingdings" pitchFamily="2" charset="2"/>
              <a:buNone/>
            </a:pPr>
            <a:r>
              <a:rPr lang="ru-RU" altLang="ru-RU" sz="4000" b="1" smtClean="0"/>
              <a:t>   </a:t>
            </a:r>
            <a:r>
              <a:rPr lang="ru-RU" altLang="ru-RU" sz="4000" b="1" u="sng" smtClean="0"/>
              <a:t>Залежно від механізму утворення слідів</a:t>
            </a:r>
            <a:r>
              <a:rPr lang="ru-RU" altLang="ru-RU" sz="4000" b="1" smtClean="0"/>
              <a:t>:</a:t>
            </a:r>
          </a:p>
          <a:p>
            <a:pPr algn="ctr" eaLnBrk="1" hangingPunct="1">
              <a:buFont typeface="Wingdings" pitchFamily="2" charset="2"/>
              <a:buNone/>
            </a:pPr>
            <a:endParaRPr lang="ru-RU" altLang="ru-RU" sz="1600" b="1" smtClean="0"/>
          </a:p>
          <a:p>
            <a:pPr eaLnBrk="1" hangingPunct="1">
              <a:buClr>
                <a:schemeClr val="tx1"/>
              </a:buClr>
              <a:buFont typeface="Wingdings" pitchFamily="2" charset="2"/>
              <a:buChar char="Ш"/>
            </a:pPr>
            <a:r>
              <a:rPr lang="ru-RU" altLang="ru-RU" sz="4000" b="1" smtClean="0"/>
              <a:t>статичні й динамічні;</a:t>
            </a:r>
          </a:p>
          <a:p>
            <a:pPr eaLnBrk="1" hangingPunct="1">
              <a:buClr>
                <a:schemeClr val="tx1"/>
              </a:buClr>
              <a:buFont typeface="Wingdings" pitchFamily="2" charset="2"/>
              <a:buChar char="Ш"/>
            </a:pPr>
            <a:r>
              <a:rPr lang="ru-RU" altLang="ru-RU" sz="4000" b="1" smtClean="0"/>
              <a:t>об'ємні та поверхневі;</a:t>
            </a:r>
          </a:p>
          <a:p>
            <a:pPr eaLnBrk="1" hangingPunct="1">
              <a:buClr>
                <a:schemeClr val="tx1"/>
              </a:buClr>
              <a:buFont typeface="Wingdings" pitchFamily="2" charset="2"/>
              <a:buChar char="Ш"/>
            </a:pPr>
            <a:r>
              <a:rPr lang="ru-RU" altLang="ru-RU" sz="4000" b="1" smtClean="0"/>
              <a:t>локальні та периферичні.</a:t>
            </a:r>
          </a:p>
        </p:txBody>
      </p:sp>
    </p:spTree>
    <p:extLst>
      <p:ext uri="{BB962C8B-B14F-4D97-AF65-F5344CB8AC3E}">
        <p14:creationId xmlns:p14="http://schemas.microsoft.com/office/powerpoint/2010/main" val="2886178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544770"/>
                                        </p:tgtEl>
                                        <p:attrNameLst>
                                          <p:attrName>style.visibility</p:attrName>
                                        </p:attrNameLst>
                                      </p:cBhvr>
                                      <p:to>
                                        <p:strVal val="visible"/>
                                      </p:to>
                                    </p:set>
                                    <p:anim calcmode="lin" valueType="num">
                                      <p:cBhvr additive="base">
                                        <p:cTn id="7" dur="500" fill="hold"/>
                                        <p:tgtEl>
                                          <p:spTgt spid="544770"/>
                                        </p:tgtEl>
                                        <p:attrNameLst>
                                          <p:attrName>ppt_x</p:attrName>
                                        </p:attrNameLst>
                                      </p:cBhvr>
                                      <p:tavLst>
                                        <p:tav tm="0">
                                          <p:val>
                                            <p:strVal val="#ppt_x"/>
                                          </p:val>
                                        </p:tav>
                                        <p:tav tm="100000">
                                          <p:val>
                                            <p:strVal val="#ppt_x"/>
                                          </p:val>
                                        </p:tav>
                                      </p:tavLst>
                                    </p:anim>
                                    <p:anim calcmode="lin" valueType="num">
                                      <p:cBhvr additive="base">
                                        <p:cTn id="8" dur="500" fill="hold"/>
                                        <p:tgtEl>
                                          <p:spTgt spid="54477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0" presetClass="entr" presetSubtype="0" fill="hold" grpId="0" nodeType="afterEffect">
                                  <p:stCondLst>
                                    <p:cond delay="0"/>
                                  </p:stCondLst>
                                  <p:childTnLst>
                                    <p:set>
                                      <p:cBhvr>
                                        <p:cTn id="11" dur="1" fill="hold">
                                          <p:stCondLst>
                                            <p:cond delay="0"/>
                                          </p:stCondLst>
                                        </p:cTn>
                                        <p:tgtEl>
                                          <p:spTgt spid="544771">
                                            <p:txEl>
                                              <p:pRg st="0" end="0"/>
                                            </p:txEl>
                                          </p:spTgt>
                                        </p:tgtEl>
                                        <p:attrNameLst>
                                          <p:attrName>style.visibility</p:attrName>
                                        </p:attrNameLst>
                                      </p:cBhvr>
                                      <p:to>
                                        <p:strVal val="visible"/>
                                      </p:to>
                                    </p:set>
                                    <p:animEffect transition="in" filter="fade">
                                      <p:cBhvr>
                                        <p:cTn id="12" dur="1000">
                                          <p:stCondLst>
                                            <p:cond delay="0"/>
                                          </p:stCondLst>
                                        </p:cTn>
                                        <p:tgtEl>
                                          <p:spTgt spid="544771">
                                            <p:txEl>
                                              <p:pRg st="0" end="0"/>
                                            </p:txEl>
                                          </p:spTgt>
                                        </p:tgtEl>
                                      </p:cBhvr>
                                    </p:animEffect>
                                    <p:anim calcmode="lin" valueType="num">
                                      <p:cBhvr>
                                        <p:cTn id="13" dur="1000" fill="hold">
                                          <p:stCondLst>
                                            <p:cond delay="0"/>
                                          </p:stCondLst>
                                        </p:cTn>
                                        <p:tgtEl>
                                          <p:spTgt spid="544771">
                                            <p:txEl>
                                              <p:pRg st="0" end="0"/>
                                            </p:txEl>
                                          </p:spTgt>
                                        </p:tgtEl>
                                        <p:attrNameLst>
                                          <p:attrName>ppt_x</p:attrName>
                                        </p:attrNameLst>
                                      </p:cBhvr>
                                      <p:tavLst>
                                        <p:tav tm="0">
                                          <p:val>
                                            <p:strVal val="#ppt_x-.1"/>
                                          </p:val>
                                        </p:tav>
                                        <p:tav tm="100000">
                                          <p:val>
                                            <p:strVal val="#ppt_x"/>
                                          </p:val>
                                        </p:tav>
                                      </p:tavLst>
                                    </p:anim>
                                    <p:anim calcmode="lin" valueType="num">
                                      <p:cBhvr>
                                        <p:cTn id="14" dur="1000" fill="hold">
                                          <p:stCondLst>
                                            <p:cond delay="0"/>
                                          </p:stCondLst>
                                        </p:cTn>
                                        <p:tgtEl>
                                          <p:spTgt spid="544771">
                                            <p:txEl>
                                              <p:pRg st="0" end="0"/>
                                            </p:txEl>
                                          </p:spTgt>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1500"/>
                            </p:stCondLst>
                            <p:childTnLst>
                              <p:par>
                                <p:cTn id="16" presetID="40" presetClass="entr" presetSubtype="0" fill="hold" grpId="0" nodeType="afterEffect">
                                  <p:stCondLst>
                                    <p:cond delay="0"/>
                                  </p:stCondLst>
                                  <p:childTnLst>
                                    <p:set>
                                      <p:cBhvr>
                                        <p:cTn id="17" dur="1" fill="hold">
                                          <p:stCondLst>
                                            <p:cond delay="0"/>
                                          </p:stCondLst>
                                        </p:cTn>
                                        <p:tgtEl>
                                          <p:spTgt spid="544771">
                                            <p:txEl>
                                              <p:pRg st="2" end="2"/>
                                            </p:txEl>
                                          </p:spTgt>
                                        </p:tgtEl>
                                        <p:attrNameLst>
                                          <p:attrName>style.visibility</p:attrName>
                                        </p:attrNameLst>
                                      </p:cBhvr>
                                      <p:to>
                                        <p:strVal val="visible"/>
                                      </p:to>
                                    </p:set>
                                    <p:animEffect transition="in" filter="fade">
                                      <p:cBhvr>
                                        <p:cTn id="18" dur="1000">
                                          <p:stCondLst>
                                            <p:cond delay="0"/>
                                          </p:stCondLst>
                                        </p:cTn>
                                        <p:tgtEl>
                                          <p:spTgt spid="544771">
                                            <p:txEl>
                                              <p:pRg st="2" end="2"/>
                                            </p:txEl>
                                          </p:spTgt>
                                        </p:tgtEl>
                                      </p:cBhvr>
                                    </p:animEffect>
                                    <p:anim calcmode="lin" valueType="num">
                                      <p:cBhvr>
                                        <p:cTn id="19" dur="1000" fill="hold">
                                          <p:stCondLst>
                                            <p:cond delay="0"/>
                                          </p:stCondLst>
                                        </p:cTn>
                                        <p:tgtEl>
                                          <p:spTgt spid="544771">
                                            <p:txEl>
                                              <p:pRg st="2" end="2"/>
                                            </p:txEl>
                                          </p:spTgt>
                                        </p:tgtEl>
                                        <p:attrNameLst>
                                          <p:attrName>ppt_x</p:attrName>
                                        </p:attrNameLst>
                                      </p:cBhvr>
                                      <p:tavLst>
                                        <p:tav tm="0">
                                          <p:val>
                                            <p:strVal val="#ppt_x-.1"/>
                                          </p:val>
                                        </p:tav>
                                        <p:tav tm="100000">
                                          <p:val>
                                            <p:strVal val="#ppt_x"/>
                                          </p:val>
                                        </p:tav>
                                      </p:tavLst>
                                    </p:anim>
                                    <p:anim calcmode="lin" valueType="num">
                                      <p:cBhvr>
                                        <p:cTn id="20" dur="1000" fill="hold">
                                          <p:stCondLst>
                                            <p:cond delay="0"/>
                                          </p:stCondLst>
                                        </p:cTn>
                                        <p:tgtEl>
                                          <p:spTgt spid="544771">
                                            <p:txEl>
                                              <p:pRg st="2" end="2"/>
                                            </p:txEl>
                                          </p:spTgt>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2500"/>
                            </p:stCondLst>
                            <p:childTnLst>
                              <p:par>
                                <p:cTn id="22" presetID="40" presetClass="entr" presetSubtype="0" fill="hold" grpId="0" nodeType="afterEffect">
                                  <p:stCondLst>
                                    <p:cond delay="0"/>
                                  </p:stCondLst>
                                  <p:childTnLst>
                                    <p:set>
                                      <p:cBhvr>
                                        <p:cTn id="23" dur="1" fill="hold">
                                          <p:stCondLst>
                                            <p:cond delay="0"/>
                                          </p:stCondLst>
                                        </p:cTn>
                                        <p:tgtEl>
                                          <p:spTgt spid="544771">
                                            <p:txEl>
                                              <p:pRg st="3" end="3"/>
                                            </p:txEl>
                                          </p:spTgt>
                                        </p:tgtEl>
                                        <p:attrNameLst>
                                          <p:attrName>style.visibility</p:attrName>
                                        </p:attrNameLst>
                                      </p:cBhvr>
                                      <p:to>
                                        <p:strVal val="visible"/>
                                      </p:to>
                                    </p:set>
                                    <p:animEffect transition="in" filter="fade">
                                      <p:cBhvr>
                                        <p:cTn id="24" dur="1000">
                                          <p:stCondLst>
                                            <p:cond delay="0"/>
                                          </p:stCondLst>
                                        </p:cTn>
                                        <p:tgtEl>
                                          <p:spTgt spid="544771">
                                            <p:txEl>
                                              <p:pRg st="3" end="3"/>
                                            </p:txEl>
                                          </p:spTgt>
                                        </p:tgtEl>
                                      </p:cBhvr>
                                    </p:animEffect>
                                    <p:anim calcmode="lin" valueType="num">
                                      <p:cBhvr>
                                        <p:cTn id="25" dur="1000" fill="hold">
                                          <p:stCondLst>
                                            <p:cond delay="0"/>
                                          </p:stCondLst>
                                        </p:cTn>
                                        <p:tgtEl>
                                          <p:spTgt spid="544771">
                                            <p:txEl>
                                              <p:pRg st="3" end="3"/>
                                            </p:txEl>
                                          </p:spTgt>
                                        </p:tgtEl>
                                        <p:attrNameLst>
                                          <p:attrName>ppt_x</p:attrName>
                                        </p:attrNameLst>
                                      </p:cBhvr>
                                      <p:tavLst>
                                        <p:tav tm="0">
                                          <p:val>
                                            <p:strVal val="#ppt_x-.1"/>
                                          </p:val>
                                        </p:tav>
                                        <p:tav tm="100000">
                                          <p:val>
                                            <p:strVal val="#ppt_x"/>
                                          </p:val>
                                        </p:tav>
                                      </p:tavLst>
                                    </p:anim>
                                    <p:anim calcmode="lin" valueType="num">
                                      <p:cBhvr>
                                        <p:cTn id="26" dur="1000" fill="hold">
                                          <p:stCondLst>
                                            <p:cond delay="0"/>
                                          </p:stCondLst>
                                        </p:cTn>
                                        <p:tgtEl>
                                          <p:spTgt spid="544771">
                                            <p:txEl>
                                              <p:pRg st="3" end="3"/>
                                            </p:txEl>
                                          </p:spTgt>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3500"/>
                            </p:stCondLst>
                            <p:childTnLst>
                              <p:par>
                                <p:cTn id="28" presetID="40" presetClass="entr" presetSubtype="0" fill="hold" grpId="0" nodeType="afterEffect">
                                  <p:stCondLst>
                                    <p:cond delay="0"/>
                                  </p:stCondLst>
                                  <p:childTnLst>
                                    <p:set>
                                      <p:cBhvr>
                                        <p:cTn id="29" dur="1" fill="hold">
                                          <p:stCondLst>
                                            <p:cond delay="0"/>
                                          </p:stCondLst>
                                        </p:cTn>
                                        <p:tgtEl>
                                          <p:spTgt spid="544771">
                                            <p:txEl>
                                              <p:pRg st="4" end="4"/>
                                            </p:txEl>
                                          </p:spTgt>
                                        </p:tgtEl>
                                        <p:attrNameLst>
                                          <p:attrName>style.visibility</p:attrName>
                                        </p:attrNameLst>
                                      </p:cBhvr>
                                      <p:to>
                                        <p:strVal val="visible"/>
                                      </p:to>
                                    </p:set>
                                    <p:animEffect transition="in" filter="fade">
                                      <p:cBhvr>
                                        <p:cTn id="30" dur="1000">
                                          <p:stCondLst>
                                            <p:cond delay="0"/>
                                          </p:stCondLst>
                                        </p:cTn>
                                        <p:tgtEl>
                                          <p:spTgt spid="544771">
                                            <p:txEl>
                                              <p:pRg st="4" end="4"/>
                                            </p:txEl>
                                          </p:spTgt>
                                        </p:tgtEl>
                                      </p:cBhvr>
                                    </p:animEffect>
                                    <p:anim calcmode="lin" valueType="num">
                                      <p:cBhvr>
                                        <p:cTn id="31" dur="1000" fill="hold">
                                          <p:stCondLst>
                                            <p:cond delay="0"/>
                                          </p:stCondLst>
                                        </p:cTn>
                                        <p:tgtEl>
                                          <p:spTgt spid="544771">
                                            <p:txEl>
                                              <p:pRg st="4" end="4"/>
                                            </p:txEl>
                                          </p:spTgt>
                                        </p:tgtEl>
                                        <p:attrNameLst>
                                          <p:attrName>ppt_x</p:attrName>
                                        </p:attrNameLst>
                                      </p:cBhvr>
                                      <p:tavLst>
                                        <p:tav tm="0">
                                          <p:val>
                                            <p:strVal val="#ppt_x-.1"/>
                                          </p:val>
                                        </p:tav>
                                        <p:tav tm="100000">
                                          <p:val>
                                            <p:strVal val="#ppt_x"/>
                                          </p:val>
                                        </p:tav>
                                      </p:tavLst>
                                    </p:anim>
                                    <p:anim calcmode="lin" valueType="num">
                                      <p:cBhvr>
                                        <p:cTn id="32" dur="1000" fill="hold">
                                          <p:stCondLst>
                                            <p:cond delay="0"/>
                                          </p:stCondLst>
                                        </p:cTn>
                                        <p:tgtEl>
                                          <p:spTgt spid="54477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770" grpId="0"/>
      <p:bldP spid="544771"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extLst>
              <p:ext uri="{D42A27DB-BD31-4B8C-83A1-F6EECF244321}">
                <p14:modId xmlns:p14="http://schemas.microsoft.com/office/powerpoint/2010/main" val="1670139793"/>
              </p:ext>
            </p:extLst>
          </p:nvPr>
        </p:nvGraphicFramePr>
        <p:xfrm>
          <a:off x="395536" y="1628800"/>
          <a:ext cx="8496944" cy="4248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Заголовок 1"/>
          <p:cNvSpPr>
            <a:spLocks noGrp="1"/>
          </p:cNvSpPr>
          <p:nvPr>
            <p:ph type="title"/>
          </p:nvPr>
        </p:nvSpPr>
        <p:spPr>
          <a:xfrm>
            <a:off x="457200" y="274638"/>
            <a:ext cx="8229600" cy="1143000"/>
          </a:xfrm>
        </p:spPr>
        <p:txBody>
          <a:bodyPr>
            <a:normAutofit fontScale="90000"/>
          </a:bodyPr>
          <a:lstStyle/>
          <a:p>
            <a:r>
              <a:rPr lang="uk-UA" dirty="0" smtClean="0"/>
              <a:t>Класифікація</a:t>
            </a:r>
            <a:br>
              <a:rPr lang="uk-UA" dirty="0" smtClean="0"/>
            </a:br>
            <a:r>
              <a:rPr lang="uk-UA" dirty="0" smtClean="0"/>
              <a:t> ручної вогнепальної зброї: </a:t>
            </a:r>
            <a:endParaRPr lang="ru-RU" dirty="0"/>
          </a:p>
        </p:txBody>
      </p:sp>
    </p:spTree>
    <p:extLst>
      <p:ext uri="{BB962C8B-B14F-4D97-AF65-F5344CB8AC3E}">
        <p14:creationId xmlns:p14="http://schemas.microsoft.com/office/powerpoint/2010/main" val="41098534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extLst>
              <p:ext uri="{D42A27DB-BD31-4B8C-83A1-F6EECF244321}">
                <p14:modId xmlns:p14="http://schemas.microsoft.com/office/powerpoint/2010/main" val="3810843412"/>
              </p:ext>
            </p:extLst>
          </p:nvPr>
        </p:nvGraphicFramePr>
        <p:xfrm>
          <a:off x="228600" y="1628800"/>
          <a:ext cx="8763000" cy="44846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Заголовок 1"/>
          <p:cNvSpPr>
            <a:spLocks noGrp="1"/>
          </p:cNvSpPr>
          <p:nvPr>
            <p:ph type="title"/>
          </p:nvPr>
        </p:nvSpPr>
        <p:spPr>
          <a:xfrm>
            <a:off x="457200" y="274638"/>
            <a:ext cx="8229600" cy="1143000"/>
          </a:xfrm>
        </p:spPr>
        <p:txBody>
          <a:bodyPr>
            <a:normAutofit fontScale="90000"/>
          </a:bodyPr>
          <a:lstStyle/>
          <a:p>
            <a:r>
              <a:rPr lang="uk-UA" dirty="0" smtClean="0"/>
              <a:t>Класифікація</a:t>
            </a:r>
            <a:br>
              <a:rPr lang="uk-UA" dirty="0" smtClean="0"/>
            </a:br>
            <a:r>
              <a:rPr lang="uk-UA" dirty="0" smtClean="0"/>
              <a:t> ручної вогнепальної зброї: </a:t>
            </a:r>
            <a:endParaRPr lang="ru-RU" dirty="0"/>
          </a:p>
        </p:txBody>
      </p:sp>
    </p:spTree>
    <p:extLst>
      <p:ext uri="{BB962C8B-B14F-4D97-AF65-F5344CB8AC3E}">
        <p14:creationId xmlns:p14="http://schemas.microsoft.com/office/powerpoint/2010/main" val="166556993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dirty="0" smtClean="0"/>
              <a:t>За будовою каналу ствола</a:t>
            </a:r>
            <a:endParaRPr lang="ru-RU" dirty="0"/>
          </a:p>
        </p:txBody>
      </p:sp>
      <p:graphicFrame>
        <p:nvGraphicFramePr>
          <p:cNvPr id="4" name="Содержимое 3"/>
          <p:cNvGraphicFramePr>
            <a:graphicFrameLocks noGrp="1"/>
          </p:cNvGraphicFramePr>
          <p:nvPr>
            <p:ph idx="1"/>
            <p:extLst>
              <p:ext uri="{D42A27DB-BD31-4B8C-83A1-F6EECF244321}">
                <p14:modId xmlns:p14="http://schemas.microsoft.com/office/powerpoint/2010/main" val="2351053935"/>
              </p:ext>
            </p:extLst>
          </p:nvPr>
        </p:nvGraphicFramePr>
        <p:xfrm>
          <a:off x="457200" y="1600200"/>
          <a:ext cx="8229600" cy="4708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extLst>
              <p:ext uri="{D42A27DB-BD31-4B8C-83A1-F6EECF244321}">
                <p14:modId xmlns:p14="http://schemas.microsoft.com/office/powerpoint/2010/main" val="2320543465"/>
              </p:ext>
            </p:extLst>
          </p:nvPr>
        </p:nvGraphicFramePr>
        <p:xfrm>
          <a:off x="304800" y="2060848"/>
          <a:ext cx="8610600" cy="40526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Заголовок 1"/>
          <p:cNvSpPr>
            <a:spLocks noGrp="1"/>
          </p:cNvSpPr>
          <p:nvPr>
            <p:ph type="title"/>
          </p:nvPr>
        </p:nvSpPr>
        <p:spPr>
          <a:xfrm>
            <a:off x="457200" y="274638"/>
            <a:ext cx="8229600" cy="1143000"/>
          </a:xfrm>
        </p:spPr>
        <p:txBody>
          <a:bodyPr>
            <a:normAutofit fontScale="90000"/>
          </a:bodyPr>
          <a:lstStyle/>
          <a:p>
            <a:r>
              <a:rPr lang="uk-UA" dirty="0" smtClean="0"/>
              <a:t>Класифікація</a:t>
            </a:r>
            <a:br>
              <a:rPr lang="uk-UA" dirty="0" smtClean="0"/>
            </a:br>
            <a:r>
              <a:rPr lang="uk-UA" dirty="0" smtClean="0"/>
              <a:t> ручної вогнепальної зброї: </a:t>
            </a:r>
            <a:endParaRPr lang="ru-RU" dirty="0"/>
          </a:p>
        </p:txBody>
      </p:sp>
    </p:spTree>
    <p:extLst>
      <p:ext uri="{BB962C8B-B14F-4D97-AF65-F5344CB8AC3E}">
        <p14:creationId xmlns:p14="http://schemas.microsoft.com/office/powerpoint/2010/main" val="371630059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extLst>
              <p:ext uri="{D42A27DB-BD31-4B8C-83A1-F6EECF244321}">
                <p14:modId xmlns:p14="http://schemas.microsoft.com/office/powerpoint/2010/main" val="1510589904"/>
              </p:ext>
            </p:extLst>
          </p:nvPr>
        </p:nvGraphicFramePr>
        <p:xfrm>
          <a:off x="228600" y="1700808"/>
          <a:ext cx="8763000" cy="44126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Заголовок 1"/>
          <p:cNvSpPr>
            <a:spLocks noGrp="1"/>
          </p:cNvSpPr>
          <p:nvPr>
            <p:ph type="title"/>
          </p:nvPr>
        </p:nvSpPr>
        <p:spPr>
          <a:xfrm>
            <a:off x="457200" y="274638"/>
            <a:ext cx="8229600" cy="1143000"/>
          </a:xfrm>
        </p:spPr>
        <p:txBody>
          <a:bodyPr>
            <a:normAutofit fontScale="90000"/>
          </a:bodyPr>
          <a:lstStyle/>
          <a:p>
            <a:r>
              <a:rPr lang="uk-UA" dirty="0" smtClean="0"/>
              <a:t>Класифікація</a:t>
            </a:r>
            <a:br>
              <a:rPr lang="uk-UA" dirty="0" smtClean="0"/>
            </a:br>
            <a:r>
              <a:rPr lang="uk-UA" dirty="0" smtClean="0"/>
              <a:t> ручної вогнепальної зброї: </a:t>
            </a:r>
            <a:endParaRPr lang="ru-RU" dirty="0"/>
          </a:p>
        </p:txBody>
      </p:sp>
    </p:spTree>
    <p:extLst>
      <p:ext uri="{BB962C8B-B14F-4D97-AF65-F5344CB8AC3E}">
        <p14:creationId xmlns:p14="http://schemas.microsoft.com/office/powerpoint/2010/main" val="320760365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Вальтер"/>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85800"/>
            <a:ext cx="2947988" cy="2709863"/>
          </a:xfrm>
          <a:prstGeom prst="rect">
            <a:avLst/>
          </a:prstGeom>
          <a:noFill/>
          <a:extLst>
            <a:ext uri="{909E8E84-426E-40DD-AFC4-6F175D3DCCD1}">
              <a14:hiddenFill xmlns:a14="http://schemas.microsoft.com/office/drawing/2010/main">
                <a:solidFill>
                  <a:srgbClr val="FFFFFF"/>
                </a:solidFill>
              </a14:hiddenFill>
            </a:ext>
          </a:extLst>
        </p:spPr>
      </p:pic>
      <p:pic>
        <p:nvPicPr>
          <p:cNvPr id="66563" name="Picture 3" descr="Колибр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685800"/>
            <a:ext cx="32766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66564" name="Picture 4" descr="Пистолет Марголина"/>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4038600"/>
            <a:ext cx="3733800" cy="2287588"/>
          </a:xfrm>
          <a:prstGeom prst="rect">
            <a:avLst/>
          </a:prstGeom>
          <a:noFill/>
          <a:extLst>
            <a:ext uri="{909E8E84-426E-40DD-AFC4-6F175D3DCCD1}">
              <a14:hiddenFill xmlns:a14="http://schemas.microsoft.com/office/drawing/2010/main">
                <a:solidFill>
                  <a:srgbClr val="FFFFFF"/>
                </a:solidFill>
              </a14:hiddenFill>
            </a:ext>
          </a:extLst>
        </p:spPr>
      </p:pic>
      <p:pic>
        <p:nvPicPr>
          <p:cNvPr id="66565" name="Picture 5" descr="ПМ"/>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962400"/>
            <a:ext cx="2971800" cy="2435225"/>
          </a:xfrm>
          <a:prstGeom prst="rect">
            <a:avLst/>
          </a:prstGeom>
          <a:noFill/>
          <a:extLst>
            <a:ext uri="{909E8E84-426E-40DD-AFC4-6F175D3DCCD1}">
              <a14:hiddenFill xmlns:a14="http://schemas.microsoft.com/office/drawing/2010/main">
                <a:solidFill>
                  <a:srgbClr val="FFFFFF"/>
                </a:solidFill>
              </a14:hiddenFill>
            </a:ext>
          </a:extLst>
        </p:spPr>
      </p:pic>
      <p:sp>
        <p:nvSpPr>
          <p:cNvPr id="66566" name="Text Box 6"/>
          <p:cNvSpPr txBox="1">
            <a:spLocks noChangeArrowheads="1"/>
          </p:cNvSpPr>
          <p:nvPr/>
        </p:nvSpPr>
        <p:spPr bwMode="auto">
          <a:xfrm>
            <a:off x="2006848" y="152400"/>
            <a:ext cx="4800600" cy="58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kumimoji="0" lang="ru-RU" altLang="ru-RU" sz="3200" b="1" dirty="0" err="1"/>
              <a:t>Пістолети</a:t>
            </a:r>
            <a:endParaRPr kumimoji="0" lang="ru-RU" altLang="ru-RU" sz="3200" b="1" dirty="0"/>
          </a:p>
        </p:txBody>
      </p:sp>
    </p:spTree>
    <p:extLst>
      <p:ext uri="{BB962C8B-B14F-4D97-AF65-F5344CB8AC3E}">
        <p14:creationId xmlns:p14="http://schemas.microsoft.com/office/powerpoint/2010/main" val="3854029689"/>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Бульдог"/>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762000"/>
            <a:ext cx="3819525" cy="2649538"/>
          </a:xfrm>
          <a:prstGeom prst="rect">
            <a:avLst/>
          </a:prstGeom>
          <a:noFill/>
          <a:extLst>
            <a:ext uri="{909E8E84-426E-40DD-AFC4-6F175D3DCCD1}">
              <a14:hiddenFill xmlns:a14="http://schemas.microsoft.com/office/drawing/2010/main">
                <a:solidFill>
                  <a:srgbClr val="FFFFFF"/>
                </a:solidFill>
              </a14:hiddenFill>
            </a:ext>
          </a:extLst>
        </p:spPr>
      </p:pic>
      <p:pic>
        <p:nvPicPr>
          <p:cNvPr id="67587" name="Picture 3" descr="Наган"/>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3733800"/>
            <a:ext cx="4657725" cy="2879725"/>
          </a:xfrm>
          <a:prstGeom prst="rect">
            <a:avLst/>
          </a:prstGeom>
          <a:noFill/>
          <a:extLst>
            <a:ext uri="{909E8E84-426E-40DD-AFC4-6F175D3DCCD1}">
              <a14:hiddenFill xmlns:a14="http://schemas.microsoft.com/office/drawing/2010/main">
                <a:solidFill>
                  <a:srgbClr val="FFFFFF"/>
                </a:solidFill>
              </a14:hiddenFill>
            </a:ext>
          </a:extLst>
        </p:spPr>
      </p:pic>
      <p:sp>
        <p:nvSpPr>
          <p:cNvPr id="67588" name="Text Box 4"/>
          <p:cNvSpPr txBox="1">
            <a:spLocks noChangeArrowheads="1"/>
          </p:cNvSpPr>
          <p:nvPr/>
        </p:nvSpPr>
        <p:spPr bwMode="auto">
          <a:xfrm>
            <a:off x="1981200" y="152400"/>
            <a:ext cx="4800600" cy="58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kumimoji="0" lang="ru-RU" altLang="ru-RU" sz="3200" b="1" dirty="0" err="1"/>
              <a:t>Револьвери</a:t>
            </a:r>
            <a:endParaRPr kumimoji="0" lang="ru-RU" altLang="ru-RU" sz="3200" b="1" dirty="0"/>
          </a:p>
        </p:txBody>
      </p:sp>
    </p:spTree>
    <p:extLst>
      <p:ext uri="{BB962C8B-B14F-4D97-AF65-F5344CB8AC3E}">
        <p14:creationId xmlns:p14="http://schemas.microsoft.com/office/powerpoint/2010/main" val="348621645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ИЖ"/>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914400"/>
            <a:ext cx="6457950" cy="1652588"/>
          </a:xfrm>
          <a:prstGeom prst="rect">
            <a:avLst/>
          </a:prstGeom>
          <a:noFill/>
          <a:extLst>
            <a:ext uri="{909E8E84-426E-40DD-AFC4-6F175D3DCCD1}">
              <a14:hiddenFill xmlns:a14="http://schemas.microsoft.com/office/drawing/2010/main">
                <a:solidFill>
                  <a:srgbClr val="FFFFFF"/>
                </a:solidFill>
              </a14:hiddenFill>
            </a:ext>
          </a:extLst>
        </p:spPr>
      </p:pic>
      <p:pic>
        <p:nvPicPr>
          <p:cNvPr id="68611" name="Picture 3" descr="Обрез"/>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3505200"/>
            <a:ext cx="4833938" cy="1712913"/>
          </a:xfrm>
          <a:prstGeom prst="rect">
            <a:avLst/>
          </a:prstGeom>
          <a:noFill/>
          <a:extLst>
            <a:ext uri="{909E8E84-426E-40DD-AFC4-6F175D3DCCD1}">
              <a14:hiddenFill xmlns:a14="http://schemas.microsoft.com/office/drawing/2010/main">
                <a:solidFill>
                  <a:srgbClr val="FFFFFF"/>
                </a:solidFill>
              </a14:hiddenFill>
            </a:ext>
          </a:extLst>
        </p:spPr>
      </p:pic>
      <p:sp>
        <p:nvSpPr>
          <p:cNvPr id="68612" name="Text Box 4"/>
          <p:cNvSpPr txBox="1">
            <a:spLocks noChangeArrowheads="1"/>
          </p:cNvSpPr>
          <p:nvPr/>
        </p:nvSpPr>
        <p:spPr bwMode="auto">
          <a:xfrm>
            <a:off x="1981200" y="152400"/>
            <a:ext cx="4800600" cy="58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kumimoji="0" lang="ru-RU" altLang="ru-RU" sz="3200" b="1" dirty="0" err="1"/>
              <a:t>Рушниці</a:t>
            </a:r>
            <a:endParaRPr kumimoji="0" lang="ru-RU" altLang="ru-RU" sz="3200" b="1" dirty="0"/>
          </a:p>
        </p:txBody>
      </p:sp>
    </p:spTree>
    <p:extLst>
      <p:ext uri="{BB962C8B-B14F-4D97-AF65-F5344CB8AC3E}">
        <p14:creationId xmlns:p14="http://schemas.microsoft.com/office/powerpoint/2010/main" val="183845581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Скорпио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85800"/>
            <a:ext cx="3810000" cy="2870200"/>
          </a:xfrm>
          <a:prstGeom prst="rect">
            <a:avLst/>
          </a:prstGeom>
          <a:noFill/>
          <a:extLst>
            <a:ext uri="{909E8E84-426E-40DD-AFC4-6F175D3DCCD1}">
              <a14:hiddenFill xmlns:a14="http://schemas.microsoft.com/office/drawing/2010/main">
                <a:solidFill>
                  <a:srgbClr val="FFFFFF"/>
                </a:solidFill>
              </a14:hiddenFill>
            </a:ext>
          </a:extLst>
        </p:spPr>
      </p:pic>
      <p:pic>
        <p:nvPicPr>
          <p:cNvPr id="69635" name="Picture 3" descr="Пистолет-пулемет"/>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913188"/>
            <a:ext cx="4572000" cy="2584450"/>
          </a:xfrm>
          <a:prstGeom prst="rect">
            <a:avLst/>
          </a:prstGeom>
          <a:noFill/>
          <a:extLst>
            <a:ext uri="{909E8E84-426E-40DD-AFC4-6F175D3DCCD1}">
              <a14:hiddenFill xmlns:a14="http://schemas.microsoft.com/office/drawing/2010/main">
                <a:solidFill>
                  <a:srgbClr val="FFFFFF"/>
                </a:solidFill>
              </a14:hiddenFill>
            </a:ext>
          </a:extLst>
        </p:spPr>
      </p:pic>
      <p:sp>
        <p:nvSpPr>
          <p:cNvPr id="69636" name="Text Box 4"/>
          <p:cNvSpPr txBox="1">
            <a:spLocks noChangeArrowheads="1"/>
          </p:cNvSpPr>
          <p:nvPr/>
        </p:nvSpPr>
        <p:spPr bwMode="auto">
          <a:xfrm>
            <a:off x="4191000" y="737175"/>
            <a:ext cx="4800600" cy="58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kumimoji="0" lang="ru-RU" altLang="ru-RU" sz="3200" b="1" dirty="0" err="1"/>
              <a:t>Пістолети-кулемети</a:t>
            </a:r>
            <a:endParaRPr kumimoji="0" lang="ru-RU" altLang="ru-RU" sz="3200" b="1" dirty="0"/>
          </a:p>
        </p:txBody>
      </p:sp>
    </p:spTree>
    <p:extLst>
      <p:ext uri="{BB962C8B-B14F-4D97-AF65-F5344CB8AC3E}">
        <p14:creationId xmlns:p14="http://schemas.microsoft.com/office/powerpoint/2010/main" val="223674379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Ракетиниц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838200"/>
            <a:ext cx="3500438" cy="2863850"/>
          </a:xfrm>
          <a:prstGeom prst="rect">
            <a:avLst/>
          </a:prstGeom>
          <a:noFill/>
          <a:extLst>
            <a:ext uri="{909E8E84-426E-40DD-AFC4-6F175D3DCCD1}">
              <a14:hiddenFill xmlns:a14="http://schemas.microsoft.com/office/drawing/2010/main">
                <a:solidFill>
                  <a:srgbClr val="FFFFFF"/>
                </a:solidFill>
              </a14:hiddenFill>
            </a:ext>
          </a:extLst>
        </p:spPr>
      </p:pic>
      <p:pic>
        <p:nvPicPr>
          <p:cNvPr id="70659" name="Picture 3" descr="Ракетница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706813"/>
            <a:ext cx="3957638" cy="2889250"/>
          </a:xfrm>
          <a:prstGeom prst="rect">
            <a:avLst/>
          </a:prstGeom>
          <a:noFill/>
          <a:extLst>
            <a:ext uri="{909E8E84-426E-40DD-AFC4-6F175D3DCCD1}">
              <a14:hiddenFill xmlns:a14="http://schemas.microsoft.com/office/drawing/2010/main">
                <a:solidFill>
                  <a:srgbClr val="FFFFFF"/>
                </a:solidFill>
              </a14:hiddenFill>
            </a:ext>
          </a:extLst>
        </p:spPr>
      </p:pic>
      <p:sp>
        <p:nvSpPr>
          <p:cNvPr id="70660" name="Text Box 4"/>
          <p:cNvSpPr txBox="1">
            <a:spLocks noChangeArrowheads="1"/>
          </p:cNvSpPr>
          <p:nvPr/>
        </p:nvSpPr>
        <p:spPr bwMode="auto">
          <a:xfrm>
            <a:off x="1981200" y="152400"/>
            <a:ext cx="48006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kumimoji="0" lang="ru-RU" altLang="ru-RU" b="1" dirty="0" err="1"/>
              <a:t>Ракетниці</a:t>
            </a:r>
            <a:endParaRPr kumimoji="0" lang="ru-RU" altLang="ru-RU" b="1" dirty="0"/>
          </a:p>
        </p:txBody>
      </p:sp>
    </p:spTree>
    <p:extLst>
      <p:ext uri="{BB962C8B-B14F-4D97-AF65-F5344CB8AC3E}">
        <p14:creationId xmlns:p14="http://schemas.microsoft.com/office/powerpoint/2010/main" val="412118936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8866" name="Rectangle 2"/>
          <p:cNvSpPr>
            <a:spLocks noGrp="1" noChangeArrowheads="1"/>
          </p:cNvSpPr>
          <p:nvPr>
            <p:ph type="title"/>
          </p:nvPr>
        </p:nvSpPr>
        <p:spPr/>
        <p:txBody>
          <a:bodyPr/>
          <a:lstStyle/>
          <a:p>
            <a:pPr eaLnBrk="1" hangingPunct="1"/>
            <a:r>
              <a:rPr lang="ru-RU" altLang="ru-RU" sz="3600" b="1" i="1" smtClean="0"/>
              <a:t>Статичні сліди</a:t>
            </a:r>
          </a:p>
        </p:txBody>
      </p:sp>
      <p:sp>
        <p:nvSpPr>
          <p:cNvPr id="548867" name="Rectangle 3"/>
          <p:cNvSpPr>
            <a:spLocks noGrp="1" noChangeArrowheads="1"/>
          </p:cNvSpPr>
          <p:nvPr>
            <p:ph idx="1"/>
          </p:nvPr>
        </p:nvSpPr>
        <p:spPr>
          <a:xfrm>
            <a:off x="468313" y="1341438"/>
            <a:ext cx="8207375" cy="4752975"/>
          </a:xfrm>
        </p:spPr>
        <p:txBody>
          <a:bodyPr>
            <a:normAutofit/>
          </a:bodyPr>
          <a:lstStyle/>
          <a:p>
            <a:pPr eaLnBrk="1" hangingPunct="1">
              <a:lnSpc>
                <a:spcPct val="90000"/>
              </a:lnSpc>
              <a:buFont typeface="Wingdings" pitchFamily="2" charset="2"/>
              <a:buNone/>
            </a:pPr>
            <a:r>
              <a:rPr lang="uk-UA" altLang="ru-RU" sz="3800" b="1" dirty="0" smtClean="0"/>
              <a:t>   виникають в момент спокою (статики), котрий наступає під час механічної взаємодії </a:t>
            </a:r>
            <a:r>
              <a:rPr lang="uk-UA" altLang="ru-RU" sz="3800" b="1" i="1" dirty="0" err="1" smtClean="0">
                <a:solidFill>
                  <a:srgbClr val="FFFF00"/>
                </a:solidFill>
              </a:rPr>
              <a:t>слідоутворюючого</a:t>
            </a:r>
            <a:r>
              <a:rPr lang="uk-UA" altLang="ru-RU" sz="3800" b="1" dirty="0" smtClean="0">
                <a:solidFill>
                  <a:srgbClr val="FFFF00"/>
                </a:solidFill>
              </a:rPr>
              <a:t> </a:t>
            </a:r>
            <a:r>
              <a:rPr lang="uk-UA" altLang="ru-RU" sz="3800" b="1" dirty="0" smtClean="0"/>
              <a:t>і </a:t>
            </a:r>
            <a:r>
              <a:rPr lang="uk-UA" altLang="ru-RU" sz="3800" b="1" i="1" dirty="0" err="1" smtClean="0">
                <a:solidFill>
                  <a:srgbClr val="FFFF00"/>
                </a:solidFill>
              </a:rPr>
              <a:t>слідосприймаючого</a:t>
            </a:r>
            <a:r>
              <a:rPr lang="uk-UA" altLang="ru-RU" sz="3800" b="1" dirty="0" smtClean="0">
                <a:solidFill>
                  <a:srgbClr val="FFFF00"/>
                </a:solidFill>
              </a:rPr>
              <a:t> </a:t>
            </a:r>
            <a:r>
              <a:rPr lang="uk-UA" altLang="ru-RU" sz="3800" b="1" dirty="0" smtClean="0"/>
              <a:t>об'єктів, які контактують у перпендикулярному напрямку.</a:t>
            </a:r>
            <a:r>
              <a:rPr lang="uk-UA" altLang="ru-RU" sz="3800" dirty="0" smtClean="0"/>
              <a:t> </a:t>
            </a:r>
          </a:p>
          <a:p>
            <a:pPr algn="ctr" eaLnBrk="1" hangingPunct="1">
              <a:lnSpc>
                <a:spcPct val="90000"/>
              </a:lnSpc>
              <a:buFont typeface="Wingdings" pitchFamily="2" charset="2"/>
              <a:buNone/>
            </a:pPr>
            <a:r>
              <a:rPr lang="uk-UA" altLang="ru-RU" sz="3800" b="1" dirty="0" smtClean="0"/>
              <a:t>Наприклад,</a:t>
            </a:r>
            <a:r>
              <a:rPr lang="uk-UA" altLang="ru-RU" sz="2800" b="1" dirty="0" smtClean="0"/>
              <a:t> </a:t>
            </a:r>
          </a:p>
        </p:txBody>
      </p:sp>
    </p:spTree>
    <p:extLst>
      <p:ext uri="{BB962C8B-B14F-4D97-AF65-F5344CB8AC3E}">
        <p14:creationId xmlns:p14="http://schemas.microsoft.com/office/powerpoint/2010/main" val="1360113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48866"/>
                                        </p:tgtEl>
                                        <p:attrNameLst>
                                          <p:attrName>style.visibility</p:attrName>
                                        </p:attrNameLst>
                                      </p:cBhvr>
                                      <p:to>
                                        <p:strVal val="visible"/>
                                      </p:to>
                                    </p:set>
                                    <p:animEffect transition="in" filter="wipe(down)">
                                      <p:cBhvr>
                                        <p:cTn id="7" dur="500"/>
                                        <p:tgtEl>
                                          <p:spTgt spid="548866"/>
                                        </p:tgtEl>
                                      </p:cBhvr>
                                    </p:animEffect>
                                  </p:childTnLst>
                                </p:cTn>
                              </p:par>
                            </p:childTnLst>
                          </p:cTn>
                        </p:par>
                        <p:par>
                          <p:cTn id="8" fill="hold" nodeType="afterGroup">
                            <p:stCondLst>
                              <p:cond delay="500"/>
                            </p:stCondLst>
                            <p:childTnLst>
                              <p:par>
                                <p:cTn id="9" presetID="40" presetClass="entr" presetSubtype="0" fill="hold" grpId="0" nodeType="afterEffect">
                                  <p:stCondLst>
                                    <p:cond delay="0"/>
                                  </p:stCondLst>
                                  <p:childTnLst>
                                    <p:set>
                                      <p:cBhvr>
                                        <p:cTn id="10" dur="1" fill="hold">
                                          <p:stCondLst>
                                            <p:cond delay="0"/>
                                          </p:stCondLst>
                                        </p:cTn>
                                        <p:tgtEl>
                                          <p:spTgt spid="548867">
                                            <p:txEl>
                                              <p:pRg st="0" end="0"/>
                                            </p:txEl>
                                          </p:spTgt>
                                        </p:tgtEl>
                                        <p:attrNameLst>
                                          <p:attrName>style.visibility</p:attrName>
                                        </p:attrNameLst>
                                      </p:cBhvr>
                                      <p:to>
                                        <p:strVal val="visible"/>
                                      </p:to>
                                    </p:set>
                                    <p:animEffect transition="in" filter="fade">
                                      <p:cBhvr>
                                        <p:cTn id="11" dur="1000">
                                          <p:stCondLst>
                                            <p:cond delay="0"/>
                                          </p:stCondLst>
                                        </p:cTn>
                                        <p:tgtEl>
                                          <p:spTgt spid="548867">
                                            <p:txEl>
                                              <p:pRg st="0" end="0"/>
                                            </p:txEl>
                                          </p:spTgt>
                                        </p:tgtEl>
                                      </p:cBhvr>
                                    </p:animEffect>
                                    <p:anim calcmode="lin" valueType="num">
                                      <p:cBhvr>
                                        <p:cTn id="12" dur="1000" fill="hold">
                                          <p:stCondLst>
                                            <p:cond delay="0"/>
                                          </p:stCondLst>
                                        </p:cTn>
                                        <p:tgtEl>
                                          <p:spTgt spid="548867">
                                            <p:txEl>
                                              <p:pRg st="0" end="0"/>
                                            </p:txEl>
                                          </p:spTgt>
                                        </p:tgtEl>
                                        <p:attrNameLst>
                                          <p:attrName>ppt_x</p:attrName>
                                        </p:attrNameLst>
                                      </p:cBhvr>
                                      <p:tavLst>
                                        <p:tav tm="0">
                                          <p:val>
                                            <p:strVal val="#ppt_x-.1"/>
                                          </p:val>
                                        </p:tav>
                                        <p:tav tm="100000">
                                          <p:val>
                                            <p:strVal val="#ppt_x"/>
                                          </p:val>
                                        </p:tav>
                                      </p:tavLst>
                                    </p:anim>
                                    <p:anim calcmode="lin" valueType="num">
                                      <p:cBhvr>
                                        <p:cTn id="13" dur="1000" fill="hold">
                                          <p:stCondLst>
                                            <p:cond delay="0"/>
                                          </p:stCondLst>
                                        </p:cTn>
                                        <p:tgtEl>
                                          <p:spTgt spid="548867">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500"/>
                            </p:stCondLst>
                            <p:childTnLst>
                              <p:par>
                                <p:cTn id="15" presetID="40" presetClass="entr" presetSubtype="0" fill="hold" grpId="0" nodeType="afterEffect">
                                  <p:stCondLst>
                                    <p:cond delay="0"/>
                                  </p:stCondLst>
                                  <p:childTnLst>
                                    <p:set>
                                      <p:cBhvr>
                                        <p:cTn id="16" dur="1" fill="hold">
                                          <p:stCondLst>
                                            <p:cond delay="0"/>
                                          </p:stCondLst>
                                        </p:cTn>
                                        <p:tgtEl>
                                          <p:spTgt spid="548867">
                                            <p:txEl>
                                              <p:pRg st="1" end="1"/>
                                            </p:txEl>
                                          </p:spTgt>
                                        </p:tgtEl>
                                        <p:attrNameLst>
                                          <p:attrName>style.visibility</p:attrName>
                                        </p:attrNameLst>
                                      </p:cBhvr>
                                      <p:to>
                                        <p:strVal val="visible"/>
                                      </p:to>
                                    </p:set>
                                    <p:animEffect transition="in" filter="fade">
                                      <p:cBhvr>
                                        <p:cTn id="17" dur="1000">
                                          <p:stCondLst>
                                            <p:cond delay="0"/>
                                          </p:stCondLst>
                                        </p:cTn>
                                        <p:tgtEl>
                                          <p:spTgt spid="548867">
                                            <p:txEl>
                                              <p:pRg st="1" end="1"/>
                                            </p:txEl>
                                          </p:spTgt>
                                        </p:tgtEl>
                                      </p:cBhvr>
                                    </p:animEffect>
                                    <p:anim calcmode="lin" valueType="num">
                                      <p:cBhvr>
                                        <p:cTn id="18" dur="1000" fill="hold">
                                          <p:stCondLst>
                                            <p:cond delay="0"/>
                                          </p:stCondLst>
                                        </p:cTn>
                                        <p:tgtEl>
                                          <p:spTgt spid="548867">
                                            <p:txEl>
                                              <p:pRg st="1" end="1"/>
                                            </p:txEl>
                                          </p:spTgt>
                                        </p:tgtEl>
                                        <p:attrNameLst>
                                          <p:attrName>ppt_x</p:attrName>
                                        </p:attrNameLst>
                                      </p:cBhvr>
                                      <p:tavLst>
                                        <p:tav tm="0">
                                          <p:val>
                                            <p:strVal val="#ppt_x-.1"/>
                                          </p:val>
                                        </p:tav>
                                        <p:tav tm="100000">
                                          <p:val>
                                            <p:strVal val="#ppt_x"/>
                                          </p:val>
                                        </p:tav>
                                      </p:tavLst>
                                    </p:anim>
                                    <p:anim calcmode="lin" valueType="num">
                                      <p:cBhvr>
                                        <p:cTn id="19" dur="1000" fill="hold">
                                          <p:stCondLst>
                                            <p:cond delay="0"/>
                                          </p:stCondLst>
                                        </p:cTn>
                                        <p:tgtEl>
                                          <p:spTgt spid="548867">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8866" grpId="0"/>
      <p:bldP spid="548867"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Стреляющая ручк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43000"/>
            <a:ext cx="43434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71683" name="Picture 3" descr="Стреляющий ствол"/>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143000"/>
            <a:ext cx="4343400" cy="1712913"/>
          </a:xfrm>
          <a:prstGeom prst="rect">
            <a:avLst/>
          </a:prstGeom>
          <a:noFill/>
          <a:extLst>
            <a:ext uri="{909E8E84-426E-40DD-AFC4-6F175D3DCCD1}">
              <a14:hiddenFill xmlns:a14="http://schemas.microsoft.com/office/drawing/2010/main">
                <a:solidFill>
                  <a:srgbClr val="FFFFFF"/>
                </a:solidFill>
              </a14:hiddenFill>
            </a:ext>
          </a:extLst>
        </p:spPr>
      </p:pic>
      <p:pic>
        <p:nvPicPr>
          <p:cNvPr id="71684" name="Picture 4" descr="Стреляющий ствол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810000"/>
            <a:ext cx="4343400" cy="1638300"/>
          </a:xfrm>
          <a:prstGeom prst="rect">
            <a:avLst/>
          </a:prstGeom>
          <a:noFill/>
          <a:extLst>
            <a:ext uri="{909E8E84-426E-40DD-AFC4-6F175D3DCCD1}">
              <a14:hiddenFill xmlns:a14="http://schemas.microsoft.com/office/drawing/2010/main">
                <a:solidFill>
                  <a:srgbClr val="FFFFFF"/>
                </a:solidFill>
              </a14:hiddenFill>
            </a:ext>
          </a:extLst>
        </p:spPr>
      </p:pic>
      <p:pic>
        <p:nvPicPr>
          <p:cNvPr id="71685" name="Picture 5" descr="Стреляющий ствол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810000"/>
            <a:ext cx="4343400" cy="1622425"/>
          </a:xfrm>
          <a:prstGeom prst="rect">
            <a:avLst/>
          </a:prstGeom>
          <a:noFill/>
          <a:extLst>
            <a:ext uri="{909E8E84-426E-40DD-AFC4-6F175D3DCCD1}">
              <a14:hiddenFill xmlns:a14="http://schemas.microsoft.com/office/drawing/2010/main">
                <a:solidFill>
                  <a:srgbClr val="FFFFFF"/>
                </a:solidFill>
              </a14:hiddenFill>
            </a:ext>
          </a:extLst>
        </p:spPr>
      </p:pic>
      <p:sp>
        <p:nvSpPr>
          <p:cNvPr id="71686" name="Text Box 6"/>
          <p:cNvSpPr txBox="1">
            <a:spLocks noChangeArrowheads="1"/>
          </p:cNvSpPr>
          <p:nvPr/>
        </p:nvSpPr>
        <p:spPr bwMode="auto">
          <a:xfrm>
            <a:off x="1981200" y="152400"/>
            <a:ext cx="48006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kumimoji="0" lang="ru-RU" altLang="ru-RU" b="1" dirty="0" err="1"/>
              <a:t>Стріляючи</a:t>
            </a:r>
            <a:r>
              <a:rPr kumimoji="0" lang="ru-RU" altLang="ru-RU" b="1" dirty="0"/>
              <a:t> </a:t>
            </a:r>
            <a:r>
              <a:rPr kumimoji="0" lang="ru-RU" altLang="ru-RU" b="1" dirty="0" err="1"/>
              <a:t>стволи</a:t>
            </a:r>
            <a:r>
              <a:rPr kumimoji="0" lang="ru-RU" altLang="ru-RU" b="1" dirty="0"/>
              <a:t> та авторучки</a:t>
            </a:r>
          </a:p>
        </p:txBody>
      </p:sp>
    </p:spTree>
    <p:extLst>
      <p:ext uri="{BB962C8B-B14F-4D97-AF65-F5344CB8AC3E}">
        <p14:creationId xmlns:p14="http://schemas.microsoft.com/office/powerpoint/2010/main" val="1442620614"/>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dirty="0" smtClean="0"/>
              <a:t>Вогнепальну зброю розрізняють за внутрішнім діаметром ствола — </a:t>
            </a:r>
            <a:r>
              <a:rPr lang="uk-UA" i="1" dirty="0" smtClean="0"/>
              <a:t>калібром</a:t>
            </a:r>
            <a:r>
              <a:rPr lang="uk-UA" dirty="0" smtClean="0"/>
              <a:t>.</a:t>
            </a:r>
            <a:endParaRPr lang="ru-RU" dirty="0"/>
          </a:p>
        </p:txBody>
      </p:sp>
      <p:graphicFrame>
        <p:nvGraphicFramePr>
          <p:cNvPr id="4" name="Содержимое 3"/>
          <p:cNvGraphicFramePr>
            <a:graphicFrameLocks noGrp="1"/>
          </p:cNvGraphicFramePr>
          <p:nvPr>
            <p:ph idx="1"/>
          </p:nvPr>
        </p:nvGraphicFramePr>
        <p:xfrm>
          <a:off x="457200" y="1600200"/>
          <a:ext cx="8229600" cy="4708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dirty="0" smtClean="0"/>
              <a:t>Залежно від </a:t>
            </a:r>
            <a:r>
              <a:rPr lang="uk-UA" i="1" dirty="0" smtClean="0"/>
              <a:t>функціонального призначення</a:t>
            </a:r>
            <a:r>
              <a:rPr lang="uk-UA" dirty="0" smtClean="0"/>
              <a:t> </a:t>
            </a:r>
            <a:endParaRPr lang="ru-RU" dirty="0"/>
          </a:p>
        </p:txBody>
      </p:sp>
      <p:graphicFrame>
        <p:nvGraphicFramePr>
          <p:cNvPr id="5" name="Содержимое 4"/>
          <p:cNvGraphicFramePr>
            <a:graphicFrameLocks noGrp="1"/>
          </p:cNvGraphicFramePr>
          <p:nvPr>
            <p:ph idx="1"/>
          </p:nvPr>
        </p:nvGraphicFramePr>
        <p:xfrm>
          <a:off x="457200" y="1600200"/>
          <a:ext cx="8229600" cy="4708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5588" name="Rectangle 4"/>
          <p:cNvSpPr>
            <a:spLocks noGrp="1" noChangeArrowheads="1"/>
          </p:cNvSpPr>
          <p:nvPr>
            <p:ph idx="1"/>
          </p:nvPr>
        </p:nvSpPr>
        <p:spPr/>
        <p:txBody>
          <a:bodyPr/>
          <a:lstStyle/>
          <a:p>
            <a:endParaRPr lang="ru-RU" altLang="ru-RU"/>
          </a:p>
        </p:txBody>
      </p:sp>
      <p:pic>
        <p:nvPicPr>
          <p:cNvPr id="835591" name="Picture 7" descr="ris20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 y="566738"/>
            <a:ext cx="8629650" cy="5724525"/>
          </a:xfrm>
          <a:prstGeom prst="rect">
            <a:avLst/>
          </a:prstGeom>
          <a:noFill/>
          <a:extLst>
            <a:ext uri="{909E8E84-426E-40DD-AFC4-6F175D3DCCD1}">
              <a14:hiddenFill xmlns:a14="http://schemas.microsoft.com/office/drawing/2010/main">
                <a:solidFill>
                  <a:srgbClr val="FFFFFF"/>
                </a:solidFill>
              </a14:hiddenFill>
            </a:ext>
          </a:extLst>
        </p:spPr>
      </p:pic>
      <p:sp>
        <p:nvSpPr>
          <p:cNvPr id="835592" name="Rectangle 8"/>
          <p:cNvSpPr>
            <a:spLocks noChangeArrowheads="1"/>
          </p:cNvSpPr>
          <p:nvPr/>
        </p:nvSpPr>
        <p:spPr bwMode="auto">
          <a:xfrm>
            <a:off x="3346450" y="6308725"/>
            <a:ext cx="293432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ru-RU" altLang="ru-RU" b="1" i="1" dirty="0" smtClean="0"/>
              <a:t>Револьвер-кинжал-кастет</a:t>
            </a:r>
            <a:endParaRPr lang="ru-RU" altLang="ru-RU" b="1" i="1" dirty="0"/>
          </a:p>
        </p:txBody>
      </p:sp>
    </p:spTree>
    <p:extLst>
      <p:ext uri="{BB962C8B-B14F-4D97-AF65-F5344CB8AC3E}">
        <p14:creationId xmlns:p14="http://schemas.microsoft.com/office/powerpoint/2010/main" val="1505007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36614" name="Picture 6" descr="ris20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78544"/>
            <a:ext cx="5760491" cy="5977527"/>
          </a:xfrm>
          <a:prstGeom prst="rect">
            <a:avLst/>
          </a:prstGeom>
          <a:noFill/>
          <a:extLst>
            <a:ext uri="{909E8E84-426E-40DD-AFC4-6F175D3DCCD1}">
              <a14:hiddenFill xmlns:a14="http://schemas.microsoft.com/office/drawing/2010/main">
                <a:solidFill>
                  <a:srgbClr val="FFFFFF"/>
                </a:solidFill>
              </a14:hiddenFill>
            </a:ext>
          </a:extLst>
        </p:spPr>
      </p:pic>
      <p:sp>
        <p:nvSpPr>
          <p:cNvPr id="836615" name="Rectangle 7"/>
          <p:cNvSpPr>
            <a:spLocks noChangeArrowheads="1"/>
          </p:cNvSpPr>
          <p:nvPr/>
        </p:nvSpPr>
        <p:spPr bwMode="auto">
          <a:xfrm>
            <a:off x="3203575" y="6308725"/>
            <a:ext cx="293432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ru-RU" altLang="ru-RU" b="1" i="1" dirty="0" smtClean="0"/>
              <a:t>Револьвер-кинжал-кастет</a:t>
            </a:r>
            <a:endParaRPr lang="ru-RU" altLang="ru-RU" b="1" i="1" dirty="0"/>
          </a:p>
        </p:txBody>
      </p:sp>
    </p:spTree>
    <p:extLst>
      <p:ext uri="{BB962C8B-B14F-4D97-AF65-F5344CB8AC3E}">
        <p14:creationId xmlns:p14="http://schemas.microsoft.com/office/powerpoint/2010/main" val="3823892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b="1" dirty="0" smtClean="0"/>
              <a:t>Боєприпаси</a:t>
            </a:r>
            <a:endParaRPr lang="ru-RU" dirty="0"/>
          </a:p>
        </p:txBody>
      </p:sp>
      <p:sp>
        <p:nvSpPr>
          <p:cNvPr id="3" name="Содержимое 2"/>
          <p:cNvSpPr>
            <a:spLocks noGrp="1"/>
          </p:cNvSpPr>
          <p:nvPr>
            <p:ph idx="1"/>
          </p:nvPr>
        </p:nvSpPr>
        <p:spPr/>
        <p:txBody>
          <a:bodyPr/>
          <a:lstStyle/>
          <a:p>
            <a:pPr marL="137160" indent="0">
              <a:buNone/>
            </a:pPr>
            <a:r>
              <a:rPr lang="uk-UA" dirty="0" smtClean="0"/>
              <a:t>Патрон — це сполучення необхідних для пострілу компонентів (порох, куля або дріб) в оболонці.</a:t>
            </a:r>
            <a:endParaRPr lang="ru-RU" dirty="0"/>
          </a:p>
        </p:txBody>
      </p:sp>
      <p:graphicFrame>
        <p:nvGraphicFramePr>
          <p:cNvPr id="4" name="Содержимое 3"/>
          <p:cNvGraphicFramePr>
            <a:graphicFrameLocks/>
          </p:cNvGraphicFramePr>
          <p:nvPr>
            <p:extLst>
              <p:ext uri="{D42A27DB-BD31-4B8C-83A1-F6EECF244321}">
                <p14:modId xmlns:p14="http://schemas.microsoft.com/office/powerpoint/2010/main" val="3041454198"/>
              </p:ext>
            </p:extLst>
          </p:nvPr>
        </p:nvGraphicFramePr>
        <p:xfrm>
          <a:off x="457200" y="2636912"/>
          <a:ext cx="8229600" cy="36718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2"/>
          <p:cNvSpPr txBox="1">
            <a:spLocks noChangeArrowheads="1"/>
          </p:cNvSpPr>
          <p:nvPr/>
        </p:nvSpPr>
        <p:spPr bwMode="auto">
          <a:xfrm>
            <a:off x="304800" y="152400"/>
            <a:ext cx="8534400" cy="794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70000"/>
              </a:lnSpc>
              <a:spcBef>
                <a:spcPct val="50000"/>
              </a:spcBef>
            </a:pPr>
            <a:r>
              <a:rPr kumimoji="0" lang="ru-RU" altLang="ru-RU" sz="2400" b="1" dirty="0" err="1"/>
              <a:t>Устрій</a:t>
            </a:r>
            <a:r>
              <a:rPr kumimoji="0" lang="ru-RU" altLang="ru-RU" sz="2400" b="1" dirty="0"/>
              <a:t> патрону центрального </a:t>
            </a:r>
            <a:r>
              <a:rPr kumimoji="0" lang="ru-RU" altLang="ru-RU" sz="2400" b="1" dirty="0" err="1"/>
              <a:t>запалювання</a:t>
            </a:r>
            <a:r>
              <a:rPr kumimoji="0" lang="ru-RU" altLang="ru-RU" sz="2400" b="1" dirty="0"/>
              <a:t> </a:t>
            </a:r>
          </a:p>
          <a:p>
            <a:pPr algn="ctr">
              <a:lnSpc>
                <a:spcPct val="70000"/>
              </a:lnSpc>
              <a:spcBef>
                <a:spcPct val="50000"/>
              </a:spcBef>
            </a:pPr>
            <a:r>
              <a:rPr kumimoji="0" lang="ru-RU" altLang="ru-RU" sz="2400" b="1" dirty="0"/>
              <a:t>для </a:t>
            </a:r>
            <a:r>
              <a:rPr kumimoji="0" lang="ru-RU" altLang="ru-RU" sz="2400" b="1" dirty="0" err="1"/>
              <a:t>гладкоствольної</a:t>
            </a:r>
            <a:r>
              <a:rPr kumimoji="0" lang="ru-RU" altLang="ru-RU" sz="2400" b="1" dirty="0"/>
              <a:t> </a:t>
            </a:r>
            <a:r>
              <a:rPr kumimoji="0" lang="ru-RU" altLang="ru-RU" sz="2400" b="1" dirty="0" err="1"/>
              <a:t>зброї</a:t>
            </a:r>
            <a:endParaRPr kumimoji="0" lang="ru-RU" altLang="ru-RU" sz="2400" dirty="0"/>
          </a:p>
        </p:txBody>
      </p:sp>
      <p:sp>
        <p:nvSpPr>
          <p:cNvPr id="74755" name="Text Box 3"/>
          <p:cNvSpPr txBox="1">
            <a:spLocks noChangeArrowheads="1"/>
          </p:cNvSpPr>
          <p:nvPr/>
        </p:nvSpPr>
        <p:spPr bwMode="auto">
          <a:xfrm>
            <a:off x="4419600" y="1752600"/>
            <a:ext cx="23622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kumimoji="0" lang="ru-RU" altLang="ru-RU" b="1" dirty="0" err="1"/>
              <a:t>свінцевий</a:t>
            </a:r>
            <a:r>
              <a:rPr kumimoji="0" lang="ru-RU" altLang="ru-RU" b="1" dirty="0"/>
              <a:t> </a:t>
            </a:r>
            <a:r>
              <a:rPr kumimoji="0" lang="ru-RU" altLang="ru-RU" b="1" dirty="0" err="1"/>
              <a:t>дріб</a:t>
            </a:r>
            <a:endParaRPr kumimoji="0" lang="ru-RU" altLang="ru-RU" b="1" dirty="0"/>
          </a:p>
        </p:txBody>
      </p:sp>
      <p:sp>
        <p:nvSpPr>
          <p:cNvPr id="74756" name="Text Box 4"/>
          <p:cNvSpPr txBox="1">
            <a:spLocks noChangeArrowheads="1"/>
          </p:cNvSpPr>
          <p:nvPr/>
        </p:nvSpPr>
        <p:spPr bwMode="auto">
          <a:xfrm>
            <a:off x="4419600" y="2819400"/>
            <a:ext cx="36576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kumimoji="0" lang="ru-RU" altLang="ru-RU" b="1" dirty="0"/>
              <a:t>контейнер для </a:t>
            </a:r>
            <a:r>
              <a:rPr kumimoji="0" lang="ru-RU" altLang="ru-RU" b="1" dirty="0" err="1"/>
              <a:t>дробу</a:t>
            </a:r>
            <a:endParaRPr kumimoji="0" lang="ru-RU" altLang="ru-RU" b="1" dirty="0"/>
          </a:p>
        </p:txBody>
      </p:sp>
      <p:sp>
        <p:nvSpPr>
          <p:cNvPr id="74757" name="Text Box 5"/>
          <p:cNvSpPr txBox="1">
            <a:spLocks noChangeArrowheads="1"/>
          </p:cNvSpPr>
          <p:nvPr/>
        </p:nvSpPr>
        <p:spPr bwMode="auto">
          <a:xfrm>
            <a:off x="4419600" y="3962400"/>
            <a:ext cx="36576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kumimoji="0" lang="ru-RU" altLang="ru-RU" b="1" dirty="0" err="1"/>
              <a:t>пиж</a:t>
            </a:r>
            <a:r>
              <a:rPr kumimoji="0" lang="ru-RU" altLang="ru-RU" b="1" dirty="0"/>
              <a:t> (типу «юбка-гаде»)</a:t>
            </a:r>
          </a:p>
        </p:txBody>
      </p:sp>
      <p:sp>
        <p:nvSpPr>
          <p:cNvPr id="74758" name="Text Box 6"/>
          <p:cNvSpPr txBox="1">
            <a:spLocks noChangeArrowheads="1"/>
          </p:cNvSpPr>
          <p:nvPr/>
        </p:nvSpPr>
        <p:spPr bwMode="auto">
          <a:xfrm>
            <a:off x="4419600" y="4953000"/>
            <a:ext cx="36576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kumimoji="0" lang="ru-RU" altLang="ru-RU" b="1" dirty="0" err="1"/>
              <a:t>пороховий</a:t>
            </a:r>
            <a:r>
              <a:rPr kumimoji="0" lang="ru-RU" altLang="ru-RU" b="1" dirty="0"/>
              <a:t> заряд</a:t>
            </a:r>
          </a:p>
        </p:txBody>
      </p:sp>
      <p:sp>
        <p:nvSpPr>
          <p:cNvPr id="74759" name="Text Box 7"/>
          <p:cNvSpPr txBox="1">
            <a:spLocks noChangeArrowheads="1"/>
          </p:cNvSpPr>
          <p:nvPr/>
        </p:nvSpPr>
        <p:spPr bwMode="auto">
          <a:xfrm>
            <a:off x="4419600" y="5410200"/>
            <a:ext cx="36576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kumimoji="0" lang="ru-RU" altLang="ru-RU" b="1" dirty="0" err="1"/>
              <a:t>піддон</a:t>
            </a:r>
            <a:endParaRPr kumimoji="0" lang="ru-RU" altLang="ru-RU" b="1" dirty="0"/>
          </a:p>
        </p:txBody>
      </p:sp>
      <p:sp>
        <p:nvSpPr>
          <p:cNvPr id="74760" name="Text Box 8"/>
          <p:cNvSpPr txBox="1">
            <a:spLocks noChangeArrowheads="1"/>
          </p:cNvSpPr>
          <p:nvPr/>
        </p:nvSpPr>
        <p:spPr bwMode="auto">
          <a:xfrm>
            <a:off x="4419600" y="5791200"/>
            <a:ext cx="36576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kumimoji="0" lang="ru-RU" altLang="ru-RU" b="1" dirty="0" err="1"/>
              <a:t>гільза</a:t>
            </a:r>
            <a:endParaRPr kumimoji="0" lang="ru-RU" altLang="ru-RU" b="1" dirty="0"/>
          </a:p>
        </p:txBody>
      </p:sp>
      <p:sp>
        <p:nvSpPr>
          <p:cNvPr id="74761" name="Text Box 9"/>
          <p:cNvSpPr txBox="1">
            <a:spLocks noChangeArrowheads="1"/>
          </p:cNvSpPr>
          <p:nvPr/>
        </p:nvSpPr>
        <p:spPr bwMode="auto">
          <a:xfrm>
            <a:off x="4419600" y="6248400"/>
            <a:ext cx="36576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kumimoji="0" lang="ru-RU" altLang="ru-RU" b="1" dirty="0" err="1"/>
              <a:t>капсуль</a:t>
            </a:r>
            <a:endParaRPr kumimoji="0" lang="ru-RU" altLang="ru-RU" b="1" dirty="0"/>
          </a:p>
        </p:txBody>
      </p:sp>
      <p:grpSp>
        <p:nvGrpSpPr>
          <p:cNvPr id="74762" name="Group 10"/>
          <p:cNvGrpSpPr>
            <a:grpSpLocks/>
          </p:cNvGrpSpPr>
          <p:nvPr/>
        </p:nvGrpSpPr>
        <p:grpSpPr bwMode="auto">
          <a:xfrm>
            <a:off x="1676400" y="990600"/>
            <a:ext cx="2592388" cy="5867400"/>
            <a:chOff x="336" y="624"/>
            <a:chExt cx="1633" cy="3696"/>
          </a:xfrm>
        </p:grpSpPr>
        <p:pic>
          <p:nvPicPr>
            <p:cNvPr id="74763" name="Picture 11" descr="Патрон"/>
            <p:cNvPicPr>
              <a:picLocks noChangeAspect="1" noChangeArrowheads="1"/>
            </p:cNvPicPr>
            <p:nvPr/>
          </p:nvPicPr>
          <p:blipFill>
            <a:blip r:embed="rId2">
              <a:extLst>
                <a:ext uri="{28A0092B-C50C-407E-A947-70E740481C1C}">
                  <a14:useLocalDpi xmlns:a14="http://schemas.microsoft.com/office/drawing/2010/main" val="0"/>
                </a:ext>
              </a:extLst>
            </a:blip>
            <a:srcRect b="54333"/>
            <a:stretch>
              <a:fillRect/>
            </a:stretch>
          </p:blipFill>
          <p:spPr bwMode="auto">
            <a:xfrm>
              <a:off x="336" y="624"/>
              <a:ext cx="1633" cy="3696"/>
            </a:xfrm>
            <a:prstGeom prst="rect">
              <a:avLst/>
            </a:prstGeom>
            <a:noFill/>
            <a:extLst>
              <a:ext uri="{909E8E84-426E-40DD-AFC4-6F175D3DCCD1}">
                <a14:hiddenFill xmlns:a14="http://schemas.microsoft.com/office/drawing/2010/main">
                  <a:solidFill>
                    <a:srgbClr val="FFFFFF"/>
                  </a:solidFill>
                </a14:hiddenFill>
              </a:ext>
            </a:extLst>
          </p:spPr>
        </p:pic>
        <p:sp>
          <p:nvSpPr>
            <p:cNvPr id="74764" name="Line 12"/>
            <p:cNvSpPr>
              <a:spLocks noChangeShapeType="1"/>
            </p:cNvSpPr>
            <p:nvPr/>
          </p:nvSpPr>
          <p:spPr bwMode="auto">
            <a:xfrm flipH="1">
              <a:off x="1440" y="1248"/>
              <a:ext cx="528"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74765" name="Line 13"/>
            <p:cNvSpPr>
              <a:spLocks noChangeShapeType="1"/>
            </p:cNvSpPr>
            <p:nvPr/>
          </p:nvSpPr>
          <p:spPr bwMode="auto">
            <a:xfrm flipH="1">
              <a:off x="1440" y="1920"/>
              <a:ext cx="528"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74766" name="Line 14"/>
            <p:cNvSpPr>
              <a:spLocks noChangeShapeType="1"/>
            </p:cNvSpPr>
            <p:nvPr/>
          </p:nvSpPr>
          <p:spPr bwMode="auto">
            <a:xfrm flipH="1">
              <a:off x="1296" y="2688"/>
              <a:ext cx="672"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74767" name="Line 15"/>
            <p:cNvSpPr>
              <a:spLocks noChangeShapeType="1"/>
            </p:cNvSpPr>
            <p:nvPr/>
          </p:nvSpPr>
          <p:spPr bwMode="auto">
            <a:xfrm flipH="1">
              <a:off x="1344" y="3264"/>
              <a:ext cx="624"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74768" name="Line 16"/>
            <p:cNvSpPr>
              <a:spLocks noChangeShapeType="1"/>
            </p:cNvSpPr>
            <p:nvPr/>
          </p:nvSpPr>
          <p:spPr bwMode="auto">
            <a:xfrm flipH="1">
              <a:off x="1632" y="3552"/>
              <a:ext cx="336"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74769" name="Line 17"/>
            <p:cNvSpPr>
              <a:spLocks noChangeShapeType="1"/>
            </p:cNvSpPr>
            <p:nvPr/>
          </p:nvSpPr>
          <p:spPr bwMode="auto">
            <a:xfrm flipH="1">
              <a:off x="1776" y="3840"/>
              <a:ext cx="192"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74770" name="Line 18"/>
            <p:cNvSpPr>
              <a:spLocks noChangeShapeType="1"/>
            </p:cNvSpPr>
            <p:nvPr/>
          </p:nvSpPr>
          <p:spPr bwMode="auto">
            <a:xfrm flipH="1">
              <a:off x="1152" y="4128"/>
              <a:ext cx="816"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grpSp>
    </p:spTree>
    <p:extLst>
      <p:ext uri="{BB962C8B-B14F-4D97-AF65-F5344CB8AC3E}">
        <p14:creationId xmlns:p14="http://schemas.microsoft.com/office/powerpoint/2010/main" val="163076769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304800" y="152400"/>
            <a:ext cx="8534400" cy="794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70000"/>
              </a:lnSpc>
              <a:spcBef>
                <a:spcPct val="50000"/>
              </a:spcBef>
            </a:pPr>
            <a:r>
              <a:rPr kumimoji="0" lang="ru-RU" altLang="ru-RU" sz="2400" b="1" dirty="0" err="1"/>
              <a:t>Устрій</a:t>
            </a:r>
            <a:r>
              <a:rPr kumimoji="0" lang="ru-RU" altLang="ru-RU" sz="2400" b="1" dirty="0"/>
              <a:t> патрону центрального </a:t>
            </a:r>
            <a:r>
              <a:rPr kumimoji="0" lang="ru-RU" altLang="ru-RU" sz="2400" b="1" dirty="0" err="1"/>
              <a:t>запалювання</a:t>
            </a:r>
            <a:r>
              <a:rPr kumimoji="0" lang="ru-RU" altLang="ru-RU" sz="2400" b="1" dirty="0"/>
              <a:t> </a:t>
            </a:r>
          </a:p>
          <a:p>
            <a:pPr algn="ctr">
              <a:lnSpc>
                <a:spcPct val="70000"/>
              </a:lnSpc>
              <a:spcBef>
                <a:spcPct val="50000"/>
              </a:spcBef>
            </a:pPr>
            <a:r>
              <a:rPr kumimoji="0" lang="ru-RU" altLang="ru-RU" sz="2400" b="1" dirty="0"/>
              <a:t>для </a:t>
            </a:r>
            <a:r>
              <a:rPr kumimoji="0" lang="ru-RU" altLang="ru-RU" sz="2400" b="1" dirty="0" err="1"/>
              <a:t>нарізної</a:t>
            </a:r>
            <a:r>
              <a:rPr kumimoji="0" lang="ru-RU" altLang="ru-RU" sz="2400" b="1" dirty="0"/>
              <a:t> </a:t>
            </a:r>
            <a:r>
              <a:rPr kumimoji="0" lang="ru-RU" altLang="ru-RU" sz="2400" b="1" dirty="0" err="1"/>
              <a:t>зброї</a:t>
            </a:r>
            <a:endParaRPr kumimoji="0" lang="ru-RU" altLang="ru-RU" sz="2400" dirty="0"/>
          </a:p>
        </p:txBody>
      </p:sp>
      <p:sp>
        <p:nvSpPr>
          <p:cNvPr id="75779" name="Text Box 3"/>
          <p:cNvSpPr txBox="1">
            <a:spLocks noChangeArrowheads="1"/>
          </p:cNvSpPr>
          <p:nvPr/>
        </p:nvSpPr>
        <p:spPr bwMode="auto">
          <a:xfrm>
            <a:off x="6934200" y="1905000"/>
            <a:ext cx="23622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kumimoji="0" lang="ru-RU" altLang="ru-RU" b="1" dirty="0"/>
              <a:t>куля</a:t>
            </a:r>
          </a:p>
        </p:txBody>
      </p:sp>
      <p:sp>
        <p:nvSpPr>
          <p:cNvPr id="75780" name="Text Box 4"/>
          <p:cNvSpPr txBox="1">
            <a:spLocks noChangeArrowheads="1"/>
          </p:cNvSpPr>
          <p:nvPr/>
        </p:nvSpPr>
        <p:spPr bwMode="auto">
          <a:xfrm>
            <a:off x="6934200" y="4953000"/>
            <a:ext cx="23622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kumimoji="0" lang="ru-RU" altLang="ru-RU" b="1" dirty="0" err="1"/>
              <a:t>гільза</a:t>
            </a:r>
            <a:endParaRPr kumimoji="0" lang="ru-RU" altLang="ru-RU" b="1" dirty="0"/>
          </a:p>
        </p:txBody>
      </p:sp>
      <p:grpSp>
        <p:nvGrpSpPr>
          <p:cNvPr id="75781" name="Group 5"/>
          <p:cNvGrpSpPr>
            <a:grpSpLocks/>
          </p:cNvGrpSpPr>
          <p:nvPr/>
        </p:nvGrpSpPr>
        <p:grpSpPr bwMode="auto">
          <a:xfrm>
            <a:off x="1138238" y="1143000"/>
            <a:ext cx="5872162" cy="5562600"/>
            <a:chOff x="717" y="720"/>
            <a:chExt cx="3699" cy="3504"/>
          </a:xfrm>
        </p:grpSpPr>
        <p:pic>
          <p:nvPicPr>
            <p:cNvPr id="75782" name="Picture 6" descr="Патрон"/>
            <p:cNvPicPr>
              <a:picLocks noChangeAspect="1" noChangeArrowheads="1"/>
            </p:cNvPicPr>
            <p:nvPr/>
          </p:nvPicPr>
          <p:blipFill>
            <a:blip r:embed="rId3">
              <a:extLst>
                <a:ext uri="{28A0092B-C50C-407E-A947-70E740481C1C}">
                  <a14:useLocalDpi xmlns:a14="http://schemas.microsoft.com/office/drawing/2010/main" val="0"/>
                </a:ext>
              </a:extLst>
            </a:blip>
            <a:srcRect t="52306"/>
            <a:stretch>
              <a:fillRect/>
            </a:stretch>
          </p:blipFill>
          <p:spPr bwMode="auto">
            <a:xfrm>
              <a:off x="717" y="720"/>
              <a:ext cx="1656" cy="3504"/>
            </a:xfrm>
            <a:prstGeom prst="rect">
              <a:avLst/>
            </a:prstGeom>
            <a:noFill/>
            <a:extLst>
              <a:ext uri="{909E8E84-426E-40DD-AFC4-6F175D3DCCD1}">
                <a14:hiddenFill xmlns:a14="http://schemas.microsoft.com/office/drawing/2010/main">
                  <a:solidFill>
                    <a:srgbClr val="FFFFFF"/>
                  </a:solidFill>
                </a14:hiddenFill>
              </a:ext>
            </a:extLst>
          </p:spPr>
        </p:pic>
        <p:sp>
          <p:nvSpPr>
            <p:cNvPr id="75783" name="Text Box 7"/>
            <p:cNvSpPr txBox="1">
              <a:spLocks noChangeArrowheads="1"/>
            </p:cNvSpPr>
            <p:nvPr/>
          </p:nvSpPr>
          <p:spPr bwMode="auto">
            <a:xfrm>
              <a:off x="2400" y="768"/>
              <a:ext cx="1488" cy="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kumimoji="0" lang="ru-RU" altLang="ru-RU" b="1" dirty="0" err="1"/>
                <a:t>оболонка</a:t>
              </a:r>
              <a:endParaRPr kumimoji="0" lang="ru-RU" altLang="ru-RU" b="1" dirty="0"/>
            </a:p>
          </p:txBody>
        </p:sp>
        <p:sp>
          <p:nvSpPr>
            <p:cNvPr id="75784" name="Text Box 8"/>
            <p:cNvSpPr txBox="1">
              <a:spLocks noChangeArrowheads="1"/>
            </p:cNvSpPr>
            <p:nvPr/>
          </p:nvSpPr>
          <p:spPr bwMode="auto">
            <a:xfrm>
              <a:off x="2400" y="1104"/>
              <a:ext cx="1488" cy="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kumimoji="0" lang="ru-RU" altLang="ru-RU" b="1" dirty="0"/>
                <a:t>сердечник</a:t>
              </a:r>
            </a:p>
          </p:txBody>
        </p:sp>
        <p:sp>
          <p:nvSpPr>
            <p:cNvPr id="75785" name="Text Box 9"/>
            <p:cNvSpPr txBox="1">
              <a:spLocks noChangeArrowheads="1"/>
            </p:cNvSpPr>
            <p:nvPr/>
          </p:nvSpPr>
          <p:spPr bwMode="auto">
            <a:xfrm>
              <a:off x="2400" y="1680"/>
              <a:ext cx="1872" cy="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kumimoji="0" lang="ru-RU" altLang="ru-RU" b="1" dirty="0" err="1"/>
                <a:t>ведуча</a:t>
              </a:r>
              <a:r>
                <a:rPr kumimoji="0" lang="ru-RU" altLang="ru-RU" b="1" dirty="0"/>
                <a:t> </a:t>
              </a:r>
              <a:r>
                <a:rPr kumimoji="0" lang="ru-RU" altLang="ru-RU" b="1" dirty="0" err="1"/>
                <a:t>частина</a:t>
              </a:r>
              <a:r>
                <a:rPr kumimoji="0" lang="ru-RU" altLang="ru-RU" b="1" dirty="0"/>
                <a:t> </a:t>
              </a:r>
              <a:r>
                <a:rPr kumimoji="0" lang="ru-RU" altLang="ru-RU" b="1" dirty="0" err="1"/>
                <a:t>кулі</a:t>
              </a:r>
              <a:endParaRPr kumimoji="0" lang="ru-RU" altLang="ru-RU" b="1" dirty="0"/>
            </a:p>
          </p:txBody>
        </p:sp>
        <p:sp>
          <p:nvSpPr>
            <p:cNvPr id="75786" name="Text Box 10"/>
            <p:cNvSpPr txBox="1">
              <a:spLocks noChangeArrowheads="1"/>
            </p:cNvSpPr>
            <p:nvPr/>
          </p:nvSpPr>
          <p:spPr bwMode="auto">
            <a:xfrm>
              <a:off x="2400" y="2496"/>
              <a:ext cx="1488" cy="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kumimoji="0" lang="ru-RU" altLang="ru-RU" b="1" dirty="0"/>
                <a:t>порох</a:t>
              </a:r>
            </a:p>
          </p:txBody>
        </p:sp>
        <p:sp>
          <p:nvSpPr>
            <p:cNvPr id="75787" name="Text Box 11"/>
            <p:cNvSpPr txBox="1">
              <a:spLocks noChangeArrowheads="1"/>
            </p:cNvSpPr>
            <p:nvPr/>
          </p:nvSpPr>
          <p:spPr bwMode="auto">
            <a:xfrm>
              <a:off x="2400" y="3168"/>
              <a:ext cx="1488" cy="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kumimoji="0" lang="ru-RU" altLang="ru-RU" b="1" dirty="0" err="1"/>
                <a:t>стінка</a:t>
              </a:r>
              <a:r>
                <a:rPr kumimoji="0" lang="ru-RU" altLang="ru-RU" b="1" dirty="0"/>
                <a:t> патрону</a:t>
              </a:r>
            </a:p>
          </p:txBody>
        </p:sp>
        <p:sp>
          <p:nvSpPr>
            <p:cNvPr id="75788" name="Text Box 12"/>
            <p:cNvSpPr txBox="1">
              <a:spLocks noChangeArrowheads="1"/>
            </p:cNvSpPr>
            <p:nvPr/>
          </p:nvSpPr>
          <p:spPr bwMode="auto">
            <a:xfrm>
              <a:off x="2400" y="3648"/>
              <a:ext cx="1488" cy="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kumimoji="0" lang="ru-RU" altLang="ru-RU" b="1" dirty="0" err="1"/>
                <a:t>капсуль</a:t>
              </a:r>
              <a:endParaRPr kumimoji="0" lang="ru-RU" altLang="ru-RU" b="1" dirty="0"/>
            </a:p>
          </p:txBody>
        </p:sp>
        <p:sp>
          <p:nvSpPr>
            <p:cNvPr id="75789" name="Text Box 13"/>
            <p:cNvSpPr txBox="1">
              <a:spLocks noChangeArrowheads="1"/>
            </p:cNvSpPr>
            <p:nvPr/>
          </p:nvSpPr>
          <p:spPr bwMode="auto">
            <a:xfrm>
              <a:off x="2400" y="3792"/>
              <a:ext cx="1488" cy="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kumimoji="0" lang="ru-RU" altLang="ru-RU" b="1" dirty="0" err="1"/>
                <a:t>кольцевий</a:t>
              </a:r>
              <a:r>
                <a:rPr kumimoji="0" lang="ru-RU" altLang="ru-RU" b="1" dirty="0"/>
                <a:t> паз</a:t>
              </a:r>
            </a:p>
          </p:txBody>
        </p:sp>
        <p:sp>
          <p:nvSpPr>
            <p:cNvPr id="75790" name="Text Box 14"/>
            <p:cNvSpPr txBox="1">
              <a:spLocks noChangeArrowheads="1"/>
            </p:cNvSpPr>
            <p:nvPr/>
          </p:nvSpPr>
          <p:spPr bwMode="auto">
            <a:xfrm>
              <a:off x="2400" y="3936"/>
              <a:ext cx="2016" cy="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kumimoji="0" lang="ru-RU" altLang="ru-RU" b="1" dirty="0" err="1"/>
                <a:t>закраїна</a:t>
              </a:r>
              <a:r>
                <a:rPr kumimoji="0" lang="ru-RU" altLang="ru-RU" b="1" dirty="0"/>
                <a:t> (</a:t>
              </a:r>
              <a:r>
                <a:rPr kumimoji="0" lang="ru-RU" altLang="ru-RU" b="1" dirty="0" err="1"/>
                <a:t>фланець</a:t>
              </a:r>
              <a:r>
                <a:rPr kumimoji="0" lang="ru-RU" altLang="ru-RU" b="1" dirty="0"/>
                <a:t>)</a:t>
              </a:r>
            </a:p>
          </p:txBody>
        </p:sp>
        <p:sp>
          <p:nvSpPr>
            <p:cNvPr id="75791" name="Line 15"/>
            <p:cNvSpPr>
              <a:spLocks noChangeShapeType="1"/>
            </p:cNvSpPr>
            <p:nvPr/>
          </p:nvSpPr>
          <p:spPr bwMode="auto">
            <a:xfrm>
              <a:off x="1872" y="2030"/>
              <a:ext cx="2448"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75792" name="Line 16"/>
            <p:cNvSpPr>
              <a:spLocks noChangeShapeType="1"/>
            </p:cNvSpPr>
            <p:nvPr/>
          </p:nvSpPr>
          <p:spPr bwMode="auto">
            <a:xfrm>
              <a:off x="1536" y="797"/>
              <a:ext cx="2768" cy="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75793" name="Line 17"/>
            <p:cNvSpPr>
              <a:spLocks noChangeShapeType="1"/>
            </p:cNvSpPr>
            <p:nvPr/>
          </p:nvSpPr>
          <p:spPr bwMode="auto">
            <a:xfrm>
              <a:off x="4308" y="789"/>
              <a:ext cx="0" cy="124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75794" name="Line 18"/>
            <p:cNvSpPr>
              <a:spLocks noChangeShapeType="1"/>
            </p:cNvSpPr>
            <p:nvPr/>
          </p:nvSpPr>
          <p:spPr bwMode="auto">
            <a:xfrm>
              <a:off x="1872" y="2160"/>
              <a:ext cx="2448"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75795" name="Line 19"/>
            <p:cNvSpPr>
              <a:spLocks noChangeShapeType="1"/>
            </p:cNvSpPr>
            <p:nvPr/>
          </p:nvSpPr>
          <p:spPr bwMode="auto">
            <a:xfrm flipV="1">
              <a:off x="1982" y="4187"/>
              <a:ext cx="2331" cy="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75796" name="Line 20"/>
            <p:cNvSpPr>
              <a:spLocks noChangeShapeType="1"/>
            </p:cNvSpPr>
            <p:nvPr/>
          </p:nvSpPr>
          <p:spPr bwMode="auto">
            <a:xfrm>
              <a:off x="4311" y="2157"/>
              <a:ext cx="0" cy="203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75797" name="Line 21"/>
            <p:cNvSpPr>
              <a:spLocks noChangeShapeType="1"/>
            </p:cNvSpPr>
            <p:nvPr/>
          </p:nvSpPr>
          <p:spPr bwMode="auto">
            <a:xfrm>
              <a:off x="1530" y="1328"/>
              <a:ext cx="839"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ru-RU">
                <a:ln>
                  <a:solidFill>
                    <a:schemeClr val="tx1"/>
                  </a:solidFill>
                </a:ln>
              </a:endParaRPr>
            </a:p>
          </p:txBody>
        </p:sp>
        <p:sp>
          <p:nvSpPr>
            <p:cNvPr id="75798" name="Line 22"/>
            <p:cNvSpPr>
              <a:spLocks noChangeShapeType="1"/>
            </p:cNvSpPr>
            <p:nvPr/>
          </p:nvSpPr>
          <p:spPr bwMode="auto">
            <a:xfrm flipV="1">
              <a:off x="1626" y="939"/>
              <a:ext cx="755" cy="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75799" name="Line 23"/>
            <p:cNvSpPr>
              <a:spLocks noChangeShapeType="1"/>
            </p:cNvSpPr>
            <p:nvPr/>
          </p:nvSpPr>
          <p:spPr bwMode="auto">
            <a:xfrm flipV="1">
              <a:off x="1887" y="1899"/>
              <a:ext cx="480" cy="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75800" name="Line 24"/>
            <p:cNvSpPr>
              <a:spLocks noChangeShapeType="1"/>
            </p:cNvSpPr>
            <p:nvPr/>
          </p:nvSpPr>
          <p:spPr bwMode="auto">
            <a:xfrm>
              <a:off x="1529" y="2651"/>
              <a:ext cx="86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75801" name="Line 25"/>
            <p:cNvSpPr>
              <a:spLocks noChangeShapeType="1"/>
            </p:cNvSpPr>
            <p:nvPr/>
          </p:nvSpPr>
          <p:spPr bwMode="auto">
            <a:xfrm>
              <a:off x="1918" y="3255"/>
              <a:ext cx="4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75802" name="Line 26"/>
            <p:cNvSpPr>
              <a:spLocks noChangeShapeType="1"/>
            </p:cNvSpPr>
            <p:nvPr/>
          </p:nvSpPr>
          <p:spPr bwMode="auto">
            <a:xfrm flipV="1">
              <a:off x="2188" y="3815"/>
              <a:ext cx="17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75803" name="Line 27"/>
            <p:cNvSpPr>
              <a:spLocks noChangeShapeType="1"/>
            </p:cNvSpPr>
            <p:nvPr/>
          </p:nvSpPr>
          <p:spPr bwMode="auto">
            <a:xfrm flipV="1">
              <a:off x="2188" y="3984"/>
              <a:ext cx="17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75804" name="Line 28"/>
            <p:cNvSpPr>
              <a:spLocks noChangeShapeType="1"/>
            </p:cNvSpPr>
            <p:nvPr/>
          </p:nvSpPr>
          <p:spPr bwMode="auto">
            <a:xfrm>
              <a:off x="2181" y="4125"/>
              <a:ext cx="202" cy="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75805" name="Line 29"/>
            <p:cNvSpPr>
              <a:spLocks noChangeShapeType="1"/>
            </p:cNvSpPr>
            <p:nvPr/>
          </p:nvSpPr>
          <p:spPr bwMode="auto">
            <a:xfrm flipH="1">
              <a:off x="1488" y="3811"/>
              <a:ext cx="698" cy="36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75806" name="Line 30"/>
            <p:cNvSpPr>
              <a:spLocks noChangeShapeType="1"/>
            </p:cNvSpPr>
            <p:nvPr/>
          </p:nvSpPr>
          <p:spPr bwMode="auto">
            <a:xfrm flipH="1">
              <a:off x="1920" y="3982"/>
              <a:ext cx="269" cy="16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75807" name="Line 31"/>
            <p:cNvSpPr>
              <a:spLocks noChangeShapeType="1"/>
            </p:cNvSpPr>
            <p:nvPr/>
          </p:nvSpPr>
          <p:spPr bwMode="auto">
            <a:xfrm flipH="1">
              <a:off x="1974" y="4125"/>
              <a:ext cx="209" cy="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grpSp>
    </p:spTree>
    <p:extLst>
      <p:ext uri="{BB962C8B-B14F-4D97-AF65-F5344CB8AC3E}">
        <p14:creationId xmlns:p14="http://schemas.microsoft.com/office/powerpoint/2010/main" val="4246020609"/>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lstStyle/>
          <a:p>
            <a:pPr marL="137160" indent="0">
              <a:buNone/>
            </a:pPr>
            <a:r>
              <a:rPr lang="uk-UA" sz="3200" i="1" dirty="0" smtClean="0"/>
              <a:t>Гільза</a:t>
            </a:r>
            <a:r>
              <a:rPr lang="uk-UA" sz="3200" dirty="0" smtClean="0"/>
              <a:t> — це тонкостінна </a:t>
            </a:r>
            <a:r>
              <a:rPr lang="uk-UA" sz="3200" dirty="0" err="1" smtClean="0"/>
              <a:t>стаканоподібна</a:t>
            </a:r>
            <a:r>
              <a:rPr lang="uk-UA" sz="3200" dirty="0" smtClean="0"/>
              <a:t> ємкість для порохового заряду, капсуля, кулі або снаряда, у дробовому патроні — дробу і пижів. Складається з денця, корпусу і </a:t>
            </a:r>
            <a:r>
              <a:rPr lang="uk-UA" sz="3200" dirty="0" err="1" smtClean="0"/>
              <a:t>дульця</a:t>
            </a:r>
            <a:r>
              <a:rPr lang="uk-UA" sz="3200" dirty="0" smtClean="0"/>
              <a:t>, в якому закріплюється куля. У гільзі дробового патрона </a:t>
            </a:r>
            <a:r>
              <a:rPr lang="uk-UA" sz="3200" dirty="0" err="1" smtClean="0"/>
              <a:t>дульце</a:t>
            </a:r>
            <a:r>
              <a:rPr lang="uk-UA" sz="3200" dirty="0" smtClean="0"/>
              <a:t> відсутнє. Гільза виготовляється з металу або картону (рідше з пластмаси). </a:t>
            </a:r>
            <a:endParaRPr lang="ru-RU" sz="3200" dirty="0" smtClean="0"/>
          </a:p>
          <a:p>
            <a:endParaRPr lang="ru-RU"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91264" cy="1498178"/>
          </a:xfrm>
        </p:spPr>
        <p:txBody>
          <a:bodyPr>
            <a:noAutofit/>
          </a:bodyPr>
          <a:lstStyle/>
          <a:p>
            <a:r>
              <a:rPr lang="uk-UA" sz="3200" i="1" dirty="0" smtClean="0"/>
              <a:t>Куля</a:t>
            </a:r>
            <a:r>
              <a:rPr lang="uk-UA" sz="3200" dirty="0" smtClean="0"/>
              <a:t> — це металеве (найчастіше свинцеве) тіло, різне за формою, для стрільби з вогнепальної зброї </a:t>
            </a:r>
            <a:endParaRPr lang="ru-RU" sz="3200" dirty="0"/>
          </a:p>
        </p:txBody>
      </p:sp>
      <p:graphicFrame>
        <p:nvGraphicFramePr>
          <p:cNvPr id="4" name="Содержимое 3"/>
          <p:cNvGraphicFramePr>
            <a:graphicFrameLocks noGrp="1"/>
          </p:cNvGraphicFramePr>
          <p:nvPr>
            <p:ph idx="1"/>
          </p:nvPr>
        </p:nvGraphicFramePr>
        <p:xfrm>
          <a:off x="457200" y="1600200"/>
          <a:ext cx="8229600" cy="4708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1986" name="Rectangle 2"/>
          <p:cNvSpPr>
            <a:spLocks noGrp="1" noChangeArrowheads="1"/>
          </p:cNvSpPr>
          <p:nvPr>
            <p:ph type="title"/>
          </p:nvPr>
        </p:nvSpPr>
        <p:spPr/>
        <p:txBody>
          <a:bodyPr/>
          <a:lstStyle/>
          <a:p>
            <a:pPr eaLnBrk="1" hangingPunct="1"/>
            <a:r>
              <a:rPr lang="uk-UA" altLang="ru-RU" sz="4000" b="1" i="1" smtClean="0"/>
              <a:t>Статичні сліди - наприклад</a:t>
            </a:r>
          </a:p>
        </p:txBody>
      </p:sp>
      <p:sp>
        <p:nvSpPr>
          <p:cNvPr id="681987" name="Rectangle 3"/>
          <p:cNvSpPr>
            <a:spLocks noGrp="1" noChangeArrowheads="1"/>
          </p:cNvSpPr>
          <p:nvPr>
            <p:ph idx="1"/>
          </p:nvPr>
        </p:nvSpPr>
        <p:spPr>
          <a:xfrm>
            <a:off x="468313" y="1341438"/>
            <a:ext cx="8207375" cy="4752975"/>
          </a:xfrm>
        </p:spPr>
        <p:txBody>
          <a:bodyPr/>
          <a:lstStyle/>
          <a:p>
            <a:pPr eaLnBrk="1" hangingPunct="1">
              <a:buClr>
                <a:schemeClr val="tx1"/>
              </a:buClr>
              <a:buFont typeface="Wingdings" pitchFamily="2" charset="2"/>
              <a:buChar char="Ш"/>
            </a:pPr>
            <a:r>
              <a:rPr lang="uk-UA" altLang="ru-RU" sz="4000" smtClean="0"/>
              <a:t> </a:t>
            </a:r>
            <a:r>
              <a:rPr lang="uk-UA" altLang="ru-RU" sz="4000" b="1" smtClean="0"/>
              <a:t>відображення підошви взуття, коли людина стоїть;</a:t>
            </a:r>
          </a:p>
          <a:p>
            <a:pPr eaLnBrk="1" hangingPunct="1">
              <a:buClr>
                <a:schemeClr val="tx1"/>
              </a:buClr>
              <a:buFont typeface="Wingdings" pitchFamily="2" charset="2"/>
              <a:buChar char="Ш"/>
            </a:pPr>
            <a:r>
              <a:rPr lang="uk-UA" altLang="ru-RU" sz="4000" b="1" smtClean="0"/>
              <a:t> відображення ломика при віджимі двері; </a:t>
            </a:r>
          </a:p>
          <a:p>
            <a:pPr eaLnBrk="1" hangingPunct="1">
              <a:buClr>
                <a:schemeClr val="tx1"/>
              </a:buClr>
              <a:buFont typeface="Wingdings" pitchFamily="2" charset="2"/>
              <a:buChar char="Ш"/>
            </a:pPr>
            <a:r>
              <a:rPr lang="uk-UA" altLang="ru-RU" sz="4000" b="1" smtClean="0"/>
              <a:t>відбиток пальця з відображенням папілярного візерунка й т.п.</a:t>
            </a:r>
          </a:p>
        </p:txBody>
      </p:sp>
    </p:spTree>
    <p:extLst>
      <p:ext uri="{BB962C8B-B14F-4D97-AF65-F5344CB8AC3E}">
        <p14:creationId xmlns:p14="http://schemas.microsoft.com/office/powerpoint/2010/main" val="2503646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81986"/>
                                        </p:tgtEl>
                                        <p:attrNameLst>
                                          <p:attrName>style.visibility</p:attrName>
                                        </p:attrNameLst>
                                      </p:cBhvr>
                                      <p:to>
                                        <p:strVal val="visible"/>
                                      </p:to>
                                    </p:set>
                                    <p:animEffect transition="in" filter="wipe(down)">
                                      <p:cBhvr>
                                        <p:cTn id="7" dur="500"/>
                                        <p:tgtEl>
                                          <p:spTgt spid="681986"/>
                                        </p:tgtEl>
                                      </p:cBhvr>
                                    </p:animEffect>
                                  </p:childTnLst>
                                </p:cTn>
                              </p:par>
                            </p:childTnLst>
                          </p:cTn>
                        </p:par>
                        <p:par>
                          <p:cTn id="8" fill="hold" nodeType="afterGroup">
                            <p:stCondLst>
                              <p:cond delay="500"/>
                            </p:stCondLst>
                            <p:childTnLst>
                              <p:par>
                                <p:cTn id="9" presetID="40" presetClass="entr" presetSubtype="0" fill="hold" grpId="0" nodeType="afterEffect">
                                  <p:stCondLst>
                                    <p:cond delay="0"/>
                                  </p:stCondLst>
                                  <p:childTnLst>
                                    <p:set>
                                      <p:cBhvr>
                                        <p:cTn id="10" dur="1" fill="hold">
                                          <p:stCondLst>
                                            <p:cond delay="0"/>
                                          </p:stCondLst>
                                        </p:cTn>
                                        <p:tgtEl>
                                          <p:spTgt spid="681987">
                                            <p:txEl>
                                              <p:pRg st="0" end="0"/>
                                            </p:txEl>
                                          </p:spTgt>
                                        </p:tgtEl>
                                        <p:attrNameLst>
                                          <p:attrName>style.visibility</p:attrName>
                                        </p:attrNameLst>
                                      </p:cBhvr>
                                      <p:to>
                                        <p:strVal val="visible"/>
                                      </p:to>
                                    </p:set>
                                    <p:animEffect transition="in" filter="fade">
                                      <p:cBhvr>
                                        <p:cTn id="11" dur="1000">
                                          <p:stCondLst>
                                            <p:cond delay="0"/>
                                          </p:stCondLst>
                                        </p:cTn>
                                        <p:tgtEl>
                                          <p:spTgt spid="681987">
                                            <p:txEl>
                                              <p:pRg st="0" end="0"/>
                                            </p:txEl>
                                          </p:spTgt>
                                        </p:tgtEl>
                                      </p:cBhvr>
                                    </p:animEffect>
                                    <p:anim calcmode="lin" valueType="num">
                                      <p:cBhvr>
                                        <p:cTn id="12" dur="1000" fill="hold">
                                          <p:stCondLst>
                                            <p:cond delay="0"/>
                                          </p:stCondLst>
                                        </p:cTn>
                                        <p:tgtEl>
                                          <p:spTgt spid="681987">
                                            <p:txEl>
                                              <p:pRg st="0" end="0"/>
                                            </p:txEl>
                                          </p:spTgt>
                                        </p:tgtEl>
                                        <p:attrNameLst>
                                          <p:attrName>ppt_x</p:attrName>
                                        </p:attrNameLst>
                                      </p:cBhvr>
                                      <p:tavLst>
                                        <p:tav tm="0">
                                          <p:val>
                                            <p:strVal val="#ppt_x-.1"/>
                                          </p:val>
                                        </p:tav>
                                        <p:tav tm="100000">
                                          <p:val>
                                            <p:strVal val="#ppt_x"/>
                                          </p:val>
                                        </p:tav>
                                      </p:tavLst>
                                    </p:anim>
                                    <p:anim calcmode="lin" valueType="num">
                                      <p:cBhvr>
                                        <p:cTn id="13" dur="1000" fill="hold">
                                          <p:stCondLst>
                                            <p:cond delay="0"/>
                                          </p:stCondLst>
                                        </p:cTn>
                                        <p:tgtEl>
                                          <p:spTgt spid="681987">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500"/>
                            </p:stCondLst>
                            <p:childTnLst>
                              <p:par>
                                <p:cTn id="15" presetID="40" presetClass="entr" presetSubtype="0" fill="hold" grpId="0" nodeType="afterEffect">
                                  <p:stCondLst>
                                    <p:cond delay="0"/>
                                  </p:stCondLst>
                                  <p:childTnLst>
                                    <p:set>
                                      <p:cBhvr>
                                        <p:cTn id="16" dur="1" fill="hold">
                                          <p:stCondLst>
                                            <p:cond delay="0"/>
                                          </p:stCondLst>
                                        </p:cTn>
                                        <p:tgtEl>
                                          <p:spTgt spid="681987">
                                            <p:txEl>
                                              <p:pRg st="1" end="1"/>
                                            </p:txEl>
                                          </p:spTgt>
                                        </p:tgtEl>
                                        <p:attrNameLst>
                                          <p:attrName>style.visibility</p:attrName>
                                        </p:attrNameLst>
                                      </p:cBhvr>
                                      <p:to>
                                        <p:strVal val="visible"/>
                                      </p:to>
                                    </p:set>
                                    <p:animEffect transition="in" filter="fade">
                                      <p:cBhvr>
                                        <p:cTn id="17" dur="1000">
                                          <p:stCondLst>
                                            <p:cond delay="0"/>
                                          </p:stCondLst>
                                        </p:cTn>
                                        <p:tgtEl>
                                          <p:spTgt spid="681987">
                                            <p:txEl>
                                              <p:pRg st="1" end="1"/>
                                            </p:txEl>
                                          </p:spTgt>
                                        </p:tgtEl>
                                      </p:cBhvr>
                                    </p:animEffect>
                                    <p:anim calcmode="lin" valueType="num">
                                      <p:cBhvr>
                                        <p:cTn id="18" dur="1000" fill="hold">
                                          <p:stCondLst>
                                            <p:cond delay="0"/>
                                          </p:stCondLst>
                                        </p:cTn>
                                        <p:tgtEl>
                                          <p:spTgt spid="681987">
                                            <p:txEl>
                                              <p:pRg st="1" end="1"/>
                                            </p:txEl>
                                          </p:spTgt>
                                        </p:tgtEl>
                                        <p:attrNameLst>
                                          <p:attrName>ppt_x</p:attrName>
                                        </p:attrNameLst>
                                      </p:cBhvr>
                                      <p:tavLst>
                                        <p:tav tm="0">
                                          <p:val>
                                            <p:strVal val="#ppt_x-.1"/>
                                          </p:val>
                                        </p:tav>
                                        <p:tav tm="100000">
                                          <p:val>
                                            <p:strVal val="#ppt_x"/>
                                          </p:val>
                                        </p:tav>
                                      </p:tavLst>
                                    </p:anim>
                                    <p:anim calcmode="lin" valueType="num">
                                      <p:cBhvr>
                                        <p:cTn id="19" dur="1000" fill="hold">
                                          <p:stCondLst>
                                            <p:cond delay="0"/>
                                          </p:stCondLst>
                                        </p:cTn>
                                        <p:tgtEl>
                                          <p:spTgt spid="681987">
                                            <p:txEl>
                                              <p:pRg st="1" end="1"/>
                                            </p:txEl>
                                          </p:spTgt>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2500"/>
                            </p:stCondLst>
                            <p:childTnLst>
                              <p:par>
                                <p:cTn id="21" presetID="40" presetClass="entr" presetSubtype="0" fill="hold" grpId="0" nodeType="afterEffect">
                                  <p:stCondLst>
                                    <p:cond delay="0"/>
                                  </p:stCondLst>
                                  <p:childTnLst>
                                    <p:set>
                                      <p:cBhvr>
                                        <p:cTn id="22" dur="1" fill="hold">
                                          <p:stCondLst>
                                            <p:cond delay="0"/>
                                          </p:stCondLst>
                                        </p:cTn>
                                        <p:tgtEl>
                                          <p:spTgt spid="681987">
                                            <p:txEl>
                                              <p:pRg st="2" end="2"/>
                                            </p:txEl>
                                          </p:spTgt>
                                        </p:tgtEl>
                                        <p:attrNameLst>
                                          <p:attrName>style.visibility</p:attrName>
                                        </p:attrNameLst>
                                      </p:cBhvr>
                                      <p:to>
                                        <p:strVal val="visible"/>
                                      </p:to>
                                    </p:set>
                                    <p:animEffect transition="in" filter="fade">
                                      <p:cBhvr>
                                        <p:cTn id="23" dur="1000">
                                          <p:stCondLst>
                                            <p:cond delay="0"/>
                                          </p:stCondLst>
                                        </p:cTn>
                                        <p:tgtEl>
                                          <p:spTgt spid="681987">
                                            <p:txEl>
                                              <p:pRg st="2" end="2"/>
                                            </p:txEl>
                                          </p:spTgt>
                                        </p:tgtEl>
                                      </p:cBhvr>
                                    </p:animEffect>
                                    <p:anim calcmode="lin" valueType="num">
                                      <p:cBhvr>
                                        <p:cTn id="24" dur="1000" fill="hold">
                                          <p:stCondLst>
                                            <p:cond delay="0"/>
                                          </p:stCondLst>
                                        </p:cTn>
                                        <p:tgtEl>
                                          <p:spTgt spid="681987">
                                            <p:txEl>
                                              <p:pRg st="2" end="2"/>
                                            </p:txEl>
                                          </p:spTgt>
                                        </p:tgtEl>
                                        <p:attrNameLst>
                                          <p:attrName>ppt_x</p:attrName>
                                        </p:attrNameLst>
                                      </p:cBhvr>
                                      <p:tavLst>
                                        <p:tav tm="0">
                                          <p:val>
                                            <p:strVal val="#ppt_x-.1"/>
                                          </p:val>
                                        </p:tav>
                                        <p:tav tm="100000">
                                          <p:val>
                                            <p:strVal val="#ppt_x"/>
                                          </p:val>
                                        </p:tav>
                                      </p:tavLst>
                                    </p:anim>
                                    <p:anim calcmode="lin" valueType="num">
                                      <p:cBhvr>
                                        <p:cTn id="25" dur="1000" fill="hold">
                                          <p:stCondLst>
                                            <p:cond delay="0"/>
                                          </p:stCondLst>
                                        </p:cTn>
                                        <p:tgtEl>
                                          <p:spTgt spid="68198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6" grpId="0"/>
      <p:bldP spid="681987"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одержимое 3"/>
          <p:cNvGraphicFramePr>
            <a:graphicFrameLocks noGrp="1"/>
          </p:cNvGraphicFramePr>
          <p:nvPr>
            <p:ph idx="1"/>
          </p:nvPr>
        </p:nvGraphicFramePr>
        <p:xfrm>
          <a:off x="457200" y="1600200"/>
          <a:ext cx="8229600" cy="4708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Гильз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0"/>
            <a:ext cx="8305800" cy="2835275"/>
          </a:xfrm>
          <a:prstGeom prst="rect">
            <a:avLst/>
          </a:prstGeom>
          <a:noFill/>
          <a:extLst>
            <a:ext uri="{909E8E84-426E-40DD-AFC4-6F175D3DCCD1}">
              <a14:hiddenFill xmlns:a14="http://schemas.microsoft.com/office/drawing/2010/main">
                <a:solidFill>
                  <a:srgbClr val="FFFFFF"/>
                </a:solidFill>
              </a14:hiddenFill>
            </a:ext>
          </a:extLst>
        </p:spPr>
      </p:pic>
      <p:pic>
        <p:nvPicPr>
          <p:cNvPr id="72707" name="Picture 3" descr="Пул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838200"/>
            <a:ext cx="8153400" cy="2486025"/>
          </a:xfrm>
          <a:prstGeom prst="rect">
            <a:avLst/>
          </a:prstGeom>
          <a:noFill/>
          <a:extLst>
            <a:ext uri="{909E8E84-426E-40DD-AFC4-6F175D3DCCD1}">
              <a14:hiddenFill xmlns:a14="http://schemas.microsoft.com/office/drawing/2010/main">
                <a:solidFill>
                  <a:srgbClr val="FFFFFF"/>
                </a:solidFill>
              </a14:hiddenFill>
            </a:ext>
          </a:extLst>
        </p:spPr>
      </p:pic>
      <p:sp>
        <p:nvSpPr>
          <p:cNvPr id="72708" name="Text Box 4"/>
          <p:cNvSpPr txBox="1">
            <a:spLocks noChangeArrowheads="1"/>
          </p:cNvSpPr>
          <p:nvPr/>
        </p:nvSpPr>
        <p:spPr bwMode="auto">
          <a:xfrm>
            <a:off x="1981200" y="152400"/>
            <a:ext cx="48006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kumimoji="0" lang="ru-RU" altLang="ru-RU" b="1" dirty="0" err="1"/>
              <a:t>Кулі</a:t>
            </a:r>
            <a:r>
              <a:rPr kumimoji="0" lang="ru-RU" altLang="ru-RU" b="1" dirty="0"/>
              <a:t> та </a:t>
            </a:r>
            <a:r>
              <a:rPr kumimoji="0" lang="ru-RU" altLang="ru-RU" b="1" dirty="0" err="1"/>
              <a:t>гільзи</a:t>
            </a:r>
            <a:endParaRPr kumimoji="0" lang="ru-RU" altLang="ru-RU" b="1" dirty="0"/>
          </a:p>
        </p:txBody>
      </p:sp>
    </p:spTree>
    <p:extLst>
      <p:ext uri="{BB962C8B-B14F-4D97-AF65-F5344CB8AC3E}">
        <p14:creationId xmlns:p14="http://schemas.microsoft.com/office/powerpoint/2010/main" val="178667486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normAutofit/>
          </a:bodyPr>
          <a:lstStyle/>
          <a:p>
            <a:pPr marL="137160" indent="0">
              <a:buNone/>
            </a:pPr>
            <a:r>
              <a:rPr lang="uk-UA" sz="3200" i="1" dirty="0" smtClean="0"/>
              <a:t>Дріб</a:t>
            </a:r>
            <a:r>
              <a:rPr lang="uk-UA" sz="3200" dirty="0" smtClean="0"/>
              <a:t> — це свинцеві кульки, рідше шматочки свинцю, призначені для пострілу з дробової зброї. Дріб має діаметр 1,5—5 мм. Дріб, що має діаметр більш ніж 5 мм, називається картеччю </a:t>
            </a:r>
            <a:endParaRPr lang="ru-RU" sz="3200"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i="1" dirty="0" smtClean="0"/>
              <a:t>Порох</a:t>
            </a:r>
            <a:r>
              <a:rPr lang="uk-UA" dirty="0" smtClean="0"/>
              <a:t> — це вибухова речовина, яка застосовується у зарядах вогнепальної зброї.</a:t>
            </a:r>
            <a:endParaRPr lang="ru-RU" dirty="0"/>
          </a:p>
        </p:txBody>
      </p:sp>
      <p:graphicFrame>
        <p:nvGraphicFramePr>
          <p:cNvPr id="4" name="Содержимое 3"/>
          <p:cNvGraphicFramePr>
            <a:graphicFrameLocks noGrp="1"/>
          </p:cNvGraphicFramePr>
          <p:nvPr>
            <p:ph idx="1"/>
            <p:extLst>
              <p:ext uri="{D42A27DB-BD31-4B8C-83A1-F6EECF244321}">
                <p14:modId xmlns:p14="http://schemas.microsoft.com/office/powerpoint/2010/main" val="1043557364"/>
              </p:ext>
            </p:extLst>
          </p:nvPr>
        </p:nvGraphicFramePr>
        <p:xfrm>
          <a:off x="683568" y="1916832"/>
          <a:ext cx="7715200" cy="43918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uk-UA" sz="3200" i="1" dirty="0" smtClean="0"/>
              <a:t>Пижі та прокладки</a:t>
            </a:r>
            <a:r>
              <a:rPr lang="uk-UA" sz="3200" b="1" i="1" dirty="0" smtClean="0"/>
              <a:t> </a:t>
            </a:r>
            <a:r>
              <a:rPr lang="uk-UA" sz="3200" dirty="0" smtClean="0"/>
              <a:t>використовуються у патронах для </a:t>
            </a:r>
            <a:r>
              <a:rPr lang="uk-UA" sz="3200" dirty="0" err="1" smtClean="0"/>
              <a:t>гладкоствольних</a:t>
            </a:r>
            <a:r>
              <a:rPr lang="uk-UA" sz="3200" dirty="0" smtClean="0"/>
              <a:t> мисливських рушниць. </a:t>
            </a:r>
            <a:endParaRPr lang="ru-RU" sz="3200" dirty="0"/>
          </a:p>
        </p:txBody>
      </p:sp>
      <p:sp>
        <p:nvSpPr>
          <p:cNvPr id="3" name="Содержимое 2"/>
          <p:cNvSpPr>
            <a:spLocks noGrp="1"/>
          </p:cNvSpPr>
          <p:nvPr>
            <p:ph idx="1"/>
          </p:nvPr>
        </p:nvSpPr>
        <p:spPr>
          <a:xfrm>
            <a:off x="457200" y="2132856"/>
            <a:ext cx="8147248" cy="4176504"/>
          </a:xfrm>
        </p:spPr>
        <p:txBody>
          <a:bodyPr/>
          <a:lstStyle/>
          <a:p>
            <a:pPr marL="137160" indent="0">
              <a:buNone/>
            </a:pPr>
            <a:r>
              <a:rPr lang="uk-UA" dirty="0" smtClean="0"/>
              <a:t>Пиж — шматок </a:t>
            </a:r>
            <a:r>
              <a:rPr lang="uk-UA" dirty="0" err="1" smtClean="0"/>
              <a:t>войлоку</a:t>
            </a:r>
            <a:r>
              <a:rPr lang="uk-UA" dirty="0" smtClean="0"/>
              <a:t> або іншого щільного матеріалу, який відокремлює у заряді порох від кулі чи дробу. Пижі бувають основні й додаткові. За матеріалом пижі поділяються на </a:t>
            </a:r>
            <a:r>
              <a:rPr lang="uk-UA" dirty="0" err="1" smtClean="0"/>
              <a:t>войлочні</a:t>
            </a:r>
            <a:r>
              <a:rPr lang="uk-UA" dirty="0" smtClean="0"/>
              <a:t>, картонні, </a:t>
            </a:r>
            <a:r>
              <a:rPr lang="uk-UA" dirty="0" err="1" smtClean="0"/>
              <a:t>деревноволокнисті</a:t>
            </a:r>
            <a:r>
              <a:rPr lang="uk-UA" dirty="0" smtClean="0"/>
              <a:t> та ін. Прокладки призначені для пом’якшення поштовху порохових газів і запобігання деформації заряду. </a:t>
            </a:r>
            <a:endParaRPr lang="ru-RU" dirty="0" smtClean="0"/>
          </a:p>
          <a:p>
            <a:endParaRPr lang="ru-RU"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620688"/>
            <a:ext cx="8229600" cy="5688672"/>
          </a:xfrm>
        </p:spPr>
        <p:txBody>
          <a:bodyPr>
            <a:normAutofit/>
          </a:bodyPr>
          <a:lstStyle/>
          <a:p>
            <a:pPr marL="137160" indent="0">
              <a:buNone/>
            </a:pPr>
            <a:r>
              <a:rPr lang="uk-UA" dirty="0" smtClean="0"/>
              <a:t>При пострілі з вогнепальної зброї відбувається взаємодія порохового заряду, снаряда (кулі, дробу) і перепони, в результаті чого виникають зміни, які називаються </a:t>
            </a:r>
            <a:r>
              <a:rPr lang="uk-UA" i="1" u="sng" dirty="0" smtClean="0"/>
              <a:t>слідами пострілу</a:t>
            </a:r>
            <a:r>
              <a:rPr lang="uk-UA" u="sng" dirty="0" smtClean="0"/>
              <a:t> </a:t>
            </a:r>
            <a:r>
              <a:rPr lang="uk-UA" dirty="0" smtClean="0"/>
              <a:t>або </a:t>
            </a:r>
            <a:r>
              <a:rPr lang="uk-UA" i="1" u="sng" dirty="0" smtClean="0"/>
              <a:t>слідами застосування зброї</a:t>
            </a:r>
            <a:r>
              <a:rPr lang="uk-UA" dirty="0" smtClean="0"/>
              <a:t>. До цих слідів належать: стріляні снаряди, гільзи, пижі; частки речовин, що виникають при згорянні пороху, які викидаються з каналу ствола; сліди, що утворюються на стріляних кулях і гільзах; сліди-ушкодження від снаряда на ураженому об’єкті; відкладення кіптяви пострілу на тілі (найчастіше на руці) особи, яка стріляла. </a:t>
            </a:r>
            <a:endParaRPr lang="ru-RU" dirty="0" smtClean="0"/>
          </a:p>
          <a:p>
            <a:endParaRPr lang="ru-RU"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одержимое 3"/>
          <p:cNvGraphicFramePr>
            <a:graphicFrameLocks noGrp="1"/>
          </p:cNvGraphicFramePr>
          <p:nvPr>
            <p:ph idx="1"/>
            <p:extLst>
              <p:ext uri="{D42A27DB-BD31-4B8C-83A1-F6EECF244321}">
                <p14:modId xmlns:p14="http://schemas.microsoft.com/office/powerpoint/2010/main" val="2196230706"/>
              </p:ext>
            </p:extLst>
          </p:nvPr>
        </p:nvGraphicFramePr>
        <p:xfrm>
          <a:off x="251520" y="188640"/>
          <a:ext cx="8784976" cy="63367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одержимое 3"/>
          <p:cNvGraphicFramePr>
            <a:graphicFrameLocks noGrp="1"/>
          </p:cNvGraphicFramePr>
          <p:nvPr>
            <p:ph idx="1"/>
            <p:extLst>
              <p:ext uri="{D42A27DB-BD31-4B8C-83A1-F6EECF244321}">
                <p14:modId xmlns:p14="http://schemas.microsoft.com/office/powerpoint/2010/main" val="2743153639"/>
              </p:ext>
            </p:extLst>
          </p:nvPr>
        </p:nvGraphicFramePr>
        <p:xfrm>
          <a:off x="571472" y="714356"/>
          <a:ext cx="8229600" cy="57389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lstStyle/>
          <a:p>
            <a:pPr marL="137160" indent="0">
              <a:buNone/>
            </a:pPr>
            <a:r>
              <a:rPr lang="uk-UA" i="1" dirty="0" smtClean="0"/>
              <a:t>Поясок обтирання</a:t>
            </a:r>
            <a:r>
              <a:rPr lang="uk-UA" dirty="0" smtClean="0"/>
              <a:t> — одна з важливих ознак кульового ушкодження; має вигляд темної смуги, розташованої по краю вхідного отвору. Поясок обтирання утворюється частинами речовин, які винесені кулею з каналу ствола, а також частинами матеріалу, з якого виготовлена куля. </a:t>
            </a:r>
            <a:endParaRPr lang="ru-RU" dirty="0" smtClean="0"/>
          </a:p>
          <a:p>
            <a:endParaRPr lang="ru-RU"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b="1" dirty="0" smtClean="0"/>
              <a:t>Слідчий огляд вогнепальної зброї та слідів її дії</a:t>
            </a:r>
            <a:endParaRPr lang="ru-RU" dirty="0"/>
          </a:p>
        </p:txBody>
      </p:sp>
      <p:graphicFrame>
        <p:nvGraphicFramePr>
          <p:cNvPr id="4" name="Содержимое 3"/>
          <p:cNvGraphicFramePr>
            <a:graphicFrameLocks noGrp="1"/>
          </p:cNvGraphicFramePr>
          <p:nvPr>
            <p:ph idx="1"/>
            <p:extLst>
              <p:ext uri="{D42A27DB-BD31-4B8C-83A1-F6EECF244321}">
                <p14:modId xmlns:p14="http://schemas.microsoft.com/office/powerpoint/2010/main" val="1453452209"/>
              </p:ext>
            </p:extLst>
          </p:nvPr>
        </p:nvGraphicFramePr>
        <p:xfrm>
          <a:off x="457200" y="1600200"/>
          <a:ext cx="8229600" cy="4708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Апекс">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555</TotalTime>
  <Words>4581</Words>
  <Application>Microsoft Office PowerPoint</Application>
  <PresentationFormat>Экран (4:3)</PresentationFormat>
  <Paragraphs>512</Paragraphs>
  <Slides>130</Slides>
  <Notes>2</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130</vt:i4>
      </vt:variant>
    </vt:vector>
  </HeadingPairs>
  <TitlesOfParts>
    <vt:vector size="132" baseType="lpstr">
      <vt:lpstr>Апекс</vt:lpstr>
      <vt:lpstr>Документ</vt:lpstr>
      <vt:lpstr>ТРАСОЛОГІЯ</vt:lpstr>
      <vt:lpstr>Трасологія - </vt:lpstr>
      <vt:lpstr>Сліди</vt:lpstr>
      <vt:lpstr>Сліди</vt:lpstr>
      <vt:lpstr>Сліди-відображення</vt:lpstr>
      <vt:lpstr>Сліди-відображення</vt:lpstr>
      <vt:lpstr>Класифікація слідів-відображень</vt:lpstr>
      <vt:lpstr>Статичні сліди</vt:lpstr>
      <vt:lpstr>Статичні сліди - наприклад</vt:lpstr>
      <vt:lpstr>Динамічні сліди </vt:lpstr>
      <vt:lpstr>Об'ємні (вдавлені) сліди </vt:lpstr>
      <vt:lpstr>Об'ємні (вдавлені) сліди</vt:lpstr>
      <vt:lpstr>Поверхневі сліди</vt:lpstr>
      <vt:lpstr>Поверхневі сліди</vt:lpstr>
      <vt:lpstr>Поверхневі сліди</vt:lpstr>
      <vt:lpstr>Сліди нашарування</vt:lpstr>
      <vt:lpstr>Сліди відшарування</vt:lpstr>
      <vt:lpstr>Поверхневі сліди</vt:lpstr>
      <vt:lpstr>Класифікація слідів-відображень</vt:lpstr>
      <vt:lpstr>Локальні сліди</vt:lpstr>
      <vt:lpstr>Периферичні сліди</vt:lpstr>
      <vt:lpstr>Загальні правила вилучення слідів </vt:lpstr>
      <vt:lpstr>Загальні правила вилучення слідів</vt:lpstr>
      <vt:lpstr>Загальні правила вилучення слідів</vt:lpstr>
      <vt:lpstr>Класифікація слідів </vt:lpstr>
      <vt:lpstr>Дактилоскопія -  </vt:lpstr>
      <vt:lpstr>Криміналістичне значення папілярних візерунків</vt:lpstr>
      <vt:lpstr>Класифікація папілярних візерунків</vt:lpstr>
      <vt:lpstr>Дугові папілярні візерунки</vt:lpstr>
      <vt:lpstr>Петльові папілярні візерунки</vt:lpstr>
      <vt:lpstr>Завиткові папілярні візерунки</vt:lpstr>
      <vt:lpstr>Окремі ознаки візерунків</vt:lpstr>
      <vt:lpstr>Презентация PowerPoint</vt:lpstr>
      <vt:lpstr>Презентация PowerPoint</vt:lpstr>
      <vt:lpstr>Способи виявлення слідів рук</vt:lpstr>
      <vt:lpstr>Презентация PowerPoint</vt:lpstr>
      <vt:lpstr>Способи фіксації слідів рук</vt:lpstr>
      <vt:lpstr>Дактилоскопічна експертиза</vt:lpstr>
      <vt:lpstr>Для проведення дактилоскопічної експертизи слід підготувати:  </vt:lpstr>
      <vt:lpstr>Сліди ніг та взуття людини </vt:lpstr>
      <vt:lpstr>Класифікація слідів ніг та взуття людини </vt:lpstr>
      <vt:lpstr>Сліди ніг та взуття людини</vt:lpstr>
      <vt:lpstr>Сліди ніг та взуття людини</vt:lpstr>
      <vt:lpstr>Презентация PowerPoint</vt:lpstr>
      <vt:lpstr>Презентация PowerPoint</vt:lpstr>
      <vt:lpstr>Способи фіксації слідів ніг:</vt:lpstr>
      <vt:lpstr>У протоколі слідчого огляду</vt:lpstr>
      <vt:lpstr>У протоколі слідчого огляду</vt:lpstr>
      <vt:lpstr>Презентация PowerPoint</vt:lpstr>
      <vt:lpstr>Сліди ніг людини</vt:lpstr>
      <vt:lpstr>Сліди зубів людини</vt:lpstr>
      <vt:lpstr>Сліди знарядь зламу та  інструментів</vt:lpstr>
      <vt:lpstr>Презентация PowerPoint</vt:lpstr>
      <vt:lpstr>Презентация PowerPoint</vt:lpstr>
      <vt:lpstr>Сліди транспортних засобів -</vt:lpstr>
      <vt:lpstr>Презентация PowerPoint</vt:lpstr>
      <vt:lpstr>Презентация PowerPoint</vt:lpstr>
      <vt:lpstr>Для виявлення, огляду й фіксації слідів транспорту</vt:lpstr>
      <vt:lpstr>На трасологічну експертизу</vt:lpstr>
      <vt:lpstr>Cудова балістика</vt:lpstr>
      <vt:lpstr>Судова балістика </vt:lpstr>
      <vt:lpstr>Завдання судової балістики: </vt:lpstr>
      <vt:lpstr>Презентация PowerPoint</vt:lpstr>
      <vt:lpstr>Класифікація  ручної вогнепальної зброї: </vt:lpstr>
      <vt:lpstr>Залежно від будови ударно-спускового механізму розрізняють:  </vt:lpstr>
      <vt:lpstr>Класифікація  ручної вогнепальної зброї: </vt:lpstr>
      <vt:lpstr>Класифікація  ручної вогнепальної зброї: </vt:lpstr>
      <vt:lpstr>Класифікація  ручної вогнепальної зброї: </vt:lpstr>
      <vt:lpstr>Класифікація  ручної вогнепальної зброї: </vt:lpstr>
      <vt:lpstr>Класифікація  ручної вогнепальної зброї: </vt:lpstr>
      <vt:lpstr>Класифікація  ручної вогнепальної зброї: </vt:lpstr>
      <vt:lpstr>За будовою каналу ствола</vt:lpstr>
      <vt:lpstr>Класифікація  ручної вогнепальної зброї: </vt:lpstr>
      <vt:lpstr>Класифікація  ручної вогнепальної зброї: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Вогнепальну зброю розрізняють за внутрішнім діаметром ствола — калібром.</vt:lpstr>
      <vt:lpstr>Залежно від функціонального призначення </vt:lpstr>
      <vt:lpstr>Презентация PowerPoint</vt:lpstr>
      <vt:lpstr>Презентация PowerPoint</vt:lpstr>
      <vt:lpstr>Боєприпаси</vt:lpstr>
      <vt:lpstr>Презентация PowerPoint</vt:lpstr>
      <vt:lpstr>Презентация PowerPoint</vt:lpstr>
      <vt:lpstr>Презентация PowerPoint</vt:lpstr>
      <vt:lpstr>Куля — це металеве (найчастіше свинцеве) тіло, різне за формою, для стрільби з вогнепальної зброї </vt:lpstr>
      <vt:lpstr>Презентация PowerPoint</vt:lpstr>
      <vt:lpstr>Презентация PowerPoint</vt:lpstr>
      <vt:lpstr>Презентация PowerPoint</vt:lpstr>
      <vt:lpstr>Порох — це вибухова речовина, яка застосовується у зарядах вогнепальної зброї.</vt:lpstr>
      <vt:lpstr>Пижі та прокладки використовуються у патронах для гладкоствольних мисливських рушниць. </vt:lpstr>
      <vt:lpstr>Презентация PowerPoint</vt:lpstr>
      <vt:lpstr>Презентация PowerPoint</vt:lpstr>
      <vt:lpstr>Презентация PowerPoint</vt:lpstr>
      <vt:lpstr>Презентация PowerPoint</vt:lpstr>
      <vt:lpstr>Слідчий огляд вогнепальної зброї та слідів її дії</vt:lpstr>
      <vt:lpstr>При огляді бойової зброї необхідно</vt:lpstr>
      <vt:lpstr>Визначення напрямку пострілу і місця, звідки він був зроблений.</vt:lpstr>
      <vt:lpstr>Можливості судово-балістичної експертизи</vt:lpstr>
      <vt:lpstr>Типові питання</vt:lpstr>
      <vt:lpstr>Презентация PowerPoint</vt:lpstr>
      <vt:lpstr>Презентация PowerPoint</vt:lpstr>
      <vt:lpstr>Презентация PowerPoint</vt:lpstr>
      <vt:lpstr>Презентация PowerPoint</vt:lpstr>
      <vt:lpstr>Холодна зброя</vt:lpstr>
      <vt:lpstr>Презентация PowerPoint</vt:lpstr>
      <vt:lpstr>Метальна холодна зброя - предмети та пристрої, які призначені для ураження цілі на відстані. </vt:lpstr>
      <vt:lpstr>Презентация PowerPoint</vt:lpstr>
      <vt:lpstr>Не є холодною зброєю</vt:lpstr>
      <vt:lpstr>До бойової холодної зброї відноситься зброя,  що призначена і придатна для смертельного ураження цілі при вирішенні бойових та оперативно-службових завдань державними та іншими ЛЕГІТИМНИМИ ВІЙСЬКОВИМИ або ВОЄНІЗОВАНИМИ ФОРМУВАННЯМИ чи знаходилась в них на озброєнні.</vt:lpstr>
      <vt:lpstr>До кримінальної холодної зброї відносяться виготовлені кустарним або саморобним способом предмети та пристрої, які призначені для завдання тілесних ушкоджень людині і не мають аналогів серед бойової та мисливської зброї. </vt:lpstr>
      <vt:lpstr>1.8. Види незакінчених виробництвом предметів(пристроїв), які не є холодною зброєю. </vt:lpstr>
      <vt:lpstr>Ніж - коротка характеристика</vt:lpstr>
      <vt:lpstr>Існує три різновиди ножів:  </vt:lpstr>
      <vt:lpstr> Ножі мисливські загального призначення є різновидом холодної клинкової зброї. </vt:lpstr>
      <vt:lpstr>Основне призначення До ножів мисливських загального призначення відносяться ножі, які використовуються для добивання звіра та захисту при його нападі.</vt:lpstr>
      <vt:lpstr>Види ножів мисливських загального призначення </vt:lpstr>
      <vt:lpstr>Складний ніж господарсько-побутового призначення</vt:lpstr>
      <vt:lpstr>Мисливський ніж</vt:lpstr>
      <vt:lpstr>Багнет-ніж – цей тип ножа використовується як ударна і колюча зброя штурмової гвинтівки, для ведення рукопашного бою. В більшості випадків ніж має механічне пристосування для кріплення на стволі гвинтівки. </vt:lpstr>
      <vt:lpstr>Багатофункціональний ніж - складний ніж, який поряд зі стандартним ножовим лезом має інші леза, призначені для виконання різноманітних допоміжних робіт, як-от, відкривачка для пляшок, цвяховисмикувач, пилка, шило, штопор, викрутка, тощо. </vt:lpstr>
      <vt:lpstr>Пружинний викидний ніж - це складаний ніж, який має клинок, що приводиться в дію пружиною, з фіксуючим пристосуванням в рукоятці. При звільненні фіксатора за допомогою кнопки або рухомої засувки клинок викидається з ручки. Поліція в багатьох країнах розцінює такий ніж як знаряддя нападу.</vt:lpstr>
      <vt:lpstr>  Метальний ніж - ніж призначений для метання у супротивника. Відрізняється від звичайного кількома особливостями. Самою головною відмінністю є центр тяжіння, який знаходиться або суворо по центру ножа, або зміщений до клинка. Лезо такого ножа як правило розширяється у напрямку до кінчика. Такі ножі виготовляються штампуванням. Рукоятка таких ножів не оснащується накладками або упорами для пальців. Нерідко у місці рукоятки для зміни балансу зброї вбік леза виконуються отвори. </vt:lpstr>
      <vt:lpstr>Міський ніж - цивільний ніж, призначений для самооборони у місті. Конструктивно ножі виконуються з коротким клинком, мають компактну конструкцію. Паралельно ніж виконується як інструмент для виконання допоміжних операцій. </vt:lpstr>
      <vt:lpstr>Кинджал являє собою ніж з двосічним клинком і на відміну від ножа є суто бойовою зброєю. </vt:lpstr>
      <vt:lpstr>Стилет є кинджалом з вузьким трьо - або чотиригранним клинком. Стилет, на відміну від двох попередніх зразків зброї, які існують з давніх давен, з'явився у XVI столітті у Італії. Стилет, на відміну від ножа та кинджала призначений для виконання колючих ударів. </vt:lpstr>
      <vt:lpstr>Нунчаки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Cудова балістика</dc:title>
  <dc:creator>Admin</dc:creator>
  <cp:lastModifiedBy>Admin</cp:lastModifiedBy>
  <cp:revision>64</cp:revision>
  <dcterms:modified xsi:type="dcterms:W3CDTF">2013-10-02T12:23:09Z</dcterms:modified>
</cp:coreProperties>
</file>