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76" r:id="rId8"/>
    <p:sldId id="279" r:id="rId9"/>
    <p:sldId id="261" r:id="rId10"/>
    <p:sldId id="289" r:id="rId11"/>
    <p:sldId id="281" r:id="rId12"/>
    <p:sldId id="282" r:id="rId13"/>
    <p:sldId id="285" r:id="rId14"/>
    <p:sldId id="283" r:id="rId15"/>
    <p:sldId id="263" r:id="rId16"/>
    <p:sldId id="264" r:id="rId17"/>
    <p:sldId id="284" r:id="rId18"/>
    <p:sldId id="286" r:id="rId19"/>
    <p:sldId id="287" r:id="rId20"/>
    <p:sldId id="288" r:id="rId21"/>
    <p:sldId id="265" r:id="rId22"/>
    <p:sldId id="290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2" r:id="rId42"/>
    <p:sldId id="310" r:id="rId43"/>
    <p:sldId id="311" r:id="rId44"/>
    <p:sldId id="305" r:id="rId45"/>
    <p:sldId id="306" r:id="rId46"/>
    <p:sldId id="291" r:id="rId47"/>
    <p:sldId id="312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844A17-21A4-43D9-B6DF-6B7C43A4434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A4D014-D2B0-4D7E-87EF-0F12D7DBED9F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Структура криміналістичної тактики:</a:t>
          </a:r>
        </a:p>
      </dgm:t>
    </dgm:pt>
    <dgm:pt modelId="{24355030-2BC2-4E87-A445-CDBEA6523103}" type="parTrans" cxnId="{644E31C0-C1ED-4EF1-A69D-94E10FB0DF5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AA2F4F7-E0E3-4554-8F73-CADE6E5600E4}" type="sibTrans" cxnId="{644E31C0-C1ED-4EF1-A69D-94E10FB0DF5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560CE0-AD58-4103-8B7C-E6D918ABB074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загальні положення (поняття і предмет криміналістичної тактики, її принципи, елементи планування і організація розслідування, вчення про криміналістичну версію та ін.);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13F08F2-61F3-4EC6-A0F9-FC9ECD83107E}" type="parTrans" cxnId="{55DE2191-B4CE-4C26-804B-49370DECC51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B906DA9-0588-4779-AEA4-E4F513A037D4}" type="sibTrans" cxnId="{55DE2191-B4CE-4C26-804B-49370DECC51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38B1E8A-AD4E-48F9-A2BD-2DC2E79BE474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підгалузі (слідча тактика, судова тактика, тактика розшукової діяльності, тактика злочинної діяльності);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AB6E797-BC08-4BCC-A7F5-BECE06B3FC3E}" type="parTrans" cxnId="{5E01D85F-01AC-48A1-BE2A-2961969F181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16786A0-38C7-4F7A-9384-A190E65B04D9}" type="sibTrans" cxnId="{5E01D85F-01AC-48A1-BE2A-2961969F181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344518F-0F4A-4123-9610-326D5996175C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окремі наукові теорії (теорія прийняття тактичних рішень, теорія слідчої ситуації, теорія систематизації тактичних прийомів та ін.).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680B376-C5A4-45C5-BF52-B93A03EE0C37}" type="parTrans" cxnId="{B0A9405C-7D41-4666-8594-1603680D0A5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2E9C778-C863-4092-B02F-BD365515420C}" type="sibTrans" cxnId="{B0A9405C-7D41-4666-8594-1603680D0A5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5C50201-2B2B-4B3E-A10A-C0699555BF78}" type="pres">
      <dgm:prSet presAssocID="{72844A17-21A4-43D9-B6DF-6B7C43A443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E91244C-25ED-4D03-B644-413E4323A28D}" type="pres">
      <dgm:prSet presAssocID="{26A4D014-D2B0-4D7E-87EF-0F12D7DBED9F}" presName="root" presStyleCnt="0"/>
      <dgm:spPr/>
    </dgm:pt>
    <dgm:pt modelId="{BFD380DC-96FD-4BE2-BDB8-C85B0A23E369}" type="pres">
      <dgm:prSet presAssocID="{26A4D014-D2B0-4D7E-87EF-0F12D7DBED9F}" presName="rootComposite" presStyleCnt="0"/>
      <dgm:spPr/>
    </dgm:pt>
    <dgm:pt modelId="{51CAE0D6-86D3-43AD-8D29-8645804CFEAF}" type="pres">
      <dgm:prSet presAssocID="{26A4D014-D2B0-4D7E-87EF-0F12D7DBED9F}" presName="rootText" presStyleLbl="node1" presStyleIdx="0" presStyleCnt="1" custScaleX="481882"/>
      <dgm:spPr/>
      <dgm:t>
        <a:bodyPr/>
        <a:lstStyle/>
        <a:p>
          <a:endParaRPr lang="ru-RU"/>
        </a:p>
      </dgm:t>
    </dgm:pt>
    <dgm:pt modelId="{E2B4BDC7-189F-4733-A58E-C30B46576587}" type="pres">
      <dgm:prSet presAssocID="{26A4D014-D2B0-4D7E-87EF-0F12D7DBED9F}" presName="rootConnector" presStyleLbl="node1" presStyleIdx="0" presStyleCnt="1"/>
      <dgm:spPr/>
      <dgm:t>
        <a:bodyPr/>
        <a:lstStyle/>
        <a:p>
          <a:endParaRPr lang="ru-RU"/>
        </a:p>
      </dgm:t>
    </dgm:pt>
    <dgm:pt modelId="{BE6EA267-5188-4806-97D5-B5E2C1775830}" type="pres">
      <dgm:prSet presAssocID="{26A4D014-D2B0-4D7E-87EF-0F12D7DBED9F}" presName="childShape" presStyleCnt="0"/>
      <dgm:spPr/>
    </dgm:pt>
    <dgm:pt modelId="{086D180A-FA10-48B8-B89A-EFECC56557EE}" type="pres">
      <dgm:prSet presAssocID="{713F08F2-61F3-4EC6-A0F9-FC9ECD83107E}" presName="Name13" presStyleLbl="parChTrans1D2" presStyleIdx="0" presStyleCnt="3" custSzX="648652"/>
      <dgm:spPr/>
      <dgm:t>
        <a:bodyPr/>
        <a:lstStyle/>
        <a:p>
          <a:endParaRPr lang="ru-RU"/>
        </a:p>
      </dgm:t>
    </dgm:pt>
    <dgm:pt modelId="{6E4714F3-CA98-46D0-B0F3-C662E65FE995}" type="pres">
      <dgm:prSet presAssocID="{C6560CE0-AD58-4103-8B7C-E6D918ABB074}" presName="childText" presStyleLbl="bgAcc1" presStyleIdx="0" presStyleCnt="3" custScaleX="481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48CBD-1EF0-4D85-B7C3-D3593C533E69}" type="pres">
      <dgm:prSet presAssocID="{6AB6E797-BC08-4BCC-A7F5-BECE06B3FC3E}" presName="Name13" presStyleLbl="parChTrans1D2" presStyleIdx="1" presStyleCnt="3" custSzX="648652"/>
      <dgm:spPr/>
      <dgm:t>
        <a:bodyPr/>
        <a:lstStyle/>
        <a:p>
          <a:endParaRPr lang="ru-RU"/>
        </a:p>
      </dgm:t>
    </dgm:pt>
    <dgm:pt modelId="{212B7384-D4E4-47EF-A78F-FF89FFEAB693}" type="pres">
      <dgm:prSet presAssocID="{438B1E8A-AD4E-48F9-A2BD-2DC2E79BE474}" presName="childText" presStyleLbl="bgAcc1" presStyleIdx="1" presStyleCnt="3" custScaleX="481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D580FC-2EA2-4EE3-9C18-4411343BB50D}" type="pres">
      <dgm:prSet presAssocID="{E680B376-C5A4-45C5-BF52-B93A03EE0C37}" presName="Name13" presStyleLbl="parChTrans1D2" presStyleIdx="2" presStyleCnt="3" custSzX="648652"/>
      <dgm:spPr/>
      <dgm:t>
        <a:bodyPr/>
        <a:lstStyle/>
        <a:p>
          <a:endParaRPr lang="ru-RU"/>
        </a:p>
      </dgm:t>
    </dgm:pt>
    <dgm:pt modelId="{FE28A818-1C5B-4132-9B89-7152AC79F0D5}" type="pres">
      <dgm:prSet presAssocID="{8344518F-0F4A-4123-9610-326D5996175C}" presName="childText" presStyleLbl="bgAcc1" presStyleIdx="2" presStyleCnt="3" custScaleX="481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5753D0-0D8B-4F70-A0E7-0D6BC34A4262}" type="presOf" srcId="{8344518F-0F4A-4123-9610-326D5996175C}" destId="{FE28A818-1C5B-4132-9B89-7152AC79F0D5}" srcOrd="0" destOrd="0" presId="urn:microsoft.com/office/officeart/2005/8/layout/hierarchy3"/>
    <dgm:cxn modelId="{B0A9405C-7D41-4666-8594-1603680D0A5E}" srcId="{26A4D014-D2B0-4D7E-87EF-0F12D7DBED9F}" destId="{8344518F-0F4A-4123-9610-326D5996175C}" srcOrd="2" destOrd="0" parTransId="{E680B376-C5A4-45C5-BF52-B93A03EE0C37}" sibTransId="{12E9C778-C863-4092-B02F-BD365515420C}"/>
    <dgm:cxn modelId="{962AF849-9999-4CC9-8915-52E460669932}" type="presOf" srcId="{438B1E8A-AD4E-48F9-A2BD-2DC2E79BE474}" destId="{212B7384-D4E4-47EF-A78F-FF89FFEAB693}" srcOrd="0" destOrd="0" presId="urn:microsoft.com/office/officeart/2005/8/layout/hierarchy3"/>
    <dgm:cxn modelId="{993F7184-CF5D-477A-BD92-338D67E48E20}" type="presOf" srcId="{72844A17-21A4-43D9-B6DF-6B7C43A44349}" destId="{A5C50201-2B2B-4B3E-A10A-C0699555BF78}" srcOrd="0" destOrd="0" presId="urn:microsoft.com/office/officeart/2005/8/layout/hierarchy3"/>
    <dgm:cxn modelId="{A5356D60-395C-4E84-B24E-47CEFE3F4882}" type="presOf" srcId="{E680B376-C5A4-45C5-BF52-B93A03EE0C37}" destId="{52D580FC-2EA2-4EE3-9C18-4411343BB50D}" srcOrd="0" destOrd="0" presId="urn:microsoft.com/office/officeart/2005/8/layout/hierarchy3"/>
    <dgm:cxn modelId="{D4B3B4F3-5808-41AE-BBF0-61691909CAE1}" type="presOf" srcId="{26A4D014-D2B0-4D7E-87EF-0F12D7DBED9F}" destId="{51CAE0D6-86D3-43AD-8D29-8645804CFEAF}" srcOrd="0" destOrd="0" presId="urn:microsoft.com/office/officeart/2005/8/layout/hierarchy3"/>
    <dgm:cxn modelId="{32D21001-CF9B-400B-96DC-6919FAE53F2A}" type="presOf" srcId="{6AB6E797-BC08-4BCC-A7F5-BECE06B3FC3E}" destId="{B2F48CBD-1EF0-4D85-B7C3-D3593C533E69}" srcOrd="0" destOrd="0" presId="urn:microsoft.com/office/officeart/2005/8/layout/hierarchy3"/>
    <dgm:cxn modelId="{A9E0028C-FBD4-4B52-8B10-F40E14511ED7}" type="presOf" srcId="{713F08F2-61F3-4EC6-A0F9-FC9ECD83107E}" destId="{086D180A-FA10-48B8-B89A-EFECC56557EE}" srcOrd="0" destOrd="0" presId="urn:microsoft.com/office/officeart/2005/8/layout/hierarchy3"/>
    <dgm:cxn modelId="{87DDB4EC-19FB-487B-B787-DDBD0B82FD35}" type="presOf" srcId="{C6560CE0-AD58-4103-8B7C-E6D918ABB074}" destId="{6E4714F3-CA98-46D0-B0F3-C662E65FE995}" srcOrd="0" destOrd="0" presId="urn:microsoft.com/office/officeart/2005/8/layout/hierarchy3"/>
    <dgm:cxn modelId="{BC5AF7CC-A994-4D08-B3B9-4407DE22FBF5}" type="presOf" srcId="{26A4D014-D2B0-4D7E-87EF-0F12D7DBED9F}" destId="{E2B4BDC7-189F-4733-A58E-C30B46576587}" srcOrd="1" destOrd="0" presId="urn:microsoft.com/office/officeart/2005/8/layout/hierarchy3"/>
    <dgm:cxn modelId="{55DE2191-B4CE-4C26-804B-49370DECC51F}" srcId="{26A4D014-D2B0-4D7E-87EF-0F12D7DBED9F}" destId="{C6560CE0-AD58-4103-8B7C-E6D918ABB074}" srcOrd="0" destOrd="0" parTransId="{713F08F2-61F3-4EC6-A0F9-FC9ECD83107E}" sibTransId="{3B906DA9-0588-4779-AEA4-E4F513A037D4}"/>
    <dgm:cxn modelId="{5E01D85F-01AC-48A1-BE2A-2961969F181D}" srcId="{26A4D014-D2B0-4D7E-87EF-0F12D7DBED9F}" destId="{438B1E8A-AD4E-48F9-A2BD-2DC2E79BE474}" srcOrd="1" destOrd="0" parTransId="{6AB6E797-BC08-4BCC-A7F5-BECE06B3FC3E}" sibTransId="{316786A0-38C7-4F7A-9384-A190E65B04D9}"/>
    <dgm:cxn modelId="{644E31C0-C1ED-4EF1-A69D-94E10FB0DF5B}" srcId="{72844A17-21A4-43D9-B6DF-6B7C43A44349}" destId="{26A4D014-D2B0-4D7E-87EF-0F12D7DBED9F}" srcOrd="0" destOrd="0" parTransId="{24355030-2BC2-4E87-A445-CDBEA6523103}" sibTransId="{BAA2F4F7-E0E3-4554-8F73-CADE6E5600E4}"/>
    <dgm:cxn modelId="{1D8A5F85-20EB-4565-ABE7-E024EE4E9B07}" type="presParOf" srcId="{A5C50201-2B2B-4B3E-A10A-C0699555BF78}" destId="{9E91244C-25ED-4D03-B644-413E4323A28D}" srcOrd="0" destOrd="0" presId="urn:microsoft.com/office/officeart/2005/8/layout/hierarchy3"/>
    <dgm:cxn modelId="{8D54E566-55FC-4773-B6C3-297EE5B59D72}" type="presParOf" srcId="{9E91244C-25ED-4D03-B644-413E4323A28D}" destId="{BFD380DC-96FD-4BE2-BDB8-C85B0A23E369}" srcOrd="0" destOrd="0" presId="urn:microsoft.com/office/officeart/2005/8/layout/hierarchy3"/>
    <dgm:cxn modelId="{B74E5EBD-D0C0-4809-8A9B-27C2D16B4E04}" type="presParOf" srcId="{BFD380DC-96FD-4BE2-BDB8-C85B0A23E369}" destId="{51CAE0D6-86D3-43AD-8D29-8645804CFEAF}" srcOrd="0" destOrd="0" presId="urn:microsoft.com/office/officeart/2005/8/layout/hierarchy3"/>
    <dgm:cxn modelId="{9C000290-F259-4797-A7EE-925A25BE9F98}" type="presParOf" srcId="{BFD380DC-96FD-4BE2-BDB8-C85B0A23E369}" destId="{E2B4BDC7-189F-4733-A58E-C30B46576587}" srcOrd="1" destOrd="0" presId="urn:microsoft.com/office/officeart/2005/8/layout/hierarchy3"/>
    <dgm:cxn modelId="{CB00958C-0C90-4AA2-B78F-052BC0D51B80}" type="presParOf" srcId="{9E91244C-25ED-4D03-B644-413E4323A28D}" destId="{BE6EA267-5188-4806-97D5-B5E2C1775830}" srcOrd="1" destOrd="0" presId="urn:microsoft.com/office/officeart/2005/8/layout/hierarchy3"/>
    <dgm:cxn modelId="{01858C28-550A-4170-B5A5-5FC75D4004F0}" type="presParOf" srcId="{BE6EA267-5188-4806-97D5-B5E2C1775830}" destId="{086D180A-FA10-48B8-B89A-EFECC56557EE}" srcOrd="0" destOrd="0" presId="urn:microsoft.com/office/officeart/2005/8/layout/hierarchy3"/>
    <dgm:cxn modelId="{21B4DC18-6A84-444E-B278-3520E8BC749E}" type="presParOf" srcId="{BE6EA267-5188-4806-97D5-B5E2C1775830}" destId="{6E4714F3-CA98-46D0-B0F3-C662E65FE995}" srcOrd="1" destOrd="0" presId="urn:microsoft.com/office/officeart/2005/8/layout/hierarchy3"/>
    <dgm:cxn modelId="{FA45FF6A-9ECC-41B2-A651-EE35D0CF54B6}" type="presParOf" srcId="{BE6EA267-5188-4806-97D5-B5E2C1775830}" destId="{B2F48CBD-1EF0-4D85-B7C3-D3593C533E69}" srcOrd="2" destOrd="0" presId="urn:microsoft.com/office/officeart/2005/8/layout/hierarchy3"/>
    <dgm:cxn modelId="{1CCEE55F-B6E5-47BE-8C70-CC0BB4746283}" type="presParOf" srcId="{BE6EA267-5188-4806-97D5-B5E2C1775830}" destId="{212B7384-D4E4-47EF-A78F-FF89FFEAB693}" srcOrd="3" destOrd="0" presId="urn:microsoft.com/office/officeart/2005/8/layout/hierarchy3"/>
    <dgm:cxn modelId="{D19A11C4-D065-4342-B6A4-D10AAC5316C7}" type="presParOf" srcId="{BE6EA267-5188-4806-97D5-B5E2C1775830}" destId="{52D580FC-2EA2-4EE3-9C18-4411343BB50D}" srcOrd="4" destOrd="0" presId="urn:microsoft.com/office/officeart/2005/8/layout/hierarchy3"/>
    <dgm:cxn modelId="{B0BD6BC8-BFC3-4E55-974A-BDC7039E2BBE}" type="presParOf" srcId="{BE6EA267-5188-4806-97D5-B5E2C1775830}" destId="{FE28A818-1C5B-4132-9B89-7152AC79F0D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9D1333D-975B-4B94-B0C0-87227170F73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837ACD-B5F6-4959-B49E-8312F89836B0}">
      <dgm:prSet phldrT="[Текст]"/>
      <dgm:spPr/>
      <dgm:t>
        <a:bodyPr/>
        <a:lstStyle/>
        <a:p>
          <a:r>
            <a:rPr lang="uk-UA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dirty="0" smtClean="0">
              <a:latin typeface="Arial" panose="020B0604020202020204" pitchFamily="34" charset="0"/>
              <a:cs typeface="Arial" panose="020B0604020202020204" pitchFamily="34" charset="0"/>
            </a:rPr>
            <a:t>за об'єктом спрямованості (або сфери реалізації) </a:t>
          </a:r>
          <a:r>
            <a:rPr lang="uk-UA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на:</a:t>
          </a:r>
          <a:endParaRPr lang="uk-UA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3A8768-13D4-4945-AA0C-32A517F9C018}" type="par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4568FC-B523-4449-BFB5-EDAD6E6F44EA}" type="sib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00C3EF5-2DE9-4E18-BAC5-777EE47E61B2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спрямовані</a:t>
          </a:r>
        </a:p>
        <a:p>
          <a:r>
            <a:rPr lang="uk-U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здійснення впливу на людину</a:t>
          </a:r>
        </a:p>
        <a:p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(постановка контрольних, </a:t>
          </a:r>
          <a:r>
            <a:rPr lang="uk-UA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нагадуючих</a:t>
          </a:r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доповнюючих</a:t>
          </a:r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інших запитань, демонстрація фотознімків та ін.); </a:t>
          </a:r>
          <a:endParaRPr lang="uk-UA" sz="2400" noProof="0" dirty="0">
            <a:latin typeface="Times New Roman" pitchFamily="18" charset="0"/>
            <a:cs typeface="Times New Roman" pitchFamily="18" charset="0"/>
          </a:endParaRPr>
        </a:p>
      </dgm:t>
    </dgm:pt>
    <dgm:pt modelId="{C5A6F7E0-DF5F-45C4-BCC6-92465557CD2A}" type="par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A5F7CC29-78E8-4EB5-871B-B0D057C3EF3A}" type="sib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288E4A-EB5F-4708-8F83-5FB528C1AD23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спрямовані </a:t>
          </a:r>
        </a:p>
        <a:p>
          <a:r>
            <a:rPr lang="uk-UA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дослідження матеріального середовища</a:t>
          </a:r>
        </a:p>
        <a:p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(аналіз слідів, предметів, їх ознак, розміщення, використання уявної реконструкції окремих елементів події та ін.);</a:t>
          </a:r>
          <a:endParaRPr lang="uk-UA" sz="2400" noProof="0" dirty="0">
            <a:latin typeface="Times New Roman" pitchFamily="18" charset="0"/>
            <a:cs typeface="Times New Roman" pitchFamily="18" charset="0"/>
          </a:endParaRPr>
        </a:p>
      </dgm:t>
    </dgm:pt>
    <dgm:pt modelId="{7F005EA3-1510-4A54-A00E-38DC6DC77E25}" type="par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70A291B-C1C0-425A-935F-E00810DEF7EB}" type="sib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E4CF510-6C56-4ED0-8BD0-F16492A8CA04}" type="pres">
      <dgm:prSet presAssocID="{79D1333D-975B-4B94-B0C0-87227170F7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5A411D-E5C1-4C27-877A-61F5CC61CBB3}" type="pres">
      <dgm:prSet presAssocID="{61837ACD-B5F6-4959-B49E-8312F89836B0}" presName="root" presStyleCnt="0"/>
      <dgm:spPr/>
    </dgm:pt>
    <dgm:pt modelId="{15F0A61B-C779-48A9-98D0-A198F59DE91D}" type="pres">
      <dgm:prSet presAssocID="{61837ACD-B5F6-4959-B49E-8312F89836B0}" presName="rootComposite" presStyleCnt="0"/>
      <dgm:spPr/>
    </dgm:pt>
    <dgm:pt modelId="{A09357FE-806B-4893-95EF-86307DBE9C05}" type="pres">
      <dgm:prSet presAssocID="{61837ACD-B5F6-4959-B49E-8312F89836B0}" presName="rootText" presStyleLbl="node1" presStyleIdx="0" presStyleCnt="1" custScaleX="369189" custScaleY="151060"/>
      <dgm:spPr/>
      <dgm:t>
        <a:bodyPr/>
        <a:lstStyle/>
        <a:p>
          <a:endParaRPr lang="ru-RU"/>
        </a:p>
      </dgm:t>
    </dgm:pt>
    <dgm:pt modelId="{22396F28-4B87-450C-B082-6B06C77B6E86}" type="pres">
      <dgm:prSet presAssocID="{61837ACD-B5F6-4959-B49E-8312F89836B0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892939-46AF-4FF5-82BB-48B53FAA921D}" type="pres">
      <dgm:prSet presAssocID="{61837ACD-B5F6-4959-B49E-8312F89836B0}" presName="childShape" presStyleCnt="0"/>
      <dgm:spPr/>
    </dgm:pt>
    <dgm:pt modelId="{E3D9962F-3FB6-47C9-A1EC-7D0AB2FF88B2}" type="pres">
      <dgm:prSet presAssocID="{C5A6F7E0-DF5F-45C4-BCC6-92465557CD2A}" presName="Name13" presStyleLbl="parChTrans1D2" presStyleIdx="0" presStyleCnt="2" custSzX="316566" custSzY="1147827"/>
      <dgm:spPr/>
      <dgm:t>
        <a:bodyPr/>
        <a:lstStyle/>
        <a:p>
          <a:endParaRPr lang="ru-RU"/>
        </a:p>
      </dgm:t>
    </dgm:pt>
    <dgm:pt modelId="{2061E8FB-5C4A-48FC-AC28-9D652C776A9E}" type="pres">
      <dgm:prSet presAssocID="{000C3EF5-2DE9-4E18-BAC5-777EE47E61B2}" presName="childText" presStyleLbl="bgAcc1" presStyleIdx="0" presStyleCnt="2" custScaleX="563981" custScaleY="262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D1DAA-1290-4A4D-90BD-43D3DEB4AE17}" type="pres">
      <dgm:prSet presAssocID="{7F005EA3-1510-4A54-A00E-38DC6DC77E25}" presName="Name13" presStyleLbl="parChTrans1D2" presStyleIdx="1" presStyleCnt="2" custSzX="316566" custSzY="3522935"/>
      <dgm:spPr/>
      <dgm:t>
        <a:bodyPr/>
        <a:lstStyle/>
        <a:p>
          <a:endParaRPr lang="ru-RU"/>
        </a:p>
      </dgm:t>
    </dgm:pt>
    <dgm:pt modelId="{D3212698-27DC-4DEA-A79B-1CF34EFB6B8B}" type="pres">
      <dgm:prSet presAssocID="{B8288E4A-EB5F-4708-8F83-5FB528C1AD23}" presName="childText" presStyleLbl="bgAcc1" presStyleIdx="1" presStyleCnt="2" custScaleX="563981" custScaleY="287539" custLinFactNeighborY="33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394DD9-CE9E-4B01-B4C1-4B50B9C46C74}" srcId="{61837ACD-B5F6-4959-B49E-8312F89836B0}" destId="{000C3EF5-2DE9-4E18-BAC5-777EE47E61B2}" srcOrd="0" destOrd="0" parTransId="{C5A6F7E0-DF5F-45C4-BCC6-92465557CD2A}" sibTransId="{A5F7CC29-78E8-4EB5-871B-B0D057C3EF3A}"/>
    <dgm:cxn modelId="{FFE3FE8C-5B45-4C11-8754-7B1DD3A38877}" type="presOf" srcId="{000C3EF5-2DE9-4E18-BAC5-777EE47E61B2}" destId="{2061E8FB-5C4A-48FC-AC28-9D652C776A9E}" srcOrd="0" destOrd="0" presId="urn:microsoft.com/office/officeart/2005/8/layout/hierarchy3"/>
    <dgm:cxn modelId="{7356F01E-8E3F-4D4D-A5BA-F4BCD328E844}" type="presOf" srcId="{C5A6F7E0-DF5F-45C4-BCC6-92465557CD2A}" destId="{E3D9962F-3FB6-47C9-A1EC-7D0AB2FF88B2}" srcOrd="0" destOrd="0" presId="urn:microsoft.com/office/officeart/2005/8/layout/hierarchy3"/>
    <dgm:cxn modelId="{DEF0BCAE-4285-4294-9FD9-2D0FB9FB07AE}" type="presOf" srcId="{7F005EA3-1510-4A54-A00E-38DC6DC77E25}" destId="{0FCD1DAA-1290-4A4D-90BD-43D3DEB4AE17}" srcOrd="0" destOrd="0" presId="urn:microsoft.com/office/officeart/2005/8/layout/hierarchy3"/>
    <dgm:cxn modelId="{496C91F5-BE7D-4852-ADCE-50D40D08BED6}" srcId="{79D1333D-975B-4B94-B0C0-87227170F73A}" destId="{61837ACD-B5F6-4959-B49E-8312F89836B0}" srcOrd="0" destOrd="0" parTransId="{5F3A8768-13D4-4945-AA0C-32A517F9C018}" sibTransId="{B84568FC-B523-4449-BFB5-EDAD6E6F44EA}"/>
    <dgm:cxn modelId="{9BF6FA5A-DACA-4CD5-BA1E-EDFA7D0D3291}" srcId="{61837ACD-B5F6-4959-B49E-8312F89836B0}" destId="{B8288E4A-EB5F-4708-8F83-5FB528C1AD23}" srcOrd="1" destOrd="0" parTransId="{7F005EA3-1510-4A54-A00E-38DC6DC77E25}" sibTransId="{470A291B-C1C0-425A-935F-E00810DEF7EB}"/>
    <dgm:cxn modelId="{9E2B2E06-2CB2-406E-A592-55E4FF6F39C1}" type="presOf" srcId="{61837ACD-B5F6-4959-B49E-8312F89836B0}" destId="{A09357FE-806B-4893-95EF-86307DBE9C05}" srcOrd="0" destOrd="0" presId="urn:microsoft.com/office/officeart/2005/8/layout/hierarchy3"/>
    <dgm:cxn modelId="{3402E92B-D6AB-4A5F-80F9-AC84FFD5BF2E}" type="presOf" srcId="{B8288E4A-EB5F-4708-8F83-5FB528C1AD23}" destId="{D3212698-27DC-4DEA-A79B-1CF34EFB6B8B}" srcOrd="0" destOrd="0" presId="urn:microsoft.com/office/officeart/2005/8/layout/hierarchy3"/>
    <dgm:cxn modelId="{2597FB8A-9ED8-4BBC-B8C1-FCBF7AA2CF07}" type="presOf" srcId="{61837ACD-B5F6-4959-B49E-8312F89836B0}" destId="{22396F28-4B87-450C-B082-6B06C77B6E86}" srcOrd="1" destOrd="0" presId="urn:microsoft.com/office/officeart/2005/8/layout/hierarchy3"/>
    <dgm:cxn modelId="{E4DBFA6F-8E7B-4443-B203-2A4C07C1F55E}" type="presOf" srcId="{79D1333D-975B-4B94-B0C0-87227170F73A}" destId="{3E4CF510-6C56-4ED0-8BD0-F16492A8CA04}" srcOrd="0" destOrd="0" presId="urn:microsoft.com/office/officeart/2005/8/layout/hierarchy3"/>
    <dgm:cxn modelId="{F2D4EB67-E619-43E7-A6C8-13754BEDCD83}" type="presParOf" srcId="{3E4CF510-6C56-4ED0-8BD0-F16492A8CA04}" destId="{BD5A411D-E5C1-4C27-877A-61F5CC61CBB3}" srcOrd="0" destOrd="0" presId="urn:microsoft.com/office/officeart/2005/8/layout/hierarchy3"/>
    <dgm:cxn modelId="{B4A7BBA9-6432-464A-8DDB-5C9142B12062}" type="presParOf" srcId="{BD5A411D-E5C1-4C27-877A-61F5CC61CBB3}" destId="{15F0A61B-C779-48A9-98D0-A198F59DE91D}" srcOrd="0" destOrd="0" presId="urn:microsoft.com/office/officeart/2005/8/layout/hierarchy3"/>
    <dgm:cxn modelId="{2EF19265-C806-49F7-A78E-DE2EF20955F7}" type="presParOf" srcId="{15F0A61B-C779-48A9-98D0-A198F59DE91D}" destId="{A09357FE-806B-4893-95EF-86307DBE9C05}" srcOrd="0" destOrd="0" presId="urn:microsoft.com/office/officeart/2005/8/layout/hierarchy3"/>
    <dgm:cxn modelId="{04F89329-8903-4087-90A5-626A241C08D0}" type="presParOf" srcId="{15F0A61B-C779-48A9-98D0-A198F59DE91D}" destId="{22396F28-4B87-450C-B082-6B06C77B6E86}" srcOrd="1" destOrd="0" presId="urn:microsoft.com/office/officeart/2005/8/layout/hierarchy3"/>
    <dgm:cxn modelId="{44BA902F-189B-491D-A9A8-D1D9D893492A}" type="presParOf" srcId="{BD5A411D-E5C1-4C27-877A-61F5CC61CBB3}" destId="{11892939-46AF-4FF5-82BB-48B53FAA921D}" srcOrd="1" destOrd="0" presId="urn:microsoft.com/office/officeart/2005/8/layout/hierarchy3"/>
    <dgm:cxn modelId="{8346523E-C5B2-45F4-AA60-29B031D9A7B0}" type="presParOf" srcId="{11892939-46AF-4FF5-82BB-48B53FAA921D}" destId="{E3D9962F-3FB6-47C9-A1EC-7D0AB2FF88B2}" srcOrd="0" destOrd="0" presId="urn:microsoft.com/office/officeart/2005/8/layout/hierarchy3"/>
    <dgm:cxn modelId="{472600A1-DD9E-45C0-AEC5-AFC1832753EC}" type="presParOf" srcId="{11892939-46AF-4FF5-82BB-48B53FAA921D}" destId="{2061E8FB-5C4A-48FC-AC28-9D652C776A9E}" srcOrd="1" destOrd="0" presId="urn:microsoft.com/office/officeart/2005/8/layout/hierarchy3"/>
    <dgm:cxn modelId="{FCB42B50-25E2-4BF6-A34A-F1AFE7B4D5A5}" type="presParOf" srcId="{11892939-46AF-4FF5-82BB-48B53FAA921D}" destId="{0FCD1DAA-1290-4A4D-90BD-43D3DEB4AE17}" srcOrd="2" destOrd="0" presId="urn:microsoft.com/office/officeart/2005/8/layout/hierarchy3"/>
    <dgm:cxn modelId="{9570EFE1-7164-4B38-A8BC-BA443B828242}" type="presParOf" srcId="{11892939-46AF-4FF5-82BB-48B53FAA921D}" destId="{D3212698-27DC-4DEA-A79B-1CF34EFB6B8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9D1333D-975B-4B94-B0C0-87227170F73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837ACD-B5F6-4959-B49E-8312F89836B0}">
      <dgm:prSet phldrT="[Текст]" custT="1"/>
      <dgm:spPr/>
      <dgm:t>
        <a:bodyPr/>
        <a:lstStyle/>
        <a:p>
          <a:r>
            <a:rPr lang="uk-UA" sz="2800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sz="2800" dirty="0" smtClean="0">
              <a:latin typeface="Arial" panose="020B0604020202020204" pitchFamily="34" charset="0"/>
              <a:cs typeface="Arial" panose="020B0604020202020204" pitchFamily="34" charset="0"/>
            </a:rPr>
            <a:t>за характером інформації </a:t>
          </a:r>
          <a:r>
            <a:rPr lang="uk-UA" sz="2800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</a:t>
          </a:r>
          <a:r>
            <a:rPr lang="uk-UA" sz="3200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uk-UA" sz="32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3A8768-13D4-4945-AA0C-32A517F9C018}" type="par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4568FC-B523-4449-BFB5-EDAD6E6F44EA}" type="sib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00C3EF5-2DE9-4E18-BAC5-777EE47E61B2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ґрунтуються на словесній інформації </a:t>
          </a:r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(бесіда на сторонню тему, роз'яснення значення щиросердого розкаяння, постановка тих чи інших запитань тощо); </a:t>
          </a:r>
          <a:endParaRPr lang="uk-UA" sz="2400" noProof="0" dirty="0">
            <a:latin typeface="Times New Roman" pitchFamily="18" charset="0"/>
            <a:cs typeface="Times New Roman" pitchFamily="18" charset="0"/>
          </a:endParaRPr>
        </a:p>
      </dgm:t>
    </dgm:pt>
    <dgm:pt modelId="{C5A6F7E0-DF5F-45C4-BCC6-92465557CD2A}" type="par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A5F7CC29-78E8-4EB5-871B-B0D057C3EF3A}" type="sib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288E4A-EB5F-4708-8F83-5FB528C1AD23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ґрунтуються на матеріалізованій інформації </a:t>
          </a:r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(демонстрація доказів, різної наочної інформації та ін.).</a:t>
          </a:r>
          <a:endParaRPr lang="uk-UA" sz="2400" noProof="0" dirty="0">
            <a:latin typeface="Times New Roman" pitchFamily="18" charset="0"/>
            <a:cs typeface="Times New Roman" pitchFamily="18" charset="0"/>
          </a:endParaRPr>
        </a:p>
      </dgm:t>
    </dgm:pt>
    <dgm:pt modelId="{7F005EA3-1510-4A54-A00E-38DC6DC77E25}" type="par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70A291B-C1C0-425A-935F-E00810DEF7EB}" type="sib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E4CF510-6C56-4ED0-8BD0-F16492A8CA04}" type="pres">
      <dgm:prSet presAssocID="{79D1333D-975B-4B94-B0C0-87227170F7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5A411D-E5C1-4C27-877A-61F5CC61CBB3}" type="pres">
      <dgm:prSet presAssocID="{61837ACD-B5F6-4959-B49E-8312F89836B0}" presName="root" presStyleCnt="0"/>
      <dgm:spPr/>
    </dgm:pt>
    <dgm:pt modelId="{15F0A61B-C779-48A9-98D0-A198F59DE91D}" type="pres">
      <dgm:prSet presAssocID="{61837ACD-B5F6-4959-B49E-8312F89836B0}" presName="rootComposite" presStyleCnt="0"/>
      <dgm:spPr/>
    </dgm:pt>
    <dgm:pt modelId="{A09357FE-806B-4893-95EF-86307DBE9C05}" type="pres">
      <dgm:prSet presAssocID="{61837ACD-B5F6-4959-B49E-8312F89836B0}" presName="rootText" presStyleLbl="node1" presStyleIdx="0" presStyleCnt="1" custScaleX="369189" custScaleY="151060"/>
      <dgm:spPr/>
      <dgm:t>
        <a:bodyPr/>
        <a:lstStyle/>
        <a:p>
          <a:endParaRPr lang="ru-RU"/>
        </a:p>
      </dgm:t>
    </dgm:pt>
    <dgm:pt modelId="{22396F28-4B87-450C-B082-6B06C77B6E86}" type="pres">
      <dgm:prSet presAssocID="{61837ACD-B5F6-4959-B49E-8312F89836B0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892939-46AF-4FF5-82BB-48B53FAA921D}" type="pres">
      <dgm:prSet presAssocID="{61837ACD-B5F6-4959-B49E-8312F89836B0}" presName="childShape" presStyleCnt="0"/>
      <dgm:spPr/>
    </dgm:pt>
    <dgm:pt modelId="{E3D9962F-3FB6-47C9-A1EC-7D0AB2FF88B2}" type="pres">
      <dgm:prSet presAssocID="{C5A6F7E0-DF5F-45C4-BCC6-92465557CD2A}" presName="Name13" presStyleLbl="parChTrans1D2" presStyleIdx="0" presStyleCnt="2" custSzX="316566" custSzY="1147827"/>
      <dgm:spPr/>
      <dgm:t>
        <a:bodyPr/>
        <a:lstStyle/>
        <a:p>
          <a:endParaRPr lang="ru-RU"/>
        </a:p>
      </dgm:t>
    </dgm:pt>
    <dgm:pt modelId="{2061E8FB-5C4A-48FC-AC28-9D652C776A9E}" type="pres">
      <dgm:prSet presAssocID="{000C3EF5-2DE9-4E18-BAC5-777EE47E61B2}" presName="childText" presStyleLbl="bgAcc1" presStyleIdx="0" presStyleCnt="2" custScaleX="464115" custScaleY="221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D1DAA-1290-4A4D-90BD-43D3DEB4AE17}" type="pres">
      <dgm:prSet presAssocID="{7F005EA3-1510-4A54-A00E-38DC6DC77E25}" presName="Name13" presStyleLbl="parChTrans1D2" presStyleIdx="1" presStyleCnt="2" custSzX="316566" custSzY="3522935"/>
      <dgm:spPr/>
      <dgm:t>
        <a:bodyPr/>
        <a:lstStyle/>
        <a:p>
          <a:endParaRPr lang="ru-RU"/>
        </a:p>
      </dgm:t>
    </dgm:pt>
    <dgm:pt modelId="{D3212698-27DC-4DEA-A79B-1CF34EFB6B8B}" type="pres">
      <dgm:prSet presAssocID="{B8288E4A-EB5F-4708-8F83-5FB528C1AD23}" presName="childText" presStyleLbl="bgAcc1" presStyleIdx="1" presStyleCnt="2" custScaleX="460782" custScaleY="221593" custLinFactNeighborY="33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C98321-A968-4F98-A874-2AAD77A8784E}" type="presOf" srcId="{79D1333D-975B-4B94-B0C0-87227170F73A}" destId="{3E4CF510-6C56-4ED0-8BD0-F16492A8CA04}" srcOrd="0" destOrd="0" presId="urn:microsoft.com/office/officeart/2005/8/layout/hierarchy3"/>
    <dgm:cxn modelId="{6A394DD9-CE9E-4B01-B4C1-4B50B9C46C74}" srcId="{61837ACD-B5F6-4959-B49E-8312F89836B0}" destId="{000C3EF5-2DE9-4E18-BAC5-777EE47E61B2}" srcOrd="0" destOrd="0" parTransId="{C5A6F7E0-DF5F-45C4-BCC6-92465557CD2A}" sibTransId="{A5F7CC29-78E8-4EB5-871B-B0D057C3EF3A}"/>
    <dgm:cxn modelId="{7434EEAA-5BC4-4D07-8840-F5E598672A43}" type="presOf" srcId="{61837ACD-B5F6-4959-B49E-8312F89836B0}" destId="{A09357FE-806B-4893-95EF-86307DBE9C05}" srcOrd="0" destOrd="0" presId="urn:microsoft.com/office/officeart/2005/8/layout/hierarchy3"/>
    <dgm:cxn modelId="{85AA8364-D268-4DAF-A4E6-22D2D9958529}" type="presOf" srcId="{B8288E4A-EB5F-4708-8F83-5FB528C1AD23}" destId="{D3212698-27DC-4DEA-A79B-1CF34EFB6B8B}" srcOrd="0" destOrd="0" presId="urn:microsoft.com/office/officeart/2005/8/layout/hierarchy3"/>
    <dgm:cxn modelId="{496C91F5-BE7D-4852-ADCE-50D40D08BED6}" srcId="{79D1333D-975B-4B94-B0C0-87227170F73A}" destId="{61837ACD-B5F6-4959-B49E-8312F89836B0}" srcOrd="0" destOrd="0" parTransId="{5F3A8768-13D4-4945-AA0C-32A517F9C018}" sibTransId="{B84568FC-B523-4449-BFB5-EDAD6E6F44EA}"/>
    <dgm:cxn modelId="{A5FBC3A6-EBD6-4A52-A22B-CE2D0A0DC932}" type="presOf" srcId="{C5A6F7E0-DF5F-45C4-BCC6-92465557CD2A}" destId="{E3D9962F-3FB6-47C9-A1EC-7D0AB2FF88B2}" srcOrd="0" destOrd="0" presId="urn:microsoft.com/office/officeart/2005/8/layout/hierarchy3"/>
    <dgm:cxn modelId="{9BF6FA5A-DACA-4CD5-BA1E-EDFA7D0D3291}" srcId="{61837ACD-B5F6-4959-B49E-8312F89836B0}" destId="{B8288E4A-EB5F-4708-8F83-5FB528C1AD23}" srcOrd="1" destOrd="0" parTransId="{7F005EA3-1510-4A54-A00E-38DC6DC77E25}" sibTransId="{470A291B-C1C0-425A-935F-E00810DEF7EB}"/>
    <dgm:cxn modelId="{C217D20B-7F69-4FAD-B72F-1FEDE1965DF9}" type="presOf" srcId="{000C3EF5-2DE9-4E18-BAC5-777EE47E61B2}" destId="{2061E8FB-5C4A-48FC-AC28-9D652C776A9E}" srcOrd="0" destOrd="0" presId="urn:microsoft.com/office/officeart/2005/8/layout/hierarchy3"/>
    <dgm:cxn modelId="{998D0B4D-49E9-4F11-BEEF-E5186CE4673F}" type="presOf" srcId="{7F005EA3-1510-4A54-A00E-38DC6DC77E25}" destId="{0FCD1DAA-1290-4A4D-90BD-43D3DEB4AE17}" srcOrd="0" destOrd="0" presId="urn:microsoft.com/office/officeart/2005/8/layout/hierarchy3"/>
    <dgm:cxn modelId="{A93E77DE-BB5E-444B-A394-913AD5539DF7}" type="presOf" srcId="{61837ACD-B5F6-4959-B49E-8312F89836B0}" destId="{22396F28-4B87-450C-B082-6B06C77B6E86}" srcOrd="1" destOrd="0" presId="urn:microsoft.com/office/officeart/2005/8/layout/hierarchy3"/>
    <dgm:cxn modelId="{E93888A3-2238-41E6-87FF-1C5642C43102}" type="presParOf" srcId="{3E4CF510-6C56-4ED0-8BD0-F16492A8CA04}" destId="{BD5A411D-E5C1-4C27-877A-61F5CC61CBB3}" srcOrd="0" destOrd="0" presId="urn:microsoft.com/office/officeart/2005/8/layout/hierarchy3"/>
    <dgm:cxn modelId="{E43C175E-B8C6-440B-ABE9-2BAD41B04B8A}" type="presParOf" srcId="{BD5A411D-E5C1-4C27-877A-61F5CC61CBB3}" destId="{15F0A61B-C779-48A9-98D0-A198F59DE91D}" srcOrd="0" destOrd="0" presId="urn:microsoft.com/office/officeart/2005/8/layout/hierarchy3"/>
    <dgm:cxn modelId="{005DC7C2-DD4D-4FCD-9F12-14564E4BF134}" type="presParOf" srcId="{15F0A61B-C779-48A9-98D0-A198F59DE91D}" destId="{A09357FE-806B-4893-95EF-86307DBE9C05}" srcOrd="0" destOrd="0" presId="urn:microsoft.com/office/officeart/2005/8/layout/hierarchy3"/>
    <dgm:cxn modelId="{9B679E2A-7F61-435C-9EEF-7E57B3D2DCDC}" type="presParOf" srcId="{15F0A61B-C779-48A9-98D0-A198F59DE91D}" destId="{22396F28-4B87-450C-B082-6B06C77B6E86}" srcOrd="1" destOrd="0" presId="urn:microsoft.com/office/officeart/2005/8/layout/hierarchy3"/>
    <dgm:cxn modelId="{1C8ECCD7-7AB8-4C76-B964-6EA11AAB564C}" type="presParOf" srcId="{BD5A411D-E5C1-4C27-877A-61F5CC61CBB3}" destId="{11892939-46AF-4FF5-82BB-48B53FAA921D}" srcOrd="1" destOrd="0" presId="urn:microsoft.com/office/officeart/2005/8/layout/hierarchy3"/>
    <dgm:cxn modelId="{407C1D94-AB82-4296-B94B-44EE5263FB48}" type="presParOf" srcId="{11892939-46AF-4FF5-82BB-48B53FAA921D}" destId="{E3D9962F-3FB6-47C9-A1EC-7D0AB2FF88B2}" srcOrd="0" destOrd="0" presId="urn:microsoft.com/office/officeart/2005/8/layout/hierarchy3"/>
    <dgm:cxn modelId="{7B2E3F78-E4C2-4BD9-A16F-F62858622BCB}" type="presParOf" srcId="{11892939-46AF-4FF5-82BB-48B53FAA921D}" destId="{2061E8FB-5C4A-48FC-AC28-9D652C776A9E}" srcOrd="1" destOrd="0" presId="urn:microsoft.com/office/officeart/2005/8/layout/hierarchy3"/>
    <dgm:cxn modelId="{F7797412-124A-4914-96F6-DB12135D0FB4}" type="presParOf" srcId="{11892939-46AF-4FF5-82BB-48B53FAA921D}" destId="{0FCD1DAA-1290-4A4D-90BD-43D3DEB4AE17}" srcOrd="2" destOrd="0" presId="urn:microsoft.com/office/officeart/2005/8/layout/hierarchy3"/>
    <dgm:cxn modelId="{EC427699-4A9F-4934-8AA9-A5B1FF43E25A}" type="presParOf" srcId="{11892939-46AF-4FF5-82BB-48B53FAA921D}" destId="{D3212698-27DC-4DEA-A79B-1CF34EFB6B8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9D1333D-975B-4B94-B0C0-87227170F73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837ACD-B5F6-4959-B49E-8312F89836B0}">
      <dgm:prSet phldrT="[Текст]" custT="1"/>
      <dgm:spPr/>
      <dgm:t>
        <a:bodyPr/>
        <a:lstStyle/>
        <a:p>
          <a:r>
            <a:rPr lang="uk-UA" sz="2800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sz="2800" dirty="0" smtClean="0">
              <a:latin typeface="Arial" panose="020B0604020202020204" pitchFamily="34" charset="0"/>
              <a:cs typeface="Arial" panose="020B0604020202020204" pitchFamily="34" charset="0"/>
            </a:rPr>
            <a:t>за функціональним призначенням </a:t>
          </a:r>
          <a:r>
            <a:rPr lang="uk-UA" sz="2800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</a:t>
          </a:r>
          <a:r>
            <a:rPr lang="uk-UA" sz="3200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uk-UA" sz="32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3A8768-13D4-4945-AA0C-32A517F9C018}" type="par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4568FC-B523-4449-BFB5-EDAD6E6F44EA}" type="sib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00C3EF5-2DE9-4E18-BAC5-777EE47E61B2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Загальні</a:t>
          </a:r>
          <a:r>
            <a: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ті, що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виходять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рамки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ізольованої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характерні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ряду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процесуальних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дій</a:t>
          </a:r>
          <a:endParaRPr lang="uk-UA" sz="2800" noProof="0" dirty="0">
            <a:latin typeface="Times New Roman" pitchFamily="18" charset="0"/>
            <a:cs typeface="Times New Roman" pitchFamily="18" charset="0"/>
          </a:endParaRPr>
        </a:p>
      </dgm:t>
    </dgm:pt>
    <dgm:pt modelId="{C5A6F7E0-DF5F-45C4-BCC6-92465557CD2A}" type="par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A5F7CC29-78E8-4EB5-871B-B0D057C3EF3A}" type="sib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288E4A-EB5F-4708-8F83-5FB528C1AD23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Окремі</a:t>
          </a:r>
          <a:r>
            <a: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властиві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внутрішньому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змісту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окремої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такої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дії</a:t>
          </a:r>
          <a:r>
            <a: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2800" noProof="0" dirty="0">
            <a:latin typeface="Times New Roman" pitchFamily="18" charset="0"/>
            <a:cs typeface="Times New Roman" pitchFamily="18" charset="0"/>
          </a:endParaRPr>
        </a:p>
      </dgm:t>
    </dgm:pt>
    <dgm:pt modelId="{7F005EA3-1510-4A54-A00E-38DC6DC77E25}" type="par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70A291B-C1C0-425A-935F-E00810DEF7EB}" type="sib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E4CF510-6C56-4ED0-8BD0-F16492A8CA04}" type="pres">
      <dgm:prSet presAssocID="{79D1333D-975B-4B94-B0C0-87227170F7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5A411D-E5C1-4C27-877A-61F5CC61CBB3}" type="pres">
      <dgm:prSet presAssocID="{61837ACD-B5F6-4959-B49E-8312F89836B0}" presName="root" presStyleCnt="0"/>
      <dgm:spPr/>
    </dgm:pt>
    <dgm:pt modelId="{15F0A61B-C779-48A9-98D0-A198F59DE91D}" type="pres">
      <dgm:prSet presAssocID="{61837ACD-B5F6-4959-B49E-8312F89836B0}" presName="rootComposite" presStyleCnt="0"/>
      <dgm:spPr/>
    </dgm:pt>
    <dgm:pt modelId="{A09357FE-806B-4893-95EF-86307DBE9C05}" type="pres">
      <dgm:prSet presAssocID="{61837ACD-B5F6-4959-B49E-8312F89836B0}" presName="rootText" presStyleLbl="node1" presStyleIdx="0" presStyleCnt="1" custScaleX="369189" custScaleY="151060"/>
      <dgm:spPr/>
      <dgm:t>
        <a:bodyPr/>
        <a:lstStyle/>
        <a:p>
          <a:endParaRPr lang="ru-RU"/>
        </a:p>
      </dgm:t>
    </dgm:pt>
    <dgm:pt modelId="{22396F28-4B87-450C-B082-6B06C77B6E86}" type="pres">
      <dgm:prSet presAssocID="{61837ACD-B5F6-4959-B49E-8312F89836B0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892939-46AF-4FF5-82BB-48B53FAA921D}" type="pres">
      <dgm:prSet presAssocID="{61837ACD-B5F6-4959-B49E-8312F89836B0}" presName="childShape" presStyleCnt="0"/>
      <dgm:spPr/>
    </dgm:pt>
    <dgm:pt modelId="{E3D9962F-3FB6-47C9-A1EC-7D0AB2FF88B2}" type="pres">
      <dgm:prSet presAssocID="{C5A6F7E0-DF5F-45C4-BCC6-92465557CD2A}" presName="Name13" presStyleLbl="parChTrans1D2" presStyleIdx="0" presStyleCnt="2" custSzX="316566" custSzY="1147827"/>
      <dgm:spPr/>
      <dgm:t>
        <a:bodyPr/>
        <a:lstStyle/>
        <a:p>
          <a:endParaRPr lang="ru-RU"/>
        </a:p>
      </dgm:t>
    </dgm:pt>
    <dgm:pt modelId="{2061E8FB-5C4A-48FC-AC28-9D652C776A9E}" type="pres">
      <dgm:prSet presAssocID="{000C3EF5-2DE9-4E18-BAC5-777EE47E61B2}" presName="childText" presStyleLbl="bgAcc1" presStyleIdx="0" presStyleCnt="2" custScaleX="464115" custScaleY="221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D1DAA-1290-4A4D-90BD-43D3DEB4AE17}" type="pres">
      <dgm:prSet presAssocID="{7F005EA3-1510-4A54-A00E-38DC6DC77E25}" presName="Name13" presStyleLbl="parChTrans1D2" presStyleIdx="1" presStyleCnt="2" custSzX="316566" custSzY="3522935"/>
      <dgm:spPr/>
      <dgm:t>
        <a:bodyPr/>
        <a:lstStyle/>
        <a:p>
          <a:endParaRPr lang="ru-RU"/>
        </a:p>
      </dgm:t>
    </dgm:pt>
    <dgm:pt modelId="{D3212698-27DC-4DEA-A79B-1CF34EFB6B8B}" type="pres">
      <dgm:prSet presAssocID="{B8288E4A-EB5F-4708-8F83-5FB528C1AD23}" presName="childText" presStyleLbl="bgAcc1" presStyleIdx="1" presStyleCnt="2" custScaleX="460782" custScaleY="221593" custLinFactNeighborY="33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00FD73-D380-41AF-8DB9-F7A11BCE8C35}" type="presOf" srcId="{61837ACD-B5F6-4959-B49E-8312F89836B0}" destId="{A09357FE-806B-4893-95EF-86307DBE9C05}" srcOrd="0" destOrd="0" presId="urn:microsoft.com/office/officeart/2005/8/layout/hierarchy3"/>
    <dgm:cxn modelId="{6A394DD9-CE9E-4B01-B4C1-4B50B9C46C74}" srcId="{61837ACD-B5F6-4959-B49E-8312F89836B0}" destId="{000C3EF5-2DE9-4E18-BAC5-777EE47E61B2}" srcOrd="0" destOrd="0" parTransId="{C5A6F7E0-DF5F-45C4-BCC6-92465557CD2A}" sibTransId="{A5F7CC29-78E8-4EB5-871B-B0D057C3EF3A}"/>
    <dgm:cxn modelId="{86553D32-E689-43D3-A510-6AAC39D9621D}" type="presOf" srcId="{79D1333D-975B-4B94-B0C0-87227170F73A}" destId="{3E4CF510-6C56-4ED0-8BD0-F16492A8CA04}" srcOrd="0" destOrd="0" presId="urn:microsoft.com/office/officeart/2005/8/layout/hierarchy3"/>
    <dgm:cxn modelId="{496C91F5-BE7D-4852-ADCE-50D40D08BED6}" srcId="{79D1333D-975B-4B94-B0C0-87227170F73A}" destId="{61837ACD-B5F6-4959-B49E-8312F89836B0}" srcOrd="0" destOrd="0" parTransId="{5F3A8768-13D4-4945-AA0C-32A517F9C018}" sibTransId="{B84568FC-B523-4449-BFB5-EDAD6E6F44EA}"/>
    <dgm:cxn modelId="{9BF6FA5A-DACA-4CD5-BA1E-EDFA7D0D3291}" srcId="{61837ACD-B5F6-4959-B49E-8312F89836B0}" destId="{B8288E4A-EB5F-4708-8F83-5FB528C1AD23}" srcOrd="1" destOrd="0" parTransId="{7F005EA3-1510-4A54-A00E-38DC6DC77E25}" sibTransId="{470A291B-C1C0-425A-935F-E00810DEF7EB}"/>
    <dgm:cxn modelId="{0D9D403E-6AE7-495A-95B8-75633BC1A7F6}" type="presOf" srcId="{000C3EF5-2DE9-4E18-BAC5-777EE47E61B2}" destId="{2061E8FB-5C4A-48FC-AC28-9D652C776A9E}" srcOrd="0" destOrd="0" presId="urn:microsoft.com/office/officeart/2005/8/layout/hierarchy3"/>
    <dgm:cxn modelId="{029D996F-98BA-4D61-A15A-C27CB64A46BA}" type="presOf" srcId="{B8288E4A-EB5F-4708-8F83-5FB528C1AD23}" destId="{D3212698-27DC-4DEA-A79B-1CF34EFB6B8B}" srcOrd="0" destOrd="0" presId="urn:microsoft.com/office/officeart/2005/8/layout/hierarchy3"/>
    <dgm:cxn modelId="{68B56CBD-BDF2-4130-A3B4-C60150541120}" type="presOf" srcId="{7F005EA3-1510-4A54-A00E-38DC6DC77E25}" destId="{0FCD1DAA-1290-4A4D-90BD-43D3DEB4AE17}" srcOrd="0" destOrd="0" presId="urn:microsoft.com/office/officeart/2005/8/layout/hierarchy3"/>
    <dgm:cxn modelId="{C6CC70D8-A990-4735-BECF-7AD688968AE8}" type="presOf" srcId="{C5A6F7E0-DF5F-45C4-BCC6-92465557CD2A}" destId="{E3D9962F-3FB6-47C9-A1EC-7D0AB2FF88B2}" srcOrd="0" destOrd="0" presId="urn:microsoft.com/office/officeart/2005/8/layout/hierarchy3"/>
    <dgm:cxn modelId="{FF2D44E7-8E7E-4349-9469-70E003705B7B}" type="presOf" srcId="{61837ACD-B5F6-4959-B49E-8312F89836B0}" destId="{22396F28-4B87-450C-B082-6B06C77B6E86}" srcOrd="1" destOrd="0" presId="urn:microsoft.com/office/officeart/2005/8/layout/hierarchy3"/>
    <dgm:cxn modelId="{053C7D17-7837-4705-8A72-3B32BC7C1F25}" type="presParOf" srcId="{3E4CF510-6C56-4ED0-8BD0-F16492A8CA04}" destId="{BD5A411D-E5C1-4C27-877A-61F5CC61CBB3}" srcOrd="0" destOrd="0" presId="urn:microsoft.com/office/officeart/2005/8/layout/hierarchy3"/>
    <dgm:cxn modelId="{B870AC57-C359-4AB2-9EDC-84ABAA8E10DF}" type="presParOf" srcId="{BD5A411D-E5C1-4C27-877A-61F5CC61CBB3}" destId="{15F0A61B-C779-48A9-98D0-A198F59DE91D}" srcOrd="0" destOrd="0" presId="urn:microsoft.com/office/officeart/2005/8/layout/hierarchy3"/>
    <dgm:cxn modelId="{5A0124C9-1FF8-4ED4-929A-EE6890B0F49A}" type="presParOf" srcId="{15F0A61B-C779-48A9-98D0-A198F59DE91D}" destId="{A09357FE-806B-4893-95EF-86307DBE9C05}" srcOrd="0" destOrd="0" presId="urn:microsoft.com/office/officeart/2005/8/layout/hierarchy3"/>
    <dgm:cxn modelId="{E7141FE5-9F79-4E5E-9E70-6979582B505A}" type="presParOf" srcId="{15F0A61B-C779-48A9-98D0-A198F59DE91D}" destId="{22396F28-4B87-450C-B082-6B06C77B6E86}" srcOrd="1" destOrd="0" presId="urn:microsoft.com/office/officeart/2005/8/layout/hierarchy3"/>
    <dgm:cxn modelId="{C3CE8CAB-FE24-47BB-BA9F-993410B9032E}" type="presParOf" srcId="{BD5A411D-E5C1-4C27-877A-61F5CC61CBB3}" destId="{11892939-46AF-4FF5-82BB-48B53FAA921D}" srcOrd="1" destOrd="0" presId="urn:microsoft.com/office/officeart/2005/8/layout/hierarchy3"/>
    <dgm:cxn modelId="{3DC03804-82C5-47A8-B5E5-C48517009BC8}" type="presParOf" srcId="{11892939-46AF-4FF5-82BB-48B53FAA921D}" destId="{E3D9962F-3FB6-47C9-A1EC-7D0AB2FF88B2}" srcOrd="0" destOrd="0" presId="urn:microsoft.com/office/officeart/2005/8/layout/hierarchy3"/>
    <dgm:cxn modelId="{8DA07FC7-C0AF-49CA-9039-BCF318995312}" type="presParOf" srcId="{11892939-46AF-4FF5-82BB-48B53FAA921D}" destId="{2061E8FB-5C4A-48FC-AC28-9D652C776A9E}" srcOrd="1" destOrd="0" presId="urn:microsoft.com/office/officeart/2005/8/layout/hierarchy3"/>
    <dgm:cxn modelId="{E546D9E0-7DAF-4048-87B5-A1AEEA705137}" type="presParOf" srcId="{11892939-46AF-4FF5-82BB-48B53FAA921D}" destId="{0FCD1DAA-1290-4A4D-90BD-43D3DEB4AE17}" srcOrd="2" destOrd="0" presId="urn:microsoft.com/office/officeart/2005/8/layout/hierarchy3"/>
    <dgm:cxn modelId="{B7C1CCE0-4C81-4301-A14C-2D2512253514}" type="presParOf" srcId="{11892939-46AF-4FF5-82BB-48B53FAA921D}" destId="{D3212698-27DC-4DEA-A79B-1CF34EFB6B8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5063275-D0C9-4B8A-B42A-2BC6BAC9ACA8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221281-1AEC-4569-B38C-B1485288D111}">
      <dgm:prSet phldrT="[Текст]"/>
      <dgm:spPr/>
      <dgm:t>
        <a:bodyPr/>
        <a:lstStyle/>
        <a:p>
          <a:r>
            <a:rPr lang="uk-UA" noProof="0" dirty="0" smtClean="0">
              <a:latin typeface="Times New Roman" pitchFamily="18" charset="0"/>
              <a:cs typeface="Times New Roman" pitchFamily="18" charset="0"/>
            </a:rPr>
            <a:t>Загальні функції тактичних прийомів: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AC776303-F67E-4296-B863-804A5A55924A}" type="parTrans" cxnId="{36A616A3-642A-4834-BB58-4512447709A9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8E15F3A-4ACF-4943-8930-B91EA7FD87C7}" type="sibTrans" cxnId="{36A616A3-642A-4834-BB58-4512447709A9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495C3AF-631B-4E40-953D-775FF11EBF1A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smtClean="0">
              <a:latin typeface="Times New Roman" pitchFamily="18" charset="0"/>
              <a:cs typeface="Times New Roman" pitchFamily="18" charset="0"/>
            </a:rPr>
            <a:t>Пізнавальна функція</a:t>
          </a:r>
          <a:r>
            <a:rPr lang="uk-UA" b="0" i="0" noProof="0" smtClean="0">
              <a:latin typeface="Times New Roman" pitchFamily="18" charset="0"/>
              <a:cs typeface="Times New Roman" pitchFamily="18" charset="0"/>
            </a:rPr>
            <a:t> -пов’язана з одержанням доказової інформації при виконанні окремих процесуальних дій;</a:t>
          </a:r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23A25FC8-14B6-41DE-B326-9CE5079DB980}" type="parTrans" cxnId="{D7D618C6-F5C9-4486-A6A5-E04FEB88A5B7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C9C45973-DA30-4034-89AE-53B68AF27B08}" type="sibTrans" cxnId="{D7D618C6-F5C9-4486-A6A5-E04FEB88A5B7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C58D72D0-DAD4-45A6-8D3D-915AA7C07638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smtClean="0">
              <a:latin typeface="Times New Roman" pitchFamily="18" charset="0"/>
              <a:cs typeface="Times New Roman" pitchFamily="18" charset="0"/>
            </a:rPr>
            <a:t>Комунікативна функція</a:t>
          </a:r>
          <a:r>
            <a:rPr lang="uk-UA" b="0" i="0" noProof="0" smtClean="0">
              <a:latin typeface="Times New Roman" pitchFamily="18" charset="0"/>
              <a:cs typeface="Times New Roman" pitchFamily="18" charset="0"/>
            </a:rPr>
            <a:t> -проявляється у процесі спілкування слідчого (судді) з іншими учасниками в межах процесуальної дії;</a:t>
          </a:r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2A42991-F022-47AF-8B01-353E8E316DB4}" type="parTrans" cxnId="{71FEDC6E-0D30-41A6-BB30-057CC08BE608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609B9F5-33A5-41FA-9B96-E205B2C803FA}" type="sibTrans" cxnId="{71FEDC6E-0D30-41A6-BB30-057CC08BE608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1AEA623-2BC1-4AB9-8DC1-CD32F8A523CF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dirty="0" smtClean="0">
              <a:latin typeface="Times New Roman" pitchFamily="18" charset="0"/>
              <a:cs typeface="Times New Roman" pitchFamily="18" charset="0"/>
            </a:rPr>
            <a:t>Прогностична функція</a:t>
          </a:r>
        </a:p>
        <a:p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 - дозволяє слідчому (судді) правильно обрати ті чи інші способи дії;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A6AF8EC8-D5BA-4CC0-9629-D5D24587B111}" type="parTrans" cxnId="{F1F4097A-90E8-4EB5-B70D-D3C512ADEACA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592C770A-C65D-4F7D-B160-D63B287F8CD4}" type="sibTrans" cxnId="{F1F4097A-90E8-4EB5-B70D-D3C512ADEACA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23FE490E-5A64-4C5A-B15C-B256393979E6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dirty="0" smtClean="0">
              <a:latin typeface="Times New Roman" pitchFamily="18" charset="0"/>
              <a:cs typeface="Times New Roman" pitchFamily="18" charset="0"/>
            </a:rPr>
            <a:t>Регулятивна функція</a:t>
          </a:r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 - припускає можливість виявляти їх вплив на слідчу ситуацію і ситуацію процесуальної дії, змінювати їх.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584AE382-D177-4CA9-A823-C33F323F29A0}" type="parTrans" cxnId="{93A9FB00-3F83-4073-AD11-E9E7A1E3BFA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25B92E59-E13F-49E8-9A06-AEDCE8009547}" type="sibTrans" cxnId="{93A9FB00-3F83-4073-AD11-E9E7A1E3BFA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C3E35598-6E07-4C83-A70E-852B61366C65}" type="pres">
      <dgm:prSet presAssocID="{05063275-D0C9-4B8A-B42A-2BC6BAC9AC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ACD4E62-B1B5-425F-8A2A-147BED451863}" type="pres">
      <dgm:prSet presAssocID="{E8221281-1AEC-4569-B38C-B1485288D111}" presName="vertOne" presStyleCnt="0"/>
      <dgm:spPr/>
    </dgm:pt>
    <dgm:pt modelId="{C77B61C7-9D40-4A7A-AA65-C4D41D723757}" type="pres">
      <dgm:prSet presAssocID="{E8221281-1AEC-4569-B38C-B1485288D111}" presName="txOne" presStyleLbl="node0" presStyleIdx="0" presStyleCnt="1" custScaleY="37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283AE5-7E23-48A7-8D7F-952604405F47}" type="pres">
      <dgm:prSet presAssocID="{E8221281-1AEC-4569-B38C-B1485288D111}" presName="parTransOne" presStyleCnt="0"/>
      <dgm:spPr/>
    </dgm:pt>
    <dgm:pt modelId="{FE737F0F-F986-4160-8260-2CAF837B9632}" type="pres">
      <dgm:prSet presAssocID="{E8221281-1AEC-4569-B38C-B1485288D111}" presName="horzOne" presStyleCnt="0"/>
      <dgm:spPr/>
    </dgm:pt>
    <dgm:pt modelId="{4EC0BFF8-59CB-4AE1-A895-04B3A60812FC}" type="pres">
      <dgm:prSet presAssocID="{B495C3AF-631B-4E40-953D-775FF11EBF1A}" presName="vertTwo" presStyleCnt="0"/>
      <dgm:spPr/>
    </dgm:pt>
    <dgm:pt modelId="{D7054182-01B9-46DF-BB9A-DDBAB61CFFCE}" type="pres">
      <dgm:prSet presAssocID="{B495C3AF-631B-4E40-953D-775FF11EBF1A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A5152E-7C1D-41C9-9470-4FD7BFCF1152}" type="pres">
      <dgm:prSet presAssocID="{B495C3AF-631B-4E40-953D-775FF11EBF1A}" presName="parTransTwo" presStyleCnt="0"/>
      <dgm:spPr/>
    </dgm:pt>
    <dgm:pt modelId="{E89477A3-5DD7-4CAC-997A-4FDEA87E8D0B}" type="pres">
      <dgm:prSet presAssocID="{B495C3AF-631B-4E40-953D-775FF11EBF1A}" presName="horzTwo" presStyleCnt="0"/>
      <dgm:spPr/>
    </dgm:pt>
    <dgm:pt modelId="{04B18FA6-1B96-4A01-A342-6F5E941C3540}" type="pres">
      <dgm:prSet presAssocID="{C58D72D0-DAD4-45A6-8D3D-915AA7C07638}" presName="vertThree" presStyleCnt="0"/>
      <dgm:spPr/>
    </dgm:pt>
    <dgm:pt modelId="{2CE596E6-2202-4C03-9DDA-C45A67DE0E32}" type="pres">
      <dgm:prSet presAssocID="{C58D72D0-DAD4-45A6-8D3D-915AA7C07638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815763-E126-484A-990A-173D09C6A193}" type="pres">
      <dgm:prSet presAssocID="{C58D72D0-DAD4-45A6-8D3D-915AA7C07638}" presName="horzThree" presStyleCnt="0"/>
      <dgm:spPr/>
    </dgm:pt>
    <dgm:pt modelId="{BA8ADBA9-E847-48E5-8B06-FB23B74BA378}" type="pres">
      <dgm:prSet presAssocID="{C9C45973-DA30-4034-89AE-53B68AF27B08}" presName="sibSpaceTwo" presStyleCnt="0"/>
      <dgm:spPr/>
    </dgm:pt>
    <dgm:pt modelId="{7C24A6B2-B2B5-4C88-A999-64FE853206E7}" type="pres">
      <dgm:prSet presAssocID="{41AEA623-2BC1-4AB9-8DC1-CD32F8A523CF}" presName="vertTwo" presStyleCnt="0"/>
      <dgm:spPr/>
    </dgm:pt>
    <dgm:pt modelId="{3F7895C2-588F-4466-B3AE-4F4D7C18695D}" type="pres">
      <dgm:prSet presAssocID="{41AEA623-2BC1-4AB9-8DC1-CD32F8A523C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AFA7B7-4949-4EAF-A88D-DD86495018DF}" type="pres">
      <dgm:prSet presAssocID="{41AEA623-2BC1-4AB9-8DC1-CD32F8A523CF}" presName="parTransTwo" presStyleCnt="0"/>
      <dgm:spPr/>
    </dgm:pt>
    <dgm:pt modelId="{9D8112FF-1029-49E3-9B51-2CF2FA607D83}" type="pres">
      <dgm:prSet presAssocID="{41AEA623-2BC1-4AB9-8DC1-CD32F8A523CF}" presName="horzTwo" presStyleCnt="0"/>
      <dgm:spPr/>
    </dgm:pt>
    <dgm:pt modelId="{89AAD8AE-486D-4061-AFF7-249C1D17632E}" type="pres">
      <dgm:prSet presAssocID="{23FE490E-5A64-4C5A-B15C-B256393979E6}" presName="vertThree" presStyleCnt="0"/>
      <dgm:spPr/>
    </dgm:pt>
    <dgm:pt modelId="{D3DB860F-2576-4620-B82B-DB6A420C8BE2}" type="pres">
      <dgm:prSet presAssocID="{23FE490E-5A64-4C5A-B15C-B256393979E6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D2F19A-D42B-44F4-826E-4BB335BC5E42}" type="pres">
      <dgm:prSet presAssocID="{23FE490E-5A64-4C5A-B15C-B256393979E6}" presName="horzThree" presStyleCnt="0"/>
      <dgm:spPr/>
    </dgm:pt>
  </dgm:ptLst>
  <dgm:cxnLst>
    <dgm:cxn modelId="{7A95D5CD-985B-48D4-B1D7-F25384FEFD60}" type="presOf" srcId="{41AEA623-2BC1-4AB9-8DC1-CD32F8A523CF}" destId="{3F7895C2-588F-4466-B3AE-4F4D7C18695D}" srcOrd="0" destOrd="0" presId="urn:microsoft.com/office/officeart/2005/8/layout/hierarchy4"/>
    <dgm:cxn modelId="{1BABCEF9-7A42-4E8B-942C-1EAFBD693E05}" type="presOf" srcId="{23FE490E-5A64-4C5A-B15C-B256393979E6}" destId="{D3DB860F-2576-4620-B82B-DB6A420C8BE2}" srcOrd="0" destOrd="0" presId="urn:microsoft.com/office/officeart/2005/8/layout/hierarchy4"/>
    <dgm:cxn modelId="{36A616A3-642A-4834-BB58-4512447709A9}" srcId="{05063275-D0C9-4B8A-B42A-2BC6BAC9ACA8}" destId="{E8221281-1AEC-4569-B38C-B1485288D111}" srcOrd="0" destOrd="0" parTransId="{AC776303-F67E-4296-B863-804A5A55924A}" sibTransId="{48E15F3A-4ACF-4943-8930-B91EA7FD87C7}"/>
    <dgm:cxn modelId="{ED47F889-2AB8-4D0E-AD84-EBE86D98A2E1}" type="presOf" srcId="{C58D72D0-DAD4-45A6-8D3D-915AA7C07638}" destId="{2CE596E6-2202-4C03-9DDA-C45A67DE0E32}" srcOrd="0" destOrd="0" presId="urn:microsoft.com/office/officeart/2005/8/layout/hierarchy4"/>
    <dgm:cxn modelId="{82ECFA2F-4C46-4A00-8B84-8D3CFF8A652E}" type="presOf" srcId="{B495C3AF-631B-4E40-953D-775FF11EBF1A}" destId="{D7054182-01B9-46DF-BB9A-DDBAB61CFFCE}" srcOrd="0" destOrd="0" presId="urn:microsoft.com/office/officeart/2005/8/layout/hierarchy4"/>
    <dgm:cxn modelId="{F1F4097A-90E8-4EB5-B70D-D3C512ADEACA}" srcId="{E8221281-1AEC-4569-B38C-B1485288D111}" destId="{41AEA623-2BC1-4AB9-8DC1-CD32F8A523CF}" srcOrd="1" destOrd="0" parTransId="{A6AF8EC8-D5BA-4CC0-9629-D5D24587B111}" sibTransId="{592C770A-C65D-4F7D-B160-D63B287F8CD4}"/>
    <dgm:cxn modelId="{D7D618C6-F5C9-4486-A6A5-E04FEB88A5B7}" srcId="{E8221281-1AEC-4569-B38C-B1485288D111}" destId="{B495C3AF-631B-4E40-953D-775FF11EBF1A}" srcOrd="0" destOrd="0" parTransId="{23A25FC8-14B6-41DE-B326-9CE5079DB980}" sibTransId="{C9C45973-DA30-4034-89AE-53B68AF27B08}"/>
    <dgm:cxn modelId="{2A5026EE-2171-4C5D-A2B8-E0489784C864}" type="presOf" srcId="{05063275-D0C9-4B8A-B42A-2BC6BAC9ACA8}" destId="{C3E35598-6E07-4C83-A70E-852B61366C65}" srcOrd="0" destOrd="0" presId="urn:microsoft.com/office/officeart/2005/8/layout/hierarchy4"/>
    <dgm:cxn modelId="{F6695CAA-7184-448B-AE3F-7BE46BC7A079}" type="presOf" srcId="{E8221281-1AEC-4569-B38C-B1485288D111}" destId="{C77B61C7-9D40-4A7A-AA65-C4D41D723757}" srcOrd="0" destOrd="0" presId="urn:microsoft.com/office/officeart/2005/8/layout/hierarchy4"/>
    <dgm:cxn modelId="{93A9FB00-3F83-4073-AD11-E9E7A1E3BFAD}" srcId="{41AEA623-2BC1-4AB9-8DC1-CD32F8A523CF}" destId="{23FE490E-5A64-4C5A-B15C-B256393979E6}" srcOrd="0" destOrd="0" parTransId="{584AE382-D177-4CA9-A823-C33F323F29A0}" sibTransId="{25B92E59-E13F-49E8-9A06-AEDCE8009547}"/>
    <dgm:cxn modelId="{71FEDC6E-0D30-41A6-BB30-057CC08BE608}" srcId="{B495C3AF-631B-4E40-953D-775FF11EBF1A}" destId="{C58D72D0-DAD4-45A6-8D3D-915AA7C07638}" srcOrd="0" destOrd="0" parTransId="{02A42991-F022-47AF-8B01-353E8E316DB4}" sibTransId="{B609B9F5-33A5-41FA-9B96-E205B2C803FA}"/>
    <dgm:cxn modelId="{A82689C7-0B68-476D-8728-C66151488E1B}" type="presParOf" srcId="{C3E35598-6E07-4C83-A70E-852B61366C65}" destId="{EACD4E62-B1B5-425F-8A2A-147BED451863}" srcOrd="0" destOrd="0" presId="urn:microsoft.com/office/officeart/2005/8/layout/hierarchy4"/>
    <dgm:cxn modelId="{FAA4DE0E-204B-4FBA-AC3C-7BAE017EA04F}" type="presParOf" srcId="{EACD4E62-B1B5-425F-8A2A-147BED451863}" destId="{C77B61C7-9D40-4A7A-AA65-C4D41D723757}" srcOrd="0" destOrd="0" presId="urn:microsoft.com/office/officeart/2005/8/layout/hierarchy4"/>
    <dgm:cxn modelId="{782010DE-C1AA-4039-BA32-C509D24A9B03}" type="presParOf" srcId="{EACD4E62-B1B5-425F-8A2A-147BED451863}" destId="{20283AE5-7E23-48A7-8D7F-952604405F47}" srcOrd="1" destOrd="0" presId="urn:microsoft.com/office/officeart/2005/8/layout/hierarchy4"/>
    <dgm:cxn modelId="{D400B074-9242-40F8-9285-AA3BFC71D1F4}" type="presParOf" srcId="{EACD4E62-B1B5-425F-8A2A-147BED451863}" destId="{FE737F0F-F986-4160-8260-2CAF837B9632}" srcOrd="2" destOrd="0" presId="urn:microsoft.com/office/officeart/2005/8/layout/hierarchy4"/>
    <dgm:cxn modelId="{B1F1D679-99E3-4AEB-ACB7-3E4EAB948AF3}" type="presParOf" srcId="{FE737F0F-F986-4160-8260-2CAF837B9632}" destId="{4EC0BFF8-59CB-4AE1-A895-04B3A60812FC}" srcOrd="0" destOrd="0" presId="urn:microsoft.com/office/officeart/2005/8/layout/hierarchy4"/>
    <dgm:cxn modelId="{C513D8C5-0FC6-4741-932B-D735F2B6CB9B}" type="presParOf" srcId="{4EC0BFF8-59CB-4AE1-A895-04B3A60812FC}" destId="{D7054182-01B9-46DF-BB9A-DDBAB61CFFCE}" srcOrd="0" destOrd="0" presId="urn:microsoft.com/office/officeart/2005/8/layout/hierarchy4"/>
    <dgm:cxn modelId="{33A70F26-50D8-42BF-B77B-D9E159D42CDF}" type="presParOf" srcId="{4EC0BFF8-59CB-4AE1-A895-04B3A60812FC}" destId="{41A5152E-7C1D-41C9-9470-4FD7BFCF1152}" srcOrd="1" destOrd="0" presId="urn:microsoft.com/office/officeart/2005/8/layout/hierarchy4"/>
    <dgm:cxn modelId="{5A25DC85-F861-485B-86E7-F989BB9CB619}" type="presParOf" srcId="{4EC0BFF8-59CB-4AE1-A895-04B3A60812FC}" destId="{E89477A3-5DD7-4CAC-997A-4FDEA87E8D0B}" srcOrd="2" destOrd="0" presId="urn:microsoft.com/office/officeart/2005/8/layout/hierarchy4"/>
    <dgm:cxn modelId="{25E4FC3C-83ED-4D67-90C4-CC2475FB2193}" type="presParOf" srcId="{E89477A3-5DD7-4CAC-997A-4FDEA87E8D0B}" destId="{04B18FA6-1B96-4A01-A342-6F5E941C3540}" srcOrd="0" destOrd="0" presId="urn:microsoft.com/office/officeart/2005/8/layout/hierarchy4"/>
    <dgm:cxn modelId="{8BEAC5F4-F818-480A-8427-3A2ACC1494EE}" type="presParOf" srcId="{04B18FA6-1B96-4A01-A342-6F5E941C3540}" destId="{2CE596E6-2202-4C03-9DDA-C45A67DE0E32}" srcOrd="0" destOrd="0" presId="urn:microsoft.com/office/officeart/2005/8/layout/hierarchy4"/>
    <dgm:cxn modelId="{E9EAD0DA-1DA5-421B-B310-05FCB7159BD3}" type="presParOf" srcId="{04B18FA6-1B96-4A01-A342-6F5E941C3540}" destId="{51815763-E126-484A-990A-173D09C6A193}" srcOrd="1" destOrd="0" presId="urn:microsoft.com/office/officeart/2005/8/layout/hierarchy4"/>
    <dgm:cxn modelId="{0E4F94EE-90A5-4017-A098-D05C704272F9}" type="presParOf" srcId="{FE737F0F-F986-4160-8260-2CAF837B9632}" destId="{BA8ADBA9-E847-48E5-8B06-FB23B74BA378}" srcOrd="1" destOrd="0" presId="urn:microsoft.com/office/officeart/2005/8/layout/hierarchy4"/>
    <dgm:cxn modelId="{6ADFF8D0-D982-4293-A6C1-5F13EC01D5EC}" type="presParOf" srcId="{FE737F0F-F986-4160-8260-2CAF837B9632}" destId="{7C24A6B2-B2B5-4C88-A999-64FE853206E7}" srcOrd="2" destOrd="0" presId="urn:microsoft.com/office/officeart/2005/8/layout/hierarchy4"/>
    <dgm:cxn modelId="{A8AEFB35-5DCE-4DA5-AC32-B801A93A5AF0}" type="presParOf" srcId="{7C24A6B2-B2B5-4C88-A999-64FE853206E7}" destId="{3F7895C2-588F-4466-B3AE-4F4D7C18695D}" srcOrd="0" destOrd="0" presId="urn:microsoft.com/office/officeart/2005/8/layout/hierarchy4"/>
    <dgm:cxn modelId="{D68D66AE-045A-4971-A335-C5F0BA734175}" type="presParOf" srcId="{7C24A6B2-B2B5-4C88-A999-64FE853206E7}" destId="{81AFA7B7-4949-4EAF-A88D-DD86495018DF}" srcOrd="1" destOrd="0" presId="urn:microsoft.com/office/officeart/2005/8/layout/hierarchy4"/>
    <dgm:cxn modelId="{857AF4D8-2CFF-4CC6-AA49-7C3007947F07}" type="presParOf" srcId="{7C24A6B2-B2B5-4C88-A999-64FE853206E7}" destId="{9D8112FF-1029-49E3-9B51-2CF2FA607D83}" srcOrd="2" destOrd="0" presId="urn:microsoft.com/office/officeart/2005/8/layout/hierarchy4"/>
    <dgm:cxn modelId="{512F6EF3-2F95-404B-A5E2-028C7D2DBA35}" type="presParOf" srcId="{9D8112FF-1029-49E3-9B51-2CF2FA607D83}" destId="{89AAD8AE-486D-4061-AFF7-249C1D17632E}" srcOrd="0" destOrd="0" presId="urn:microsoft.com/office/officeart/2005/8/layout/hierarchy4"/>
    <dgm:cxn modelId="{08626B15-6CBE-40E8-9374-3E56B3CD7340}" type="presParOf" srcId="{89AAD8AE-486D-4061-AFF7-249C1D17632E}" destId="{D3DB860F-2576-4620-B82B-DB6A420C8BE2}" srcOrd="0" destOrd="0" presId="urn:microsoft.com/office/officeart/2005/8/layout/hierarchy4"/>
    <dgm:cxn modelId="{41B91E7F-19DC-42A4-BD68-71E98448DDFA}" type="presParOf" srcId="{89AAD8AE-486D-4061-AFF7-249C1D17632E}" destId="{B9D2F19A-D42B-44F4-826E-4BB335BC5E4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70CB9B5-EE70-438F-9A48-DC031A33F67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013C2-DB35-41F9-AD40-D2D36D6D29B8}">
      <dgm:prSet phldrT="[Текст]"/>
      <dgm:spPr/>
      <dgm:t>
        <a:bodyPr/>
        <a:lstStyle/>
        <a:p>
          <a:r>
            <a:rPr lang="ru-RU" b="1" i="0" dirty="0" err="1">
              <a:latin typeface="Times New Roman" pitchFamily="18" charset="0"/>
              <a:cs typeface="Times New Roman" pitchFamily="18" charset="0"/>
            </a:rPr>
            <a:t>Прогностична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>
              <a:latin typeface="Times New Roman" pitchFamily="18" charset="0"/>
              <a:cs typeface="Times New Roman" pitchFamily="18" charset="0"/>
            </a:rPr>
            <a:t>охоплює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 три </a:t>
          </a:r>
          <a:r>
            <a:rPr lang="ru-RU" b="1" i="0" dirty="0" err="1">
              <a:latin typeface="Times New Roman" pitchFamily="18" charset="0"/>
              <a:cs typeface="Times New Roman" pitchFamily="18" charset="0"/>
            </a:rPr>
            <a:t>основних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>
              <a:latin typeface="Times New Roman" pitchFamily="18" charset="0"/>
              <a:cs typeface="Times New Roman" pitchFamily="18" charset="0"/>
            </a:rPr>
            <a:t>напрями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>
              <a:latin typeface="Times New Roman" pitchFamily="18" charset="0"/>
              <a:cs typeface="Times New Roman" pitchFamily="18" charset="0"/>
            </a:rPr>
            <a:t>передбачення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: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05E73DD-CC78-49A7-8BCE-C3A7505A72D7}" type="par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E2D3607-0B7A-40B8-9C54-D334414D23E4}" type="sib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7D69C0-E990-4B72-8C38-429E26871C61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1) власних дій слідчим;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E7FBA7C-B9DC-49DA-9A3B-914E1BED380D}" type="par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DBA967-7CF6-4C93-BC6C-E05FC2C1DE8B}" type="sib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C80E07-0A2C-465E-841F-2AFF89418E51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2) дій інших учасників процесу розслідування;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42E82FE-6543-4D81-B6BA-FE189755A9EF}" type="par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19A1980-EB55-4055-AF75-77869ACF665E}" type="sib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4A88D7-63E1-4DC8-AA02-75D5ECDB1330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3) можливості управління здійснюваною діяльністю.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15816B8-6BF1-486C-8A0C-FADDD9450AF3}" type="par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1E30983-AE44-4859-81E0-E74A84B55D0B}" type="sib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A9047C7-AC26-4FBC-B791-0C97AF380C7C}" type="pres">
      <dgm:prSet presAssocID="{B70CB9B5-EE70-438F-9A48-DC031A33F67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51285A5-C2BD-4A31-B6B2-2307770EF859}" type="pres">
      <dgm:prSet presAssocID="{8E7013C2-DB35-41F9-AD40-D2D36D6D29B8}" presName="root" presStyleCnt="0"/>
      <dgm:spPr/>
    </dgm:pt>
    <dgm:pt modelId="{1FB88F0F-DECD-4E23-A9BA-95FD91467F45}" type="pres">
      <dgm:prSet presAssocID="{8E7013C2-DB35-41F9-AD40-D2D36D6D29B8}" presName="rootComposite" presStyleCnt="0"/>
      <dgm:spPr/>
    </dgm:pt>
    <dgm:pt modelId="{6FA1906A-E3BE-4190-AE42-8311283E8FB1}" type="pres">
      <dgm:prSet presAssocID="{8E7013C2-DB35-41F9-AD40-D2D36D6D29B8}" presName="rootText" presStyleLbl="node1" presStyleIdx="0" presStyleCnt="1" custScaleX="401088"/>
      <dgm:spPr/>
      <dgm:t>
        <a:bodyPr/>
        <a:lstStyle/>
        <a:p>
          <a:endParaRPr lang="ru-RU"/>
        </a:p>
      </dgm:t>
    </dgm:pt>
    <dgm:pt modelId="{2FB3AF9C-50DB-4A02-A637-AA4F044F26C5}" type="pres">
      <dgm:prSet presAssocID="{8E7013C2-DB35-41F9-AD40-D2D36D6D29B8}" presName="rootConnector" presStyleLbl="node1" presStyleIdx="0" presStyleCnt="1"/>
      <dgm:spPr/>
      <dgm:t>
        <a:bodyPr/>
        <a:lstStyle/>
        <a:p>
          <a:endParaRPr lang="ru-RU"/>
        </a:p>
      </dgm:t>
    </dgm:pt>
    <dgm:pt modelId="{08B728E3-7642-40A5-AFDD-626F50059680}" type="pres">
      <dgm:prSet presAssocID="{8E7013C2-DB35-41F9-AD40-D2D36D6D29B8}" presName="childShape" presStyleCnt="0"/>
      <dgm:spPr/>
    </dgm:pt>
    <dgm:pt modelId="{E563BE08-D9F2-4A37-8BF2-951FF048EF6B}" type="pres">
      <dgm:prSet presAssocID="{4E7FBA7C-B9DC-49DA-9A3B-914E1BED380D}" presName="Name13" presStyleLbl="parChTrans1D2" presStyleIdx="0" presStyleCnt="3" custSzX="540067"/>
      <dgm:spPr/>
      <dgm:t>
        <a:bodyPr/>
        <a:lstStyle/>
        <a:p>
          <a:endParaRPr lang="ru-RU"/>
        </a:p>
      </dgm:t>
    </dgm:pt>
    <dgm:pt modelId="{F80128D8-24FB-4F2A-BF26-4708DEE1F119}" type="pres">
      <dgm:prSet presAssocID="{4B7D69C0-E990-4B72-8C38-429E26871C61}" presName="childText" presStyleLbl="bgAcc1" presStyleIdx="0" presStyleCnt="3" custScaleX="401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849B5-F09B-438C-9413-337F2B261769}" type="pres">
      <dgm:prSet presAssocID="{042E82FE-6543-4D81-B6BA-FE189755A9EF}" presName="Name13" presStyleLbl="parChTrans1D2" presStyleIdx="1" presStyleCnt="3" custSzX="540067"/>
      <dgm:spPr/>
      <dgm:t>
        <a:bodyPr/>
        <a:lstStyle/>
        <a:p>
          <a:endParaRPr lang="ru-RU"/>
        </a:p>
      </dgm:t>
    </dgm:pt>
    <dgm:pt modelId="{03B5E997-643D-4CBB-B94E-B9ADF6D9DA6C}" type="pres">
      <dgm:prSet presAssocID="{CDC80E07-0A2C-465E-841F-2AFF89418E51}" presName="childText" presStyleLbl="bgAcc1" presStyleIdx="1" presStyleCnt="3" custScaleX="401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2E435-B4C8-4239-9A95-C244ED3405E4}" type="pres">
      <dgm:prSet presAssocID="{815816B8-6BF1-486C-8A0C-FADDD9450AF3}" presName="Name13" presStyleLbl="parChTrans1D2" presStyleIdx="2" presStyleCnt="3" custSzX="540067"/>
      <dgm:spPr/>
      <dgm:t>
        <a:bodyPr/>
        <a:lstStyle/>
        <a:p>
          <a:endParaRPr lang="ru-RU"/>
        </a:p>
      </dgm:t>
    </dgm:pt>
    <dgm:pt modelId="{443291C0-62A2-49D6-96C6-CE1653B46444}" type="pres">
      <dgm:prSet presAssocID="{504A88D7-63E1-4DC8-AA02-75D5ECDB1330}" presName="childText" presStyleLbl="bgAcc1" presStyleIdx="2" presStyleCnt="3" custScaleX="401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96B251-B137-40F8-9596-04AA8BF7B8B9}" type="presOf" srcId="{042E82FE-6543-4D81-B6BA-FE189755A9EF}" destId="{30C849B5-F09B-438C-9413-337F2B261769}" srcOrd="0" destOrd="0" presId="urn:microsoft.com/office/officeart/2005/8/layout/hierarchy3"/>
    <dgm:cxn modelId="{C11196B4-2ECD-4F01-9126-752F02E16F78}" type="presOf" srcId="{8E7013C2-DB35-41F9-AD40-D2D36D6D29B8}" destId="{2FB3AF9C-50DB-4A02-A637-AA4F044F26C5}" srcOrd="1" destOrd="0" presId="urn:microsoft.com/office/officeart/2005/8/layout/hierarchy3"/>
    <dgm:cxn modelId="{64C55267-D172-40D6-974B-D11A59D4C7AB}" type="presOf" srcId="{B70CB9B5-EE70-438F-9A48-DC031A33F678}" destId="{AA9047C7-AC26-4FBC-B791-0C97AF380C7C}" srcOrd="0" destOrd="0" presId="urn:microsoft.com/office/officeart/2005/8/layout/hierarchy3"/>
    <dgm:cxn modelId="{99C13CFC-5A90-4470-A1E6-4688C5B22D5C}" type="presOf" srcId="{4E7FBA7C-B9DC-49DA-9A3B-914E1BED380D}" destId="{E563BE08-D9F2-4A37-8BF2-951FF048EF6B}" srcOrd="0" destOrd="0" presId="urn:microsoft.com/office/officeart/2005/8/layout/hierarchy3"/>
    <dgm:cxn modelId="{D3F6265F-23F0-469D-BFAD-5438AA50858C}" type="presOf" srcId="{CDC80E07-0A2C-465E-841F-2AFF89418E51}" destId="{03B5E997-643D-4CBB-B94E-B9ADF6D9DA6C}" srcOrd="0" destOrd="0" presId="urn:microsoft.com/office/officeart/2005/8/layout/hierarchy3"/>
    <dgm:cxn modelId="{A0AA6D41-4698-4DE1-8DF2-01CD7E3CA181}" srcId="{8E7013C2-DB35-41F9-AD40-D2D36D6D29B8}" destId="{4B7D69C0-E990-4B72-8C38-429E26871C61}" srcOrd="0" destOrd="0" parTransId="{4E7FBA7C-B9DC-49DA-9A3B-914E1BED380D}" sibTransId="{9BDBA967-7CF6-4C93-BC6C-E05FC2C1DE8B}"/>
    <dgm:cxn modelId="{5793E64A-A6BA-4691-B1E4-BA1D2503BF17}" type="presOf" srcId="{815816B8-6BF1-486C-8A0C-FADDD9450AF3}" destId="{CFC2E435-B4C8-4239-9A95-C244ED3405E4}" srcOrd="0" destOrd="0" presId="urn:microsoft.com/office/officeart/2005/8/layout/hierarchy3"/>
    <dgm:cxn modelId="{63577360-0D19-46D7-87CD-4D4576F50419}" type="presOf" srcId="{8E7013C2-DB35-41F9-AD40-D2D36D6D29B8}" destId="{6FA1906A-E3BE-4190-AE42-8311283E8FB1}" srcOrd="0" destOrd="0" presId="urn:microsoft.com/office/officeart/2005/8/layout/hierarchy3"/>
    <dgm:cxn modelId="{635F8DE5-4C53-4A64-889D-4F0D2BC9C02D}" srcId="{8E7013C2-DB35-41F9-AD40-D2D36D6D29B8}" destId="{504A88D7-63E1-4DC8-AA02-75D5ECDB1330}" srcOrd="2" destOrd="0" parTransId="{815816B8-6BF1-486C-8A0C-FADDD9450AF3}" sibTransId="{01E30983-AE44-4859-81E0-E74A84B55D0B}"/>
    <dgm:cxn modelId="{E23594A8-38A4-4AED-9084-1EB62DA50E50}" srcId="{8E7013C2-DB35-41F9-AD40-D2D36D6D29B8}" destId="{CDC80E07-0A2C-465E-841F-2AFF89418E51}" srcOrd="1" destOrd="0" parTransId="{042E82FE-6543-4D81-B6BA-FE189755A9EF}" sibTransId="{F19A1980-EB55-4055-AF75-77869ACF665E}"/>
    <dgm:cxn modelId="{EC9E6046-8340-40DC-8A18-CC4ACBEEED9E}" type="presOf" srcId="{504A88D7-63E1-4DC8-AA02-75D5ECDB1330}" destId="{443291C0-62A2-49D6-96C6-CE1653B46444}" srcOrd="0" destOrd="0" presId="urn:microsoft.com/office/officeart/2005/8/layout/hierarchy3"/>
    <dgm:cxn modelId="{DC2C34B2-1171-4699-A9A0-38F744A9ED55}" srcId="{B70CB9B5-EE70-438F-9A48-DC031A33F678}" destId="{8E7013C2-DB35-41F9-AD40-D2D36D6D29B8}" srcOrd="0" destOrd="0" parTransId="{805E73DD-CC78-49A7-8BCE-C3A7505A72D7}" sibTransId="{BE2D3607-0B7A-40B8-9C54-D334414D23E4}"/>
    <dgm:cxn modelId="{BB7764C0-5BAA-464E-9DD5-571C10B73609}" type="presOf" srcId="{4B7D69C0-E990-4B72-8C38-429E26871C61}" destId="{F80128D8-24FB-4F2A-BF26-4708DEE1F119}" srcOrd="0" destOrd="0" presId="urn:microsoft.com/office/officeart/2005/8/layout/hierarchy3"/>
    <dgm:cxn modelId="{CC378D25-CEE5-45A0-BD0E-11CB3D12A6F8}" type="presParOf" srcId="{AA9047C7-AC26-4FBC-B791-0C97AF380C7C}" destId="{151285A5-C2BD-4A31-B6B2-2307770EF859}" srcOrd="0" destOrd="0" presId="urn:microsoft.com/office/officeart/2005/8/layout/hierarchy3"/>
    <dgm:cxn modelId="{DF55B7AF-B084-4D7D-8CE5-C343C127DD26}" type="presParOf" srcId="{151285A5-C2BD-4A31-B6B2-2307770EF859}" destId="{1FB88F0F-DECD-4E23-A9BA-95FD91467F45}" srcOrd="0" destOrd="0" presId="urn:microsoft.com/office/officeart/2005/8/layout/hierarchy3"/>
    <dgm:cxn modelId="{8CDEBCF6-4099-4815-99F3-FCB6C21CBFCB}" type="presParOf" srcId="{1FB88F0F-DECD-4E23-A9BA-95FD91467F45}" destId="{6FA1906A-E3BE-4190-AE42-8311283E8FB1}" srcOrd="0" destOrd="0" presId="urn:microsoft.com/office/officeart/2005/8/layout/hierarchy3"/>
    <dgm:cxn modelId="{A5B3ABDB-5CA6-49AD-82BB-E9B7F9D77C39}" type="presParOf" srcId="{1FB88F0F-DECD-4E23-A9BA-95FD91467F45}" destId="{2FB3AF9C-50DB-4A02-A637-AA4F044F26C5}" srcOrd="1" destOrd="0" presId="urn:microsoft.com/office/officeart/2005/8/layout/hierarchy3"/>
    <dgm:cxn modelId="{6B9963FC-F083-40B1-86F4-9FDC1450A373}" type="presParOf" srcId="{151285A5-C2BD-4A31-B6B2-2307770EF859}" destId="{08B728E3-7642-40A5-AFDD-626F50059680}" srcOrd="1" destOrd="0" presId="urn:microsoft.com/office/officeart/2005/8/layout/hierarchy3"/>
    <dgm:cxn modelId="{983A3AF9-5E23-415F-91B5-23DA9FE94D23}" type="presParOf" srcId="{08B728E3-7642-40A5-AFDD-626F50059680}" destId="{E563BE08-D9F2-4A37-8BF2-951FF048EF6B}" srcOrd="0" destOrd="0" presId="urn:microsoft.com/office/officeart/2005/8/layout/hierarchy3"/>
    <dgm:cxn modelId="{F8CF516A-6D54-4806-8524-F05A7A00EAF8}" type="presParOf" srcId="{08B728E3-7642-40A5-AFDD-626F50059680}" destId="{F80128D8-24FB-4F2A-BF26-4708DEE1F119}" srcOrd="1" destOrd="0" presId="urn:microsoft.com/office/officeart/2005/8/layout/hierarchy3"/>
    <dgm:cxn modelId="{7F069F5A-5B52-4CE0-9414-C52F3C971389}" type="presParOf" srcId="{08B728E3-7642-40A5-AFDD-626F50059680}" destId="{30C849B5-F09B-438C-9413-337F2B261769}" srcOrd="2" destOrd="0" presId="urn:microsoft.com/office/officeart/2005/8/layout/hierarchy3"/>
    <dgm:cxn modelId="{B492EA7B-88BB-471C-B69D-17E3CF088BCD}" type="presParOf" srcId="{08B728E3-7642-40A5-AFDD-626F50059680}" destId="{03B5E997-643D-4CBB-B94E-B9ADF6D9DA6C}" srcOrd="3" destOrd="0" presId="urn:microsoft.com/office/officeart/2005/8/layout/hierarchy3"/>
    <dgm:cxn modelId="{BA9AA4B4-8691-4E24-B1CF-848E79639D65}" type="presParOf" srcId="{08B728E3-7642-40A5-AFDD-626F50059680}" destId="{CFC2E435-B4C8-4239-9A95-C244ED3405E4}" srcOrd="4" destOrd="0" presId="urn:microsoft.com/office/officeart/2005/8/layout/hierarchy3"/>
    <dgm:cxn modelId="{46EE5CC5-F1A8-4B24-BFD3-AB1AA85B35E5}" type="presParOf" srcId="{08B728E3-7642-40A5-AFDD-626F50059680}" destId="{443291C0-62A2-49D6-96C6-CE1653B4644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70CB9B5-EE70-438F-9A48-DC031A33F67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013C2-DB35-41F9-AD40-D2D36D6D29B8}">
      <dgm:prSet phldrT="[Текст]" custT="1"/>
      <dgm:spPr/>
      <dgm:t>
        <a:bodyPr/>
        <a:lstStyle/>
        <a:p>
          <a:r>
            <a:rPr lang="ru-RU" sz="2800" b="1" i="0" dirty="0" err="1" smtClean="0">
              <a:latin typeface="Times New Roman" pitchFamily="18" charset="0"/>
              <a:cs typeface="Times New Roman" pitchFamily="18" charset="0"/>
            </a:rPr>
            <a:t>Комунікативна</a:t>
          </a:r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2800" b="1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dirty="0" err="1" smtClean="0">
              <a:latin typeface="Times New Roman" pitchFamily="18" charset="0"/>
              <a:cs typeface="Times New Roman" pitchFamily="18" charset="0"/>
            </a:rPr>
            <a:t>охоплює</a:t>
          </a:r>
          <a:endParaRPr lang="ru-RU" sz="2800" b="1" i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dirty="0" err="1" smtClean="0"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dirty="0" err="1" smtClean="0">
              <a:latin typeface="Times New Roman" pitchFamily="18" charset="0"/>
              <a:cs typeface="Times New Roman" pitchFamily="18" charset="0"/>
            </a:rPr>
            <a:t>напрями</a:t>
          </a:r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805E73DD-CC78-49A7-8BCE-C3A7505A72D7}" type="par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E2D3607-0B7A-40B8-9C54-D334414D23E4}" type="sib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7D69C0-E990-4B72-8C38-429E26871C61}">
      <dgm:prSet phldrT="[Текст]" custT="1"/>
      <dgm:spPr/>
      <dgm:t>
        <a:bodyPr/>
        <a:lstStyle/>
        <a:p>
          <a:r>
            <a:rPr lang="ru-RU" sz="2300" b="0" i="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психологічного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контакту;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4E7FBA7C-B9DC-49DA-9A3B-914E1BED380D}" type="par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DBA967-7CF6-4C93-BC6C-E05FC2C1DE8B}" type="sib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C80E07-0A2C-465E-841F-2AFF89418E51}">
      <dgm:prSet phldrT="[Текст]" custT="1"/>
      <dgm:spPr/>
      <dgm:t>
        <a:bodyPr/>
        <a:lstStyle/>
        <a:p>
          <a:r>
            <a:rPr lang="ru-RU" sz="2300" b="0" i="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керування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спілкуванням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з боку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слідчого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судді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042E82FE-6543-4D81-B6BA-FE189755A9EF}" type="par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19A1980-EB55-4055-AF75-77869ACF665E}" type="sib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4A88D7-63E1-4DC8-AA02-75D5ECDB1330}">
      <dgm:prSet custT="1"/>
      <dgm:spPr/>
      <dgm:t>
        <a:bodyPr/>
        <a:lstStyle/>
        <a:p>
          <a:r>
            <a:rPr lang="ru-RU" sz="2300" b="0" i="0" dirty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психологічного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підозрюваного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обвинувачуваного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свідка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особу в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dirty="0" err="1" smtClean="0">
              <a:latin typeface="Times New Roman" pitchFamily="18" charset="0"/>
              <a:cs typeface="Times New Roman" pitchFamily="18" charset="0"/>
            </a:rPr>
            <a:t>спілкування</a:t>
          </a:r>
          <a:r>
            <a:rPr lang="ru-RU" sz="2300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815816B8-6BF1-486C-8A0C-FADDD9450AF3}" type="par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1E30983-AE44-4859-81E0-E74A84B55D0B}" type="sib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EA503E1-B2FD-4B6A-A319-9C93D06F3D71}">
      <dgm:prSet custT="1"/>
      <dgm:spPr/>
      <dgm:t>
        <a:bodyPr/>
        <a:lstStyle/>
        <a:p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4)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одержання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слідчим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суддею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необхідної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спілкування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F3EC15EC-8256-4219-AAC7-788FC03D0858}" type="parTrans" cxnId="{0C3673F3-AB9B-4192-A94A-957B691BFFA0}">
      <dgm:prSet/>
      <dgm:spPr/>
      <dgm:t>
        <a:bodyPr/>
        <a:lstStyle/>
        <a:p>
          <a:endParaRPr lang="ru-RU"/>
        </a:p>
      </dgm:t>
    </dgm:pt>
    <dgm:pt modelId="{DC44E3E4-D475-4290-8102-82494C5FE8A2}" type="sibTrans" cxnId="{0C3673F3-AB9B-4192-A94A-957B691BFFA0}">
      <dgm:prSet/>
      <dgm:spPr/>
      <dgm:t>
        <a:bodyPr/>
        <a:lstStyle/>
        <a:p>
          <a:endParaRPr lang="ru-RU"/>
        </a:p>
      </dgm:t>
    </dgm:pt>
    <dgm:pt modelId="{AA9047C7-AC26-4FBC-B791-0C97AF380C7C}" type="pres">
      <dgm:prSet presAssocID="{B70CB9B5-EE70-438F-9A48-DC031A33F67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51285A5-C2BD-4A31-B6B2-2307770EF859}" type="pres">
      <dgm:prSet presAssocID="{8E7013C2-DB35-41F9-AD40-D2D36D6D29B8}" presName="root" presStyleCnt="0"/>
      <dgm:spPr/>
    </dgm:pt>
    <dgm:pt modelId="{1FB88F0F-DECD-4E23-A9BA-95FD91467F45}" type="pres">
      <dgm:prSet presAssocID="{8E7013C2-DB35-41F9-AD40-D2D36D6D29B8}" presName="rootComposite" presStyleCnt="0"/>
      <dgm:spPr/>
    </dgm:pt>
    <dgm:pt modelId="{6FA1906A-E3BE-4190-AE42-8311283E8FB1}" type="pres">
      <dgm:prSet presAssocID="{8E7013C2-DB35-41F9-AD40-D2D36D6D29B8}" presName="rootText" presStyleLbl="node1" presStyleIdx="0" presStyleCnt="1" custScaleX="403801" custScaleY="121325"/>
      <dgm:spPr/>
      <dgm:t>
        <a:bodyPr/>
        <a:lstStyle/>
        <a:p>
          <a:endParaRPr lang="ru-RU"/>
        </a:p>
      </dgm:t>
    </dgm:pt>
    <dgm:pt modelId="{2FB3AF9C-50DB-4A02-A637-AA4F044F26C5}" type="pres">
      <dgm:prSet presAssocID="{8E7013C2-DB35-41F9-AD40-D2D36D6D29B8}" presName="rootConnector" presStyleLbl="node1" presStyleIdx="0" presStyleCnt="1"/>
      <dgm:spPr/>
      <dgm:t>
        <a:bodyPr/>
        <a:lstStyle/>
        <a:p>
          <a:endParaRPr lang="ru-RU"/>
        </a:p>
      </dgm:t>
    </dgm:pt>
    <dgm:pt modelId="{08B728E3-7642-40A5-AFDD-626F50059680}" type="pres">
      <dgm:prSet presAssocID="{8E7013C2-DB35-41F9-AD40-D2D36D6D29B8}" presName="childShape" presStyleCnt="0"/>
      <dgm:spPr/>
    </dgm:pt>
    <dgm:pt modelId="{E563BE08-D9F2-4A37-8BF2-951FF048EF6B}" type="pres">
      <dgm:prSet presAssocID="{4E7FBA7C-B9DC-49DA-9A3B-914E1BED380D}" presName="Name13" presStyleLbl="parChTrans1D2" presStyleIdx="0" presStyleCnt="4" custSzX="540067"/>
      <dgm:spPr/>
      <dgm:t>
        <a:bodyPr/>
        <a:lstStyle/>
        <a:p>
          <a:endParaRPr lang="ru-RU"/>
        </a:p>
      </dgm:t>
    </dgm:pt>
    <dgm:pt modelId="{F80128D8-24FB-4F2A-BF26-4708DEE1F119}" type="pres">
      <dgm:prSet presAssocID="{4B7D69C0-E990-4B72-8C38-429E26871C61}" presName="childText" presStyleLbl="bgAcc1" presStyleIdx="0" presStyleCnt="4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849B5-F09B-438C-9413-337F2B261769}" type="pres">
      <dgm:prSet presAssocID="{042E82FE-6543-4D81-B6BA-FE189755A9EF}" presName="Name13" presStyleLbl="parChTrans1D2" presStyleIdx="1" presStyleCnt="4" custSzX="540067"/>
      <dgm:spPr/>
      <dgm:t>
        <a:bodyPr/>
        <a:lstStyle/>
        <a:p>
          <a:endParaRPr lang="ru-RU"/>
        </a:p>
      </dgm:t>
    </dgm:pt>
    <dgm:pt modelId="{03B5E997-643D-4CBB-B94E-B9ADF6D9DA6C}" type="pres">
      <dgm:prSet presAssocID="{CDC80E07-0A2C-465E-841F-2AFF89418E51}" presName="childText" presStyleLbl="bgAcc1" presStyleIdx="1" presStyleCnt="4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2E435-B4C8-4239-9A95-C244ED3405E4}" type="pres">
      <dgm:prSet presAssocID="{815816B8-6BF1-486C-8A0C-FADDD9450AF3}" presName="Name13" presStyleLbl="parChTrans1D2" presStyleIdx="2" presStyleCnt="4" custSzX="540067"/>
      <dgm:spPr/>
      <dgm:t>
        <a:bodyPr/>
        <a:lstStyle/>
        <a:p>
          <a:endParaRPr lang="ru-RU"/>
        </a:p>
      </dgm:t>
    </dgm:pt>
    <dgm:pt modelId="{443291C0-62A2-49D6-96C6-CE1653B46444}" type="pres">
      <dgm:prSet presAssocID="{504A88D7-63E1-4DC8-AA02-75D5ECDB1330}" presName="childText" presStyleLbl="bgAcc1" presStyleIdx="2" presStyleCnt="4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880F13-A9B0-4DBE-8F54-4FB97A3D7EC2}" type="pres">
      <dgm:prSet presAssocID="{F3EC15EC-8256-4219-AAC7-788FC03D0858}" presName="Name13" presStyleLbl="parChTrans1D2" presStyleIdx="3" presStyleCnt="4"/>
      <dgm:spPr/>
      <dgm:t>
        <a:bodyPr/>
        <a:lstStyle/>
        <a:p>
          <a:endParaRPr lang="ru-RU"/>
        </a:p>
      </dgm:t>
    </dgm:pt>
    <dgm:pt modelId="{CF93B3DE-3CEF-4EAE-85DD-B0E4E76E1CD0}" type="pres">
      <dgm:prSet presAssocID="{3EA503E1-B2FD-4B6A-A319-9C93D06F3D71}" presName="childText" presStyleLbl="bgAcc1" presStyleIdx="3" presStyleCnt="4" custScaleX="433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B7509D-049F-4C85-A732-14CBF918C565}" type="presOf" srcId="{3EA503E1-B2FD-4B6A-A319-9C93D06F3D71}" destId="{CF93B3DE-3CEF-4EAE-85DD-B0E4E76E1CD0}" srcOrd="0" destOrd="0" presId="urn:microsoft.com/office/officeart/2005/8/layout/hierarchy3"/>
    <dgm:cxn modelId="{EDB38A2A-1321-4C5E-BDD4-647D1CFA9112}" type="presOf" srcId="{4E7FBA7C-B9DC-49DA-9A3B-914E1BED380D}" destId="{E563BE08-D9F2-4A37-8BF2-951FF048EF6B}" srcOrd="0" destOrd="0" presId="urn:microsoft.com/office/officeart/2005/8/layout/hierarchy3"/>
    <dgm:cxn modelId="{A5A47E48-28D6-403D-A550-B027862B2A40}" type="presOf" srcId="{504A88D7-63E1-4DC8-AA02-75D5ECDB1330}" destId="{443291C0-62A2-49D6-96C6-CE1653B46444}" srcOrd="0" destOrd="0" presId="urn:microsoft.com/office/officeart/2005/8/layout/hierarchy3"/>
    <dgm:cxn modelId="{876F9F7D-6677-450C-BAA3-7E7220F16E7F}" type="presOf" srcId="{042E82FE-6543-4D81-B6BA-FE189755A9EF}" destId="{30C849B5-F09B-438C-9413-337F2B261769}" srcOrd="0" destOrd="0" presId="urn:microsoft.com/office/officeart/2005/8/layout/hierarchy3"/>
    <dgm:cxn modelId="{C47936ED-0F98-4C48-9666-B71810EF79C6}" type="presOf" srcId="{8E7013C2-DB35-41F9-AD40-D2D36D6D29B8}" destId="{6FA1906A-E3BE-4190-AE42-8311283E8FB1}" srcOrd="0" destOrd="0" presId="urn:microsoft.com/office/officeart/2005/8/layout/hierarchy3"/>
    <dgm:cxn modelId="{F90064E0-8D95-473F-B90B-F43FCA334CD0}" type="presOf" srcId="{CDC80E07-0A2C-465E-841F-2AFF89418E51}" destId="{03B5E997-643D-4CBB-B94E-B9ADF6D9DA6C}" srcOrd="0" destOrd="0" presId="urn:microsoft.com/office/officeart/2005/8/layout/hierarchy3"/>
    <dgm:cxn modelId="{E241D699-69E3-45B2-AF41-FDCE7DDC90AD}" type="presOf" srcId="{4B7D69C0-E990-4B72-8C38-429E26871C61}" destId="{F80128D8-24FB-4F2A-BF26-4708DEE1F119}" srcOrd="0" destOrd="0" presId="urn:microsoft.com/office/officeart/2005/8/layout/hierarchy3"/>
    <dgm:cxn modelId="{E23594A8-38A4-4AED-9084-1EB62DA50E50}" srcId="{8E7013C2-DB35-41F9-AD40-D2D36D6D29B8}" destId="{CDC80E07-0A2C-465E-841F-2AFF89418E51}" srcOrd="1" destOrd="0" parTransId="{042E82FE-6543-4D81-B6BA-FE189755A9EF}" sibTransId="{F19A1980-EB55-4055-AF75-77869ACF665E}"/>
    <dgm:cxn modelId="{0C3673F3-AB9B-4192-A94A-957B691BFFA0}" srcId="{8E7013C2-DB35-41F9-AD40-D2D36D6D29B8}" destId="{3EA503E1-B2FD-4B6A-A319-9C93D06F3D71}" srcOrd="3" destOrd="0" parTransId="{F3EC15EC-8256-4219-AAC7-788FC03D0858}" sibTransId="{DC44E3E4-D475-4290-8102-82494C5FE8A2}"/>
    <dgm:cxn modelId="{D71DEFA2-AFEE-4683-A12C-F0020F209ABD}" type="presOf" srcId="{B70CB9B5-EE70-438F-9A48-DC031A33F678}" destId="{AA9047C7-AC26-4FBC-B791-0C97AF380C7C}" srcOrd="0" destOrd="0" presId="urn:microsoft.com/office/officeart/2005/8/layout/hierarchy3"/>
    <dgm:cxn modelId="{57FE954D-7FBB-4AEE-BC91-4895174222F2}" type="presOf" srcId="{8E7013C2-DB35-41F9-AD40-D2D36D6D29B8}" destId="{2FB3AF9C-50DB-4A02-A637-AA4F044F26C5}" srcOrd="1" destOrd="0" presId="urn:microsoft.com/office/officeart/2005/8/layout/hierarchy3"/>
    <dgm:cxn modelId="{DC2C34B2-1171-4699-A9A0-38F744A9ED55}" srcId="{B70CB9B5-EE70-438F-9A48-DC031A33F678}" destId="{8E7013C2-DB35-41F9-AD40-D2D36D6D29B8}" srcOrd="0" destOrd="0" parTransId="{805E73DD-CC78-49A7-8BCE-C3A7505A72D7}" sibTransId="{BE2D3607-0B7A-40B8-9C54-D334414D23E4}"/>
    <dgm:cxn modelId="{A0AA6D41-4698-4DE1-8DF2-01CD7E3CA181}" srcId="{8E7013C2-DB35-41F9-AD40-D2D36D6D29B8}" destId="{4B7D69C0-E990-4B72-8C38-429E26871C61}" srcOrd="0" destOrd="0" parTransId="{4E7FBA7C-B9DC-49DA-9A3B-914E1BED380D}" sibTransId="{9BDBA967-7CF6-4C93-BC6C-E05FC2C1DE8B}"/>
    <dgm:cxn modelId="{635F8DE5-4C53-4A64-889D-4F0D2BC9C02D}" srcId="{8E7013C2-DB35-41F9-AD40-D2D36D6D29B8}" destId="{504A88D7-63E1-4DC8-AA02-75D5ECDB1330}" srcOrd="2" destOrd="0" parTransId="{815816B8-6BF1-486C-8A0C-FADDD9450AF3}" sibTransId="{01E30983-AE44-4859-81E0-E74A84B55D0B}"/>
    <dgm:cxn modelId="{CEA645B2-0641-4806-9830-8CC4FE3B4E28}" type="presOf" srcId="{F3EC15EC-8256-4219-AAC7-788FC03D0858}" destId="{AD880F13-A9B0-4DBE-8F54-4FB97A3D7EC2}" srcOrd="0" destOrd="0" presId="urn:microsoft.com/office/officeart/2005/8/layout/hierarchy3"/>
    <dgm:cxn modelId="{3B3DCB59-D162-43D5-959F-D8A75A526CA8}" type="presOf" srcId="{815816B8-6BF1-486C-8A0C-FADDD9450AF3}" destId="{CFC2E435-B4C8-4239-9A95-C244ED3405E4}" srcOrd="0" destOrd="0" presId="urn:microsoft.com/office/officeart/2005/8/layout/hierarchy3"/>
    <dgm:cxn modelId="{6A290C6E-DE7B-465E-B4D4-A7AD69AE3AEE}" type="presParOf" srcId="{AA9047C7-AC26-4FBC-B791-0C97AF380C7C}" destId="{151285A5-C2BD-4A31-B6B2-2307770EF859}" srcOrd="0" destOrd="0" presId="urn:microsoft.com/office/officeart/2005/8/layout/hierarchy3"/>
    <dgm:cxn modelId="{E7F14E8D-844E-4CDB-928E-9D6F600EF4CB}" type="presParOf" srcId="{151285A5-C2BD-4A31-B6B2-2307770EF859}" destId="{1FB88F0F-DECD-4E23-A9BA-95FD91467F45}" srcOrd="0" destOrd="0" presId="urn:microsoft.com/office/officeart/2005/8/layout/hierarchy3"/>
    <dgm:cxn modelId="{4AC7390A-EB22-4BE7-BA1C-600825751BF2}" type="presParOf" srcId="{1FB88F0F-DECD-4E23-A9BA-95FD91467F45}" destId="{6FA1906A-E3BE-4190-AE42-8311283E8FB1}" srcOrd="0" destOrd="0" presId="urn:microsoft.com/office/officeart/2005/8/layout/hierarchy3"/>
    <dgm:cxn modelId="{194B7919-9AB2-4512-9D5D-DFB8510D0A63}" type="presParOf" srcId="{1FB88F0F-DECD-4E23-A9BA-95FD91467F45}" destId="{2FB3AF9C-50DB-4A02-A637-AA4F044F26C5}" srcOrd="1" destOrd="0" presId="urn:microsoft.com/office/officeart/2005/8/layout/hierarchy3"/>
    <dgm:cxn modelId="{20C15779-C111-4351-8483-57BF9BAAF8E6}" type="presParOf" srcId="{151285A5-C2BD-4A31-B6B2-2307770EF859}" destId="{08B728E3-7642-40A5-AFDD-626F50059680}" srcOrd="1" destOrd="0" presId="urn:microsoft.com/office/officeart/2005/8/layout/hierarchy3"/>
    <dgm:cxn modelId="{CB76464D-4F2C-477F-84FA-D0923141ECE9}" type="presParOf" srcId="{08B728E3-7642-40A5-AFDD-626F50059680}" destId="{E563BE08-D9F2-4A37-8BF2-951FF048EF6B}" srcOrd="0" destOrd="0" presId="urn:microsoft.com/office/officeart/2005/8/layout/hierarchy3"/>
    <dgm:cxn modelId="{EAB2A80C-BB8A-4DAE-9CE4-1CF1DDBBF31E}" type="presParOf" srcId="{08B728E3-7642-40A5-AFDD-626F50059680}" destId="{F80128D8-24FB-4F2A-BF26-4708DEE1F119}" srcOrd="1" destOrd="0" presId="urn:microsoft.com/office/officeart/2005/8/layout/hierarchy3"/>
    <dgm:cxn modelId="{E18562B1-D30F-46FB-B359-F1579C127830}" type="presParOf" srcId="{08B728E3-7642-40A5-AFDD-626F50059680}" destId="{30C849B5-F09B-438C-9413-337F2B261769}" srcOrd="2" destOrd="0" presId="urn:microsoft.com/office/officeart/2005/8/layout/hierarchy3"/>
    <dgm:cxn modelId="{5B2DA969-FAD4-46D3-B864-197403FBA93B}" type="presParOf" srcId="{08B728E3-7642-40A5-AFDD-626F50059680}" destId="{03B5E997-643D-4CBB-B94E-B9ADF6D9DA6C}" srcOrd="3" destOrd="0" presId="urn:microsoft.com/office/officeart/2005/8/layout/hierarchy3"/>
    <dgm:cxn modelId="{8B321B2C-CA79-47FE-8537-4CA0E4415AEE}" type="presParOf" srcId="{08B728E3-7642-40A5-AFDD-626F50059680}" destId="{CFC2E435-B4C8-4239-9A95-C244ED3405E4}" srcOrd="4" destOrd="0" presId="urn:microsoft.com/office/officeart/2005/8/layout/hierarchy3"/>
    <dgm:cxn modelId="{F562D8BA-F535-4E8A-AC5C-597AC31A3C8A}" type="presParOf" srcId="{08B728E3-7642-40A5-AFDD-626F50059680}" destId="{443291C0-62A2-49D6-96C6-CE1653B46444}" srcOrd="5" destOrd="0" presId="urn:microsoft.com/office/officeart/2005/8/layout/hierarchy3"/>
    <dgm:cxn modelId="{AE9F896C-EF9B-495C-8130-3E6A265AB932}" type="presParOf" srcId="{08B728E3-7642-40A5-AFDD-626F50059680}" destId="{AD880F13-A9B0-4DBE-8F54-4FB97A3D7EC2}" srcOrd="6" destOrd="0" presId="urn:microsoft.com/office/officeart/2005/8/layout/hierarchy3"/>
    <dgm:cxn modelId="{6D6CCB01-0D5E-49B8-ADEA-B6DF419F4B08}" type="presParOf" srcId="{08B728E3-7642-40A5-AFDD-626F50059680}" destId="{CF93B3DE-3CEF-4EAE-85DD-B0E4E76E1CD0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70CB9B5-EE70-438F-9A48-DC031A33F67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013C2-DB35-41F9-AD40-D2D36D6D29B8}">
      <dgm:prSet phldrT="[Текст]" custT="1"/>
      <dgm:spPr/>
      <dgm:t>
        <a:bodyPr/>
        <a:lstStyle/>
        <a:p>
          <a:r>
            <a:rPr lang="uk-UA" sz="2800" b="1" i="0" noProof="0" dirty="0" smtClean="0">
              <a:latin typeface="Times New Roman" pitchFamily="18" charset="0"/>
              <a:cs typeface="Times New Roman" pitchFamily="18" charset="0"/>
            </a:rPr>
            <a:t>Окремі функції тактичних прийомів</a:t>
          </a:r>
          <a:endParaRPr lang="uk-UA" sz="2800" b="1" noProof="0" dirty="0">
            <a:latin typeface="Times New Roman" pitchFamily="18" charset="0"/>
            <a:cs typeface="Times New Roman" pitchFamily="18" charset="0"/>
          </a:endParaRPr>
        </a:p>
      </dgm:t>
    </dgm:pt>
    <dgm:pt modelId="{805E73DD-CC78-49A7-8BCE-C3A7505A72D7}" type="par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E2D3607-0B7A-40B8-9C54-D334414D23E4}" type="sib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4A88D7-63E1-4DC8-AA02-75D5ECDB1330}">
      <dgm:prSet custT="1"/>
      <dgm:spPr/>
      <dgm:t>
        <a:bodyPr/>
        <a:lstStyle/>
        <a:p>
          <a:r>
            <a:rPr lang="uk-UA" sz="2800" b="1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являють собою диференціацію тих чи інших загальних функцій, пов'язану зі специфікою слідчої чи судової дії (огляду місця події, обшуку, пред'явлення для впізнання, допиту тощо).</a:t>
          </a:r>
          <a:endParaRPr lang="uk-UA" sz="2300" b="1" noProof="0" dirty="0">
            <a:latin typeface="Times New Roman" pitchFamily="18" charset="0"/>
            <a:cs typeface="Times New Roman" pitchFamily="18" charset="0"/>
          </a:endParaRPr>
        </a:p>
      </dgm:t>
    </dgm:pt>
    <dgm:pt modelId="{815816B8-6BF1-486C-8A0C-FADDD9450AF3}" type="par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1E30983-AE44-4859-81E0-E74A84B55D0B}" type="sib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A9047C7-AC26-4FBC-B791-0C97AF380C7C}" type="pres">
      <dgm:prSet presAssocID="{B70CB9B5-EE70-438F-9A48-DC031A33F67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51285A5-C2BD-4A31-B6B2-2307770EF859}" type="pres">
      <dgm:prSet presAssocID="{8E7013C2-DB35-41F9-AD40-D2D36D6D29B8}" presName="root" presStyleCnt="0"/>
      <dgm:spPr/>
    </dgm:pt>
    <dgm:pt modelId="{1FB88F0F-DECD-4E23-A9BA-95FD91467F45}" type="pres">
      <dgm:prSet presAssocID="{8E7013C2-DB35-41F9-AD40-D2D36D6D29B8}" presName="rootComposite" presStyleCnt="0"/>
      <dgm:spPr/>
    </dgm:pt>
    <dgm:pt modelId="{6FA1906A-E3BE-4190-AE42-8311283E8FB1}" type="pres">
      <dgm:prSet presAssocID="{8E7013C2-DB35-41F9-AD40-D2D36D6D29B8}" presName="rootText" presStyleLbl="node1" presStyleIdx="0" presStyleCnt="1" custScaleX="403801" custScaleY="121325"/>
      <dgm:spPr/>
      <dgm:t>
        <a:bodyPr/>
        <a:lstStyle/>
        <a:p>
          <a:endParaRPr lang="ru-RU"/>
        </a:p>
      </dgm:t>
    </dgm:pt>
    <dgm:pt modelId="{2FB3AF9C-50DB-4A02-A637-AA4F044F26C5}" type="pres">
      <dgm:prSet presAssocID="{8E7013C2-DB35-41F9-AD40-D2D36D6D29B8}" presName="rootConnector" presStyleLbl="node1" presStyleIdx="0" presStyleCnt="1"/>
      <dgm:spPr/>
      <dgm:t>
        <a:bodyPr/>
        <a:lstStyle/>
        <a:p>
          <a:endParaRPr lang="ru-RU"/>
        </a:p>
      </dgm:t>
    </dgm:pt>
    <dgm:pt modelId="{08B728E3-7642-40A5-AFDD-626F50059680}" type="pres">
      <dgm:prSet presAssocID="{8E7013C2-DB35-41F9-AD40-D2D36D6D29B8}" presName="childShape" presStyleCnt="0"/>
      <dgm:spPr/>
    </dgm:pt>
    <dgm:pt modelId="{CFC2E435-B4C8-4239-9A95-C244ED3405E4}" type="pres">
      <dgm:prSet presAssocID="{815816B8-6BF1-486C-8A0C-FADDD9450AF3}" presName="Name13" presStyleLbl="parChTrans1D2" presStyleIdx="0" presStyleCnt="1" custSzX="540067"/>
      <dgm:spPr/>
      <dgm:t>
        <a:bodyPr/>
        <a:lstStyle/>
        <a:p>
          <a:endParaRPr lang="ru-RU"/>
        </a:p>
      </dgm:t>
    </dgm:pt>
    <dgm:pt modelId="{443291C0-62A2-49D6-96C6-CE1653B46444}" type="pres">
      <dgm:prSet presAssocID="{504A88D7-63E1-4DC8-AA02-75D5ECDB1330}" presName="childText" presStyleLbl="bgAcc1" presStyleIdx="0" presStyleCnt="1" custScaleX="372262" custScaleY="404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5E2248-D4FB-4B0A-9691-5E3178ADAD11}" type="presOf" srcId="{B70CB9B5-EE70-438F-9A48-DC031A33F678}" destId="{AA9047C7-AC26-4FBC-B791-0C97AF380C7C}" srcOrd="0" destOrd="0" presId="urn:microsoft.com/office/officeart/2005/8/layout/hierarchy3"/>
    <dgm:cxn modelId="{1E6F025D-5F26-47F7-9E84-DC4BDC98BB16}" type="presOf" srcId="{504A88D7-63E1-4DC8-AA02-75D5ECDB1330}" destId="{443291C0-62A2-49D6-96C6-CE1653B46444}" srcOrd="0" destOrd="0" presId="urn:microsoft.com/office/officeart/2005/8/layout/hierarchy3"/>
    <dgm:cxn modelId="{93DBE310-B167-4023-BCE7-7DCB55A54508}" type="presOf" srcId="{8E7013C2-DB35-41F9-AD40-D2D36D6D29B8}" destId="{2FB3AF9C-50DB-4A02-A637-AA4F044F26C5}" srcOrd="1" destOrd="0" presId="urn:microsoft.com/office/officeart/2005/8/layout/hierarchy3"/>
    <dgm:cxn modelId="{33255F38-BB58-4ACE-B764-ACE3D21AAD30}" type="presOf" srcId="{8E7013C2-DB35-41F9-AD40-D2D36D6D29B8}" destId="{6FA1906A-E3BE-4190-AE42-8311283E8FB1}" srcOrd="0" destOrd="0" presId="urn:microsoft.com/office/officeart/2005/8/layout/hierarchy3"/>
    <dgm:cxn modelId="{635F8DE5-4C53-4A64-889D-4F0D2BC9C02D}" srcId="{8E7013C2-DB35-41F9-AD40-D2D36D6D29B8}" destId="{504A88D7-63E1-4DC8-AA02-75D5ECDB1330}" srcOrd="0" destOrd="0" parTransId="{815816B8-6BF1-486C-8A0C-FADDD9450AF3}" sibTransId="{01E30983-AE44-4859-81E0-E74A84B55D0B}"/>
    <dgm:cxn modelId="{DC2C34B2-1171-4699-A9A0-38F744A9ED55}" srcId="{B70CB9B5-EE70-438F-9A48-DC031A33F678}" destId="{8E7013C2-DB35-41F9-AD40-D2D36D6D29B8}" srcOrd="0" destOrd="0" parTransId="{805E73DD-CC78-49A7-8BCE-C3A7505A72D7}" sibTransId="{BE2D3607-0B7A-40B8-9C54-D334414D23E4}"/>
    <dgm:cxn modelId="{A126B33A-D90C-4464-87D5-0084443743C6}" type="presOf" srcId="{815816B8-6BF1-486C-8A0C-FADDD9450AF3}" destId="{CFC2E435-B4C8-4239-9A95-C244ED3405E4}" srcOrd="0" destOrd="0" presId="urn:microsoft.com/office/officeart/2005/8/layout/hierarchy3"/>
    <dgm:cxn modelId="{E1B82ECB-0FBF-45E2-9340-2D67E621221D}" type="presParOf" srcId="{AA9047C7-AC26-4FBC-B791-0C97AF380C7C}" destId="{151285A5-C2BD-4A31-B6B2-2307770EF859}" srcOrd="0" destOrd="0" presId="urn:microsoft.com/office/officeart/2005/8/layout/hierarchy3"/>
    <dgm:cxn modelId="{29591373-EB68-4D89-B35E-F200D3483918}" type="presParOf" srcId="{151285A5-C2BD-4A31-B6B2-2307770EF859}" destId="{1FB88F0F-DECD-4E23-A9BA-95FD91467F45}" srcOrd="0" destOrd="0" presId="urn:microsoft.com/office/officeart/2005/8/layout/hierarchy3"/>
    <dgm:cxn modelId="{6E98AEC0-2D16-44A6-B4D3-1220F12ABE6A}" type="presParOf" srcId="{1FB88F0F-DECD-4E23-A9BA-95FD91467F45}" destId="{6FA1906A-E3BE-4190-AE42-8311283E8FB1}" srcOrd="0" destOrd="0" presId="urn:microsoft.com/office/officeart/2005/8/layout/hierarchy3"/>
    <dgm:cxn modelId="{246F67E0-BA2C-421E-85DA-6D0BB3961E79}" type="presParOf" srcId="{1FB88F0F-DECD-4E23-A9BA-95FD91467F45}" destId="{2FB3AF9C-50DB-4A02-A637-AA4F044F26C5}" srcOrd="1" destOrd="0" presId="urn:microsoft.com/office/officeart/2005/8/layout/hierarchy3"/>
    <dgm:cxn modelId="{0A67897F-7454-4195-BC95-A74F0ADEFCF3}" type="presParOf" srcId="{151285A5-C2BD-4A31-B6B2-2307770EF859}" destId="{08B728E3-7642-40A5-AFDD-626F50059680}" srcOrd="1" destOrd="0" presId="urn:microsoft.com/office/officeart/2005/8/layout/hierarchy3"/>
    <dgm:cxn modelId="{96B8A36B-B12C-405B-9A9A-7762172C87EE}" type="presParOf" srcId="{08B728E3-7642-40A5-AFDD-626F50059680}" destId="{CFC2E435-B4C8-4239-9A95-C244ED3405E4}" srcOrd="0" destOrd="0" presId="urn:microsoft.com/office/officeart/2005/8/layout/hierarchy3"/>
    <dgm:cxn modelId="{D92173AD-7F19-4DE9-A60C-9F252464BF92}" type="presParOf" srcId="{08B728E3-7642-40A5-AFDD-626F50059680}" destId="{443291C0-62A2-49D6-96C6-CE1653B4644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70CB9B5-EE70-438F-9A48-DC031A33F67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013C2-DB35-41F9-AD40-D2D36D6D29B8}">
      <dgm:prSet phldrT="[Текст]" custT="1"/>
      <dgm:spPr/>
      <dgm:t>
        <a:bodyPr/>
        <a:lstStyle/>
        <a:p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допиту</a:t>
          </a:r>
          <a:r>
            <a:rPr lang="ru-RU" sz="2400" b="1" i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загальні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функції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тактичних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прийомів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b="1" i="0" u="sng" dirty="0" err="1" smtClean="0">
              <a:latin typeface="Times New Roman" pitchFamily="18" charset="0"/>
              <a:cs typeface="Times New Roman" pitchFamily="18" charset="0"/>
            </a:rPr>
            <a:t>пізнавальна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2400" b="1" i="0" u="sng" dirty="0" err="1" smtClean="0">
              <a:latin typeface="Times New Roman" pitchFamily="18" charset="0"/>
              <a:cs typeface="Times New Roman" pitchFamily="18" charset="0"/>
            </a:rPr>
            <a:t>комунікативна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знаходять</a:t>
          </a:r>
          <a:r>
            <a: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свій</a:t>
          </a:r>
          <a:r>
            <a: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прояв</a:t>
          </a:r>
          <a:r>
            <a:rPr lang="ru-RU" sz="2400" b="1" i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в таких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latin typeface="Times New Roman" pitchFamily="18" charset="0"/>
              <a:cs typeface="Times New Roman" pitchFamily="18" charset="0"/>
            </a:rPr>
            <a:t>функціях</a:t>
          </a:r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, як: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805E73DD-CC78-49A7-8BCE-C3A7505A72D7}" type="par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E2D3607-0B7A-40B8-9C54-D334414D23E4}" type="sib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7D69C0-E990-4B72-8C38-429E26871C61}">
      <dgm:prSet phldrT="[Текст]" custT="1"/>
      <dgm:spPr/>
      <dgm:t>
        <a:bodyPr/>
        <a:lstStyle/>
        <a:p>
          <a:r>
            <a:rPr lang="ru-RU" sz="23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викриття</a:t>
          </a:r>
          <a:r>
            <a:rPr lang="ru-RU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викриття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неправдивої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заяви про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алібі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обмови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самообмови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);  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4E7FBA7C-B9DC-49DA-9A3B-914E1BED380D}" type="par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DBA967-7CF6-4C93-BC6C-E05FC2C1DE8B}" type="sib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C80E07-0A2C-465E-841F-2AFF89418E51}">
      <dgm:prSet phldrT="[Текст]" custT="1"/>
      <dgm:spPr/>
      <dgm:t>
        <a:bodyPr/>
        <a:lstStyle/>
        <a:p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спонукання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актуалізація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пам'яті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забутого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стимулювання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дачі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показань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 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042E82FE-6543-4D81-B6BA-FE189755A9EF}" type="par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19A1980-EB55-4055-AF75-77869ACF665E}" type="sib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4A88D7-63E1-4DC8-AA02-75D5ECDB1330}">
      <dgm:prSet custT="1"/>
      <dgm:spPr/>
      <dgm:t>
        <a:bodyPr/>
        <a:lstStyle/>
        <a:p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корекції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усунення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перекручень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добросовісній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помилці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уточнення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показань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усунення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суперечностей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 них).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815816B8-6BF1-486C-8A0C-FADDD9450AF3}" type="par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1E30983-AE44-4859-81E0-E74A84B55D0B}" type="sib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A9047C7-AC26-4FBC-B791-0C97AF380C7C}" type="pres">
      <dgm:prSet presAssocID="{B70CB9B5-EE70-438F-9A48-DC031A33F67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51285A5-C2BD-4A31-B6B2-2307770EF859}" type="pres">
      <dgm:prSet presAssocID="{8E7013C2-DB35-41F9-AD40-D2D36D6D29B8}" presName="root" presStyleCnt="0"/>
      <dgm:spPr/>
    </dgm:pt>
    <dgm:pt modelId="{1FB88F0F-DECD-4E23-A9BA-95FD91467F45}" type="pres">
      <dgm:prSet presAssocID="{8E7013C2-DB35-41F9-AD40-D2D36D6D29B8}" presName="rootComposite" presStyleCnt="0"/>
      <dgm:spPr/>
    </dgm:pt>
    <dgm:pt modelId="{6FA1906A-E3BE-4190-AE42-8311283E8FB1}" type="pres">
      <dgm:prSet presAssocID="{8E7013C2-DB35-41F9-AD40-D2D36D6D29B8}" presName="rootText" presStyleLbl="node1" presStyleIdx="0" presStyleCnt="1" custScaleX="434161" custScaleY="121325"/>
      <dgm:spPr/>
      <dgm:t>
        <a:bodyPr/>
        <a:lstStyle/>
        <a:p>
          <a:endParaRPr lang="ru-RU"/>
        </a:p>
      </dgm:t>
    </dgm:pt>
    <dgm:pt modelId="{2FB3AF9C-50DB-4A02-A637-AA4F044F26C5}" type="pres">
      <dgm:prSet presAssocID="{8E7013C2-DB35-41F9-AD40-D2D36D6D29B8}" presName="rootConnector" presStyleLbl="node1" presStyleIdx="0" presStyleCnt="1"/>
      <dgm:spPr/>
      <dgm:t>
        <a:bodyPr/>
        <a:lstStyle/>
        <a:p>
          <a:endParaRPr lang="ru-RU"/>
        </a:p>
      </dgm:t>
    </dgm:pt>
    <dgm:pt modelId="{08B728E3-7642-40A5-AFDD-626F50059680}" type="pres">
      <dgm:prSet presAssocID="{8E7013C2-DB35-41F9-AD40-D2D36D6D29B8}" presName="childShape" presStyleCnt="0"/>
      <dgm:spPr/>
    </dgm:pt>
    <dgm:pt modelId="{E563BE08-D9F2-4A37-8BF2-951FF048EF6B}" type="pres">
      <dgm:prSet presAssocID="{4E7FBA7C-B9DC-49DA-9A3B-914E1BED380D}" presName="Name13" presStyleLbl="parChTrans1D2" presStyleIdx="0" presStyleCnt="3" custSzX="540067"/>
      <dgm:spPr/>
      <dgm:t>
        <a:bodyPr/>
        <a:lstStyle/>
        <a:p>
          <a:endParaRPr lang="ru-RU"/>
        </a:p>
      </dgm:t>
    </dgm:pt>
    <dgm:pt modelId="{F80128D8-24FB-4F2A-BF26-4708DEE1F119}" type="pres">
      <dgm:prSet presAssocID="{4B7D69C0-E990-4B72-8C38-429E26871C61}" presName="childText" presStyleLbl="bgAcc1" presStyleIdx="0" presStyleCnt="3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849B5-F09B-438C-9413-337F2B261769}" type="pres">
      <dgm:prSet presAssocID="{042E82FE-6543-4D81-B6BA-FE189755A9EF}" presName="Name13" presStyleLbl="parChTrans1D2" presStyleIdx="1" presStyleCnt="3" custSzX="540067"/>
      <dgm:spPr/>
      <dgm:t>
        <a:bodyPr/>
        <a:lstStyle/>
        <a:p>
          <a:endParaRPr lang="ru-RU"/>
        </a:p>
      </dgm:t>
    </dgm:pt>
    <dgm:pt modelId="{03B5E997-643D-4CBB-B94E-B9ADF6D9DA6C}" type="pres">
      <dgm:prSet presAssocID="{CDC80E07-0A2C-465E-841F-2AFF89418E51}" presName="childText" presStyleLbl="bgAcc1" presStyleIdx="1" presStyleCnt="3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2E435-B4C8-4239-9A95-C244ED3405E4}" type="pres">
      <dgm:prSet presAssocID="{815816B8-6BF1-486C-8A0C-FADDD9450AF3}" presName="Name13" presStyleLbl="parChTrans1D2" presStyleIdx="2" presStyleCnt="3" custSzX="540067"/>
      <dgm:spPr/>
      <dgm:t>
        <a:bodyPr/>
        <a:lstStyle/>
        <a:p>
          <a:endParaRPr lang="ru-RU"/>
        </a:p>
      </dgm:t>
    </dgm:pt>
    <dgm:pt modelId="{443291C0-62A2-49D6-96C6-CE1653B46444}" type="pres">
      <dgm:prSet presAssocID="{504A88D7-63E1-4DC8-AA02-75D5ECDB1330}" presName="childText" presStyleLbl="bgAcc1" presStyleIdx="2" presStyleCnt="3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BDB531-23A1-49D8-9E96-C4A1B98A67B0}" type="presOf" srcId="{4E7FBA7C-B9DC-49DA-9A3B-914E1BED380D}" destId="{E563BE08-D9F2-4A37-8BF2-951FF048EF6B}" srcOrd="0" destOrd="0" presId="urn:microsoft.com/office/officeart/2005/8/layout/hierarchy3"/>
    <dgm:cxn modelId="{FD31FCB8-187D-4165-B1DB-A69B0C805535}" type="presOf" srcId="{504A88D7-63E1-4DC8-AA02-75D5ECDB1330}" destId="{443291C0-62A2-49D6-96C6-CE1653B46444}" srcOrd="0" destOrd="0" presId="urn:microsoft.com/office/officeart/2005/8/layout/hierarchy3"/>
    <dgm:cxn modelId="{BD20662D-00D9-4398-8F8E-E43065D371F0}" type="presOf" srcId="{CDC80E07-0A2C-465E-841F-2AFF89418E51}" destId="{03B5E997-643D-4CBB-B94E-B9ADF6D9DA6C}" srcOrd="0" destOrd="0" presId="urn:microsoft.com/office/officeart/2005/8/layout/hierarchy3"/>
    <dgm:cxn modelId="{CBD0B7DB-E9CE-481E-A17A-5628B55DF094}" type="presOf" srcId="{042E82FE-6543-4D81-B6BA-FE189755A9EF}" destId="{30C849B5-F09B-438C-9413-337F2B261769}" srcOrd="0" destOrd="0" presId="urn:microsoft.com/office/officeart/2005/8/layout/hierarchy3"/>
    <dgm:cxn modelId="{635F8DE5-4C53-4A64-889D-4F0D2BC9C02D}" srcId="{8E7013C2-DB35-41F9-AD40-D2D36D6D29B8}" destId="{504A88D7-63E1-4DC8-AA02-75D5ECDB1330}" srcOrd="2" destOrd="0" parTransId="{815816B8-6BF1-486C-8A0C-FADDD9450AF3}" sibTransId="{01E30983-AE44-4859-81E0-E74A84B55D0B}"/>
    <dgm:cxn modelId="{23506DEE-DAFD-4B93-8E4D-B253CA24F778}" type="presOf" srcId="{815816B8-6BF1-486C-8A0C-FADDD9450AF3}" destId="{CFC2E435-B4C8-4239-9A95-C244ED3405E4}" srcOrd="0" destOrd="0" presId="urn:microsoft.com/office/officeart/2005/8/layout/hierarchy3"/>
    <dgm:cxn modelId="{A0AA6D41-4698-4DE1-8DF2-01CD7E3CA181}" srcId="{8E7013C2-DB35-41F9-AD40-D2D36D6D29B8}" destId="{4B7D69C0-E990-4B72-8C38-429E26871C61}" srcOrd="0" destOrd="0" parTransId="{4E7FBA7C-B9DC-49DA-9A3B-914E1BED380D}" sibTransId="{9BDBA967-7CF6-4C93-BC6C-E05FC2C1DE8B}"/>
    <dgm:cxn modelId="{3E27F2C8-5162-4751-93C2-097CDD8D8A5F}" type="presOf" srcId="{8E7013C2-DB35-41F9-AD40-D2D36D6D29B8}" destId="{2FB3AF9C-50DB-4A02-A637-AA4F044F26C5}" srcOrd="1" destOrd="0" presId="urn:microsoft.com/office/officeart/2005/8/layout/hierarchy3"/>
    <dgm:cxn modelId="{F94B2625-FC0B-485F-80BF-7D158CACA078}" type="presOf" srcId="{4B7D69C0-E990-4B72-8C38-429E26871C61}" destId="{F80128D8-24FB-4F2A-BF26-4708DEE1F119}" srcOrd="0" destOrd="0" presId="urn:microsoft.com/office/officeart/2005/8/layout/hierarchy3"/>
    <dgm:cxn modelId="{2865EFAD-B681-47FC-AC21-5DBED50F4CA0}" type="presOf" srcId="{8E7013C2-DB35-41F9-AD40-D2D36D6D29B8}" destId="{6FA1906A-E3BE-4190-AE42-8311283E8FB1}" srcOrd="0" destOrd="0" presId="urn:microsoft.com/office/officeart/2005/8/layout/hierarchy3"/>
    <dgm:cxn modelId="{DC2C34B2-1171-4699-A9A0-38F744A9ED55}" srcId="{B70CB9B5-EE70-438F-9A48-DC031A33F678}" destId="{8E7013C2-DB35-41F9-AD40-D2D36D6D29B8}" srcOrd="0" destOrd="0" parTransId="{805E73DD-CC78-49A7-8BCE-C3A7505A72D7}" sibTransId="{BE2D3607-0B7A-40B8-9C54-D334414D23E4}"/>
    <dgm:cxn modelId="{E23594A8-38A4-4AED-9084-1EB62DA50E50}" srcId="{8E7013C2-DB35-41F9-AD40-D2D36D6D29B8}" destId="{CDC80E07-0A2C-465E-841F-2AFF89418E51}" srcOrd="1" destOrd="0" parTransId="{042E82FE-6543-4D81-B6BA-FE189755A9EF}" sibTransId="{F19A1980-EB55-4055-AF75-77869ACF665E}"/>
    <dgm:cxn modelId="{CA2F2EB8-8954-4FD9-8FB3-27233422CB23}" type="presOf" srcId="{B70CB9B5-EE70-438F-9A48-DC031A33F678}" destId="{AA9047C7-AC26-4FBC-B791-0C97AF380C7C}" srcOrd="0" destOrd="0" presId="urn:microsoft.com/office/officeart/2005/8/layout/hierarchy3"/>
    <dgm:cxn modelId="{F4B4B2D8-CC17-44B1-94BC-A11ED9EF5E47}" type="presParOf" srcId="{AA9047C7-AC26-4FBC-B791-0C97AF380C7C}" destId="{151285A5-C2BD-4A31-B6B2-2307770EF859}" srcOrd="0" destOrd="0" presId="urn:microsoft.com/office/officeart/2005/8/layout/hierarchy3"/>
    <dgm:cxn modelId="{39D89C37-F191-4DA0-A4D2-9804F2622B3D}" type="presParOf" srcId="{151285A5-C2BD-4A31-B6B2-2307770EF859}" destId="{1FB88F0F-DECD-4E23-A9BA-95FD91467F45}" srcOrd="0" destOrd="0" presId="urn:microsoft.com/office/officeart/2005/8/layout/hierarchy3"/>
    <dgm:cxn modelId="{ACED7C0A-6DCD-4B4D-B7C0-FE12D80FE566}" type="presParOf" srcId="{1FB88F0F-DECD-4E23-A9BA-95FD91467F45}" destId="{6FA1906A-E3BE-4190-AE42-8311283E8FB1}" srcOrd="0" destOrd="0" presId="urn:microsoft.com/office/officeart/2005/8/layout/hierarchy3"/>
    <dgm:cxn modelId="{84EACAA3-0167-4169-88D7-3CFBE2423EF5}" type="presParOf" srcId="{1FB88F0F-DECD-4E23-A9BA-95FD91467F45}" destId="{2FB3AF9C-50DB-4A02-A637-AA4F044F26C5}" srcOrd="1" destOrd="0" presId="urn:microsoft.com/office/officeart/2005/8/layout/hierarchy3"/>
    <dgm:cxn modelId="{20698689-4063-42A6-87E4-FC05D7CCBE21}" type="presParOf" srcId="{151285A5-C2BD-4A31-B6B2-2307770EF859}" destId="{08B728E3-7642-40A5-AFDD-626F50059680}" srcOrd="1" destOrd="0" presId="urn:microsoft.com/office/officeart/2005/8/layout/hierarchy3"/>
    <dgm:cxn modelId="{D7FDA26E-CEB8-44BD-8A3D-DD1F03D9CD8B}" type="presParOf" srcId="{08B728E3-7642-40A5-AFDD-626F50059680}" destId="{E563BE08-D9F2-4A37-8BF2-951FF048EF6B}" srcOrd="0" destOrd="0" presId="urn:microsoft.com/office/officeart/2005/8/layout/hierarchy3"/>
    <dgm:cxn modelId="{AF367459-5A41-42D3-8998-9252B7F0C415}" type="presParOf" srcId="{08B728E3-7642-40A5-AFDD-626F50059680}" destId="{F80128D8-24FB-4F2A-BF26-4708DEE1F119}" srcOrd="1" destOrd="0" presId="urn:microsoft.com/office/officeart/2005/8/layout/hierarchy3"/>
    <dgm:cxn modelId="{0F11F283-48EC-4A9D-A830-7BCF81E8B389}" type="presParOf" srcId="{08B728E3-7642-40A5-AFDD-626F50059680}" destId="{30C849B5-F09B-438C-9413-337F2B261769}" srcOrd="2" destOrd="0" presId="urn:microsoft.com/office/officeart/2005/8/layout/hierarchy3"/>
    <dgm:cxn modelId="{BA6C02B6-D24B-4D88-914A-6A6B86F6945F}" type="presParOf" srcId="{08B728E3-7642-40A5-AFDD-626F50059680}" destId="{03B5E997-643D-4CBB-B94E-B9ADF6D9DA6C}" srcOrd="3" destOrd="0" presId="urn:microsoft.com/office/officeart/2005/8/layout/hierarchy3"/>
    <dgm:cxn modelId="{03D557A7-3142-47B9-83FA-A7716717B7A0}" type="presParOf" srcId="{08B728E3-7642-40A5-AFDD-626F50059680}" destId="{CFC2E435-B4C8-4239-9A95-C244ED3405E4}" srcOrd="4" destOrd="0" presId="urn:microsoft.com/office/officeart/2005/8/layout/hierarchy3"/>
    <dgm:cxn modelId="{149E9D54-63BD-41F1-858B-D4D90B6A4EA2}" type="presParOf" srcId="{08B728E3-7642-40A5-AFDD-626F50059680}" destId="{443291C0-62A2-49D6-96C6-CE1653B4644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70CB9B5-EE70-438F-9A48-DC031A33F67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013C2-DB35-41F9-AD40-D2D36D6D29B8}">
      <dgm:prSet phldrT="[Текст]" custT="1"/>
      <dgm:spPr/>
      <dgm:t>
        <a:bodyPr/>
        <a:lstStyle/>
        <a:p>
          <a:r>
            <a:rPr lang="ru-RU" sz="2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</a:t>
          </a:r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час </a:t>
          </a:r>
          <a:r>
            <a:rPr lang="ru-RU" sz="28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обшуку</a:t>
          </a:r>
          <a:r>
            <a: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як </a:t>
          </a:r>
          <a:r>
            <a:rPr lang="ru-RU" sz="2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окремі</a:t>
          </a:r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функції</a:t>
          </a:r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бути </a:t>
          </a:r>
          <a:r>
            <a:rPr lang="ru-RU" sz="2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розглянуті</a:t>
          </a:r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805E73DD-CC78-49A7-8BCE-C3A7505A72D7}" type="par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E2D3607-0B7A-40B8-9C54-D334414D23E4}" type="sibTrans" cxnId="{DC2C34B2-1171-4699-A9A0-38F744A9ED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7D69C0-E990-4B72-8C38-429E26871C61}">
      <dgm:prSet phldrT="[Текст]" custT="1"/>
      <dgm:spPr/>
      <dgm:t>
        <a:bodyPr/>
        <a:lstStyle/>
        <a:p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діагностична</a:t>
          </a:r>
          <a:r>
            <a:rPr lang="ru-RU" sz="23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пов'язана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визначенням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добровільності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видачі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об'єктів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4E7FBA7C-B9DC-49DA-9A3B-914E1BED380D}" type="par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DBA967-7CF6-4C93-BC6C-E05FC2C1DE8B}" type="sibTrans" cxnId="{A0AA6D41-4698-4DE1-8DF2-01CD7E3CA1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C80E07-0A2C-465E-841F-2AFF89418E51}">
      <dgm:prSet phldrT="[Текст]" custT="1"/>
      <dgm:spPr/>
      <dgm:t>
        <a:bodyPr/>
        <a:lstStyle/>
        <a:p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пошукова</a:t>
          </a:r>
          <a:r>
            <a:rPr lang="ru-RU" sz="23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(дозволить обрати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напрямок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пошуку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виявити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те,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шукають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042E82FE-6543-4D81-B6BA-FE189755A9EF}" type="par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19A1980-EB55-4055-AF75-77869ACF665E}" type="sibTrans" cxnId="{E23594A8-38A4-4AED-9084-1EB62DA50E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4A88D7-63E1-4DC8-AA02-75D5ECDB1330}">
      <dgm:prSet custT="1"/>
      <dgm:spPr/>
      <dgm:t>
        <a:bodyPr/>
        <a:lstStyle/>
        <a:p>
          <a:r>
            <a:rPr lang="ru-RU" sz="23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усунення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протидії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особи, яку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обшукують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3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15816B8-6BF1-486C-8A0C-FADDD9450AF3}" type="par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1E30983-AE44-4859-81E0-E74A84B55D0B}" type="sibTrans" cxnId="{635F8DE5-4C53-4A64-889D-4F0D2BC9C0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EA503E1-B2FD-4B6A-A319-9C93D06F3D71}">
      <dgm:prSet custT="1"/>
      <dgm:spPr/>
      <dgm:t>
        <a:bodyPr/>
        <a:lstStyle/>
        <a:p>
          <a:r>
            <a:rPr lang="ru-RU" sz="23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стимулювання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особи, яку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обшукують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до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спілкування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300" b="1" dirty="0">
            <a:latin typeface="Times New Roman" pitchFamily="18" charset="0"/>
            <a:cs typeface="Times New Roman" pitchFamily="18" charset="0"/>
          </a:endParaRPr>
        </a:p>
      </dgm:t>
    </dgm:pt>
    <dgm:pt modelId="{F3EC15EC-8256-4219-AAC7-788FC03D0858}" type="parTrans" cxnId="{0C3673F3-AB9B-4192-A94A-957B691BFFA0}">
      <dgm:prSet/>
      <dgm:spPr/>
      <dgm:t>
        <a:bodyPr/>
        <a:lstStyle/>
        <a:p>
          <a:endParaRPr lang="ru-RU"/>
        </a:p>
      </dgm:t>
    </dgm:pt>
    <dgm:pt modelId="{DC44E3E4-D475-4290-8102-82494C5FE8A2}" type="sibTrans" cxnId="{0C3673F3-AB9B-4192-A94A-957B691BFFA0}">
      <dgm:prSet/>
      <dgm:spPr/>
      <dgm:t>
        <a:bodyPr/>
        <a:lstStyle/>
        <a:p>
          <a:endParaRPr lang="ru-RU"/>
        </a:p>
      </dgm:t>
    </dgm:pt>
    <dgm:pt modelId="{F170E0A2-3FED-4644-9A96-7BDD217EFD7E}">
      <dgm:prSet custT="1"/>
      <dgm:spPr/>
      <dgm:t>
        <a:bodyPr/>
        <a:lstStyle/>
        <a:p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одержання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особи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пошукової</a:t>
          </a:r>
          <a:r>
            <a:rPr lang="ru-RU" sz="2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endParaRPr lang="ru-RU" sz="2300" dirty="0">
            <a:latin typeface="Times New Roman" pitchFamily="18" charset="0"/>
            <a:cs typeface="Times New Roman" pitchFamily="18" charset="0"/>
          </a:endParaRPr>
        </a:p>
      </dgm:t>
    </dgm:pt>
    <dgm:pt modelId="{DE1F22F7-C4D0-43C9-8A3D-085ABFE3BD2B}" type="parTrans" cxnId="{518D89E9-7135-4F8E-B8B2-2A1B59F10C27}">
      <dgm:prSet/>
      <dgm:spPr/>
      <dgm:t>
        <a:bodyPr/>
        <a:lstStyle/>
        <a:p>
          <a:endParaRPr lang="ru-RU"/>
        </a:p>
      </dgm:t>
    </dgm:pt>
    <dgm:pt modelId="{C01B6763-3355-4DD2-9F33-E1FB6420ECF4}" type="sibTrans" cxnId="{518D89E9-7135-4F8E-B8B2-2A1B59F10C27}">
      <dgm:prSet/>
      <dgm:spPr/>
      <dgm:t>
        <a:bodyPr/>
        <a:lstStyle/>
        <a:p>
          <a:endParaRPr lang="ru-RU"/>
        </a:p>
      </dgm:t>
    </dgm:pt>
    <dgm:pt modelId="{AA9047C7-AC26-4FBC-B791-0C97AF380C7C}" type="pres">
      <dgm:prSet presAssocID="{B70CB9B5-EE70-438F-9A48-DC031A33F67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51285A5-C2BD-4A31-B6B2-2307770EF859}" type="pres">
      <dgm:prSet presAssocID="{8E7013C2-DB35-41F9-AD40-D2D36D6D29B8}" presName="root" presStyleCnt="0"/>
      <dgm:spPr/>
    </dgm:pt>
    <dgm:pt modelId="{1FB88F0F-DECD-4E23-A9BA-95FD91467F45}" type="pres">
      <dgm:prSet presAssocID="{8E7013C2-DB35-41F9-AD40-D2D36D6D29B8}" presName="rootComposite" presStyleCnt="0"/>
      <dgm:spPr/>
    </dgm:pt>
    <dgm:pt modelId="{6FA1906A-E3BE-4190-AE42-8311283E8FB1}" type="pres">
      <dgm:prSet presAssocID="{8E7013C2-DB35-41F9-AD40-D2D36D6D29B8}" presName="rootText" presStyleLbl="node1" presStyleIdx="0" presStyleCnt="1" custScaleX="403801" custScaleY="121325"/>
      <dgm:spPr/>
      <dgm:t>
        <a:bodyPr/>
        <a:lstStyle/>
        <a:p>
          <a:endParaRPr lang="ru-RU"/>
        </a:p>
      </dgm:t>
    </dgm:pt>
    <dgm:pt modelId="{2FB3AF9C-50DB-4A02-A637-AA4F044F26C5}" type="pres">
      <dgm:prSet presAssocID="{8E7013C2-DB35-41F9-AD40-D2D36D6D29B8}" presName="rootConnector" presStyleLbl="node1" presStyleIdx="0" presStyleCnt="1"/>
      <dgm:spPr/>
      <dgm:t>
        <a:bodyPr/>
        <a:lstStyle/>
        <a:p>
          <a:endParaRPr lang="ru-RU"/>
        </a:p>
      </dgm:t>
    </dgm:pt>
    <dgm:pt modelId="{08B728E3-7642-40A5-AFDD-626F50059680}" type="pres">
      <dgm:prSet presAssocID="{8E7013C2-DB35-41F9-AD40-D2D36D6D29B8}" presName="childShape" presStyleCnt="0"/>
      <dgm:spPr/>
    </dgm:pt>
    <dgm:pt modelId="{E563BE08-D9F2-4A37-8BF2-951FF048EF6B}" type="pres">
      <dgm:prSet presAssocID="{4E7FBA7C-B9DC-49DA-9A3B-914E1BED380D}" presName="Name13" presStyleLbl="parChTrans1D2" presStyleIdx="0" presStyleCnt="5" custSzX="540067"/>
      <dgm:spPr/>
      <dgm:t>
        <a:bodyPr/>
        <a:lstStyle/>
        <a:p>
          <a:endParaRPr lang="ru-RU"/>
        </a:p>
      </dgm:t>
    </dgm:pt>
    <dgm:pt modelId="{F80128D8-24FB-4F2A-BF26-4708DEE1F119}" type="pres">
      <dgm:prSet presAssocID="{4B7D69C0-E990-4B72-8C38-429E26871C61}" presName="childText" presStyleLbl="bgAcc1" presStyleIdx="0" presStyleCnt="5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849B5-F09B-438C-9413-337F2B261769}" type="pres">
      <dgm:prSet presAssocID="{042E82FE-6543-4D81-B6BA-FE189755A9EF}" presName="Name13" presStyleLbl="parChTrans1D2" presStyleIdx="1" presStyleCnt="5" custSzX="540067"/>
      <dgm:spPr/>
      <dgm:t>
        <a:bodyPr/>
        <a:lstStyle/>
        <a:p>
          <a:endParaRPr lang="ru-RU"/>
        </a:p>
      </dgm:t>
    </dgm:pt>
    <dgm:pt modelId="{03B5E997-643D-4CBB-B94E-B9ADF6D9DA6C}" type="pres">
      <dgm:prSet presAssocID="{CDC80E07-0A2C-465E-841F-2AFF89418E51}" presName="childText" presStyleLbl="bgAcc1" presStyleIdx="1" presStyleCnt="5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2E435-B4C8-4239-9A95-C244ED3405E4}" type="pres">
      <dgm:prSet presAssocID="{815816B8-6BF1-486C-8A0C-FADDD9450AF3}" presName="Name13" presStyleLbl="parChTrans1D2" presStyleIdx="2" presStyleCnt="5" custSzX="540067"/>
      <dgm:spPr/>
      <dgm:t>
        <a:bodyPr/>
        <a:lstStyle/>
        <a:p>
          <a:endParaRPr lang="ru-RU"/>
        </a:p>
      </dgm:t>
    </dgm:pt>
    <dgm:pt modelId="{443291C0-62A2-49D6-96C6-CE1653B46444}" type="pres">
      <dgm:prSet presAssocID="{504A88D7-63E1-4DC8-AA02-75D5ECDB1330}" presName="childText" presStyleLbl="bgAcc1" presStyleIdx="2" presStyleCnt="5" custScaleX="43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880F13-A9B0-4DBE-8F54-4FB97A3D7EC2}" type="pres">
      <dgm:prSet presAssocID="{F3EC15EC-8256-4219-AAC7-788FC03D0858}" presName="Name13" presStyleLbl="parChTrans1D2" presStyleIdx="3" presStyleCnt="5"/>
      <dgm:spPr/>
      <dgm:t>
        <a:bodyPr/>
        <a:lstStyle/>
        <a:p>
          <a:endParaRPr lang="ru-RU"/>
        </a:p>
      </dgm:t>
    </dgm:pt>
    <dgm:pt modelId="{CF93B3DE-3CEF-4EAE-85DD-B0E4E76E1CD0}" type="pres">
      <dgm:prSet presAssocID="{3EA503E1-B2FD-4B6A-A319-9C93D06F3D71}" presName="childText" presStyleLbl="bgAcc1" presStyleIdx="3" presStyleCnt="5" custScaleX="433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FCBD78-6B57-4670-A9E9-7B3D0B151323}" type="pres">
      <dgm:prSet presAssocID="{DE1F22F7-C4D0-43C9-8A3D-085ABFE3BD2B}" presName="Name13" presStyleLbl="parChTrans1D2" presStyleIdx="4" presStyleCnt="5"/>
      <dgm:spPr/>
      <dgm:t>
        <a:bodyPr/>
        <a:lstStyle/>
        <a:p>
          <a:endParaRPr lang="ru-RU"/>
        </a:p>
      </dgm:t>
    </dgm:pt>
    <dgm:pt modelId="{56D7E915-3E50-4BDA-BDBF-BCBED5983745}" type="pres">
      <dgm:prSet presAssocID="{F170E0A2-3FED-4644-9A96-7BDD217EFD7E}" presName="childText" presStyleLbl="bgAcc1" presStyleIdx="4" presStyleCnt="5" custScaleX="432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43F059-137E-4AFF-A8CC-6AF94CC902F7}" type="presOf" srcId="{815816B8-6BF1-486C-8A0C-FADDD9450AF3}" destId="{CFC2E435-B4C8-4239-9A95-C244ED3405E4}" srcOrd="0" destOrd="0" presId="urn:microsoft.com/office/officeart/2005/8/layout/hierarchy3"/>
    <dgm:cxn modelId="{00DBEBC8-FD6A-4698-813B-FECD49AA5733}" type="presOf" srcId="{504A88D7-63E1-4DC8-AA02-75D5ECDB1330}" destId="{443291C0-62A2-49D6-96C6-CE1653B46444}" srcOrd="0" destOrd="0" presId="urn:microsoft.com/office/officeart/2005/8/layout/hierarchy3"/>
    <dgm:cxn modelId="{518D89E9-7135-4F8E-B8B2-2A1B59F10C27}" srcId="{8E7013C2-DB35-41F9-AD40-D2D36D6D29B8}" destId="{F170E0A2-3FED-4644-9A96-7BDD217EFD7E}" srcOrd="4" destOrd="0" parTransId="{DE1F22F7-C4D0-43C9-8A3D-085ABFE3BD2B}" sibTransId="{C01B6763-3355-4DD2-9F33-E1FB6420ECF4}"/>
    <dgm:cxn modelId="{0C3673F3-AB9B-4192-A94A-957B691BFFA0}" srcId="{8E7013C2-DB35-41F9-AD40-D2D36D6D29B8}" destId="{3EA503E1-B2FD-4B6A-A319-9C93D06F3D71}" srcOrd="3" destOrd="0" parTransId="{F3EC15EC-8256-4219-AAC7-788FC03D0858}" sibTransId="{DC44E3E4-D475-4290-8102-82494C5FE8A2}"/>
    <dgm:cxn modelId="{5D886AF5-D43C-401C-989D-B5CE6F4E9DDD}" type="presOf" srcId="{3EA503E1-B2FD-4B6A-A319-9C93D06F3D71}" destId="{CF93B3DE-3CEF-4EAE-85DD-B0E4E76E1CD0}" srcOrd="0" destOrd="0" presId="urn:microsoft.com/office/officeart/2005/8/layout/hierarchy3"/>
    <dgm:cxn modelId="{15034123-8CEC-4EE4-B07D-BBF13EAEA17E}" type="presOf" srcId="{F3EC15EC-8256-4219-AAC7-788FC03D0858}" destId="{AD880F13-A9B0-4DBE-8F54-4FB97A3D7EC2}" srcOrd="0" destOrd="0" presId="urn:microsoft.com/office/officeart/2005/8/layout/hierarchy3"/>
    <dgm:cxn modelId="{635F8DE5-4C53-4A64-889D-4F0D2BC9C02D}" srcId="{8E7013C2-DB35-41F9-AD40-D2D36D6D29B8}" destId="{504A88D7-63E1-4DC8-AA02-75D5ECDB1330}" srcOrd="2" destOrd="0" parTransId="{815816B8-6BF1-486C-8A0C-FADDD9450AF3}" sibTransId="{01E30983-AE44-4859-81E0-E74A84B55D0B}"/>
    <dgm:cxn modelId="{F479CD26-6AC6-411B-A596-2FB1FC9E689D}" type="presOf" srcId="{B70CB9B5-EE70-438F-9A48-DC031A33F678}" destId="{AA9047C7-AC26-4FBC-B791-0C97AF380C7C}" srcOrd="0" destOrd="0" presId="urn:microsoft.com/office/officeart/2005/8/layout/hierarchy3"/>
    <dgm:cxn modelId="{D04865A8-B19C-4B78-876E-C21B2A8C79DC}" type="presOf" srcId="{042E82FE-6543-4D81-B6BA-FE189755A9EF}" destId="{30C849B5-F09B-438C-9413-337F2B261769}" srcOrd="0" destOrd="0" presId="urn:microsoft.com/office/officeart/2005/8/layout/hierarchy3"/>
    <dgm:cxn modelId="{1BD99253-EF21-4719-8969-8EF2FEA773AA}" type="presOf" srcId="{4E7FBA7C-B9DC-49DA-9A3B-914E1BED380D}" destId="{E563BE08-D9F2-4A37-8BF2-951FF048EF6B}" srcOrd="0" destOrd="0" presId="urn:microsoft.com/office/officeart/2005/8/layout/hierarchy3"/>
    <dgm:cxn modelId="{83FCD9BB-0CBC-465C-ACEA-BB99741644C0}" type="presOf" srcId="{DE1F22F7-C4D0-43C9-8A3D-085ABFE3BD2B}" destId="{21FCBD78-6B57-4670-A9E9-7B3D0B151323}" srcOrd="0" destOrd="0" presId="urn:microsoft.com/office/officeart/2005/8/layout/hierarchy3"/>
    <dgm:cxn modelId="{F0412DAF-2FCF-4EF4-B769-721C4F7B8648}" type="presOf" srcId="{8E7013C2-DB35-41F9-AD40-D2D36D6D29B8}" destId="{6FA1906A-E3BE-4190-AE42-8311283E8FB1}" srcOrd="0" destOrd="0" presId="urn:microsoft.com/office/officeart/2005/8/layout/hierarchy3"/>
    <dgm:cxn modelId="{A0AA6D41-4698-4DE1-8DF2-01CD7E3CA181}" srcId="{8E7013C2-DB35-41F9-AD40-D2D36D6D29B8}" destId="{4B7D69C0-E990-4B72-8C38-429E26871C61}" srcOrd="0" destOrd="0" parTransId="{4E7FBA7C-B9DC-49DA-9A3B-914E1BED380D}" sibTransId="{9BDBA967-7CF6-4C93-BC6C-E05FC2C1DE8B}"/>
    <dgm:cxn modelId="{6F89979B-105C-49E3-AB30-FB2CB71C2F40}" type="presOf" srcId="{8E7013C2-DB35-41F9-AD40-D2D36D6D29B8}" destId="{2FB3AF9C-50DB-4A02-A637-AA4F044F26C5}" srcOrd="1" destOrd="0" presId="urn:microsoft.com/office/officeart/2005/8/layout/hierarchy3"/>
    <dgm:cxn modelId="{8C5A6D14-025A-45E7-8605-7DEEE4612C10}" type="presOf" srcId="{CDC80E07-0A2C-465E-841F-2AFF89418E51}" destId="{03B5E997-643D-4CBB-B94E-B9ADF6D9DA6C}" srcOrd="0" destOrd="0" presId="urn:microsoft.com/office/officeart/2005/8/layout/hierarchy3"/>
    <dgm:cxn modelId="{A968752B-7AA8-4E91-A1AB-0A0794075C1C}" type="presOf" srcId="{4B7D69C0-E990-4B72-8C38-429E26871C61}" destId="{F80128D8-24FB-4F2A-BF26-4708DEE1F119}" srcOrd="0" destOrd="0" presId="urn:microsoft.com/office/officeart/2005/8/layout/hierarchy3"/>
    <dgm:cxn modelId="{DC2C34B2-1171-4699-A9A0-38F744A9ED55}" srcId="{B70CB9B5-EE70-438F-9A48-DC031A33F678}" destId="{8E7013C2-DB35-41F9-AD40-D2D36D6D29B8}" srcOrd="0" destOrd="0" parTransId="{805E73DD-CC78-49A7-8BCE-C3A7505A72D7}" sibTransId="{BE2D3607-0B7A-40B8-9C54-D334414D23E4}"/>
    <dgm:cxn modelId="{D4A2BFDD-0DAD-4FA9-87EC-EC4E4AE7A87C}" type="presOf" srcId="{F170E0A2-3FED-4644-9A96-7BDD217EFD7E}" destId="{56D7E915-3E50-4BDA-BDBF-BCBED5983745}" srcOrd="0" destOrd="0" presId="urn:microsoft.com/office/officeart/2005/8/layout/hierarchy3"/>
    <dgm:cxn modelId="{E23594A8-38A4-4AED-9084-1EB62DA50E50}" srcId="{8E7013C2-DB35-41F9-AD40-D2D36D6D29B8}" destId="{CDC80E07-0A2C-465E-841F-2AFF89418E51}" srcOrd="1" destOrd="0" parTransId="{042E82FE-6543-4D81-B6BA-FE189755A9EF}" sibTransId="{F19A1980-EB55-4055-AF75-77869ACF665E}"/>
    <dgm:cxn modelId="{71CCFE43-B18E-49F3-A028-F1CE81E9FBC9}" type="presParOf" srcId="{AA9047C7-AC26-4FBC-B791-0C97AF380C7C}" destId="{151285A5-C2BD-4A31-B6B2-2307770EF859}" srcOrd="0" destOrd="0" presId="urn:microsoft.com/office/officeart/2005/8/layout/hierarchy3"/>
    <dgm:cxn modelId="{49A4EF59-06B0-4667-96C9-943F04B18C27}" type="presParOf" srcId="{151285A5-C2BD-4A31-B6B2-2307770EF859}" destId="{1FB88F0F-DECD-4E23-A9BA-95FD91467F45}" srcOrd="0" destOrd="0" presId="urn:microsoft.com/office/officeart/2005/8/layout/hierarchy3"/>
    <dgm:cxn modelId="{588E34E2-15F9-4C82-96AB-198390655EC0}" type="presParOf" srcId="{1FB88F0F-DECD-4E23-A9BA-95FD91467F45}" destId="{6FA1906A-E3BE-4190-AE42-8311283E8FB1}" srcOrd="0" destOrd="0" presId="urn:microsoft.com/office/officeart/2005/8/layout/hierarchy3"/>
    <dgm:cxn modelId="{AC6AD9C4-F41F-4A40-AF1B-DAF4210C66C7}" type="presParOf" srcId="{1FB88F0F-DECD-4E23-A9BA-95FD91467F45}" destId="{2FB3AF9C-50DB-4A02-A637-AA4F044F26C5}" srcOrd="1" destOrd="0" presId="urn:microsoft.com/office/officeart/2005/8/layout/hierarchy3"/>
    <dgm:cxn modelId="{8A3E6C35-5B04-42D4-9DF0-2667C7E7D542}" type="presParOf" srcId="{151285A5-C2BD-4A31-B6B2-2307770EF859}" destId="{08B728E3-7642-40A5-AFDD-626F50059680}" srcOrd="1" destOrd="0" presId="urn:microsoft.com/office/officeart/2005/8/layout/hierarchy3"/>
    <dgm:cxn modelId="{3821783C-E819-40E8-A4CD-A7C82FF1D256}" type="presParOf" srcId="{08B728E3-7642-40A5-AFDD-626F50059680}" destId="{E563BE08-D9F2-4A37-8BF2-951FF048EF6B}" srcOrd="0" destOrd="0" presId="urn:microsoft.com/office/officeart/2005/8/layout/hierarchy3"/>
    <dgm:cxn modelId="{3AB44564-0FDA-4748-9D5E-B4A783C4B98A}" type="presParOf" srcId="{08B728E3-7642-40A5-AFDD-626F50059680}" destId="{F80128D8-24FB-4F2A-BF26-4708DEE1F119}" srcOrd="1" destOrd="0" presId="urn:microsoft.com/office/officeart/2005/8/layout/hierarchy3"/>
    <dgm:cxn modelId="{C94EC4CC-89F5-43BE-B8F4-A80A8D05CE35}" type="presParOf" srcId="{08B728E3-7642-40A5-AFDD-626F50059680}" destId="{30C849B5-F09B-438C-9413-337F2B261769}" srcOrd="2" destOrd="0" presId="urn:microsoft.com/office/officeart/2005/8/layout/hierarchy3"/>
    <dgm:cxn modelId="{5E5CA135-5B47-4E18-A036-6EFDEC3332CF}" type="presParOf" srcId="{08B728E3-7642-40A5-AFDD-626F50059680}" destId="{03B5E997-643D-4CBB-B94E-B9ADF6D9DA6C}" srcOrd="3" destOrd="0" presId="urn:microsoft.com/office/officeart/2005/8/layout/hierarchy3"/>
    <dgm:cxn modelId="{8FD52A74-3BB9-4200-B981-EADBF5312798}" type="presParOf" srcId="{08B728E3-7642-40A5-AFDD-626F50059680}" destId="{CFC2E435-B4C8-4239-9A95-C244ED3405E4}" srcOrd="4" destOrd="0" presId="urn:microsoft.com/office/officeart/2005/8/layout/hierarchy3"/>
    <dgm:cxn modelId="{C2DA2A58-4044-4522-BAE5-FB0E13CC57FC}" type="presParOf" srcId="{08B728E3-7642-40A5-AFDD-626F50059680}" destId="{443291C0-62A2-49D6-96C6-CE1653B46444}" srcOrd="5" destOrd="0" presId="urn:microsoft.com/office/officeart/2005/8/layout/hierarchy3"/>
    <dgm:cxn modelId="{60F78CAB-5413-4E38-8241-707FC48B35D9}" type="presParOf" srcId="{08B728E3-7642-40A5-AFDD-626F50059680}" destId="{AD880F13-A9B0-4DBE-8F54-4FB97A3D7EC2}" srcOrd="6" destOrd="0" presId="urn:microsoft.com/office/officeart/2005/8/layout/hierarchy3"/>
    <dgm:cxn modelId="{5B712F08-FFCB-4888-9370-551F09229F93}" type="presParOf" srcId="{08B728E3-7642-40A5-AFDD-626F50059680}" destId="{CF93B3DE-3CEF-4EAE-85DD-B0E4E76E1CD0}" srcOrd="7" destOrd="0" presId="urn:microsoft.com/office/officeart/2005/8/layout/hierarchy3"/>
    <dgm:cxn modelId="{74B9D8CE-995D-40BD-9FA6-EF2604657524}" type="presParOf" srcId="{08B728E3-7642-40A5-AFDD-626F50059680}" destId="{21FCBD78-6B57-4670-A9E9-7B3D0B151323}" srcOrd="8" destOrd="0" presId="urn:microsoft.com/office/officeart/2005/8/layout/hierarchy3"/>
    <dgm:cxn modelId="{508A1B2B-E09F-4BBD-A9B6-01F2F3FF6E00}" type="presParOf" srcId="{08B728E3-7642-40A5-AFDD-626F50059680}" destId="{56D7E915-3E50-4BDA-BDBF-BCBED5983745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C3BD120-3442-4500-B20D-45640AC461E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525829-F2A1-42AA-831D-54C9ED51CBB4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44897740-72E9-4420-ACC9-BC558B3B360C}" type="parTrans" cxnId="{DE81D901-6DA8-485E-A962-6A1F3520652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2FF28E9-EF84-42E2-B3AD-A2719EB82995}" type="sibTrans" cxnId="{DE81D901-6DA8-485E-A962-6A1F3520652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EDBBEE0-7264-438B-B2C4-5918E4AF692E}">
      <dgm:prSet phldrT="[Текст]" custT="1"/>
      <dgm:spPr/>
      <dgm:t>
        <a:bodyPr/>
        <a:lstStyle/>
        <a:p>
          <a:pPr algn="ctr"/>
          <a:r>
            <a:rPr lang="ru-RU" sz="3200">
              <a:latin typeface="Times New Roman" pitchFamily="18" charset="0"/>
              <a:cs typeface="Times New Roman" pitchFamily="18" charset="0"/>
            </a:rPr>
            <a:t>Етапи</a:t>
          </a:r>
          <a:r>
            <a:rPr lang="ru-RU" sz="3200" baseline="0">
              <a:latin typeface="Times New Roman" pitchFamily="18" charset="0"/>
              <a:cs typeface="Times New Roman" pitchFamily="18" charset="0"/>
            </a:rPr>
            <a:t> проведення слідчої дії:</a:t>
          </a:r>
          <a:endParaRPr lang="ru-RU" sz="3200">
            <a:latin typeface="Times New Roman" pitchFamily="18" charset="0"/>
            <a:cs typeface="Times New Roman" pitchFamily="18" charset="0"/>
          </a:endParaRPr>
        </a:p>
      </dgm:t>
    </dgm:pt>
    <dgm:pt modelId="{2F01F760-B930-4E05-B131-99D9033A486B}" type="parTrans" cxnId="{104D169E-26AE-4879-9C35-6BB6849F4FA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810BE3C-07CB-4DCE-96E1-E5D58E3D3AFD}" type="sibTrans" cxnId="{104D169E-26AE-4879-9C35-6BB6849F4FA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92A6DF3-1558-49DF-A474-82F8978E2537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1</a:t>
          </a:r>
        </a:p>
      </dgm:t>
    </dgm:pt>
    <dgm:pt modelId="{D9B10BE3-8C88-4C7D-9889-7CB7E17CFC31}" type="parTrans" cxnId="{6B4C9456-629B-49C7-B67C-79E4F31BAB6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DA2F62C-7631-4BAC-A671-F4208FCB88A9}" type="sibTrans" cxnId="{6B4C9456-629B-49C7-B67C-79E4F31BAB6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60607C3-EE0D-4A86-87E8-2472D5E2CDFA}">
      <dgm:prSet phldrT="[Текст]"/>
      <dgm:spPr/>
      <dgm:t>
        <a:bodyPr/>
        <a:lstStyle/>
        <a:p>
          <a:r>
            <a:rPr lang="ru-RU" b="1" i="0">
              <a:latin typeface="Times New Roman" pitchFamily="18" charset="0"/>
              <a:cs typeface="Times New Roman" pitchFamily="18" charset="0"/>
            </a:rPr>
            <a:t>Підготовка до проведення: 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оцінюється слідча ситуація, що склалась, вибираються відповідні тактичні прийоми та технічні засоби, створюються умови для успішного проведення слідчої дії.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0E549DE-5892-44AD-A66E-EE842C721B73}" type="parTrans" cxnId="{9017A734-699E-47B1-89E3-4667299BCE1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BB3D704-5791-486D-A179-9C03EBCF5A93}" type="sibTrans" cxnId="{9017A734-699E-47B1-89E3-4667299BCE1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805F9C-8873-463E-BF68-4DA319BB62C6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2</a:t>
          </a:r>
        </a:p>
      </dgm:t>
    </dgm:pt>
    <dgm:pt modelId="{3788FE66-D8AB-40F3-9EC3-304D206BFF8C}" type="parTrans" cxnId="{F7161C28-964E-4BC8-9E7C-1E45A4A97D1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5F46DE4-813B-46A8-A754-178CBEB05025}" type="sibTrans" cxnId="{F7161C28-964E-4BC8-9E7C-1E45A4A97D1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9FF9A6C-57F2-4A1D-87D0-B1CE833E7E58}">
      <dgm:prSet phldrT="[Текст]"/>
      <dgm:spPr/>
      <dgm:t>
        <a:bodyPr/>
        <a:lstStyle/>
        <a:p>
          <a:r>
            <a:rPr lang="ru-RU" b="1" i="0">
              <a:latin typeface="Times New Roman" pitchFamily="18" charset="0"/>
              <a:cs typeface="Times New Roman" pitchFamily="18" charset="0"/>
            </a:rPr>
            <a:t>Власне проведення: 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застосовуються тактичні прийоми й технічні засоби з метою виявлення, фіксації та дослідження джерел доказової інформації.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929418A-6AF1-4315-A8CB-4C2D6205C93D}" type="parTrans" cxnId="{6BA9F9D3-6AC4-4C4C-99CD-AC43C5A6400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4221193-A454-4E9D-B8D1-504023EFA695}" type="sibTrans" cxnId="{6BA9F9D3-6AC4-4C4C-99CD-AC43C5A6400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CE0FD1-AD07-4A6C-A2C9-4F05D7927AC1}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3</a:t>
          </a:r>
        </a:p>
      </dgm:t>
    </dgm:pt>
    <dgm:pt modelId="{4D8F5A55-964F-45A1-89F3-EC10545BE1E1}" type="parTrans" cxnId="{D9205B9D-915E-4DBF-BE9A-825412D0AA3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C36E48F-EEFF-4DD8-987B-95769683D23A}" type="sibTrans" cxnId="{D9205B9D-915E-4DBF-BE9A-825412D0AA3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E04B6A-2167-43A3-A5E8-089B6B2F2517}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4</a:t>
          </a:r>
        </a:p>
      </dgm:t>
    </dgm:pt>
    <dgm:pt modelId="{3B67DD33-2FC2-4198-9B9A-0800818F544C}" type="parTrans" cxnId="{0ABD6661-8447-49E3-9867-A7657CCE235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AAFE126-5357-4B16-8082-DA88061A484D}" type="sibTrans" cxnId="{0ABD6661-8447-49E3-9867-A7657CCE235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ED237FA-3844-4FE7-89FE-83DC7EB6E7A1}">
      <dgm:prSet/>
      <dgm:spPr/>
      <dgm:t>
        <a:bodyPr/>
        <a:lstStyle/>
        <a:p>
          <a:r>
            <a:rPr lang="ru-RU" b="1" i="0">
              <a:latin typeface="Times New Roman" pitchFamily="18" charset="0"/>
              <a:cs typeface="Times New Roman" pitchFamily="18" charset="0"/>
            </a:rPr>
            <a:t>Фіксація ходу й результатів: 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відображуються застосовані прийоми та засоби, а також поведінка учасників. Місце, час проведення та одержані результати.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19034D2-4499-4377-816B-7F0A310D2CF6}" type="parTrans" cxnId="{61DD1A24-7994-407B-9FDA-071AF7F7610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80C7501-5A81-4591-AC2F-7EF25AC38AA9}" type="sibTrans" cxnId="{61DD1A24-7994-407B-9FDA-071AF7F7610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87A9CE4-60EC-4D12-92FE-50596BE00468}">
      <dgm:prSet/>
      <dgm:spPr/>
      <dgm:t>
        <a:bodyPr/>
        <a:lstStyle/>
        <a:p>
          <a:r>
            <a:rPr lang="ru-RU" b="1" i="0" dirty="0" err="1">
              <a:latin typeface="Times New Roman" pitchFamily="18" charset="0"/>
              <a:cs typeface="Times New Roman" pitchFamily="18" charset="0"/>
            </a:rPr>
            <a:t>Оцінка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>
              <a:latin typeface="Times New Roman" pitchFamily="18" charset="0"/>
              <a:cs typeface="Times New Roman" pitchFamily="18" charset="0"/>
            </a:rPr>
            <a:t>результатів</a:t>
          </a:r>
          <a:r>
            <a:rPr lang="ru-RU" b="1" i="0" dirty="0">
              <a:latin typeface="Times New Roman" pitchFamily="18" charset="0"/>
              <a:cs typeface="Times New Roman" pitchFamily="18" charset="0"/>
            </a:rPr>
            <a:t>: 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одержані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оцінюють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вірогідності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отриманої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визначають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в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системі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A92F1CD-D839-4FBE-AE0A-18F6B2E8CF63}" type="parTrans" cxnId="{608CDC49-4D81-4C85-A2DA-9AB00581DAF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FBEC498-A15F-47BF-938D-FB8147EBE7C1}" type="sibTrans" cxnId="{608CDC49-4D81-4C85-A2DA-9AB00581DAF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A25418-0EB9-476B-9AC4-4A502A927012}" type="pres">
      <dgm:prSet presAssocID="{7C3BD120-3442-4500-B20D-45640AC461E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C4F1B8-7E35-4D38-9E46-5F8044F5CBB2}" type="pres">
      <dgm:prSet presAssocID="{8A525829-F2A1-42AA-831D-54C9ED51CBB4}" presName="composite" presStyleCnt="0"/>
      <dgm:spPr/>
    </dgm:pt>
    <dgm:pt modelId="{C930CBA5-2EDD-453E-929D-ED1B789C4842}" type="pres">
      <dgm:prSet presAssocID="{8A525829-F2A1-42AA-831D-54C9ED51CBB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3ED31F-31A7-49DB-98FF-9394360BE4E8}" type="pres">
      <dgm:prSet presAssocID="{8A525829-F2A1-42AA-831D-54C9ED51CBB4}" presName="descendantText" presStyleLbl="alignAcc1" presStyleIdx="0" presStyleCnt="5" custLinFactNeighborX="0" custLinFactNeighborY="-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08EAAA-CD27-4E8C-824D-973281392DF6}" type="pres">
      <dgm:prSet presAssocID="{22FF28E9-EF84-42E2-B3AD-A2719EB82995}" presName="sp" presStyleCnt="0"/>
      <dgm:spPr/>
    </dgm:pt>
    <dgm:pt modelId="{15CE5975-6441-4D25-A37C-E2ED211680E6}" type="pres">
      <dgm:prSet presAssocID="{592A6DF3-1558-49DF-A474-82F8978E2537}" presName="composite" presStyleCnt="0"/>
      <dgm:spPr/>
    </dgm:pt>
    <dgm:pt modelId="{5486CF7D-9D7B-464B-966D-A022C78FF5F8}" type="pres">
      <dgm:prSet presAssocID="{592A6DF3-1558-49DF-A474-82F8978E253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CB44B-46C7-4C77-9104-4848636142C6}" type="pres">
      <dgm:prSet presAssocID="{592A6DF3-1558-49DF-A474-82F8978E253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4F457-9A74-4EE7-822E-966BDF5D6311}" type="pres">
      <dgm:prSet presAssocID="{1DA2F62C-7631-4BAC-A671-F4208FCB88A9}" presName="sp" presStyleCnt="0"/>
      <dgm:spPr/>
    </dgm:pt>
    <dgm:pt modelId="{44E9C89A-5ED1-4FFB-B85C-665D90357D9A}" type="pres">
      <dgm:prSet presAssocID="{56805F9C-8873-463E-BF68-4DA319BB62C6}" presName="composite" presStyleCnt="0"/>
      <dgm:spPr/>
    </dgm:pt>
    <dgm:pt modelId="{10A6B644-1783-4034-BCDD-8972A76BDCF6}" type="pres">
      <dgm:prSet presAssocID="{56805F9C-8873-463E-BF68-4DA319BB62C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A3648-76CC-4FF6-A82D-B6C4EBC39A0A}" type="pres">
      <dgm:prSet presAssocID="{56805F9C-8873-463E-BF68-4DA319BB62C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571A3-DD86-4F0C-99FF-64C8577F6470}" type="pres">
      <dgm:prSet presAssocID="{35F46DE4-813B-46A8-A754-178CBEB05025}" presName="sp" presStyleCnt="0"/>
      <dgm:spPr/>
    </dgm:pt>
    <dgm:pt modelId="{CED8E167-DC64-4D93-B10E-18D1BFBBDAEC}" type="pres">
      <dgm:prSet presAssocID="{77CE0FD1-AD07-4A6C-A2C9-4F05D7927AC1}" presName="composite" presStyleCnt="0"/>
      <dgm:spPr/>
    </dgm:pt>
    <dgm:pt modelId="{609E8300-180D-49B5-A332-E6717866331B}" type="pres">
      <dgm:prSet presAssocID="{77CE0FD1-AD07-4A6C-A2C9-4F05D7927AC1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B3483C-87A1-452D-BC73-A78C7F8A2F44}" type="pres">
      <dgm:prSet presAssocID="{77CE0FD1-AD07-4A6C-A2C9-4F05D7927AC1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C4848-1510-42B7-B058-DA369BD76B59}" type="pres">
      <dgm:prSet presAssocID="{CC36E48F-EEFF-4DD8-987B-95769683D23A}" presName="sp" presStyleCnt="0"/>
      <dgm:spPr/>
    </dgm:pt>
    <dgm:pt modelId="{278E9973-BE42-431F-AA23-C0F34B4462E7}" type="pres">
      <dgm:prSet presAssocID="{45E04B6A-2167-43A3-A5E8-089B6B2F2517}" presName="composite" presStyleCnt="0"/>
      <dgm:spPr/>
    </dgm:pt>
    <dgm:pt modelId="{867C58AE-49F8-4BC2-8BD1-07B8619F7D03}" type="pres">
      <dgm:prSet presAssocID="{45E04B6A-2167-43A3-A5E8-089B6B2F2517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13C8D4-CC07-4345-AF0F-EF655998755D}" type="pres">
      <dgm:prSet presAssocID="{45E04B6A-2167-43A3-A5E8-089B6B2F2517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577824-715B-4038-B670-E34A03B54AA8}" type="presOf" srcId="{79FF9A6C-57F2-4A1D-87D0-B1CE833E7E58}" destId="{6FDA3648-76CC-4FF6-A82D-B6C4EBC39A0A}" srcOrd="0" destOrd="0" presId="urn:microsoft.com/office/officeart/2005/8/layout/chevron2"/>
    <dgm:cxn modelId="{7F91378D-FD14-4291-ABA0-9DB1C3B163BC}" type="presOf" srcId="{8A525829-F2A1-42AA-831D-54C9ED51CBB4}" destId="{C930CBA5-2EDD-453E-929D-ED1B789C4842}" srcOrd="0" destOrd="0" presId="urn:microsoft.com/office/officeart/2005/8/layout/chevron2"/>
    <dgm:cxn modelId="{3DD1115A-3C44-4014-BF21-0EE97D243211}" type="presOf" srcId="{45E04B6A-2167-43A3-A5E8-089B6B2F2517}" destId="{867C58AE-49F8-4BC2-8BD1-07B8619F7D03}" srcOrd="0" destOrd="0" presId="urn:microsoft.com/office/officeart/2005/8/layout/chevron2"/>
    <dgm:cxn modelId="{F7161C28-964E-4BC8-9E7C-1E45A4A97D1C}" srcId="{7C3BD120-3442-4500-B20D-45640AC461E0}" destId="{56805F9C-8873-463E-BF68-4DA319BB62C6}" srcOrd="2" destOrd="0" parTransId="{3788FE66-D8AB-40F3-9EC3-304D206BFF8C}" sibTransId="{35F46DE4-813B-46A8-A754-178CBEB05025}"/>
    <dgm:cxn modelId="{DE81D901-6DA8-485E-A962-6A1F35206524}" srcId="{7C3BD120-3442-4500-B20D-45640AC461E0}" destId="{8A525829-F2A1-42AA-831D-54C9ED51CBB4}" srcOrd="0" destOrd="0" parTransId="{44897740-72E9-4420-ACC9-BC558B3B360C}" sibTransId="{22FF28E9-EF84-42E2-B3AD-A2719EB82995}"/>
    <dgm:cxn modelId="{A6F9DB23-A4D8-43AF-A888-42A717746B70}" type="presOf" srcId="{4ED237FA-3844-4FE7-89FE-83DC7EB6E7A1}" destId="{59B3483C-87A1-452D-BC73-A78C7F8A2F44}" srcOrd="0" destOrd="0" presId="urn:microsoft.com/office/officeart/2005/8/layout/chevron2"/>
    <dgm:cxn modelId="{3ED84BDC-A680-4FCB-B8E5-BDC393792211}" type="presOf" srcId="{592A6DF3-1558-49DF-A474-82F8978E2537}" destId="{5486CF7D-9D7B-464B-966D-A022C78FF5F8}" srcOrd="0" destOrd="0" presId="urn:microsoft.com/office/officeart/2005/8/layout/chevron2"/>
    <dgm:cxn modelId="{0ABD6661-8447-49E3-9867-A7657CCE2353}" srcId="{7C3BD120-3442-4500-B20D-45640AC461E0}" destId="{45E04B6A-2167-43A3-A5E8-089B6B2F2517}" srcOrd="4" destOrd="0" parTransId="{3B67DD33-2FC2-4198-9B9A-0800818F544C}" sibTransId="{7AAFE126-5357-4B16-8082-DA88061A484D}"/>
    <dgm:cxn modelId="{6BA9F9D3-6AC4-4C4C-99CD-AC43C5A64009}" srcId="{56805F9C-8873-463E-BF68-4DA319BB62C6}" destId="{79FF9A6C-57F2-4A1D-87D0-B1CE833E7E58}" srcOrd="0" destOrd="0" parTransId="{0929418A-6AF1-4315-A8CB-4C2D6205C93D}" sibTransId="{54221193-A454-4E9D-B8D1-504023EFA695}"/>
    <dgm:cxn modelId="{49F1C8AD-0E7A-4B17-9076-95ED1CA68760}" type="presOf" srcId="{56805F9C-8873-463E-BF68-4DA319BB62C6}" destId="{10A6B644-1783-4034-BCDD-8972A76BDCF6}" srcOrd="0" destOrd="0" presId="urn:microsoft.com/office/officeart/2005/8/layout/chevron2"/>
    <dgm:cxn modelId="{6B4C9456-629B-49C7-B67C-79E4F31BAB68}" srcId="{7C3BD120-3442-4500-B20D-45640AC461E0}" destId="{592A6DF3-1558-49DF-A474-82F8978E2537}" srcOrd="1" destOrd="0" parTransId="{D9B10BE3-8C88-4C7D-9889-7CB7E17CFC31}" sibTransId="{1DA2F62C-7631-4BAC-A671-F4208FCB88A9}"/>
    <dgm:cxn modelId="{9017A734-699E-47B1-89E3-4667299BCE14}" srcId="{592A6DF3-1558-49DF-A474-82F8978E2537}" destId="{760607C3-EE0D-4A86-87E8-2472D5E2CDFA}" srcOrd="0" destOrd="0" parTransId="{90E549DE-5892-44AD-A66E-EE842C721B73}" sibTransId="{1BB3D704-5791-486D-A179-9C03EBCF5A93}"/>
    <dgm:cxn modelId="{9838688E-1151-4970-A730-07DDA85A35CD}" type="presOf" srcId="{77CE0FD1-AD07-4A6C-A2C9-4F05D7927AC1}" destId="{609E8300-180D-49B5-A332-E6717866331B}" srcOrd="0" destOrd="0" presId="urn:microsoft.com/office/officeart/2005/8/layout/chevron2"/>
    <dgm:cxn modelId="{FBC1A872-04D0-4205-BFAD-745263D6EDBB}" type="presOf" srcId="{760607C3-EE0D-4A86-87E8-2472D5E2CDFA}" destId="{EDBCB44B-46C7-4C77-9104-4848636142C6}" srcOrd="0" destOrd="0" presId="urn:microsoft.com/office/officeart/2005/8/layout/chevron2"/>
    <dgm:cxn modelId="{608CDC49-4D81-4C85-A2DA-9AB00581DAFB}" srcId="{45E04B6A-2167-43A3-A5E8-089B6B2F2517}" destId="{A87A9CE4-60EC-4D12-92FE-50596BE00468}" srcOrd="0" destOrd="0" parTransId="{EA92F1CD-D839-4FBE-AE0A-18F6B2E8CF63}" sibTransId="{5FBEC498-A15F-47BF-938D-FB8147EBE7C1}"/>
    <dgm:cxn modelId="{4DBDD9EC-D273-49DB-9FB7-56125A27FCE0}" type="presOf" srcId="{A87A9CE4-60EC-4D12-92FE-50596BE00468}" destId="{0D13C8D4-CC07-4345-AF0F-EF655998755D}" srcOrd="0" destOrd="0" presId="urn:microsoft.com/office/officeart/2005/8/layout/chevron2"/>
    <dgm:cxn modelId="{457EE0A7-4D50-40D4-8F07-3516FAA438ED}" type="presOf" srcId="{9EDBBEE0-7264-438B-B2C4-5918E4AF692E}" destId="{A83ED31F-31A7-49DB-98FF-9394360BE4E8}" srcOrd="0" destOrd="0" presId="urn:microsoft.com/office/officeart/2005/8/layout/chevron2"/>
    <dgm:cxn modelId="{61DD1A24-7994-407B-9FDA-071AF7F76108}" srcId="{77CE0FD1-AD07-4A6C-A2C9-4F05D7927AC1}" destId="{4ED237FA-3844-4FE7-89FE-83DC7EB6E7A1}" srcOrd="0" destOrd="0" parTransId="{D19034D2-4499-4377-816B-7F0A310D2CF6}" sibTransId="{E80C7501-5A81-4591-AC2F-7EF25AC38AA9}"/>
    <dgm:cxn modelId="{104D169E-26AE-4879-9C35-6BB6849F4FA6}" srcId="{8A525829-F2A1-42AA-831D-54C9ED51CBB4}" destId="{9EDBBEE0-7264-438B-B2C4-5918E4AF692E}" srcOrd="0" destOrd="0" parTransId="{2F01F760-B930-4E05-B131-99D9033A486B}" sibTransId="{3810BE3C-07CB-4DCE-96E1-E5D58E3D3AFD}"/>
    <dgm:cxn modelId="{18DFA000-DEB1-4806-A378-355507D48CEC}" type="presOf" srcId="{7C3BD120-3442-4500-B20D-45640AC461E0}" destId="{9BA25418-0EB9-476B-9AC4-4A502A927012}" srcOrd="0" destOrd="0" presId="urn:microsoft.com/office/officeart/2005/8/layout/chevron2"/>
    <dgm:cxn modelId="{D9205B9D-915E-4DBF-BE9A-825412D0AA3C}" srcId="{7C3BD120-3442-4500-B20D-45640AC461E0}" destId="{77CE0FD1-AD07-4A6C-A2C9-4F05D7927AC1}" srcOrd="3" destOrd="0" parTransId="{4D8F5A55-964F-45A1-89F3-EC10545BE1E1}" sibTransId="{CC36E48F-EEFF-4DD8-987B-95769683D23A}"/>
    <dgm:cxn modelId="{8414E995-2F44-49C5-8180-19229CAA1383}" type="presParOf" srcId="{9BA25418-0EB9-476B-9AC4-4A502A927012}" destId="{0BC4F1B8-7E35-4D38-9E46-5F8044F5CBB2}" srcOrd="0" destOrd="0" presId="urn:microsoft.com/office/officeart/2005/8/layout/chevron2"/>
    <dgm:cxn modelId="{77C06046-52C6-4915-AABB-DDC9FF14653B}" type="presParOf" srcId="{0BC4F1B8-7E35-4D38-9E46-5F8044F5CBB2}" destId="{C930CBA5-2EDD-453E-929D-ED1B789C4842}" srcOrd="0" destOrd="0" presId="urn:microsoft.com/office/officeart/2005/8/layout/chevron2"/>
    <dgm:cxn modelId="{F1BF8A0C-7AE6-4315-8E8F-2634DB435F87}" type="presParOf" srcId="{0BC4F1B8-7E35-4D38-9E46-5F8044F5CBB2}" destId="{A83ED31F-31A7-49DB-98FF-9394360BE4E8}" srcOrd="1" destOrd="0" presId="urn:microsoft.com/office/officeart/2005/8/layout/chevron2"/>
    <dgm:cxn modelId="{44E54588-3763-4D69-B4EE-B62E3B4CCE32}" type="presParOf" srcId="{9BA25418-0EB9-476B-9AC4-4A502A927012}" destId="{4208EAAA-CD27-4E8C-824D-973281392DF6}" srcOrd="1" destOrd="0" presId="urn:microsoft.com/office/officeart/2005/8/layout/chevron2"/>
    <dgm:cxn modelId="{19B7EFBA-BABF-475D-A297-D0232825DAE8}" type="presParOf" srcId="{9BA25418-0EB9-476B-9AC4-4A502A927012}" destId="{15CE5975-6441-4D25-A37C-E2ED211680E6}" srcOrd="2" destOrd="0" presId="urn:microsoft.com/office/officeart/2005/8/layout/chevron2"/>
    <dgm:cxn modelId="{6B190B5F-AC80-45F1-A9D4-22356E242BFD}" type="presParOf" srcId="{15CE5975-6441-4D25-A37C-E2ED211680E6}" destId="{5486CF7D-9D7B-464B-966D-A022C78FF5F8}" srcOrd="0" destOrd="0" presId="urn:microsoft.com/office/officeart/2005/8/layout/chevron2"/>
    <dgm:cxn modelId="{DF9374FB-2B9B-4A27-9AD6-04FB81CEE51F}" type="presParOf" srcId="{15CE5975-6441-4D25-A37C-E2ED211680E6}" destId="{EDBCB44B-46C7-4C77-9104-4848636142C6}" srcOrd="1" destOrd="0" presId="urn:microsoft.com/office/officeart/2005/8/layout/chevron2"/>
    <dgm:cxn modelId="{6AFA7C2C-1EEE-42A5-AB8F-36D3208C3989}" type="presParOf" srcId="{9BA25418-0EB9-476B-9AC4-4A502A927012}" destId="{6C64F457-9A74-4EE7-822E-966BDF5D6311}" srcOrd="3" destOrd="0" presId="urn:microsoft.com/office/officeart/2005/8/layout/chevron2"/>
    <dgm:cxn modelId="{1CBA74EA-1F41-4EBC-B1C8-F488F0483DF8}" type="presParOf" srcId="{9BA25418-0EB9-476B-9AC4-4A502A927012}" destId="{44E9C89A-5ED1-4FFB-B85C-665D90357D9A}" srcOrd="4" destOrd="0" presId="urn:microsoft.com/office/officeart/2005/8/layout/chevron2"/>
    <dgm:cxn modelId="{AFDDC025-DC84-46A3-8B79-E1D59391890B}" type="presParOf" srcId="{44E9C89A-5ED1-4FFB-B85C-665D90357D9A}" destId="{10A6B644-1783-4034-BCDD-8972A76BDCF6}" srcOrd="0" destOrd="0" presId="urn:microsoft.com/office/officeart/2005/8/layout/chevron2"/>
    <dgm:cxn modelId="{8000BE64-40C6-4BDF-920A-A6C53465BF11}" type="presParOf" srcId="{44E9C89A-5ED1-4FFB-B85C-665D90357D9A}" destId="{6FDA3648-76CC-4FF6-A82D-B6C4EBC39A0A}" srcOrd="1" destOrd="0" presId="urn:microsoft.com/office/officeart/2005/8/layout/chevron2"/>
    <dgm:cxn modelId="{EA05F640-153F-4F22-86C1-259C561926FA}" type="presParOf" srcId="{9BA25418-0EB9-476B-9AC4-4A502A927012}" destId="{D0D571A3-DD86-4F0C-99FF-64C8577F6470}" srcOrd="5" destOrd="0" presId="urn:microsoft.com/office/officeart/2005/8/layout/chevron2"/>
    <dgm:cxn modelId="{1DD1D43C-8AE1-46D6-8D14-2D5C943740EA}" type="presParOf" srcId="{9BA25418-0EB9-476B-9AC4-4A502A927012}" destId="{CED8E167-DC64-4D93-B10E-18D1BFBBDAEC}" srcOrd="6" destOrd="0" presId="urn:microsoft.com/office/officeart/2005/8/layout/chevron2"/>
    <dgm:cxn modelId="{67D032A4-25BF-436C-906A-3E66B9470131}" type="presParOf" srcId="{CED8E167-DC64-4D93-B10E-18D1BFBBDAEC}" destId="{609E8300-180D-49B5-A332-E6717866331B}" srcOrd="0" destOrd="0" presId="urn:microsoft.com/office/officeart/2005/8/layout/chevron2"/>
    <dgm:cxn modelId="{0F2FC377-9C3F-462B-8706-140EDF5F13EC}" type="presParOf" srcId="{CED8E167-DC64-4D93-B10E-18D1BFBBDAEC}" destId="{59B3483C-87A1-452D-BC73-A78C7F8A2F44}" srcOrd="1" destOrd="0" presId="urn:microsoft.com/office/officeart/2005/8/layout/chevron2"/>
    <dgm:cxn modelId="{40235D46-2613-48E2-B3E0-DAD295CE659E}" type="presParOf" srcId="{9BA25418-0EB9-476B-9AC4-4A502A927012}" destId="{434C4848-1510-42B7-B058-DA369BD76B59}" srcOrd="7" destOrd="0" presId="urn:microsoft.com/office/officeart/2005/8/layout/chevron2"/>
    <dgm:cxn modelId="{F18301C2-0BAB-4D07-A1A1-134A2F6FD5E1}" type="presParOf" srcId="{9BA25418-0EB9-476B-9AC4-4A502A927012}" destId="{278E9973-BE42-431F-AA23-C0F34B4462E7}" srcOrd="8" destOrd="0" presId="urn:microsoft.com/office/officeart/2005/8/layout/chevron2"/>
    <dgm:cxn modelId="{3136D7F6-872F-4D48-A4B4-5DCF91BB9A8E}" type="presParOf" srcId="{278E9973-BE42-431F-AA23-C0F34B4462E7}" destId="{867C58AE-49F8-4BC2-8BD1-07B8619F7D03}" srcOrd="0" destOrd="0" presId="urn:microsoft.com/office/officeart/2005/8/layout/chevron2"/>
    <dgm:cxn modelId="{98C04A1C-3D95-423F-A372-A1EA12AA0E97}" type="presParOf" srcId="{278E9973-BE42-431F-AA23-C0F34B4462E7}" destId="{0D13C8D4-CC07-4345-AF0F-EF655998755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9F6627-799A-42D6-B100-4948716EC35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F0B1C1-8B24-4F16-A4E3-6B732F908A6B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Наукові джерела криміналістичної тактики</a:t>
          </a:r>
        </a:p>
      </dgm:t>
    </dgm:pt>
    <dgm:pt modelId="{FBCB66C1-EEDB-4B48-9192-1DC1F627BD14}" type="parTrans" cxnId="{81CCDE24-3903-4F1E-8C16-099D5F9AEC4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1BD9FA6-FEA9-407D-A7B8-CD2DB2E0827B}" type="sibTrans" cxnId="{81CCDE24-3903-4F1E-8C16-099D5F9AEC4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711221B-0A37-4D73-861F-E541E1808678}" type="asst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Філософія;</a:t>
          </a:r>
        </a:p>
      </dgm:t>
    </dgm:pt>
    <dgm:pt modelId="{0C59808F-FE2A-49A5-9309-EA909B8B1B9A}" type="parTrans" cxnId="{F596E55F-3CE8-4AA6-BB67-FDB6CFCE0D0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705C218-EDC3-4A73-AF46-7755C361062F}" type="sibTrans" cxnId="{F596E55F-3CE8-4AA6-BB67-FDB6CFCE0D0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1FAEB43-3FAE-4BF2-8279-80636887F276}" type="asst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Логіка;</a:t>
          </a:r>
        </a:p>
      </dgm:t>
    </dgm:pt>
    <dgm:pt modelId="{D91ACD73-1F1F-4B93-86D1-50A8289F56D4}" type="parTrans" cxnId="{75B911E3-C8C5-47D5-9F86-7AF345297F4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A0891FD-1C2A-4AA7-8630-F65153B767B2}" type="sibTrans" cxnId="{75B911E3-C8C5-47D5-9F86-7AF345297F4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DBCC55F-5F20-4A00-B1C5-DD0B904DF78E}" type="asst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Психологія;</a:t>
          </a:r>
        </a:p>
      </dgm:t>
    </dgm:pt>
    <dgm:pt modelId="{B816FB29-FA7A-4D67-AD9B-782C27895A02}" type="parTrans" cxnId="{0A796B05-287F-43A9-91F7-A0C6D8EE7E2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5351599-E700-4723-816E-ABDAFC491C8E}" type="sibTrans" cxnId="{0A796B05-287F-43A9-91F7-A0C6D8EE7E2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51344E2-9CC5-4AEE-A3F0-D9953094E536}" type="asst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Науки управління;</a:t>
          </a:r>
        </a:p>
      </dgm:t>
    </dgm:pt>
    <dgm:pt modelId="{86D42DB4-97C9-4375-8D87-1A3F3A780F47}" type="parTrans" cxnId="{FDD7FBB1-1A35-49E5-A616-DC26BA09833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1A43A9-AE8D-4FC6-BA93-77096AF83C7D}" type="sibTrans" cxnId="{FDD7FBB1-1A35-49E5-A616-DC26BA09833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DEFBF8A-DE6A-436D-B2F2-2AF0387C8996}" type="asst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Інформатика;</a:t>
          </a:r>
        </a:p>
      </dgm:t>
    </dgm:pt>
    <dgm:pt modelId="{2E3C75AD-9AAD-4609-8F45-9DBC2285F701}" type="parTrans" cxnId="{B8645757-4C6B-42C3-B4C0-1A2E63FFAF8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F43BB40-078D-4BB1-9E81-7AB1E21A5693}" type="sibTrans" cxnId="{B8645757-4C6B-42C3-B4C0-1A2E63FFAF8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CB04DAE-0915-49DC-A1E6-BED1AE7E5AEB}" type="asst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Знання обчислювальної техніки;</a:t>
          </a:r>
        </a:p>
      </dgm:t>
    </dgm:pt>
    <dgm:pt modelId="{FE33CA1C-8BDE-4D7A-A27C-EFDBFE0CF07B}" type="parTrans" cxnId="{7C4D7A93-1539-48C0-A69C-A4761DA453F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CE74012-C647-4BA1-8C72-344901FC6DE5}" type="sibTrans" cxnId="{7C4D7A93-1539-48C0-A69C-A4761DA453F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3607033-8DCD-477A-959C-CD5C6D8AB598}">
      <dgm:prSet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інші сучасні досягнення різних наук.</a:t>
          </a:r>
        </a:p>
      </dgm:t>
    </dgm:pt>
    <dgm:pt modelId="{3079992A-17C0-4FA4-8540-98E75D50FE29}" type="parTrans" cxnId="{6A20A217-67C5-41E2-BFDC-6699B03A805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CEC80C6-A1A8-4516-BA03-D26963BC995C}" type="sibTrans" cxnId="{6A20A217-67C5-41E2-BFDC-6699B03A805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4F6239-6989-44C6-8FA2-36385D65B46A}" type="pres">
      <dgm:prSet presAssocID="{A79F6627-799A-42D6-B100-4948716EC3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3C6D66B-4518-4656-BCEC-A9FF6FD82BA2}" type="pres">
      <dgm:prSet presAssocID="{32F0B1C1-8B24-4F16-A4E3-6B732F908A6B}" presName="hierRoot1" presStyleCnt="0">
        <dgm:presLayoutVars>
          <dgm:hierBranch val="init"/>
        </dgm:presLayoutVars>
      </dgm:prSet>
      <dgm:spPr/>
    </dgm:pt>
    <dgm:pt modelId="{C6BCE52E-0A95-4F20-9B58-DC41D6B34B76}" type="pres">
      <dgm:prSet presAssocID="{32F0B1C1-8B24-4F16-A4E3-6B732F908A6B}" presName="rootComposite1" presStyleCnt="0"/>
      <dgm:spPr/>
    </dgm:pt>
    <dgm:pt modelId="{389F703E-D851-4AF6-B5BA-B13668B13A1D}" type="pres">
      <dgm:prSet presAssocID="{32F0B1C1-8B24-4F16-A4E3-6B732F908A6B}" presName="rootText1" presStyleLbl="node0" presStyleIdx="0" presStyleCnt="1" custScaleX="3722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62026E-86D0-4433-8373-D0A1F5506FA1}" type="pres">
      <dgm:prSet presAssocID="{32F0B1C1-8B24-4F16-A4E3-6B732F908A6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18B2BE3-9098-474F-AF13-1445C833F314}" type="pres">
      <dgm:prSet presAssocID="{32F0B1C1-8B24-4F16-A4E3-6B732F908A6B}" presName="hierChild2" presStyleCnt="0"/>
      <dgm:spPr/>
    </dgm:pt>
    <dgm:pt modelId="{8CFCCA74-ABF6-4C97-A5EA-FD6E0C7ABD6D}" type="pres">
      <dgm:prSet presAssocID="{3079992A-17C0-4FA4-8540-98E75D50FE29}" presName="Name37" presStyleLbl="parChTrans1D2" presStyleIdx="0" presStyleCnt="7" custSzX="97154"/>
      <dgm:spPr/>
      <dgm:t>
        <a:bodyPr/>
        <a:lstStyle/>
        <a:p>
          <a:endParaRPr lang="ru-RU"/>
        </a:p>
      </dgm:t>
    </dgm:pt>
    <dgm:pt modelId="{673FB8DC-1B3F-46A3-861C-9D62BC8DD2A7}" type="pres">
      <dgm:prSet presAssocID="{93607033-8DCD-477A-959C-CD5C6D8AB598}" presName="hierRoot2" presStyleCnt="0">
        <dgm:presLayoutVars>
          <dgm:hierBranch val="init"/>
        </dgm:presLayoutVars>
      </dgm:prSet>
      <dgm:spPr/>
    </dgm:pt>
    <dgm:pt modelId="{D181006E-1E45-4827-B5CA-62AFA4757541}" type="pres">
      <dgm:prSet presAssocID="{93607033-8DCD-477A-959C-CD5C6D8AB598}" presName="rootComposite" presStyleCnt="0"/>
      <dgm:spPr/>
    </dgm:pt>
    <dgm:pt modelId="{0A018CB7-D720-4349-9ECC-A686CCC9437D}" type="pres">
      <dgm:prSet presAssocID="{93607033-8DCD-477A-959C-CD5C6D8AB598}" presName="rootText" presStyleLbl="node2" presStyleIdx="0" presStyleCnt="1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43B9FD-54CF-408B-B513-978E9D9A8AFC}" type="pres">
      <dgm:prSet presAssocID="{93607033-8DCD-477A-959C-CD5C6D8AB598}" presName="rootConnector" presStyleLbl="node2" presStyleIdx="0" presStyleCnt="1"/>
      <dgm:spPr/>
      <dgm:t>
        <a:bodyPr/>
        <a:lstStyle/>
        <a:p>
          <a:endParaRPr lang="ru-RU"/>
        </a:p>
      </dgm:t>
    </dgm:pt>
    <dgm:pt modelId="{6D660B9D-9A70-41F0-A9C6-DCCA2A5CDA70}" type="pres">
      <dgm:prSet presAssocID="{93607033-8DCD-477A-959C-CD5C6D8AB598}" presName="hierChild4" presStyleCnt="0"/>
      <dgm:spPr/>
    </dgm:pt>
    <dgm:pt modelId="{0A6DC10E-8FE0-417A-9548-2E90B637006B}" type="pres">
      <dgm:prSet presAssocID="{93607033-8DCD-477A-959C-CD5C6D8AB598}" presName="hierChild5" presStyleCnt="0"/>
      <dgm:spPr/>
    </dgm:pt>
    <dgm:pt modelId="{A5EE23AA-E642-40C4-BEBF-D60DAF346E30}" type="pres">
      <dgm:prSet presAssocID="{32F0B1C1-8B24-4F16-A4E3-6B732F908A6B}" presName="hierChild3" presStyleCnt="0"/>
      <dgm:spPr/>
    </dgm:pt>
    <dgm:pt modelId="{B8A87C70-5C0A-4A7A-82A1-AE3F150275D5}" type="pres">
      <dgm:prSet presAssocID="{0C59808F-FE2A-49A5-9309-EA909B8B1B9A}" presName="Name111" presStyleLbl="parChTrans1D2" presStyleIdx="1" presStyleCnt="7" custSzX="153499"/>
      <dgm:spPr/>
      <dgm:t>
        <a:bodyPr/>
        <a:lstStyle/>
        <a:p>
          <a:endParaRPr lang="ru-RU"/>
        </a:p>
      </dgm:t>
    </dgm:pt>
    <dgm:pt modelId="{78930665-A095-4518-8C62-9FCBCE635C6A}" type="pres">
      <dgm:prSet presAssocID="{A711221B-0A37-4D73-861F-E541E1808678}" presName="hierRoot3" presStyleCnt="0">
        <dgm:presLayoutVars>
          <dgm:hierBranch val="init"/>
        </dgm:presLayoutVars>
      </dgm:prSet>
      <dgm:spPr/>
    </dgm:pt>
    <dgm:pt modelId="{0AF44740-BBD0-4C60-BF8B-C8D6F08F8E54}" type="pres">
      <dgm:prSet presAssocID="{A711221B-0A37-4D73-861F-E541E1808678}" presName="rootComposite3" presStyleCnt="0"/>
      <dgm:spPr/>
    </dgm:pt>
    <dgm:pt modelId="{2767A89F-E3B6-4C7A-B5DA-C221DF61394E}" type="pres">
      <dgm:prSet presAssocID="{A711221B-0A37-4D73-861F-E541E1808678}" presName="rootText3" presStyleLbl="asst1" presStyleIdx="0" presStyleCnt="6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45ABB1-B9E6-4F43-A384-F6066B88AB27}" type="pres">
      <dgm:prSet presAssocID="{A711221B-0A37-4D73-861F-E541E1808678}" presName="rootConnector3" presStyleLbl="asst1" presStyleIdx="0" presStyleCnt="6"/>
      <dgm:spPr/>
      <dgm:t>
        <a:bodyPr/>
        <a:lstStyle/>
        <a:p>
          <a:endParaRPr lang="ru-RU"/>
        </a:p>
      </dgm:t>
    </dgm:pt>
    <dgm:pt modelId="{87B02C28-CBD2-4467-AAC5-031813D74451}" type="pres">
      <dgm:prSet presAssocID="{A711221B-0A37-4D73-861F-E541E1808678}" presName="hierChild6" presStyleCnt="0"/>
      <dgm:spPr/>
    </dgm:pt>
    <dgm:pt modelId="{05B70C06-2010-4D01-8794-295FC28F1F01}" type="pres">
      <dgm:prSet presAssocID="{A711221B-0A37-4D73-861F-E541E1808678}" presName="hierChild7" presStyleCnt="0"/>
      <dgm:spPr/>
    </dgm:pt>
    <dgm:pt modelId="{1759034C-EE57-4169-B6EB-DAA1F7F93FC5}" type="pres">
      <dgm:prSet presAssocID="{D91ACD73-1F1F-4B93-86D1-50A8289F56D4}" presName="Name111" presStyleLbl="parChTrans1D2" presStyleIdx="2" presStyleCnt="7" custSzX="153499"/>
      <dgm:spPr/>
      <dgm:t>
        <a:bodyPr/>
        <a:lstStyle/>
        <a:p>
          <a:endParaRPr lang="ru-RU"/>
        </a:p>
      </dgm:t>
    </dgm:pt>
    <dgm:pt modelId="{8A98E824-8FA1-4682-9D17-B4676B1CBEAE}" type="pres">
      <dgm:prSet presAssocID="{71FAEB43-3FAE-4BF2-8279-80636887F276}" presName="hierRoot3" presStyleCnt="0">
        <dgm:presLayoutVars>
          <dgm:hierBranch val="init"/>
        </dgm:presLayoutVars>
      </dgm:prSet>
      <dgm:spPr/>
    </dgm:pt>
    <dgm:pt modelId="{8A512E39-D0DC-4F1D-922D-7CEFFCDF1069}" type="pres">
      <dgm:prSet presAssocID="{71FAEB43-3FAE-4BF2-8279-80636887F276}" presName="rootComposite3" presStyleCnt="0"/>
      <dgm:spPr/>
    </dgm:pt>
    <dgm:pt modelId="{2C5238B4-E745-4BD5-ACD3-C05581FD5CD0}" type="pres">
      <dgm:prSet presAssocID="{71FAEB43-3FAE-4BF2-8279-80636887F276}" presName="rootText3" presStyleLbl="asst1" presStyleIdx="1" presStyleCnt="6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A84C9F-B393-44FA-9DCA-3473514D36C1}" type="pres">
      <dgm:prSet presAssocID="{71FAEB43-3FAE-4BF2-8279-80636887F276}" presName="rootConnector3" presStyleLbl="asst1" presStyleIdx="1" presStyleCnt="6"/>
      <dgm:spPr/>
      <dgm:t>
        <a:bodyPr/>
        <a:lstStyle/>
        <a:p>
          <a:endParaRPr lang="ru-RU"/>
        </a:p>
      </dgm:t>
    </dgm:pt>
    <dgm:pt modelId="{3D56C59E-1258-42FD-94D7-661E090DA33A}" type="pres">
      <dgm:prSet presAssocID="{71FAEB43-3FAE-4BF2-8279-80636887F276}" presName="hierChild6" presStyleCnt="0"/>
      <dgm:spPr/>
    </dgm:pt>
    <dgm:pt modelId="{D5F73EA6-FF48-4757-A095-051C89092334}" type="pres">
      <dgm:prSet presAssocID="{71FAEB43-3FAE-4BF2-8279-80636887F276}" presName="hierChild7" presStyleCnt="0"/>
      <dgm:spPr/>
    </dgm:pt>
    <dgm:pt modelId="{5F1EA90C-13F9-4179-AB74-4F643011E406}" type="pres">
      <dgm:prSet presAssocID="{B816FB29-FA7A-4D67-AD9B-782C27895A02}" presName="Name111" presStyleLbl="parChTrans1D2" presStyleIdx="3" presStyleCnt="7" custSzX="153499"/>
      <dgm:spPr/>
      <dgm:t>
        <a:bodyPr/>
        <a:lstStyle/>
        <a:p>
          <a:endParaRPr lang="ru-RU"/>
        </a:p>
      </dgm:t>
    </dgm:pt>
    <dgm:pt modelId="{3826573A-4F56-488D-A0FD-4BC7FF8DF3CE}" type="pres">
      <dgm:prSet presAssocID="{FDBCC55F-5F20-4A00-B1C5-DD0B904DF78E}" presName="hierRoot3" presStyleCnt="0">
        <dgm:presLayoutVars>
          <dgm:hierBranch val="init"/>
        </dgm:presLayoutVars>
      </dgm:prSet>
      <dgm:spPr/>
    </dgm:pt>
    <dgm:pt modelId="{0DEFAE75-82C8-41D7-A067-89524108E20D}" type="pres">
      <dgm:prSet presAssocID="{FDBCC55F-5F20-4A00-B1C5-DD0B904DF78E}" presName="rootComposite3" presStyleCnt="0"/>
      <dgm:spPr/>
    </dgm:pt>
    <dgm:pt modelId="{2ED3EC12-EDC1-4160-81F2-D96E03A89D2A}" type="pres">
      <dgm:prSet presAssocID="{FDBCC55F-5F20-4A00-B1C5-DD0B904DF78E}" presName="rootText3" presStyleLbl="asst1" presStyleIdx="2" presStyleCnt="6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07AE70-8B06-4712-92F8-E5BD8BDD3FDA}" type="pres">
      <dgm:prSet presAssocID="{FDBCC55F-5F20-4A00-B1C5-DD0B904DF78E}" presName="rootConnector3" presStyleLbl="asst1" presStyleIdx="2" presStyleCnt="6"/>
      <dgm:spPr/>
      <dgm:t>
        <a:bodyPr/>
        <a:lstStyle/>
        <a:p>
          <a:endParaRPr lang="ru-RU"/>
        </a:p>
      </dgm:t>
    </dgm:pt>
    <dgm:pt modelId="{253681A1-840B-4EB9-AC49-6F705B0562D5}" type="pres">
      <dgm:prSet presAssocID="{FDBCC55F-5F20-4A00-B1C5-DD0B904DF78E}" presName="hierChild6" presStyleCnt="0"/>
      <dgm:spPr/>
    </dgm:pt>
    <dgm:pt modelId="{F27F000F-FDA6-4014-9DDE-5D401DA309DD}" type="pres">
      <dgm:prSet presAssocID="{FDBCC55F-5F20-4A00-B1C5-DD0B904DF78E}" presName="hierChild7" presStyleCnt="0"/>
      <dgm:spPr/>
    </dgm:pt>
    <dgm:pt modelId="{C378ECE1-151A-40E3-A1D9-0ABBBD8F9F35}" type="pres">
      <dgm:prSet presAssocID="{86D42DB4-97C9-4375-8D87-1A3F3A780F47}" presName="Name111" presStyleLbl="parChTrans1D2" presStyleIdx="4" presStyleCnt="7" custSzX="153499"/>
      <dgm:spPr/>
      <dgm:t>
        <a:bodyPr/>
        <a:lstStyle/>
        <a:p>
          <a:endParaRPr lang="ru-RU"/>
        </a:p>
      </dgm:t>
    </dgm:pt>
    <dgm:pt modelId="{1186273F-72BD-4F41-97EF-8B34666BD9A9}" type="pres">
      <dgm:prSet presAssocID="{D51344E2-9CC5-4AEE-A3F0-D9953094E536}" presName="hierRoot3" presStyleCnt="0">
        <dgm:presLayoutVars>
          <dgm:hierBranch val="init"/>
        </dgm:presLayoutVars>
      </dgm:prSet>
      <dgm:spPr/>
    </dgm:pt>
    <dgm:pt modelId="{E034CE0E-EA9A-444F-A447-BF43F827B36C}" type="pres">
      <dgm:prSet presAssocID="{D51344E2-9CC5-4AEE-A3F0-D9953094E536}" presName="rootComposite3" presStyleCnt="0"/>
      <dgm:spPr/>
    </dgm:pt>
    <dgm:pt modelId="{2552145D-2230-448E-B92F-F06B029876A9}" type="pres">
      <dgm:prSet presAssocID="{D51344E2-9CC5-4AEE-A3F0-D9953094E536}" presName="rootText3" presStyleLbl="asst1" presStyleIdx="3" presStyleCnt="6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07E44E-9373-4165-BF1B-4EF1A85FA430}" type="pres">
      <dgm:prSet presAssocID="{D51344E2-9CC5-4AEE-A3F0-D9953094E536}" presName="rootConnector3" presStyleLbl="asst1" presStyleIdx="3" presStyleCnt="6"/>
      <dgm:spPr/>
      <dgm:t>
        <a:bodyPr/>
        <a:lstStyle/>
        <a:p>
          <a:endParaRPr lang="ru-RU"/>
        </a:p>
      </dgm:t>
    </dgm:pt>
    <dgm:pt modelId="{6B6DC978-FB02-4FDA-A276-5DBB2A4BB779}" type="pres">
      <dgm:prSet presAssocID="{D51344E2-9CC5-4AEE-A3F0-D9953094E536}" presName="hierChild6" presStyleCnt="0"/>
      <dgm:spPr/>
    </dgm:pt>
    <dgm:pt modelId="{6C63E28E-99A6-43C6-99BC-75C465475358}" type="pres">
      <dgm:prSet presAssocID="{D51344E2-9CC5-4AEE-A3F0-D9953094E536}" presName="hierChild7" presStyleCnt="0"/>
      <dgm:spPr/>
    </dgm:pt>
    <dgm:pt modelId="{45C16B9D-A9D7-4FEF-BF43-FF3E906039C4}" type="pres">
      <dgm:prSet presAssocID="{2E3C75AD-9AAD-4609-8F45-9DBC2285F701}" presName="Name111" presStyleLbl="parChTrans1D2" presStyleIdx="5" presStyleCnt="7" custSzX="153499"/>
      <dgm:spPr/>
      <dgm:t>
        <a:bodyPr/>
        <a:lstStyle/>
        <a:p>
          <a:endParaRPr lang="ru-RU"/>
        </a:p>
      </dgm:t>
    </dgm:pt>
    <dgm:pt modelId="{93A6C7F9-093A-4EF7-A825-49D4C4A2A06D}" type="pres">
      <dgm:prSet presAssocID="{6DEFBF8A-DE6A-436D-B2F2-2AF0387C8996}" presName="hierRoot3" presStyleCnt="0">
        <dgm:presLayoutVars>
          <dgm:hierBranch val="init"/>
        </dgm:presLayoutVars>
      </dgm:prSet>
      <dgm:spPr/>
    </dgm:pt>
    <dgm:pt modelId="{FB436AA1-8D21-4249-8436-62B8DBEE4461}" type="pres">
      <dgm:prSet presAssocID="{6DEFBF8A-DE6A-436D-B2F2-2AF0387C8996}" presName="rootComposite3" presStyleCnt="0"/>
      <dgm:spPr/>
    </dgm:pt>
    <dgm:pt modelId="{75606C67-B20D-4F7D-B20A-52B64DF0F978}" type="pres">
      <dgm:prSet presAssocID="{6DEFBF8A-DE6A-436D-B2F2-2AF0387C8996}" presName="rootText3" presStyleLbl="asst1" presStyleIdx="4" presStyleCnt="6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F35533-F2C3-40CE-9979-1E3FA8D0FB6C}" type="pres">
      <dgm:prSet presAssocID="{6DEFBF8A-DE6A-436D-B2F2-2AF0387C8996}" presName="rootConnector3" presStyleLbl="asst1" presStyleIdx="4" presStyleCnt="6"/>
      <dgm:spPr/>
      <dgm:t>
        <a:bodyPr/>
        <a:lstStyle/>
        <a:p>
          <a:endParaRPr lang="ru-RU"/>
        </a:p>
      </dgm:t>
    </dgm:pt>
    <dgm:pt modelId="{BD59D8AC-A6C6-42C9-B4AA-62A8FCC13281}" type="pres">
      <dgm:prSet presAssocID="{6DEFBF8A-DE6A-436D-B2F2-2AF0387C8996}" presName="hierChild6" presStyleCnt="0"/>
      <dgm:spPr/>
    </dgm:pt>
    <dgm:pt modelId="{7F275ED3-6B72-4CDB-B60B-14BED78366A0}" type="pres">
      <dgm:prSet presAssocID="{6DEFBF8A-DE6A-436D-B2F2-2AF0387C8996}" presName="hierChild7" presStyleCnt="0"/>
      <dgm:spPr/>
    </dgm:pt>
    <dgm:pt modelId="{C0B4560B-F94C-46CC-A270-3BDA091BD4B3}" type="pres">
      <dgm:prSet presAssocID="{FE33CA1C-8BDE-4D7A-A27C-EFDBFE0CF07B}" presName="Name111" presStyleLbl="parChTrans1D2" presStyleIdx="6" presStyleCnt="7" custSzX="153499"/>
      <dgm:spPr/>
      <dgm:t>
        <a:bodyPr/>
        <a:lstStyle/>
        <a:p>
          <a:endParaRPr lang="ru-RU"/>
        </a:p>
      </dgm:t>
    </dgm:pt>
    <dgm:pt modelId="{A3978437-BF09-4E52-849F-155866FE8481}" type="pres">
      <dgm:prSet presAssocID="{7CB04DAE-0915-49DC-A1E6-BED1AE7E5AEB}" presName="hierRoot3" presStyleCnt="0">
        <dgm:presLayoutVars>
          <dgm:hierBranch val="init"/>
        </dgm:presLayoutVars>
      </dgm:prSet>
      <dgm:spPr/>
    </dgm:pt>
    <dgm:pt modelId="{B6644D6B-A182-435A-9AE3-4F0737436355}" type="pres">
      <dgm:prSet presAssocID="{7CB04DAE-0915-49DC-A1E6-BED1AE7E5AEB}" presName="rootComposite3" presStyleCnt="0"/>
      <dgm:spPr/>
    </dgm:pt>
    <dgm:pt modelId="{C01758EC-0716-4008-B810-CAAE454437AF}" type="pres">
      <dgm:prSet presAssocID="{7CB04DAE-0915-49DC-A1E6-BED1AE7E5AEB}" presName="rootText3" presStyleLbl="asst1" presStyleIdx="5" presStyleCnt="6" custScaleX="235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A7E5E2-5B94-4485-A38F-3C6CF30065D8}" type="pres">
      <dgm:prSet presAssocID="{7CB04DAE-0915-49DC-A1E6-BED1AE7E5AEB}" presName="rootConnector3" presStyleLbl="asst1" presStyleIdx="5" presStyleCnt="6"/>
      <dgm:spPr/>
      <dgm:t>
        <a:bodyPr/>
        <a:lstStyle/>
        <a:p>
          <a:endParaRPr lang="ru-RU"/>
        </a:p>
      </dgm:t>
    </dgm:pt>
    <dgm:pt modelId="{F3EC4795-3F11-4344-A674-7BAAF0B8FB30}" type="pres">
      <dgm:prSet presAssocID="{7CB04DAE-0915-49DC-A1E6-BED1AE7E5AEB}" presName="hierChild6" presStyleCnt="0"/>
      <dgm:spPr/>
    </dgm:pt>
    <dgm:pt modelId="{4725167C-99EA-47AB-AF1B-9D28502FBC11}" type="pres">
      <dgm:prSet presAssocID="{7CB04DAE-0915-49DC-A1E6-BED1AE7E5AEB}" presName="hierChild7" presStyleCnt="0"/>
      <dgm:spPr/>
    </dgm:pt>
  </dgm:ptLst>
  <dgm:cxnLst>
    <dgm:cxn modelId="{B0A08045-F535-48C1-A045-68BC3AC56BCA}" type="presOf" srcId="{FE33CA1C-8BDE-4D7A-A27C-EFDBFE0CF07B}" destId="{C0B4560B-F94C-46CC-A270-3BDA091BD4B3}" srcOrd="0" destOrd="0" presId="urn:microsoft.com/office/officeart/2005/8/layout/orgChart1"/>
    <dgm:cxn modelId="{03EC94DF-9CF7-48BC-96BB-4D56F10BE107}" type="presOf" srcId="{A79F6627-799A-42D6-B100-4948716EC35B}" destId="{4B4F6239-6989-44C6-8FA2-36385D65B46A}" srcOrd="0" destOrd="0" presId="urn:microsoft.com/office/officeart/2005/8/layout/orgChart1"/>
    <dgm:cxn modelId="{41364DCC-922A-45ED-B4FE-31D1A8B6E6EE}" type="presOf" srcId="{93607033-8DCD-477A-959C-CD5C6D8AB598}" destId="{0A018CB7-D720-4349-9ECC-A686CCC9437D}" srcOrd="0" destOrd="0" presId="urn:microsoft.com/office/officeart/2005/8/layout/orgChart1"/>
    <dgm:cxn modelId="{7E590862-3827-48DD-A03C-99D8CC2E6DB3}" type="presOf" srcId="{D51344E2-9CC5-4AEE-A3F0-D9953094E536}" destId="{DC07E44E-9373-4165-BF1B-4EF1A85FA430}" srcOrd="1" destOrd="0" presId="urn:microsoft.com/office/officeart/2005/8/layout/orgChart1"/>
    <dgm:cxn modelId="{6512E3BE-7288-4FCC-974B-F62D971FF4F3}" type="presOf" srcId="{6DEFBF8A-DE6A-436D-B2F2-2AF0387C8996}" destId="{75606C67-B20D-4F7D-B20A-52B64DF0F978}" srcOrd="0" destOrd="0" presId="urn:microsoft.com/office/officeart/2005/8/layout/orgChart1"/>
    <dgm:cxn modelId="{D5B1431C-2684-4726-85B9-EB2880E3F07B}" type="presOf" srcId="{B816FB29-FA7A-4D67-AD9B-782C27895A02}" destId="{5F1EA90C-13F9-4179-AB74-4F643011E406}" srcOrd="0" destOrd="0" presId="urn:microsoft.com/office/officeart/2005/8/layout/orgChart1"/>
    <dgm:cxn modelId="{B8645757-4C6B-42C3-B4C0-1A2E63FFAF87}" srcId="{32F0B1C1-8B24-4F16-A4E3-6B732F908A6B}" destId="{6DEFBF8A-DE6A-436D-B2F2-2AF0387C8996}" srcOrd="4" destOrd="0" parTransId="{2E3C75AD-9AAD-4609-8F45-9DBC2285F701}" sibTransId="{2F43BB40-078D-4BB1-9E81-7AB1E21A5693}"/>
    <dgm:cxn modelId="{F5825FD8-80B0-47C9-A0B1-8686E1125A65}" type="presOf" srcId="{2E3C75AD-9AAD-4609-8F45-9DBC2285F701}" destId="{45C16B9D-A9D7-4FEF-BF43-FF3E906039C4}" srcOrd="0" destOrd="0" presId="urn:microsoft.com/office/officeart/2005/8/layout/orgChart1"/>
    <dgm:cxn modelId="{8EE4E5E8-53CB-4019-9C0B-C094C37961B7}" type="presOf" srcId="{86D42DB4-97C9-4375-8D87-1A3F3A780F47}" destId="{C378ECE1-151A-40E3-A1D9-0ABBBD8F9F35}" srcOrd="0" destOrd="0" presId="urn:microsoft.com/office/officeart/2005/8/layout/orgChart1"/>
    <dgm:cxn modelId="{2AB57226-91E9-4C0A-9138-FC6C37FF9AAD}" type="presOf" srcId="{A711221B-0A37-4D73-861F-E541E1808678}" destId="{5D45ABB1-B9E6-4F43-A384-F6066B88AB27}" srcOrd="1" destOrd="0" presId="urn:microsoft.com/office/officeart/2005/8/layout/orgChart1"/>
    <dgm:cxn modelId="{1F153617-6411-4771-B02D-73DA1E7DB772}" type="presOf" srcId="{71FAEB43-3FAE-4BF2-8279-80636887F276}" destId="{6CA84C9F-B393-44FA-9DCA-3473514D36C1}" srcOrd="1" destOrd="0" presId="urn:microsoft.com/office/officeart/2005/8/layout/orgChart1"/>
    <dgm:cxn modelId="{92CAD037-E510-4A37-896F-1B8F3CDA0197}" type="presOf" srcId="{D51344E2-9CC5-4AEE-A3F0-D9953094E536}" destId="{2552145D-2230-448E-B92F-F06B029876A9}" srcOrd="0" destOrd="0" presId="urn:microsoft.com/office/officeart/2005/8/layout/orgChart1"/>
    <dgm:cxn modelId="{F596E55F-3CE8-4AA6-BB67-FDB6CFCE0D0C}" srcId="{32F0B1C1-8B24-4F16-A4E3-6B732F908A6B}" destId="{A711221B-0A37-4D73-861F-E541E1808678}" srcOrd="0" destOrd="0" parTransId="{0C59808F-FE2A-49A5-9309-EA909B8B1B9A}" sibTransId="{3705C218-EDC3-4A73-AF46-7755C361062F}"/>
    <dgm:cxn modelId="{9DFB0F01-F941-488A-910C-5176AC960891}" type="presOf" srcId="{32F0B1C1-8B24-4F16-A4E3-6B732F908A6B}" destId="{8862026E-86D0-4433-8373-D0A1F5506FA1}" srcOrd="1" destOrd="0" presId="urn:microsoft.com/office/officeart/2005/8/layout/orgChart1"/>
    <dgm:cxn modelId="{6E5C0466-702C-482B-8658-B241B7A0A4BC}" type="presOf" srcId="{0C59808F-FE2A-49A5-9309-EA909B8B1B9A}" destId="{B8A87C70-5C0A-4A7A-82A1-AE3F150275D5}" srcOrd="0" destOrd="0" presId="urn:microsoft.com/office/officeart/2005/8/layout/orgChart1"/>
    <dgm:cxn modelId="{1562787B-ADB4-42A2-8A4C-4808815F3178}" type="presOf" srcId="{FDBCC55F-5F20-4A00-B1C5-DD0B904DF78E}" destId="{4D07AE70-8B06-4712-92F8-E5BD8BDD3FDA}" srcOrd="1" destOrd="0" presId="urn:microsoft.com/office/officeart/2005/8/layout/orgChart1"/>
    <dgm:cxn modelId="{98420141-CD89-489E-8E50-6C5A0BCE815F}" type="presOf" srcId="{71FAEB43-3FAE-4BF2-8279-80636887F276}" destId="{2C5238B4-E745-4BD5-ACD3-C05581FD5CD0}" srcOrd="0" destOrd="0" presId="urn:microsoft.com/office/officeart/2005/8/layout/orgChart1"/>
    <dgm:cxn modelId="{81CCDE24-3903-4F1E-8C16-099D5F9AEC45}" srcId="{A79F6627-799A-42D6-B100-4948716EC35B}" destId="{32F0B1C1-8B24-4F16-A4E3-6B732F908A6B}" srcOrd="0" destOrd="0" parTransId="{FBCB66C1-EEDB-4B48-9192-1DC1F627BD14}" sibTransId="{61BD9FA6-FEA9-407D-A7B8-CD2DB2E0827B}"/>
    <dgm:cxn modelId="{7C4D7A93-1539-48C0-A69C-A4761DA453F6}" srcId="{32F0B1C1-8B24-4F16-A4E3-6B732F908A6B}" destId="{7CB04DAE-0915-49DC-A1E6-BED1AE7E5AEB}" srcOrd="5" destOrd="0" parTransId="{FE33CA1C-8BDE-4D7A-A27C-EFDBFE0CF07B}" sibTransId="{9CE74012-C647-4BA1-8C72-344901FC6DE5}"/>
    <dgm:cxn modelId="{FDD7FBB1-1A35-49E5-A616-DC26BA098335}" srcId="{32F0B1C1-8B24-4F16-A4E3-6B732F908A6B}" destId="{D51344E2-9CC5-4AEE-A3F0-D9953094E536}" srcOrd="3" destOrd="0" parTransId="{86D42DB4-97C9-4375-8D87-1A3F3A780F47}" sibTransId="{061A43A9-AE8D-4FC6-BA93-77096AF83C7D}"/>
    <dgm:cxn modelId="{D559B201-194B-4FAB-9FA7-2E5F9D4513F0}" type="presOf" srcId="{93607033-8DCD-477A-959C-CD5C6D8AB598}" destId="{F043B9FD-54CF-408B-B513-978E9D9A8AFC}" srcOrd="1" destOrd="0" presId="urn:microsoft.com/office/officeart/2005/8/layout/orgChart1"/>
    <dgm:cxn modelId="{50BBC404-95E9-4D39-85C6-CAD9B9CED572}" type="presOf" srcId="{D91ACD73-1F1F-4B93-86D1-50A8289F56D4}" destId="{1759034C-EE57-4169-B6EB-DAA1F7F93FC5}" srcOrd="0" destOrd="0" presId="urn:microsoft.com/office/officeart/2005/8/layout/orgChart1"/>
    <dgm:cxn modelId="{12D7189C-4953-4CCE-83D9-340476B438E6}" type="presOf" srcId="{FDBCC55F-5F20-4A00-B1C5-DD0B904DF78E}" destId="{2ED3EC12-EDC1-4160-81F2-D96E03A89D2A}" srcOrd="0" destOrd="0" presId="urn:microsoft.com/office/officeart/2005/8/layout/orgChart1"/>
    <dgm:cxn modelId="{75B911E3-C8C5-47D5-9F86-7AF345297F4B}" srcId="{32F0B1C1-8B24-4F16-A4E3-6B732F908A6B}" destId="{71FAEB43-3FAE-4BF2-8279-80636887F276}" srcOrd="1" destOrd="0" parTransId="{D91ACD73-1F1F-4B93-86D1-50A8289F56D4}" sibTransId="{CA0891FD-1C2A-4AA7-8630-F65153B767B2}"/>
    <dgm:cxn modelId="{CD5A20F2-1423-4833-9FCD-D5C71801E8C8}" type="presOf" srcId="{7CB04DAE-0915-49DC-A1E6-BED1AE7E5AEB}" destId="{B0A7E5E2-5B94-4485-A38F-3C6CF30065D8}" srcOrd="1" destOrd="0" presId="urn:microsoft.com/office/officeart/2005/8/layout/orgChart1"/>
    <dgm:cxn modelId="{03CBEBBF-0EC1-4494-8148-B2C51C2D097F}" type="presOf" srcId="{32F0B1C1-8B24-4F16-A4E3-6B732F908A6B}" destId="{389F703E-D851-4AF6-B5BA-B13668B13A1D}" srcOrd="0" destOrd="0" presId="urn:microsoft.com/office/officeart/2005/8/layout/orgChart1"/>
    <dgm:cxn modelId="{FDF2A88E-13B1-4649-93B8-8A33E38085EA}" type="presOf" srcId="{7CB04DAE-0915-49DC-A1E6-BED1AE7E5AEB}" destId="{C01758EC-0716-4008-B810-CAAE454437AF}" srcOrd="0" destOrd="0" presId="urn:microsoft.com/office/officeart/2005/8/layout/orgChart1"/>
    <dgm:cxn modelId="{5DA28B29-C8BF-4B0F-A45C-EDEB13D114D6}" type="presOf" srcId="{3079992A-17C0-4FA4-8540-98E75D50FE29}" destId="{8CFCCA74-ABF6-4C97-A5EA-FD6E0C7ABD6D}" srcOrd="0" destOrd="0" presId="urn:microsoft.com/office/officeart/2005/8/layout/orgChart1"/>
    <dgm:cxn modelId="{E9F1F483-2EE4-4CD4-A613-49F411CCBBF4}" type="presOf" srcId="{6DEFBF8A-DE6A-436D-B2F2-2AF0387C8996}" destId="{7EF35533-F2C3-40CE-9979-1E3FA8D0FB6C}" srcOrd="1" destOrd="0" presId="urn:microsoft.com/office/officeart/2005/8/layout/orgChart1"/>
    <dgm:cxn modelId="{6A20A217-67C5-41E2-BFDC-6699B03A8058}" srcId="{32F0B1C1-8B24-4F16-A4E3-6B732F908A6B}" destId="{93607033-8DCD-477A-959C-CD5C6D8AB598}" srcOrd="6" destOrd="0" parTransId="{3079992A-17C0-4FA4-8540-98E75D50FE29}" sibTransId="{5CEC80C6-A1A8-4516-BA03-D26963BC995C}"/>
    <dgm:cxn modelId="{0A796B05-287F-43A9-91F7-A0C6D8EE7E22}" srcId="{32F0B1C1-8B24-4F16-A4E3-6B732F908A6B}" destId="{FDBCC55F-5F20-4A00-B1C5-DD0B904DF78E}" srcOrd="2" destOrd="0" parTransId="{B816FB29-FA7A-4D67-AD9B-782C27895A02}" sibTransId="{E5351599-E700-4723-816E-ABDAFC491C8E}"/>
    <dgm:cxn modelId="{6D18E396-3C72-40EB-8686-5E36FA5EA2D4}" type="presOf" srcId="{A711221B-0A37-4D73-861F-E541E1808678}" destId="{2767A89F-E3B6-4C7A-B5DA-C221DF61394E}" srcOrd="0" destOrd="0" presId="urn:microsoft.com/office/officeart/2005/8/layout/orgChart1"/>
    <dgm:cxn modelId="{A497089B-815A-4A5D-8200-360C77F0FF3B}" type="presParOf" srcId="{4B4F6239-6989-44C6-8FA2-36385D65B46A}" destId="{A3C6D66B-4518-4656-BCEC-A9FF6FD82BA2}" srcOrd="0" destOrd="0" presId="urn:microsoft.com/office/officeart/2005/8/layout/orgChart1"/>
    <dgm:cxn modelId="{C2CA3925-2661-4DC5-80DD-6FD29B18D8B0}" type="presParOf" srcId="{A3C6D66B-4518-4656-BCEC-A9FF6FD82BA2}" destId="{C6BCE52E-0A95-4F20-9B58-DC41D6B34B76}" srcOrd="0" destOrd="0" presId="urn:microsoft.com/office/officeart/2005/8/layout/orgChart1"/>
    <dgm:cxn modelId="{E4D5A129-F795-4489-9096-AE189BA95D43}" type="presParOf" srcId="{C6BCE52E-0A95-4F20-9B58-DC41D6B34B76}" destId="{389F703E-D851-4AF6-B5BA-B13668B13A1D}" srcOrd="0" destOrd="0" presId="urn:microsoft.com/office/officeart/2005/8/layout/orgChart1"/>
    <dgm:cxn modelId="{9B7BB6E6-DCB6-4D07-B42C-87F731DA69D8}" type="presParOf" srcId="{C6BCE52E-0A95-4F20-9B58-DC41D6B34B76}" destId="{8862026E-86D0-4433-8373-D0A1F5506FA1}" srcOrd="1" destOrd="0" presId="urn:microsoft.com/office/officeart/2005/8/layout/orgChart1"/>
    <dgm:cxn modelId="{80094BF1-636A-4395-A6A6-C836E50A5BA1}" type="presParOf" srcId="{A3C6D66B-4518-4656-BCEC-A9FF6FD82BA2}" destId="{718B2BE3-9098-474F-AF13-1445C833F314}" srcOrd="1" destOrd="0" presId="urn:microsoft.com/office/officeart/2005/8/layout/orgChart1"/>
    <dgm:cxn modelId="{AE837C37-B581-4325-AEF4-B1A7A3D49210}" type="presParOf" srcId="{718B2BE3-9098-474F-AF13-1445C833F314}" destId="{8CFCCA74-ABF6-4C97-A5EA-FD6E0C7ABD6D}" srcOrd="0" destOrd="0" presId="urn:microsoft.com/office/officeart/2005/8/layout/orgChart1"/>
    <dgm:cxn modelId="{438D293A-B0D0-4FF9-BE9B-FD6E5306AF27}" type="presParOf" srcId="{718B2BE3-9098-474F-AF13-1445C833F314}" destId="{673FB8DC-1B3F-46A3-861C-9D62BC8DD2A7}" srcOrd="1" destOrd="0" presId="urn:microsoft.com/office/officeart/2005/8/layout/orgChart1"/>
    <dgm:cxn modelId="{FAC528A8-9F28-4E96-BE96-233035C80FD3}" type="presParOf" srcId="{673FB8DC-1B3F-46A3-861C-9D62BC8DD2A7}" destId="{D181006E-1E45-4827-B5CA-62AFA4757541}" srcOrd="0" destOrd="0" presId="urn:microsoft.com/office/officeart/2005/8/layout/orgChart1"/>
    <dgm:cxn modelId="{8C6560A7-80AF-4274-9C42-4DDBFAB6DF42}" type="presParOf" srcId="{D181006E-1E45-4827-B5CA-62AFA4757541}" destId="{0A018CB7-D720-4349-9ECC-A686CCC9437D}" srcOrd="0" destOrd="0" presId="urn:microsoft.com/office/officeart/2005/8/layout/orgChart1"/>
    <dgm:cxn modelId="{B0003117-99FE-44AA-AE43-A7ADE13B31D0}" type="presParOf" srcId="{D181006E-1E45-4827-B5CA-62AFA4757541}" destId="{F043B9FD-54CF-408B-B513-978E9D9A8AFC}" srcOrd="1" destOrd="0" presId="urn:microsoft.com/office/officeart/2005/8/layout/orgChart1"/>
    <dgm:cxn modelId="{45FFBB1D-8BD7-4C4B-AAAD-0E83D4A12E4D}" type="presParOf" srcId="{673FB8DC-1B3F-46A3-861C-9D62BC8DD2A7}" destId="{6D660B9D-9A70-41F0-A9C6-DCCA2A5CDA70}" srcOrd="1" destOrd="0" presId="urn:microsoft.com/office/officeart/2005/8/layout/orgChart1"/>
    <dgm:cxn modelId="{9ADD78AA-B74D-4491-A893-DEAFF4069083}" type="presParOf" srcId="{673FB8DC-1B3F-46A3-861C-9D62BC8DD2A7}" destId="{0A6DC10E-8FE0-417A-9548-2E90B637006B}" srcOrd="2" destOrd="0" presId="urn:microsoft.com/office/officeart/2005/8/layout/orgChart1"/>
    <dgm:cxn modelId="{A0692C15-7CCF-46A5-B48D-E240A0F22368}" type="presParOf" srcId="{A3C6D66B-4518-4656-BCEC-A9FF6FD82BA2}" destId="{A5EE23AA-E642-40C4-BEBF-D60DAF346E30}" srcOrd="2" destOrd="0" presId="urn:microsoft.com/office/officeart/2005/8/layout/orgChart1"/>
    <dgm:cxn modelId="{CA64BBEC-AD66-41EC-9AE7-ED1BC6BE6CBA}" type="presParOf" srcId="{A5EE23AA-E642-40C4-BEBF-D60DAF346E30}" destId="{B8A87C70-5C0A-4A7A-82A1-AE3F150275D5}" srcOrd="0" destOrd="0" presId="urn:microsoft.com/office/officeart/2005/8/layout/orgChart1"/>
    <dgm:cxn modelId="{76F03F83-3E58-4678-86A5-85FFE2B78000}" type="presParOf" srcId="{A5EE23AA-E642-40C4-BEBF-D60DAF346E30}" destId="{78930665-A095-4518-8C62-9FCBCE635C6A}" srcOrd="1" destOrd="0" presId="urn:microsoft.com/office/officeart/2005/8/layout/orgChart1"/>
    <dgm:cxn modelId="{3F9CF3F3-B28E-4D68-B7E5-9864C820BDD8}" type="presParOf" srcId="{78930665-A095-4518-8C62-9FCBCE635C6A}" destId="{0AF44740-BBD0-4C60-BF8B-C8D6F08F8E54}" srcOrd="0" destOrd="0" presId="urn:microsoft.com/office/officeart/2005/8/layout/orgChart1"/>
    <dgm:cxn modelId="{65C1D749-FA51-432D-8A2D-2C127CBAE61D}" type="presParOf" srcId="{0AF44740-BBD0-4C60-BF8B-C8D6F08F8E54}" destId="{2767A89F-E3B6-4C7A-B5DA-C221DF61394E}" srcOrd="0" destOrd="0" presId="urn:microsoft.com/office/officeart/2005/8/layout/orgChart1"/>
    <dgm:cxn modelId="{A504C1E0-96CF-4F41-8F34-364A13F444CE}" type="presParOf" srcId="{0AF44740-BBD0-4C60-BF8B-C8D6F08F8E54}" destId="{5D45ABB1-B9E6-4F43-A384-F6066B88AB27}" srcOrd="1" destOrd="0" presId="urn:microsoft.com/office/officeart/2005/8/layout/orgChart1"/>
    <dgm:cxn modelId="{26BB0347-B600-4826-A162-6CD1DECAF7E6}" type="presParOf" srcId="{78930665-A095-4518-8C62-9FCBCE635C6A}" destId="{87B02C28-CBD2-4467-AAC5-031813D74451}" srcOrd="1" destOrd="0" presId="urn:microsoft.com/office/officeart/2005/8/layout/orgChart1"/>
    <dgm:cxn modelId="{C2959798-DC78-4C2F-91F7-2FBBBE6DA9DA}" type="presParOf" srcId="{78930665-A095-4518-8C62-9FCBCE635C6A}" destId="{05B70C06-2010-4D01-8794-295FC28F1F01}" srcOrd="2" destOrd="0" presId="urn:microsoft.com/office/officeart/2005/8/layout/orgChart1"/>
    <dgm:cxn modelId="{D6CEACD6-36B8-49B6-BB5F-1CCFC200C0E2}" type="presParOf" srcId="{A5EE23AA-E642-40C4-BEBF-D60DAF346E30}" destId="{1759034C-EE57-4169-B6EB-DAA1F7F93FC5}" srcOrd="2" destOrd="0" presId="urn:microsoft.com/office/officeart/2005/8/layout/orgChart1"/>
    <dgm:cxn modelId="{E95D5CF5-9B74-49BB-AFC4-19F72F6C3A3B}" type="presParOf" srcId="{A5EE23AA-E642-40C4-BEBF-D60DAF346E30}" destId="{8A98E824-8FA1-4682-9D17-B4676B1CBEAE}" srcOrd="3" destOrd="0" presId="urn:microsoft.com/office/officeart/2005/8/layout/orgChart1"/>
    <dgm:cxn modelId="{05904E18-1C7B-4C9D-8364-06D91FD49162}" type="presParOf" srcId="{8A98E824-8FA1-4682-9D17-B4676B1CBEAE}" destId="{8A512E39-D0DC-4F1D-922D-7CEFFCDF1069}" srcOrd="0" destOrd="0" presId="urn:microsoft.com/office/officeart/2005/8/layout/orgChart1"/>
    <dgm:cxn modelId="{95A20656-3432-446A-930D-E17DE465B096}" type="presParOf" srcId="{8A512E39-D0DC-4F1D-922D-7CEFFCDF1069}" destId="{2C5238B4-E745-4BD5-ACD3-C05581FD5CD0}" srcOrd="0" destOrd="0" presId="urn:microsoft.com/office/officeart/2005/8/layout/orgChart1"/>
    <dgm:cxn modelId="{AB358BA1-71A8-455F-A392-2154C5E07996}" type="presParOf" srcId="{8A512E39-D0DC-4F1D-922D-7CEFFCDF1069}" destId="{6CA84C9F-B393-44FA-9DCA-3473514D36C1}" srcOrd="1" destOrd="0" presId="urn:microsoft.com/office/officeart/2005/8/layout/orgChart1"/>
    <dgm:cxn modelId="{151AF294-D393-4753-AD4E-DA34FFC9AD44}" type="presParOf" srcId="{8A98E824-8FA1-4682-9D17-B4676B1CBEAE}" destId="{3D56C59E-1258-42FD-94D7-661E090DA33A}" srcOrd="1" destOrd="0" presId="urn:microsoft.com/office/officeart/2005/8/layout/orgChart1"/>
    <dgm:cxn modelId="{FCBE4873-ED2B-4E57-8BD9-AB8164AC63DC}" type="presParOf" srcId="{8A98E824-8FA1-4682-9D17-B4676B1CBEAE}" destId="{D5F73EA6-FF48-4757-A095-051C89092334}" srcOrd="2" destOrd="0" presId="urn:microsoft.com/office/officeart/2005/8/layout/orgChart1"/>
    <dgm:cxn modelId="{68524673-20E2-4A56-9B29-5EC1C7EDD0C8}" type="presParOf" srcId="{A5EE23AA-E642-40C4-BEBF-D60DAF346E30}" destId="{5F1EA90C-13F9-4179-AB74-4F643011E406}" srcOrd="4" destOrd="0" presId="urn:microsoft.com/office/officeart/2005/8/layout/orgChart1"/>
    <dgm:cxn modelId="{FECF768F-E936-4F05-AA00-26A5107480B6}" type="presParOf" srcId="{A5EE23AA-E642-40C4-BEBF-D60DAF346E30}" destId="{3826573A-4F56-488D-A0FD-4BC7FF8DF3CE}" srcOrd="5" destOrd="0" presId="urn:microsoft.com/office/officeart/2005/8/layout/orgChart1"/>
    <dgm:cxn modelId="{14F31FE1-A681-49B9-B19A-8AEECF8914D5}" type="presParOf" srcId="{3826573A-4F56-488D-A0FD-4BC7FF8DF3CE}" destId="{0DEFAE75-82C8-41D7-A067-89524108E20D}" srcOrd="0" destOrd="0" presId="urn:microsoft.com/office/officeart/2005/8/layout/orgChart1"/>
    <dgm:cxn modelId="{07F470F0-7ACF-478A-AD45-D021DF9DF44D}" type="presParOf" srcId="{0DEFAE75-82C8-41D7-A067-89524108E20D}" destId="{2ED3EC12-EDC1-4160-81F2-D96E03A89D2A}" srcOrd="0" destOrd="0" presId="urn:microsoft.com/office/officeart/2005/8/layout/orgChart1"/>
    <dgm:cxn modelId="{794D39EA-7080-4397-81EB-E6E54F5F169D}" type="presParOf" srcId="{0DEFAE75-82C8-41D7-A067-89524108E20D}" destId="{4D07AE70-8B06-4712-92F8-E5BD8BDD3FDA}" srcOrd="1" destOrd="0" presId="urn:microsoft.com/office/officeart/2005/8/layout/orgChart1"/>
    <dgm:cxn modelId="{AAF6906F-78C4-4CBD-8AF6-F724E7159CC8}" type="presParOf" srcId="{3826573A-4F56-488D-A0FD-4BC7FF8DF3CE}" destId="{253681A1-840B-4EB9-AC49-6F705B0562D5}" srcOrd="1" destOrd="0" presId="urn:microsoft.com/office/officeart/2005/8/layout/orgChart1"/>
    <dgm:cxn modelId="{B2589BC4-564B-4EB9-B28B-E1B9FD4333E3}" type="presParOf" srcId="{3826573A-4F56-488D-A0FD-4BC7FF8DF3CE}" destId="{F27F000F-FDA6-4014-9DDE-5D401DA309DD}" srcOrd="2" destOrd="0" presId="urn:microsoft.com/office/officeart/2005/8/layout/orgChart1"/>
    <dgm:cxn modelId="{6C898F62-50B7-44C6-ABD4-A6440D8F728D}" type="presParOf" srcId="{A5EE23AA-E642-40C4-BEBF-D60DAF346E30}" destId="{C378ECE1-151A-40E3-A1D9-0ABBBD8F9F35}" srcOrd="6" destOrd="0" presId="urn:microsoft.com/office/officeart/2005/8/layout/orgChart1"/>
    <dgm:cxn modelId="{FE42A6E3-6682-441E-8702-29160E4C917F}" type="presParOf" srcId="{A5EE23AA-E642-40C4-BEBF-D60DAF346E30}" destId="{1186273F-72BD-4F41-97EF-8B34666BD9A9}" srcOrd="7" destOrd="0" presId="urn:microsoft.com/office/officeart/2005/8/layout/orgChart1"/>
    <dgm:cxn modelId="{D5AA3AD2-4475-4330-84AC-315AEF2FB203}" type="presParOf" srcId="{1186273F-72BD-4F41-97EF-8B34666BD9A9}" destId="{E034CE0E-EA9A-444F-A447-BF43F827B36C}" srcOrd="0" destOrd="0" presId="urn:microsoft.com/office/officeart/2005/8/layout/orgChart1"/>
    <dgm:cxn modelId="{98553D7A-5F80-4796-9E3A-BD3F82E19BC7}" type="presParOf" srcId="{E034CE0E-EA9A-444F-A447-BF43F827B36C}" destId="{2552145D-2230-448E-B92F-F06B029876A9}" srcOrd="0" destOrd="0" presId="urn:microsoft.com/office/officeart/2005/8/layout/orgChart1"/>
    <dgm:cxn modelId="{DFC4CE4C-79C0-4718-93FA-95C225F73CF8}" type="presParOf" srcId="{E034CE0E-EA9A-444F-A447-BF43F827B36C}" destId="{DC07E44E-9373-4165-BF1B-4EF1A85FA430}" srcOrd="1" destOrd="0" presId="urn:microsoft.com/office/officeart/2005/8/layout/orgChart1"/>
    <dgm:cxn modelId="{F9A4BD82-F7DB-4D8E-A8C4-ABD138C95D6B}" type="presParOf" srcId="{1186273F-72BD-4F41-97EF-8B34666BD9A9}" destId="{6B6DC978-FB02-4FDA-A276-5DBB2A4BB779}" srcOrd="1" destOrd="0" presId="urn:microsoft.com/office/officeart/2005/8/layout/orgChart1"/>
    <dgm:cxn modelId="{1B6D142C-5BCC-4023-A887-473FC2D60D1B}" type="presParOf" srcId="{1186273F-72BD-4F41-97EF-8B34666BD9A9}" destId="{6C63E28E-99A6-43C6-99BC-75C465475358}" srcOrd="2" destOrd="0" presId="urn:microsoft.com/office/officeart/2005/8/layout/orgChart1"/>
    <dgm:cxn modelId="{74657F40-20D0-4B10-8795-4703083D9C37}" type="presParOf" srcId="{A5EE23AA-E642-40C4-BEBF-D60DAF346E30}" destId="{45C16B9D-A9D7-4FEF-BF43-FF3E906039C4}" srcOrd="8" destOrd="0" presId="urn:microsoft.com/office/officeart/2005/8/layout/orgChart1"/>
    <dgm:cxn modelId="{5A6192DA-6D92-45C3-8128-EAEA80A05EDF}" type="presParOf" srcId="{A5EE23AA-E642-40C4-BEBF-D60DAF346E30}" destId="{93A6C7F9-093A-4EF7-A825-49D4C4A2A06D}" srcOrd="9" destOrd="0" presId="urn:microsoft.com/office/officeart/2005/8/layout/orgChart1"/>
    <dgm:cxn modelId="{CAD0694D-3E3D-402B-9763-0435BD707069}" type="presParOf" srcId="{93A6C7F9-093A-4EF7-A825-49D4C4A2A06D}" destId="{FB436AA1-8D21-4249-8436-62B8DBEE4461}" srcOrd="0" destOrd="0" presId="urn:microsoft.com/office/officeart/2005/8/layout/orgChart1"/>
    <dgm:cxn modelId="{DBF215AA-C5F9-4B1C-AA1A-E3F69B6AF7AE}" type="presParOf" srcId="{FB436AA1-8D21-4249-8436-62B8DBEE4461}" destId="{75606C67-B20D-4F7D-B20A-52B64DF0F978}" srcOrd="0" destOrd="0" presId="urn:microsoft.com/office/officeart/2005/8/layout/orgChart1"/>
    <dgm:cxn modelId="{E0C01817-0E26-40BC-B0ED-4B92FBF8FAAF}" type="presParOf" srcId="{FB436AA1-8D21-4249-8436-62B8DBEE4461}" destId="{7EF35533-F2C3-40CE-9979-1E3FA8D0FB6C}" srcOrd="1" destOrd="0" presId="urn:microsoft.com/office/officeart/2005/8/layout/orgChart1"/>
    <dgm:cxn modelId="{324231FB-25EC-42B6-9C81-9BC6930317BD}" type="presParOf" srcId="{93A6C7F9-093A-4EF7-A825-49D4C4A2A06D}" destId="{BD59D8AC-A6C6-42C9-B4AA-62A8FCC13281}" srcOrd="1" destOrd="0" presId="urn:microsoft.com/office/officeart/2005/8/layout/orgChart1"/>
    <dgm:cxn modelId="{BB91A701-BE97-44EC-943C-3224FD4A55B6}" type="presParOf" srcId="{93A6C7F9-093A-4EF7-A825-49D4C4A2A06D}" destId="{7F275ED3-6B72-4CDB-B60B-14BED78366A0}" srcOrd="2" destOrd="0" presId="urn:microsoft.com/office/officeart/2005/8/layout/orgChart1"/>
    <dgm:cxn modelId="{F6D1B622-8F08-4788-A297-6E0E8CA9A484}" type="presParOf" srcId="{A5EE23AA-E642-40C4-BEBF-D60DAF346E30}" destId="{C0B4560B-F94C-46CC-A270-3BDA091BD4B3}" srcOrd="10" destOrd="0" presId="urn:microsoft.com/office/officeart/2005/8/layout/orgChart1"/>
    <dgm:cxn modelId="{6E3351D1-CE57-452B-8B8C-263EEC9907DB}" type="presParOf" srcId="{A5EE23AA-E642-40C4-BEBF-D60DAF346E30}" destId="{A3978437-BF09-4E52-849F-155866FE8481}" srcOrd="11" destOrd="0" presId="urn:microsoft.com/office/officeart/2005/8/layout/orgChart1"/>
    <dgm:cxn modelId="{E49E6261-D75B-4246-9452-EB52F1DFCE67}" type="presParOf" srcId="{A3978437-BF09-4E52-849F-155866FE8481}" destId="{B6644D6B-A182-435A-9AE3-4F0737436355}" srcOrd="0" destOrd="0" presId="urn:microsoft.com/office/officeart/2005/8/layout/orgChart1"/>
    <dgm:cxn modelId="{2C01A49A-FA41-4149-86D5-DB939C190C94}" type="presParOf" srcId="{B6644D6B-A182-435A-9AE3-4F0737436355}" destId="{C01758EC-0716-4008-B810-CAAE454437AF}" srcOrd="0" destOrd="0" presId="urn:microsoft.com/office/officeart/2005/8/layout/orgChart1"/>
    <dgm:cxn modelId="{8A3BB6E3-FB48-41A4-89E6-F6D17F91DFAC}" type="presParOf" srcId="{B6644D6B-A182-435A-9AE3-4F0737436355}" destId="{B0A7E5E2-5B94-4485-A38F-3C6CF30065D8}" srcOrd="1" destOrd="0" presId="urn:microsoft.com/office/officeart/2005/8/layout/orgChart1"/>
    <dgm:cxn modelId="{87B4FB58-5752-4478-B7FA-3AEC2FBBC32F}" type="presParOf" srcId="{A3978437-BF09-4E52-849F-155866FE8481}" destId="{F3EC4795-3F11-4344-A674-7BAAF0B8FB30}" srcOrd="1" destOrd="0" presId="urn:microsoft.com/office/officeart/2005/8/layout/orgChart1"/>
    <dgm:cxn modelId="{B2DA9F9C-3BA0-4FC0-B689-BD484A1006E9}" type="presParOf" srcId="{A3978437-BF09-4E52-849F-155866FE8481}" destId="{4725167C-99EA-47AB-AF1B-9D28502FB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88792D9-CC6B-425B-B170-AF3500BECD0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652EEA-9159-4802-9294-1E9A379EEEC0}">
      <dgm:prSet phldrT="[Текст]" custT="1"/>
      <dgm:spPr/>
      <dgm:t>
        <a:bodyPr/>
        <a:lstStyle/>
        <a:p>
          <a:r>
            <a:rPr lang="ru-RU" sz="2400">
              <a:latin typeface="Times New Roman" pitchFamily="18" charset="0"/>
              <a:cs typeface="Times New Roman" pitchFamily="18" charset="0"/>
            </a:rPr>
            <a:t>Принципи проведення тактичних операцій (А.В. Дулов):</a:t>
          </a:r>
        </a:p>
      </dgm:t>
    </dgm:pt>
    <dgm:pt modelId="{6F78F86D-0121-4168-9002-6D44AE63011E}" type="parTrans" cxnId="{A4E62BA4-CC70-499C-A8C5-3FE25BD7931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502387D-7234-467F-B1BD-1E739FE43494}" type="sibTrans" cxnId="{A4E62BA4-CC70-499C-A8C5-3FE25BD7931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C981817-21EB-41C1-B7EB-984DC1A5EFA5}" type="asst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індивідуальність при розробці та проведенні тактичної операції;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74591E9-4D59-48AE-80BD-206874FF5A8E}" type="parTrans" cxnId="{86370E24-9DA8-42AF-AC3C-67A5A1EBF6A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F3FDC9F-ADD9-4B3C-A223-FFE7E868F8A8}" type="sibTrans" cxnId="{86370E24-9DA8-42AF-AC3C-67A5A1EBF6A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E712D20-C80A-4419-A591-E11085A6EA34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обов'язковість попереднього криміналістичного аналізу злочину;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189BD57-BAA5-491E-BB6F-B2EC03FFC0DF}" type="parTrans" cxnId="{250DF289-2C05-430B-AD0B-80004B15135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4988EFC-2B4C-4F9C-8DF4-2418551718D3}" type="sibTrans" cxnId="{250DF289-2C05-430B-AD0B-80004B15135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4063821-92CB-4F4C-8D6A-604B8AB0EEEF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використання даних наукової організації праці;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95121D9-54C1-423F-904E-00FFFEA57247}" type="parTrans" cxnId="{D7A33C44-FFCD-4F62-8A05-D87BE52FF0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ABDE38B-9ACB-4ADA-AA3D-A9361A73637A}" type="sibTrans" cxnId="{D7A33C44-FFCD-4F62-8A05-D87BE52FF0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122B32C-08F5-44E6-AFDB-EDC583D9269E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динамічність проведення тактичних операцій;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CF09486-221F-415B-A101-F9945CF9BA6D}" type="parTrans" cxnId="{614A5552-CB55-4B35-8FA2-BF73331479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FCC7614-337C-4F25-BD0C-EF5EE433A3B0}" type="sibTrans" cxnId="{614A5552-CB55-4B35-8FA2-BF73331479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1C8B497-2811-43AF-8B79-35636AA16B64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поєднання колегіальності та одноособовості при проведенні тактичної операції;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A110644-010D-44BB-9B24-8F65629E8019}" type="parTrans" cxnId="{0B82504B-0B7B-4E78-80C2-A1DB64AC9D6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4B1F946-C90A-4606-897E-11D6B6501DC0}" type="sibTrans" cxnId="{0B82504B-0B7B-4E78-80C2-A1DB64AC9D6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C667916-C1D0-4190-BA50-E40CDB135596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обов'язкове дотримання етичних норм;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1DFAA22-32BF-4A83-95B2-A5E9E15758EA}" type="parTrans" cxnId="{91A09B31-A66C-40E0-AFB2-E96DCD5174F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F749C0-DE39-4485-9C24-5753E1C0B097}" type="sibTrans" cxnId="{91A09B31-A66C-40E0-AFB2-E96DCD5174F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884CF5E-B5B6-49C7-BE3E-8AF38DDDA357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завершення тактичної операції процесуальною фіксацією її проведення та результату.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9320FBD-44B6-41F9-B7C4-119222BB982E}" type="parTrans" cxnId="{8392863A-37DD-4483-BA6D-E6C1F44F43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AA02F52-7FA9-4313-932F-16B94745391A}" type="sibTrans" cxnId="{8392863A-37DD-4483-BA6D-E6C1F44F43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A9D90D1-9CA4-4CE9-AF0A-AB66C43ADC09}" type="pres">
      <dgm:prSet presAssocID="{E88792D9-CC6B-425B-B170-AF3500BECD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BE0F796-7827-4E7E-ADD0-A230DB99E241}" type="pres">
      <dgm:prSet presAssocID="{3F652EEA-9159-4802-9294-1E9A379EEEC0}" presName="hierRoot1" presStyleCnt="0">
        <dgm:presLayoutVars>
          <dgm:hierBranch val="init"/>
        </dgm:presLayoutVars>
      </dgm:prSet>
      <dgm:spPr/>
    </dgm:pt>
    <dgm:pt modelId="{B6CC1617-77D4-4766-B06D-3392651D9CAA}" type="pres">
      <dgm:prSet presAssocID="{3F652EEA-9159-4802-9294-1E9A379EEEC0}" presName="rootComposite1" presStyleCnt="0"/>
      <dgm:spPr/>
    </dgm:pt>
    <dgm:pt modelId="{28982DCF-E2B1-4344-8094-6CEAA76E1634}" type="pres">
      <dgm:prSet presAssocID="{3F652EEA-9159-4802-9294-1E9A379EEEC0}" presName="rootText1" presStyleLbl="node0" presStyleIdx="0" presStyleCnt="1" custScaleX="456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BC40DD-A56F-45FA-AD0A-92237C1F4A67}" type="pres">
      <dgm:prSet presAssocID="{3F652EEA-9159-4802-9294-1E9A379EEEC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384C0BD-1333-4699-9D6A-2FC2734E738D}" type="pres">
      <dgm:prSet presAssocID="{3F652EEA-9159-4802-9294-1E9A379EEEC0}" presName="hierChild2" presStyleCnt="0"/>
      <dgm:spPr/>
    </dgm:pt>
    <dgm:pt modelId="{DC00F6EA-8904-4956-8580-7E055875EE55}" type="pres">
      <dgm:prSet presAssocID="{D9320FBD-44B6-41F9-B7C4-119222BB982E}" presName="Name37" presStyleLbl="parChTrans1D2" presStyleIdx="0" presStyleCnt="7" custSzX="126028"/>
      <dgm:spPr/>
      <dgm:t>
        <a:bodyPr/>
        <a:lstStyle/>
        <a:p>
          <a:endParaRPr lang="ru-RU"/>
        </a:p>
      </dgm:t>
    </dgm:pt>
    <dgm:pt modelId="{CEC541F2-A3EC-44F8-A2CC-1FFF3113806E}" type="pres">
      <dgm:prSet presAssocID="{9884CF5E-B5B6-49C7-BE3E-8AF38DDDA357}" presName="hierRoot2" presStyleCnt="0">
        <dgm:presLayoutVars>
          <dgm:hierBranch val="init"/>
        </dgm:presLayoutVars>
      </dgm:prSet>
      <dgm:spPr/>
    </dgm:pt>
    <dgm:pt modelId="{ABAC9B45-0622-4A5B-A994-3A8E071B98A8}" type="pres">
      <dgm:prSet presAssocID="{9884CF5E-B5B6-49C7-BE3E-8AF38DDDA357}" presName="rootComposite" presStyleCnt="0"/>
      <dgm:spPr/>
    </dgm:pt>
    <dgm:pt modelId="{08F76A5A-4506-445A-BA6F-3945D499CC05}" type="pres">
      <dgm:prSet presAssocID="{9884CF5E-B5B6-49C7-BE3E-8AF38DDDA357}" presName="rootText" presStyleLbl="node2" presStyleIdx="0" presStyleCnt="1" custScaleX="4987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1D151F-61E9-41DD-9639-CD24BBFA20C5}" type="pres">
      <dgm:prSet presAssocID="{9884CF5E-B5B6-49C7-BE3E-8AF38DDDA357}" presName="rootConnector" presStyleLbl="node2" presStyleIdx="0" presStyleCnt="1"/>
      <dgm:spPr/>
      <dgm:t>
        <a:bodyPr/>
        <a:lstStyle/>
        <a:p>
          <a:endParaRPr lang="ru-RU"/>
        </a:p>
      </dgm:t>
    </dgm:pt>
    <dgm:pt modelId="{7B443363-5BEA-49F6-A62B-743ACBF304BD}" type="pres">
      <dgm:prSet presAssocID="{9884CF5E-B5B6-49C7-BE3E-8AF38DDDA357}" presName="hierChild4" presStyleCnt="0"/>
      <dgm:spPr/>
    </dgm:pt>
    <dgm:pt modelId="{F4626E62-DA36-4F12-B0A1-306579D33BE4}" type="pres">
      <dgm:prSet presAssocID="{9884CF5E-B5B6-49C7-BE3E-8AF38DDDA357}" presName="hierChild5" presStyleCnt="0"/>
      <dgm:spPr/>
    </dgm:pt>
    <dgm:pt modelId="{888D6DC7-FC57-4572-90DB-D1C8CFACFF80}" type="pres">
      <dgm:prSet presAssocID="{3F652EEA-9159-4802-9294-1E9A379EEEC0}" presName="hierChild3" presStyleCnt="0"/>
      <dgm:spPr/>
    </dgm:pt>
    <dgm:pt modelId="{F995EFA1-9BF3-4816-BBEC-14DAC0C5DEC0}" type="pres">
      <dgm:prSet presAssocID="{074591E9-4D59-48AE-80BD-206874FF5A8E}" presName="Name111" presStyleLbl="parChTrans1D2" presStyleIdx="1" presStyleCnt="7" custSzX="197885"/>
      <dgm:spPr/>
      <dgm:t>
        <a:bodyPr/>
        <a:lstStyle/>
        <a:p>
          <a:endParaRPr lang="ru-RU"/>
        </a:p>
      </dgm:t>
    </dgm:pt>
    <dgm:pt modelId="{F6E19477-20F1-4B17-A004-0B76FF4FCE06}" type="pres">
      <dgm:prSet presAssocID="{1C981817-21EB-41C1-B7EB-984DC1A5EFA5}" presName="hierRoot3" presStyleCnt="0">
        <dgm:presLayoutVars>
          <dgm:hierBranch val="init"/>
        </dgm:presLayoutVars>
      </dgm:prSet>
      <dgm:spPr/>
    </dgm:pt>
    <dgm:pt modelId="{4D3C7BF5-CD7C-4570-BD6B-32A3AF36121C}" type="pres">
      <dgm:prSet presAssocID="{1C981817-21EB-41C1-B7EB-984DC1A5EFA5}" presName="rootComposite3" presStyleCnt="0"/>
      <dgm:spPr/>
    </dgm:pt>
    <dgm:pt modelId="{20AF02B2-3904-411D-8BCD-BB018B803403}" type="pres">
      <dgm:prSet presAssocID="{1C981817-21EB-41C1-B7EB-984DC1A5EFA5}" presName="rootText3" presStyleLbl="asst1" presStyleIdx="0" presStyleCnt="6" custScaleX="2526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E1478B-DDE3-41A3-B8A2-CB094D88E02E}" type="pres">
      <dgm:prSet presAssocID="{1C981817-21EB-41C1-B7EB-984DC1A5EFA5}" presName="rootConnector3" presStyleLbl="asst1" presStyleIdx="0" presStyleCnt="6"/>
      <dgm:spPr/>
      <dgm:t>
        <a:bodyPr/>
        <a:lstStyle/>
        <a:p>
          <a:endParaRPr lang="ru-RU"/>
        </a:p>
      </dgm:t>
    </dgm:pt>
    <dgm:pt modelId="{23E420D2-ABE8-4F98-86AE-DAA43A04C2C1}" type="pres">
      <dgm:prSet presAssocID="{1C981817-21EB-41C1-B7EB-984DC1A5EFA5}" presName="hierChild6" presStyleCnt="0"/>
      <dgm:spPr/>
    </dgm:pt>
    <dgm:pt modelId="{C9BC3D82-F428-42B9-8DEB-7AC22458D114}" type="pres">
      <dgm:prSet presAssocID="{1C981817-21EB-41C1-B7EB-984DC1A5EFA5}" presName="hierChild7" presStyleCnt="0"/>
      <dgm:spPr/>
    </dgm:pt>
    <dgm:pt modelId="{AF5C19A5-7D83-47A8-AB3D-C789F3053292}" type="pres">
      <dgm:prSet presAssocID="{8189BD57-BAA5-491E-BB6F-B2EC03FFC0DF}" presName="Name111" presStyleLbl="parChTrans1D2" presStyleIdx="2" presStyleCnt="7" custSzX="197885"/>
      <dgm:spPr/>
      <dgm:t>
        <a:bodyPr/>
        <a:lstStyle/>
        <a:p>
          <a:endParaRPr lang="ru-RU"/>
        </a:p>
      </dgm:t>
    </dgm:pt>
    <dgm:pt modelId="{D6A8D4C4-3687-4880-A3D8-53FDB9AD8941}" type="pres">
      <dgm:prSet presAssocID="{EE712D20-C80A-4419-A591-E11085A6EA34}" presName="hierRoot3" presStyleCnt="0">
        <dgm:presLayoutVars>
          <dgm:hierBranch val="init"/>
        </dgm:presLayoutVars>
      </dgm:prSet>
      <dgm:spPr/>
    </dgm:pt>
    <dgm:pt modelId="{249CD37C-568B-4DD4-8685-D83AEC79FDAE}" type="pres">
      <dgm:prSet presAssocID="{EE712D20-C80A-4419-A591-E11085A6EA34}" presName="rootComposite3" presStyleCnt="0"/>
      <dgm:spPr/>
    </dgm:pt>
    <dgm:pt modelId="{98E11E3C-854F-430E-AE8F-3E7D7565456D}" type="pres">
      <dgm:prSet presAssocID="{EE712D20-C80A-4419-A591-E11085A6EA34}" presName="rootText3" presStyleLbl="asst1" presStyleIdx="1" presStyleCnt="6" custScaleX="2526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FCE6B6-5115-43A1-BD23-632691E67C8D}" type="pres">
      <dgm:prSet presAssocID="{EE712D20-C80A-4419-A591-E11085A6EA34}" presName="rootConnector3" presStyleLbl="asst1" presStyleIdx="1" presStyleCnt="6"/>
      <dgm:spPr/>
      <dgm:t>
        <a:bodyPr/>
        <a:lstStyle/>
        <a:p>
          <a:endParaRPr lang="ru-RU"/>
        </a:p>
      </dgm:t>
    </dgm:pt>
    <dgm:pt modelId="{F12BB4A8-106E-4117-9325-3BFCF99E732E}" type="pres">
      <dgm:prSet presAssocID="{EE712D20-C80A-4419-A591-E11085A6EA34}" presName="hierChild6" presStyleCnt="0"/>
      <dgm:spPr/>
    </dgm:pt>
    <dgm:pt modelId="{4C5A4E2C-9151-4335-8E03-B7BCFB6FCC9D}" type="pres">
      <dgm:prSet presAssocID="{EE712D20-C80A-4419-A591-E11085A6EA34}" presName="hierChild7" presStyleCnt="0"/>
      <dgm:spPr/>
    </dgm:pt>
    <dgm:pt modelId="{3626F7AE-03CC-438D-B4BE-00EE429BE29B}" type="pres">
      <dgm:prSet presAssocID="{495121D9-54C1-423F-904E-00FFFEA57247}" presName="Name111" presStyleLbl="parChTrans1D2" presStyleIdx="3" presStyleCnt="7" custSzX="197885"/>
      <dgm:spPr/>
      <dgm:t>
        <a:bodyPr/>
        <a:lstStyle/>
        <a:p>
          <a:endParaRPr lang="ru-RU"/>
        </a:p>
      </dgm:t>
    </dgm:pt>
    <dgm:pt modelId="{A85A4BBB-8A2E-4F82-B098-0895A98FE302}" type="pres">
      <dgm:prSet presAssocID="{74063821-92CB-4F4C-8D6A-604B8AB0EEEF}" presName="hierRoot3" presStyleCnt="0">
        <dgm:presLayoutVars>
          <dgm:hierBranch val="init"/>
        </dgm:presLayoutVars>
      </dgm:prSet>
      <dgm:spPr/>
    </dgm:pt>
    <dgm:pt modelId="{0267C216-CAB9-43DD-9442-5610FED95E42}" type="pres">
      <dgm:prSet presAssocID="{74063821-92CB-4F4C-8D6A-604B8AB0EEEF}" presName="rootComposite3" presStyleCnt="0"/>
      <dgm:spPr/>
    </dgm:pt>
    <dgm:pt modelId="{19E62331-21A9-4FF5-9369-4C84743E281B}" type="pres">
      <dgm:prSet presAssocID="{74063821-92CB-4F4C-8D6A-604B8AB0EEEF}" presName="rootText3" presStyleLbl="asst1" presStyleIdx="2" presStyleCnt="6" custScaleX="2526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1FD5C1-C9CD-4EBB-9E26-7E78267A5A09}" type="pres">
      <dgm:prSet presAssocID="{74063821-92CB-4F4C-8D6A-604B8AB0EEEF}" presName="rootConnector3" presStyleLbl="asst1" presStyleIdx="2" presStyleCnt="6"/>
      <dgm:spPr/>
      <dgm:t>
        <a:bodyPr/>
        <a:lstStyle/>
        <a:p>
          <a:endParaRPr lang="ru-RU"/>
        </a:p>
      </dgm:t>
    </dgm:pt>
    <dgm:pt modelId="{D8D59F5F-07E2-48FA-B4B8-F51FF1E9ED71}" type="pres">
      <dgm:prSet presAssocID="{74063821-92CB-4F4C-8D6A-604B8AB0EEEF}" presName="hierChild6" presStyleCnt="0"/>
      <dgm:spPr/>
    </dgm:pt>
    <dgm:pt modelId="{79ED98CC-D572-435D-AFA7-374881012D84}" type="pres">
      <dgm:prSet presAssocID="{74063821-92CB-4F4C-8D6A-604B8AB0EEEF}" presName="hierChild7" presStyleCnt="0"/>
      <dgm:spPr/>
    </dgm:pt>
    <dgm:pt modelId="{6EB13916-8023-4051-8DF4-F5C86F0FA2A7}" type="pres">
      <dgm:prSet presAssocID="{2CF09486-221F-415B-A101-F9945CF9BA6D}" presName="Name111" presStyleLbl="parChTrans1D2" presStyleIdx="4" presStyleCnt="7" custSzX="197885"/>
      <dgm:spPr/>
      <dgm:t>
        <a:bodyPr/>
        <a:lstStyle/>
        <a:p>
          <a:endParaRPr lang="ru-RU"/>
        </a:p>
      </dgm:t>
    </dgm:pt>
    <dgm:pt modelId="{D5F2381C-7C60-424C-9C2B-2E29E77CE290}" type="pres">
      <dgm:prSet presAssocID="{4122B32C-08F5-44E6-AFDB-EDC583D9269E}" presName="hierRoot3" presStyleCnt="0">
        <dgm:presLayoutVars>
          <dgm:hierBranch val="init"/>
        </dgm:presLayoutVars>
      </dgm:prSet>
      <dgm:spPr/>
    </dgm:pt>
    <dgm:pt modelId="{E9D7116E-7F80-47B0-B4DF-F87AAFC6DEA8}" type="pres">
      <dgm:prSet presAssocID="{4122B32C-08F5-44E6-AFDB-EDC583D9269E}" presName="rootComposite3" presStyleCnt="0"/>
      <dgm:spPr/>
    </dgm:pt>
    <dgm:pt modelId="{A0D98309-2A5E-415B-BAE6-5096DAED9A92}" type="pres">
      <dgm:prSet presAssocID="{4122B32C-08F5-44E6-AFDB-EDC583D9269E}" presName="rootText3" presStyleLbl="asst1" presStyleIdx="3" presStyleCnt="6" custScaleX="2526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91D060-0A6B-4846-96DF-19FF38FD0084}" type="pres">
      <dgm:prSet presAssocID="{4122B32C-08F5-44E6-AFDB-EDC583D9269E}" presName="rootConnector3" presStyleLbl="asst1" presStyleIdx="3" presStyleCnt="6"/>
      <dgm:spPr/>
      <dgm:t>
        <a:bodyPr/>
        <a:lstStyle/>
        <a:p>
          <a:endParaRPr lang="ru-RU"/>
        </a:p>
      </dgm:t>
    </dgm:pt>
    <dgm:pt modelId="{3C381018-7D2E-4138-A4EE-0AAC21302BB7}" type="pres">
      <dgm:prSet presAssocID="{4122B32C-08F5-44E6-AFDB-EDC583D9269E}" presName="hierChild6" presStyleCnt="0"/>
      <dgm:spPr/>
    </dgm:pt>
    <dgm:pt modelId="{E99EFC50-3937-4849-8514-B5E18352E8C4}" type="pres">
      <dgm:prSet presAssocID="{4122B32C-08F5-44E6-AFDB-EDC583D9269E}" presName="hierChild7" presStyleCnt="0"/>
      <dgm:spPr/>
    </dgm:pt>
    <dgm:pt modelId="{627524BB-A2C2-45A0-81C4-A078F2C5BC18}" type="pres">
      <dgm:prSet presAssocID="{2A110644-010D-44BB-9B24-8F65629E8019}" presName="Name111" presStyleLbl="parChTrans1D2" presStyleIdx="5" presStyleCnt="7" custSzX="197885"/>
      <dgm:spPr/>
      <dgm:t>
        <a:bodyPr/>
        <a:lstStyle/>
        <a:p>
          <a:endParaRPr lang="ru-RU"/>
        </a:p>
      </dgm:t>
    </dgm:pt>
    <dgm:pt modelId="{7F815BEF-3D5B-4859-BF3D-80B82F8FAF7D}" type="pres">
      <dgm:prSet presAssocID="{C1C8B497-2811-43AF-8B79-35636AA16B64}" presName="hierRoot3" presStyleCnt="0">
        <dgm:presLayoutVars>
          <dgm:hierBranch val="init"/>
        </dgm:presLayoutVars>
      </dgm:prSet>
      <dgm:spPr/>
    </dgm:pt>
    <dgm:pt modelId="{DF8D9CF8-7B7C-4AA6-BFF4-973A3E942367}" type="pres">
      <dgm:prSet presAssocID="{C1C8B497-2811-43AF-8B79-35636AA16B64}" presName="rootComposite3" presStyleCnt="0"/>
      <dgm:spPr/>
    </dgm:pt>
    <dgm:pt modelId="{776C3906-E1D1-4961-9086-72D3E8483C6D}" type="pres">
      <dgm:prSet presAssocID="{C1C8B497-2811-43AF-8B79-35636AA16B64}" presName="rootText3" presStyleLbl="asst1" presStyleIdx="4" presStyleCnt="6" custScaleX="2526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F4DC65-6E36-4790-B9D2-76AD4C244B5D}" type="pres">
      <dgm:prSet presAssocID="{C1C8B497-2811-43AF-8B79-35636AA16B64}" presName="rootConnector3" presStyleLbl="asst1" presStyleIdx="4" presStyleCnt="6"/>
      <dgm:spPr/>
      <dgm:t>
        <a:bodyPr/>
        <a:lstStyle/>
        <a:p>
          <a:endParaRPr lang="ru-RU"/>
        </a:p>
      </dgm:t>
    </dgm:pt>
    <dgm:pt modelId="{FBEAC939-5CF6-419F-B7A7-D91D0040F4F3}" type="pres">
      <dgm:prSet presAssocID="{C1C8B497-2811-43AF-8B79-35636AA16B64}" presName="hierChild6" presStyleCnt="0"/>
      <dgm:spPr/>
    </dgm:pt>
    <dgm:pt modelId="{16975942-271F-48B3-90C7-168F8C541B85}" type="pres">
      <dgm:prSet presAssocID="{C1C8B497-2811-43AF-8B79-35636AA16B64}" presName="hierChild7" presStyleCnt="0"/>
      <dgm:spPr/>
    </dgm:pt>
    <dgm:pt modelId="{D94F0D93-F325-4A4A-979B-9408AD1B4DD7}" type="pres">
      <dgm:prSet presAssocID="{D1DFAA22-32BF-4A83-95B2-A5E9E15758EA}" presName="Name111" presStyleLbl="parChTrans1D2" presStyleIdx="6" presStyleCnt="7" custSzX="197885"/>
      <dgm:spPr/>
      <dgm:t>
        <a:bodyPr/>
        <a:lstStyle/>
        <a:p>
          <a:endParaRPr lang="ru-RU"/>
        </a:p>
      </dgm:t>
    </dgm:pt>
    <dgm:pt modelId="{7AE72593-97A7-4133-ADFB-78230FB2C06C}" type="pres">
      <dgm:prSet presAssocID="{DC667916-C1D0-4190-BA50-E40CDB135596}" presName="hierRoot3" presStyleCnt="0">
        <dgm:presLayoutVars>
          <dgm:hierBranch val="init"/>
        </dgm:presLayoutVars>
      </dgm:prSet>
      <dgm:spPr/>
    </dgm:pt>
    <dgm:pt modelId="{3084B1D3-8E57-4EEE-B931-D97363DD31B0}" type="pres">
      <dgm:prSet presAssocID="{DC667916-C1D0-4190-BA50-E40CDB135596}" presName="rootComposite3" presStyleCnt="0"/>
      <dgm:spPr/>
    </dgm:pt>
    <dgm:pt modelId="{F1705564-4698-4981-A2FE-DDF1CE52FA0F}" type="pres">
      <dgm:prSet presAssocID="{DC667916-C1D0-4190-BA50-E40CDB135596}" presName="rootText3" presStyleLbl="asst1" presStyleIdx="5" presStyleCnt="6" custScaleX="2526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D0072D-F988-4A51-84C1-F639E653564F}" type="pres">
      <dgm:prSet presAssocID="{DC667916-C1D0-4190-BA50-E40CDB135596}" presName="rootConnector3" presStyleLbl="asst1" presStyleIdx="5" presStyleCnt="6"/>
      <dgm:spPr/>
      <dgm:t>
        <a:bodyPr/>
        <a:lstStyle/>
        <a:p>
          <a:endParaRPr lang="ru-RU"/>
        </a:p>
      </dgm:t>
    </dgm:pt>
    <dgm:pt modelId="{5388065F-CA93-4977-91E4-EE08DF6A3991}" type="pres">
      <dgm:prSet presAssocID="{DC667916-C1D0-4190-BA50-E40CDB135596}" presName="hierChild6" presStyleCnt="0"/>
      <dgm:spPr/>
    </dgm:pt>
    <dgm:pt modelId="{2AE779F9-DB47-4505-AA0C-C1B6B49BFAD8}" type="pres">
      <dgm:prSet presAssocID="{DC667916-C1D0-4190-BA50-E40CDB135596}" presName="hierChild7" presStyleCnt="0"/>
      <dgm:spPr/>
    </dgm:pt>
  </dgm:ptLst>
  <dgm:cxnLst>
    <dgm:cxn modelId="{57974A55-6125-4EA7-B6E6-620642DC3362}" type="presOf" srcId="{DC667916-C1D0-4190-BA50-E40CDB135596}" destId="{F1705564-4698-4981-A2FE-DDF1CE52FA0F}" srcOrd="0" destOrd="0" presId="urn:microsoft.com/office/officeart/2005/8/layout/orgChart1"/>
    <dgm:cxn modelId="{A77DF6DB-C4C5-43B2-A9A2-01EF4F76CD9E}" type="presOf" srcId="{074591E9-4D59-48AE-80BD-206874FF5A8E}" destId="{F995EFA1-9BF3-4816-BBEC-14DAC0C5DEC0}" srcOrd="0" destOrd="0" presId="urn:microsoft.com/office/officeart/2005/8/layout/orgChart1"/>
    <dgm:cxn modelId="{A3A1A71A-808B-480D-8DC9-8DC1A8649F39}" type="presOf" srcId="{74063821-92CB-4F4C-8D6A-604B8AB0EEEF}" destId="{A61FD5C1-C9CD-4EBB-9E26-7E78267A5A09}" srcOrd="1" destOrd="0" presId="urn:microsoft.com/office/officeart/2005/8/layout/orgChart1"/>
    <dgm:cxn modelId="{E6DD5B9A-3BB2-4988-8E85-8A51A269EE86}" type="presOf" srcId="{9884CF5E-B5B6-49C7-BE3E-8AF38DDDA357}" destId="{971D151F-61E9-41DD-9639-CD24BBFA20C5}" srcOrd="1" destOrd="0" presId="urn:microsoft.com/office/officeart/2005/8/layout/orgChart1"/>
    <dgm:cxn modelId="{775BDD22-5D02-4B5E-98A5-C8E71B38A06F}" type="presOf" srcId="{E88792D9-CC6B-425B-B170-AF3500BECD09}" destId="{FA9D90D1-9CA4-4CE9-AF0A-AB66C43ADC09}" srcOrd="0" destOrd="0" presId="urn:microsoft.com/office/officeart/2005/8/layout/orgChart1"/>
    <dgm:cxn modelId="{E92225FF-114F-4E71-B927-16BE4260CD4B}" type="presOf" srcId="{3F652EEA-9159-4802-9294-1E9A379EEEC0}" destId="{28982DCF-E2B1-4344-8094-6CEAA76E1634}" srcOrd="0" destOrd="0" presId="urn:microsoft.com/office/officeart/2005/8/layout/orgChart1"/>
    <dgm:cxn modelId="{41A2ADCC-219F-41CF-A252-537BF8235604}" type="presOf" srcId="{3F652EEA-9159-4802-9294-1E9A379EEEC0}" destId="{B2BC40DD-A56F-45FA-AD0A-92237C1F4A67}" srcOrd="1" destOrd="0" presId="urn:microsoft.com/office/officeart/2005/8/layout/orgChart1"/>
    <dgm:cxn modelId="{C8FDF0D3-E5A9-406E-A444-F7BDC754DC3F}" type="presOf" srcId="{9884CF5E-B5B6-49C7-BE3E-8AF38DDDA357}" destId="{08F76A5A-4506-445A-BA6F-3945D499CC05}" srcOrd="0" destOrd="0" presId="urn:microsoft.com/office/officeart/2005/8/layout/orgChart1"/>
    <dgm:cxn modelId="{5C12483A-2431-4549-B9D8-420358FB8D76}" type="presOf" srcId="{C1C8B497-2811-43AF-8B79-35636AA16B64}" destId="{A3F4DC65-6E36-4790-B9D2-76AD4C244B5D}" srcOrd="1" destOrd="0" presId="urn:microsoft.com/office/officeart/2005/8/layout/orgChart1"/>
    <dgm:cxn modelId="{C40587FD-F8E1-400E-8E6B-255D3237F868}" type="presOf" srcId="{4122B32C-08F5-44E6-AFDB-EDC583D9269E}" destId="{A0D98309-2A5E-415B-BAE6-5096DAED9A92}" srcOrd="0" destOrd="0" presId="urn:microsoft.com/office/officeart/2005/8/layout/orgChart1"/>
    <dgm:cxn modelId="{B345AC58-F079-47BE-922D-C9F071B18722}" type="presOf" srcId="{2A110644-010D-44BB-9B24-8F65629E8019}" destId="{627524BB-A2C2-45A0-81C4-A078F2C5BC18}" srcOrd="0" destOrd="0" presId="urn:microsoft.com/office/officeart/2005/8/layout/orgChart1"/>
    <dgm:cxn modelId="{434358C7-296C-4A88-96B4-D7250169BAA9}" type="presOf" srcId="{1C981817-21EB-41C1-B7EB-984DC1A5EFA5}" destId="{DCE1478B-DDE3-41A3-B8A2-CB094D88E02E}" srcOrd="1" destOrd="0" presId="urn:microsoft.com/office/officeart/2005/8/layout/orgChart1"/>
    <dgm:cxn modelId="{D0AA9EFD-3515-496D-BF06-A2107749305A}" type="presOf" srcId="{C1C8B497-2811-43AF-8B79-35636AA16B64}" destId="{776C3906-E1D1-4961-9086-72D3E8483C6D}" srcOrd="0" destOrd="0" presId="urn:microsoft.com/office/officeart/2005/8/layout/orgChart1"/>
    <dgm:cxn modelId="{9979F7D0-78D8-4F9D-93D7-D89E062CCD4F}" type="presOf" srcId="{DC667916-C1D0-4190-BA50-E40CDB135596}" destId="{7CD0072D-F988-4A51-84C1-F639E653564F}" srcOrd="1" destOrd="0" presId="urn:microsoft.com/office/officeart/2005/8/layout/orgChart1"/>
    <dgm:cxn modelId="{A4E62BA4-CC70-499C-A8C5-3FE25BD79311}" srcId="{E88792D9-CC6B-425B-B170-AF3500BECD09}" destId="{3F652EEA-9159-4802-9294-1E9A379EEEC0}" srcOrd="0" destOrd="0" parTransId="{6F78F86D-0121-4168-9002-6D44AE63011E}" sibTransId="{0502387D-7234-467F-B1BD-1E739FE43494}"/>
    <dgm:cxn modelId="{86370E24-9DA8-42AF-AC3C-67A5A1EBF6A9}" srcId="{3F652EEA-9159-4802-9294-1E9A379EEEC0}" destId="{1C981817-21EB-41C1-B7EB-984DC1A5EFA5}" srcOrd="0" destOrd="0" parTransId="{074591E9-4D59-48AE-80BD-206874FF5A8E}" sibTransId="{6F3FDC9F-ADD9-4B3C-A223-FFE7E868F8A8}"/>
    <dgm:cxn modelId="{91A09B31-A66C-40E0-AFB2-E96DCD5174F0}" srcId="{3F652EEA-9159-4802-9294-1E9A379EEEC0}" destId="{DC667916-C1D0-4190-BA50-E40CDB135596}" srcOrd="5" destOrd="0" parTransId="{D1DFAA22-32BF-4A83-95B2-A5E9E15758EA}" sibTransId="{CDF749C0-DE39-4485-9C24-5753E1C0B097}"/>
    <dgm:cxn modelId="{B3027BC4-0076-477C-AD78-BAC7E98F5CCA}" type="presOf" srcId="{74063821-92CB-4F4C-8D6A-604B8AB0EEEF}" destId="{19E62331-21A9-4FF5-9369-4C84743E281B}" srcOrd="0" destOrd="0" presId="urn:microsoft.com/office/officeart/2005/8/layout/orgChart1"/>
    <dgm:cxn modelId="{020DB24F-9CFE-4F7C-B6E8-9E21FFAA87C3}" type="presOf" srcId="{1C981817-21EB-41C1-B7EB-984DC1A5EFA5}" destId="{20AF02B2-3904-411D-8BCD-BB018B803403}" srcOrd="0" destOrd="0" presId="urn:microsoft.com/office/officeart/2005/8/layout/orgChart1"/>
    <dgm:cxn modelId="{F19F7AA0-19B1-42D9-8F39-68F9A1BDE631}" type="presOf" srcId="{EE712D20-C80A-4419-A591-E11085A6EA34}" destId="{98E11E3C-854F-430E-AE8F-3E7D7565456D}" srcOrd="0" destOrd="0" presId="urn:microsoft.com/office/officeart/2005/8/layout/orgChart1"/>
    <dgm:cxn modelId="{250DF289-2C05-430B-AD0B-80004B15135E}" srcId="{3F652EEA-9159-4802-9294-1E9A379EEEC0}" destId="{EE712D20-C80A-4419-A591-E11085A6EA34}" srcOrd="1" destOrd="0" parTransId="{8189BD57-BAA5-491E-BB6F-B2EC03FFC0DF}" sibTransId="{34988EFC-2B4C-4F9C-8DF4-2418551718D3}"/>
    <dgm:cxn modelId="{0B82504B-0B7B-4E78-80C2-A1DB64AC9D66}" srcId="{3F652EEA-9159-4802-9294-1E9A379EEEC0}" destId="{C1C8B497-2811-43AF-8B79-35636AA16B64}" srcOrd="4" destOrd="0" parTransId="{2A110644-010D-44BB-9B24-8F65629E8019}" sibTransId="{74B1F946-C90A-4606-897E-11D6B6501DC0}"/>
    <dgm:cxn modelId="{D7A33C44-FFCD-4F62-8A05-D87BE52FF0C8}" srcId="{3F652EEA-9159-4802-9294-1E9A379EEEC0}" destId="{74063821-92CB-4F4C-8D6A-604B8AB0EEEF}" srcOrd="2" destOrd="0" parTransId="{495121D9-54C1-423F-904E-00FFFEA57247}" sibTransId="{FABDE38B-9ACB-4ADA-AA3D-A9361A73637A}"/>
    <dgm:cxn modelId="{74F59D99-BCDF-4C62-AD2D-A36791BEEA7A}" type="presOf" srcId="{495121D9-54C1-423F-904E-00FFFEA57247}" destId="{3626F7AE-03CC-438D-B4BE-00EE429BE29B}" srcOrd="0" destOrd="0" presId="urn:microsoft.com/office/officeart/2005/8/layout/orgChart1"/>
    <dgm:cxn modelId="{747E9459-FF52-4F76-9DD2-028FBF2115EE}" type="presOf" srcId="{EE712D20-C80A-4419-A591-E11085A6EA34}" destId="{63FCE6B6-5115-43A1-BD23-632691E67C8D}" srcOrd="1" destOrd="0" presId="urn:microsoft.com/office/officeart/2005/8/layout/orgChart1"/>
    <dgm:cxn modelId="{22BC51B9-F18C-476A-9BBA-1F0BE27E08CA}" type="presOf" srcId="{4122B32C-08F5-44E6-AFDB-EDC583D9269E}" destId="{DB91D060-0A6B-4846-96DF-19FF38FD0084}" srcOrd="1" destOrd="0" presId="urn:microsoft.com/office/officeart/2005/8/layout/orgChart1"/>
    <dgm:cxn modelId="{6C43161E-0FF1-4CF4-B7D4-CF3BAED84488}" type="presOf" srcId="{2CF09486-221F-415B-A101-F9945CF9BA6D}" destId="{6EB13916-8023-4051-8DF4-F5C86F0FA2A7}" srcOrd="0" destOrd="0" presId="urn:microsoft.com/office/officeart/2005/8/layout/orgChart1"/>
    <dgm:cxn modelId="{92505DA0-7BC8-45DC-8B7B-AB2875D87C60}" type="presOf" srcId="{D1DFAA22-32BF-4A83-95B2-A5E9E15758EA}" destId="{D94F0D93-F325-4A4A-979B-9408AD1B4DD7}" srcOrd="0" destOrd="0" presId="urn:microsoft.com/office/officeart/2005/8/layout/orgChart1"/>
    <dgm:cxn modelId="{30BF8C2F-F853-4ACB-9D17-7D6E4E9947B7}" type="presOf" srcId="{8189BD57-BAA5-491E-BB6F-B2EC03FFC0DF}" destId="{AF5C19A5-7D83-47A8-AB3D-C789F3053292}" srcOrd="0" destOrd="0" presId="urn:microsoft.com/office/officeart/2005/8/layout/orgChart1"/>
    <dgm:cxn modelId="{8392863A-37DD-4483-BA6D-E6C1F44F43C8}" srcId="{3F652EEA-9159-4802-9294-1E9A379EEEC0}" destId="{9884CF5E-B5B6-49C7-BE3E-8AF38DDDA357}" srcOrd="6" destOrd="0" parTransId="{D9320FBD-44B6-41F9-B7C4-119222BB982E}" sibTransId="{1AA02F52-7FA9-4313-932F-16B94745391A}"/>
    <dgm:cxn modelId="{4FDD1A5D-0F38-4C3C-A9C6-4536C9876DDF}" type="presOf" srcId="{D9320FBD-44B6-41F9-B7C4-119222BB982E}" destId="{DC00F6EA-8904-4956-8580-7E055875EE55}" srcOrd="0" destOrd="0" presId="urn:microsoft.com/office/officeart/2005/8/layout/orgChart1"/>
    <dgm:cxn modelId="{614A5552-CB55-4B35-8FA2-BF7333147988}" srcId="{3F652EEA-9159-4802-9294-1E9A379EEEC0}" destId="{4122B32C-08F5-44E6-AFDB-EDC583D9269E}" srcOrd="3" destOrd="0" parTransId="{2CF09486-221F-415B-A101-F9945CF9BA6D}" sibTransId="{AFCC7614-337C-4F25-BD0C-EF5EE433A3B0}"/>
    <dgm:cxn modelId="{A5A2ACEC-07DD-4423-B851-604BB0784B14}" type="presParOf" srcId="{FA9D90D1-9CA4-4CE9-AF0A-AB66C43ADC09}" destId="{DBE0F796-7827-4E7E-ADD0-A230DB99E241}" srcOrd="0" destOrd="0" presId="urn:microsoft.com/office/officeart/2005/8/layout/orgChart1"/>
    <dgm:cxn modelId="{CBF75E1E-7103-4853-A7DE-0612100B0924}" type="presParOf" srcId="{DBE0F796-7827-4E7E-ADD0-A230DB99E241}" destId="{B6CC1617-77D4-4766-B06D-3392651D9CAA}" srcOrd="0" destOrd="0" presId="urn:microsoft.com/office/officeart/2005/8/layout/orgChart1"/>
    <dgm:cxn modelId="{5255D980-DD2E-4466-BD04-A71D1A5CC413}" type="presParOf" srcId="{B6CC1617-77D4-4766-B06D-3392651D9CAA}" destId="{28982DCF-E2B1-4344-8094-6CEAA76E1634}" srcOrd="0" destOrd="0" presId="urn:microsoft.com/office/officeart/2005/8/layout/orgChart1"/>
    <dgm:cxn modelId="{811D0011-3B68-438C-9D05-84FB68580D5D}" type="presParOf" srcId="{B6CC1617-77D4-4766-B06D-3392651D9CAA}" destId="{B2BC40DD-A56F-45FA-AD0A-92237C1F4A67}" srcOrd="1" destOrd="0" presId="urn:microsoft.com/office/officeart/2005/8/layout/orgChart1"/>
    <dgm:cxn modelId="{4D77F906-6500-493D-B506-A5FEE67A1FCD}" type="presParOf" srcId="{DBE0F796-7827-4E7E-ADD0-A230DB99E241}" destId="{7384C0BD-1333-4699-9D6A-2FC2734E738D}" srcOrd="1" destOrd="0" presId="urn:microsoft.com/office/officeart/2005/8/layout/orgChart1"/>
    <dgm:cxn modelId="{D0DFB9C3-B8EC-4883-BECD-1F5953A4754F}" type="presParOf" srcId="{7384C0BD-1333-4699-9D6A-2FC2734E738D}" destId="{DC00F6EA-8904-4956-8580-7E055875EE55}" srcOrd="0" destOrd="0" presId="urn:microsoft.com/office/officeart/2005/8/layout/orgChart1"/>
    <dgm:cxn modelId="{51019B7B-5A00-4C3D-B927-2860DAA856BB}" type="presParOf" srcId="{7384C0BD-1333-4699-9D6A-2FC2734E738D}" destId="{CEC541F2-A3EC-44F8-A2CC-1FFF3113806E}" srcOrd="1" destOrd="0" presId="urn:microsoft.com/office/officeart/2005/8/layout/orgChart1"/>
    <dgm:cxn modelId="{E24B24C8-2D89-4A4A-900D-B8C85DA037CD}" type="presParOf" srcId="{CEC541F2-A3EC-44F8-A2CC-1FFF3113806E}" destId="{ABAC9B45-0622-4A5B-A994-3A8E071B98A8}" srcOrd="0" destOrd="0" presId="urn:microsoft.com/office/officeart/2005/8/layout/orgChart1"/>
    <dgm:cxn modelId="{A7604507-7019-4A9C-BB6D-566EC53053FE}" type="presParOf" srcId="{ABAC9B45-0622-4A5B-A994-3A8E071B98A8}" destId="{08F76A5A-4506-445A-BA6F-3945D499CC05}" srcOrd="0" destOrd="0" presId="urn:microsoft.com/office/officeart/2005/8/layout/orgChart1"/>
    <dgm:cxn modelId="{B83604F6-BA85-4213-9375-9A6E0A2205AD}" type="presParOf" srcId="{ABAC9B45-0622-4A5B-A994-3A8E071B98A8}" destId="{971D151F-61E9-41DD-9639-CD24BBFA20C5}" srcOrd="1" destOrd="0" presId="urn:microsoft.com/office/officeart/2005/8/layout/orgChart1"/>
    <dgm:cxn modelId="{24CF8DC7-D80E-4A0D-A098-341B85C6AB79}" type="presParOf" srcId="{CEC541F2-A3EC-44F8-A2CC-1FFF3113806E}" destId="{7B443363-5BEA-49F6-A62B-743ACBF304BD}" srcOrd="1" destOrd="0" presId="urn:microsoft.com/office/officeart/2005/8/layout/orgChart1"/>
    <dgm:cxn modelId="{0B8EF96E-06DD-407A-9C2A-E182C89B49D6}" type="presParOf" srcId="{CEC541F2-A3EC-44F8-A2CC-1FFF3113806E}" destId="{F4626E62-DA36-4F12-B0A1-306579D33BE4}" srcOrd="2" destOrd="0" presId="urn:microsoft.com/office/officeart/2005/8/layout/orgChart1"/>
    <dgm:cxn modelId="{B80E985F-7C9D-4CF8-B95D-25B96D75C754}" type="presParOf" srcId="{DBE0F796-7827-4E7E-ADD0-A230DB99E241}" destId="{888D6DC7-FC57-4572-90DB-D1C8CFACFF80}" srcOrd="2" destOrd="0" presId="urn:microsoft.com/office/officeart/2005/8/layout/orgChart1"/>
    <dgm:cxn modelId="{C0E500F0-2997-4AC2-AF93-6F1239F53D37}" type="presParOf" srcId="{888D6DC7-FC57-4572-90DB-D1C8CFACFF80}" destId="{F995EFA1-9BF3-4816-BBEC-14DAC0C5DEC0}" srcOrd="0" destOrd="0" presId="urn:microsoft.com/office/officeart/2005/8/layout/orgChart1"/>
    <dgm:cxn modelId="{BD070EFF-B3F1-4A19-8628-59980BCB2279}" type="presParOf" srcId="{888D6DC7-FC57-4572-90DB-D1C8CFACFF80}" destId="{F6E19477-20F1-4B17-A004-0B76FF4FCE06}" srcOrd="1" destOrd="0" presId="urn:microsoft.com/office/officeart/2005/8/layout/orgChart1"/>
    <dgm:cxn modelId="{0F0F5D06-2124-461A-BDC1-964BB7044382}" type="presParOf" srcId="{F6E19477-20F1-4B17-A004-0B76FF4FCE06}" destId="{4D3C7BF5-CD7C-4570-BD6B-32A3AF36121C}" srcOrd="0" destOrd="0" presId="urn:microsoft.com/office/officeart/2005/8/layout/orgChart1"/>
    <dgm:cxn modelId="{8BF2EBFE-13E5-46D3-8A84-BE3CDF968C74}" type="presParOf" srcId="{4D3C7BF5-CD7C-4570-BD6B-32A3AF36121C}" destId="{20AF02B2-3904-411D-8BCD-BB018B803403}" srcOrd="0" destOrd="0" presId="urn:microsoft.com/office/officeart/2005/8/layout/orgChart1"/>
    <dgm:cxn modelId="{E3C83CA9-1ACA-47C5-8930-61CF75A02077}" type="presParOf" srcId="{4D3C7BF5-CD7C-4570-BD6B-32A3AF36121C}" destId="{DCE1478B-DDE3-41A3-B8A2-CB094D88E02E}" srcOrd="1" destOrd="0" presId="urn:microsoft.com/office/officeart/2005/8/layout/orgChart1"/>
    <dgm:cxn modelId="{5F1FE89A-CD30-4E05-8146-295110D1720A}" type="presParOf" srcId="{F6E19477-20F1-4B17-A004-0B76FF4FCE06}" destId="{23E420D2-ABE8-4F98-86AE-DAA43A04C2C1}" srcOrd="1" destOrd="0" presId="urn:microsoft.com/office/officeart/2005/8/layout/orgChart1"/>
    <dgm:cxn modelId="{55066C6D-1DFD-4CC5-8860-D3F689191D9E}" type="presParOf" srcId="{F6E19477-20F1-4B17-A004-0B76FF4FCE06}" destId="{C9BC3D82-F428-42B9-8DEB-7AC22458D114}" srcOrd="2" destOrd="0" presId="urn:microsoft.com/office/officeart/2005/8/layout/orgChart1"/>
    <dgm:cxn modelId="{33E7769B-2850-4237-84F4-1CA73335CB36}" type="presParOf" srcId="{888D6DC7-FC57-4572-90DB-D1C8CFACFF80}" destId="{AF5C19A5-7D83-47A8-AB3D-C789F3053292}" srcOrd="2" destOrd="0" presId="urn:microsoft.com/office/officeart/2005/8/layout/orgChart1"/>
    <dgm:cxn modelId="{EAD9CB89-9B70-4E3D-9A21-D8FBE84ED3F3}" type="presParOf" srcId="{888D6DC7-FC57-4572-90DB-D1C8CFACFF80}" destId="{D6A8D4C4-3687-4880-A3D8-53FDB9AD8941}" srcOrd="3" destOrd="0" presId="urn:microsoft.com/office/officeart/2005/8/layout/orgChart1"/>
    <dgm:cxn modelId="{0A367D8E-3C19-4859-A477-8D0D78940FDE}" type="presParOf" srcId="{D6A8D4C4-3687-4880-A3D8-53FDB9AD8941}" destId="{249CD37C-568B-4DD4-8685-D83AEC79FDAE}" srcOrd="0" destOrd="0" presId="urn:microsoft.com/office/officeart/2005/8/layout/orgChart1"/>
    <dgm:cxn modelId="{0CCE42A0-E3FF-43C8-BE82-FC2A84ECB593}" type="presParOf" srcId="{249CD37C-568B-4DD4-8685-D83AEC79FDAE}" destId="{98E11E3C-854F-430E-AE8F-3E7D7565456D}" srcOrd="0" destOrd="0" presId="urn:microsoft.com/office/officeart/2005/8/layout/orgChart1"/>
    <dgm:cxn modelId="{81E859EE-32DA-4DAB-A996-5ED33ECDA956}" type="presParOf" srcId="{249CD37C-568B-4DD4-8685-D83AEC79FDAE}" destId="{63FCE6B6-5115-43A1-BD23-632691E67C8D}" srcOrd="1" destOrd="0" presId="urn:microsoft.com/office/officeart/2005/8/layout/orgChart1"/>
    <dgm:cxn modelId="{D7681571-6F94-4B24-B165-BAFA72524F38}" type="presParOf" srcId="{D6A8D4C4-3687-4880-A3D8-53FDB9AD8941}" destId="{F12BB4A8-106E-4117-9325-3BFCF99E732E}" srcOrd="1" destOrd="0" presId="urn:microsoft.com/office/officeart/2005/8/layout/orgChart1"/>
    <dgm:cxn modelId="{A06EBC33-76B0-4DEB-8B92-55B20B059B4B}" type="presParOf" srcId="{D6A8D4C4-3687-4880-A3D8-53FDB9AD8941}" destId="{4C5A4E2C-9151-4335-8E03-B7BCFB6FCC9D}" srcOrd="2" destOrd="0" presId="urn:microsoft.com/office/officeart/2005/8/layout/orgChart1"/>
    <dgm:cxn modelId="{74267EE7-2C26-411C-9BA1-7767A569ACB1}" type="presParOf" srcId="{888D6DC7-FC57-4572-90DB-D1C8CFACFF80}" destId="{3626F7AE-03CC-438D-B4BE-00EE429BE29B}" srcOrd="4" destOrd="0" presId="urn:microsoft.com/office/officeart/2005/8/layout/orgChart1"/>
    <dgm:cxn modelId="{7A84B8E7-BD04-42E3-B942-7511FCD7C3F1}" type="presParOf" srcId="{888D6DC7-FC57-4572-90DB-D1C8CFACFF80}" destId="{A85A4BBB-8A2E-4F82-B098-0895A98FE302}" srcOrd="5" destOrd="0" presId="urn:microsoft.com/office/officeart/2005/8/layout/orgChart1"/>
    <dgm:cxn modelId="{A3D5D14F-F0E5-4FFD-B7FF-56E622D57527}" type="presParOf" srcId="{A85A4BBB-8A2E-4F82-B098-0895A98FE302}" destId="{0267C216-CAB9-43DD-9442-5610FED95E42}" srcOrd="0" destOrd="0" presId="urn:microsoft.com/office/officeart/2005/8/layout/orgChart1"/>
    <dgm:cxn modelId="{DEFB65E8-A1FB-4680-94C1-166FD511681B}" type="presParOf" srcId="{0267C216-CAB9-43DD-9442-5610FED95E42}" destId="{19E62331-21A9-4FF5-9369-4C84743E281B}" srcOrd="0" destOrd="0" presId="urn:microsoft.com/office/officeart/2005/8/layout/orgChart1"/>
    <dgm:cxn modelId="{896061B7-4CF3-405D-A9D2-4D09D66540CF}" type="presParOf" srcId="{0267C216-CAB9-43DD-9442-5610FED95E42}" destId="{A61FD5C1-C9CD-4EBB-9E26-7E78267A5A09}" srcOrd="1" destOrd="0" presId="urn:microsoft.com/office/officeart/2005/8/layout/orgChart1"/>
    <dgm:cxn modelId="{D124308D-D370-4E12-83C5-86BD7DF2F2E9}" type="presParOf" srcId="{A85A4BBB-8A2E-4F82-B098-0895A98FE302}" destId="{D8D59F5F-07E2-48FA-B4B8-F51FF1E9ED71}" srcOrd="1" destOrd="0" presId="urn:microsoft.com/office/officeart/2005/8/layout/orgChart1"/>
    <dgm:cxn modelId="{7CE92EEC-F55C-4AF2-B841-8548D0881790}" type="presParOf" srcId="{A85A4BBB-8A2E-4F82-B098-0895A98FE302}" destId="{79ED98CC-D572-435D-AFA7-374881012D84}" srcOrd="2" destOrd="0" presId="urn:microsoft.com/office/officeart/2005/8/layout/orgChart1"/>
    <dgm:cxn modelId="{1711BF56-E8F7-453F-BBB9-FBAA586CC678}" type="presParOf" srcId="{888D6DC7-FC57-4572-90DB-D1C8CFACFF80}" destId="{6EB13916-8023-4051-8DF4-F5C86F0FA2A7}" srcOrd="6" destOrd="0" presId="urn:microsoft.com/office/officeart/2005/8/layout/orgChart1"/>
    <dgm:cxn modelId="{C130EC24-5D8A-4A1E-929A-5E01A7A2BC36}" type="presParOf" srcId="{888D6DC7-FC57-4572-90DB-D1C8CFACFF80}" destId="{D5F2381C-7C60-424C-9C2B-2E29E77CE290}" srcOrd="7" destOrd="0" presId="urn:microsoft.com/office/officeart/2005/8/layout/orgChart1"/>
    <dgm:cxn modelId="{832AE8E0-7A52-4C1C-9D92-E93F36E87EEC}" type="presParOf" srcId="{D5F2381C-7C60-424C-9C2B-2E29E77CE290}" destId="{E9D7116E-7F80-47B0-B4DF-F87AAFC6DEA8}" srcOrd="0" destOrd="0" presId="urn:microsoft.com/office/officeart/2005/8/layout/orgChart1"/>
    <dgm:cxn modelId="{FE4AC5B3-994F-4E70-8212-7A8CB49B304C}" type="presParOf" srcId="{E9D7116E-7F80-47B0-B4DF-F87AAFC6DEA8}" destId="{A0D98309-2A5E-415B-BAE6-5096DAED9A92}" srcOrd="0" destOrd="0" presId="urn:microsoft.com/office/officeart/2005/8/layout/orgChart1"/>
    <dgm:cxn modelId="{79D39572-15A4-4960-A384-91CEA9127C8D}" type="presParOf" srcId="{E9D7116E-7F80-47B0-B4DF-F87AAFC6DEA8}" destId="{DB91D060-0A6B-4846-96DF-19FF38FD0084}" srcOrd="1" destOrd="0" presId="urn:microsoft.com/office/officeart/2005/8/layout/orgChart1"/>
    <dgm:cxn modelId="{0F1610CE-3B00-47CC-B672-20C2393507AB}" type="presParOf" srcId="{D5F2381C-7C60-424C-9C2B-2E29E77CE290}" destId="{3C381018-7D2E-4138-A4EE-0AAC21302BB7}" srcOrd="1" destOrd="0" presId="urn:microsoft.com/office/officeart/2005/8/layout/orgChart1"/>
    <dgm:cxn modelId="{1B41BEAF-052B-4E87-9DD2-1DA27BDFE58F}" type="presParOf" srcId="{D5F2381C-7C60-424C-9C2B-2E29E77CE290}" destId="{E99EFC50-3937-4849-8514-B5E18352E8C4}" srcOrd="2" destOrd="0" presId="urn:microsoft.com/office/officeart/2005/8/layout/orgChart1"/>
    <dgm:cxn modelId="{DA37F538-B7CE-493D-8B4E-B322CF1EED86}" type="presParOf" srcId="{888D6DC7-FC57-4572-90DB-D1C8CFACFF80}" destId="{627524BB-A2C2-45A0-81C4-A078F2C5BC18}" srcOrd="8" destOrd="0" presId="urn:microsoft.com/office/officeart/2005/8/layout/orgChart1"/>
    <dgm:cxn modelId="{4F1E9248-B18B-47A1-BA72-C26897BB2F61}" type="presParOf" srcId="{888D6DC7-FC57-4572-90DB-D1C8CFACFF80}" destId="{7F815BEF-3D5B-4859-BF3D-80B82F8FAF7D}" srcOrd="9" destOrd="0" presId="urn:microsoft.com/office/officeart/2005/8/layout/orgChart1"/>
    <dgm:cxn modelId="{58BDEACF-AD79-4000-876D-3285E8E9FB2E}" type="presParOf" srcId="{7F815BEF-3D5B-4859-BF3D-80B82F8FAF7D}" destId="{DF8D9CF8-7B7C-4AA6-BFF4-973A3E942367}" srcOrd="0" destOrd="0" presId="urn:microsoft.com/office/officeart/2005/8/layout/orgChart1"/>
    <dgm:cxn modelId="{C614C946-1746-49D7-BCB4-F6155AFBB6BA}" type="presParOf" srcId="{DF8D9CF8-7B7C-4AA6-BFF4-973A3E942367}" destId="{776C3906-E1D1-4961-9086-72D3E8483C6D}" srcOrd="0" destOrd="0" presId="urn:microsoft.com/office/officeart/2005/8/layout/orgChart1"/>
    <dgm:cxn modelId="{A804B8BB-76F9-4B47-B4BC-FBD687391548}" type="presParOf" srcId="{DF8D9CF8-7B7C-4AA6-BFF4-973A3E942367}" destId="{A3F4DC65-6E36-4790-B9D2-76AD4C244B5D}" srcOrd="1" destOrd="0" presId="urn:microsoft.com/office/officeart/2005/8/layout/orgChart1"/>
    <dgm:cxn modelId="{9D6F23F0-EC98-4739-A6D2-629E522D082F}" type="presParOf" srcId="{7F815BEF-3D5B-4859-BF3D-80B82F8FAF7D}" destId="{FBEAC939-5CF6-419F-B7A7-D91D0040F4F3}" srcOrd="1" destOrd="0" presId="urn:microsoft.com/office/officeart/2005/8/layout/orgChart1"/>
    <dgm:cxn modelId="{D0A15E7D-A118-4CD9-92EF-7CEB2E5761F7}" type="presParOf" srcId="{7F815BEF-3D5B-4859-BF3D-80B82F8FAF7D}" destId="{16975942-271F-48B3-90C7-168F8C541B85}" srcOrd="2" destOrd="0" presId="urn:microsoft.com/office/officeart/2005/8/layout/orgChart1"/>
    <dgm:cxn modelId="{4662E3CD-1A40-4C85-95EF-3D91D896B72D}" type="presParOf" srcId="{888D6DC7-FC57-4572-90DB-D1C8CFACFF80}" destId="{D94F0D93-F325-4A4A-979B-9408AD1B4DD7}" srcOrd="10" destOrd="0" presId="urn:microsoft.com/office/officeart/2005/8/layout/orgChart1"/>
    <dgm:cxn modelId="{69ED4EC6-D9A8-40FE-8027-89DBA62DE3CB}" type="presParOf" srcId="{888D6DC7-FC57-4572-90DB-D1C8CFACFF80}" destId="{7AE72593-97A7-4133-ADFB-78230FB2C06C}" srcOrd="11" destOrd="0" presId="urn:microsoft.com/office/officeart/2005/8/layout/orgChart1"/>
    <dgm:cxn modelId="{CEABE801-E7AC-4CE7-AF2F-39FE167624AF}" type="presParOf" srcId="{7AE72593-97A7-4133-ADFB-78230FB2C06C}" destId="{3084B1D3-8E57-4EEE-B931-D97363DD31B0}" srcOrd="0" destOrd="0" presId="urn:microsoft.com/office/officeart/2005/8/layout/orgChart1"/>
    <dgm:cxn modelId="{52EC852D-075B-4BC2-AB68-FD5C8B3C2F51}" type="presParOf" srcId="{3084B1D3-8E57-4EEE-B931-D97363DD31B0}" destId="{F1705564-4698-4981-A2FE-DDF1CE52FA0F}" srcOrd="0" destOrd="0" presId="urn:microsoft.com/office/officeart/2005/8/layout/orgChart1"/>
    <dgm:cxn modelId="{6A47FA3A-F0D9-4DA7-9F8E-C2A993FDAB91}" type="presParOf" srcId="{3084B1D3-8E57-4EEE-B931-D97363DD31B0}" destId="{7CD0072D-F988-4A51-84C1-F639E653564F}" srcOrd="1" destOrd="0" presId="urn:microsoft.com/office/officeart/2005/8/layout/orgChart1"/>
    <dgm:cxn modelId="{F7687EB1-FFB7-4810-BC14-9A9D1D0B23E7}" type="presParOf" srcId="{7AE72593-97A7-4133-ADFB-78230FB2C06C}" destId="{5388065F-CA93-4977-91E4-EE08DF6A3991}" srcOrd="1" destOrd="0" presId="urn:microsoft.com/office/officeart/2005/8/layout/orgChart1"/>
    <dgm:cxn modelId="{83BC5D53-EE30-4E60-B313-68578F5B86D6}" type="presParOf" srcId="{7AE72593-97A7-4133-ADFB-78230FB2C06C}" destId="{2AE779F9-DB47-4505-AA0C-C1B6B49BFA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AC7F1596-1BEF-48A8-922E-4E5A7461A5E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931BE1-8F13-4D70-9149-0E35077B34D7}">
      <dgm:prSet phldrT="[Текст]" custT="1"/>
      <dgm:spPr/>
      <dgm:t>
        <a:bodyPr/>
        <a:lstStyle/>
        <a:p>
          <a:r>
            <a:rPr lang="uk-UA" sz="3200" noProof="0" dirty="0" smtClean="0">
              <a:latin typeface="Times New Roman" pitchFamily="18" charset="0"/>
              <a:cs typeface="Times New Roman" pitchFamily="18" charset="0"/>
            </a:rPr>
            <a:t>Елементи проведення тактичної операції:</a:t>
          </a:r>
          <a:endParaRPr lang="uk-UA" sz="3200" noProof="0" dirty="0">
            <a:latin typeface="Times New Roman" pitchFamily="18" charset="0"/>
            <a:cs typeface="Times New Roman" pitchFamily="18" charset="0"/>
          </a:endParaRPr>
        </a:p>
      </dgm:t>
    </dgm:pt>
    <dgm:pt modelId="{5E97809D-CA36-48F8-8F4B-8035AC1AE3B2}" type="parTrans" cxnId="{E403DC76-2B46-4268-9902-190FB3F908E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B2D1D98-DED9-4698-9C70-DC8E0D884BD4}" type="sibTrans" cxnId="{E403DC76-2B46-4268-9902-190FB3F908E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F49A09-3160-45C7-B811-B5AAE281D5FD}" type="asst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визначення мети операції;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6490517-50A8-4F6A-A338-A3D70F58996C}" type="parTrans" cxnId="{1B216F0F-0BD4-4A2F-99D1-4664329DD7A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0646C94-9CE7-4102-881B-E3C4B7D11337}" type="sibTrans" cxnId="{1B216F0F-0BD4-4A2F-99D1-4664329DD7A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FBC9777-252C-4E4F-823D-F92602A477E4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прийняття рішення про проведення операції;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68F7B51-AB84-4568-AF2F-DC8A01DEE1B9}" type="parTrans" cxnId="{BCB9EAD8-18DC-40BD-A0EF-B1A2353D10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9786076-A5CA-49EB-B626-63EFA48B56D6}" type="sibTrans" cxnId="{BCB9EAD8-18DC-40BD-A0EF-B1A2353D10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D2AC03C-0EE1-417D-BBFF-D4AFD47F2295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розробки моделі та планування тактичних операцій;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8ED636E-CE0D-41E8-9CD8-1544B05CE8E5}" type="parTrans" cxnId="{73CC4C50-DDDD-4696-AC2E-30895FE5B7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4F6CEE5-6D14-4111-9E42-352DECC7CD7F}" type="sibTrans" cxnId="{73CC4C50-DDDD-4696-AC2E-30895FE5B7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546363D-7416-470F-A3B5-A8389F440B24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безпосередньої організації сил і засобів проведення операції;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04376EA-8477-42B0-AACC-256364F6745D}" type="parTrans" cxnId="{D0E9942F-5A57-41D1-ABAF-DE6C7CE4FC2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D94588D-9A81-4BC8-9FB2-03C0BA0E3590}" type="sibTrans" cxnId="{D0E9942F-5A57-41D1-ABAF-DE6C7CE4FC2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E7864CA-DDD8-4587-8C84-282CD4732F92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оперативність при одержанні інформації;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9403F8D-27B3-4212-859D-FBF478060927}" type="parTrans" cxnId="{C74E9F98-1FA5-411B-99DF-78EF5735879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5B9FEEF-C0F9-4C04-98F5-9DC5F626EBF6}" type="sibTrans" cxnId="{C74E9F98-1FA5-411B-99DF-78EF5735879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D361969-8E81-4F7C-958F-FE02E78FEB86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конспіративність збирання інформації;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8571CBF-DCEF-4D3C-81CC-F5C3311B5272}" type="parTrans" cxnId="{8E967FCB-A92A-4EBB-BC89-063B4547FE4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DD81950-7690-4F95-9BFF-F00C7159B270}" type="sibTrans" cxnId="{8E967FCB-A92A-4EBB-BC89-063B4547FE4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197116-5DB4-4234-8388-1DD27775C8FC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постійна перевірка достовірності та надійності інформації;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A33B013-3B19-42B4-834A-DC9C1AA2C53B}" type="parTrans" cxnId="{A99D3CD5-6C45-4A3E-AE10-B7EAF792D42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70BE53-5F18-4ED7-8481-EDE6F3ACA55A}" type="sibTrans" cxnId="{A99D3CD5-6C45-4A3E-AE10-B7EAF792D42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3F9FD20-7809-40BB-ACEA-9BB0C67E8EDA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забезпечення збирання інфо. з використанням найменшої кількості технічних засобів;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F84D884-955A-46A3-8670-0896516F3A3B}" type="parTrans" cxnId="{D1ED25AB-114F-4FAB-9758-378D4F38C7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F2056A-CE7C-4852-A50E-2D94CE73F319}" type="sibTrans" cxnId="{D1ED25AB-114F-4FAB-9758-378D4F38C7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0800752-8BAF-4CBB-98D3-86E09B9D03C7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обов'язковий синтез усіх фактів і відомостей стосовно них в єдиній системі інформації.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239E564-76A7-4C66-B15E-BAA97F174675}" type="parTrans" cxnId="{27D32E36-4136-413B-980A-0DC25F5A6A0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22EA7D8-0F04-48CD-B6C4-FD2D3EA51E9D}" type="sibTrans" cxnId="{27D32E36-4136-413B-980A-0DC25F5A6A0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EE0D36F-F134-44A8-BCBF-089497163E7F}" type="pres">
      <dgm:prSet presAssocID="{AC7F1596-1BEF-48A8-922E-4E5A7461A5E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5C21782-AB2E-4470-9816-06C9D09D796C}" type="pres">
      <dgm:prSet presAssocID="{B8931BE1-8F13-4D70-9149-0E35077B34D7}" presName="hierRoot1" presStyleCnt="0">
        <dgm:presLayoutVars>
          <dgm:hierBranch val="init"/>
        </dgm:presLayoutVars>
      </dgm:prSet>
      <dgm:spPr/>
    </dgm:pt>
    <dgm:pt modelId="{FF1B9D86-17DE-4A16-A081-47D0BEC8B8BE}" type="pres">
      <dgm:prSet presAssocID="{B8931BE1-8F13-4D70-9149-0E35077B34D7}" presName="rootComposite1" presStyleCnt="0"/>
      <dgm:spPr/>
    </dgm:pt>
    <dgm:pt modelId="{C63887A7-C5BC-4557-A98B-C46531927D3B}" type="pres">
      <dgm:prSet presAssocID="{B8931BE1-8F13-4D70-9149-0E35077B34D7}" presName="rootText1" presStyleLbl="node0" presStyleIdx="0" presStyleCnt="1" custScaleX="734917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C135B7-9D5E-4032-AA6E-60951E356DE6}" type="pres">
      <dgm:prSet presAssocID="{B8931BE1-8F13-4D70-9149-0E35077B34D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6FE1D59-1ACB-4C01-A8B1-6C574D28E71B}" type="pres">
      <dgm:prSet presAssocID="{B8931BE1-8F13-4D70-9149-0E35077B34D7}" presName="hierChild2" presStyleCnt="0"/>
      <dgm:spPr/>
    </dgm:pt>
    <dgm:pt modelId="{FC3D4A8C-E5FB-4BEE-AC16-298DEB2770F1}" type="pres">
      <dgm:prSet presAssocID="{4239E564-76A7-4C66-B15E-BAA97F174675}" presName="Name37" presStyleLbl="parChTrans1D2" presStyleIdx="0" presStyleCnt="9" custSzX="93560" custSzY="4490304"/>
      <dgm:spPr/>
      <dgm:t>
        <a:bodyPr/>
        <a:lstStyle/>
        <a:p>
          <a:endParaRPr lang="ru-RU"/>
        </a:p>
      </dgm:t>
    </dgm:pt>
    <dgm:pt modelId="{330FAD5E-1485-4537-855A-DA5723B9F874}" type="pres">
      <dgm:prSet presAssocID="{00800752-8BAF-4CBB-98D3-86E09B9D03C7}" presName="hierRoot2" presStyleCnt="0">
        <dgm:presLayoutVars>
          <dgm:hierBranch val="init"/>
        </dgm:presLayoutVars>
      </dgm:prSet>
      <dgm:spPr/>
    </dgm:pt>
    <dgm:pt modelId="{49826DB6-65AA-4DBD-A3E3-91BF1471F16F}" type="pres">
      <dgm:prSet presAssocID="{00800752-8BAF-4CBB-98D3-86E09B9D03C7}" presName="rootComposite" presStyleCnt="0"/>
      <dgm:spPr/>
    </dgm:pt>
    <dgm:pt modelId="{A5D49028-3F81-46D6-ADD8-7405D2B0BB3F}" type="pres">
      <dgm:prSet presAssocID="{00800752-8BAF-4CBB-98D3-86E09B9D03C7}" presName="rootText" presStyleLbl="node2" presStyleIdx="0" presStyleCnt="1" custScaleX="627115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2FECD8-0DF5-4DC6-99E5-50C927A44EEB}" type="pres">
      <dgm:prSet presAssocID="{00800752-8BAF-4CBB-98D3-86E09B9D03C7}" presName="rootConnector" presStyleLbl="node2" presStyleIdx="0" presStyleCnt="1"/>
      <dgm:spPr/>
      <dgm:t>
        <a:bodyPr/>
        <a:lstStyle/>
        <a:p>
          <a:endParaRPr lang="ru-RU"/>
        </a:p>
      </dgm:t>
    </dgm:pt>
    <dgm:pt modelId="{A441CD87-F7AB-44BC-A294-4D1DC22E5C00}" type="pres">
      <dgm:prSet presAssocID="{00800752-8BAF-4CBB-98D3-86E09B9D03C7}" presName="hierChild4" presStyleCnt="0"/>
      <dgm:spPr/>
    </dgm:pt>
    <dgm:pt modelId="{37CCAF1B-5EC0-4C69-9138-3498D2A8717A}" type="pres">
      <dgm:prSet presAssocID="{00800752-8BAF-4CBB-98D3-86E09B9D03C7}" presName="hierChild5" presStyleCnt="0"/>
      <dgm:spPr/>
    </dgm:pt>
    <dgm:pt modelId="{F66E468A-1361-488B-BEFB-B7281DAE2E84}" type="pres">
      <dgm:prSet presAssocID="{B8931BE1-8F13-4D70-9149-0E35077B34D7}" presName="hierChild3" presStyleCnt="0"/>
      <dgm:spPr/>
    </dgm:pt>
    <dgm:pt modelId="{78B3ACEC-D37B-4AA1-964B-BAA60BD66556}" type="pres">
      <dgm:prSet presAssocID="{F6490517-50A8-4F6A-A338-A3D70F58996C}" presName="Name111" presStyleLbl="parChTrans1D2" presStyleIdx="1" presStyleCnt="9" custSzX="93560" custSzY="652855"/>
      <dgm:spPr/>
      <dgm:t>
        <a:bodyPr/>
        <a:lstStyle/>
        <a:p>
          <a:endParaRPr lang="ru-RU"/>
        </a:p>
      </dgm:t>
    </dgm:pt>
    <dgm:pt modelId="{A708D687-6BDB-4F83-A906-5C0C1694175B}" type="pres">
      <dgm:prSet presAssocID="{77F49A09-3160-45C7-B811-B5AAE281D5FD}" presName="hierRoot3" presStyleCnt="0">
        <dgm:presLayoutVars>
          <dgm:hierBranch val="init"/>
        </dgm:presLayoutVars>
      </dgm:prSet>
      <dgm:spPr/>
    </dgm:pt>
    <dgm:pt modelId="{A11C0383-B3EA-4A49-AC41-B3D8284ED9D8}" type="pres">
      <dgm:prSet presAssocID="{77F49A09-3160-45C7-B811-B5AAE281D5FD}" presName="rootComposite3" presStyleCnt="0"/>
      <dgm:spPr/>
    </dgm:pt>
    <dgm:pt modelId="{7186C8B2-6F2D-4FDA-A066-59787BFF2F9D}" type="pres">
      <dgm:prSet presAssocID="{77F49A09-3160-45C7-B811-B5AAE281D5FD}" presName="rootText3" presStyleLbl="asst1" presStyleIdx="0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777AC4-425E-47AD-B8B2-56F6DD817BA0}" type="pres">
      <dgm:prSet presAssocID="{77F49A09-3160-45C7-B811-B5AAE281D5FD}" presName="rootConnector3" presStyleLbl="asst1" presStyleIdx="0" presStyleCnt="8"/>
      <dgm:spPr/>
      <dgm:t>
        <a:bodyPr/>
        <a:lstStyle/>
        <a:p>
          <a:endParaRPr lang="ru-RU"/>
        </a:p>
      </dgm:t>
    </dgm:pt>
    <dgm:pt modelId="{DC11D16A-F332-4FB3-84B6-0B24E360F54C}" type="pres">
      <dgm:prSet presAssocID="{77F49A09-3160-45C7-B811-B5AAE281D5FD}" presName="hierChild6" presStyleCnt="0"/>
      <dgm:spPr/>
    </dgm:pt>
    <dgm:pt modelId="{DD5380F7-6384-4D97-AD77-AAEF202D6298}" type="pres">
      <dgm:prSet presAssocID="{77F49A09-3160-45C7-B811-B5AAE281D5FD}" presName="hierChild7" presStyleCnt="0"/>
      <dgm:spPr/>
    </dgm:pt>
    <dgm:pt modelId="{9B2E69A7-1129-4A10-BDFB-41D5E0EB413F}" type="pres">
      <dgm:prSet presAssocID="{F68F7B51-AB84-4568-AF2F-DC8A01DEE1B9}" presName="Name111" presStyleLbl="parChTrans1D2" presStyleIdx="2" presStyleCnt="9" custSzX="93560" custSzY="652855"/>
      <dgm:spPr/>
      <dgm:t>
        <a:bodyPr/>
        <a:lstStyle/>
        <a:p>
          <a:endParaRPr lang="ru-RU"/>
        </a:p>
      </dgm:t>
    </dgm:pt>
    <dgm:pt modelId="{CAE6EE7A-4465-413F-9708-1474DC7809F2}" type="pres">
      <dgm:prSet presAssocID="{DFBC9777-252C-4E4F-823D-F92602A477E4}" presName="hierRoot3" presStyleCnt="0">
        <dgm:presLayoutVars>
          <dgm:hierBranch val="init"/>
        </dgm:presLayoutVars>
      </dgm:prSet>
      <dgm:spPr/>
    </dgm:pt>
    <dgm:pt modelId="{115531B5-18DB-4A86-9B72-B2C2313749B9}" type="pres">
      <dgm:prSet presAssocID="{DFBC9777-252C-4E4F-823D-F92602A477E4}" presName="rootComposite3" presStyleCnt="0"/>
      <dgm:spPr/>
    </dgm:pt>
    <dgm:pt modelId="{462106A7-E305-476C-98D1-3605784E7213}" type="pres">
      <dgm:prSet presAssocID="{DFBC9777-252C-4E4F-823D-F92602A477E4}" presName="rootText3" presStyleLbl="asst1" presStyleIdx="1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AA4E79-3271-4DB9-8676-6A4C746DAA4F}" type="pres">
      <dgm:prSet presAssocID="{DFBC9777-252C-4E4F-823D-F92602A477E4}" presName="rootConnector3" presStyleLbl="asst1" presStyleIdx="1" presStyleCnt="8"/>
      <dgm:spPr/>
      <dgm:t>
        <a:bodyPr/>
        <a:lstStyle/>
        <a:p>
          <a:endParaRPr lang="ru-RU"/>
        </a:p>
      </dgm:t>
    </dgm:pt>
    <dgm:pt modelId="{89BD59B7-AEE0-4F53-97CC-B0FD5248FFAE}" type="pres">
      <dgm:prSet presAssocID="{DFBC9777-252C-4E4F-823D-F92602A477E4}" presName="hierChild6" presStyleCnt="0"/>
      <dgm:spPr/>
    </dgm:pt>
    <dgm:pt modelId="{EE94687A-76DA-499F-A42F-D31D932CF476}" type="pres">
      <dgm:prSet presAssocID="{DFBC9777-252C-4E4F-823D-F92602A477E4}" presName="hierChild7" presStyleCnt="0"/>
      <dgm:spPr/>
    </dgm:pt>
    <dgm:pt modelId="{897FCD5E-1B7B-455F-8B83-2F52746DFFA3}" type="pres">
      <dgm:prSet presAssocID="{18ED636E-CE0D-41E8-9CD8-1544B05CE8E5}" presName="Name111" presStyleLbl="parChTrans1D2" presStyleIdx="3" presStyleCnt="9" custSzX="93560" custSzY="1714386"/>
      <dgm:spPr/>
      <dgm:t>
        <a:bodyPr/>
        <a:lstStyle/>
        <a:p>
          <a:endParaRPr lang="ru-RU"/>
        </a:p>
      </dgm:t>
    </dgm:pt>
    <dgm:pt modelId="{EA994E47-71F4-4063-9A3E-BB17E3952926}" type="pres">
      <dgm:prSet presAssocID="{AD2AC03C-0EE1-417D-BBFF-D4AFD47F2295}" presName="hierRoot3" presStyleCnt="0">
        <dgm:presLayoutVars>
          <dgm:hierBranch val="init"/>
        </dgm:presLayoutVars>
      </dgm:prSet>
      <dgm:spPr/>
    </dgm:pt>
    <dgm:pt modelId="{9A916206-7D49-4239-AD64-CAAAF0B0E1B9}" type="pres">
      <dgm:prSet presAssocID="{AD2AC03C-0EE1-417D-BBFF-D4AFD47F2295}" presName="rootComposite3" presStyleCnt="0"/>
      <dgm:spPr/>
    </dgm:pt>
    <dgm:pt modelId="{D9E132F4-F799-4995-936B-D1175719901F}" type="pres">
      <dgm:prSet presAssocID="{AD2AC03C-0EE1-417D-BBFF-D4AFD47F2295}" presName="rootText3" presStyleLbl="asst1" presStyleIdx="2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EA40BB-0B2C-443D-AF7E-0BF14BB7015E}" type="pres">
      <dgm:prSet presAssocID="{AD2AC03C-0EE1-417D-BBFF-D4AFD47F2295}" presName="rootConnector3" presStyleLbl="asst1" presStyleIdx="2" presStyleCnt="8"/>
      <dgm:spPr/>
      <dgm:t>
        <a:bodyPr/>
        <a:lstStyle/>
        <a:p>
          <a:endParaRPr lang="ru-RU"/>
        </a:p>
      </dgm:t>
    </dgm:pt>
    <dgm:pt modelId="{64CACCC4-606B-4D0F-A099-B618A7C47B0F}" type="pres">
      <dgm:prSet presAssocID="{AD2AC03C-0EE1-417D-BBFF-D4AFD47F2295}" presName="hierChild6" presStyleCnt="0"/>
      <dgm:spPr/>
    </dgm:pt>
    <dgm:pt modelId="{3A7499BE-6482-4AF4-9D9C-6DCB0C911B38}" type="pres">
      <dgm:prSet presAssocID="{AD2AC03C-0EE1-417D-BBFF-D4AFD47F2295}" presName="hierChild7" presStyleCnt="0"/>
      <dgm:spPr/>
    </dgm:pt>
    <dgm:pt modelId="{0ABE28A7-900F-44CB-A860-95F939C23F61}" type="pres">
      <dgm:prSet presAssocID="{E04376EA-8477-42B0-AACC-256364F6745D}" presName="Name111" presStyleLbl="parChTrans1D2" presStyleIdx="4" presStyleCnt="9" custSzX="93560" custSzY="1714386"/>
      <dgm:spPr/>
      <dgm:t>
        <a:bodyPr/>
        <a:lstStyle/>
        <a:p>
          <a:endParaRPr lang="ru-RU"/>
        </a:p>
      </dgm:t>
    </dgm:pt>
    <dgm:pt modelId="{0E5373B2-C79F-4FCA-8EB5-16AAB11E29C0}" type="pres">
      <dgm:prSet presAssocID="{E546363D-7416-470F-A3B5-A8389F440B24}" presName="hierRoot3" presStyleCnt="0">
        <dgm:presLayoutVars>
          <dgm:hierBranch val="init"/>
        </dgm:presLayoutVars>
      </dgm:prSet>
      <dgm:spPr/>
    </dgm:pt>
    <dgm:pt modelId="{C744B3E6-1384-43EE-8114-F349261FF9A0}" type="pres">
      <dgm:prSet presAssocID="{E546363D-7416-470F-A3B5-A8389F440B24}" presName="rootComposite3" presStyleCnt="0"/>
      <dgm:spPr/>
    </dgm:pt>
    <dgm:pt modelId="{48024465-D31D-4E77-A304-AA99A3C77E27}" type="pres">
      <dgm:prSet presAssocID="{E546363D-7416-470F-A3B5-A8389F440B24}" presName="rootText3" presStyleLbl="asst1" presStyleIdx="3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1955B6-FB33-4556-A348-017F7F8A59F8}" type="pres">
      <dgm:prSet presAssocID="{E546363D-7416-470F-A3B5-A8389F440B24}" presName="rootConnector3" presStyleLbl="asst1" presStyleIdx="3" presStyleCnt="8"/>
      <dgm:spPr/>
      <dgm:t>
        <a:bodyPr/>
        <a:lstStyle/>
        <a:p>
          <a:endParaRPr lang="ru-RU"/>
        </a:p>
      </dgm:t>
    </dgm:pt>
    <dgm:pt modelId="{FC0411DF-693F-436D-B4AD-664B04272972}" type="pres">
      <dgm:prSet presAssocID="{E546363D-7416-470F-A3B5-A8389F440B24}" presName="hierChild6" presStyleCnt="0"/>
      <dgm:spPr/>
    </dgm:pt>
    <dgm:pt modelId="{B01F4CE1-85C5-48DD-A65A-D00E1D173515}" type="pres">
      <dgm:prSet presAssocID="{E546363D-7416-470F-A3B5-A8389F440B24}" presName="hierChild7" presStyleCnt="0"/>
      <dgm:spPr/>
    </dgm:pt>
    <dgm:pt modelId="{11B416AD-F41C-48D6-8C43-1FBD91531225}" type="pres">
      <dgm:prSet presAssocID="{69403F8D-27B3-4212-859D-FBF478060927}" presName="Name111" presStyleLbl="parChTrans1D2" presStyleIdx="5" presStyleCnt="9" custSzX="93560" custSzY="2775917"/>
      <dgm:spPr/>
      <dgm:t>
        <a:bodyPr/>
        <a:lstStyle/>
        <a:p>
          <a:endParaRPr lang="ru-RU"/>
        </a:p>
      </dgm:t>
    </dgm:pt>
    <dgm:pt modelId="{B3F7BEA0-7C5B-4D68-8F47-0636749E9B80}" type="pres">
      <dgm:prSet presAssocID="{1E7864CA-DDD8-4587-8C84-282CD4732F92}" presName="hierRoot3" presStyleCnt="0">
        <dgm:presLayoutVars>
          <dgm:hierBranch val="init"/>
        </dgm:presLayoutVars>
      </dgm:prSet>
      <dgm:spPr/>
    </dgm:pt>
    <dgm:pt modelId="{2C89AD64-FCA1-42E0-AFB6-7BB6917169AB}" type="pres">
      <dgm:prSet presAssocID="{1E7864CA-DDD8-4587-8C84-282CD4732F92}" presName="rootComposite3" presStyleCnt="0"/>
      <dgm:spPr/>
    </dgm:pt>
    <dgm:pt modelId="{3D362557-2406-456D-9D67-79163055EAB9}" type="pres">
      <dgm:prSet presAssocID="{1E7864CA-DDD8-4587-8C84-282CD4732F92}" presName="rootText3" presStyleLbl="asst1" presStyleIdx="4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261B1A-3406-4B8B-97E7-39489543456D}" type="pres">
      <dgm:prSet presAssocID="{1E7864CA-DDD8-4587-8C84-282CD4732F92}" presName="rootConnector3" presStyleLbl="asst1" presStyleIdx="4" presStyleCnt="8"/>
      <dgm:spPr/>
      <dgm:t>
        <a:bodyPr/>
        <a:lstStyle/>
        <a:p>
          <a:endParaRPr lang="ru-RU"/>
        </a:p>
      </dgm:t>
    </dgm:pt>
    <dgm:pt modelId="{551F2D04-2C0F-4A4A-A4A7-DF89D576D8B0}" type="pres">
      <dgm:prSet presAssocID="{1E7864CA-DDD8-4587-8C84-282CD4732F92}" presName="hierChild6" presStyleCnt="0"/>
      <dgm:spPr/>
    </dgm:pt>
    <dgm:pt modelId="{CF87E67F-89C6-44AB-BA08-76C717D9C123}" type="pres">
      <dgm:prSet presAssocID="{1E7864CA-DDD8-4587-8C84-282CD4732F92}" presName="hierChild7" presStyleCnt="0"/>
      <dgm:spPr/>
    </dgm:pt>
    <dgm:pt modelId="{28A32FBE-002C-4DA3-8D25-C9A667751349}" type="pres">
      <dgm:prSet presAssocID="{D8571CBF-DCEF-4D3C-81CC-F5C3311B5272}" presName="Name111" presStyleLbl="parChTrans1D2" presStyleIdx="6" presStyleCnt="9" custSzX="93560" custSzY="2775917"/>
      <dgm:spPr/>
      <dgm:t>
        <a:bodyPr/>
        <a:lstStyle/>
        <a:p>
          <a:endParaRPr lang="ru-RU"/>
        </a:p>
      </dgm:t>
    </dgm:pt>
    <dgm:pt modelId="{061C9722-77A1-4C84-BA0D-EF27E5C2F7DB}" type="pres">
      <dgm:prSet presAssocID="{ED361969-8E81-4F7C-958F-FE02E78FEB86}" presName="hierRoot3" presStyleCnt="0">
        <dgm:presLayoutVars>
          <dgm:hierBranch val="init"/>
        </dgm:presLayoutVars>
      </dgm:prSet>
      <dgm:spPr/>
    </dgm:pt>
    <dgm:pt modelId="{EFB1C204-7D8E-4DF3-B6DB-92378BFEB80B}" type="pres">
      <dgm:prSet presAssocID="{ED361969-8E81-4F7C-958F-FE02E78FEB86}" presName="rootComposite3" presStyleCnt="0"/>
      <dgm:spPr/>
    </dgm:pt>
    <dgm:pt modelId="{FB3C18E9-1AE2-4C32-9B08-03C29FE997CA}" type="pres">
      <dgm:prSet presAssocID="{ED361969-8E81-4F7C-958F-FE02E78FEB86}" presName="rootText3" presStyleLbl="asst1" presStyleIdx="5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894150-3AE7-48C4-BE15-673B81545071}" type="pres">
      <dgm:prSet presAssocID="{ED361969-8E81-4F7C-958F-FE02E78FEB86}" presName="rootConnector3" presStyleLbl="asst1" presStyleIdx="5" presStyleCnt="8"/>
      <dgm:spPr/>
      <dgm:t>
        <a:bodyPr/>
        <a:lstStyle/>
        <a:p>
          <a:endParaRPr lang="ru-RU"/>
        </a:p>
      </dgm:t>
    </dgm:pt>
    <dgm:pt modelId="{2DB50FFD-8D6D-4213-B2DF-EE8EBACC71CA}" type="pres">
      <dgm:prSet presAssocID="{ED361969-8E81-4F7C-958F-FE02E78FEB86}" presName="hierChild6" presStyleCnt="0"/>
      <dgm:spPr/>
    </dgm:pt>
    <dgm:pt modelId="{24EAE088-288F-4C44-A237-C1CC3341B408}" type="pres">
      <dgm:prSet presAssocID="{ED361969-8E81-4F7C-958F-FE02E78FEB86}" presName="hierChild7" presStyleCnt="0"/>
      <dgm:spPr/>
    </dgm:pt>
    <dgm:pt modelId="{A652EE31-331C-4BE7-A2DA-0F5080EB1DF5}" type="pres">
      <dgm:prSet presAssocID="{DA33B013-3B19-42B4-834A-DC9C1AA2C53B}" presName="Name111" presStyleLbl="parChTrans1D2" presStyleIdx="7" presStyleCnt="9" custSzX="93560" custSzY="3837449"/>
      <dgm:spPr/>
      <dgm:t>
        <a:bodyPr/>
        <a:lstStyle/>
        <a:p>
          <a:endParaRPr lang="ru-RU"/>
        </a:p>
      </dgm:t>
    </dgm:pt>
    <dgm:pt modelId="{A1B4870A-944A-45AA-8930-42F2C17E8385}" type="pres">
      <dgm:prSet presAssocID="{06197116-5DB4-4234-8388-1DD27775C8FC}" presName="hierRoot3" presStyleCnt="0">
        <dgm:presLayoutVars>
          <dgm:hierBranch val="init"/>
        </dgm:presLayoutVars>
      </dgm:prSet>
      <dgm:spPr/>
    </dgm:pt>
    <dgm:pt modelId="{61D3411E-ADCC-4D1A-A0EC-3948B397BF40}" type="pres">
      <dgm:prSet presAssocID="{06197116-5DB4-4234-8388-1DD27775C8FC}" presName="rootComposite3" presStyleCnt="0"/>
      <dgm:spPr/>
    </dgm:pt>
    <dgm:pt modelId="{077EAB9B-8F84-4205-B979-03C4303252AA}" type="pres">
      <dgm:prSet presAssocID="{06197116-5DB4-4234-8388-1DD27775C8FC}" presName="rootText3" presStyleLbl="asst1" presStyleIdx="6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8968C3-A9F2-4AFC-8C78-1BA3D20EE546}" type="pres">
      <dgm:prSet presAssocID="{06197116-5DB4-4234-8388-1DD27775C8FC}" presName="rootConnector3" presStyleLbl="asst1" presStyleIdx="6" presStyleCnt="8"/>
      <dgm:spPr/>
      <dgm:t>
        <a:bodyPr/>
        <a:lstStyle/>
        <a:p>
          <a:endParaRPr lang="ru-RU"/>
        </a:p>
      </dgm:t>
    </dgm:pt>
    <dgm:pt modelId="{8F2B1F3D-610A-4EAE-B081-541EA74ECA2A}" type="pres">
      <dgm:prSet presAssocID="{06197116-5DB4-4234-8388-1DD27775C8FC}" presName="hierChild6" presStyleCnt="0"/>
      <dgm:spPr/>
    </dgm:pt>
    <dgm:pt modelId="{E62D0B5A-4AC1-4AC6-BC33-41277678420F}" type="pres">
      <dgm:prSet presAssocID="{06197116-5DB4-4234-8388-1DD27775C8FC}" presName="hierChild7" presStyleCnt="0"/>
      <dgm:spPr/>
    </dgm:pt>
    <dgm:pt modelId="{5EBF86B7-56E2-4518-9308-BF19940D1972}" type="pres">
      <dgm:prSet presAssocID="{DF84D884-955A-46A3-8670-0896516F3A3B}" presName="Name111" presStyleLbl="parChTrans1D2" presStyleIdx="8" presStyleCnt="9" custSzX="93560" custSzY="3837449"/>
      <dgm:spPr/>
      <dgm:t>
        <a:bodyPr/>
        <a:lstStyle/>
        <a:p>
          <a:endParaRPr lang="ru-RU"/>
        </a:p>
      </dgm:t>
    </dgm:pt>
    <dgm:pt modelId="{65AEB178-6B63-4B76-8F97-BB36119BC8FE}" type="pres">
      <dgm:prSet presAssocID="{A3F9FD20-7809-40BB-ACEA-9BB0C67E8EDA}" presName="hierRoot3" presStyleCnt="0">
        <dgm:presLayoutVars>
          <dgm:hierBranch val="init"/>
        </dgm:presLayoutVars>
      </dgm:prSet>
      <dgm:spPr/>
    </dgm:pt>
    <dgm:pt modelId="{D786B392-2312-4C21-A537-BBD7C1EAE209}" type="pres">
      <dgm:prSet presAssocID="{A3F9FD20-7809-40BB-ACEA-9BB0C67E8EDA}" presName="rootComposite3" presStyleCnt="0"/>
      <dgm:spPr/>
    </dgm:pt>
    <dgm:pt modelId="{AEC894FB-5446-403D-B05F-B298D3D4BC19}" type="pres">
      <dgm:prSet presAssocID="{A3F9FD20-7809-40BB-ACEA-9BB0C67E8EDA}" presName="rootText3" presStyleLbl="asst1" presStyleIdx="7" presStyleCnt="8" custScaleX="395988" custScaleY="167164" custLinFactNeighborX="4487" custLinFactNeighborY="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3DD4D5-04B8-4800-895C-2190617A1053}" type="pres">
      <dgm:prSet presAssocID="{A3F9FD20-7809-40BB-ACEA-9BB0C67E8EDA}" presName="rootConnector3" presStyleLbl="asst1" presStyleIdx="7" presStyleCnt="8"/>
      <dgm:spPr/>
      <dgm:t>
        <a:bodyPr/>
        <a:lstStyle/>
        <a:p>
          <a:endParaRPr lang="ru-RU"/>
        </a:p>
      </dgm:t>
    </dgm:pt>
    <dgm:pt modelId="{80659BD3-164A-4F92-B5C0-CFD3007F2326}" type="pres">
      <dgm:prSet presAssocID="{A3F9FD20-7809-40BB-ACEA-9BB0C67E8EDA}" presName="hierChild6" presStyleCnt="0"/>
      <dgm:spPr/>
    </dgm:pt>
    <dgm:pt modelId="{A36C975A-4094-4102-8DD5-D0058D74DA6A}" type="pres">
      <dgm:prSet presAssocID="{A3F9FD20-7809-40BB-ACEA-9BB0C67E8EDA}" presName="hierChild7" presStyleCnt="0"/>
      <dgm:spPr/>
    </dgm:pt>
  </dgm:ptLst>
  <dgm:cxnLst>
    <dgm:cxn modelId="{B2095522-60C1-49A4-B849-4F425E9DB066}" type="presOf" srcId="{00800752-8BAF-4CBB-98D3-86E09B9D03C7}" destId="{A5D49028-3F81-46D6-ADD8-7405D2B0BB3F}" srcOrd="0" destOrd="0" presId="urn:microsoft.com/office/officeart/2005/8/layout/orgChart1"/>
    <dgm:cxn modelId="{E98CEEF4-F23A-4566-BAF8-855C532FD378}" type="presOf" srcId="{77F49A09-3160-45C7-B811-B5AAE281D5FD}" destId="{7186C8B2-6F2D-4FDA-A066-59787BFF2F9D}" srcOrd="0" destOrd="0" presId="urn:microsoft.com/office/officeart/2005/8/layout/orgChart1"/>
    <dgm:cxn modelId="{73CC4C50-DDDD-4696-AC2E-30895FE5B7C8}" srcId="{B8931BE1-8F13-4D70-9149-0E35077B34D7}" destId="{AD2AC03C-0EE1-417D-BBFF-D4AFD47F2295}" srcOrd="2" destOrd="0" parTransId="{18ED636E-CE0D-41E8-9CD8-1544B05CE8E5}" sibTransId="{74F6CEE5-6D14-4111-9E42-352DECC7CD7F}"/>
    <dgm:cxn modelId="{0C60A8BD-5895-486A-998C-96DD17BEDE51}" type="presOf" srcId="{E546363D-7416-470F-A3B5-A8389F440B24}" destId="{F91955B6-FB33-4556-A348-017F7F8A59F8}" srcOrd="1" destOrd="0" presId="urn:microsoft.com/office/officeart/2005/8/layout/orgChart1"/>
    <dgm:cxn modelId="{FBC772A0-3328-4680-9F57-10FCE7819A26}" type="presOf" srcId="{DFBC9777-252C-4E4F-823D-F92602A477E4}" destId="{DBAA4E79-3271-4DB9-8676-6A4C746DAA4F}" srcOrd="1" destOrd="0" presId="urn:microsoft.com/office/officeart/2005/8/layout/orgChart1"/>
    <dgm:cxn modelId="{BCB9EAD8-18DC-40BD-A0EF-B1A2353D10FA}" srcId="{B8931BE1-8F13-4D70-9149-0E35077B34D7}" destId="{DFBC9777-252C-4E4F-823D-F92602A477E4}" srcOrd="1" destOrd="0" parTransId="{F68F7B51-AB84-4568-AF2F-DC8A01DEE1B9}" sibTransId="{19786076-A5CA-49EB-B626-63EFA48B56D6}"/>
    <dgm:cxn modelId="{E6C85413-301F-45F4-ACC9-FE486648998B}" type="presOf" srcId="{AD2AC03C-0EE1-417D-BBFF-D4AFD47F2295}" destId="{4CEA40BB-0B2C-443D-AF7E-0BF14BB7015E}" srcOrd="1" destOrd="0" presId="urn:microsoft.com/office/officeart/2005/8/layout/orgChart1"/>
    <dgm:cxn modelId="{E5147466-4717-4310-8C85-90944C987AFD}" type="presOf" srcId="{F6490517-50A8-4F6A-A338-A3D70F58996C}" destId="{78B3ACEC-D37B-4AA1-964B-BAA60BD66556}" srcOrd="0" destOrd="0" presId="urn:microsoft.com/office/officeart/2005/8/layout/orgChart1"/>
    <dgm:cxn modelId="{B45C7FBA-B62F-454B-AD48-0F746C0E850B}" type="presOf" srcId="{E546363D-7416-470F-A3B5-A8389F440B24}" destId="{48024465-D31D-4E77-A304-AA99A3C77E27}" srcOrd="0" destOrd="0" presId="urn:microsoft.com/office/officeart/2005/8/layout/orgChart1"/>
    <dgm:cxn modelId="{8E967FCB-A92A-4EBB-BC89-063B4547FE47}" srcId="{B8931BE1-8F13-4D70-9149-0E35077B34D7}" destId="{ED361969-8E81-4F7C-958F-FE02E78FEB86}" srcOrd="5" destOrd="0" parTransId="{D8571CBF-DCEF-4D3C-81CC-F5C3311B5272}" sibTransId="{0DD81950-7690-4F95-9BFF-F00C7159B270}"/>
    <dgm:cxn modelId="{B35177D8-A8D1-4025-BE63-CBEC83794E02}" type="presOf" srcId="{A3F9FD20-7809-40BB-ACEA-9BB0C67E8EDA}" destId="{AEC894FB-5446-403D-B05F-B298D3D4BC19}" srcOrd="0" destOrd="0" presId="urn:microsoft.com/office/officeart/2005/8/layout/orgChart1"/>
    <dgm:cxn modelId="{C6E39BA1-1C7C-4B1B-95A5-80A7428E8B07}" type="presOf" srcId="{1E7864CA-DDD8-4587-8C84-282CD4732F92}" destId="{3D362557-2406-456D-9D67-79163055EAB9}" srcOrd="0" destOrd="0" presId="urn:microsoft.com/office/officeart/2005/8/layout/orgChart1"/>
    <dgm:cxn modelId="{A99D3CD5-6C45-4A3E-AE10-B7EAF792D428}" srcId="{B8931BE1-8F13-4D70-9149-0E35077B34D7}" destId="{06197116-5DB4-4234-8388-1DD27775C8FC}" srcOrd="6" destOrd="0" parTransId="{DA33B013-3B19-42B4-834A-DC9C1AA2C53B}" sibTransId="{6870BE53-5F18-4ED7-8481-EDE6F3ACA55A}"/>
    <dgm:cxn modelId="{B1C12DBF-64FB-42D8-8DBC-17C712AE8828}" type="presOf" srcId="{A3F9FD20-7809-40BB-ACEA-9BB0C67E8EDA}" destId="{1E3DD4D5-04B8-4800-895C-2190617A1053}" srcOrd="1" destOrd="0" presId="urn:microsoft.com/office/officeart/2005/8/layout/orgChart1"/>
    <dgm:cxn modelId="{1B216F0F-0BD4-4A2F-99D1-4664329DD7A7}" srcId="{B8931BE1-8F13-4D70-9149-0E35077B34D7}" destId="{77F49A09-3160-45C7-B811-B5AAE281D5FD}" srcOrd="0" destOrd="0" parTransId="{F6490517-50A8-4F6A-A338-A3D70F58996C}" sibTransId="{D0646C94-9CE7-4102-881B-E3C4B7D11337}"/>
    <dgm:cxn modelId="{6061BFFC-244A-42E3-96C9-8B48785F5981}" type="presOf" srcId="{4239E564-76A7-4C66-B15E-BAA97F174675}" destId="{FC3D4A8C-E5FB-4BEE-AC16-298DEB2770F1}" srcOrd="0" destOrd="0" presId="urn:microsoft.com/office/officeart/2005/8/layout/orgChart1"/>
    <dgm:cxn modelId="{AA007EBD-4F35-458F-8EB7-66B97C7E3200}" type="presOf" srcId="{18ED636E-CE0D-41E8-9CD8-1544B05CE8E5}" destId="{897FCD5E-1B7B-455F-8B83-2F52746DFFA3}" srcOrd="0" destOrd="0" presId="urn:microsoft.com/office/officeart/2005/8/layout/orgChart1"/>
    <dgm:cxn modelId="{290CEB71-FB7F-4B5A-8079-B6685E0A6CD4}" type="presOf" srcId="{DF84D884-955A-46A3-8670-0896516F3A3B}" destId="{5EBF86B7-56E2-4518-9308-BF19940D1972}" srcOrd="0" destOrd="0" presId="urn:microsoft.com/office/officeart/2005/8/layout/orgChart1"/>
    <dgm:cxn modelId="{33E06650-0FA9-4AC1-A077-D74B1A2C0B59}" type="presOf" srcId="{AC7F1596-1BEF-48A8-922E-4E5A7461A5E5}" destId="{FEE0D36F-F134-44A8-BCBF-089497163E7F}" srcOrd="0" destOrd="0" presId="urn:microsoft.com/office/officeart/2005/8/layout/orgChart1"/>
    <dgm:cxn modelId="{1E4A8A69-A3AE-4983-94E5-FF143BAEAF58}" type="presOf" srcId="{ED361969-8E81-4F7C-958F-FE02E78FEB86}" destId="{A8894150-3AE7-48C4-BE15-673B81545071}" srcOrd="1" destOrd="0" presId="urn:microsoft.com/office/officeart/2005/8/layout/orgChart1"/>
    <dgm:cxn modelId="{C74E9F98-1FA5-411B-99DF-78EF5735879B}" srcId="{B8931BE1-8F13-4D70-9149-0E35077B34D7}" destId="{1E7864CA-DDD8-4587-8C84-282CD4732F92}" srcOrd="4" destOrd="0" parTransId="{69403F8D-27B3-4212-859D-FBF478060927}" sibTransId="{A5B9FEEF-C0F9-4C04-98F5-9DC5F626EBF6}"/>
    <dgm:cxn modelId="{27D32E36-4136-413B-980A-0DC25F5A6A03}" srcId="{B8931BE1-8F13-4D70-9149-0E35077B34D7}" destId="{00800752-8BAF-4CBB-98D3-86E09B9D03C7}" srcOrd="8" destOrd="0" parTransId="{4239E564-76A7-4C66-B15E-BAA97F174675}" sibTransId="{722EA7D8-0F04-48CD-B6C4-FD2D3EA51E9D}"/>
    <dgm:cxn modelId="{0FB6B2D0-91A6-4964-966E-641BF543F22F}" type="presOf" srcId="{D8571CBF-DCEF-4D3C-81CC-F5C3311B5272}" destId="{28A32FBE-002C-4DA3-8D25-C9A667751349}" srcOrd="0" destOrd="0" presId="urn:microsoft.com/office/officeart/2005/8/layout/orgChart1"/>
    <dgm:cxn modelId="{8BF505D8-A692-42BE-9661-79CEBEAFBFB1}" type="presOf" srcId="{DFBC9777-252C-4E4F-823D-F92602A477E4}" destId="{462106A7-E305-476C-98D1-3605784E7213}" srcOrd="0" destOrd="0" presId="urn:microsoft.com/office/officeart/2005/8/layout/orgChart1"/>
    <dgm:cxn modelId="{0873499F-ACDA-4551-BA3C-EA5BCD138B22}" type="presOf" srcId="{69403F8D-27B3-4212-859D-FBF478060927}" destId="{11B416AD-F41C-48D6-8C43-1FBD91531225}" srcOrd="0" destOrd="0" presId="urn:microsoft.com/office/officeart/2005/8/layout/orgChart1"/>
    <dgm:cxn modelId="{E386D87E-B3B0-40A9-B13B-1D9FC63D8C46}" type="presOf" srcId="{DA33B013-3B19-42B4-834A-DC9C1AA2C53B}" destId="{A652EE31-331C-4BE7-A2DA-0F5080EB1DF5}" srcOrd="0" destOrd="0" presId="urn:microsoft.com/office/officeart/2005/8/layout/orgChart1"/>
    <dgm:cxn modelId="{5656ACB2-7F03-4933-827A-73E9638E089C}" type="presOf" srcId="{AD2AC03C-0EE1-417D-BBFF-D4AFD47F2295}" destId="{D9E132F4-F799-4995-936B-D1175719901F}" srcOrd="0" destOrd="0" presId="urn:microsoft.com/office/officeart/2005/8/layout/orgChart1"/>
    <dgm:cxn modelId="{03DEF347-C3B6-470B-B6AA-D71E05A455CD}" type="presOf" srcId="{F68F7B51-AB84-4568-AF2F-DC8A01DEE1B9}" destId="{9B2E69A7-1129-4A10-BDFB-41D5E0EB413F}" srcOrd="0" destOrd="0" presId="urn:microsoft.com/office/officeart/2005/8/layout/orgChart1"/>
    <dgm:cxn modelId="{D0E9942F-5A57-41D1-ABAF-DE6C7CE4FC2E}" srcId="{B8931BE1-8F13-4D70-9149-0E35077B34D7}" destId="{E546363D-7416-470F-A3B5-A8389F440B24}" srcOrd="3" destOrd="0" parTransId="{E04376EA-8477-42B0-AACC-256364F6745D}" sibTransId="{2D94588D-9A81-4BC8-9FB2-03C0BA0E3590}"/>
    <dgm:cxn modelId="{533CA560-49F8-46DB-8919-52DC87832477}" type="presOf" srcId="{06197116-5DB4-4234-8388-1DD27775C8FC}" destId="{D48968C3-A9F2-4AFC-8C78-1BA3D20EE546}" srcOrd="1" destOrd="0" presId="urn:microsoft.com/office/officeart/2005/8/layout/orgChart1"/>
    <dgm:cxn modelId="{D1ED25AB-114F-4FAB-9758-378D4F38C7FA}" srcId="{B8931BE1-8F13-4D70-9149-0E35077B34D7}" destId="{A3F9FD20-7809-40BB-ACEA-9BB0C67E8EDA}" srcOrd="7" destOrd="0" parTransId="{DF84D884-955A-46A3-8670-0896516F3A3B}" sibTransId="{45F2056A-CE7C-4852-A50E-2D94CE73F319}"/>
    <dgm:cxn modelId="{13E07201-EFE7-4844-B88F-011C0AB760A6}" type="presOf" srcId="{00800752-8BAF-4CBB-98D3-86E09B9D03C7}" destId="{F72FECD8-0DF5-4DC6-99E5-50C927A44EEB}" srcOrd="1" destOrd="0" presId="urn:microsoft.com/office/officeart/2005/8/layout/orgChart1"/>
    <dgm:cxn modelId="{BF7828F9-D50D-47A1-AA3E-5F9283B5F627}" type="presOf" srcId="{1E7864CA-DDD8-4587-8C84-282CD4732F92}" destId="{B9261B1A-3406-4B8B-97E7-39489543456D}" srcOrd="1" destOrd="0" presId="urn:microsoft.com/office/officeart/2005/8/layout/orgChart1"/>
    <dgm:cxn modelId="{2166BB4F-E382-46F1-8BF7-C308EFD6D7F4}" type="presOf" srcId="{ED361969-8E81-4F7C-958F-FE02E78FEB86}" destId="{FB3C18E9-1AE2-4C32-9B08-03C29FE997CA}" srcOrd="0" destOrd="0" presId="urn:microsoft.com/office/officeart/2005/8/layout/orgChart1"/>
    <dgm:cxn modelId="{A92DA670-C9D5-43D0-AAE1-E98D61199ABE}" type="presOf" srcId="{B8931BE1-8F13-4D70-9149-0E35077B34D7}" destId="{1EC135B7-9D5E-4032-AA6E-60951E356DE6}" srcOrd="1" destOrd="0" presId="urn:microsoft.com/office/officeart/2005/8/layout/orgChart1"/>
    <dgm:cxn modelId="{C7E47604-9E82-436A-AE0D-DF9709CE6DBC}" type="presOf" srcId="{E04376EA-8477-42B0-AACC-256364F6745D}" destId="{0ABE28A7-900F-44CB-A860-95F939C23F61}" srcOrd="0" destOrd="0" presId="urn:microsoft.com/office/officeart/2005/8/layout/orgChart1"/>
    <dgm:cxn modelId="{30D3478E-0819-4D7C-8852-A112E1FE3F59}" type="presOf" srcId="{77F49A09-3160-45C7-B811-B5AAE281D5FD}" destId="{CA777AC4-425E-47AD-B8B2-56F6DD817BA0}" srcOrd="1" destOrd="0" presId="urn:microsoft.com/office/officeart/2005/8/layout/orgChart1"/>
    <dgm:cxn modelId="{3B90F1C8-2122-480E-8066-0C0FFE55B82A}" type="presOf" srcId="{B8931BE1-8F13-4D70-9149-0E35077B34D7}" destId="{C63887A7-C5BC-4557-A98B-C46531927D3B}" srcOrd="0" destOrd="0" presId="urn:microsoft.com/office/officeart/2005/8/layout/orgChart1"/>
    <dgm:cxn modelId="{E403DC76-2B46-4268-9902-190FB3F908EC}" srcId="{AC7F1596-1BEF-48A8-922E-4E5A7461A5E5}" destId="{B8931BE1-8F13-4D70-9149-0E35077B34D7}" srcOrd="0" destOrd="0" parTransId="{5E97809D-CA36-48F8-8F4B-8035AC1AE3B2}" sibTransId="{1B2D1D98-DED9-4698-9C70-DC8E0D884BD4}"/>
    <dgm:cxn modelId="{B3322A1C-F46D-42DE-9B0A-0E768A2535DF}" type="presOf" srcId="{06197116-5DB4-4234-8388-1DD27775C8FC}" destId="{077EAB9B-8F84-4205-B979-03C4303252AA}" srcOrd="0" destOrd="0" presId="urn:microsoft.com/office/officeart/2005/8/layout/orgChart1"/>
    <dgm:cxn modelId="{3090265A-E17B-4F9B-9F47-B9185C709F1F}" type="presParOf" srcId="{FEE0D36F-F134-44A8-BCBF-089497163E7F}" destId="{65C21782-AB2E-4470-9816-06C9D09D796C}" srcOrd="0" destOrd="0" presId="urn:microsoft.com/office/officeart/2005/8/layout/orgChart1"/>
    <dgm:cxn modelId="{36F6253C-FF02-4EE3-93BD-E8AA7A694855}" type="presParOf" srcId="{65C21782-AB2E-4470-9816-06C9D09D796C}" destId="{FF1B9D86-17DE-4A16-A081-47D0BEC8B8BE}" srcOrd="0" destOrd="0" presId="urn:microsoft.com/office/officeart/2005/8/layout/orgChart1"/>
    <dgm:cxn modelId="{F707C943-4FAB-418B-B875-119C9554467E}" type="presParOf" srcId="{FF1B9D86-17DE-4A16-A081-47D0BEC8B8BE}" destId="{C63887A7-C5BC-4557-A98B-C46531927D3B}" srcOrd="0" destOrd="0" presId="urn:microsoft.com/office/officeart/2005/8/layout/orgChart1"/>
    <dgm:cxn modelId="{0D63E74C-6722-4B51-BAB3-8FF9CB06FDF8}" type="presParOf" srcId="{FF1B9D86-17DE-4A16-A081-47D0BEC8B8BE}" destId="{1EC135B7-9D5E-4032-AA6E-60951E356DE6}" srcOrd="1" destOrd="0" presId="urn:microsoft.com/office/officeart/2005/8/layout/orgChart1"/>
    <dgm:cxn modelId="{69582982-347C-4E8B-A9C8-1BA8CBC0F95A}" type="presParOf" srcId="{65C21782-AB2E-4470-9816-06C9D09D796C}" destId="{86FE1D59-1ACB-4C01-A8B1-6C574D28E71B}" srcOrd="1" destOrd="0" presId="urn:microsoft.com/office/officeart/2005/8/layout/orgChart1"/>
    <dgm:cxn modelId="{9F0192B5-8331-4456-A3A1-1AE0B9B4A1E9}" type="presParOf" srcId="{86FE1D59-1ACB-4C01-A8B1-6C574D28E71B}" destId="{FC3D4A8C-E5FB-4BEE-AC16-298DEB2770F1}" srcOrd="0" destOrd="0" presId="urn:microsoft.com/office/officeart/2005/8/layout/orgChart1"/>
    <dgm:cxn modelId="{4B7D6824-AF2E-4F02-993F-326CE8510846}" type="presParOf" srcId="{86FE1D59-1ACB-4C01-A8B1-6C574D28E71B}" destId="{330FAD5E-1485-4537-855A-DA5723B9F874}" srcOrd="1" destOrd="0" presId="urn:microsoft.com/office/officeart/2005/8/layout/orgChart1"/>
    <dgm:cxn modelId="{4E1372A5-3F5E-4ABC-9E31-4ED99DA85219}" type="presParOf" srcId="{330FAD5E-1485-4537-855A-DA5723B9F874}" destId="{49826DB6-65AA-4DBD-A3E3-91BF1471F16F}" srcOrd="0" destOrd="0" presId="urn:microsoft.com/office/officeart/2005/8/layout/orgChart1"/>
    <dgm:cxn modelId="{34BCD6B5-E0A5-4896-9851-F7C7BC1DC486}" type="presParOf" srcId="{49826DB6-65AA-4DBD-A3E3-91BF1471F16F}" destId="{A5D49028-3F81-46D6-ADD8-7405D2B0BB3F}" srcOrd="0" destOrd="0" presId="urn:microsoft.com/office/officeart/2005/8/layout/orgChart1"/>
    <dgm:cxn modelId="{D79C02FD-38E2-44AB-A824-C6D9092ABD37}" type="presParOf" srcId="{49826DB6-65AA-4DBD-A3E3-91BF1471F16F}" destId="{F72FECD8-0DF5-4DC6-99E5-50C927A44EEB}" srcOrd="1" destOrd="0" presId="urn:microsoft.com/office/officeart/2005/8/layout/orgChart1"/>
    <dgm:cxn modelId="{88E802A5-D2C7-400C-9B50-3EAACCE1E9E9}" type="presParOf" srcId="{330FAD5E-1485-4537-855A-DA5723B9F874}" destId="{A441CD87-F7AB-44BC-A294-4D1DC22E5C00}" srcOrd="1" destOrd="0" presId="urn:microsoft.com/office/officeart/2005/8/layout/orgChart1"/>
    <dgm:cxn modelId="{1CEC692E-B3DE-4CCA-A4D1-A70742BFD037}" type="presParOf" srcId="{330FAD5E-1485-4537-855A-DA5723B9F874}" destId="{37CCAF1B-5EC0-4C69-9138-3498D2A8717A}" srcOrd="2" destOrd="0" presId="urn:microsoft.com/office/officeart/2005/8/layout/orgChart1"/>
    <dgm:cxn modelId="{382D4202-F3F8-4F68-A860-F223683DAE22}" type="presParOf" srcId="{65C21782-AB2E-4470-9816-06C9D09D796C}" destId="{F66E468A-1361-488B-BEFB-B7281DAE2E84}" srcOrd="2" destOrd="0" presId="urn:microsoft.com/office/officeart/2005/8/layout/orgChart1"/>
    <dgm:cxn modelId="{97A2EB77-31B1-4507-9F34-162B51A9B2D2}" type="presParOf" srcId="{F66E468A-1361-488B-BEFB-B7281DAE2E84}" destId="{78B3ACEC-D37B-4AA1-964B-BAA60BD66556}" srcOrd="0" destOrd="0" presId="urn:microsoft.com/office/officeart/2005/8/layout/orgChart1"/>
    <dgm:cxn modelId="{F6250C1A-487C-4E06-B732-4713C611B191}" type="presParOf" srcId="{F66E468A-1361-488B-BEFB-B7281DAE2E84}" destId="{A708D687-6BDB-4F83-A906-5C0C1694175B}" srcOrd="1" destOrd="0" presId="urn:microsoft.com/office/officeart/2005/8/layout/orgChart1"/>
    <dgm:cxn modelId="{7407A16A-76C1-4A0C-81E1-E202F676AB36}" type="presParOf" srcId="{A708D687-6BDB-4F83-A906-5C0C1694175B}" destId="{A11C0383-B3EA-4A49-AC41-B3D8284ED9D8}" srcOrd="0" destOrd="0" presId="urn:microsoft.com/office/officeart/2005/8/layout/orgChart1"/>
    <dgm:cxn modelId="{BFAA9DD9-F09F-4EC3-ACC8-7E2B80894085}" type="presParOf" srcId="{A11C0383-B3EA-4A49-AC41-B3D8284ED9D8}" destId="{7186C8B2-6F2D-4FDA-A066-59787BFF2F9D}" srcOrd="0" destOrd="0" presId="urn:microsoft.com/office/officeart/2005/8/layout/orgChart1"/>
    <dgm:cxn modelId="{87AB6B24-D2CE-404E-B8D4-B65C8FB614D4}" type="presParOf" srcId="{A11C0383-B3EA-4A49-AC41-B3D8284ED9D8}" destId="{CA777AC4-425E-47AD-B8B2-56F6DD817BA0}" srcOrd="1" destOrd="0" presId="urn:microsoft.com/office/officeart/2005/8/layout/orgChart1"/>
    <dgm:cxn modelId="{BEBD31E5-FA71-4F53-B8C9-5E4663519243}" type="presParOf" srcId="{A708D687-6BDB-4F83-A906-5C0C1694175B}" destId="{DC11D16A-F332-4FB3-84B6-0B24E360F54C}" srcOrd="1" destOrd="0" presId="urn:microsoft.com/office/officeart/2005/8/layout/orgChart1"/>
    <dgm:cxn modelId="{AF778859-38F1-4CE2-B212-7549B47088D2}" type="presParOf" srcId="{A708D687-6BDB-4F83-A906-5C0C1694175B}" destId="{DD5380F7-6384-4D97-AD77-AAEF202D6298}" srcOrd="2" destOrd="0" presId="urn:microsoft.com/office/officeart/2005/8/layout/orgChart1"/>
    <dgm:cxn modelId="{3B7E6864-4B00-4A08-8034-BCD987DEA41A}" type="presParOf" srcId="{F66E468A-1361-488B-BEFB-B7281DAE2E84}" destId="{9B2E69A7-1129-4A10-BDFB-41D5E0EB413F}" srcOrd="2" destOrd="0" presId="urn:microsoft.com/office/officeart/2005/8/layout/orgChart1"/>
    <dgm:cxn modelId="{1A1E85A8-1D17-4CA9-B1B3-6E9A8C45AC6C}" type="presParOf" srcId="{F66E468A-1361-488B-BEFB-B7281DAE2E84}" destId="{CAE6EE7A-4465-413F-9708-1474DC7809F2}" srcOrd="3" destOrd="0" presId="urn:microsoft.com/office/officeart/2005/8/layout/orgChart1"/>
    <dgm:cxn modelId="{71341E23-67BC-46F8-BEA0-4D799713AD48}" type="presParOf" srcId="{CAE6EE7A-4465-413F-9708-1474DC7809F2}" destId="{115531B5-18DB-4A86-9B72-B2C2313749B9}" srcOrd="0" destOrd="0" presId="urn:microsoft.com/office/officeart/2005/8/layout/orgChart1"/>
    <dgm:cxn modelId="{37ACC797-6F76-4E08-A5AB-D8CFE6BEEA06}" type="presParOf" srcId="{115531B5-18DB-4A86-9B72-B2C2313749B9}" destId="{462106A7-E305-476C-98D1-3605784E7213}" srcOrd="0" destOrd="0" presId="urn:microsoft.com/office/officeart/2005/8/layout/orgChart1"/>
    <dgm:cxn modelId="{32F2C657-26DF-4A60-9CE8-95690784C34B}" type="presParOf" srcId="{115531B5-18DB-4A86-9B72-B2C2313749B9}" destId="{DBAA4E79-3271-4DB9-8676-6A4C746DAA4F}" srcOrd="1" destOrd="0" presId="urn:microsoft.com/office/officeart/2005/8/layout/orgChart1"/>
    <dgm:cxn modelId="{2982E297-2D90-4B74-ACF0-636291B9170E}" type="presParOf" srcId="{CAE6EE7A-4465-413F-9708-1474DC7809F2}" destId="{89BD59B7-AEE0-4F53-97CC-B0FD5248FFAE}" srcOrd="1" destOrd="0" presId="urn:microsoft.com/office/officeart/2005/8/layout/orgChart1"/>
    <dgm:cxn modelId="{5864B334-5E24-4608-BEA7-E853C8CEED4B}" type="presParOf" srcId="{CAE6EE7A-4465-413F-9708-1474DC7809F2}" destId="{EE94687A-76DA-499F-A42F-D31D932CF476}" srcOrd="2" destOrd="0" presId="urn:microsoft.com/office/officeart/2005/8/layout/orgChart1"/>
    <dgm:cxn modelId="{351A7166-8018-48F9-9810-9673BA855C0D}" type="presParOf" srcId="{F66E468A-1361-488B-BEFB-B7281DAE2E84}" destId="{897FCD5E-1B7B-455F-8B83-2F52746DFFA3}" srcOrd="4" destOrd="0" presId="urn:microsoft.com/office/officeart/2005/8/layout/orgChart1"/>
    <dgm:cxn modelId="{7559DC0A-9059-420E-9D53-C5E830C90EAB}" type="presParOf" srcId="{F66E468A-1361-488B-BEFB-B7281DAE2E84}" destId="{EA994E47-71F4-4063-9A3E-BB17E3952926}" srcOrd="5" destOrd="0" presId="urn:microsoft.com/office/officeart/2005/8/layout/orgChart1"/>
    <dgm:cxn modelId="{0F8133D6-F1E5-4904-A3A3-E9739F78FEA3}" type="presParOf" srcId="{EA994E47-71F4-4063-9A3E-BB17E3952926}" destId="{9A916206-7D49-4239-AD64-CAAAF0B0E1B9}" srcOrd="0" destOrd="0" presId="urn:microsoft.com/office/officeart/2005/8/layout/orgChart1"/>
    <dgm:cxn modelId="{9B7042C0-469E-4ACB-8455-C77145078C09}" type="presParOf" srcId="{9A916206-7D49-4239-AD64-CAAAF0B0E1B9}" destId="{D9E132F4-F799-4995-936B-D1175719901F}" srcOrd="0" destOrd="0" presId="urn:microsoft.com/office/officeart/2005/8/layout/orgChart1"/>
    <dgm:cxn modelId="{C932163E-C6D9-4883-853E-02A509D4E65D}" type="presParOf" srcId="{9A916206-7D49-4239-AD64-CAAAF0B0E1B9}" destId="{4CEA40BB-0B2C-443D-AF7E-0BF14BB7015E}" srcOrd="1" destOrd="0" presId="urn:microsoft.com/office/officeart/2005/8/layout/orgChart1"/>
    <dgm:cxn modelId="{EAEDB35B-D897-40C0-9C64-FBCD7BD5368B}" type="presParOf" srcId="{EA994E47-71F4-4063-9A3E-BB17E3952926}" destId="{64CACCC4-606B-4D0F-A099-B618A7C47B0F}" srcOrd="1" destOrd="0" presId="urn:microsoft.com/office/officeart/2005/8/layout/orgChart1"/>
    <dgm:cxn modelId="{CCA5FA1F-813E-4C6D-AC6A-B13EB62780BB}" type="presParOf" srcId="{EA994E47-71F4-4063-9A3E-BB17E3952926}" destId="{3A7499BE-6482-4AF4-9D9C-6DCB0C911B38}" srcOrd="2" destOrd="0" presId="urn:microsoft.com/office/officeart/2005/8/layout/orgChart1"/>
    <dgm:cxn modelId="{044332B2-2353-49F6-8C37-E6DD3407347A}" type="presParOf" srcId="{F66E468A-1361-488B-BEFB-B7281DAE2E84}" destId="{0ABE28A7-900F-44CB-A860-95F939C23F61}" srcOrd="6" destOrd="0" presId="urn:microsoft.com/office/officeart/2005/8/layout/orgChart1"/>
    <dgm:cxn modelId="{9ED0550A-8BB5-41CA-858A-87CBD760039B}" type="presParOf" srcId="{F66E468A-1361-488B-BEFB-B7281DAE2E84}" destId="{0E5373B2-C79F-4FCA-8EB5-16AAB11E29C0}" srcOrd="7" destOrd="0" presId="urn:microsoft.com/office/officeart/2005/8/layout/orgChart1"/>
    <dgm:cxn modelId="{668346F8-EE3A-452E-BFE9-F8BBBFE0E58C}" type="presParOf" srcId="{0E5373B2-C79F-4FCA-8EB5-16AAB11E29C0}" destId="{C744B3E6-1384-43EE-8114-F349261FF9A0}" srcOrd="0" destOrd="0" presId="urn:microsoft.com/office/officeart/2005/8/layout/orgChart1"/>
    <dgm:cxn modelId="{E7B2B579-5C36-4E04-9373-694D68FF9EF7}" type="presParOf" srcId="{C744B3E6-1384-43EE-8114-F349261FF9A0}" destId="{48024465-D31D-4E77-A304-AA99A3C77E27}" srcOrd="0" destOrd="0" presId="urn:microsoft.com/office/officeart/2005/8/layout/orgChart1"/>
    <dgm:cxn modelId="{F2F32F04-E355-40AA-B4FD-DE6A8C9A5E0E}" type="presParOf" srcId="{C744B3E6-1384-43EE-8114-F349261FF9A0}" destId="{F91955B6-FB33-4556-A348-017F7F8A59F8}" srcOrd="1" destOrd="0" presId="urn:microsoft.com/office/officeart/2005/8/layout/orgChart1"/>
    <dgm:cxn modelId="{3364E0AD-5149-45ED-A302-7FC228EAC8A1}" type="presParOf" srcId="{0E5373B2-C79F-4FCA-8EB5-16AAB11E29C0}" destId="{FC0411DF-693F-436D-B4AD-664B04272972}" srcOrd="1" destOrd="0" presId="urn:microsoft.com/office/officeart/2005/8/layout/orgChart1"/>
    <dgm:cxn modelId="{86A56C88-D05F-4442-8B9A-BC7BBAF68254}" type="presParOf" srcId="{0E5373B2-C79F-4FCA-8EB5-16AAB11E29C0}" destId="{B01F4CE1-85C5-48DD-A65A-D00E1D173515}" srcOrd="2" destOrd="0" presId="urn:microsoft.com/office/officeart/2005/8/layout/orgChart1"/>
    <dgm:cxn modelId="{EED08D0B-6A2B-4676-B800-65D41636556C}" type="presParOf" srcId="{F66E468A-1361-488B-BEFB-B7281DAE2E84}" destId="{11B416AD-F41C-48D6-8C43-1FBD91531225}" srcOrd="8" destOrd="0" presId="urn:microsoft.com/office/officeart/2005/8/layout/orgChart1"/>
    <dgm:cxn modelId="{36E2A7E1-D785-4616-87CF-AC6950207D52}" type="presParOf" srcId="{F66E468A-1361-488B-BEFB-B7281DAE2E84}" destId="{B3F7BEA0-7C5B-4D68-8F47-0636749E9B80}" srcOrd="9" destOrd="0" presId="urn:microsoft.com/office/officeart/2005/8/layout/orgChart1"/>
    <dgm:cxn modelId="{2605A9FF-6682-4670-B27B-D484EAB6CE8F}" type="presParOf" srcId="{B3F7BEA0-7C5B-4D68-8F47-0636749E9B80}" destId="{2C89AD64-FCA1-42E0-AFB6-7BB6917169AB}" srcOrd="0" destOrd="0" presId="urn:microsoft.com/office/officeart/2005/8/layout/orgChart1"/>
    <dgm:cxn modelId="{58904577-F1F1-49CA-A7FE-78A88FEC1F56}" type="presParOf" srcId="{2C89AD64-FCA1-42E0-AFB6-7BB6917169AB}" destId="{3D362557-2406-456D-9D67-79163055EAB9}" srcOrd="0" destOrd="0" presId="urn:microsoft.com/office/officeart/2005/8/layout/orgChart1"/>
    <dgm:cxn modelId="{8E747783-3C5E-4160-9F9C-9730EF7D4BFF}" type="presParOf" srcId="{2C89AD64-FCA1-42E0-AFB6-7BB6917169AB}" destId="{B9261B1A-3406-4B8B-97E7-39489543456D}" srcOrd="1" destOrd="0" presId="urn:microsoft.com/office/officeart/2005/8/layout/orgChart1"/>
    <dgm:cxn modelId="{FB154F6D-98E2-43E9-A1FA-F60D6F109E02}" type="presParOf" srcId="{B3F7BEA0-7C5B-4D68-8F47-0636749E9B80}" destId="{551F2D04-2C0F-4A4A-A4A7-DF89D576D8B0}" srcOrd="1" destOrd="0" presId="urn:microsoft.com/office/officeart/2005/8/layout/orgChart1"/>
    <dgm:cxn modelId="{7F6C723D-A886-4F45-982D-F52EDB2C8D6E}" type="presParOf" srcId="{B3F7BEA0-7C5B-4D68-8F47-0636749E9B80}" destId="{CF87E67F-89C6-44AB-BA08-76C717D9C123}" srcOrd="2" destOrd="0" presId="urn:microsoft.com/office/officeart/2005/8/layout/orgChart1"/>
    <dgm:cxn modelId="{51ED1878-6070-44BB-BABF-4163EFFFD049}" type="presParOf" srcId="{F66E468A-1361-488B-BEFB-B7281DAE2E84}" destId="{28A32FBE-002C-4DA3-8D25-C9A667751349}" srcOrd="10" destOrd="0" presId="urn:microsoft.com/office/officeart/2005/8/layout/orgChart1"/>
    <dgm:cxn modelId="{2DA9845C-5C24-4E28-B36E-033416294642}" type="presParOf" srcId="{F66E468A-1361-488B-BEFB-B7281DAE2E84}" destId="{061C9722-77A1-4C84-BA0D-EF27E5C2F7DB}" srcOrd="11" destOrd="0" presId="urn:microsoft.com/office/officeart/2005/8/layout/orgChart1"/>
    <dgm:cxn modelId="{08B8E4F3-9487-43A8-A99F-F09482CEE6F1}" type="presParOf" srcId="{061C9722-77A1-4C84-BA0D-EF27E5C2F7DB}" destId="{EFB1C204-7D8E-4DF3-B6DB-92378BFEB80B}" srcOrd="0" destOrd="0" presId="urn:microsoft.com/office/officeart/2005/8/layout/orgChart1"/>
    <dgm:cxn modelId="{88CEED5C-D3C7-417C-9985-5F45955FED30}" type="presParOf" srcId="{EFB1C204-7D8E-4DF3-B6DB-92378BFEB80B}" destId="{FB3C18E9-1AE2-4C32-9B08-03C29FE997CA}" srcOrd="0" destOrd="0" presId="urn:microsoft.com/office/officeart/2005/8/layout/orgChart1"/>
    <dgm:cxn modelId="{A3AB6078-DF7A-4247-B41A-00D7AAE9B51B}" type="presParOf" srcId="{EFB1C204-7D8E-4DF3-B6DB-92378BFEB80B}" destId="{A8894150-3AE7-48C4-BE15-673B81545071}" srcOrd="1" destOrd="0" presId="urn:microsoft.com/office/officeart/2005/8/layout/orgChart1"/>
    <dgm:cxn modelId="{D23E48BA-5B85-4927-9AB0-65117B0002B7}" type="presParOf" srcId="{061C9722-77A1-4C84-BA0D-EF27E5C2F7DB}" destId="{2DB50FFD-8D6D-4213-B2DF-EE8EBACC71CA}" srcOrd="1" destOrd="0" presId="urn:microsoft.com/office/officeart/2005/8/layout/orgChart1"/>
    <dgm:cxn modelId="{DB15C793-53FC-4B7A-B63A-AC46A0D1271A}" type="presParOf" srcId="{061C9722-77A1-4C84-BA0D-EF27E5C2F7DB}" destId="{24EAE088-288F-4C44-A237-C1CC3341B408}" srcOrd="2" destOrd="0" presId="urn:microsoft.com/office/officeart/2005/8/layout/orgChart1"/>
    <dgm:cxn modelId="{33152B37-8A3B-46ED-BCF8-339EAC4B50C3}" type="presParOf" srcId="{F66E468A-1361-488B-BEFB-B7281DAE2E84}" destId="{A652EE31-331C-4BE7-A2DA-0F5080EB1DF5}" srcOrd="12" destOrd="0" presId="urn:microsoft.com/office/officeart/2005/8/layout/orgChart1"/>
    <dgm:cxn modelId="{38C7EA2F-EAFF-4C72-A2E3-30829A7145BF}" type="presParOf" srcId="{F66E468A-1361-488B-BEFB-B7281DAE2E84}" destId="{A1B4870A-944A-45AA-8930-42F2C17E8385}" srcOrd="13" destOrd="0" presId="urn:microsoft.com/office/officeart/2005/8/layout/orgChart1"/>
    <dgm:cxn modelId="{2B739CA9-23EF-4194-8705-AC66F45EBCC6}" type="presParOf" srcId="{A1B4870A-944A-45AA-8930-42F2C17E8385}" destId="{61D3411E-ADCC-4D1A-A0EC-3948B397BF40}" srcOrd="0" destOrd="0" presId="urn:microsoft.com/office/officeart/2005/8/layout/orgChart1"/>
    <dgm:cxn modelId="{4DF9E2E2-FA5E-4CA8-B3BC-D881C6016D7A}" type="presParOf" srcId="{61D3411E-ADCC-4D1A-A0EC-3948B397BF40}" destId="{077EAB9B-8F84-4205-B979-03C4303252AA}" srcOrd="0" destOrd="0" presId="urn:microsoft.com/office/officeart/2005/8/layout/orgChart1"/>
    <dgm:cxn modelId="{55E1B978-E04A-4C00-9F12-37B281317D15}" type="presParOf" srcId="{61D3411E-ADCC-4D1A-A0EC-3948B397BF40}" destId="{D48968C3-A9F2-4AFC-8C78-1BA3D20EE546}" srcOrd="1" destOrd="0" presId="urn:microsoft.com/office/officeart/2005/8/layout/orgChart1"/>
    <dgm:cxn modelId="{8A67E1B9-AE8B-4E8D-96F3-55961462D8AA}" type="presParOf" srcId="{A1B4870A-944A-45AA-8930-42F2C17E8385}" destId="{8F2B1F3D-610A-4EAE-B081-541EA74ECA2A}" srcOrd="1" destOrd="0" presId="urn:microsoft.com/office/officeart/2005/8/layout/orgChart1"/>
    <dgm:cxn modelId="{D2A563ED-4A99-4474-8F29-33E17C50D3B8}" type="presParOf" srcId="{A1B4870A-944A-45AA-8930-42F2C17E8385}" destId="{E62D0B5A-4AC1-4AC6-BC33-41277678420F}" srcOrd="2" destOrd="0" presId="urn:microsoft.com/office/officeart/2005/8/layout/orgChart1"/>
    <dgm:cxn modelId="{0A025964-C246-4DBF-A7DC-B272255A686E}" type="presParOf" srcId="{F66E468A-1361-488B-BEFB-B7281DAE2E84}" destId="{5EBF86B7-56E2-4518-9308-BF19940D1972}" srcOrd="14" destOrd="0" presId="urn:microsoft.com/office/officeart/2005/8/layout/orgChart1"/>
    <dgm:cxn modelId="{5D690CD8-7F1D-424B-9667-33F5CBEE4200}" type="presParOf" srcId="{F66E468A-1361-488B-BEFB-B7281DAE2E84}" destId="{65AEB178-6B63-4B76-8F97-BB36119BC8FE}" srcOrd="15" destOrd="0" presId="urn:microsoft.com/office/officeart/2005/8/layout/orgChart1"/>
    <dgm:cxn modelId="{7E74A548-D74B-4A93-B604-540ED14042E7}" type="presParOf" srcId="{65AEB178-6B63-4B76-8F97-BB36119BC8FE}" destId="{D786B392-2312-4C21-A537-BBD7C1EAE209}" srcOrd="0" destOrd="0" presId="urn:microsoft.com/office/officeart/2005/8/layout/orgChart1"/>
    <dgm:cxn modelId="{FE83E242-1EA0-45FA-850D-A0AD5296CE50}" type="presParOf" srcId="{D786B392-2312-4C21-A537-BBD7C1EAE209}" destId="{AEC894FB-5446-403D-B05F-B298D3D4BC19}" srcOrd="0" destOrd="0" presId="urn:microsoft.com/office/officeart/2005/8/layout/orgChart1"/>
    <dgm:cxn modelId="{39A1C7B3-73AD-4C87-AA86-C7818D295806}" type="presParOf" srcId="{D786B392-2312-4C21-A537-BBD7C1EAE209}" destId="{1E3DD4D5-04B8-4800-895C-2190617A1053}" srcOrd="1" destOrd="0" presId="urn:microsoft.com/office/officeart/2005/8/layout/orgChart1"/>
    <dgm:cxn modelId="{F77D50AE-7B8A-4388-94FA-74D548190A93}" type="presParOf" srcId="{65AEB178-6B63-4B76-8F97-BB36119BC8FE}" destId="{80659BD3-164A-4F92-B5C0-CFD3007F2326}" srcOrd="1" destOrd="0" presId="urn:microsoft.com/office/officeart/2005/8/layout/orgChart1"/>
    <dgm:cxn modelId="{D760CCFD-B1C8-4D1D-A654-A9F3E9A9EB1C}" type="presParOf" srcId="{65AEB178-6B63-4B76-8F97-BB36119BC8FE}" destId="{A36C975A-4094-4102-8DD5-D0058D74DA6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CE80A52F-D6BE-41CE-AA99-D4EBF397F7C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4438F1-B697-4260-8DF2-01EDE1F2C12D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Складові частини тактичного рішення:</a:t>
          </a:r>
        </a:p>
      </dgm:t>
    </dgm:pt>
    <dgm:pt modelId="{6AA0302E-813F-4BAB-A535-277343FC28BE}" type="parTrans" cxnId="{F318C196-D957-4BB4-B00F-37188B07D30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3C6BB07-5A12-42F6-86FC-69B24773F0B4}" type="sibTrans" cxnId="{F318C196-D957-4BB4-B00F-37188B07D30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273F30C-9BA4-4CF2-8DDB-9E0BC27481D7}">
      <dgm:prSet phldrT="[Текст]"/>
      <dgm:spPr/>
      <dgm:t>
        <a:bodyPr/>
        <a:lstStyle/>
        <a:p>
          <a:r>
            <a:rPr lang="ru-RU" b="1" i="0">
              <a:latin typeface="Times New Roman" pitchFamily="18" charset="0"/>
              <a:cs typeface="Times New Roman" pitchFamily="18" charset="0"/>
            </a:rPr>
            <a:t>інформаційна 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(полягає в аналізі та оцінці слідчої ситуації та її компонентів, процесуальних цілей та ін.);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7BF9826-8A50-47C5-B738-E88219942BAA}" type="parTrans" cxnId="{59EB8CF7-4A3C-452D-B489-87FB4044D1C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E6575D9-8C8C-469A-813E-F6A0F92CC0FA}" type="sibTrans" cxnId="{59EB8CF7-4A3C-452D-B489-87FB4044D1C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D4A8FFE-296F-45A6-99E4-D353E36E1D66}">
      <dgm:prSet phldrT="[Текст]"/>
      <dgm:spPr/>
      <dgm:t>
        <a:bodyPr/>
        <a:lstStyle/>
        <a:p>
          <a:r>
            <a:rPr lang="ru-RU" b="1" i="0">
              <a:latin typeface="Times New Roman" pitchFamily="18" charset="0"/>
              <a:cs typeface="Times New Roman" pitchFamily="18" charset="0"/>
            </a:rPr>
            <a:t>організаційна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 (містить висновки про розподіл функцій, форми та напрями взаємодії, резервні можливості);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94FC9C7-42C8-4FD7-A701-21C425C1BA81}" type="parTrans" cxnId="{40E5CA25-FB88-4330-844B-7B038487D9B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FB357A8-201F-4D3D-975B-8E2716996CF4}" type="sibTrans" cxnId="{40E5CA25-FB88-4330-844B-7B038487D9B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3151D9E-8DFA-48B4-91FF-D94F62B3D871}">
      <dgm:prSet/>
      <dgm:spPr/>
      <dgm:t>
        <a:bodyPr/>
        <a:lstStyle/>
        <a:p>
          <a:r>
            <a:rPr lang="ru-RU" b="1" i="0">
              <a:latin typeface="Times New Roman" pitchFamily="18" charset="0"/>
              <a:cs typeface="Times New Roman" pitchFamily="18" charset="0"/>
            </a:rPr>
            <a:t>операційна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 (полягає у визначенні мети тактичного впливу, способів її досягнення, прогнозуванні результату його реалізації).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C68ACC5-B192-4DAD-98C6-CE389DC38A56}" type="parTrans" cxnId="{952FBC47-4299-4072-96FA-8188543E579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1498A78-B219-433F-A89D-94941B0FC415}" type="sibTrans" cxnId="{952FBC47-4299-4072-96FA-8188543E579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9D85D99-09F7-45FB-B2F9-EF874E3DBFC7}" type="pres">
      <dgm:prSet presAssocID="{CE80A52F-D6BE-41CE-AA99-D4EBF397F7C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EDB5D6-539A-46CE-B0C0-FF863E40DD1E}" type="pres">
      <dgm:prSet presAssocID="{F74438F1-B697-4260-8DF2-01EDE1F2C12D}" presName="root" presStyleCnt="0"/>
      <dgm:spPr/>
    </dgm:pt>
    <dgm:pt modelId="{5EC761BC-B419-43BB-97F6-E286865CA89A}" type="pres">
      <dgm:prSet presAssocID="{F74438F1-B697-4260-8DF2-01EDE1F2C12D}" presName="rootComposite" presStyleCnt="0"/>
      <dgm:spPr/>
    </dgm:pt>
    <dgm:pt modelId="{D6BF3406-786F-4200-875C-908A4D2A21D5}" type="pres">
      <dgm:prSet presAssocID="{F74438F1-B697-4260-8DF2-01EDE1F2C12D}" presName="rootText" presStyleLbl="node1" presStyleIdx="0" presStyleCnt="1" custScaleX="524456"/>
      <dgm:spPr/>
      <dgm:t>
        <a:bodyPr/>
        <a:lstStyle/>
        <a:p>
          <a:endParaRPr lang="ru-RU"/>
        </a:p>
      </dgm:t>
    </dgm:pt>
    <dgm:pt modelId="{07BF13C8-72C6-459B-9E40-CB49DE3E14DA}" type="pres">
      <dgm:prSet presAssocID="{F74438F1-B697-4260-8DF2-01EDE1F2C12D}" presName="rootConnector" presStyleLbl="node1" presStyleIdx="0" presStyleCnt="1"/>
      <dgm:spPr/>
      <dgm:t>
        <a:bodyPr/>
        <a:lstStyle/>
        <a:p>
          <a:endParaRPr lang="ru-RU"/>
        </a:p>
      </dgm:t>
    </dgm:pt>
    <dgm:pt modelId="{FAFD02BA-5775-46BA-A093-80ADC7111EB2}" type="pres">
      <dgm:prSet presAssocID="{F74438F1-B697-4260-8DF2-01EDE1F2C12D}" presName="childShape" presStyleCnt="0"/>
      <dgm:spPr/>
    </dgm:pt>
    <dgm:pt modelId="{11537033-42B9-4923-8242-5A57E7475AF0}" type="pres">
      <dgm:prSet presAssocID="{27BF9826-8A50-47C5-B738-E88219942BAA}" presName="Name13" presStyleLbl="parChTrans1D2" presStyleIdx="0" presStyleCnt="3" custSzX="835824"/>
      <dgm:spPr/>
      <dgm:t>
        <a:bodyPr/>
        <a:lstStyle/>
        <a:p>
          <a:endParaRPr lang="ru-RU"/>
        </a:p>
      </dgm:t>
    </dgm:pt>
    <dgm:pt modelId="{8FF359B5-2E65-4FB1-94E1-44892545245C}" type="pres">
      <dgm:prSet presAssocID="{F273F30C-9BA4-4CF2-8DDB-9E0BC27481D7}" presName="childText" presStyleLbl="bgAcc1" presStyleIdx="0" presStyleCnt="3" custScaleX="5244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E2836-1F6B-4997-B891-3F4A8EF7E7FB}" type="pres">
      <dgm:prSet presAssocID="{F94FC9C7-42C8-4FD7-A701-21C425C1BA81}" presName="Name13" presStyleLbl="parChTrans1D2" presStyleIdx="1" presStyleCnt="3" custSzX="835824"/>
      <dgm:spPr/>
      <dgm:t>
        <a:bodyPr/>
        <a:lstStyle/>
        <a:p>
          <a:endParaRPr lang="ru-RU"/>
        </a:p>
      </dgm:t>
    </dgm:pt>
    <dgm:pt modelId="{F7532736-466F-47C3-BBDE-1BE6785FD726}" type="pres">
      <dgm:prSet presAssocID="{7D4A8FFE-296F-45A6-99E4-D353E36E1D66}" presName="childText" presStyleLbl="bgAcc1" presStyleIdx="1" presStyleCnt="3" custScaleX="5244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ED4359-6648-4F18-B980-349728170B40}" type="pres">
      <dgm:prSet presAssocID="{2C68ACC5-B192-4DAD-98C6-CE389DC38A56}" presName="Name13" presStyleLbl="parChTrans1D2" presStyleIdx="2" presStyleCnt="3" custSzX="835824"/>
      <dgm:spPr/>
      <dgm:t>
        <a:bodyPr/>
        <a:lstStyle/>
        <a:p>
          <a:endParaRPr lang="ru-RU"/>
        </a:p>
      </dgm:t>
    </dgm:pt>
    <dgm:pt modelId="{8C5434A3-A536-4961-B412-0A19E6B49556}" type="pres">
      <dgm:prSet presAssocID="{73151D9E-8DFA-48B4-91FF-D94F62B3D871}" presName="childText" presStyleLbl="bgAcc1" presStyleIdx="2" presStyleCnt="3" custScaleX="5244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E5CA25-FB88-4330-844B-7B038487D9BA}" srcId="{F74438F1-B697-4260-8DF2-01EDE1F2C12D}" destId="{7D4A8FFE-296F-45A6-99E4-D353E36E1D66}" srcOrd="1" destOrd="0" parTransId="{F94FC9C7-42C8-4FD7-A701-21C425C1BA81}" sibTransId="{FFB357A8-201F-4D3D-975B-8E2716996CF4}"/>
    <dgm:cxn modelId="{F318C196-D957-4BB4-B00F-37188B07D30A}" srcId="{CE80A52F-D6BE-41CE-AA99-D4EBF397F7C5}" destId="{F74438F1-B697-4260-8DF2-01EDE1F2C12D}" srcOrd="0" destOrd="0" parTransId="{6AA0302E-813F-4BAB-A535-277343FC28BE}" sibTransId="{E3C6BB07-5A12-42F6-86FC-69B24773F0B4}"/>
    <dgm:cxn modelId="{952FBC47-4299-4072-96FA-8188543E579A}" srcId="{F74438F1-B697-4260-8DF2-01EDE1F2C12D}" destId="{73151D9E-8DFA-48B4-91FF-D94F62B3D871}" srcOrd="2" destOrd="0" parTransId="{2C68ACC5-B192-4DAD-98C6-CE389DC38A56}" sibTransId="{31498A78-B219-433F-A89D-94941B0FC415}"/>
    <dgm:cxn modelId="{59EB8CF7-4A3C-452D-B489-87FB4044D1CC}" srcId="{F74438F1-B697-4260-8DF2-01EDE1F2C12D}" destId="{F273F30C-9BA4-4CF2-8DDB-9E0BC27481D7}" srcOrd="0" destOrd="0" parTransId="{27BF9826-8A50-47C5-B738-E88219942BAA}" sibTransId="{0E6575D9-8C8C-469A-813E-F6A0F92CC0FA}"/>
    <dgm:cxn modelId="{ABEF4940-CA28-4C10-BA05-7C3E16E2EBF7}" type="presOf" srcId="{7D4A8FFE-296F-45A6-99E4-D353E36E1D66}" destId="{F7532736-466F-47C3-BBDE-1BE6785FD726}" srcOrd="0" destOrd="0" presId="urn:microsoft.com/office/officeart/2005/8/layout/hierarchy3"/>
    <dgm:cxn modelId="{1440BDB5-F966-4356-9C8A-9A06E695D5D0}" type="presOf" srcId="{CE80A52F-D6BE-41CE-AA99-D4EBF397F7C5}" destId="{69D85D99-09F7-45FB-B2F9-EF874E3DBFC7}" srcOrd="0" destOrd="0" presId="urn:microsoft.com/office/officeart/2005/8/layout/hierarchy3"/>
    <dgm:cxn modelId="{A5C9A8A0-C3EE-4A84-825D-2D96A27E167C}" type="presOf" srcId="{F74438F1-B697-4260-8DF2-01EDE1F2C12D}" destId="{D6BF3406-786F-4200-875C-908A4D2A21D5}" srcOrd="0" destOrd="0" presId="urn:microsoft.com/office/officeart/2005/8/layout/hierarchy3"/>
    <dgm:cxn modelId="{AE3A2DD6-E621-43E7-A8AA-263CC868AE8B}" type="presOf" srcId="{F273F30C-9BA4-4CF2-8DDB-9E0BC27481D7}" destId="{8FF359B5-2E65-4FB1-94E1-44892545245C}" srcOrd="0" destOrd="0" presId="urn:microsoft.com/office/officeart/2005/8/layout/hierarchy3"/>
    <dgm:cxn modelId="{B4A53C11-FB58-49A5-A746-697106715606}" type="presOf" srcId="{F94FC9C7-42C8-4FD7-A701-21C425C1BA81}" destId="{2C3E2836-1F6B-4997-B891-3F4A8EF7E7FB}" srcOrd="0" destOrd="0" presId="urn:microsoft.com/office/officeart/2005/8/layout/hierarchy3"/>
    <dgm:cxn modelId="{14DEAE2E-E780-4CE1-9DC4-294F8B0E9B0E}" type="presOf" srcId="{2C68ACC5-B192-4DAD-98C6-CE389DC38A56}" destId="{55ED4359-6648-4F18-B980-349728170B40}" srcOrd="0" destOrd="0" presId="urn:microsoft.com/office/officeart/2005/8/layout/hierarchy3"/>
    <dgm:cxn modelId="{82586A49-932D-4645-B7B7-B322F3AFDA39}" type="presOf" srcId="{F74438F1-B697-4260-8DF2-01EDE1F2C12D}" destId="{07BF13C8-72C6-459B-9E40-CB49DE3E14DA}" srcOrd="1" destOrd="0" presId="urn:microsoft.com/office/officeart/2005/8/layout/hierarchy3"/>
    <dgm:cxn modelId="{2B1133F3-9B33-4516-B629-1A01ECA96961}" type="presOf" srcId="{27BF9826-8A50-47C5-B738-E88219942BAA}" destId="{11537033-42B9-4923-8242-5A57E7475AF0}" srcOrd="0" destOrd="0" presId="urn:microsoft.com/office/officeart/2005/8/layout/hierarchy3"/>
    <dgm:cxn modelId="{14630FF3-3D81-41EE-A26D-8C5C75925878}" type="presOf" srcId="{73151D9E-8DFA-48B4-91FF-D94F62B3D871}" destId="{8C5434A3-A536-4961-B412-0A19E6B49556}" srcOrd="0" destOrd="0" presId="urn:microsoft.com/office/officeart/2005/8/layout/hierarchy3"/>
    <dgm:cxn modelId="{18CBF0AB-EDC1-42A5-B483-4039EBEEE6A4}" type="presParOf" srcId="{69D85D99-09F7-45FB-B2F9-EF874E3DBFC7}" destId="{00EDB5D6-539A-46CE-B0C0-FF863E40DD1E}" srcOrd="0" destOrd="0" presId="urn:microsoft.com/office/officeart/2005/8/layout/hierarchy3"/>
    <dgm:cxn modelId="{9AE05241-1D43-47A8-A351-E55A282FBBD8}" type="presParOf" srcId="{00EDB5D6-539A-46CE-B0C0-FF863E40DD1E}" destId="{5EC761BC-B419-43BB-97F6-E286865CA89A}" srcOrd="0" destOrd="0" presId="urn:microsoft.com/office/officeart/2005/8/layout/hierarchy3"/>
    <dgm:cxn modelId="{D81E172C-DF83-4754-8B61-1D01E541DC51}" type="presParOf" srcId="{5EC761BC-B419-43BB-97F6-E286865CA89A}" destId="{D6BF3406-786F-4200-875C-908A4D2A21D5}" srcOrd="0" destOrd="0" presId="urn:microsoft.com/office/officeart/2005/8/layout/hierarchy3"/>
    <dgm:cxn modelId="{1C77D3B3-616F-42DF-8991-360E4BB76F22}" type="presParOf" srcId="{5EC761BC-B419-43BB-97F6-E286865CA89A}" destId="{07BF13C8-72C6-459B-9E40-CB49DE3E14DA}" srcOrd="1" destOrd="0" presId="urn:microsoft.com/office/officeart/2005/8/layout/hierarchy3"/>
    <dgm:cxn modelId="{C8037151-149B-4227-B1EC-C3763FD764D2}" type="presParOf" srcId="{00EDB5D6-539A-46CE-B0C0-FF863E40DD1E}" destId="{FAFD02BA-5775-46BA-A093-80ADC7111EB2}" srcOrd="1" destOrd="0" presId="urn:microsoft.com/office/officeart/2005/8/layout/hierarchy3"/>
    <dgm:cxn modelId="{4A57D77C-01D0-4B59-A4BA-1CC6291D5310}" type="presParOf" srcId="{FAFD02BA-5775-46BA-A093-80ADC7111EB2}" destId="{11537033-42B9-4923-8242-5A57E7475AF0}" srcOrd="0" destOrd="0" presId="urn:microsoft.com/office/officeart/2005/8/layout/hierarchy3"/>
    <dgm:cxn modelId="{B89A7EF1-1769-44B8-BAF5-A181B171F38C}" type="presParOf" srcId="{FAFD02BA-5775-46BA-A093-80ADC7111EB2}" destId="{8FF359B5-2E65-4FB1-94E1-44892545245C}" srcOrd="1" destOrd="0" presId="urn:microsoft.com/office/officeart/2005/8/layout/hierarchy3"/>
    <dgm:cxn modelId="{E36DF5AD-C52E-4009-8A62-A48C782E095C}" type="presParOf" srcId="{FAFD02BA-5775-46BA-A093-80ADC7111EB2}" destId="{2C3E2836-1F6B-4997-B891-3F4A8EF7E7FB}" srcOrd="2" destOrd="0" presId="urn:microsoft.com/office/officeart/2005/8/layout/hierarchy3"/>
    <dgm:cxn modelId="{A6DA97CE-16CF-415E-AB59-4494206A6279}" type="presParOf" srcId="{FAFD02BA-5775-46BA-A093-80ADC7111EB2}" destId="{F7532736-466F-47C3-BBDE-1BE6785FD726}" srcOrd="3" destOrd="0" presId="urn:microsoft.com/office/officeart/2005/8/layout/hierarchy3"/>
    <dgm:cxn modelId="{FC596DAB-C558-40EB-81B7-29DB51024407}" type="presParOf" srcId="{FAFD02BA-5775-46BA-A093-80ADC7111EB2}" destId="{55ED4359-6648-4F18-B980-349728170B40}" srcOrd="4" destOrd="0" presId="urn:microsoft.com/office/officeart/2005/8/layout/hierarchy3"/>
    <dgm:cxn modelId="{D01428C1-83A5-463B-8286-A339077C1919}" type="presParOf" srcId="{FAFD02BA-5775-46BA-A093-80ADC7111EB2}" destId="{8C5434A3-A536-4961-B412-0A19E6B4955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A63DEAA5-C722-4E4A-B429-D217C2CFB67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68B32F-2F1F-41D2-8AB1-BEA2AE7A82EE}">
      <dgm:prSet phldrT="[Текст]"/>
      <dgm:spPr/>
      <dgm:t>
        <a:bodyPr/>
        <a:lstStyle/>
        <a:p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За ступенем локалізації тактичний ризик повинен поширюватися на: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D632FC5F-3001-45FB-B412-35AEC991AA15}" type="parTrans" cxnId="{BFEC161C-CF2C-4F64-BFE6-9D5A6859DE6E}">
      <dgm:prSet/>
      <dgm:spPr/>
      <dgm:t>
        <a:bodyPr/>
        <a:lstStyle/>
        <a:p>
          <a:endParaRPr lang="ru-RU"/>
        </a:p>
      </dgm:t>
    </dgm:pt>
    <dgm:pt modelId="{0B7C16B5-DB8D-4FAC-87C6-089EC2D75EF3}" type="sibTrans" cxnId="{BFEC161C-CF2C-4F64-BFE6-9D5A6859DE6E}">
      <dgm:prSet/>
      <dgm:spPr/>
      <dgm:t>
        <a:bodyPr/>
        <a:lstStyle/>
        <a:p>
          <a:endParaRPr lang="ru-RU"/>
        </a:p>
      </dgm:t>
    </dgm:pt>
    <dgm:pt modelId="{44EC30C2-AC17-420A-AB8D-D1687421AC2E}" type="asst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проведення тактичних операцій;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995B7D3-1F51-4B56-9310-CE3C142B08D4}" type="parTrans" cxnId="{D5513C6D-A03E-4810-B82B-01A5F982809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1A1B470-2F31-493F-AC22-92A4D8F396D9}" type="sibTrans" cxnId="{D5513C6D-A03E-4810-B82B-01A5F982809F}">
      <dgm:prSet/>
      <dgm:spPr/>
      <dgm:t>
        <a:bodyPr/>
        <a:lstStyle/>
        <a:p>
          <a:endParaRPr lang="ru-RU"/>
        </a:p>
      </dgm:t>
    </dgm:pt>
    <dgm:pt modelId="{FE075489-D337-4623-85BA-2A03BBBCFC56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здійснення слідчих дій та оперативно-розшукових заходів;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6E40300-53D0-48A4-8A28-9830A3A686E2}" type="parTrans" cxnId="{8C96987E-2E76-4E78-A084-A9AC15F351E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F8DCC0C-C584-4F20-8089-A00BDCD79F18}" type="sibTrans" cxnId="{8C96987E-2E76-4E78-A084-A9AC15F351E9}">
      <dgm:prSet/>
      <dgm:spPr/>
      <dgm:t>
        <a:bodyPr/>
        <a:lstStyle/>
        <a:p>
          <a:endParaRPr lang="ru-RU"/>
        </a:p>
      </dgm:t>
    </dgm:pt>
    <dgm:pt modelId="{8BEA9A8C-281A-445D-9356-592492A40D27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застосування систем тактичних прийомів окремих процесуальних дій;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24BF014-1C9F-42B8-8247-9F31CB002B94}" type="parTrans" cxnId="{E1E943AF-D0DB-4907-823D-638811961A4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703239A-D65C-467C-AC23-B83A16C45B87}" type="sibTrans" cxnId="{E1E943AF-D0DB-4907-823D-638811961A49}">
      <dgm:prSet/>
      <dgm:spPr/>
      <dgm:t>
        <a:bodyPr/>
        <a:lstStyle/>
        <a:p>
          <a:endParaRPr lang="ru-RU"/>
        </a:p>
      </dgm:t>
    </dgm:pt>
    <dgm:pt modelId="{D5615766-37D6-425A-B413-EEB5C31B01E4}" type="asst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використання окремих тактичних прийомів.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E03EDCF-7264-4A16-9BBE-FD56785465E4}" type="parTrans" cxnId="{2C715EA8-4AF4-4860-AD21-1B6A3B858A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D0DE86-C821-46A6-BF2C-A5F38536E4B9}" type="sibTrans" cxnId="{2C715EA8-4AF4-4860-AD21-1B6A3B858A88}">
      <dgm:prSet/>
      <dgm:spPr/>
      <dgm:t>
        <a:bodyPr/>
        <a:lstStyle/>
        <a:p>
          <a:endParaRPr lang="ru-RU"/>
        </a:p>
      </dgm:t>
    </dgm:pt>
    <dgm:pt modelId="{0B17B627-10E4-4375-A6A4-9CC6B30763DB}" type="pres">
      <dgm:prSet presAssocID="{A63DEAA5-C722-4E4A-B429-D217C2CFB67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ADFA9F-38CA-40AB-B444-D80A27BD7AFF}" type="pres">
      <dgm:prSet presAssocID="{0868B32F-2F1F-41D2-8AB1-BEA2AE7A82EE}" presName="hierRoot1" presStyleCnt="0">
        <dgm:presLayoutVars>
          <dgm:hierBranch val="init"/>
        </dgm:presLayoutVars>
      </dgm:prSet>
      <dgm:spPr/>
    </dgm:pt>
    <dgm:pt modelId="{D2BC556C-D1CD-4A3F-BA64-131D761F99D8}" type="pres">
      <dgm:prSet presAssocID="{0868B32F-2F1F-41D2-8AB1-BEA2AE7A82EE}" presName="rootComposite1" presStyleCnt="0"/>
      <dgm:spPr/>
    </dgm:pt>
    <dgm:pt modelId="{20B8EEC4-F47A-42E1-A799-248905997E43}" type="pres">
      <dgm:prSet presAssocID="{0868B32F-2F1F-41D2-8AB1-BEA2AE7A82EE}" presName="rootText1" presStyleLbl="node0" presStyleIdx="0" presStyleCnt="1" custScaleX="4552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D36329-B761-451B-A143-CA34FEA3EBBB}" type="pres">
      <dgm:prSet presAssocID="{0868B32F-2F1F-41D2-8AB1-BEA2AE7A82E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5F8E598-BEF5-4159-8550-6569AFB92BEB}" type="pres">
      <dgm:prSet presAssocID="{0868B32F-2F1F-41D2-8AB1-BEA2AE7A82EE}" presName="hierChild2" presStyleCnt="0"/>
      <dgm:spPr/>
    </dgm:pt>
    <dgm:pt modelId="{10495765-889A-499C-90CE-D81C928B6C1C}" type="pres">
      <dgm:prSet presAssocID="{0868B32F-2F1F-41D2-8AB1-BEA2AE7A82EE}" presName="hierChild3" presStyleCnt="0"/>
      <dgm:spPr/>
    </dgm:pt>
    <dgm:pt modelId="{112A677C-ADC0-4E6A-BAD1-36899075BC35}" type="pres">
      <dgm:prSet presAssocID="{9995B7D3-1F51-4B56-9310-CE3C142B08D4}" presName="Name111" presStyleLbl="parChTrans1D2" presStyleIdx="0" presStyleCnt="4" custSzX="228447" custSzY="1031548"/>
      <dgm:spPr/>
      <dgm:t>
        <a:bodyPr/>
        <a:lstStyle/>
        <a:p>
          <a:endParaRPr lang="ru-RU"/>
        </a:p>
      </dgm:t>
    </dgm:pt>
    <dgm:pt modelId="{255F248F-650A-49D9-B870-AF310AA85789}" type="pres">
      <dgm:prSet presAssocID="{44EC30C2-AC17-420A-AB8D-D1687421AC2E}" presName="hierRoot3" presStyleCnt="0">
        <dgm:presLayoutVars>
          <dgm:hierBranch val="init"/>
        </dgm:presLayoutVars>
      </dgm:prSet>
      <dgm:spPr/>
    </dgm:pt>
    <dgm:pt modelId="{44F8365E-9959-4E8D-B3D2-9D840024A105}" type="pres">
      <dgm:prSet presAssocID="{44EC30C2-AC17-420A-AB8D-D1687421AC2E}" presName="rootComposite3" presStyleCnt="0"/>
      <dgm:spPr/>
    </dgm:pt>
    <dgm:pt modelId="{645C8AFD-1296-4FA4-9997-0462C3CB213E}" type="pres">
      <dgm:prSet presAssocID="{44EC30C2-AC17-420A-AB8D-D1687421AC2E}" presName="rootText3" presStyleLbl="asst1" presStyleIdx="0" presStyleCnt="4" custScaleX="220843" custScaleY="1591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59161A-8389-43F5-9571-D226294BA867}" type="pres">
      <dgm:prSet presAssocID="{44EC30C2-AC17-420A-AB8D-D1687421AC2E}" presName="rootConnector3" presStyleLbl="asst1" presStyleIdx="0" presStyleCnt="4"/>
      <dgm:spPr/>
      <dgm:t>
        <a:bodyPr/>
        <a:lstStyle/>
        <a:p>
          <a:endParaRPr lang="ru-RU"/>
        </a:p>
      </dgm:t>
    </dgm:pt>
    <dgm:pt modelId="{E7C33FE8-34A4-4809-B59E-28E183ACDF9E}" type="pres">
      <dgm:prSet presAssocID="{44EC30C2-AC17-420A-AB8D-D1687421AC2E}" presName="hierChild6" presStyleCnt="0"/>
      <dgm:spPr/>
    </dgm:pt>
    <dgm:pt modelId="{6494C0D2-4438-453A-9B67-84E38248EAC5}" type="pres">
      <dgm:prSet presAssocID="{44EC30C2-AC17-420A-AB8D-D1687421AC2E}" presName="hierChild7" presStyleCnt="0"/>
      <dgm:spPr/>
    </dgm:pt>
    <dgm:pt modelId="{DFE9DA35-B3A6-4079-A410-4C19AA3F70B3}" type="pres">
      <dgm:prSet presAssocID="{76E40300-53D0-48A4-8A28-9830A3A686E2}" presName="Name111" presStyleLbl="parChTrans1D2" presStyleIdx="1" presStyleCnt="4" custSzX="228447" custSzY="1031548"/>
      <dgm:spPr/>
      <dgm:t>
        <a:bodyPr/>
        <a:lstStyle/>
        <a:p>
          <a:endParaRPr lang="ru-RU"/>
        </a:p>
      </dgm:t>
    </dgm:pt>
    <dgm:pt modelId="{18A06664-E395-4A24-8A14-6FD7FE824455}" type="pres">
      <dgm:prSet presAssocID="{FE075489-D337-4623-85BA-2A03BBBCFC56}" presName="hierRoot3" presStyleCnt="0">
        <dgm:presLayoutVars>
          <dgm:hierBranch val="init"/>
        </dgm:presLayoutVars>
      </dgm:prSet>
      <dgm:spPr/>
    </dgm:pt>
    <dgm:pt modelId="{9FB022C3-F533-4707-96CE-A86E03C1DFE8}" type="pres">
      <dgm:prSet presAssocID="{FE075489-D337-4623-85BA-2A03BBBCFC56}" presName="rootComposite3" presStyleCnt="0"/>
      <dgm:spPr/>
    </dgm:pt>
    <dgm:pt modelId="{83FF3559-E250-408D-BEEF-590A3ACD776B}" type="pres">
      <dgm:prSet presAssocID="{FE075489-D337-4623-85BA-2A03BBBCFC56}" presName="rootText3" presStyleLbl="asst1" presStyleIdx="1" presStyleCnt="4" custScaleX="220843" custScaleY="1591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5755F2-8F76-49E1-8A7C-12A37A9D4B92}" type="pres">
      <dgm:prSet presAssocID="{FE075489-D337-4623-85BA-2A03BBBCFC56}" presName="rootConnector3" presStyleLbl="asst1" presStyleIdx="1" presStyleCnt="4"/>
      <dgm:spPr/>
      <dgm:t>
        <a:bodyPr/>
        <a:lstStyle/>
        <a:p>
          <a:endParaRPr lang="ru-RU"/>
        </a:p>
      </dgm:t>
    </dgm:pt>
    <dgm:pt modelId="{44A9CB84-274D-4C39-9ADF-F389342F5FBA}" type="pres">
      <dgm:prSet presAssocID="{FE075489-D337-4623-85BA-2A03BBBCFC56}" presName="hierChild6" presStyleCnt="0"/>
      <dgm:spPr/>
    </dgm:pt>
    <dgm:pt modelId="{5A133E48-4D30-45E5-847B-811C3154C3D2}" type="pres">
      <dgm:prSet presAssocID="{FE075489-D337-4623-85BA-2A03BBBCFC56}" presName="hierChild7" presStyleCnt="0"/>
      <dgm:spPr/>
    </dgm:pt>
    <dgm:pt modelId="{0E2DF6D9-7F69-4DC7-A267-F3E691D50169}" type="pres">
      <dgm:prSet presAssocID="{124BF014-1C9F-42B8-8247-9F31CB002B94}" presName="Name111" presStyleLbl="parChTrans1D2" presStyleIdx="2" presStyleCnt="4" custSzX="228447" custSzY="2729729"/>
      <dgm:spPr/>
      <dgm:t>
        <a:bodyPr/>
        <a:lstStyle/>
        <a:p>
          <a:endParaRPr lang="ru-RU"/>
        </a:p>
      </dgm:t>
    </dgm:pt>
    <dgm:pt modelId="{A50AC363-6BF5-4A3F-A5DE-F6D56C71B24D}" type="pres">
      <dgm:prSet presAssocID="{8BEA9A8C-281A-445D-9356-592492A40D27}" presName="hierRoot3" presStyleCnt="0">
        <dgm:presLayoutVars>
          <dgm:hierBranch val="init"/>
        </dgm:presLayoutVars>
      </dgm:prSet>
      <dgm:spPr/>
    </dgm:pt>
    <dgm:pt modelId="{752A3F45-6A94-46C0-BDDD-C728516C913F}" type="pres">
      <dgm:prSet presAssocID="{8BEA9A8C-281A-445D-9356-592492A40D27}" presName="rootComposite3" presStyleCnt="0"/>
      <dgm:spPr/>
    </dgm:pt>
    <dgm:pt modelId="{8179DAC6-82B9-4E23-87AE-F552066ACDED}" type="pres">
      <dgm:prSet presAssocID="{8BEA9A8C-281A-445D-9356-592492A40D27}" presName="rootText3" presStyleLbl="asst1" presStyleIdx="2" presStyleCnt="4" custScaleX="220843" custScaleY="1591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834F49-01C2-40DA-8393-5FE07043DE07}" type="pres">
      <dgm:prSet presAssocID="{8BEA9A8C-281A-445D-9356-592492A40D27}" presName="rootConnector3" presStyleLbl="asst1" presStyleIdx="2" presStyleCnt="4"/>
      <dgm:spPr/>
      <dgm:t>
        <a:bodyPr/>
        <a:lstStyle/>
        <a:p>
          <a:endParaRPr lang="ru-RU"/>
        </a:p>
      </dgm:t>
    </dgm:pt>
    <dgm:pt modelId="{FF64DF4E-4A40-4D3D-B523-9CC7F88F3C93}" type="pres">
      <dgm:prSet presAssocID="{8BEA9A8C-281A-445D-9356-592492A40D27}" presName="hierChild6" presStyleCnt="0"/>
      <dgm:spPr/>
    </dgm:pt>
    <dgm:pt modelId="{E041EF57-93CD-4E38-B3B6-599879376336}" type="pres">
      <dgm:prSet presAssocID="{8BEA9A8C-281A-445D-9356-592492A40D27}" presName="hierChild7" presStyleCnt="0"/>
      <dgm:spPr/>
    </dgm:pt>
    <dgm:pt modelId="{269E9BC4-CDAB-43BE-BAEC-F5794A865DCA}" type="pres">
      <dgm:prSet presAssocID="{1E03EDCF-7264-4A16-9BBE-FD56785465E4}" presName="Name111" presStyleLbl="parChTrans1D2" presStyleIdx="3" presStyleCnt="4" custSzX="228447" custSzY="2729729"/>
      <dgm:spPr/>
      <dgm:t>
        <a:bodyPr/>
        <a:lstStyle/>
        <a:p>
          <a:endParaRPr lang="ru-RU"/>
        </a:p>
      </dgm:t>
    </dgm:pt>
    <dgm:pt modelId="{F69FA616-3B88-4393-9F8B-F62FE2F1C80C}" type="pres">
      <dgm:prSet presAssocID="{D5615766-37D6-425A-B413-EEB5C31B01E4}" presName="hierRoot3" presStyleCnt="0">
        <dgm:presLayoutVars>
          <dgm:hierBranch val="init"/>
        </dgm:presLayoutVars>
      </dgm:prSet>
      <dgm:spPr/>
    </dgm:pt>
    <dgm:pt modelId="{4632D2E4-2398-4F0C-A55D-BD2842A6E1AE}" type="pres">
      <dgm:prSet presAssocID="{D5615766-37D6-425A-B413-EEB5C31B01E4}" presName="rootComposite3" presStyleCnt="0"/>
      <dgm:spPr/>
    </dgm:pt>
    <dgm:pt modelId="{48947526-1600-4B14-9E95-7C426511E261}" type="pres">
      <dgm:prSet presAssocID="{D5615766-37D6-425A-B413-EEB5C31B01E4}" presName="rootText3" presStyleLbl="asst1" presStyleIdx="3" presStyleCnt="4" custScaleX="220843" custScaleY="1591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026013-7E4B-419C-902A-37EF088DBB88}" type="pres">
      <dgm:prSet presAssocID="{D5615766-37D6-425A-B413-EEB5C31B01E4}" presName="rootConnector3" presStyleLbl="asst1" presStyleIdx="3" presStyleCnt="4"/>
      <dgm:spPr/>
      <dgm:t>
        <a:bodyPr/>
        <a:lstStyle/>
        <a:p>
          <a:endParaRPr lang="ru-RU"/>
        </a:p>
      </dgm:t>
    </dgm:pt>
    <dgm:pt modelId="{FC42C80C-FBBD-462F-9B61-E1115AC0F3B9}" type="pres">
      <dgm:prSet presAssocID="{D5615766-37D6-425A-B413-EEB5C31B01E4}" presName="hierChild6" presStyleCnt="0"/>
      <dgm:spPr/>
    </dgm:pt>
    <dgm:pt modelId="{EE509F07-AB01-4863-AAD2-87FA14A1F42E}" type="pres">
      <dgm:prSet presAssocID="{D5615766-37D6-425A-B413-EEB5C31B01E4}" presName="hierChild7" presStyleCnt="0"/>
      <dgm:spPr/>
    </dgm:pt>
  </dgm:ptLst>
  <dgm:cxnLst>
    <dgm:cxn modelId="{2C715EA8-4AF4-4860-AD21-1B6A3B858A88}" srcId="{0868B32F-2F1F-41D2-8AB1-BEA2AE7A82EE}" destId="{D5615766-37D6-425A-B413-EEB5C31B01E4}" srcOrd="3" destOrd="0" parTransId="{1E03EDCF-7264-4A16-9BBE-FD56785465E4}" sibTransId="{77D0DE86-C821-46A6-BF2C-A5F38536E4B9}"/>
    <dgm:cxn modelId="{5AF12240-80C1-4590-8748-2EE2176CA4C8}" type="presOf" srcId="{1E03EDCF-7264-4A16-9BBE-FD56785465E4}" destId="{269E9BC4-CDAB-43BE-BAEC-F5794A865DCA}" srcOrd="0" destOrd="0" presId="urn:microsoft.com/office/officeart/2005/8/layout/orgChart1"/>
    <dgm:cxn modelId="{D5513C6D-A03E-4810-B82B-01A5F982809F}" srcId="{0868B32F-2F1F-41D2-8AB1-BEA2AE7A82EE}" destId="{44EC30C2-AC17-420A-AB8D-D1687421AC2E}" srcOrd="0" destOrd="0" parTransId="{9995B7D3-1F51-4B56-9310-CE3C142B08D4}" sibTransId="{31A1B470-2F31-493F-AC22-92A4D8F396D9}"/>
    <dgm:cxn modelId="{601A39E8-BB82-4A80-BF73-BC611C5F5060}" type="presOf" srcId="{0868B32F-2F1F-41D2-8AB1-BEA2AE7A82EE}" destId="{20B8EEC4-F47A-42E1-A799-248905997E43}" srcOrd="0" destOrd="0" presId="urn:microsoft.com/office/officeart/2005/8/layout/orgChart1"/>
    <dgm:cxn modelId="{3C023E33-128F-4503-B2C4-E71C257E07FC}" type="presOf" srcId="{D5615766-37D6-425A-B413-EEB5C31B01E4}" destId="{D1026013-7E4B-419C-902A-37EF088DBB88}" srcOrd="1" destOrd="0" presId="urn:microsoft.com/office/officeart/2005/8/layout/orgChart1"/>
    <dgm:cxn modelId="{D7BF8245-2BDB-4368-B771-5D6F4E26E7D4}" type="presOf" srcId="{0868B32F-2F1F-41D2-8AB1-BEA2AE7A82EE}" destId="{3AD36329-B761-451B-A143-CA34FEA3EBBB}" srcOrd="1" destOrd="0" presId="urn:microsoft.com/office/officeart/2005/8/layout/orgChart1"/>
    <dgm:cxn modelId="{42E0E5F1-9820-4E98-9008-D8780B616BA5}" type="presOf" srcId="{8BEA9A8C-281A-445D-9356-592492A40D27}" destId="{8179DAC6-82B9-4E23-87AE-F552066ACDED}" srcOrd="0" destOrd="0" presId="urn:microsoft.com/office/officeart/2005/8/layout/orgChart1"/>
    <dgm:cxn modelId="{8C96987E-2E76-4E78-A084-A9AC15F351E9}" srcId="{0868B32F-2F1F-41D2-8AB1-BEA2AE7A82EE}" destId="{FE075489-D337-4623-85BA-2A03BBBCFC56}" srcOrd="1" destOrd="0" parTransId="{76E40300-53D0-48A4-8A28-9830A3A686E2}" sibTransId="{8F8DCC0C-C584-4F20-8089-A00BDCD79F18}"/>
    <dgm:cxn modelId="{33729CB8-D8DE-4FD3-A6B2-91D9A22B0216}" type="presOf" srcId="{FE075489-D337-4623-85BA-2A03BBBCFC56}" destId="{7C5755F2-8F76-49E1-8A7C-12A37A9D4B92}" srcOrd="1" destOrd="0" presId="urn:microsoft.com/office/officeart/2005/8/layout/orgChart1"/>
    <dgm:cxn modelId="{3086E5D7-2900-4949-8B11-B70D8D8A5117}" type="presOf" srcId="{124BF014-1C9F-42B8-8247-9F31CB002B94}" destId="{0E2DF6D9-7F69-4DC7-A267-F3E691D50169}" srcOrd="0" destOrd="0" presId="urn:microsoft.com/office/officeart/2005/8/layout/orgChart1"/>
    <dgm:cxn modelId="{1C2A02C6-3396-419C-89B5-512DE4CC3851}" type="presOf" srcId="{D5615766-37D6-425A-B413-EEB5C31B01E4}" destId="{48947526-1600-4B14-9E95-7C426511E261}" srcOrd="0" destOrd="0" presId="urn:microsoft.com/office/officeart/2005/8/layout/orgChart1"/>
    <dgm:cxn modelId="{E1E943AF-D0DB-4907-823D-638811961A49}" srcId="{0868B32F-2F1F-41D2-8AB1-BEA2AE7A82EE}" destId="{8BEA9A8C-281A-445D-9356-592492A40D27}" srcOrd="2" destOrd="0" parTransId="{124BF014-1C9F-42B8-8247-9F31CB002B94}" sibTransId="{8703239A-D65C-467C-AC23-B83A16C45B87}"/>
    <dgm:cxn modelId="{BFEC161C-CF2C-4F64-BFE6-9D5A6859DE6E}" srcId="{A63DEAA5-C722-4E4A-B429-D217C2CFB676}" destId="{0868B32F-2F1F-41D2-8AB1-BEA2AE7A82EE}" srcOrd="0" destOrd="0" parTransId="{D632FC5F-3001-45FB-B412-35AEC991AA15}" sibTransId="{0B7C16B5-DB8D-4FAC-87C6-089EC2D75EF3}"/>
    <dgm:cxn modelId="{34F14D65-352E-4B5A-B906-3ECBA541F4DD}" type="presOf" srcId="{44EC30C2-AC17-420A-AB8D-D1687421AC2E}" destId="{CC59161A-8389-43F5-9571-D226294BA867}" srcOrd="1" destOrd="0" presId="urn:microsoft.com/office/officeart/2005/8/layout/orgChart1"/>
    <dgm:cxn modelId="{6295E45E-B8AD-476C-8D10-96B5647F6467}" type="presOf" srcId="{9995B7D3-1F51-4B56-9310-CE3C142B08D4}" destId="{112A677C-ADC0-4E6A-BAD1-36899075BC35}" srcOrd="0" destOrd="0" presId="urn:microsoft.com/office/officeart/2005/8/layout/orgChart1"/>
    <dgm:cxn modelId="{1624081E-FDF2-41B2-BD14-1234DA5DA779}" type="presOf" srcId="{76E40300-53D0-48A4-8A28-9830A3A686E2}" destId="{DFE9DA35-B3A6-4079-A410-4C19AA3F70B3}" srcOrd="0" destOrd="0" presId="urn:microsoft.com/office/officeart/2005/8/layout/orgChart1"/>
    <dgm:cxn modelId="{0267D349-A5F0-4CC7-B947-91EAE7378AB4}" type="presOf" srcId="{FE075489-D337-4623-85BA-2A03BBBCFC56}" destId="{83FF3559-E250-408D-BEEF-590A3ACD776B}" srcOrd="0" destOrd="0" presId="urn:microsoft.com/office/officeart/2005/8/layout/orgChart1"/>
    <dgm:cxn modelId="{670B0291-AEF0-4ACD-9638-A158A96D7EB0}" type="presOf" srcId="{44EC30C2-AC17-420A-AB8D-D1687421AC2E}" destId="{645C8AFD-1296-4FA4-9997-0462C3CB213E}" srcOrd="0" destOrd="0" presId="urn:microsoft.com/office/officeart/2005/8/layout/orgChart1"/>
    <dgm:cxn modelId="{220645DD-9F91-4E54-BCCF-85BA999C8A35}" type="presOf" srcId="{8BEA9A8C-281A-445D-9356-592492A40D27}" destId="{C2834F49-01C2-40DA-8393-5FE07043DE07}" srcOrd="1" destOrd="0" presId="urn:microsoft.com/office/officeart/2005/8/layout/orgChart1"/>
    <dgm:cxn modelId="{E00B464D-1587-4385-AED2-5984772CDF2E}" type="presOf" srcId="{A63DEAA5-C722-4E4A-B429-D217C2CFB676}" destId="{0B17B627-10E4-4375-A6A4-9CC6B30763DB}" srcOrd="0" destOrd="0" presId="urn:microsoft.com/office/officeart/2005/8/layout/orgChart1"/>
    <dgm:cxn modelId="{6D2C5E28-50A9-4D57-BB5A-B4123EB25E96}" type="presParOf" srcId="{0B17B627-10E4-4375-A6A4-9CC6B30763DB}" destId="{C9ADFA9F-38CA-40AB-B444-D80A27BD7AFF}" srcOrd="0" destOrd="0" presId="urn:microsoft.com/office/officeart/2005/8/layout/orgChart1"/>
    <dgm:cxn modelId="{BE894116-706B-4AB8-8671-EBA1B68D1407}" type="presParOf" srcId="{C9ADFA9F-38CA-40AB-B444-D80A27BD7AFF}" destId="{D2BC556C-D1CD-4A3F-BA64-131D761F99D8}" srcOrd="0" destOrd="0" presId="urn:microsoft.com/office/officeart/2005/8/layout/orgChart1"/>
    <dgm:cxn modelId="{03A4B5EE-8AB6-4C62-AAEB-9B141F2FFD4B}" type="presParOf" srcId="{D2BC556C-D1CD-4A3F-BA64-131D761F99D8}" destId="{20B8EEC4-F47A-42E1-A799-248905997E43}" srcOrd="0" destOrd="0" presId="urn:microsoft.com/office/officeart/2005/8/layout/orgChart1"/>
    <dgm:cxn modelId="{6C83F3E2-1450-46C8-B28D-48964AF895EB}" type="presParOf" srcId="{D2BC556C-D1CD-4A3F-BA64-131D761F99D8}" destId="{3AD36329-B761-451B-A143-CA34FEA3EBBB}" srcOrd="1" destOrd="0" presId="urn:microsoft.com/office/officeart/2005/8/layout/orgChart1"/>
    <dgm:cxn modelId="{8488F781-6C3F-4722-B40C-8D9F3BB55AF0}" type="presParOf" srcId="{C9ADFA9F-38CA-40AB-B444-D80A27BD7AFF}" destId="{55F8E598-BEF5-4159-8550-6569AFB92BEB}" srcOrd="1" destOrd="0" presId="urn:microsoft.com/office/officeart/2005/8/layout/orgChart1"/>
    <dgm:cxn modelId="{B9251D26-52D8-4AAA-B6FE-A89712449AD9}" type="presParOf" srcId="{C9ADFA9F-38CA-40AB-B444-D80A27BD7AFF}" destId="{10495765-889A-499C-90CE-D81C928B6C1C}" srcOrd="2" destOrd="0" presId="urn:microsoft.com/office/officeart/2005/8/layout/orgChart1"/>
    <dgm:cxn modelId="{B8FFC066-C513-45A9-8CA7-8AC86C577205}" type="presParOf" srcId="{10495765-889A-499C-90CE-D81C928B6C1C}" destId="{112A677C-ADC0-4E6A-BAD1-36899075BC35}" srcOrd="0" destOrd="0" presId="urn:microsoft.com/office/officeart/2005/8/layout/orgChart1"/>
    <dgm:cxn modelId="{A4B95F55-FD32-4DAE-AA3A-8C562BB61514}" type="presParOf" srcId="{10495765-889A-499C-90CE-D81C928B6C1C}" destId="{255F248F-650A-49D9-B870-AF310AA85789}" srcOrd="1" destOrd="0" presId="urn:microsoft.com/office/officeart/2005/8/layout/orgChart1"/>
    <dgm:cxn modelId="{757F40B5-F87F-4E49-89F9-7066A4A6188B}" type="presParOf" srcId="{255F248F-650A-49D9-B870-AF310AA85789}" destId="{44F8365E-9959-4E8D-B3D2-9D840024A105}" srcOrd="0" destOrd="0" presId="urn:microsoft.com/office/officeart/2005/8/layout/orgChart1"/>
    <dgm:cxn modelId="{F7338110-BF76-4BE6-B69E-2D647715A094}" type="presParOf" srcId="{44F8365E-9959-4E8D-B3D2-9D840024A105}" destId="{645C8AFD-1296-4FA4-9997-0462C3CB213E}" srcOrd="0" destOrd="0" presId="urn:microsoft.com/office/officeart/2005/8/layout/orgChart1"/>
    <dgm:cxn modelId="{EE19401D-8CFC-47EB-BFDD-DAD524C2B8CD}" type="presParOf" srcId="{44F8365E-9959-4E8D-B3D2-9D840024A105}" destId="{CC59161A-8389-43F5-9571-D226294BA867}" srcOrd="1" destOrd="0" presId="urn:microsoft.com/office/officeart/2005/8/layout/orgChart1"/>
    <dgm:cxn modelId="{5ABF0EEB-88B2-4336-8456-166DFDFE47BB}" type="presParOf" srcId="{255F248F-650A-49D9-B870-AF310AA85789}" destId="{E7C33FE8-34A4-4809-B59E-28E183ACDF9E}" srcOrd="1" destOrd="0" presId="urn:microsoft.com/office/officeart/2005/8/layout/orgChart1"/>
    <dgm:cxn modelId="{D947973C-54C2-43CD-9EB2-9604D5591528}" type="presParOf" srcId="{255F248F-650A-49D9-B870-AF310AA85789}" destId="{6494C0D2-4438-453A-9B67-84E38248EAC5}" srcOrd="2" destOrd="0" presId="urn:microsoft.com/office/officeart/2005/8/layout/orgChart1"/>
    <dgm:cxn modelId="{4AF04436-63D9-4F0A-A5AC-59B168A145B4}" type="presParOf" srcId="{10495765-889A-499C-90CE-D81C928B6C1C}" destId="{DFE9DA35-B3A6-4079-A410-4C19AA3F70B3}" srcOrd="2" destOrd="0" presId="urn:microsoft.com/office/officeart/2005/8/layout/orgChart1"/>
    <dgm:cxn modelId="{1DD2F5B0-3263-4AF2-80CC-51808376E3E2}" type="presParOf" srcId="{10495765-889A-499C-90CE-D81C928B6C1C}" destId="{18A06664-E395-4A24-8A14-6FD7FE824455}" srcOrd="3" destOrd="0" presId="urn:microsoft.com/office/officeart/2005/8/layout/orgChart1"/>
    <dgm:cxn modelId="{E92BFABC-7E18-4759-B898-30FC90854E31}" type="presParOf" srcId="{18A06664-E395-4A24-8A14-6FD7FE824455}" destId="{9FB022C3-F533-4707-96CE-A86E03C1DFE8}" srcOrd="0" destOrd="0" presId="urn:microsoft.com/office/officeart/2005/8/layout/orgChart1"/>
    <dgm:cxn modelId="{45890958-821E-41A8-8781-53ED26B88C27}" type="presParOf" srcId="{9FB022C3-F533-4707-96CE-A86E03C1DFE8}" destId="{83FF3559-E250-408D-BEEF-590A3ACD776B}" srcOrd="0" destOrd="0" presId="urn:microsoft.com/office/officeart/2005/8/layout/orgChart1"/>
    <dgm:cxn modelId="{2652BC2B-D868-4EDA-B65D-70C1E57744ED}" type="presParOf" srcId="{9FB022C3-F533-4707-96CE-A86E03C1DFE8}" destId="{7C5755F2-8F76-49E1-8A7C-12A37A9D4B92}" srcOrd="1" destOrd="0" presId="urn:microsoft.com/office/officeart/2005/8/layout/orgChart1"/>
    <dgm:cxn modelId="{24EEF4AA-0C9B-4E73-9214-EF6D409EB555}" type="presParOf" srcId="{18A06664-E395-4A24-8A14-6FD7FE824455}" destId="{44A9CB84-274D-4C39-9ADF-F389342F5FBA}" srcOrd="1" destOrd="0" presId="urn:microsoft.com/office/officeart/2005/8/layout/orgChart1"/>
    <dgm:cxn modelId="{00E8816B-317B-4645-B73A-B0105AFD20B7}" type="presParOf" srcId="{18A06664-E395-4A24-8A14-6FD7FE824455}" destId="{5A133E48-4D30-45E5-847B-811C3154C3D2}" srcOrd="2" destOrd="0" presId="urn:microsoft.com/office/officeart/2005/8/layout/orgChart1"/>
    <dgm:cxn modelId="{5F3B9BFE-7FE2-4399-AA14-BDDBF8348300}" type="presParOf" srcId="{10495765-889A-499C-90CE-D81C928B6C1C}" destId="{0E2DF6D9-7F69-4DC7-A267-F3E691D50169}" srcOrd="4" destOrd="0" presId="urn:microsoft.com/office/officeart/2005/8/layout/orgChart1"/>
    <dgm:cxn modelId="{BF5F39E2-076C-47F1-A553-007B32CBA188}" type="presParOf" srcId="{10495765-889A-499C-90CE-D81C928B6C1C}" destId="{A50AC363-6BF5-4A3F-A5DE-F6D56C71B24D}" srcOrd="5" destOrd="0" presId="urn:microsoft.com/office/officeart/2005/8/layout/orgChart1"/>
    <dgm:cxn modelId="{71D31870-3F77-47E9-ADFC-C92C0B905F6B}" type="presParOf" srcId="{A50AC363-6BF5-4A3F-A5DE-F6D56C71B24D}" destId="{752A3F45-6A94-46C0-BDDD-C728516C913F}" srcOrd="0" destOrd="0" presId="urn:microsoft.com/office/officeart/2005/8/layout/orgChart1"/>
    <dgm:cxn modelId="{02B874F2-F7D1-4846-A958-03694EF9E8EE}" type="presParOf" srcId="{752A3F45-6A94-46C0-BDDD-C728516C913F}" destId="{8179DAC6-82B9-4E23-87AE-F552066ACDED}" srcOrd="0" destOrd="0" presId="urn:microsoft.com/office/officeart/2005/8/layout/orgChart1"/>
    <dgm:cxn modelId="{756C52BC-0996-4E52-A2A5-BA8049FF482E}" type="presParOf" srcId="{752A3F45-6A94-46C0-BDDD-C728516C913F}" destId="{C2834F49-01C2-40DA-8393-5FE07043DE07}" srcOrd="1" destOrd="0" presId="urn:microsoft.com/office/officeart/2005/8/layout/orgChart1"/>
    <dgm:cxn modelId="{B67F1F38-65C1-4410-A175-A5795D45D265}" type="presParOf" srcId="{A50AC363-6BF5-4A3F-A5DE-F6D56C71B24D}" destId="{FF64DF4E-4A40-4D3D-B523-9CC7F88F3C93}" srcOrd="1" destOrd="0" presId="urn:microsoft.com/office/officeart/2005/8/layout/orgChart1"/>
    <dgm:cxn modelId="{615889E6-A114-4A5F-936C-CA77BBD933C5}" type="presParOf" srcId="{A50AC363-6BF5-4A3F-A5DE-F6D56C71B24D}" destId="{E041EF57-93CD-4E38-B3B6-599879376336}" srcOrd="2" destOrd="0" presId="urn:microsoft.com/office/officeart/2005/8/layout/orgChart1"/>
    <dgm:cxn modelId="{ACEDFA0C-A036-498F-AC9C-993204CB4455}" type="presParOf" srcId="{10495765-889A-499C-90CE-D81C928B6C1C}" destId="{269E9BC4-CDAB-43BE-BAEC-F5794A865DCA}" srcOrd="6" destOrd="0" presId="urn:microsoft.com/office/officeart/2005/8/layout/orgChart1"/>
    <dgm:cxn modelId="{F5FFF350-0B58-4385-8B07-4693F81666CB}" type="presParOf" srcId="{10495765-889A-499C-90CE-D81C928B6C1C}" destId="{F69FA616-3B88-4393-9F8B-F62FE2F1C80C}" srcOrd="7" destOrd="0" presId="urn:microsoft.com/office/officeart/2005/8/layout/orgChart1"/>
    <dgm:cxn modelId="{DBCD097D-03D5-4828-B4FB-19276035B44B}" type="presParOf" srcId="{F69FA616-3B88-4393-9F8B-F62FE2F1C80C}" destId="{4632D2E4-2398-4F0C-A55D-BD2842A6E1AE}" srcOrd="0" destOrd="0" presId="urn:microsoft.com/office/officeart/2005/8/layout/orgChart1"/>
    <dgm:cxn modelId="{86DCFDC3-697B-4A5F-BC2C-0559EEF987C2}" type="presParOf" srcId="{4632D2E4-2398-4F0C-A55D-BD2842A6E1AE}" destId="{48947526-1600-4B14-9E95-7C426511E261}" srcOrd="0" destOrd="0" presId="urn:microsoft.com/office/officeart/2005/8/layout/orgChart1"/>
    <dgm:cxn modelId="{A9767EB0-802D-49AD-BCD0-4658D62A3910}" type="presParOf" srcId="{4632D2E4-2398-4F0C-A55D-BD2842A6E1AE}" destId="{D1026013-7E4B-419C-902A-37EF088DBB88}" srcOrd="1" destOrd="0" presId="urn:microsoft.com/office/officeart/2005/8/layout/orgChart1"/>
    <dgm:cxn modelId="{ED555CF3-F006-4BDF-82C8-360D5E105717}" type="presParOf" srcId="{F69FA616-3B88-4393-9F8B-F62FE2F1C80C}" destId="{FC42C80C-FBBD-462F-9B61-E1115AC0F3B9}" srcOrd="1" destOrd="0" presId="urn:microsoft.com/office/officeart/2005/8/layout/orgChart1"/>
    <dgm:cxn modelId="{E9A6B162-9306-464C-8288-D01B5D5717AD}" type="presParOf" srcId="{F69FA616-3B88-4393-9F8B-F62FE2F1C80C}" destId="{EE509F07-AB01-4863-AAD2-87FA14A1F4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E10F641-1976-4EE2-A1D9-4E826E4DF54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56A7A9-E130-4658-836D-5C8F43192C09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При обранні тактики у ситуації тактичного ризику необхідно дотримуватися таких положень: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EB5EAAD-E159-4F5B-9DE9-EE1432C03DFF}" type="parTrans" cxnId="{9C4AFD99-15B8-4BCC-8AF3-0603182E0D8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CCB310-E8C9-4BF6-962E-9BFBBD0211E1}" type="sibTrans" cxnId="{9C4AFD99-15B8-4BCC-8AF3-0603182E0D8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938FC6-E52E-4BD6-BC74-D15BB1E6FF0D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прогнозувати можливе настання результатів як наслідок реалізації тактичного рішення;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8C3CF8-EBC2-4289-B714-8D1BBB395FAC}" type="parTrans" cxnId="{BE57C1AC-2DBB-425C-8D22-2601FD1D08F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6CD458-58DB-48D4-B0C7-12C847BFA6B8}" type="sibTrans" cxnId="{BE57C1AC-2DBB-425C-8D22-2601FD1D08F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FA165F-72F5-4D8E-B2D2-FCC9202F3CDD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варіювати доказовою інформацією;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3109C0D-9905-4F81-A10D-9D83588A74C4}" type="parTrans" cxnId="{0C5D7BF1-0E2C-4690-8193-E46E1956537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8CD561-8546-4A7F-BFFC-76F9D8F22F0C}" type="sibTrans" cxnId="{0C5D7BF1-0E2C-4690-8193-E46E1956537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07416F3-03F8-4C0D-9D47-DC4DE1381343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визначати допустимість тактичного ризику у конкретній ситуації.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87E5981-7B3A-4CE0-A63A-D350BB04060A}" type="parTrans" cxnId="{FD81D3E9-0D23-4E2C-ACAC-7FE9F3695E0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88C2497-4478-44F9-87EE-A73DD3B23138}" type="sibTrans" cxnId="{FD81D3E9-0D23-4E2C-ACAC-7FE9F3695E0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E9C8C6A-700F-4A4F-9B0C-EA6172B8DF4A}" type="pres">
      <dgm:prSet presAssocID="{1E10F641-1976-4EE2-A1D9-4E826E4DF5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A8437BC-59B1-4EB3-A6E9-A6A4060DCB7A}" type="pres">
      <dgm:prSet presAssocID="{BC56A7A9-E130-4658-836D-5C8F43192C09}" presName="root" presStyleCnt="0"/>
      <dgm:spPr/>
    </dgm:pt>
    <dgm:pt modelId="{6D2A06AC-3F47-43CC-B5D8-8F8AAFC5FB0A}" type="pres">
      <dgm:prSet presAssocID="{BC56A7A9-E130-4658-836D-5C8F43192C09}" presName="rootComposite" presStyleCnt="0"/>
      <dgm:spPr/>
    </dgm:pt>
    <dgm:pt modelId="{383A6C4D-D6E4-432B-9410-8E5687E29FFE}" type="pres">
      <dgm:prSet presAssocID="{BC56A7A9-E130-4658-836D-5C8F43192C09}" presName="rootText" presStyleLbl="node1" presStyleIdx="0" presStyleCnt="1" custScaleX="574474" custScaleY="151540"/>
      <dgm:spPr/>
      <dgm:t>
        <a:bodyPr/>
        <a:lstStyle/>
        <a:p>
          <a:endParaRPr lang="ru-RU"/>
        </a:p>
      </dgm:t>
    </dgm:pt>
    <dgm:pt modelId="{A19ADCD0-53E7-4933-9EDF-9872F018E127}" type="pres">
      <dgm:prSet presAssocID="{BC56A7A9-E130-4658-836D-5C8F43192C09}" presName="rootConnector" presStyleLbl="node1" presStyleIdx="0" presStyleCnt="1"/>
      <dgm:spPr/>
      <dgm:t>
        <a:bodyPr/>
        <a:lstStyle/>
        <a:p>
          <a:endParaRPr lang="ru-RU"/>
        </a:p>
      </dgm:t>
    </dgm:pt>
    <dgm:pt modelId="{AB055907-DBA8-41C9-8DC0-0079C2C9C189}" type="pres">
      <dgm:prSet presAssocID="{BC56A7A9-E130-4658-836D-5C8F43192C09}" presName="childShape" presStyleCnt="0"/>
      <dgm:spPr/>
    </dgm:pt>
    <dgm:pt modelId="{EBEE25D9-3702-40DD-8880-6A84F9911A6A}" type="pres">
      <dgm:prSet presAssocID="{568C3CF8-EBC2-4289-B714-8D1BBB395FAC}" presName="Name13" presStyleLbl="parChTrans1D2" presStyleIdx="0" presStyleCnt="3" custSzX="685800" custSzY="766887"/>
      <dgm:spPr/>
      <dgm:t>
        <a:bodyPr/>
        <a:lstStyle/>
        <a:p>
          <a:endParaRPr lang="ru-RU"/>
        </a:p>
      </dgm:t>
    </dgm:pt>
    <dgm:pt modelId="{3758AD09-E3DD-4415-9DF8-B51059B34259}" type="pres">
      <dgm:prSet presAssocID="{9A938FC6-E52E-4BD6-BC74-D15BB1E6FF0D}" presName="childText" presStyleLbl="bgAcc1" presStyleIdx="0" presStyleCnt="3" custScaleX="574473" custScaleY="1515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D0E34D-CF49-43B5-8298-DD38FA0FD90E}" type="pres">
      <dgm:prSet presAssocID="{B3109C0D-9905-4F81-A10D-9D83588A74C4}" presName="Name13" presStyleLbl="parChTrans1D2" presStyleIdx="1" presStyleCnt="3" custSzX="685800" custSzY="2045033"/>
      <dgm:spPr/>
      <dgm:t>
        <a:bodyPr/>
        <a:lstStyle/>
        <a:p>
          <a:endParaRPr lang="ru-RU"/>
        </a:p>
      </dgm:t>
    </dgm:pt>
    <dgm:pt modelId="{1E4661FD-9235-4467-81A4-A4EAC5A4DCDA}" type="pres">
      <dgm:prSet presAssocID="{D3FA165F-72F5-4D8E-B2D2-FCC9202F3CDD}" presName="childText" presStyleLbl="bgAcc1" presStyleIdx="1" presStyleCnt="3" custScaleX="574473" custScaleY="1515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96DF2-7B7A-4D85-B3BF-84DACD3A9BD5}" type="pres">
      <dgm:prSet presAssocID="{C87E5981-7B3A-4CE0-A63A-D350BB04060A}" presName="Name13" presStyleLbl="parChTrans1D2" presStyleIdx="2" presStyleCnt="3" custSzX="685800" custSzY="3323179"/>
      <dgm:spPr/>
      <dgm:t>
        <a:bodyPr/>
        <a:lstStyle/>
        <a:p>
          <a:endParaRPr lang="ru-RU"/>
        </a:p>
      </dgm:t>
    </dgm:pt>
    <dgm:pt modelId="{4D72942E-09EB-4C35-9A96-87C63B85FA03}" type="pres">
      <dgm:prSet presAssocID="{207416F3-03F8-4C0D-9D47-DC4DE1381343}" presName="childText" presStyleLbl="bgAcc1" presStyleIdx="2" presStyleCnt="3" custScaleX="574473" custScaleY="1515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657698-8C10-4329-9C21-AE9563E3A9E9}" type="presOf" srcId="{9A938FC6-E52E-4BD6-BC74-D15BB1E6FF0D}" destId="{3758AD09-E3DD-4415-9DF8-B51059B34259}" srcOrd="0" destOrd="0" presId="urn:microsoft.com/office/officeart/2005/8/layout/hierarchy3"/>
    <dgm:cxn modelId="{3E571F5A-68E9-404D-B25F-229215CDFAB3}" type="presOf" srcId="{BC56A7A9-E130-4658-836D-5C8F43192C09}" destId="{A19ADCD0-53E7-4933-9EDF-9872F018E127}" srcOrd="1" destOrd="0" presId="urn:microsoft.com/office/officeart/2005/8/layout/hierarchy3"/>
    <dgm:cxn modelId="{591C1534-6D0F-4214-9C71-839C6BB987C8}" type="presOf" srcId="{B3109C0D-9905-4F81-A10D-9D83588A74C4}" destId="{B7D0E34D-CF49-43B5-8298-DD38FA0FD90E}" srcOrd="0" destOrd="0" presId="urn:microsoft.com/office/officeart/2005/8/layout/hierarchy3"/>
    <dgm:cxn modelId="{0C5D7BF1-0E2C-4690-8193-E46E19565372}" srcId="{BC56A7A9-E130-4658-836D-5C8F43192C09}" destId="{D3FA165F-72F5-4D8E-B2D2-FCC9202F3CDD}" srcOrd="1" destOrd="0" parTransId="{B3109C0D-9905-4F81-A10D-9D83588A74C4}" sibTransId="{458CD561-8546-4A7F-BFFC-76F9D8F22F0C}"/>
    <dgm:cxn modelId="{5467DF7B-C046-4B7A-9912-7E7170DE43AE}" type="presOf" srcId="{568C3CF8-EBC2-4289-B714-8D1BBB395FAC}" destId="{EBEE25D9-3702-40DD-8880-6A84F9911A6A}" srcOrd="0" destOrd="0" presId="urn:microsoft.com/office/officeart/2005/8/layout/hierarchy3"/>
    <dgm:cxn modelId="{07B40C6E-543A-4068-B57A-90D7CF5CA78D}" type="presOf" srcId="{D3FA165F-72F5-4D8E-B2D2-FCC9202F3CDD}" destId="{1E4661FD-9235-4467-81A4-A4EAC5A4DCDA}" srcOrd="0" destOrd="0" presId="urn:microsoft.com/office/officeart/2005/8/layout/hierarchy3"/>
    <dgm:cxn modelId="{FD81D3E9-0D23-4E2C-ACAC-7FE9F3695E03}" srcId="{BC56A7A9-E130-4658-836D-5C8F43192C09}" destId="{207416F3-03F8-4C0D-9D47-DC4DE1381343}" srcOrd="2" destOrd="0" parTransId="{C87E5981-7B3A-4CE0-A63A-D350BB04060A}" sibTransId="{F88C2497-4478-44F9-87EE-A73DD3B23138}"/>
    <dgm:cxn modelId="{9C4AFD99-15B8-4BCC-8AF3-0603182E0D84}" srcId="{1E10F641-1976-4EE2-A1D9-4E826E4DF548}" destId="{BC56A7A9-E130-4658-836D-5C8F43192C09}" srcOrd="0" destOrd="0" parTransId="{DEB5EAAD-E159-4F5B-9DE9-EE1432C03DFF}" sibTransId="{A6CCB310-E8C9-4BF6-962E-9BFBBD0211E1}"/>
    <dgm:cxn modelId="{5B55B839-87CA-4477-B189-13FC25A4E29E}" type="presOf" srcId="{207416F3-03F8-4C0D-9D47-DC4DE1381343}" destId="{4D72942E-09EB-4C35-9A96-87C63B85FA03}" srcOrd="0" destOrd="0" presId="urn:microsoft.com/office/officeart/2005/8/layout/hierarchy3"/>
    <dgm:cxn modelId="{BE57C1AC-2DBB-425C-8D22-2601FD1D08FD}" srcId="{BC56A7A9-E130-4658-836D-5C8F43192C09}" destId="{9A938FC6-E52E-4BD6-BC74-D15BB1E6FF0D}" srcOrd="0" destOrd="0" parTransId="{568C3CF8-EBC2-4289-B714-8D1BBB395FAC}" sibTransId="{776CD458-58DB-48D4-B0C7-12C847BFA6B8}"/>
    <dgm:cxn modelId="{A65A53B5-9DBA-4632-A8B6-8BF13826D640}" type="presOf" srcId="{BC56A7A9-E130-4658-836D-5C8F43192C09}" destId="{383A6C4D-D6E4-432B-9410-8E5687E29FFE}" srcOrd="0" destOrd="0" presId="urn:microsoft.com/office/officeart/2005/8/layout/hierarchy3"/>
    <dgm:cxn modelId="{EF6AFEBA-F33D-44F3-8391-66AB3B53F3F1}" type="presOf" srcId="{C87E5981-7B3A-4CE0-A63A-D350BB04060A}" destId="{5B896DF2-7B7A-4D85-B3BF-84DACD3A9BD5}" srcOrd="0" destOrd="0" presId="urn:microsoft.com/office/officeart/2005/8/layout/hierarchy3"/>
    <dgm:cxn modelId="{F8872E9D-55C8-4DF1-9AC8-37EBB7B78B8E}" type="presOf" srcId="{1E10F641-1976-4EE2-A1D9-4E826E4DF548}" destId="{1E9C8C6A-700F-4A4F-9B0C-EA6172B8DF4A}" srcOrd="0" destOrd="0" presId="urn:microsoft.com/office/officeart/2005/8/layout/hierarchy3"/>
    <dgm:cxn modelId="{D1573131-1DF1-4C21-81B9-36977472A1A3}" type="presParOf" srcId="{1E9C8C6A-700F-4A4F-9B0C-EA6172B8DF4A}" destId="{2A8437BC-59B1-4EB3-A6E9-A6A4060DCB7A}" srcOrd="0" destOrd="0" presId="urn:microsoft.com/office/officeart/2005/8/layout/hierarchy3"/>
    <dgm:cxn modelId="{8204BE4C-9AF4-4189-9409-5B7D4033D7A2}" type="presParOf" srcId="{2A8437BC-59B1-4EB3-A6E9-A6A4060DCB7A}" destId="{6D2A06AC-3F47-43CC-B5D8-8F8AAFC5FB0A}" srcOrd="0" destOrd="0" presId="urn:microsoft.com/office/officeart/2005/8/layout/hierarchy3"/>
    <dgm:cxn modelId="{CC89A24F-192F-423E-9610-C8E650F951AD}" type="presParOf" srcId="{6D2A06AC-3F47-43CC-B5D8-8F8AAFC5FB0A}" destId="{383A6C4D-D6E4-432B-9410-8E5687E29FFE}" srcOrd="0" destOrd="0" presId="urn:microsoft.com/office/officeart/2005/8/layout/hierarchy3"/>
    <dgm:cxn modelId="{5F1B0B6D-EE6E-4E5A-8CE1-2B5768BE4C67}" type="presParOf" srcId="{6D2A06AC-3F47-43CC-B5D8-8F8AAFC5FB0A}" destId="{A19ADCD0-53E7-4933-9EDF-9872F018E127}" srcOrd="1" destOrd="0" presId="urn:microsoft.com/office/officeart/2005/8/layout/hierarchy3"/>
    <dgm:cxn modelId="{75350CEB-AAAC-4ACE-AD28-37845A7EF88C}" type="presParOf" srcId="{2A8437BC-59B1-4EB3-A6E9-A6A4060DCB7A}" destId="{AB055907-DBA8-41C9-8DC0-0079C2C9C189}" srcOrd="1" destOrd="0" presId="urn:microsoft.com/office/officeart/2005/8/layout/hierarchy3"/>
    <dgm:cxn modelId="{CF179DF5-1565-41E9-BA98-7F2DBC083648}" type="presParOf" srcId="{AB055907-DBA8-41C9-8DC0-0079C2C9C189}" destId="{EBEE25D9-3702-40DD-8880-6A84F9911A6A}" srcOrd="0" destOrd="0" presId="urn:microsoft.com/office/officeart/2005/8/layout/hierarchy3"/>
    <dgm:cxn modelId="{8A368C94-243C-4BA2-A545-7F1ED1089346}" type="presParOf" srcId="{AB055907-DBA8-41C9-8DC0-0079C2C9C189}" destId="{3758AD09-E3DD-4415-9DF8-B51059B34259}" srcOrd="1" destOrd="0" presId="urn:microsoft.com/office/officeart/2005/8/layout/hierarchy3"/>
    <dgm:cxn modelId="{105E106D-C683-42B4-807E-3A651A375565}" type="presParOf" srcId="{AB055907-DBA8-41C9-8DC0-0079C2C9C189}" destId="{B7D0E34D-CF49-43B5-8298-DD38FA0FD90E}" srcOrd="2" destOrd="0" presId="urn:microsoft.com/office/officeart/2005/8/layout/hierarchy3"/>
    <dgm:cxn modelId="{CC81068F-8480-4199-9020-4218C93137D0}" type="presParOf" srcId="{AB055907-DBA8-41C9-8DC0-0079C2C9C189}" destId="{1E4661FD-9235-4467-81A4-A4EAC5A4DCDA}" srcOrd="3" destOrd="0" presId="urn:microsoft.com/office/officeart/2005/8/layout/hierarchy3"/>
    <dgm:cxn modelId="{4E1D60A1-EDC3-429F-9033-C07E6B828C9D}" type="presParOf" srcId="{AB055907-DBA8-41C9-8DC0-0079C2C9C189}" destId="{5B896DF2-7B7A-4D85-B3BF-84DACD3A9BD5}" srcOrd="4" destOrd="0" presId="urn:microsoft.com/office/officeart/2005/8/layout/hierarchy3"/>
    <dgm:cxn modelId="{7BB7F2AE-C544-4FDD-A2E2-1F43E01C2F21}" type="presParOf" srcId="{AB055907-DBA8-41C9-8DC0-0079C2C9C189}" destId="{4D72942E-09EB-4C35-9A96-87C63B85FA0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C058C72-EFD6-4E70-87D2-93C1B64D3184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F9AA18-F09B-486B-B497-B4129E2854B6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При побудові слідчої ситуації слідчий враховує фактори: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D426F59-D555-48F8-BB2D-0EB6591EAAEE}" type="parTrans" cxnId="{1AA038BC-744D-49B4-9E06-DA393399817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6C20FA8-BCAE-4A36-BD17-DA255E59E5D1}" type="sibTrans" cxnId="{1AA038BC-744D-49B4-9E06-DA393399817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10ADA75-5F19-4860-9618-88B18C11BD6C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1) інформаційного характеру стосовно події злочину;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588781F-D684-411A-97B0-24F0F801DEDC}" type="parTrans" cxnId="{C65B6670-D0FA-4235-BE54-75FF985011E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91F631E-036E-4479-91FC-E252CA7AC68F}" type="sibTrans" cxnId="{C65B6670-D0FA-4235-BE54-75FF985011E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0624E46-368D-4C8D-A126-17AA2F08C030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3) психологічного характеру;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6C580D-40D1-4783-B215-F8F9410631A7}" type="parTrans" cxnId="{CA9E7AF0-F719-4FCF-8A1E-1A56CDB8A4B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CFB5DB6-C88F-485C-BFC3-30C20943FD5A}" type="sibTrans" cxnId="{CA9E7AF0-F719-4FCF-8A1E-1A56CDB8A4B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A19175F-01D9-4049-8E93-97FDF5B97532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2) процесуального і тактичного характеру;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CBC5309-AA9D-4184-9F35-A2607AE79C7C}" type="parTrans" cxnId="{058732DD-F751-44FB-9B6D-92C80E7AE34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CCF3B08-65E7-461A-B463-6251C40C553F}" type="sibTrans" cxnId="{058732DD-F751-44FB-9B6D-92C80E7AE34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8ADD0F9-C3CD-4A47-AE87-89EC9EFACB69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4) організаційного характеру.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8FE3FDD-A5BE-4E3B-B93B-DBCF8606B3EE}" type="parTrans" cxnId="{1B5828D1-01AD-4833-885C-6EAAD71C677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00353B2-0AD0-4858-82BA-AAC54F3D37C7}" type="sibTrans" cxnId="{1B5828D1-01AD-4833-885C-6EAAD71C677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D7E415E-C0E4-4E53-8C86-ADFB423E266E}" type="pres">
      <dgm:prSet presAssocID="{9C058C72-EFD6-4E70-87D2-93C1B64D318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5157A7F-4610-43BD-B010-1714E6ED841D}" type="pres">
      <dgm:prSet presAssocID="{5BF9AA18-F09B-486B-B497-B4129E2854B6}" presName="vertOne" presStyleCnt="0"/>
      <dgm:spPr/>
    </dgm:pt>
    <dgm:pt modelId="{A78B29D3-6335-4AF5-8DDF-E9844AEEF73E}" type="pres">
      <dgm:prSet presAssocID="{5BF9AA18-F09B-486B-B497-B4129E2854B6}" presName="txOne" presStyleLbl="node0" presStyleIdx="0" presStyleCnt="1" custScaleY="47169" custLinFactNeighborX="37" custLinFactNeighborY="-4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378E07-149F-4FFB-9965-6E00F2E241BC}" type="pres">
      <dgm:prSet presAssocID="{5BF9AA18-F09B-486B-B497-B4129E2854B6}" presName="parTransOne" presStyleCnt="0"/>
      <dgm:spPr/>
    </dgm:pt>
    <dgm:pt modelId="{B10E13E5-D6A9-4D6A-9D80-14C1F53A36E8}" type="pres">
      <dgm:prSet presAssocID="{5BF9AA18-F09B-486B-B497-B4129E2854B6}" presName="horzOne" presStyleCnt="0"/>
      <dgm:spPr/>
    </dgm:pt>
    <dgm:pt modelId="{C876CE71-9BAB-4B24-81E8-C8982F5AAEBA}" type="pres">
      <dgm:prSet presAssocID="{A10ADA75-5F19-4860-9618-88B18C11BD6C}" presName="vertTwo" presStyleCnt="0"/>
      <dgm:spPr/>
    </dgm:pt>
    <dgm:pt modelId="{6500BE37-A1A2-439C-9779-4092DBEB8D46}" type="pres">
      <dgm:prSet presAssocID="{A10ADA75-5F19-4860-9618-88B18C11BD6C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1AFF7B-DCEA-496D-8B0D-39CF627C9212}" type="pres">
      <dgm:prSet presAssocID="{A10ADA75-5F19-4860-9618-88B18C11BD6C}" presName="parTransTwo" presStyleCnt="0"/>
      <dgm:spPr/>
    </dgm:pt>
    <dgm:pt modelId="{045E9525-B08B-4433-8C7E-F20F59EEECB1}" type="pres">
      <dgm:prSet presAssocID="{A10ADA75-5F19-4860-9618-88B18C11BD6C}" presName="horzTwo" presStyleCnt="0"/>
      <dgm:spPr/>
    </dgm:pt>
    <dgm:pt modelId="{977D74E9-F5BA-4441-956F-095A512A9C62}" type="pres">
      <dgm:prSet presAssocID="{80624E46-368D-4C8D-A126-17AA2F08C030}" presName="vertThree" presStyleCnt="0"/>
      <dgm:spPr/>
    </dgm:pt>
    <dgm:pt modelId="{222BA476-FC56-43A5-BEA5-C39CDD89F911}" type="pres">
      <dgm:prSet presAssocID="{80624E46-368D-4C8D-A126-17AA2F08C030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712726-8A33-4786-A901-C877CB1D62E0}" type="pres">
      <dgm:prSet presAssocID="{80624E46-368D-4C8D-A126-17AA2F08C030}" presName="horzThree" presStyleCnt="0"/>
      <dgm:spPr/>
    </dgm:pt>
    <dgm:pt modelId="{1D82B74B-52A6-426B-92B9-541A4075F9A9}" type="pres">
      <dgm:prSet presAssocID="{D91F631E-036E-4479-91FC-E252CA7AC68F}" presName="sibSpaceTwo" presStyleCnt="0"/>
      <dgm:spPr/>
    </dgm:pt>
    <dgm:pt modelId="{9F4429B8-FD3B-4425-B48D-8858B15D99FD}" type="pres">
      <dgm:prSet presAssocID="{FA19175F-01D9-4049-8E93-97FDF5B97532}" presName="vertTwo" presStyleCnt="0"/>
      <dgm:spPr/>
    </dgm:pt>
    <dgm:pt modelId="{36127928-98D5-4287-915D-8E35A7F66DBD}" type="pres">
      <dgm:prSet presAssocID="{FA19175F-01D9-4049-8E93-97FDF5B9753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2752CF-AD5F-4021-8B5D-81585EF64625}" type="pres">
      <dgm:prSet presAssocID="{FA19175F-01D9-4049-8E93-97FDF5B97532}" presName="parTransTwo" presStyleCnt="0"/>
      <dgm:spPr/>
    </dgm:pt>
    <dgm:pt modelId="{2DA51688-93DB-4A2E-B765-62F2D4FEF29E}" type="pres">
      <dgm:prSet presAssocID="{FA19175F-01D9-4049-8E93-97FDF5B97532}" presName="horzTwo" presStyleCnt="0"/>
      <dgm:spPr/>
    </dgm:pt>
    <dgm:pt modelId="{7E19BA6B-F225-483A-AE14-0705BF950E8B}" type="pres">
      <dgm:prSet presAssocID="{A8ADD0F9-C3CD-4A47-AE87-89EC9EFACB69}" presName="vertThree" presStyleCnt="0"/>
      <dgm:spPr/>
    </dgm:pt>
    <dgm:pt modelId="{58A69C79-03A5-491B-A95F-9A4E89C0FB18}" type="pres">
      <dgm:prSet presAssocID="{A8ADD0F9-C3CD-4A47-AE87-89EC9EFACB69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AD825A-FD33-4035-B409-CDB2CF268957}" type="pres">
      <dgm:prSet presAssocID="{A8ADD0F9-C3CD-4A47-AE87-89EC9EFACB69}" presName="horzThree" presStyleCnt="0"/>
      <dgm:spPr/>
    </dgm:pt>
  </dgm:ptLst>
  <dgm:cxnLst>
    <dgm:cxn modelId="{CA9E7AF0-F719-4FCF-8A1E-1A56CDB8A4BC}" srcId="{A10ADA75-5F19-4860-9618-88B18C11BD6C}" destId="{80624E46-368D-4C8D-A126-17AA2F08C030}" srcOrd="0" destOrd="0" parTransId="{506C580D-40D1-4783-B215-F8F9410631A7}" sibTransId="{CCFB5DB6-C88F-485C-BFC3-30C20943FD5A}"/>
    <dgm:cxn modelId="{71C1AF38-86AB-4CA6-814F-B85EFDF9891E}" type="presOf" srcId="{FA19175F-01D9-4049-8E93-97FDF5B97532}" destId="{36127928-98D5-4287-915D-8E35A7F66DBD}" srcOrd="0" destOrd="0" presId="urn:microsoft.com/office/officeart/2005/8/layout/hierarchy4"/>
    <dgm:cxn modelId="{1B5828D1-01AD-4833-885C-6EAAD71C6775}" srcId="{FA19175F-01D9-4049-8E93-97FDF5B97532}" destId="{A8ADD0F9-C3CD-4A47-AE87-89EC9EFACB69}" srcOrd="0" destOrd="0" parTransId="{48FE3FDD-A5BE-4E3B-B93B-DBCF8606B3EE}" sibTransId="{300353B2-0AD0-4858-82BA-AAC54F3D37C7}"/>
    <dgm:cxn modelId="{4292EAFF-34B0-4752-8519-72DFBC6B3835}" type="presOf" srcId="{5BF9AA18-F09B-486B-B497-B4129E2854B6}" destId="{A78B29D3-6335-4AF5-8DDF-E9844AEEF73E}" srcOrd="0" destOrd="0" presId="urn:microsoft.com/office/officeart/2005/8/layout/hierarchy4"/>
    <dgm:cxn modelId="{CE96541C-5964-4758-ACB9-1C83CBCC09C5}" type="presOf" srcId="{9C058C72-EFD6-4E70-87D2-93C1B64D3184}" destId="{ED7E415E-C0E4-4E53-8C86-ADFB423E266E}" srcOrd="0" destOrd="0" presId="urn:microsoft.com/office/officeart/2005/8/layout/hierarchy4"/>
    <dgm:cxn modelId="{058732DD-F751-44FB-9B6D-92C80E7AE349}" srcId="{5BF9AA18-F09B-486B-B497-B4129E2854B6}" destId="{FA19175F-01D9-4049-8E93-97FDF5B97532}" srcOrd="1" destOrd="0" parTransId="{FCBC5309-AA9D-4184-9F35-A2607AE79C7C}" sibTransId="{CCCF3B08-65E7-461A-B463-6251C40C553F}"/>
    <dgm:cxn modelId="{C65B6670-D0FA-4235-BE54-75FF985011EA}" srcId="{5BF9AA18-F09B-486B-B497-B4129E2854B6}" destId="{A10ADA75-5F19-4860-9618-88B18C11BD6C}" srcOrd="0" destOrd="0" parTransId="{6588781F-D684-411A-97B0-24F0F801DEDC}" sibTransId="{D91F631E-036E-4479-91FC-E252CA7AC68F}"/>
    <dgm:cxn modelId="{1F5F9E4D-6CED-46CE-9679-85D513665510}" type="presOf" srcId="{A10ADA75-5F19-4860-9618-88B18C11BD6C}" destId="{6500BE37-A1A2-439C-9779-4092DBEB8D46}" srcOrd="0" destOrd="0" presId="urn:microsoft.com/office/officeart/2005/8/layout/hierarchy4"/>
    <dgm:cxn modelId="{DD718209-A281-4A09-93A6-51F306C427C2}" type="presOf" srcId="{A8ADD0F9-C3CD-4A47-AE87-89EC9EFACB69}" destId="{58A69C79-03A5-491B-A95F-9A4E89C0FB18}" srcOrd="0" destOrd="0" presId="urn:microsoft.com/office/officeart/2005/8/layout/hierarchy4"/>
    <dgm:cxn modelId="{8BD2F239-22A5-4263-9121-ED8144D59118}" type="presOf" srcId="{80624E46-368D-4C8D-A126-17AA2F08C030}" destId="{222BA476-FC56-43A5-BEA5-C39CDD89F911}" srcOrd="0" destOrd="0" presId="urn:microsoft.com/office/officeart/2005/8/layout/hierarchy4"/>
    <dgm:cxn modelId="{1AA038BC-744D-49B4-9E06-DA3933998170}" srcId="{9C058C72-EFD6-4E70-87D2-93C1B64D3184}" destId="{5BF9AA18-F09B-486B-B497-B4129E2854B6}" srcOrd="0" destOrd="0" parTransId="{6D426F59-D555-48F8-BB2D-0EB6591EAAEE}" sibTransId="{E6C20FA8-BCAE-4A36-BD17-DA255E59E5D1}"/>
    <dgm:cxn modelId="{6D45685B-3540-43B1-8BEB-EAF39CECAA39}" type="presParOf" srcId="{ED7E415E-C0E4-4E53-8C86-ADFB423E266E}" destId="{55157A7F-4610-43BD-B010-1714E6ED841D}" srcOrd="0" destOrd="0" presId="urn:microsoft.com/office/officeart/2005/8/layout/hierarchy4"/>
    <dgm:cxn modelId="{8075EB1F-0922-4883-9358-B17C043B48F5}" type="presParOf" srcId="{55157A7F-4610-43BD-B010-1714E6ED841D}" destId="{A78B29D3-6335-4AF5-8DDF-E9844AEEF73E}" srcOrd="0" destOrd="0" presId="urn:microsoft.com/office/officeart/2005/8/layout/hierarchy4"/>
    <dgm:cxn modelId="{D7A7B3D9-A53F-42DA-8AA9-0FC2C4973438}" type="presParOf" srcId="{55157A7F-4610-43BD-B010-1714E6ED841D}" destId="{ED378E07-149F-4FFB-9965-6E00F2E241BC}" srcOrd="1" destOrd="0" presId="urn:microsoft.com/office/officeart/2005/8/layout/hierarchy4"/>
    <dgm:cxn modelId="{C2E7CE2C-B667-4C02-A3E4-91C53413F6B1}" type="presParOf" srcId="{55157A7F-4610-43BD-B010-1714E6ED841D}" destId="{B10E13E5-D6A9-4D6A-9D80-14C1F53A36E8}" srcOrd="2" destOrd="0" presId="urn:microsoft.com/office/officeart/2005/8/layout/hierarchy4"/>
    <dgm:cxn modelId="{084DE554-A594-4DB3-9145-FC10D842F792}" type="presParOf" srcId="{B10E13E5-D6A9-4D6A-9D80-14C1F53A36E8}" destId="{C876CE71-9BAB-4B24-81E8-C8982F5AAEBA}" srcOrd="0" destOrd="0" presId="urn:microsoft.com/office/officeart/2005/8/layout/hierarchy4"/>
    <dgm:cxn modelId="{2550AD3E-B109-4E78-8CAF-B2007A7E3A09}" type="presParOf" srcId="{C876CE71-9BAB-4B24-81E8-C8982F5AAEBA}" destId="{6500BE37-A1A2-439C-9779-4092DBEB8D46}" srcOrd="0" destOrd="0" presId="urn:microsoft.com/office/officeart/2005/8/layout/hierarchy4"/>
    <dgm:cxn modelId="{839ED931-1245-41CB-9911-5B1C9A0FF1E8}" type="presParOf" srcId="{C876CE71-9BAB-4B24-81E8-C8982F5AAEBA}" destId="{E81AFF7B-DCEA-496D-8B0D-39CF627C9212}" srcOrd="1" destOrd="0" presId="urn:microsoft.com/office/officeart/2005/8/layout/hierarchy4"/>
    <dgm:cxn modelId="{7B884C22-5408-4D7D-89BD-07F7EC90EE4B}" type="presParOf" srcId="{C876CE71-9BAB-4B24-81E8-C8982F5AAEBA}" destId="{045E9525-B08B-4433-8C7E-F20F59EEECB1}" srcOrd="2" destOrd="0" presId="urn:microsoft.com/office/officeart/2005/8/layout/hierarchy4"/>
    <dgm:cxn modelId="{F97C9248-679B-41D6-BE3A-D86518FF897D}" type="presParOf" srcId="{045E9525-B08B-4433-8C7E-F20F59EEECB1}" destId="{977D74E9-F5BA-4441-956F-095A512A9C62}" srcOrd="0" destOrd="0" presId="urn:microsoft.com/office/officeart/2005/8/layout/hierarchy4"/>
    <dgm:cxn modelId="{3542ECBA-71ED-40B4-BBCD-9B8904DAC749}" type="presParOf" srcId="{977D74E9-F5BA-4441-956F-095A512A9C62}" destId="{222BA476-FC56-43A5-BEA5-C39CDD89F911}" srcOrd="0" destOrd="0" presId="urn:microsoft.com/office/officeart/2005/8/layout/hierarchy4"/>
    <dgm:cxn modelId="{B8F571C6-D81D-4924-8ED4-445ECD786D17}" type="presParOf" srcId="{977D74E9-F5BA-4441-956F-095A512A9C62}" destId="{E8712726-8A33-4786-A901-C877CB1D62E0}" srcOrd="1" destOrd="0" presId="urn:microsoft.com/office/officeart/2005/8/layout/hierarchy4"/>
    <dgm:cxn modelId="{69E0157B-7675-47AF-AD5E-58B9AE0477FB}" type="presParOf" srcId="{B10E13E5-D6A9-4D6A-9D80-14C1F53A36E8}" destId="{1D82B74B-52A6-426B-92B9-541A4075F9A9}" srcOrd="1" destOrd="0" presId="urn:microsoft.com/office/officeart/2005/8/layout/hierarchy4"/>
    <dgm:cxn modelId="{CB92446E-CFB2-491E-A051-DDE40A5E6DD9}" type="presParOf" srcId="{B10E13E5-D6A9-4D6A-9D80-14C1F53A36E8}" destId="{9F4429B8-FD3B-4425-B48D-8858B15D99FD}" srcOrd="2" destOrd="0" presId="urn:microsoft.com/office/officeart/2005/8/layout/hierarchy4"/>
    <dgm:cxn modelId="{E1413778-158B-491D-8D53-A0667E92DD52}" type="presParOf" srcId="{9F4429B8-FD3B-4425-B48D-8858B15D99FD}" destId="{36127928-98D5-4287-915D-8E35A7F66DBD}" srcOrd="0" destOrd="0" presId="urn:microsoft.com/office/officeart/2005/8/layout/hierarchy4"/>
    <dgm:cxn modelId="{370DE99C-2EF9-45E6-89EB-1A0E31367B66}" type="presParOf" srcId="{9F4429B8-FD3B-4425-B48D-8858B15D99FD}" destId="{032752CF-AD5F-4021-8B5D-81585EF64625}" srcOrd="1" destOrd="0" presId="urn:microsoft.com/office/officeart/2005/8/layout/hierarchy4"/>
    <dgm:cxn modelId="{71DAAEBD-9A92-402D-97E7-16362F44992E}" type="presParOf" srcId="{9F4429B8-FD3B-4425-B48D-8858B15D99FD}" destId="{2DA51688-93DB-4A2E-B765-62F2D4FEF29E}" srcOrd="2" destOrd="0" presId="urn:microsoft.com/office/officeart/2005/8/layout/hierarchy4"/>
    <dgm:cxn modelId="{E4690AC9-1345-4758-9654-FF8460E07DB8}" type="presParOf" srcId="{2DA51688-93DB-4A2E-B765-62F2D4FEF29E}" destId="{7E19BA6B-F225-483A-AE14-0705BF950E8B}" srcOrd="0" destOrd="0" presId="urn:microsoft.com/office/officeart/2005/8/layout/hierarchy4"/>
    <dgm:cxn modelId="{3DB2BA43-5C35-4A23-AB7F-0AB0A90923F3}" type="presParOf" srcId="{7E19BA6B-F225-483A-AE14-0705BF950E8B}" destId="{58A69C79-03A5-491B-A95F-9A4E89C0FB18}" srcOrd="0" destOrd="0" presId="urn:microsoft.com/office/officeart/2005/8/layout/hierarchy4"/>
    <dgm:cxn modelId="{9839C6AE-4472-4ECB-AE8A-81FF9EE93867}" type="presParOf" srcId="{7E19BA6B-F225-483A-AE14-0705BF950E8B}" destId="{30AD825A-FD33-4035-B409-CDB2CF26895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709C9C73-B4F0-464D-B876-362E56B3C5D0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0BE035-C314-4FF9-85DC-1348227F3D58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Класифікація слідчих ситуацій(</a:t>
          </a:r>
          <a:r>
            <a:rPr lang="ru-RU" b="0" i="0">
              <a:latin typeface="Times New Roman" pitchFamily="18" charset="0"/>
              <a:cs typeface="Times New Roman" pitchFamily="18" charset="0"/>
            </a:rPr>
            <a:t>Л.Я. Драпкін</a:t>
          </a:r>
          <a:r>
            <a:rPr lang="ru-RU">
              <a:latin typeface="Times New Roman" pitchFamily="18" charset="0"/>
              <a:cs typeface="Times New Roman" pitchFamily="18" charset="0"/>
            </a:rPr>
            <a:t>):</a:t>
          </a:r>
        </a:p>
      </dgm:t>
    </dgm:pt>
    <dgm:pt modelId="{E18042D6-6D12-4106-8D00-1BDFE06D088D}" type="parTrans" cxnId="{6BDB0A91-6C91-4614-A77E-61716F9ED4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00577F1-0785-495D-8539-1E808A4C5744}" type="sibTrans" cxnId="{6BDB0A91-6C91-4614-A77E-61716F9ED45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D115C1A-A092-4C18-A037-462707718B75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прості та складні ситуації;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7A55605-12DC-4A27-BA19-99A34A4F5E92}" type="parTrans" cxnId="{48FB3A3D-4511-4995-86D1-ECFFC84C49E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8CDE01-3F4D-4EFC-9D7B-34022F55643E}" type="sibTrans" cxnId="{48FB3A3D-4511-4995-86D1-ECFFC84C49E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C41994F-5E60-4A04-9163-5B7650ED3A9D}">
      <dgm:prSet phldrT="[Текст]"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безконфліктні та конфліктні;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D67541D-DBE5-406E-AABE-6FA9072F78FC}" type="parTrans" cxnId="{DFDEBB54-3D35-4803-A336-EA4EE4BF73B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4E4D3AA-8D8D-40B3-8FDB-E7B20C3CD3B3}" type="sibTrans" cxnId="{DFDEBB54-3D35-4803-A336-EA4EE4BF73B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F1BEC5-0D82-46F2-9325-7DC4180CF6D0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типові та специфічні;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8A8633D-EBCB-4C99-888F-68FF8465C9C0}" type="parTrans" cxnId="{6467F8E8-68E4-4A13-98EF-D51E7F18158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C51FBE4-0909-485F-B809-99F21CCB8C4C}" type="sibTrans" cxnId="{6467F8E8-68E4-4A13-98EF-D51E7F18158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6C8EAE4-4F1C-4234-9A93-2A20A31E5D06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закриті та відкриті;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9871286-CC52-430D-96DE-EF1B41A09015}" type="parTrans" cxnId="{40316FB1-6B25-4DAF-91AE-A3DFDE3D99C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DA73FDC-4CAC-4AC5-B35E-05E1CB2ADA77}" type="sibTrans" cxnId="{40316FB1-6B25-4DAF-91AE-A3DFDE3D99C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D85291B-88F4-4B24-A07F-E0EABAF9057F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одноелементні та багатоелементні (комплексні);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6DFE5C8-93E5-4A1C-A970-58927B204364}" type="parTrans" cxnId="{A779F30D-08FD-4389-8770-3DC88F1340B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461BC32-B4D0-44A4-B7B2-07ABCADC0950}" type="sibTrans" cxnId="{A779F30D-08FD-4389-8770-3DC88F1340B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20CD2DF-601F-403A-92C6-666DB4A3956D}">
      <dgm:prSet/>
      <dgm:spPr/>
      <dgm:t>
        <a:bodyPr/>
        <a:lstStyle/>
        <a:p>
          <a:r>
            <a:rPr lang="ru-RU" b="0" i="0">
              <a:latin typeface="Times New Roman" pitchFamily="18" charset="0"/>
              <a:cs typeface="Times New Roman" pitchFamily="18" charset="0"/>
            </a:rPr>
            <a:t>суворого суперництва та несуворого суперництва.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38D3FD8-A85E-4FA7-81B8-BAD322E5586F}" type="parTrans" cxnId="{A8D59AD8-F7A5-4303-AD70-FCAEE297239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53FC12C-0FDA-41F7-8384-78B493B22C76}" type="sibTrans" cxnId="{A8D59AD8-F7A5-4303-AD70-FCAEE297239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D06C44E-7973-47D5-BADF-FEB3391EB096}" type="pres">
      <dgm:prSet presAssocID="{709C9C73-B4F0-464D-B876-362E56B3C5D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F6E854-BFD2-41A3-AAFB-1F331A5C26CA}" type="pres">
      <dgm:prSet presAssocID="{F80BE035-C314-4FF9-85DC-1348227F3D58}" presName="root" presStyleCnt="0"/>
      <dgm:spPr/>
    </dgm:pt>
    <dgm:pt modelId="{9CE5902B-6113-4459-8EB5-EB602A0C604E}" type="pres">
      <dgm:prSet presAssocID="{F80BE035-C314-4FF9-85DC-1348227F3D58}" presName="rootComposite" presStyleCnt="0"/>
      <dgm:spPr/>
    </dgm:pt>
    <dgm:pt modelId="{5B17FEC3-E9D8-401C-BCE6-501214042898}" type="pres">
      <dgm:prSet presAssocID="{F80BE035-C314-4FF9-85DC-1348227F3D58}" presName="rootText" presStyleLbl="node1" presStyleIdx="0" presStyleCnt="1" custScaleX="583476"/>
      <dgm:spPr/>
      <dgm:t>
        <a:bodyPr/>
        <a:lstStyle/>
        <a:p>
          <a:endParaRPr lang="ru-RU"/>
        </a:p>
      </dgm:t>
    </dgm:pt>
    <dgm:pt modelId="{28D73A05-09F1-4FBE-A48B-C64EC2ED44E9}" type="pres">
      <dgm:prSet presAssocID="{F80BE035-C314-4FF9-85DC-1348227F3D58}" presName="rootConnector" presStyleLbl="node1" presStyleIdx="0" presStyleCnt="1"/>
      <dgm:spPr/>
      <dgm:t>
        <a:bodyPr/>
        <a:lstStyle/>
        <a:p>
          <a:endParaRPr lang="ru-RU"/>
        </a:p>
      </dgm:t>
    </dgm:pt>
    <dgm:pt modelId="{4BEF0B1A-E88C-4E1F-9410-10FC651D5E00}" type="pres">
      <dgm:prSet presAssocID="{F80BE035-C314-4FF9-85DC-1348227F3D58}" presName="childShape" presStyleCnt="0"/>
      <dgm:spPr/>
    </dgm:pt>
    <dgm:pt modelId="{C06A29AE-3251-44F8-8F26-6AD990DF7847}" type="pres">
      <dgm:prSet presAssocID="{C7A55605-12DC-4A27-BA19-99A34A4F5E92}" presName="Name13" presStyleLbl="parChTrans1D2" presStyleIdx="0" presStyleCnt="6" custSzX="664844"/>
      <dgm:spPr/>
      <dgm:t>
        <a:bodyPr/>
        <a:lstStyle/>
        <a:p>
          <a:endParaRPr lang="ru-RU"/>
        </a:p>
      </dgm:t>
    </dgm:pt>
    <dgm:pt modelId="{7B35EFFB-A967-4D7B-972A-BE71D80BE51D}" type="pres">
      <dgm:prSet presAssocID="{DD115C1A-A092-4C18-A037-462707718B75}" presName="childText" presStyleLbl="bgAcc1" presStyleIdx="0" presStyleCnt="6" custScaleX="583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D43BBF-3A75-4F8B-806E-FC80490D66B3}" type="pres">
      <dgm:prSet presAssocID="{8D67541D-DBE5-406E-AABE-6FA9072F78FC}" presName="Name13" presStyleLbl="parChTrans1D2" presStyleIdx="1" presStyleCnt="6" custSzX="664844"/>
      <dgm:spPr/>
      <dgm:t>
        <a:bodyPr/>
        <a:lstStyle/>
        <a:p>
          <a:endParaRPr lang="ru-RU"/>
        </a:p>
      </dgm:t>
    </dgm:pt>
    <dgm:pt modelId="{164D3577-F83C-401E-B8EE-8B30DCEC5F49}" type="pres">
      <dgm:prSet presAssocID="{7C41994F-5E60-4A04-9163-5B7650ED3A9D}" presName="childText" presStyleLbl="bgAcc1" presStyleIdx="1" presStyleCnt="6" custScaleX="583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CBDEC-00F9-46F0-8BDC-CB1C19970DC1}" type="pres">
      <dgm:prSet presAssocID="{18A8633D-EBCB-4C99-888F-68FF8465C9C0}" presName="Name13" presStyleLbl="parChTrans1D2" presStyleIdx="2" presStyleCnt="6" custSzX="664844"/>
      <dgm:spPr/>
      <dgm:t>
        <a:bodyPr/>
        <a:lstStyle/>
        <a:p>
          <a:endParaRPr lang="ru-RU"/>
        </a:p>
      </dgm:t>
    </dgm:pt>
    <dgm:pt modelId="{0B82160C-0CFD-432F-8EF4-C593CC5309C8}" type="pres">
      <dgm:prSet presAssocID="{C6F1BEC5-0D82-46F2-9325-7DC4180CF6D0}" presName="childText" presStyleLbl="bgAcc1" presStyleIdx="2" presStyleCnt="6" custScaleX="583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E2EEB-4D0A-4202-94BF-22E84BA810B4}" type="pres">
      <dgm:prSet presAssocID="{D9871286-CC52-430D-96DE-EF1B41A09015}" presName="Name13" presStyleLbl="parChTrans1D2" presStyleIdx="3" presStyleCnt="6" custSzX="664844"/>
      <dgm:spPr/>
      <dgm:t>
        <a:bodyPr/>
        <a:lstStyle/>
        <a:p>
          <a:endParaRPr lang="ru-RU"/>
        </a:p>
      </dgm:t>
    </dgm:pt>
    <dgm:pt modelId="{F6B2A867-13DD-404B-B5BD-A0C692DC394D}" type="pres">
      <dgm:prSet presAssocID="{E6C8EAE4-4F1C-4234-9A93-2A20A31E5D06}" presName="childText" presStyleLbl="bgAcc1" presStyleIdx="3" presStyleCnt="6" custScaleX="583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EC69D1-AAD9-49AF-93D7-33130D71B3EC}" type="pres">
      <dgm:prSet presAssocID="{46DFE5C8-93E5-4A1C-A970-58927B204364}" presName="Name13" presStyleLbl="parChTrans1D2" presStyleIdx="4" presStyleCnt="6" custSzX="664844"/>
      <dgm:spPr/>
      <dgm:t>
        <a:bodyPr/>
        <a:lstStyle/>
        <a:p>
          <a:endParaRPr lang="ru-RU"/>
        </a:p>
      </dgm:t>
    </dgm:pt>
    <dgm:pt modelId="{E7C810FF-C3E7-4817-84A5-336AA8FAED08}" type="pres">
      <dgm:prSet presAssocID="{0D85291B-88F4-4B24-A07F-E0EABAF9057F}" presName="childText" presStyleLbl="bgAcc1" presStyleIdx="4" presStyleCnt="6" custScaleX="583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E30869-3FFC-45C9-8AE4-5BA8FA46AE29}" type="pres">
      <dgm:prSet presAssocID="{138D3FD8-A85E-4FA7-81B8-BAD322E5586F}" presName="Name13" presStyleLbl="parChTrans1D2" presStyleIdx="5" presStyleCnt="6" custSzX="664844"/>
      <dgm:spPr/>
      <dgm:t>
        <a:bodyPr/>
        <a:lstStyle/>
        <a:p>
          <a:endParaRPr lang="ru-RU"/>
        </a:p>
      </dgm:t>
    </dgm:pt>
    <dgm:pt modelId="{8C256ABA-9486-4DC4-A5AB-60FC014614DE}" type="pres">
      <dgm:prSet presAssocID="{B20CD2DF-601F-403A-92C6-666DB4A3956D}" presName="childText" presStyleLbl="bgAcc1" presStyleIdx="5" presStyleCnt="6" custScaleX="583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E7FDE0-A268-4B46-B708-90563E85CEA2}" type="presOf" srcId="{8D67541D-DBE5-406E-AABE-6FA9072F78FC}" destId="{35D43BBF-3A75-4F8B-806E-FC80490D66B3}" srcOrd="0" destOrd="0" presId="urn:microsoft.com/office/officeart/2005/8/layout/hierarchy3"/>
    <dgm:cxn modelId="{2BBA0FC0-1713-4F73-A6B4-78400E0640EF}" type="presOf" srcId="{709C9C73-B4F0-464D-B876-362E56B3C5D0}" destId="{DD06C44E-7973-47D5-BADF-FEB3391EB096}" srcOrd="0" destOrd="0" presId="urn:microsoft.com/office/officeart/2005/8/layout/hierarchy3"/>
    <dgm:cxn modelId="{B97F5DDA-4788-46AC-806A-0CD3482DEDB0}" type="presOf" srcId="{138D3FD8-A85E-4FA7-81B8-BAD322E5586F}" destId="{DAE30869-3FFC-45C9-8AE4-5BA8FA46AE29}" srcOrd="0" destOrd="0" presId="urn:microsoft.com/office/officeart/2005/8/layout/hierarchy3"/>
    <dgm:cxn modelId="{A779F30D-08FD-4389-8770-3DC88F1340B8}" srcId="{F80BE035-C314-4FF9-85DC-1348227F3D58}" destId="{0D85291B-88F4-4B24-A07F-E0EABAF9057F}" srcOrd="4" destOrd="0" parTransId="{46DFE5C8-93E5-4A1C-A970-58927B204364}" sibTransId="{0461BC32-B4D0-44A4-B7B2-07ABCADC0950}"/>
    <dgm:cxn modelId="{EC1222B1-67F0-4B61-82EC-97B8562E5916}" type="presOf" srcId="{0D85291B-88F4-4B24-A07F-E0EABAF9057F}" destId="{E7C810FF-C3E7-4817-84A5-336AA8FAED08}" srcOrd="0" destOrd="0" presId="urn:microsoft.com/office/officeart/2005/8/layout/hierarchy3"/>
    <dgm:cxn modelId="{A779C48D-15BC-4760-AB83-3D9C6E098CFF}" type="presOf" srcId="{D9871286-CC52-430D-96DE-EF1B41A09015}" destId="{FAAE2EEB-4D0A-4202-94BF-22E84BA810B4}" srcOrd="0" destOrd="0" presId="urn:microsoft.com/office/officeart/2005/8/layout/hierarchy3"/>
    <dgm:cxn modelId="{6BDB0A91-6C91-4614-A77E-61716F9ED455}" srcId="{709C9C73-B4F0-464D-B876-362E56B3C5D0}" destId="{F80BE035-C314-4FF9-85DC-1348227F3D58}" srcOrd="0" destOrd="0" parTransId="{E18042D6-6D12-4106-8D00-1BDFE06D088D}" sibTransId="{B00577F1-0785-495D-8539-1E808A4C5744}"/>
    <dgm:cxn modelId="{A8D59AD8-F7A5-4303-AD70-FCAEE297239A}" srcId="{F80BE035-C314-4FF9-85DC-1348227F3D58}" destId="{B20CD2DF-601F-403A-92C6-666DB4A3956D}" srcOrd="5" destOrd="0" parTransId="{138D3FD8-A85E-4FA7-81B8-BAD322E5586F}" sibTransId="{D53FC12C-0FDA-41F7-8384-78B493B22C76}"/>
    <dgm:cxn modelId="{DFDEBB54-3D35-4803-A336-EA4EE4BF73BE}" srcId="{F80BE035-C314-4FF9-85DC-1348227F3D58}" destId="{7C41994F-5E60-4A04-9163-5B7650ED3A9D}" srcOrd="1" destOrd="0" parTransId="{8D67541D-DBE5-406E-AABE-6FA9072F78FC}" sibTransId="{34E4D3AA-8D8D-40B3-8FDB-E7B20C3CD3B3}"/>
    <dgm:cxn modelId="{7B4EADDD-D453-44D1-8532-2C968D1963CC}" type="presOf" srcId="{F80BE035-C314-4FF9-85DC-1348227F3D58}" destId="{5B17FEC3-E9D8-401C-BCE6-501214042898}" srcOrd="0" destOrd="0" presId="urn:microsoft.com/office/officeart/2005/8/layout/hierarchy3"/>
    <dgm:cxn modelId="{D6D8E855-5107-40F8-999C-95CF717FEB72}" type="presOf" srcId="{C7A55605-12DC-4A27-BA19-99A34A4F5E92}" destId="{C06A29AE-3251-44F8-8F26-6AD990DF7847}" srcOrd="0" destOrd="0" presId="urn:microsoft.com/office/officeart/2005/8/layout/hierarchy3"/>
    <dgm:cxn modelId="{E16AE5B4-DE67-41A0-97B5-FDE3A8D5B2A1}" type="presOf" srcId="{E6C8EAE4-4F1C-4234-9A93-2A20A31E5D06}" destId="{F6B2A867-13DD-404B-B5BD-A0C692DC394D}" srcOrd="0" destOrd="0" presId="urn:microsoft.com/office/officeart/2005/8/layout/hierarchy3"/>
    <dgm:cxn modelId="{5B702CB1-5DDC-43AA-B579-8EDA8141BDDC}" type="presOf" srcId="{46DFE5C8-93E5-4A1C-A970-58927B204364}" destId="{8DEC69D1-AAD9-49AF-93D7-33130D71B3EC}" srcOrd="0" destOrd="0" presId="urn:microsoft.com/office/officeart/2005/8/layout/hierarchy3"/>
    <dgm:cxn modelId="{E7EA8B0B-479D-448C-8518-5A433E7546B2}" type="presOf" srcId="{F80BE035-C314-4FF9-85DC-1348227F3D58}" destId="{28D73A05-09F1-4FBE-A48B-C64EC2ED44E9}" srcOrd="1" destOrd="0" presId="urn:microsoft.com/office/officeart/2005/8/layout/hierarchy3"/>
    <dgm:cxn modelId="{40316FB1-6B25-4DAF-91AE-A3DFDE3D99CE}" srcId="{F80BE035-C314-4FF9-85DC-1348227F3D58}" destId="{E6C8EAE4-4F1C-4234-9A93-2A20A31E5D06}" srcOrd="3" destOrd="0" parTransId="{D9871286-CC52-430D-96DE-EF1B41A09015}" sibTransId="{DDA73FDC-4CAC-4AC5-B35E-05E1CB2ADA77}"/>
    <dgm:cxn modelId="{33AC15B2-991E-4934-B7C2-EC1803218445}" type="presOf" srcId="{C6F1BEC5-0D82-46F2-9325-7DC4180CF6D0}" destId="{0B82160C-0CFD-432F-8EF4-C593CC5309C8}" srcOrd="0" destOrd="0" presId="urn:microsoft.com/office/officeart/2005/8/layout/hierarchy3"/>
    <dgm:cxn modelId="{48FB3A3D-4511-4995-86D1-ECFFC84C49E8}" srcId="{F80BE035-C314-4FF9-85DC-1348227F3D58}" destId="{DD115C1A-A092-4C18-A037-462707718B75}" srcOrd="0" destOrd="0" parTransId="{C7A55605-12DC-4A27-BA19-99A34A4F5E92}" sibTransId="{628CDE01-3F4D-4EFC-9D7B-34022F55643E}"/>
    <dgm:cxn modelId="{3012651F-19CE-4891-8E09-42AED8086E4B}" type="presOf" srcId="{DD115C1A-A092-4C18-A037-462707718B75}" destId="{7B35EFFB-A967-4D7B-972A-BE71D80BE51D}" srcOrd="0" destOrd="0" presId="urn:microsoft.com/office/officeart/2005/8/layout/hierarchy3"/>
    <dgm:cxn modelId="{53E89E01-33F9-4482-A6B8-FD3ECA3C3765}" type="presOf" srcId="{18A8633D-EBCB-4C99-888F-68FF8465C9C0}" destId="{1BBCBDEC-00F9-46F0-8BDC-CB1C19970DC1}" srcOrd="0" destOrd="0" presId="urn:microsoft.com/office/officeart/2005/8/layout/hierarchy3"/>
    <dgm:cxn modelId="{6467F8E8-68E4-4A13-98EF-D51E7F181580}" srcId="{F80BE035-C314-4FF9-85DC-1348227F3D58}" destId="{C6F1BEC5-0D82-46F2-9325-7DC4180CF6D0}" srcOrd="2" destOrd="0" parTransId="{18A8633D-EBCB-4C99-888F-68FF8465C9C0}" sibTransId="{5C51FBE4-0909-485F-B809-99F21CCB8C4C}"/>
    <dgm:cxn modelId="{1489FA6F-0CD6-4980-A8FE-809D0D9A8DF6}" type="presOf" srcId="{B20CD2DF-601F-403A-92C6-666DB4A3956D}" destId="{8C256ABA-9486-4DC4-A5AB-60FC014614DE}" srcOrd="0" destOrd="0" presId="urn:microsoft.com/office/officeart/2005/8/layout/hierarchy3"/>
    <dgm:cxn modelId="{A4BFA1E0-576D-402B-A941-E1570ADCEA45}" type="presOf" srcId="{7C41994F-5E60-4A04-9163-5B7650ED3A9D}" destId="{164D3577-F83C-401E-B8EE-8B30DCEC5F49}" srcOrd="0" destOrd="0" presId="urn:microsoft.com/office/officeart/2005/8/layout/hierarchy3"/>
    <dgm:cxn modelId="{37DF2B94-7110-4D2A-BEDC-602B186183D8}" type="presParOf" srcId="{DD06C44E-7973-47D5-BADF-FEB3391EB096}" destId="{7EF6E854-BFD2-41A3-AAFB-1F331A5C26CA}" srcOrd="0" destOrd="0" presId="urn:microsoft.com/office/officeart/2005/8/layout/hierarchy3"/>
    <dgm:cxn modelId="{72AF16A0-9407-443C-A4DC-A54EE9168911}" type="presParOf" srcId="{7EF6E854-BFD2-41A3-AAFB-1F331A5C26CA}" destId="{9CE5902B-6113-4459-8EB5-EB602A0C604E}" srcOrd="0" destOrd="0" presId="urn:microsoft.com/office/officeart/2005/8/layout/hierarchy3"/>
    <dgm:cxn modelId="{325A8BCD-D199-424D-925D-468B072B4FE7}" type="presParOf" srcId="{9CE5902B-6113-4459-8EB5-EB602A0C604E}" destId="{5B17FEC3-E9D8-401C-BCE6-501214042898}" srcOrd="0" destOrd="0" presId="urn:microsoft.com/office/officeart/2005/8/layout/hierarchy3"/>
    <dgm:cxn modelId="{1864ABA5-18D2-4A3B-9178-43C73A9556F2}" type="presParOf" srcId="{9CE5902B-6113-4459-8EB5-EB602A0C604E}" destId="{28D73A05-09F1-4FBE-A48B-C64EC2ED44E9}" srcOrd="1" destOrd="0" presId="urn:microsoft.com/office/officeart/2005/8/layout/hierarchy3"/>
    <dgm:cxn modelId="{D955DC68-2679-4E47-833F-A19ED38532C3}" type="presParOf" srcId="{7EF6E854-BFD2-41A3-AAFB-1F331A5C26CA}" destId="{4BEF0B1A-E88C-4E1F-9410-10FC651D5E00}" srcOrd="1" destOrd="0" presId="urn:microsoft.com/office/officeart/2005/8/layout/hierarchy3"/>
    <dgm:cxn modelId="{C688FA8F-09C7-45EA-8ED3-C7584C08C5E7}" type="presParOf" srcId="{4BEF0B1A-E88C-4E1F-9410-10FC651D5E00}" destId="{C06A29AE-3251-44F8-8F26-6AD990DF7847}" srcOrd="0" destOrd="0" presId="urn:microsoft.com/office/officeart/2005/8/layout/hierarchy3"/>
    <dgm:cxn modelId="{D4EF851B-FFF2-4ABF-AF93-280948DA3036}" type="presParOf" srcId="{4BEF0B1A-E88C-4E1F-9410-10FC651D5E00}" destId="{7B35EFFB-A967-4D7B-972A-BE71D80BE51D}" srcOrd="1" destOrd="0" presId="urn:microsoft.com/office/officeart/2005/8/layout/hierarchy3"/>
    <dgm:cxn modelId="{EA698BC2-0D82-46B2-A6B5-44C4843142AF}" type="presParOf" srcId="{4BEF0B1A-E88C-4E1F-9410-10FC651D5E00}" destId="{35D43BBF-3A75-4F8B-806E-FC80490D66B3}" srcOrd="2" destOrd="0" presId="urn:microsoft.com/office/officeart/2005/8/layout/hierarchy3"/>
    <dgm:cxn modelId="{42040F08-B113-4E07-A755-82E83F78E044}" type="presParOf" srcId="{4BEF0B1A-E88C-4E1F-9410-10FC651D5E00}" destId="{164D3577-F83C-401E-B8EE-8B30DCEC5F49}" srcOrd="3" destOrd="0" presId="urn:microsoft.com/office/officeart/2005/8/layout/hierarchy3"/>
    <dgm:cxn modelId="{9C2689FD-FDC7-4E65-8615-48274960BBD2}" type="presParOf" srcId="{4BEF0B1A-E88C-4E1F-9410-10FC651D5E00}" destId="{1BBCBDEC-00F9-46F0-8BDC-CB1C19970DC1}" srcOrd="4" destOrd="0" presId="urn:microsoft.com/office/officeart/2005/8/layout/hierarchy3"/>
    <dgm:cxn modelId="{3FAF6AF6-869D-4ECB-B374-3D7AB161FFA6}" type="presParOf" srcId="{4BEF0B1A-E88C-4E1F-9410-10FC651D5E00}" destId="{0B82160C-0CFD-432F-8EF4-C593CC5309C8}" srcOrd="5" destOrd="0" presId="urn:microsoft.com/office/officeart/2005/8/layout/hierarchy3"/>
    <dgm:cxn modelId="{20808FB1-44E8-4B54-BB78-EAEB806D2017}" type="presParOf" srcId="{4BEF0B1A-E88C-4E1F-9410-10FC651D5E00}" destId="{FAAE2EEB-4D0A-4202-94BF-22E84BA810B4}" srcOrd="6" destOrd="0" presId="urn:microsoft.com/office/officeart/2005/8/layout/hierarchy3"/>
    <dgm:cxn modelId="{BD91DB5D-912E-4D47-A968-6365D285ED91}" type="presParOf" srcId="{4BEF0B1A-E88C-4E1F-9410-10FC651D5E00}" destId="{F6B2A867-13DD-404B-B5BD-A0C692DC394D}" srcOrd="7" destOrd="0" presId="urn:microsoft.com/office/officeart/2005/8/layout/hierarchy3"/>
    <dgm:cxn modelId="{8B4F7890-1265-4829-ABFD-A72110424446}" type="presParOf" srcId="{4BEF0B1A-E88C-4E1F-9410-10FC651D5E00}" destId="{8DEC69D1-AAD9-49AF-93D7-33130D71B3EC}" srcOrd="8" destOrd="0" presId="urn:microsoft.com/office/officeart/2005/8/layout/hierarchy3"/>
    <dgm:cxn modelId="{894AD393-FA84-4147-BAA3-61AA0573C31E}" type="presParOf" srcId="{4BEF0B1A-E88C-4E1F-9410-10FC651D5E00}" destId="{E7C810FF-C3E7-4817-84A5-336AA8FAED08}" srcOrd="9" destOrd="0" presId="urn:microsoft.com/office/officeart/2005/8/layout/hierarchy3"/>
    <dgm:cxn modelId="{CE6ECF8D-508A-4C4B-9CE4-8CBBB428AC6B}" type="presParOf" srcId="{4BEF0B1A-E88C-4E1F-9410-10FC651D5E00}" destId="{DAE30869-3FFC-45C9-8AE4-5BA8FA46AE29}" srcOrd="10" destOrd="0" presId="urn:microsoft.com/office/officeart/2005/8/layout/hierarchy3"/>
    <dgm:cxn modelId="{67B229FB-E159-470C-B632-639A836CC06E}" type="presParOf" srcId="{4BEF0B1A-E88C-4E1F-9410-10FC651D5E00}" destId="{8C256ABA-9486-4DC4-A5AB-60FC014614DE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E10F641-1976-4EE2-A1D9-4E826E4DF54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56A7A9-E130-4658-836D-5C8F43192C09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За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обсягом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понять: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EB5EAAD-E159-4F5B-9DE9-EE1432C03DFF}" type="parTrans" cxnId="{9C4AFD99-15B8-4BCC-8AF3-0603182E0D8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CCB310-E8C9-4BF6-962E-9BFBBD0211E1}" type="sibTrans" cxnId="{9C4AFD99-15B8-4BCC-8AF3-0603182E0D8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938FC6-E52E-4BD6-BC74-D15BB1E6FF0D}">
      <dgm:prSet phldrT="[Текст]" custT="1"/>
      <dgm:spPr/>
      <dgm:t>
        <a:bodyPr/>
        <a:lstStyle/>
        <a:p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Загальні</a:t>
          </a:r>
          <a:r>
            <a:rPr lang="ru-RU" sz="2400" b="1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endParaRPr lang="ru-RU" sz="2400" b="1" dirty="0" smtClean="0">
            <a:solidFill>
              <a:srgbClr val="FF0000"/>
            </a:solidFill>
            <a:latin typeface="Georgia" panose="02040502050405020303" pitchFamily="18" charset="0"/>
          </a:endParaRPr>
        </a:p>
        <a:p>
          <a:r>
            <a:rPr lang="ru-RU" sz="2400" dirty="0" smtClean="0">
              <a:latin typeface="Georgia" panose="02040502050405020303" pitchFamily="18" charset="0"/>
            </a:rPr>
            <a:t> (</a:t>
          </a:r>
          <a:r>
            <a:rPr lang="ru-RU" sz="2400" dirty="0" err="1" smtClean="0">
              <a:latin typeface="Georgia" panose="02040502050405020303" pitchFamily="18" charset="0"/>
            </a:rPr>
            <a:t>пояснюють</a:t>
          </a:r>
          <a:r>
            <a:rPr lang="ru-RU" sz="2400" dirty="0" smtClean="0">
              <a:latin typeface="Georgia" panose="02040502050405020303" pitchFamily="18" charset="0"/>
            </a:rPr>
            <a:t> </a:t>
          </a:r>
          <a:r>
            <a:rPr lang="ru-RU" sz="2400" dirty="0" err="1" smtClean="0">
              <a:latin typeface="Georgia" panose="02040502050405020303" pitchFamily="18" charset="0"/>
            </a:rPr>
            <a:t>зміст</a:t>
          </a:r>
          <a:r>
            <a:rPr lang="ru-RU" sz="2400" dirty="0" smtClean="0">
              <a:latin typeface="Georgia" panose="02040502050405020303" pitchFamily="18" charset="0"/>
            </a:rPr>
            <a:t> та </a:t>
          </a:r>
          <a:r>
            <a:rPr lang="ru-RU" sz="2400" dirty="0" err="1" smtClean="0">
              <a:latin typeface="Georgia" panose="02040502050405020303" pitchFamily="18" charset="0"/>
            </a:rPr>
            <a:t>сутність</a:t>
          </a:r>
          <a:r>
            <a:rPr lang="ru-RU" sz="2400" dirty="0" smtClean="0">
              <a:latin typeface="Georgia" panose="02040502050405020303" pitchFamily="18" charset="0"/>
            </a:rPr>
            <a:t> </a:t>
          </a:r>
          <a:r>
            <a:rPr lang="ru-RU" sz="2400" dirty="0" err="1" smtClean="0">
              <a:latin typeface="Georgia" panose="02040502050405020303" pitchFamily="18" charset="0"/>
            </a:rPr>
            <a:t>всієї</a:t>
          </a:r>
          <a:r>
            <a:rPr lang="ru-RU" sz="2400" dirty="0" smtClean="0">
              <a:latin typeface="Georgia" panose="02040502050405020303" pitchFamily="18" charset="0"/>
            </a:rPr>
            <a:t> </a:t>
          </a:r>
          <a:r>
            <a:rPr lang="ru-RU" sz="2400" dirty="0" err="1" smtClean="0">
              <a:latin typeface="Georgia" panose="02040502050405020303" pitchFamily="18" charset="0"/>
            </a:rPr>
            <a:t>події</a:t>
          </a:r>
          <a:r>
            <a:rPr lang="ru-RU" sz="2400" dirty="0" smtClean="0">
              <a:latin typeface="Georgia" panose="02040502050405020303" pitchFamily="18" charset="0"/>
            </a:rPr>
            <a:t>)</a:t>
          </a:r>
          <a:r>
            <a:rPr lang="ru-RU" sz="2400" b="0" i="0" dirty="0" smtClean="0">
              <a:latin typeface="Georgia" panose="02040502050405020303" pitchFamily="18" charset="0"/>
              <a:cs typeface="Times New Roman" pitchFamily="18" charset="0"/>
            </a:rPr>
            <a:t>;</a:t>
          </a:r>
        </a:p>
        <a:p>
          <a:r>
            <a:rPr lang="ru-RU" sz="2000" dirty="0" err="1" smtClean="0">
              <a:latin typeface="Georgia" panose="02040502050405020303" pitchFamily="18" charset="0"/>
            </a:rPr>
            <a:t>Різновидом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загальних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версій</a:t>
          </a:r>
          <a:r>
            <a:rPr lang="ru-RU" sz="2000" dirty="0" smtClean="0">
              <a:latin typeface="Georgia" panose="02040502050405020303" pitchFamily="18" charset="0"/>
            </a:rPr>
            <a:t> є </a:t>
          </a:r>
          <a:r>
            <a:rPr lang="ru-RU" sz="20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типові</a:t>
          </a:r>
          <a:r>
            <a:rPr lang="ru-RU" sz="2000" b="1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0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r>
            <a:rPr lang="ru-RU" sz="2000" dirty="0" smtClean="0">
              <a:latin typeface="Georgia" panose="02040502050405020303" pitchFamily="18" charset="0"/>
            </a:rPr>
            <a:t>, </a:t>
          </a:r>
          <a:r>
            <a:rPr lang="ru-RU" sz="2000" dirty="0" err="1" smtClean="0">
              <a:latin typeface="Georgia" panose="02040502050405020303" pitchFamily="18" charset="0"/>
            </a:rPr>
            <a:t>що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відбивають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видові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ознаки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злочину</a:t>
          </a:r>
          <a:r>
            <a:rPr lang="ru-RU" sz="2000" dirty="0" smtClean="0">
              <a:latin typeface="Georgia" panose="02040502050405020303" pitchFamily="18" charset="0"/>
            </a:rPr>
            <a:t> та </a:t>
          </a:r>
          <a:r>
            <a:rPr lang="ru-RU" sz="2000" dirty="0" err="1" smtClean="0">
              <a:latin typeface="Georgia" panose="02040502050405020303" pitchFamily="18" charset="0"/>
            </a:rPr>
            <a:t>найбільш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типовий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механізм</a:t>
          </a:r>
          <a:r>
            <a:rPr lang="ru-RU" sz="2000" dirty="0" smtClean="0">
              <a:latin typeface="Georgia" panose="02040502050405020303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</a:rPr>
            <a:t>події</a:t>
          </a:r>
          <a:endParaRPr lang="ru-RU" sz="2000" dirty="0">
            <a:latin typeface="Georgia" panose="02040502050405020303" pitchFamily="18" charset="0"/>
            <a:cs typeface="Times New Roman" pitchFamily="18" charset="0"/>
          </a:endParaRPr>
        </a:p>
      </dgm:t>
    </dgm:pt>
    <dgm:pt modelId="{568C3CF8-EBC2-4289-B714-8D1BBB395FAC}" type="parTrans" cxnId="{BE57C1AC-2DBB-425C-8D22-2601FD1D08F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6CD458-58DB-48D4-B0C7-12C847BFA6B8}" type="sibTrans" cxnId="{BE57C1AC-2DBB-425C-8D22-2601FD1D08F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FA165F-72F5-4D8E-B2D2-FCC9202F3CDD}">
      <dgm:prSet phldrT="[Текст]" custT="1"/>
      <dgm:spPr/>
      <dgm:t>
        <a:bodyPr/>
        <a:lstStyle/>
        <a:p>
          <a:pPr algn="ctr"/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Окремі</a:t>
          </a:r>
          <a:r>
            <a:rPr lang="ru-RU" sz="2400" b="1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endParaRPr lang="ru-RU" sz="2400" b="1" dirty="0" smtClean="0">
            <a:solidFill>
              <a:srgbClr val="FF0000"/>
            </a:solidFill>
            <a:latin typeface="Georgia" panose="02040502050405020303" pitchFamily="18" charset="0"/>
          </a:endParaRPr>
        </a:p>
        <a:p>
          <a:pPr algn="ctr"/>
          <a:r>
            <a:rPr lang="ru-RU" sz="2400" b="1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dirty="0" smtClean="0">
              <a:latin typeface="Georgia" panose="02040502050405020303" pitchFamily="18" charset="0"/>
            </a:rPr>
            <a:t> (</a:t>
          </a:r>
          <a:r>
            <a:rPr lang="ru-RU" sz="2400" dirty="0" err="1" smtClean="0">
              <a:latin typeface="Georgia" panose="02040502050405020303" pitchFamily="18" charset="0"/>
            </a:rPr>
            <a:t>поясняють</a:t>
          </a:r>
          <a:r>
            <a:rPr lang="ru-RU" sz="2400" dirty="0" smtClean="0">
              <a:latin typeface="Georgia" panose="02040502050405020303" pitchFamily="18" charset="0"/>
            </a:rPr>
            <a:t> </a:t>
          </a:r>
          <a:r>
            <a:rPr lang="ru-RU" sz="2400" dirty="0" err="1" smtClean="0">
              <a:latin typeface="Georgia" panose="02040502050405020303" pitchFamily="18" charset="0"/>
            </a:rPr>
            <a:t>зміст</a:t>
          </a:r>
          <a:r>
            <a:rPr lang="ru-RU" sz="2400" dirty="0" smtClean="0">
              <a:latin typeface="Georgia" panose="02040502050405020303" pitchFamily="18" charset="0"/>
            </a:rPr>
            <a:t> </a:t>
          </a:r>
          <a:r>
            <a:rPr lang="ru-RU" sz="2400" dirty="0" err="1" smtClean="0">
              <a:latin typeface="Georgia" panose="02040502050405020303" pitchFamily="18" charset="0"/>
            </a:rPr>
            <a:t>окремих</a:t>
          </a:r>
          <a:r>
            <a:rPr lang="ru-RU" sz="2400" dirty="0" smtClean="0">
              <a:latin typeface="Georgia" panose="02040502050405020303" pitchFamily="18" charset="0"/>
            </a:rPr>
            <a:t> </a:t>
          </a:r>
          <a:r>
            <a:rPr lang="ru-RU" sz="2400" dirty="0" err="1" smtClean="0">
              <a:latin typeface="Georgia" panose="02040502050405020303" pitchFamily="18" charset="0"/>
            </a:rPr>
            <a:t>фактів</a:t>
          </a:r>
          <a:r>
            <a:rPr lang="ru-RU" sz="2400" dirty="0" smtClean="0">
              <a:latin typeface="Georgia" panose="02040502050405020303" pitchFamily="18" charset="0"/>
            </a:rPr>
            <a:t>)</a:t>
          </a:r>
        </a:p>
        <a:p>
          <a:pPr algn="ctr"/>
          <a:r>
            <a:rPr lang="uk-UA" sz="2000" dirty="0" smtClean="0">
              <a:latin typeface="Georgia" panose="02040502050405020303" pitchFamily="18" charset="0"/>
              <a:cs typeface="Times New Roman" pitchFamily="18" charset="0"/>
            </a:rPr>
            <a:t>Різновидом окремих версій є </a:t>
          </a:r>
        </a:p>
        <a:p>
          <a:pPr algn="ctr"/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1) </a:t>
          </a:r>
          <a:r>
            <a:rPr lang="ru-RU" sz="2000" b="1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робоча</a:t>
          </a:r>
          <a:r>
            <a:rPr lang="ru-RU" sz="2000" b="1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версія</a:t>
          </a:r>
          <a:r>
            <a:rPr lang="ru-RU" sz="2000" b="1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(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припущення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щодо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більш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дрібних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другорядних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обставин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злочину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);</a:t>
          </a:r>
        </a:p>
        <a:p>
          <a:pPr algn="ctr"/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 2) </a:t>
          </a:r>
          <a:r>
            <a:rPr lang="ru-RU" sz="2000" b="1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пошукова</a:t>
          </a:r>
          <a:r>
            <a:rPr lang="ru-RU" sz="2000" b="1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версія</a:t>
          </a:r>
          <a:r>
            <a:rPr lang="ru-RU" sz="2000" b="1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(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припущення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про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місце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знаходження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розшукуваного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злочинця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або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Georgia" panose="02040502050405020303" pitchFamily="18" charset="0"/>
              <a:cs typeface="Times New Roman" pitchFamily="18" charset="0"/>
            </a:rPr>
            <a:t>предметів</a:t>
          </a:r>
          <a:r>
            <a:rPr lang="ru-RU" sz="2000" dirty="0" smtClean="0">
              <a:latin typeface="Georgia" panose="02040502050405020303" pitchFamily="18" charset="0"/>
              <a:cs typeface="Times New Roman" pitchFamily="18" charset="0"/>
            </a:rPr>
            <a:t>).</a:t>
          </a:r>
          <a:endParaRPr lang="ru-RU" sz="2000" dirty="0">
            <a:latin typeface="Georgia" panose="02040502050405020303" pitchFamily="18" charset="0"/>
            <a:cs typeface="Times New Roman" pitchFamily="18" charset="0"/>
          </a:endParaRPr>
        </a:p>
      </dgm:t>
    </dgm:pt>
    <dgm:pt modelId="{B3109C0D-9905-4F81-A10D-9D83588A74C4}" type="parTrans" cxnId="{0C5D7BF1-0E2C-4690-8193-E46E1956537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8CD561-8546-4A7F-BFFC-76F9D8F22F0C}" type="sibTrans" cxnId="{0C5D7BF1-0E2C-4690-8193-E46E1956537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E9C8C6A-700F-4A4F-9B0C-EA6172B8DF4A}" type="pres">
      <dgm:prSet presAssocID="{1E10F641-1976-4EE2-A1D9-4E826E4DF5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A8437BC-59B1-4EB3-A6E9-A6A4060DCB7A}" type="pres">
      <dgm:prSet presAssocID="{BC56A7A9-E130-4658-836D-5C8F43192C09}" presName="root" presStyleCnt="0"/>
      <dgm:spPr/>
    </dgm:pt>
    <dgm:pt modelId="{6D2A06AC-3F47-43CC-B5D8-8F8AAFC5FB0A}" type="pres">
      <dgm:prSet presAssocID="{BC56A7A9-E130-4658-836D-5C8F43192C09}" presName="rootComposite" presStyleCnt="0"/>
      <dgm:spPr/>
    </dgm:pt>
    <dgm:pt modelId="{383A6C4D-D6E4-432B-9410-8E5687E29FFE}" type="pres">
      <dgm:prSet presAssocID="{BC56A7A9-E130-4658-836D-5C8F43192C09}" presName="rootText" presStyleLbl="node1" presStyleIdx="0" presStyleCnt="1" custScaleX="189948" custScaleY="79010"/>
      <dgm:spPr/>
      <dgm:t>
        <a:bodyPr/>
        <a:lstStyle/>
        <a:p>
          <a:endParaRPr lang="ru-RU"/>
        </a:p>
      </dgm:t>
    </dgm:pt>
    <dgm:pt modelId="{A19ADCD0-53E7-4933-9EDF-9872F018E127}" type="pres">
      <dgm:prSet presAssocID="{BC56A7A9-E130-4658-836D-5C8F43192C09}" presName="rootConnector" presStyleLbl="node1" presStyleIdx="0" presStyleCnt="1"/>
      <dgm:spPr/>
      <dgm:t>
        <a:bodyPr/>
        <a:lstStyle/>
        <a:p>
          <a:endParaRPr lang="ru-RU"/>
        </a:p>
      </dgm:t>
    </dgm:pt>
    <dgm:pt modelId="{AB055907-DBA8-41C9-8DC0-0079C2C9C189}" type="pres">
      <dgm:prSet presAssocID="{BC56A7A9-E130-4658-836D-5C8F43192C09}" presName="childShape" presStyleCnt="0"/>
      <dgm:spPr/>
    </dgm:pt>
    <dgm:pt modelId="{EBEE25D9-3702-40DD-8880-6A84F9911A6A}" type="pres">
      <dgm:prSet presAssocID="{568C3CF8-EBC2-4289-B714-8D1BBB395FAC}" presName="Name13" presStyleLbl="parChTrans1D2" presStyleIdx="0" presStyleCnt="2" custSzX="685800" custSzY="766887"/>
      <dgm:spPr/>
      <dgm:t>
        <a:bodyPr/>
        <a:lstStyle/>
        <a:p>
          <a:endParaRPr lang="ru-RU"/>
        </a:p>
      </dgm:t>
    </dgm:pt>
    <dgm:pt modelId="{3758AD09-E3DD-4415-9DF8-B51059B34259}" type="pres">
      <dgm:prSet presAssocID="{9A938FC6-E52E-4BD6-BC74-D15BB1E6FF0D}" presName="childText" presStyleLbl="bgAcc1" presStyleIdx="0" presStyleCnt="2" custScaleX="559068" custScaleY="201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D0E34D-CF49-43B5-8298-DD38FA0FD90E}" type="pres">
      <dgm:prSet presAssocID="{B3109C0D-9905-4F81-A10D-9D83588A74C4}" presName="Name13" presStyleLbl="parChTrans1D2" presStyleIdx="1" presStyleCnt="2" custSzX="685800" custSzY="2045033"/>
      <dgm:spPr/>
      <dgm:t>
        <a:bodyPr/>
        <a:lstStyle/>
        <a:p>
          <a:endParaRPr lang="ru-RU"/>
        </a:p>
      </dgm:t>
    </dgm:pt>
    <dgm:pt modelId="{1E4661FD-9235-4467-81A4-A4EAC5A4DCDA}" type="pres">
      <dgm:prSet presAssocID="{D3FA165F-72F5-4D8E-B2D2-FCC9202F3CDD}" presName="childText" presStyleLbl="bgAcc1" presStyleIdx="1" presStyleCnt="2" custScaleX="563949" custScaleY="300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30B77A-454E-4F3B-B2E7-0499F24C8BB2}" type="presOf" srcId="{D3FA165F-72F5-4D8E-B2D2-FCC9202F3CDD}" destId="{1E4661FD-9235-4467-81A4-A4EAC5A4DCDA}" srcOrd="0" destOrd="0" presId="urn:microsoft.com/office/officeart/2005/8/layout/hierarchy3"/>
    <dgm:cxn modelId="{0C5D7BF1-0E2C-4690-8193-E46E19565372}" srcId="{BC56A7A9-E130-4658-836D-5C8F43192C09}" destId="{D3FA165F-72F5-4D8E-B2D2-FCC9202F3CDD}" srcOrd="1" destOrd="0" parTransId="{B3109C0D-9905-4F81-A10D-9D83588A74C4}" sibTransId="{458CD561-8546-4A7F-BFFC-76F9D8F22F0C}"/>
    <dgm:cxn modelId="{76378821-5D97-4A00-89A7-C551F9940D5D}" type="presOf" srcId="{1E10F641-1976-4EE2-A1D9-4E826E4DF548}" destId="{1E9C8C6A-700F-4A4F-9B0C-EA6172B8DF4A}" srcOrd="0" destOrd="0" presId="urn:microsoft.com/office/officeart/2005/8/layout/hierarchy3"/>
    <dgm:cxn modelId="{9C4AFD99-15B8-4BCC-8AF3-0603182E0D84}" srcId="{1E10F641-1976-4EE2-A1D9-4E826E4DF548}" destId="{BC56A7A9-E130-4658-836D-5C8F43192C09}" srcOrd="0" destOrd="0" parTransId="{DEB5EAAD-E159-4F5B-9DE9-EE1432C03DFF}" sibTransId="{A6CCB310-E8C9-4BF6-962E-9BFBBD0211E1}"/>
    <dgm:cxn modelId="{E3A75232-F28D-4936-B67A-CE7910B5C9E7}" type="presOf" srcId="{568C3CF8-EBC2-4289-B714-8D1BBB395FAC}" destId="{EBEE25D9-3702-40DD-8880-6A84F9911A6A}" srcOrd="0" destOrd="0" presId="urn:microsoft.com/office/officeart/2005/8/layout/hierarchy3"/>
    <dgm:cxn modelId="{96B26B04-611C-4F40-813A-B24B3D37CFCD}" type="presOf" srcId="{B3109C0D-9905-4F81-A10D-9D83588A74C4}" destId="{B7D0E34D-CF49-43B5-8298-DD38FA0FD90E}" srcOrd="0" destOrd="0" presId="urn:microsoft.com/office/officeart/2005/8/layout/hierarchy3"/>
    <dgm:cxn modelId="{BE57C1AC-2DBB-425C-8D22-2601FD1D08FD}" srcId="{BC56A7A9-E130-4658-836D-5C8F43192C09}" destId="{9A938FC6-E52E-4BD6-BC74-D15BB1E6FF0D}" srcOrd="0" destOrd="0" parTransId="{568C3CF8-EBC2-4289-B714-8D1BBB395FAC}" sibTransId="{776CD458-58DB-48D4-B0C7-12C847BFA6B8}"/>
    <dgm:cxn modelId="{8ABECF17-0FA1-4735-AEE2-B025FA46EEE5}" type="presOf" srcId="{BC56A7A9-E130-4658-836D-5C8F43192C09}" destId="{A19ADCD0-53E7-4933-9EDF-9872F018E127}" srcOrd="1" destOrd="0" presId="urn:microsoft.com/office/officeart/2005/8/layout/hierarchy3"/>
    <dgm:cxn modelId="{C7BAAD1E-D325-4025-81CB-79499B84654D}" type="presOf" srcId="{9A938FC6-E52E-4BD6-BC74-D15BB1E6FF0D}" destId="{3758AD09-E3DD-4415-9DF8-B51059B34259}" srcOrd="0" destOrd="0" presId="urn:microsoft.com/office/officeart/2005/8/layout/hierarchy3"/>
    <dgm:cxn modelId="{86A4FB38-B3D9-4536-BEF4-7B4011B7059F}" type="presOf" srcId="{BC56A7A9-E130-4658-836D-5C8F43192C09}" destId="{383A6C4D-D6E4-432B-9410-8E5687E29FFE}" srcOrd="0" destOrd="0" presId="urn:microsoft.com/office/officeart/2005/8/layout/hierarchy3"/>
    <dgm:cxn modelId="{58A4F4D9-6377-490C-935D-3AF873B0E8FF}" type="presParOf" srcId="{1E9C8C6A-700F-4A4F-9B0C-EA6172B8DF4A}" destId="{2A8437BC-59B1-4EB3-A6E9-A6A4060DCB7A}" srcOrd="0" destOrd="0" presId="urn:microsoft.com/office/officeart/2005/8/layout/hierarchy3"/>
    <dgm:cxn modelId="{8B90592F-1DEB-44D1-9717-BA2F49102D7B}" type="presParOf" srcId="{2A8437BC-59B1-4EB3-A6E9-A6A4060DCB7A}" destId="{6D2A06AC-3F47-43CC-B5D8-8F8AAFC5FB0A}" srcOrd="0" destOrd="0" presId="urn:microsoft.com/office/officeart/2005/8/layout/hierarchy3"/>
    <dgm:cxn modelId="{B1391CC6-24E4-4C4E-BB27-639ED2121DC4}" type="presParOf" srcId="{6D2A06AC-3F47-43CC-B5D8-8F8AAFC5FB0A}" destId="{383A6C4D-D6E4-432B-9410-8E5687E29FFE}" srcOrd="0" destOrd="0" presId="urn:microsoft.com/office/officeart/2005/8/layout/hierarchy3"/>
    <dgm:cxn modelId="{E57B0C01-F6BC-412F-8123-A06B02B15839}" type="presParOf" srcId="{6D2A06AC-3F47-43CC-B5D8-8F8AAFC5FB0A}" destId="{A19ADCD0-53E7-4933-9EDF-9872F018E127}" srcOrd="1" destOrd="0" presId="urn:microsoft.com/office/officeart/2005/8/layout/hierarchy3"/>
    <dgm:cxn modelId="{80B01B48-800F-4E59-AE5D-34829C7BE10B}" type="presParOf" srcId="{2A8437BC-59B1-4EB3-A6E9-A6A4060DCB7A}" destId="{AB055907-DBA8-41C9-8DC0-0079C2C9C189}" srcOrd="1" destOrd="0" presId="urn:microsoft.com/office/officeart/2005/8/layout/hierarchy3"/>
    <dgm:cxn modelId="{2A009A0C-6FE7-415D-8518-400C14F2F08F}" type="presParOf" srcId="{AB055907-DBA8-41C9-8DC0-0079C2C9C189}" destId="{EBEE25D9-3702-40DD-8880-6A84F9911A6A}" srcOrd="0" destOrd="0" presId="urn:microsoft.com/office/officeart/2005/8/layout/hierarchy3"/>
    <dgm:cxn modelId="{0F3DBBFA-A53C-4486-9B0A-E2F69283B1A6}" type="presParOf" srcId="{AB055907-DBA8-41C9-8DC0-0079C2C9C189}" destId="{3758AD09-E3DD-4415-9DF8-B51059B34259}" srcOrd="1" destOrd="0" presId="urn:microsoft.com/office/officeart/2005/8/layout/hierarchy3"/>
    <dgm:cxn modelId="{93CEA9C9-D29C-4D38-B645-EE8341FEC966}" type="presParOf" srcId="{AB055907-DBA8-41C9-8DC0-0079C2C9C189}" destId="{B7D0E34D-CF49-43B5-8298-DD38FA0FD90E}" srcOrd="2" destOrd="0" presId="urn:microsoft.com/office/officeart/2005/8/layout/hierarchy3"/>
    <dgm:cxn modelId="{0172CA81-6619-4B9F-9ADA-28A5D6A623D4}" type="presParOf" srcId="{AB055907-DBA8-41C9-8DC0-0079C2C9C189}" destId="{1E4661FD-9235-4467-81A4-A4EAC5A4DCD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E10F641-1976-4EE2-A1D9-4E826E4DF54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56A7A9-E130-4658-836D-5C8F43192C09}">
      <dgm:prSet phldrT="[Текст]" custT="1"/>
      <dgm:spPr/>
      <dgm:t>
        <a:bodyPr/>
        <a:lstStyle/>
        <a:p>
          <a:r>
            <a:rPr lang="ru-RU" sz="2800" b="0" i="0" dirty="0" smtClean="0">
              <a:latin typeface="Times New Roman" pitchFamily="18" charset="0"/>
              <a:cs typeface="Times New Roman" pitchFamily="18" charset="0"/>
            </a:rPr>
            <a:t>За сферою </a:t>
          </a:r>
          <a:r>
            <a:rPr lang="uk-UA" sz="2800" b="0" i="0" noProof="0" dirty="0" smtClean="0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2800" b="0" i="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DEB5EAAD-E159-4F5B-9DE9-EE1432C03DFF}" type="parTrans" cxnId="{9C4AFD99-15B8-4BCC-8AF3-0603182E0D8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CCB310-E8C9-4BF6-962E-9BFBBD0211E1}" type="sibTrans" cxnId="{9C4AFD99-15B8-4BCC-8AF3-0603182E0D8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938FC6-E52E-4BD6-BC74-D15BB1E6FF0D}">
      <dgm:prSet phldrT="[Текст]" custT="1"/>
      <dgm:spPr/>
      <dgm:t>
        <a:bodyPr/>
        <a:lstStyle/>
        <a:p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Слідчі</a:t>
          </a:r>
          <a:r>
            <a:rPr lang="ru-RU" sz="2400" b="1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r>
            <a:rPr lang="ru-RU" sz="2400" b="0" i="0" dirty="0" smtClean="0">
              <a:latin typeface="Georgia" panose="02040502050405020303" pitchFamily="18" charset="0"/>
              <a:cs typeface="Times New Roman" pitchFamily="18" charset="0"/>
            </a:rPr>
            <a:t>;</a:t>
          </a:r>
          <a:endParaRPr lang="ru-RU" sz="2400" dirty="0">
            <a:latin typeface="Georgia" panose="02040502050405020303" pitchFamily="18" charset="0"/>
            <a:cs typeface="Times New Roman" pitchFamily="18" charset="0"/>
          </a:endParaRPr>
        </a:p>
      </dgm:t>
    </dgm:pt>
    <dgm:pt modelId="{568C3CF8-EBC2-4289-B714-8D1BBB395FAC}" type="parTrans" cxnId="{BE57C1AC-2DBB-425C-8D22-2601FD1D08F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6CD458-58DB-48D4-B0C7-12C847BFA6B8}" type="sibTrans" cxnId="{BE57C1AC-2DBB-425C-8D22-2601FD1D08F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FA165F-72F5-4D8E-B2D2-FCC9202F3CD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FF0000"/>
              </a:solidFill>
              <a:latin typeface="Georgia" panose="02040502050405020303" pitchFamily="18" charset="0"/>
            </a:rPr>
            <a:t>Оперативно-</a:t>
          </a:r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розшукові</a:t>
          </a:r>
          <a:r>
            <a:rPr lang="ru-RU" sz="2400" b="1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r>
            <a:rPr lang="ru-RU" sz="2400" b="0" i="0" dirty="0" smtClean="0">
              <a:latin typeface="Georgia" panose="02040502050405020303" pitchFamily="18" charset="0"/>
              <a:cs typeface="Times New Roman" pitchFamily="18" charset="0"/>
            </a:rPr>
            <a:t>;</a:t>
          </a:r>
          <a:endParaRPr lang="ru-RU" sz="2400" dirty="0">
            <a:latin typeface="Georgia" panose="02040502050405020303" pitchFamily="18" charset="0"/>
            <a:cs typeface="Times New Roman" pitchFamily="18" charset="0"/>
          </a:endParaRPr>
        </a:p>
      </dgm:t>
    </dgm:pt>
    <dgm:pt modelId="{B3109C0D-9905-4F81-A10D-9D83588A74C4}" type="parTrans" cxnId="{0C5D7BF1-0E2C-4690-8193-E46E1956537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8CD561-8546-4A7F-BFFC-76F9D8F22F0C}" type="sibTrans" cxnId="{0C5D7BF1-0E2C-4690-8193-E46E1956537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EFC3982-0A73-4A68-9991-52D9F8A6E1D5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Судові версії</a:t>
          </a:r>
          <a:r>
            <a:rPr lang="uk-UA" sz="2100" dirty="0" smtClean="0">
              <a:latin typeface="Georgia" panose="02040502050405020303" pitchFamily="18" charset="0"/>
              <a:cs typeface="Times New Roman" pitchFamily="18" charset="0"/>
            </a:rPr>
            <a:t>;</a:t>
          </a:r>
          <a:endParaRPr lang="ru-RU" sz="2100" dirty="0">
            <a:latin typeface="Georgia" panose="02040502050405020303" pitchFamily="18" charset="0"/>
            <a:cs typeface="Times New Roman" pitchFamily="18" charset="0"/>
          </a:endParaRPr>
        </a:p>
      </dgm:t>
    </dgm:pt>
    <dgm:pt modelId="{C96E84BD-E58B-4AE1-99A7-D07F9EAAF888}" type="parTrans" cxnId="{59E15AE2-C0C6-41E8-9A66-B884CF1DFBE4}">
      <dgm:prSet/>
      <dgm:spPr/>
      <dgm:t>
        <a:bodyPr/>
        <a:lstStyle/>
        <a:p>
          <a:endParaRPr lang="ru-RU"/>
        </a:p>
      </dgm:t>
    </dgm:pt>
    <dgm:pt modelId="{C4D03B19-25E8-4166-8DE2-C408455C87D6}" type="sibTrans" cxnId="{59E15AE2-C0C6-41E8-9A66-B884CF1DFBE4}">
      <dgm:prSet/>
      <dgm:spPr/>
      <dgm:t>
        <a:bodyPr/>
        <a:lstStyle/>
        <a:p>
          <a:endParaRPr lang="ru-RU"/>
        </a:p>
      </dgm:t>
    </dgm:pt>
    <dgm:pt modelId="{86BB3831-BEE8-44DC-8BC3-D66C776598EE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Експертні версії</a:t>
          </a:r>
          <a:endParaRPr lang="ru-RU" sz="2400" b="1" dirty="0">
            <a:solidFill>
              <a:srgbClr val="FF0000"/>
            </a:solidFill>
            <a:latin typeface="Georgia" panose="02040502050405020303" pitchFamily="18" charset="0"/>
            <a:cs typeface="Times New Roman" pitchFamily="18" charset="0"/>
          </a:endParaRPr>
        </a:p>
      </dgm:t>
    </dgm:pt>
    <dgm:pt modelId="{58E787A8-BD59-4A35-B904-89A85FE647FF}" type="parTrans" cxnId="{76B0D8CC-020D-48A1-9AC4-72DD2033DC90}">
      <dgm:prSet/>
      <dgm:spPr/>
      <dgm:t>
        <a:bodyPr/>
        <a:lstStyle/>
        <a:p>
          <a:endParaRPr lang="ru-RU"/>
        </a:p>
      </dgm:t>
    </dgm:pt>
    <dgm:pt modelId="{4FC7FA89-FAF4-4E3F-B936-678FFF256344}" type="sibTrans" cxnId="{76B0D8CC-020D-48A1-9AC4-72DD2033DC90}">
      <dgm:prSet/>
      <dgm:spPr/>
      <dgm:t>
        <a:bodyPr/>
        <a:lstStyle/>
        <a:p>
          <a:endParaRPr lang="ru-RU"/>
        </a:p>
      </dgm:t>
    </dgm:pt>
    <dgm:pt modelId="{1E9C8C6A-700F-4A4F-9B0C-EA6172B8DF4A}" type="pres">
      <dgm:prSet presAssocID="{1E10F641-1976-4EE2-A1D9-4E826E4DF5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A8437BC-59B1-4EB3-A6E9-A6A4060DCB7A}" type="pres">
      <dgm:prSet presAssocID="{BC56A7A9-E130-4658-836D-5C8F43192C09}" presName="root" presStyleCnt="0"/>
      <dgm:spPr/>
    </dgm:pt>
    <dgm:pt modelId="{6D2A06AC-3F47-43CC-B5D8-8F8AAFC5FB0A}" type="pres">
      <dgm:prSet presAssocID="{BC56A7A9-E130-4658-836D-5C8F43192C09}" presName="rootComposite" presStyleCnt="0"/>
      <dgm:spPr/>
    </dgm:pt>
    <dgm:pt modelId="{383A6C4D-D6E4-432B-9410-8E5687E29FFE}" type="pres">
      <dgm:prSet presAssocID="{BC56A7A9-E130-4658-836D-5C8F43192C09}" presName="rootText" presStyleLbl="node1" presStyleIdx="0" presStyleCnt="1" custScaleX="263434" custScaleY="96698"/>
      <dgm:spPr/>
      <dgm:t>
        <a:bodyPr/>
        <a:lstStyle/>
        <a:p>
          <a:endParaRPr lang="ru-RU"/>
        </a:p>
      </dgm:t>
    </dgm:pt>
    <dgm:pt modelId="{A19ADCD0-53E7-4933-9EDF-9872F018E127}" type="pres">
      <dgm:prSet presAssocID="{BC56A7A9-E130-4658-836D-5C8F43192C09}" presName="rootConnector" presStyleLbl="node1" presStyleIdx="0" presStyleCnt="1"/>
      <dgm:spPr/>
      <dgm:t>
        <a:bodyPr/>
        <a:lstStyle/>
        <a:p>
          <a:endParaRPr lang="ru-RU"/>
        </a:p>
      </dgm:t>
    </dgm:pt>
    <dgm:pt modelId="{AB055907-DBA8-41C9-8DC0-0079C2C9C189}" type="pres">
      <dgm:prSet presAssocID="{BC56A7A9-E130-4658-836D-5C8F43192C09}" presName="childShape" presStyleCnt="0"/>
      <dgm:spPr/>
    </dgm:pt>
    <dgm:pt modelId="{EBEE25D9-3702-40DD-8880-6A84F9911A6A}" type="pres">
      <dgm:prSet presAssocID="{568C3CF8-EBC2-4289-B714-8D1BBB395FAC}" presName="Name13" presStyleLbl="parChTrans1D2" presStyleIdx="0" presStyleCnt="4" custSzX="685800" custSzY="766887"/>
      <dgm:spPr/>
      <dgm:t>
        <a:bodyPr/>
        <a:lstStyle/>
        <a:p>
          <a:endParaRPr lang="ru-RU"/>
        </a:p>
      </dgm:t>
    </dgm:pt>
    <dgm:pt modelId="{3758AD09-E3DD-4415-9DF8-B51059B34259}" type="pres">
      <dgm:prSet presAssocID="{9A938FC6-E52E-4BD6-BC74-D15BB1E6FF0D}" presName="childText" presStyleLbl="bgAcc1" presStyleIdx="0" presStyleCnt="4" custScaleX="249380" custScaleY="61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D0E34D-CF49-43B5-8298-DD38FA0FD90E}" type="pres">
      <dgm:prSet presAssocID="{B3109C0D-9905-4F81-A10D-9D83588A74C4}" presName="Name13" presStyleLbl="parChTrans1D2" presStyleIdx="1" presStyleCnt="4" custSzX="685800" custSzY="2045033"/>
      <dgm:spPr/>
      <dgm:t>
        <a:bodyPr/>
        <a:lstStyle/>
        <a:p>
          <a:endParaRPr lang="ru-RU"/>
        </a:p>
      </dgm:t>
    </dgm:pt>
    <dgm:pt modelId="{1E4661FD-9235-4467-81A4-A4EAC5A4DCDA}" type="pres">
      <dgm:prSet presAssocID="{D3FA165F-72F5-4D8E-B2D2-FCC9202F3CDD}" presName="childText" presStyleLbl="bgAcc1" presStyleIdx="1" presStyleCnt="4" custScaleX="249380" custScaleY="894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6F7EF-D054-4015-853C-E984AACF5B27}" type="pres">
      <dgm:prSet presAssocID="{C96E84BD-E58B-4AE1-99A7-D07F9EAAF888}" presName="Name13" presStyleLbl="parChTrans1D2" presStyleIdx="2" presStyleCnt="4"/>
      <dgm:spPr/>
    </dgm:pt>
    <dgm:pt modelId="{01F54807-3B5A-448F-9D83-DCF26930A269}" type="pres">
      <dgm:prSet presAssocID="{5EFC3982-0A73-4A68-9991-52D9F8A6E1D5}" presName="childText" presStyleLbl="bgAcc1" presStyleIdx="2" presStyleCnt="4" custScaleX="249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757B-19EC-4F02-873C-332BEB984308}" type="pres">
      <dgm:prSet presAssocID="{58E787A8-BD59-4A35-B904-89A85FE647FF}" presName="Name13" presStyleLbl="parChTrans1D2" presStyleIdx="3" presStyleCnt="4"/>
      <dgm:spPr/>
    </dgm:pt>
    <dgm:pt modelId="{8B282E10-2868-4C55-88A0-724C15C8734A}" type="pres">
      <dgm:prSet presAssocID="{86BB3831-BEE8-44DC-8BC3-D66C776598EE}" presName="childText" presStyleLbl="bgAcc1" presStyleIdx="3" presStyleCnt="4" custScaleX="249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0FB034-F0EB-40DC-9CD6-33A2C395D498}" type="presOf" srcId="{D3FA165F-72F5-4D8E-B2D2-FCC9202F3CDD}" destId="{1E4661FD-9235-4467-81A4-A4EAC5A4DCDA}" srcOrd="0" destOrd="0" presId="urn:microsoft.com/office/officeart/2005/8/layout/hierarchy3"/>
    <dgm:cxn modelId="{76B0D8CC-020D-48A1-9AC4-72DD2033DC90}" srcId="{BC56A7A9-E130-4658-836D-5C8F43192C09}" destId="{86BB3831-BEE8-44DC-8BC3-D66C776598EE}" srcOrd="3" destOrd="0" parTransId="{58E787A8-BD59-4A35-B904-89A85FE647FF}" sibTransId="{4FC7FA89-FAF4-4E3F-B936-678FFF256344}"/>
    <dgm:cxn modelId="{14111B6D-745B-4929-96CB-6C713047315D}" type="presOf" srcId="{C96E84BD-E58B-4AE1-99A7-D07F9EAAF888}" destId="{5D06F7EF-D054-4015-853C-E984AACF5B27}" srcOrd="0" destOrd="0" presId="urn:microsoft.com/office/officeart/2005/8/layout/hierarchy3"/>
    <dgm:cxn modelId="{71947B87-25DA-4DCC-A71F-9FD8F3146DF5}" type="presOf" srcId="{568C3CF8-EBC2-4289-B714-8D1BBB395FAC}" destId="{EBEE25D9-3702-40DD-8880-6A84F9911A6A}" srcOrd="0" destOrd="0" presId="urn:microsoft.com/office/officeart/2005/8/layout/hierarchy3"/>
    <dgm:cxn modelId="{BC606177-85B5-46D1-9902-5CC8348BF0EA}" type="presOf" srcId="{9A938FC6-E52E-4BD6-BC74-D15BB1E6FF0D}" destId="{3758AD09-E3DD-4415-9DF8-B51059B34259}" srcOrd="0" destOrd="0" presId="urn:microsoft.com/office/officeart/2005/8/layout/hierarchy3"/>
    <dgm:cxn modelId="{0C5D7BF1-0E2C-4690-8193-E46E19565372}" srcId="{BC56A7A9-E130-4658-836D-5C8F43192C09}" destId="{D3FA165F-72F5-4D8E-B2D2-FCC9202F3CDD}" srcOrd="1" destOrd="0" parTransId="{B3109C0D-9905-4F81-A10D-9D83588A74C4}" sibTransId="{458CD561-8546-4A7F-BFFC-76F9D8F22F0C}"/>
    <dgm:cxn modelId="{D28C98BF-DB08-4CA2-8326-FA93388C0665}" type="presOf" srcId="{1E10F641-1976-4EE2-A1D9-4E826E4DF548}" destId="{1E9C8C6A-700F-4A4F-9B0C-EA6172B8DF4A}" srcOrd="0" destOrd="0" presId="urn:microsoft.com/office/officeart/2005/8/layout/hierarchy3"/>
    <dgm:cxn modelId="{090C509D-DFC8-4E37-A478-539839C27265}" type="presOf" srcId="{BC56A7A9-E130-4658-836D-5C8F43192C09}" destId="{383A6C4D-D6E4-432B-9410-8E5687E29FFE}" srcOrd="0" destOrd="0" presId="urn:microsoft.com/office/officeart/2005/8/layout/hierarchy3"/>
    <dgm:cxn modelId="{59E15AE2-C0C6-41E8-9A66-B884CF1DFBE4}" srcId="{BC56A7A9-E130-4658-836D-5C8F43192C09}" destId="{5EFC3982-0A73-4A68-9991-52D9F8A6E1D5}" srcOrd="2" destOrd="0" parTransId="{C96E84BD-E58B-4AE1-99A7-D07F9EAAF888}" sibTransId="{C4D03B19-25E8-4166-8DE2-C408455C87D6}"/>
    <dgm:cxn modelId="{9C4AFD99-15B8-4BCC-8AF3-0603182E0D84}" srcId="{1E10F641-1976-4EE2-A1D9-4E826E4DF548}" destId="{BC56A7A9-E130-4658-836D-5C8F43192C09}" srcOrd="0" destOrd="0" parTransId="{DEB5EAAD-E159-4F5B-9DE9-EE1432C03DFF}" sibTransId="{A6CCB310-E8C9-4BF6-962E-9BFBBD0211E1}"/>
    <dgm:cxn modelId="{B10DD840-7A15-4382-9917-AB528B3A4002}" type="presOf" srcId="{5EFC3982-0A73-4A68-9991-52D9F8A6E1D5}" destId="{01F54807-3B5A-448F-9D83-DCF26930A269}" srcOrd="0" destOrd="0" presId="urn:microsoft.com/office/officeart/2005/8/layout/hierarchy3"/>
    <dgm:cxn modelId="{C27E565A-28D6-40AA-98AE-723BDD1E5580}" type="presOf" srcId="{86BB3831-BEE8-44DC-8BC3-D66C776598EE}" destId="{8B282E10-2868-4C55-88A0-724C15C8734A}" srcOrd="0" destOrd="0" presId="urn:microsoft.com/office/officeart/2005/8/layout/hierarchy3"/>
    <dgm:cxn modelId="{BE57C1AC-2DBB-425C-8D22-2601FD1D08FD}" srcId="{BC56A7A9-E130-4658-836D-5C8F43192C09}" destId="{9A938FC6-E52E-4BD6-BC74-D15BB1E6FF0D}" srcOrd="0" destOrd="0" parTransId="{568C3CF8-EBC2-4289-B714-8D1BBB395FAC}" sibTransId="{776CD458-58DB-48D4-B0C7-12C847BFA6B8}"/>
    <dgm:cxn modelId="{6AE5341B-F445-48BE-923B-2EAFF62E49B4}" type="presOf" srcId="{BC56A7A9-E130-4658-836D-5C8F43192C09}" destId="{A19ADCD0-53E7-4933-9EDF-9872F018E127}" srcOrd="1" destOrd="0" presId="urn:microsoft.com/office/officeart/2005/8/layout/hierarchy3"/>
    <dgm:cxn modelId="{D18C3F1C-852A-49FD-AAF4-9910B4EBE61B}" type="presOf" srcId="{B3109C0D-9905-4F81-A10D-9D83588A74C4}" destId="{B7D0E34D-CF49-43B5-8298-DD38FA0FD90E}" srcOrd="0" destOrd="0" presId="urn:microsoft.com/office/officeart/2005/8/layout/hierarchy3"/>
    <dgm:cxn modelId="{06E0B471-BAE7-4870-ACFF-D65CB04E778C}" type="presOf" srcId="{58E787A8-BD59-4A35-B904-89A85FE647FF}" destId="{AEF3757B-19EC-4F02-873C-332BEB984308}" srcOrd="0" destOrd="0" presId="urn:microsoft.com/office/officeart/2005/8/layout/hierarchy3"/>
    <dgm:cxn modelId="{AC1B39CB-6462-404C-ABE9-A601281E607D}" type="presParOf" srcId="{1E9C8C6A-700F-4A4F-9B0C-EA6172B8DF4A}" destId="{2A8437BC-59B1-4EB3-A6E9-A6A4060DCB7A}" srcOrd="0" destOrd="0" presId="urn:microsoft.com/office/officeart/2005/8/layout/hierarchy3"/>
    <dgm:cxn modelId="{B41C35C8-E0F6-413E-8A23-80A007164B6C}" type="presParOf" srcId="{2A8437BC-59B1-4EB3-A6E9-A6A4060DCB7A}" destId="{6D2A06AC-3F47-43CC-B5D8-8F8AAFC5FB0A}" srcOrd="0" destOrd="0" presId="urn:microsoft.com/office/officeart/2005/8/layout/hierarchy3"/>
    <dgm:cxn modelId="{43A2FB9D-E664-4DEF-BDCC-9114AA3C4AB6}" type="presParOf" srcId="{6D2A06AC-3F47-43CC-B5D8-8F8AAFC5FB0A}" destId="{383A6C4D-D6E4-432B-9410-8E5687E29FFE}" srcOrd="0" destOrd="0" presId="urn:microsoft.com/office/officeart/2005/8/layout/hierarchy3"/>
    <dgm:cxn modelId="{49FAA9CC-7881-4D7B-85BA-6CC4AF428342}" type="presParOf" srcId="{6D2A06AC-3F47-43CC-B5D8-8F8AAFC5FB0A}" destId="{A19ADCD0-53E7-4933-9EDF-9872F018E127}" srcOrd="1" destOrd="0" presId="urn:microsoft.com/office/officeart/2005/8/layout/hierarchy3"/>
    <dgm:cxn modelId="{3E5A4001-DAA0-43D4-8869-18C706FD5CBC}" type="presParOf" srcId="{2A8437BC-59B1-4EB3-A6E9-A6A4060DCB7A}" destId="{AB055907-DBA8-41C9-8DC0-0079C2C9C189}" srcOrd="1" destOrd="0" presId="urn:microsoft.com/office/officeart/2005/8/layout/hierarchy3"/>
    <dgm:cxn modelId="{F71E0D4B-3B50-41E8-897C-C74964ECB160}" type="presParOf" srcId="{AB055907-DBA8-41C9-8DC0-0079C2C9C189}" destId="{EBEE25D9-3702-40DD-8880-6A84F9911A6A}" srcOrd="0" destOrd="0" presId="urn:microsoft.com/office/officeart/2005/8/layout/hierarchy3"/>
    <dgm:cxn modelId="{91423412-4069-44CF-B736-3F454F878B2F}" type="presParOf" srcId="{AB055907-DBA8-41C9-8DC0-0079C2C9C189}" destId="{3758AD09-E3DD-4415-9DF8-B51059B34259}" srcOrd="1" destOrd="0" presId="urn:microsoft.com/office/officeart/2005/8/layout/hierarchy3"/>
    <dgm:cxn modelId="{AC9F7369-1896-48F1-99D2-5DDD3BE9F413}" type="presParOf" srcId="{AB055907-DBA8-41C9-8DC0-0079C2C9C189}" destId="{B7D0E34D-CF49-43B5-8298-DD38FA0FD90E}" srcOrd="2" destOrd="0" presId="urn:microsoft.com/office/officeart/2005/8/layout/hierarchy3"/>
    <dgm:cxn modelId="{4F8B1E41-529B-4E02-99B9-DE38C2B4F150}" type="presParOf" srcId="{AB055907-DBA8-41C9-8DC0-0079C2C9C189}" destId="{1E4661FD-9235-4467-81A4-A4EAC5A4DCDA}" srcOrd="3" destOrd="0" presId="urn:microsoft.com/office/officeart/2005/8/layout/hierarchy3"/>
    <dgm:cxn modelId="{7CA0895A-2E00-42F9-BA37-436E92B46339}" type="presParOf" srcId="{AB055907-DBA8-41C9-8DC0-0079C2C9C189}" destId="{5D06F7EF-D054-4015-853C-E984AACF5B27}" srcOrd="4" destOrd="0" presId="urn:microsoft.com/office/officeart/2005/8/layout/hierarchy3"/>
    <dgm:cxn modelId="{2DEA9EFC-CC16-419C-999A-FC54F7AA0042}" type="presParOf" srcId="{AB055907-DBA8-41C9-8DC0-0079C2C9C189}" destId="{01F54807-3B5A-448F-9D83-DCF26930A269}" srcOrd="5" destOrd="0" presId="urn:microsoft.com/office/officeart/2005/8/layout/hierarchy3"/>
    <dgm:cxn modelId="{1C030963-4B97-4357-BCCC-9E4D5A5B8F53}" type="presParOf" srcId="{AB055907-DBA8-41C9-8DC0-0079C2C9C189}" destId="{AEF3757B-19EC-4F02-873C-332BEB984308}" srcOrd="6" destOrd="0" presId="urn:microsoft.com/office/officeart/2005/8/layout/hierarchy3"/>
    <dgm:cxn modelId="{95C5C46F-84F2-44C8-99E9-6A1C926A7AE1}" type="presParOf" srcId="{AB055907-DBA8-41C9-8DC0-0079C2C9C189}" destId="{8B282E10-2868-4C55-88A0-724C15C8734A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244E47-987A-408E-AA32-0954F09A0E8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B3D612-4468-47FF-82E1-D74ED1EE1E34}">
      <dgm:prSet phldrT="[Текст]"/>
      <dgm:spPr/>
      <dgm:t>
        <a:bodyPr/>
        <a:lstStyle/>
        <a:p>
          <a:r>
            <a:rPr lang="ru-RU">
              <a:latin typeface="Times New Roman" pitchFamily="18" charset="0"/>
              <a:cs typeface="Times New Roman" pitchFamily="18" charset="0"/>
            </a:rPr>
            <a:t>Вимоги до тактичного прийому:</a:t>
          </a:r>
        </a:p>
      </dgm:t>
    </dgm:pt>
    <dgm:pt modelId="{AF3E6EE2-4621-4071-A29E-1D84EC7A9461}" type="parTrans" cxnId="{7D90FCB3-6C38-45B9-902D-D0381D0DF1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3E7A829-D9E5-4A48-975E-204232CBE9D6}" type="sibTrans" cxnId="{7D90FCB3-6C38-45B9-902D-D0381D0DF1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C260B0C-D0A1-4CD4-A33B-C126C4B1AAE7}">
      <dgm:prSet phldrT="[Текст]"/>
      <dgm:spPr/>
      <dgm:t>
        <a:bodyPr/>
        <a:lstStyle/>
        <a:p>
          <a:r>
            <a:rPr lang="ru-RU" b="0" i="0" dirty="0" err="1">
              <a:latin typeface="Times New Roman" pitchFamily="18" charset="0"/>
              <a:cs typeface="Times New Roman" pitchFamily="18" charset="0"/>
            </a:rPr>
            <a:t>законність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D98854C-1B1C-48C6-ACE8-570177AE1ED6}" type="parTrans" cxnId="{3CC32B0D-695A-4487-841C-7AA6430F5A1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8E33CA0-1B36-4CC6-878C-0040C939A58C}" type="sibTrans" cxnId="{3CC32B0D-695A-4487-841C-7AA6430F5A1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0438652-1E59-4E55-842D-71E2E911B618}">
      <dgm:prSet phldrT="[Текст]"/>
      <dgm:spPr/>
      <dgm:t>
        <a:bodyPr/>
        <a:lstStyle/>
        <a:p>
          <a:r>
            <a:rPr lang="ru-RU" b="0" i="0" dirty="0" err="1">
              <a:latin typeface="Times New Roman" pitchFamily="18" charset="0"/>
              <a:cs typeface="Times New Roman" pitchFamily="18" charset="0"/>
            </a:rPr>
            <a:t>етичність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19B65C3-BC38-4354-8645-A93BA0C415D6}" type="parTrans" cxnId="{323D04E4-8962-4FA7-BD39-D01C26A6FE4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22B479-89CB-4BD0-87AE-4DDA9A27EB80}" type="sibTrans" cxnId="{323D04E4-8962-4FA7-BD39-D01C26A6FE4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B7C24A-F925-4A01-AF8F-39184E513FCD}">
      <dgm:prSet/>
      <dgm:spPr/>
      <dgm:t>
        <a:bodyPr/>
        <a:lstStyle/>
        <a:p>
          <a:r>
            <a:rPr lang="ru-RU" b="0" i="0" dirty="0" err="1">
              <a:latin typeface="Times New Roman" pitchFamily="18" charset="0"/>
              <a:cs typeface="Times New Roman" pitchFamily="18" charset="0"/>
            </a:rPr>
            <a:t>науковість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6DC1246-B633-4211-8080-64B069553EB2}" type="parTrans" cxnId="{08F8F7FD-42BA-4F36-94AC-813A10BE5FA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3AC172F-F123-45C3-B166-7782204D35F1}" type="sibTrans" cxnId="{08F8F7FD-42BA-4F36-94AC-813A10BE5FA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90BC02E-3A28-432D-AD6B-6B689071C55D}">
      <dgm:prSet/>
      <dgm:spPr/>
      <dgm:t>
        <a:bodyPr/>
        <a:lstStyle/>
        <a:p>
          <a:r>
            <a:rPr lang="ru-RU" b="0" i="0" dirty="0" err="1">
              <a:latin typeface="Times New Roman" pitchFamily="18" charset="0"/>
              <a:cs typeface="Times New Roman" pitchFamily="18" charset="0"/>
            </a:rPr>
            <a:t>вибірковість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1AAB9B3-3DC4-4845-9425-43F57FF02F04}" type="parTrans" cxnId="{7596BBC2-27A2-4375-A445-57AFC99CE6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B0D27F-FD18-4B81-9839-E43C1618747D}" type="sibTrans" cxnId="{7596BBC2-27A2-4375-A445-57AFC99CE6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D2FDDC-F269-4496-8AB6-AF6001AD39A5}">
      <dgm:prSet/>
      <dgm:spPr/>
      <dgm:t>
        <a:bodyPr/>
        <a:lstStyle/>
        <a:p>
          <a:r>
            <a:rPr lang="ru-RU" b="0" i="0" dirty="0" err="1">
              <a:latin typeface="Times New Roman" pitchFamily="18" charset="0"/>
              <a:cs typeface="Times New Roman" pitchFamily="18" charset="0"/>
            </a:rPr>
            <a:t>пізнавальна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b="0" i="0" dirty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DE6A282-4E51-4032-B50E-49B5786EA214}" type="parTrans" cxnId="{92CCA014-C997-4DA0-8690-C843933EB48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C78992C-0484-4B13-939F-07D1BCBEBC7D}" type="sibTrans" cxnId="{92CCA014-C997-4DA0-8690-C843933EB48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759D6C9-7528-407D-9B82-B9BC03C0DBA0}" type="pres">
      <dgm:prSet presAssocID="{F5244E47-987A-408E-AA32-0954F09A0E8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01D0315-F9D7-4A74-A679-41C059C34418}" type="pres">
      <dgm:prSet presAssocID="{C0B3D612-4468-47FF-82E1-D74ED1EE1E34}" presName="root" presStyleCnt="0"/>
      <dgm:spPr/>
    </dgm:pt>
    <dgm:pt modelId="{1BDBBC3E-4DDD-4477-8EBB-4A7AFEC0D5AF}" type="pres">
      <dgm:prSet presAssocID="{C0B3D612-4468-47FF-82E1-D74ED1EE1E34}" presName="rootComposite" presStyleCnt="0"/>
      <dgm:spPr/>
    </dgm:pt>
    <dgm:pt modelId="{6C09B73C-6EFB-4137-8F77-081835003B0D}" type="pres">
      <dgm:prSet presAssocID="{C0B3D612-4468-47FF-82E1-D74ED1EE1E34}" presName="rootText" presStyleLbl="node1" presStyleIdx="0" presStyleCnt="1" custScaleX="472979"/>
      <dgm:spPr/>
      <dgm:t>
        <a:bodyPr/>
        <a:lstStyle/>
        <a:p>
          <a:endParaRPr lang="ru-RU"/>
        </a:p>
      </dgm:t>
    </dgm:pt>
    <dgm:pt modelId="{E7D29601-18AD-4CE6-9F39-0D7EB114A7CC}" type="pres">
      <dgm:prSet presAssocID="{C0B3D612-4468-47FF-82E1-D74ED1EE1E34}" presName="rootConnector" presStyleLbl="node1" presStyleIdx="0" presStyleCnt="1"/>
      <dgm:spPr/>
      <dgm:t>
        <a:bodyPr/>
        <a:lstStyle/>
        <a:p>
          <a:endParaRPr lang="ru-RU"/>
        </a:p>
      </dgm:t>
    </dgm:pt>
    <dgm:pt modelId="{31B3C559-E22D-47AB-A90E-339D797DBD16}" type="pres">
      <dgm:prSet presAssocID="{C0B3D612-4468-47FF-82E1-D74ED1EE1E34}" presName="childShape" presStyleCnt="0"/>
      <dgm:spPr/>
    </dgm:pt>
    <dgm:pt modelId="{7A8E3167-63EE-4540-AB2B-B925B4220E7B}" type="pres">
      <dgm:prSet presAssocID="{6D98854C-1B1C-48C6-ACE8-570177AE1ED6}" presName="Name13" presStyleLbl="parChTrans1D2" presStyleIdx="0" presStyleCnt="5" custSzX="561500"/>
      <dgm:spPr/>
      <dgm:t>
        <a:bodyPr/>
        <a:lstStyle/>
        <a:p>
          <a:endParaRPr lang="ru-RU"/>
        </a:p>
      </dgm:t>
    </dgm:pt>
    <dgm:pt modelId="{F67E052C-B7EB-4631-BAA4-C53021522919}" type="pres">
      <dgm:prSet presAssocID="{FC260B0C-D0A1-4CD4-A33B-C126C4B1AAE7}" presName="childText" presStyleLbl="bgAcc1" presStyleIdx="0" presStyleCnt="5" custScaleX="472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1E20C-B917-4B0D-97A5-96E11B8CC25A}" type="pres">
      <dgm:prSet presAssocID="{119B65C3-BC38-4354-8645-A93BA0C415D6}" presName="Name13" presStyleLbl="parChTrans1D2" presStyleIdx="1" presStyleCnt="5" custSzX="561500"/>
      <dgm:spPr/>
      <dgm:t>
        <a:bodyPr/>
        <a:lstStyle/>
        <a:p>
          <a:endParaRPr lang="ru-RU"/>
        </a:p>
      </dgm:t>
    </dgm:pt>
    <dgm:pt modelId="{021D0D96-DF64-46EC-ACB2-05886322F08E}" type="pres">
      <dgm:prSet presAssocID="{90438652-1E59-4E55-842D-71E2E911B618}" presName="childText" presStyleLbl="bgAcc1" presStyleIdx="1" presStyleCnt="5" custScaleX="472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09CC2-5DE6-408E-99C7-C979368B6B88}" type="pres">
      <dgm:prSet presAssocID="{26DC1246-B633-4211-8080-64B069553EB2}" presName="Name13" presStyleLbl="parChTrans1D2" presStyleIdx="2" presStyleCnt="5" custSzX="561500"/>
      <dgm:spPr/>
      <dgm:t>
        <a:bodyPr/>
        <a:lstStyle/>
        <a:p>
          <a:endParaRPr lang="ru-RU"/>
        </a:p>
      </dgm:t>
    </dgm:pt>
    <dgm:pt modelId="{36B5CEA7-073D-43A9-8908-2D588D86F9F3}" type="pres">
      <dgm:prSet presAssocID="{62B7C24A-F925-4A01-AF8F-39184E513FCD}" presName="childText" presStyleLbl="bgAcc1" presStyleIdx="2" presStyleCnt="5" custScaleX="472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005B1-B5B0-4953-A237-2512BFB8BAAE}" type="pres">
      <dgm:prSet presAssocID="{01AAB9B3-3DC4-4845-9425-43F57FF02F04}" presName="Name13" presStyleLbl="parChTrans1D2" presStyleIdx="3" presStyleCnt="5" custSzX="561500"/>
      <dgm:spPr/>
      <dgm:t>
        <a:bodyPr/>
        <a:lstStyle/>
        <a:p>
          <a:endParaRPr lang="ru-RU"/>
        </a:p>
      </dgm:t>
    </dgm:pt>
    <dgm:pt modelId="{70D64F4D-1C0C-4217-97E9-837246CC4DD2}" type="pres">
      <dgm:prSet presAssocID="{790BC02E-3A28-432D-AD6B-6B689071C55D}" presName="childText" presStyleLbl="bgAcc1" presStyleIdx="3" presStyleCnt="5" custScaleX="472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7AB4B-75DF-4216-9B9D-A4B1EE2CCC7B}" type="pres">
      <dgm:prSet presAssocID="{BDE6A282-4E51-4032-B50E-49B5786EA214}" presName="Name13" presStyleLbl="parChTrans1D2" presStyleIdx="4" presStyleCnt="5" custSzX="561500"/>
      <dgm:spPr/>
      <dgm:t>
        <a:bodyPr/>
        <a:lstStyle/>
        <a:p>
          <a:endParaRPr lang="ru-RU"/>
        </a:p>
      </dgm:t>
    </dgm:pt>
    <dgm:pt modelId="{48FCD9ED-967A-4300-B5BB-84A5D0715B00}" type="pres">
      <dgm:prSet presAssocID="{A6D2FDDC-F269-4496-8AB6-AF6001AD39A5}" presName="childText" presStyleLbl="bgAcc1" presStyleIdx="4" presStyleCnt="5" custScaleX="472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96BBC2-27A2-4375-A445-57AFC99CE6FE}" srcId="{C0B3D612-4468-47FF-82E1-D74ED1EE1E34}" destId="{790BC02E-3A28-432D-AD6B-6B689071C55D}" srcOrd="3" destOrd="0" parTransId="{01AAB9B3-3DC4-4845-9425-43F57FF02F04}" sibTransId="{F5B0D27F-FD18-4B81-9839-E43C1618747D}"/>
    <dgm:cxn modelId="{765859AA-A180-46E1-9298-1C11299B5675}" type="presOf" srcId="{90438652-1E59-4E55-842D-71E2E911B618}" destId="{021D0D96-DF64-46EC-ACB2-05886322F08E}" srcOrd="0" destOrd="0" presId="urn:microsoft.com/office/officeart/2005/8/layout/hierarchy3"/>
    <dgm:cxn modelId="{BFF3379B-AE7D-42ED-A839-43834A242099}" type="presOf" srcId="{62B7C24A-F925-4A01-AF8F-39184E513FCD}" destId="{36B5CEA7-073D-43A9-8908-2D588D86F9F3}" srcOrd="0" destOrd="0" presId="urn:microsoft.com/office/officeart/2005/8/layout/hierarchy3"/>
    <dgm:cxn modelId="{BC738C2E-DABF-4E0F-BDAF-9C3A6A47FE93}" type="presOf" srcId="{BDE6A282-4E51-4032-B50E-49B5786EA214}" destId="{2047AB4B-75DF-4216-9B9D-A4B1EE2CCC7B}" srcOrd="0" destOrd="0" presId="urn:microsoft.com/office/officeart/2005/8/layout/hierarchy3"/>
    <dgm:cxn modelId="{3CC32B0D-695A-4487-841C-7AA6430F5A14}" srcId="{C0B3D612-4468-47FF-82E1-D74ED1EE1E34}" destId="{FC260B0C-D0A1-4CD4-A33B-C126C4B1AAE7}" srcOrd="0" destOrd="0" parTransId="{6D98854C-1B1C-48C6-ACE8-570177AE1ED6}" sibTransId="{48E33CA0-1B36-4CC6-878C-0040C939A58C}"/>
    <dgm:cxn modelId="{A6BF57C2-C095-4D3F-813E-8A14339D9268}" type="presOf" srcId="{26DC1246-B633-4211-8080-64B069553EB2}" destId="{E5409CC2-5DE6-408E-99C7-C979368B6B88}" srcOrd="0" destOrd="0" presId="urn:microsoft.com/office/officeart/2005/8/layout/hierarchy3"/>
    <dgm:cxn modelId="{8B48077D-24DE-4F3E-B0D5-7038E9F7293C}" type="presOf" srcId="{01AAB9B3-3DC4-4845-9425-43F57FF02F04}" destId="{5FB005B1-B5B0-4953-A237-2512BFB8BAAE}" srcOrd="0" destOrd="0" presId="urn:microsoft.com/office/officeart/2005/8/layout/hierarchy3"/>
    <dgm:cxn modelId="{323D04E4-8962-4FA7-BD39-D01C26A6FE4D}" srcId="{C0B3D612-4468-47FF-82E1-D74ED1EE1E34}" destId="{90438652-1E59-4E55-842D-71E2E911B618}" srcOrd="1" destOrd="0" parTransId="{119B65C3-BC38-4354-8645-A93BA0C415D6}" sibTransId="{6822B479-89CB-4BD0-87AE-4DDA9A27EB80}"/>
    <dgm:cxn modelId="{57B4EAD0-368F-41A1-AF6B-CA653FA6E996}" type="presOf" srcId="{FC260B0C-D0A1-4CD4-A33B-C126C4B1AAE7}" destId="{F67E052C-B7EB-4631-BAA4-C53021522919}" srcOrd="0" destOrd="0" presId="urn:microsoft.com/office/officeart/2005/8/layout/hierarchy3"/>
    <dgm:cxn modelId="{0E4BED5E-C349-44A4-A548-A31EEA424DA2}" type="presOf" srcId="{790BC02E-3A28-432D-AD6B-6B689071C55D}" destId="{70D64F4D-1C0C-4217-97E9-837246CC4DD2}" srcOrd="0" destOrd="0" presId="urn:microsoft.com/office/officeart/2005/8/layout/hierarchy3"/>
    <dgm:cxn modelId="{7D90FCB3-6C38-45B9-902D-D0381D0DF1FE}" srcId="{F5244E47-987A-408E-AA32-0954F09A0E8B}" destId="{C0B3D612-4468-47FF-82E1-D74ED1EE1E34}" srcOrd="0" destOrd="0" parTransId="{AF3E6EE2-4621-4071-A29E-1D84EC7A9461}" sibTransId="{03E7A829-D9E5-4A48-975E-204232CBE9D6}"/>
    <dgm:cxn modelId="{2991AA74-411E-44A6-88F6-DD8A4F74D5F9}" type="presOf" srcId="{6D98854C-1B1C-48C6-ACE8-570177AE1ED6}" destId="{7A8E3167-63EE-4540-AB2B-B925B4220E7B}" srcOrd="0" destOrd="0" presId="urn:microsoft.com/office/officeart/2005/8/layout/hierarchy3"/>
    <dgm:cxn modelId="{62ED26CB-1734-4862-A8B6-89FDDCC3BBC2}" type="presOf" srcId="{C0B3D612-4468-47FF-82E1-D74ED1EE1E34}" destId="{E7D29601-18AD-4CE6-9F39-0D7EB114A7CC}" srcOrd="1" destOrd="0" presId="urn:microsoft.com/office/officeart/2005/8/layout/hierarchy3"/>
    <dgm:cxn modelId="{C73820DB-9B17-4DB6-A5FB-81126A7AB9DC}" type="presOf" srcId="{119B65C3-BC38-4354-8645-A93BA0C415D6}" destId="{5461E20C-B917-4B0D-97A5-96E11B8CC25A}" srcOrd="0" destOrd="0" presId="urn:microsoft.com/office/officeart/2005/8/layout/hierarchy3"/>
    <dgm:cxn modelId="{8B6ECA4F-18FE-4C64-A7CA-39C7113ED269}" type="presOf" srcId="{C0B3D612-4468-47FF-82E1-D74ED1EE1E34}" destId="{6C09B73C-6EFB-4137-8F77-081835003B0D}" srcOrd="0" destOrd="0" presId="urn:microsoft.com/office/officeart/2005/8/layout/hierarchy3"/>
    <dgm:cxn modelId="{92CCA014-C997-4DA0-8690-C843933EB48E}" srcId="{C0B3D612-4468-47FF-82E1-D74ED1EE1E34}" destId="{A6D2FDDC-F269-4496-8AB6-AF6001AD39A5}" srcOrd="4" destOrd="0" parTransId="{BDE6A282-4E51-4032-B50E-49B5786EA214}" sibTransId="{AC78992C-0484-4B13-939F-07D1BCBEBC7D}"/>
    <dgm:cxn modelId="{4126B44D-73E4-41E9-9283-18E4A6D35911}" type="presOf" srcId="{F5244E47-987A-408E-AA32-0954F09A0E8B}" destId="{F759D6C9-7528-407D-9B82-B9BC03C0DBA0}" srcOrd="0" destOrd="0" presId="urn:microsoft.com/office/officeart/2005/8/layout/hierarchy3"/>
    <dgm:cxn modelId="{EB1E81D2-752C-45BE-8F45-2BBF3E1BDFCF}" type="presOf" srcId="{A6D2FDDC-F269-4496-8AB6-AF6001AD39A5}" destId="{48FCD9ED-967A-4300-B5BB-84A5D0715B00}" srcOrd="0" destOrd="0" presId="urn:microsoft.com/office/officeart/2005/8/layout/hierarchy3"/>
    <dgm:cxn modelId="{08F8F7FD-42BA-4F36-94AC-813A10BE5FAE}" srcId="{C0B3D612-4468-47FF-82E1-D74ED1EE1E34}" destId="{62B7C24A-F925-4A01-AF8F-39184E513FCD}" srcOrd="2" destOrd="0" parTransId="{26DC1246-B633-4211-8080-64B069553EB2}" sibTransId="{13AC172F-F123-45C3-B166-7782204D35F1}"/>
    <dgm:cxn modelId="{F9FD9C1B-EA40-41D1-9EC7-CE0F4DA67C7E}" type="presParOf" srcId="{F759D6C9-7528-407D-9B82-B9BC03C0DBA0}" destId="{401D0315-F9D7-4A74-A679-41C059C34418}" srcOrd="0" destOrd="0" presId="urn:microsoft.com/office/officeart/2005/8/layout/hierarchy3"/>
    <dgm:cxn modelId="{CEE55C35-3186-4BF2-9274-2E7733AE1CBA}" type="presParOf" srcId="{401D0315-F9D7-4A74-A679-41C059C34418}" destId="{1BDBBC3E-4DDD-4477-8EBB-4A7AFEC0D5AF}" srcOrd="0" destOrd="0" presId="urn:microsoft.com/office/officeart/2005/8/layout/hierarchy3"/>
    <dgm:cxn modelId="{B0873693-E271-4CA9-8C34-A7877D73A63D}" type="presParOf" srcId="{1BDBBC3E-4DDD-4477-8EBB-4A7AFEC0D5AF}" destId="{6C09B73C-6EFB-4137-8F77-081835003B0D}" srcOrd="0" destOrd="0" presId="urn:microsoft.com/office/officeart/2005/8/layout/hierarchy3"/>
    <dgm:cxn modelId="{9350770E-E79B-491B-8E30-CE1D2D6EB4B1}" type="presParOf" srcId="{1BDBBC3E-4DDD-4477-8EBB-4A7AFEC0D5AF}" destId="{E7D29601-18AD-4CE6-9F39-0D7EB114A7CC}" srcOrd="1" destOrd="0" presId="urn:microsoft.com/office/officeart/2005/8/layout/hierarchy3"/>
    <dgm:cxn modelId="{FEC769D3-EECA-4585-AF90-61C6C25B6C68}" type="presParOf" srcId="{401D0315-F9D7-4A74-A679-41C059C34418}" destId="{31B3C559-E22D-47AB-A90E-339D797DBD16}" srcOrd="1" destOrd="0" presId="urn:microsoft.com/office/officeart/2005/8/layout/hierarchy3"/>
    <dgm:cxn modelId="{9E593C25-A379-41CC-8A4A-039822477E78}" type="presParOf" srcId="{31B3C559-E22D-47AB-A90E-339D797DBD16}" destId="{7A8E3167-63EE-4540-AB2B-B925B4220E7B}" srcOrd="0" destOrd="0" presId="urn:microsoft.com/office/officeart/2005/8/layout/hierarchy3"/>
    <dgm:cxn modelId="{825C72B9-3C86-475B-9107-211E2F8C8596}" type="presParOf" srcId="{31B3C559-E22D-47AB-A90E-339D797DBD16}" destId="{F67E052C-B7EB-4631-BAA4-C53021522919}" srcOrd="1" destOrd="0" presId="urn:microsoft.com/office/officeart/2005/8/layout/hierarchy3"/>
    <dgm:cxn modelId="{0ACA94E0-06EB-49B0-B807-19E069C2BF2F}" type="presParOf" srcId="{31B3C559-E22D-47AB-A90E-339D797DBD16}" destId="{5461E20C-B917-4B0D-97A5-96E11B8CC25A}" srcOrd="2" destOrd="0" presId="urn:microsoft.com/office/officeart/2005/8/layout/hierarchy3"/>
    <dgm:cxn modelId="{A765DD89-DB37-4025-A1FA-4EF877A22063}" type="presParOf" srcId="{31B3C559-E22D-47AB-A90E-339D797DBD16}" destId="{021D0D96-DF64-46EC-ACB2-05886322F08E}" srcOrd="3" destOrd="0" presId="urn:microsoft.com/office/officeart/2005/8/layout/hierarchy3"/>
    <dgm:cxn modelId="{F8D873AC-F462-478F-ACE2-E436FDCD2545}" type="presParOf" srcId="{31B3C559-E22D-47AB-A90E-339D797DBD16}" destId="{E5409CC2-5DE6-408E-99C7-C979368B6B88}" srcOrd="4" destOrd="0" presId="urn:microsoft.com/office/officeart/2005/8/layout/hierarchy3"/>
    <dgm:cxn modelId="{1CC6B79D-07FA-4C5B-9DBB-D09EE177546C}" type="presParOf" srcId="{31B3C559-E22D-47AB-A90E-339D797DBD16}" destId="{36B5CEA7-073D-43A9-8908-2D588D86F9F3}" srcOrd="5" destOrd="0" presId="urn:microsoft.com/office/officeart/2005/8/layout/hierarchy3"/>
    <dgm:cxn modelId="{4F60C00D-1E37-4207-AA39-1688447CB784}" type="presParOf" srcId="{31B3C559-E22D-47AB-A90E-339D797DBD16}" destId="{5FB005B1-B5B0-4953-A237-2512BFB8BAAE}" srcOrd="6" destOrd="0" presId="urn:microsoft.com/office/officeart/2005/8/layout/hierarchy3"/>
    <dgm:cxn modelId="{E1F82BCD-3DD9-46C5-AC0B-C61AE9E47F98}" type="presParOf" srcId="{31B3C559-E22D-47AB-A90E-339D797DBD16}" destId="{70D64F4D-1C0C-4217-97E9-837246CC4DD2}" srcOrd="7" destOrd="0" presId="urn:microsoft.com/office/officeart/2005/8/layout/hierarchy3"/>
    <dgm:cxn modelId="{4E8C8BF4-5C04-4AB6-AEDF-E436F262110B}" type="presParOf" srcId="{31B3C559-E22D-47AB-A90E-339D797DBD16}" destId="{2047AB4B-75DF-4216-9B9D-A4B1EE2CCC7B}" srcOrd="8" destOrd="0" presId="urn:microsoft.com/office/officeart/2005/8/layout/hierarchy3"/>
    <dgm:cxn modelId="{B9A918D9-AF27-40B3-B397-5E2D80FD2149}" type="presParOf" srcId="{31B3C559-E22D-47AB-A90E-339D797DBD16}" destId="{48FCD9ED-967A-4300-B5BB-84A5D0715B00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FF7EC1-3E96-4C53-A1A6-76A1087DC63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0A96F5C-9376-4906-99AB-9E02159FDECB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Законність</a:t>
          </a:r>
          <a:r>
            <a:rPr lang="uk-UA" b="0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- полягає в тому, що за своїм характером, змістом і цілеспрямованістю ці прийоми повинні повністю відповідати духу і букві закону. Тактичний прийом може застосовуватися лише в межах тих слідчих і судових дій, порядок здійснення яких визначений кримінальним процесуальним законом.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4337EDE5-F3BB-43F8-A26F-EFEDE280416D}" type="parTrans" cxnId="{6656CDA2-15DF-4053-AC26-311490B2979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1C8EF619-25B4-437C-BF2D-54DC70B26847}" type="sibTrans" cxnId="{6656CDA2-15DF-4053-AC26-311490B2979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C42C346-33AB-48FC-900B-FD87118F0E17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Етичність</a:t>
          </a:r>
          <a:r>
            <a:rPr lang="uk-UA" b="0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- полягає в тому, що вони не можуть містити в собі елементів неправдивої інформації, введення особи в оману, вчинення такого впливу на психіку людини, що тягне за собою негативні наслідки.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C891B012-ED32-4292-8E20-223B67C18CD3}" type="parTrans" cxnId="{8373E096-2F08-4762-99F9-5F7864438F8E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14E0A444-7D45-4AF2-9B5C-6B27F70A30DD}" type="sibTrans" cxnId="{8373E096-2F08-4762-99F9-5F7864438F8E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AD702C2E-A36B-4A19-81C2-9D6988628CC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200" b="1" i="1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Науковість</a:t>
          </a:r>
          <a:r>
            <a:rPr lang="uk-UA" sz="2200" b="0" i="1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b="0" i="1" noProof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uk-UA" sz="2200" b="0" i="0" noProof="0" dirty="0" smtClean="0">
              <a:latin typeface="Times New Roman" pitchFamily="18" charset="0"/>
              <a:cs typeface="Times New Roman" pitchFamily="18" charset="0"/>
            </a:rPr>
            <a:t>під якою розуміють відповідність прийому науковим даним, що лежать в основі його формування. </a:t>
          </a:r>
        </a:p>
        <a:p>
          <a:r>
            <a:rPr lang="uk-UA" sz="2200" b="0" i="1" noProof="0" dirty="0" smtClean="0">
              <a:latin typeface="Times New Roman" pitchFamily="18" charset="0"/>
              <a:cs typeface="Times New Roman" pitchFamily="18" charset="0"/>
            </a:rPr>
            <a:t>Наукова обґрунтованість передбачає:</a:t>
          </a:r>
        </a:p>
        <a:p>
          <a:r>
            <a:rPr lang="uk-UA" sz="2200" b="0" i="0" noProof="0" dirty="0" smtClean="0">
              <a:latin typeface="Times New Roman" pitchFamily="18" charset="0"/>
              <a:cs typeface="Times New Roman" pitchFamily="18" charset="0"/>
            </a:rPr>
            <a:t>1) науковість прийому за джерелом його походження;</a:t>
          </a:r>
        </a:p>
        <a:p>
          <a:r>
            <a:rPr lang="uk-UA" sz="2200" b="0" i="0" noProof="0" dirty="0" smtClean="0">
              <a:latin typeface="Times New Roman" pitchFamily="18" charset="0"/>
              <a:cs typeface="Times New Roman" pitchFamily="18" charset="0"/>
            </a:rPr>
            <a:t>2) відповідність прийому сучасному стану науки;</a:t>
          </a:r>
        </a:p>
        <a:p>
          <a:r>
            <a:rPr lang="uk-UA" sz="2200" b="0" i="0" noProof="0" dirty="0" smtClean="0">
              <a:latin typeface="Times New Roman" pitchFamily="18" charset="0"/>
              <a:cs typeface="Times New Roman" pitchFamily="18" charset="0"/>
            </a:rPr>
            <a:t>3) можливість наукового передбачення результатів використання прийому.</a:t>
          </a:r>
          <a:endParaRPr lang="uk-UA" sz="2200" noProof="0" dirty="0">
            <a:latin typeface="Times New Roman" pitchFamily="18" charset="0"/>
            <a:cs typeface="Times New Roman" pitchFamily="18" charset="0"/>
          </a:endParaRPr>
        </a:p>
      </dgm:t>
    </dgm:pt>
    <dgm:pt modelId="{E6AEF642-7BE3-4371-9D8B-59CBBC230B56}" type="parTrans" cxnId="{2360A50D-BF68-4EFA-8F54-877CE73A7C5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99DCFA5-B26E-4137-9BC9-D338B409B51A}" type="sibTrans" cxnId="{2360A50D-BF68-4EFA-8F54-877CE73A7C5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1884D04-A2CA-4DA7-9718-845E54B4137B}" type="pres">
      <dgm:prSet presAssocID="{A8FF7EC1-3E96-4C53-A1A6-76A1087DC63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3841E38-74AA-46C5-BEB5-318DF4F27ACD}" type="pres">
      <dgm:prSet presAssocID="{60A96F5C-9376-4906-99AB-9E02159FDECB}" presName="vertOne" presStyleCnt="0"/>
      <dgm:spPr/>
    </dgm:pt>
    <dgm:pt modelId="{E88EDE7C-CDEE-4FD2-B6C8-4E56F8321036}" type="pres">
      <dgm:prSet presAssocID="{60A96F5C-9376-4906-99AB-9E02159FDECB}" presName="txOne" presStyleLbl="node0" presStyleIdx="0" presStyleCnt="1" custScaleY="7831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71139F6-707D-47DF-9BD0-CC3FE84CFF74}" type="pres">
      <dgm:prSet presAssocID="{60A96F5C-9376-4906-99AB-9E02159FDECB}" presName="parTransOne" presStyleCnt="0"/>
      <dgm:spPr/>
    </dgm:pt>
    <dgm:pt modelId="{94F43FC8-EA6E-4304-9F65-307371F8ADD2}" type="pres">
      <dgm:prSet presAssocID="{60A96F5C-9376-4906-99AB-9E02159FDECB}" presName="horzOne" presStyleCnt="0"/>
      <dgm:spPr/>
    </dgm:pt>
    <dgm:pt modelId="{E28909DF-3C48-4BDE-96F5-32404A17AA39}" type="pres">
      <dgm:prSet presAssocID="{3C42C346-33AB-48FC-900B-FD87118F0E17}" presName="vertTwo" presStyleCnt="0"/>
      <dgm:spPr/>
    </dgm:pt>
    <dgm:pt modelId="{2C2BE508-917A-4349-A6EA-76EBD9644DCE}" type="pres">
      <dgm:prSet presAssocID="{3C42C346-33AB-48FC-900B-FD87118F0E17}" presName="txTwo" presStyleLbl="node2" presStyleIdx="0" presStyleCnt="1" custScaleY="7534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9165C23-4BF1-4C4F-884B-FCEB197CAE09}" type="pres">
      <dgm:prSet presAssocID="{3C42C346-33AB-48FC-900B-FD87118F0E17}" presName="parTransTwo" presStyleCnt="0"/>
      <dgm:spPr/>
    </dgm:pt>
    <dgm:pt modelId="{AA7CAD8E-6654-4A7F-A449-B626A6D53429}" type="pres">
      <dgm:prSet presAssocID="{3C42C346-33AB-48FC-900B-FD87118F0E17}" presName="horzTwo" presStyleCnt="0"/>
      <dgm:spPr/>
    </dgm:pt>
    <dgm:pt modelId="{311C72E5-ED9B-4155-884F-C2ED3078A881}" type="pres">
      <dgm:prSet presAssocID="{AD702C2E-A36B-4A19-81C2-9D6988628CC2}" presName="vertThree" presStyleCnt="0"/>
      <dgm:spPr/>
    </dgm:pt>
    <dgm:pt modelId="{68F6D3D7-65AC-4A2B-831D-5F108610740B}" type="pres">
      <dgm:prSet presAssocID="{AD702C2E-A36B-4A19-81C2-9D6988628CC2}" presName="txThree" presStyleLbl="node3" presStyleIdx="0" presStyleCnt="1" custScaleY="1065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C72F7A0-9525-4A94-90E0-9909C60EB8AE}" type="pres">
      <dgm:prSet presAssocID="{AD702C2E-A36B-4A19-81C2-9D6988628CC2}" presName="horzThree" presStyleCnt="0"/>
      <dgm:spPr/>
    </dgm:pt>
  </dgm:ptLst>
  <dgm:cxnLst>
    <dgm:cxn modelId="{8373E096-2F08-4762-99F9-5F7864438F8E}" srcId="{60A96F5C-9376-4906-99AB-9E02159FDECB}" destId="{3C42C346-33AB-48FC-900B-FD87118F0E17}" srcOrd="0" destOrd="0" parTransId="{C891B012-ED32-4292-8E20-223B67C18CD3}" sibTransId="{14E0A444-7D45-4AF2-9B5C-6B27F70A30DD}"/>
    <dgm:cxn modelId="{2FB3702F-B9BB-4FD3-9456-5E1076C5A827}" type="presOf" srcId="{A8FF7EC1-3E96-4C53-A1A6-76A1087DC63D}" destId="{01884D04-A2CA-4DA7-9718-845E54B4137B}" srcOrd="0" destOrd="0" presId="urn:microsoft.com/office/officeart/2005/8/layout/hierarchy4"/>
    <dgm:cxn modelId="{1F88644D-C8C1-49AC-A216-B3D3D29FD924}" type="presOf" srcId="{60A96F5C-9376-4906-99AB-9E02159FDECB}" destId="{E88EDE7C-CDEE-4FD2-B6C8-4E56F8321036}" srcOrd="0" destOrd="0" presId="urn:microsoft.com/office/officeart/2005/8/layout/hierarchy4"/>
    <dgm:cxn modelId="{8D2F3304-EBC9-4C0A-A441-401721322D41}" type="presOf" srcId="{AD702C2E-A36B-4A19-81C2-9D6988628CC2}" destId="{68F6D3D7-65AC-4A2B-831D-5F108610740B}" srcOrd="0" destOrd="0" presId="urn:microsoft.com/office/officeart/2005/8/layout/hierarchy4"/>
    <dgm:cxn modelId="{1669E500-A05E-48EA-B674-3D7880AFFDCF}" type="presOf" srcId="{3C42C346-33AB-48FC-900B-FD87118F0E17}" destId="{2C2BE508-917A-4349-A6EA-76EBD9644DCE}" srcOrd="0" destOrd="0" presId="urn:microsoft.com/office/officeart/2005/8/layout/hierarchy4"/>
    <dgm:cxn modelId="{6656CDA2-15DF-4053-AC26-311490B29794}" srcId="{A8FF7EC1-3E96-4C53-A1A6-76A1087DC63D}" destId="{60A96F5C-9376-4906-99AB-9E02159FDECB}" srcOrd="0" destOrd="0" parTransId="{4337EDE5-F3BB-43F8-A26F-EFEDE280416D}" sibTransId="{1C8EF619-25B4-437C-BF2D-54DC70B26847}"/>
    <dgm:cxn modelId="{2360A50D-BF68-4EFA-8F54-877CE73A7C5D}" srcId="{3C42C346-33AB-48FC-900B-FD87118F0E17}" destId="{AD702C2E-A36B-4A19-81C2-9D6988628CC2}" srcOrd="0" destOrd="0" parTransId="{E6AEF642-7BE3-4371-9D8B-59CBBC230B56}" sibTransId="{499DCFA5-B26E-4137-9BC9-D338B409B51A}"/>
    <dgm:cxn modelId="{29674DD0-6071-4EE7-8619-3142FE7A76C2}" type="presParOf" srcId="{01884D04-A2CA-4DA7-9718-845E54B4137B}" destId="{73841E38-74AA-46C5-BEB5-318DF4F27ACD}" srcOrd="0" destOrd="0" presId="urn:microsoft.com/office/officeart/2005/8/layout/hierarchy4"/>
    <dgm:cxn modelId="{72EF37CA-E83F-4191-9B19-9550FB0001F8}" type="presParOf" srcId="{73841E38-74AA-46C5-BEB5-318DF4F27ACD}" destId="{E88EDE7C-CDEE-4FD2-B6C8-4E56F8321036}" srcOrd="0" destOrd="0" presId="urn:microsoft.com/office/officeart/2005/8/layout/hierarchy4"/>
    <dgm:cxn modelId="{8A9E6282-D376-4B71-BE97-EEA9BBEE69A5}" type="presParOf" srcId="{73841E38-74AA-46C5-BEB5-318DF4F27ACD}" destId="{C71139F6-707D-47DF-9BD0-CC3FE84CFF74}" srcOrd="1" destOrd="0" presId="urn:microsoft.com/office/officeart/2005/8/layout/hierarchy4"/>
    <dgm:cxn modelId="{ECB63DD9-1AA0-480C-B6CC-8B37209D2986}" type="presParOf" srcId="{73841E38-74AA-46C5-BEB5-318DF4F27ACD}" destId="{94F43FC8-EA6E-4304-9F65-307371F8ADD2}" srcOrd="2" destOrd="0" presId="urn:microsoft.com/office/officeart/2005/8/layout/hierarchy4"/>
    <dgm:cxn modelId="{9CCD9FE9-71C0-427F-AA61-862764942DC9}" type="presParOf" srcId="{94F43FC8-EA6E-4304-9F65-307371F8ADD2}" destId="{E28909DF-3C48-4BDE-96F5-32404A17AA39}" srcOrd="0" destOrd="0" presId="urn:microsoft.com/office/officeart/2005/8/layout/hierarchy4"/>
    <dgm:cxn modelId="{0974B511-F1FC-4526-A8B9-E0A7CF673E18}" type="presParOf" srcId="{E28909DF-3C48-4BDE-96F5-32404A17AA39}" destId="{2C2BE508-917A-4349-A6EA-76EBD9644DCE}" srcOrd="0" destOrd="0" presId="urn:microsoft.com/office/officeart/2005/8/layout/hierarchy4"/>
    <dgm:cxn modelId="{A3D7A25A-B679-460F-9359-9E4A9CDD6CF2}" type="presParOf" srcId="{E28909DF-3C48-4BDE-96F5-32404A17AA39}" destId="{A9165C23-4BF1-4C4F-884B-FCEB197CAE09}" srcOrd="1" destOrd="0" presId="urn:microsoft.com/office/officeart/2005/8/layout/hierarchy4"/>
    <dgm:cxn modelId="{6E72E424-60A6-4964-A2DA-A1A7C035515C}" type="presParOf" srcId="{E28909DF-3C48-4BDE-96F5-32404A17AA39}" destId="{AA7CAD8E-6654-4A7F-A449-B626A6D53429}" srcOrd="2" destOrd="0" presId="urn:microsoft.com/office/officeart/2005/8/layout/hierarchy4"/>
    <dgm:cxn modelId="{F84FE120-C871-431A-BA6D-1835E7841E41}" type="presParOf" srcId="{AA7CAD8E-6654-4A7F-A449-B626A6D53429}" destId="{311C72E5-ED9B-4155-884F-C2ED3078A881}" srcOrd="0" destOrd="0" presId="urn:microsoft.com/office/officeart/2005/8/layout/hierarchy4"/>
    <dgm:cxn modelId="{82314ECE-2929-4DE5-95C3-EE59119F8E69}" type="presParOf" srcId="{311C72E5-ED9B-4155-884F-C2ED3078A881}" destId="{68F6D3D7-65AC-4A2B-831D-5F108610740B}" srcOrd="0" destOrd="0" presId="urn:microsoft.com/office/officeart/2005/8/layout/hierarchy4"/>
    <dgm:cxn modelId="{9D259C33-5A0D-4ABF-9DE7-9E09E7F43966}" type="presParOf" srcId="{311C72E5-ED9B-4155-884F-C2ED3078A881}" destId="{7C72F7A0-9525-4A94-90E0-9909C60EB8A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287135-AB5B-44EA-B951-724D447C158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29D9C9-9004-4F91-A0F4-B114F19FD367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Вибірковість</a:t>
          </a:r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 - як спроможність вирішувати тактичні завдання у певних ситуаціях. </a:t>
          </a:r>
        </a:p>
        <a:p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Ситуативний характер прийомів, залежність їх від обставин, що виникають під час провадження досудового чи судового слідства в цілому або при проведенні окремих слідчих дій, зумовлює потребу опрацювання найрізноманітніших тактичних прийомів.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4D498095-DD6B-43D6-9E09-F4C2EF1B5277}" type="parTrans" cxnId="{76735821-FEFE-4AF3-B098-003346370E99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F7804765-75B7-4C9A-B46D-F065190B71B5}" type="sibTrans" cxnId="{76735821-FEFE-4AF3-B098-003346370E99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22FED6F-CD4D-4AF0-9843-B4F8B50A85C3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i="1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Пізнавальна цінність </a:t>
          </a:r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- тактичні прийоми за своїм призначенням і спрямованістю сприяють пізнанню, переслідують мету одержати доказову інформацію (знайти сліди чи знаряддя злочину, одержати показання від свідка чи обвинуваченого, встановити особу злочинця чи жертви тощо).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FD9F2860-F339-4718-AE4C-0E8AEBF8D14D}" type="parTrans" cxnId="{5EC2D7EE-63B6-4004-882D-1FEC6DA33E0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837603F-2492-44D0-8F9A-C771B68178FE}" type="sibTrans" cxnId="{5EC2D7EE-63B6-4004-882D-1FEC6DA33E0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54896D66-7A02-4932-B64F-238D9C4D8ED0}" type="pres">
      <dgm:prSet presAssocID="{A2287135-AB5B-44EA-B951-724D447C158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7019479-8111-4B62-8C79-BF7822BAFD63}" type="pres">
      <dgm:prSet presAssocID="{5329D9C9-9004-4F91-A0F4-B114F19FD367}" presName="vertOne" presStyleCnt="0"/>
      <dgm:spPr/>
    </dgm:pt>
    <dgm:pt modelId="{C7524A64-A92B-4D6D-B822-15602F6B20BA}" type="pres">
      <dgm:prSet presAssocID="{5329D9C9-9004-4F91-A0F4-B114F19FD36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4AE9849-E4BA-4660-8B13-2B138F11B975}" type="pres">
      <dgm:prSet presAssocID="{5329D9C9-9004-4F91-A0F4-B114F19FD367}" presName="parTransOne" presStyleCnt="0"/>
      <dgm:spPr/>
    </dgm:pt>
    <dgm:pt modelId="{7E9EE7E6-0956-452A-8614-EF3BDE79C314}" type="pres">
      <dgm:prSet presAssocID="{5329D9C9-9004-4F91-A0F4-B114F19FD367}" presName="horzOne" presStyleCnt="0"/>
      <dgm:spPr/>
    </dgm:pt>
    <dgm:pt modelId="{B3E043EA-765D-43DC-9D04-45173A4CC604}" type="pres">
      <dgm:prSet presAssocID="{422FED6F-CD4D-4AF0-9843-B4F8B50A85C3}" presName="vertTwo" presStyleCnt="0"/>
      <dgm:spPr/>
    </dgm:pt>
    <dgm:pt modelId="{9B8792A0-B61E-4273-8E22-DFB37F354A46}" type="pres">
      <dgm:prSet presAssocID="{422FED6F-CD4D-4AF0-9843-B4F8B50A85C3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CEB8A75-EC59-43C5-AF87-2ED53846A186}" type="pres">
      <dgm:prSet presAssocID="{422FED6F-CD4D-4AF0-9843-B4F8B50A85C3}" presName="horzTwo" presStyleCnt="0"/>
      <dgm:spPr/>
    </dgm:pt>
  </dgm:ptLst>
  <dgm:cxnLst>
    <dgm:cxn modelId="{ABC5B196-C800-4788-A224-AC11F792FB10}" type="presOf" srcId="{5329D9C9-9004-4F91-A0F4-B114F19FD367}" destId="{C7524A64-A92B-4D6D-B822-15602F6B20BA}" srcOrd="0" destOrd="0" presId="urn:microsoft.com/office/officeart/2005/8/layout/hierarchy4"/>
    <dgm:cxn modelId="{9E6A372C-83C3-4E18-B531-C361F8D981C3}" type="presOf" srcId="{A2287135-AB5B-44EA-B951-724D447C158D}" destId="{54896D66-7A02-4932-B64F-238D9C4D8ED0}" srcOrd="0" destOrd="0" presId="urn:microsoft.com/office/officeart/2005/8/layout/hierarchy4"/>
    <dgm:cxn modelId="{23D7F1CF-9C4C-40E1-870B-476F52B8E277}" type="presOf" srcId="{422FED6F-CD4D-4AF0-9843-B4F8B50A85C3}" destId="{9B8792A0-B61E-4273-8E22-DFB37F354A46}" srcOrd="0" destOrd="0" presId="urn:microsoft.com/office/officeart/2005/8/layout/hierarchy4"/>
    <dgm:cxn modelId="{5EC2D7EE-63B6-4004-882D-1FEC6DA33E0D}" srcId="{5329D9C9-9004-4F91-A0F4-B114F19FD367}" destId="{422FED6F-CD4D-4AF0-9843-B4F8B50A85C3}" srcOrd="0" destOrd="0" parTransId="{FD9F2860-F339-4718-AE4C-0E8AEBF8D14D}" sibTransId="{3837603F-2492-44D0-8F9A-C771B68178FE}"/>
    <dgm:cxn modelId="{76735821-FEFE-4AF3-B098-003346370E99}" srcId="{A2287135-AB5B-44EA-B951-724D447C158D}" destId="{5329D9C9-9004-4F91-A0F4-B114F19FD367}" srcOrd="0" destOrd="0" parTransId="{4D498095-DD6B-43D6-9E09-F4C2EF1B5277}" sibTransId="{F7804765-75B7-4C9A-B46D-F065190B71B5}"/>
    <dgm:cxn modelId="{3A35E976-7E12-4398-A87B-A7F078BFAA3C}" type="presParOf" srcId="{54896D66-7A02-4932-B64F-238D9C4D8ED0}" destId="{57019479-8111-4B62-8C79-BF7822BAFD63}" srcOrd="0" destOrd="0" presId="urn:microsoft.com/office/officeart/2005/8/layout/hierarchy4"/>
    <dgm:cxn modelId="{840B87F6-CD30-43CA-9D1A-28FA70B0355F}" type="presParOf" srcId="{57019479-8111-4B62-8C79-BF7822BAFD63}" destId="{C7524A64-A92B-4D6D-B822-15602F6B20BA}" srcOrd="0" destOrd="0" presId="urn:microsoft.com/office/officeart/2005/8/layout/hierarchy4"/>
    <dgm:cxn modelId="{D3F496B6-D8FC-4613-99D3-15FD6770ECA5}" type="presParOf" srcId="{57019479-8111-4B62-8C79-BF7822BAFD63}" destId="{44AE9849-E4BA-4660-8B13-2B138F11B975}" srcOrd="1" destOrd="0" presId="urn:microsoft.com/office/officeart/2005/8/layout/hierarchy4"/>
    <dgm:cxn modelId="{BBADD934-7A03-48FA-9E7A-FA468249F615}" type="presParOf" srcId="{57019479-8111-4B62-8C79-BF7822BAFD63}" destId="{7E9EE7E6-0956-452A-8614-EF3BDE79C314}" srcOrd="2" destOrd="0" presId="urn:microsoft.com/office/officeart/2005/8/layout/hierarchy4"/>
    <dgm:cxn modelId="{8CAE8BB4-F3C4-4C73-8EBE-74FC8344692A}" type="presParOf" srcId="{7E9EE7E6-0956-452A-8614-EF3BDE79C314}" destId="{B3E043EA-765D-43DC-9D04-45173A4CC604}" srcOrd="0" destOrd="0" presId="urn:microsoft.com/office/officeart/2005/8/layout/hierarchy4"/>
    <dgm:cxn modelId="{E9BA351F-4B8D-45EB-ADC9-7AE0ACB234E0}" type="presParOf" srcId="{B3E043EA-765D-43DC-9D04-45173A4CC604}" destId="{9B8792A0-B61E-4273-8E22-DFB37F354A46}" srcOrd="0" destOrd="0" presId="urn:microsoft.com/office/officeart/2005/8/layout/hierarchy4"/>
    <dgm:cxn modelId="{023809D6-97E7-4BAB-BB97-B56B8B5A8F9F}" type="presParOf" srcId="{B3E043EA-765D-43DC-9D04-45173A4CC604}" destId="{9CEB8A75-EC59-43C5-AF87-2ED53846A18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D1333D-975B-4B94-B0C0-87227170F73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D4F10A-3C41-4B67-8CD2-4EFF7CEB6BEC}">
      <dgm:prSet phldrT="[Текст]"/>
      <dgm:spPr/>
      <dgm:t>
        <a:bodyPr/>
        <a:lstStyle/>
        <a:p>
          <a:r>
            <a:rPr lang="uk-UA" noProof="0" dirty="0" smtClean="0">
              <a:latin typeface="Times New Roman" pitchFamily="18" charset="0"/>
              <a:cs typeface="Times New Roman" pitchFamily="18" charset="0"/>
            </a:rPr>
            <a:t>Класифікація тактичних  прийомів: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708681F1-04D2-42FE-88A5-13E4C94DCF83}" type="parTrans" cxnId="{B210A789-FEC3-49B6-981F-8DCF30D11D9C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5322794-054D-4047-BB33-DD75D2E9E9BF}" type="sibTrans" cxnId="{B210A789-FEC3-49B6-981F-8DCF30D11D9C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5D00161-67F9-48C0-B030-CADC1752FF06}">
      <dgm:prSet phldrT="[Текст]"/>
      <dgm:spPr/>
      <dgm:t>
        <a:bodyPr/>
        <a:lstStyle/>
        <a:p>
          <a:r>
            <a:rPr lang="uk-UA" b="1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Пізнавальні 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- встановлення обставин події розслідуваного злочину</a:t>
          </a:r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uk-UA" b="0" noProof="0" dirty="0">
            <a:latin typeface="Times New Roman" pitchFamily="18" charset="0"/>
            <a:cs typeface="Times New Roman" pitchFamily="18" charset="0"/>
          </a:endParaRPr>
        </a:p>
      </dgm:t>
    </dgm:pt>
    <dgm:pt modelId="{66153574-191B-48C1-8617-2C049EB7BDE0}" type="parTrans" cxnId="{FB5B1150-906B-492D-84BE-BE7B2251CE0B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603FA5C0-934F-4BBE-98F2-6651008A0AB9}" type="sibTrans" cxnId="{FB5B1150-906B-492D-84BE-BE7B2251CE0B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6674F60-50D1-419C-B935-5D73750F3CA0}">
      <dgm:prSet phldrT="[Текст]"/>
      <dgm:spPr/>
      <dgm:t>
        <a:bodyPr/>
        <a:lstStyle/>
        <a:p>
          <a:r>
            <a:rPr lang="uk-UA" b="1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Управлінські 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- визначення ефективності взаємодії в ході розслідування злочинів;</a:t>
          </a:r>
          <a:r>
            <a:rPr lang="uk-UA" b="1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b="0" noProof="0" dirty="0">
            <a:latin typeface="Times New Roman" pitchFamily="18" charset="0"/>
            <a:cs typeface="Times New Roman" pitchFamily="18" charset="0"/>
          </a:endParaRPr>
        </a:p>
      </dgm:t>
    </dgm:pt>
    <dgm:pt modelId="{850F475C-C18F-4A65-A15B-A880DD5F72C5}" type="parTrans" cxnId="{2791211F-7564-49E5-9B79-CF47E7144B6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D8CB9907-058D-4679-8A17-724E7033A238}" type="sibTrans" cxnId="{2791211F-7564-49E5-9B79-CF47E7144B6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9B842B2-7EBA-4ED2-8495-9B910FA99124}">
      <dgm:prSet/>
      <dgm:spPr/>
      <dgm:t>
        <a:bodyPr/>
        <a:lstStyle/>
        <a:p>
          <a:r>
            <a:rPr lang="uk-UA" b="1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Організаційно-технічні 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- забезпечення оптимальних зовнішніх умов та необхідних організаційно-технічних заходів діяльності.</a:t>
          </a:r>
          <a:endParaRPr lang="uk-UA" b="1" noProof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7BA6E9-1C08-429A-998D-728D5B420508}" type="parTrans" cxnId="{6E7ACFDD-B540-4656-A0A2-B65A613BD81C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5FC43519-5603-4C25-86F7-670B199D3E98}" type="sibTrans" cxnId="{6E7ACFDD-B540-4656-A0A2-B65A613BD81C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E4CF510-6C56-4ED0-8BD0-F16492A8CA04}" type="pres">
      <dgm:prSet presAssocID="{79D1333D-975B-4B94-B0C0-87227170F7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FF6F41-43CD-41BB-B5DF-03AF9E55D8DF}" type="pres">
      <dgm:prSet presAssocID="{6ED4F10A-3C41-4B67-8CD2-4EFF7CEB6BEC}" presName="root" presStyleCnt="0"/>
      <dgm:spPr/>
    </dgm:pt>
    <dgm:pt modelId="{C3EBBC46-3D6D-4A56-BB9F-044BF8E13DAB}" type="pres">
      <dgm:prSet presAssocID="{6ED4F10A-3C41-4B67-8CD2-4EFF7CEB6BEC}" presName="rootComposite" presStyleCnt="0"/>
      <dgm:spPr/>
    </dgm:pt>
    <dgm:pt modelId="{48A00A11-73DD-4581-9EE4-4B087C2D5DD3}" type="pres">
      <dgm:prSet presAssocID="{6ED4F10A-3C41-4B67-8CD2-4EFF7CEB6BEC}" presName="rootText" presStyleLbl="node1" presStyleIdx="0" presStyleCnt="1" custScaleX="354083" custScaleY="151060"/>
      <dgm:spPr/>
      <dgm:t>
        <a:bodyPr/>
        <a:lstStyle/>
        <a:p>
          <a:endParaRPr lang="ru-RU"/>
        </a:p>
      </dgm:t>
    </dgm:pt>
    <dgm:pt modelId="{7AA643F1-8028-432C-87B9-4A9E32076DE2}" type="pres">
      <dgm:prSet presAssocID="{6ED4F10A-3C41-4B67-8CD2-4EFF7CEB6BEC}" presName="rootConnector" presStyleLbl="node1" presStyleIdx="0" presStyleCnt="1"/>
      <dgm:spPr/>
      <dgm:t>
        <a:bodyPr/>
        <a:lstStyle/>
        <a:p>
          <a:endParaRPr lang="ru-RU"/>
        </a:p>
      </dgm:t>
    </dgm:pt>
    <dgm:pt modelId="{C2ABB087-5228-482B-8E7F-C8579DC2EDD1}" type="pres">
      <dgm:prSet presAssocID="{6ED4F10A-3C41-4B67-8CD2-4EFF7CEB6BEC}" presName="childShape" presStyleCnt="0"/>
      <dgm:spPr/>
    </dgm:pt>
    <dgm:pt modelId="{3664EFFE-69D1-4BB4-9DD7-540BCF958B0A}" type="pres">
      <dgm:prSet presAssocID="{66153574-191B-48C1-8617-2C049EB7BDE0}" presName="Name13" presStyleLbl="parChTrans1D2" presStyleIdx="0" presStyleCnt="3" custSzX="316566" custSzY="855188"/>
      <dgm:spPr/>
      <dgm:t>
        <a:bodyPr/>
        <a:lstStyle/>
        <a:p>
          <a:endParaRPr lang="ru-RU"/>
        </a:p>
      </dgm:t>
    </dgm:pt>
    <dgm:pt modelId="{8D9C66D4-1DCD-4F15-8C70-1B0421F2C78E}" type="pres">
      <dgm:prSet presAssocID="{05D00161-67F9-48C0-B030-CADC1752FF06}" presName="childText" presStyleLbl="bgAcc1" presStyleIdx="0" presStyleCnt="3" custScaleX="456002" custScaleY="151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3A2AD-F656-4A25-A318-8EC7891EF481}" type="pres">
      <dgm:prSet presAssocID="{850F475C-C18F-4A65-A15B-A880DD5F72C5}" presName="Name13" presStyleLbl="parChTrans1D2" presStyleIdx="1" presStyleCnt="3" custSzX="316566" custSzY="2337117"/>
      <dgm:spPr/>
      <dgm:t>
        <a:bodyPr/>
        <a:lstStyle/>
        <a:p>
          <a:endParaRPr lang="ru-RU"/>
        </a:p>
      </dgm:t>
    </dgm:pt>
    <dgm:pt modelId="{FE009D83-AD07-46C2-8E2D-52E57F8880A3}" type="pres">
      <dgm:prSet presAssocID="{06674F60-50D1-419C-B935-5D73750F3CA0}" presName="childText" presStyleLbl="bgAcc1" presStyleIdx="1" presStyleCnt="3" custScaleX="453085" custScaleY="151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F800B4-CC98-433B-8175-55E38DCEE8A2}" type="pres">
      <dgm:prSet presAssocID="{5D7BA6E9-1C08-429A-998D-728D5B420508}" presName="Name13" presStyleLbl="parChTrans1D2" presStyleIdx="2" presStyleCnt="3" custSzX="316566" custSzY="3819046"/>
      <dgm:spPr/>
      <dgm:t>
        <a:bodyPr/>
        <a:lstStyle/>
        <a:p>
          <a:endParaRPr lang="ru-RU"/>
        </a:p>
      </dgm:t>
    </dgm:pt>
    <dgm:pt modelId="{BB7DD271-659A-4297-B3BE-0E0160DB06E1}" type="pres">
      <dgm:prSet presAssocID="{39B842B2-7EBA-4ED2-8495-9B910FA99124}" presName="childText" presStyleLbl="bgAcc1" presStyleIdx="2" presStyleCnt="3" custScaleX="456002" custScaleY="151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08E2C3-3128-467E-B426-786A6E610704}" type="presOf" srcId="{05D00161-67F9-48C0-B030-CADC1752FF06}" destId="{8D9C66D4-1DCD-4F15-8C70-1B0421F2C78E}" srcOrd="0" destOrd="0" presId="urn:microsoft.com/office/officeart/2005/8/layout/hierarchy3"/>
    <dgm:cxn modelId="{CF577E62-1B82-4312-B96D-42F94226ADEA}" type="presOf" srcId="{6ED4F10A-3C41-4B67-8CD2-4EFF7CEB6BEC}" destId="{7AA643F1-8028-432C-87B9-4A9E32076DE2}" srcOrd="1" destOrd="0" presId="urn:microsoft.com/office/officeart/2005/8/layout/hierarchy3"/>
    <dgm:cxn modelId="{1A9DE527-DC31-4285-881A-BAB11030F5FF}" type="presOf" srcId="{850F475C-C18F-4A65-A15B-A880DD5F72C5}" destId="{C073A2AD-F656-4A25-A318-8EC7891EF481}" srcOrd="0" destOrd="0" presId="urn:microsoft.com/office/officeart/2005/8/layout/hierarchy3"/>
    <dgm:cxn modelId="{641D2EDE-F4FA-4696-A483-75C5069C7397}" type="presOf" srcId="{5D7BA6E9-1C08-429A-998D-728D5B420508}" destId="{AAF800B4-CC98-433B-8175-55E38DCEE8A2}" srcOrd="0" destOrd="0" presId="urn:microsoft.com/office/officeart/2005/8/layout/hierarchy3"/>
    <dgm:cxn modelId="{9470F347-7E80-4DBF-85D7-E8DA2D2A5E37}" type="presOf" srcId="{66153574-191B-48C1-8617-2C049EB7BDE0}" destId="{3664EFFE-69D1-4BB4-9DD7-540BCF958B0A}" srcOrd="0" destOrd="0" presId="urn:microsoft.com/office/officeart/2005/8/layout/hierarchy3"/>
    <dgm:cxn modelId="{3582B717-E12C-43F0-AB70-2B94D87DB9D6}" type="presOf" srcId="{06674F60-50D1-419C-B935-5D73750F3CA0}" destId="{FE009D83-AD07-46C2-8E2D-52E57F8880A3}" srcOrd="0" destOrd="0" presId="urn:microsoft.com/office/officeart/2005/8/layout/hierarchy3"/>
    <dgm:cxn modelId="{6E7ACFDD-B540-4656-A0A2-B65A613BD81C}" srcId="{6ED4F10A-3C41-4B67-8CD2-4EFF7CEB6BEC}" destId="{39B842B2-7EBA-4ED2-8495-9B910FA99124}" srcOrd="2" destOrd="0" parTransId="{5D7BA6E9-1C08-429A-998D-728D5B420508}" sibTransId="{5FC43519-5603-4C25-86F7-670B199D3E98}"/>
    <dgm:cxn modelId="{2791211F-7564-49E5-9B79-CF47E7144B6D}" srcId="{6ED4F10A-3C41-4B67-8CD2-4EFF7CEB6BEC}" destId="{06674F60-50D1-419C-B935-5D73750F3CA0}" srcOrd="1" destOrd="0" parTransId="{850F475C-C18F-4A65-A15B-A880DD5F72C5}" sibTransId="{D8CB9907-058D-4679-8A17-724E7033A238}"/>
    <dgm:cxn modelId="{C997BBC5-7EE1-4AD8-8B40-904BF450797A}" type="presOf" srcId="{79D1333D-975B-4B94-B0C0-87227170F73A}" destId="{3E4CF510-6C56-4ED0-8BD0-F16492A8CA04}" srcOrd="0" destOrd="0" presId="urn:microsoft.com/office/officeart/2005/8/layout/hierarchy3"/>
    <dgm:cxn modelId="{8D6A598B-8CA9-4245-8CA1-E1761DC9DA77}" type="presOf" srcId="{39B842B2-7EBA-4ED2-8495-9B910FA99124}" destId="{BB7DD271-659A-4297-B3BE-0E0160DB06E1}" srcOrd="0" destOrd="0" presId="urn:microsoft.com/office/officeart/2005/8/layout/hierarchy3"/>
    <dgm:cxn modelId="{020C6243-1B70-4F39-B978-32F4598F403A}" type="presOf" srcId="{6ED4F10A-3C41-4B67-8CD2-4EFF7CEB6BEC}" destId="{48A00A11-73DD-4581-9EE4-4B087C2D5DD3}" srcOrd="0" destOrd="0" presId="urn:microsoft.com/office/officeart/2005/8/layout/hierarchy3"/>
    <dgm:cxn modelId="{B210A789-FEC3-49B6-981F-8DCF30D11D9C}" srcId="{79D1333D-975B-4B94-B0C0-87227170F73A}" destId="{6ED4F10A-3C41-4B67-8CD2-4EFF7CEB6BEC}" srcOrd="0" destOrd="0" parTransId="{708681F1-04D2-42FE-88A5-13E4C94DCF83}" sibTransId="{B5322794-054D-4047-BB33-DD75D2E9E9BF}"/>
    <dgm:cxn modelId="{FB5B1150-906B-492D-84BE-BE7B2251CE0B}" srcId="{6ED4F10A-3C41-4B67-8CD2-4EFF7CEB6BEC}" destId="{05D00161-67F9-48C0-B030-CADC1752FF06}" srcOrd="0" destOrd="0" parTransId="{66153574-191B-48C1-8617-2C049EB7BDE0}" sibTransId="{603FA5C0-934F-4BBE-98F2-6651008A0AB9}"/>
    <dgm:cxn modelId="{4389751E-BE3D-4399-9796-8A03969ED5D4}" type="presParOf" srcId="{3E4CF510-6C56-4ED0-8BD0-F16492A8CA04}" destId="{BBFF6F41-43CD-41BB-B5DF-03AF9E55D8DF}" srcOrd="0" destOrd="0" presId="urn:microsoft.com/office/officeart/2005/8/layout/hierarchy3"/>
    <dgm:cxn modelId="{7354B922-B4A6-4BCD-94DF-9CE5AA751C19}" type="presParOf" srcId="{BBFF6F41-43CD-41BB-B5DF-03AF9E55D8DF}" destId="{C3EBBC46-3D6D-4A56-BB9F-044BF8E13DAB}" srcOrd="0" destOrd="0" presId="urn:microsoft.com/office/officeart/2005/8/layout/hierarchy3"/>
    <dgm:cxn modelId="{EC72A054-3E48-4EDA-8CCE-30423F7C2D01}" type="presParOf" srcId="{C3EBBC46-3D6D-4A56-BB9F-044BF8E13DAB}" destId="{48A00A11-73DD-4581-9EE4-4B087C2D5DD3}" srcOrd="0" destOrd="0" presId="urn:microsoft.com/office/officeart/2005/8/layout/hierarchy3"/>
    <dgm:cxn modelId="{D669400B-C4A1-48DF-9E37-6A5E581E7406}" type="presParOf" srcId="{C3EBBC46-3D6D-4A56-BB9F-044BF8E13DAB}" destId="{7AA643F1-8028-432C-87B9-4A9E32076DE2}" srcOrd="1" destOrd="0" presId="urn:microsoft.com/office/officeart/2005/8/layout/hierarchy3"/>
    <dgm:cxn modelId="{C015F010-7C05-42F2-ACB0-A250041F9D6F}" type="presParOf" srcId="{BBFF6F41-43CD-41BB-B5DF-03AF9E55D8DF}" destId="{C2ABB087-5228-482B-8E7F-C8579DC2EDD1}" srcOrd="1" destOrd="0" presId="urn:microsoft.com/office/officeart/2005/8/layout/hierarchy3"/>
    <dgm:cxn modelId="{0C263194-D3FB-474A-A528-362FBBFB16F6}" type="presParOf" srcId="{C2ABB087-5228-482B-8E7F-C8579DC2EDD1}" destId="{3664EFFE-69D1-4BB4-9DD7-540BCF958B0A}" srcOrd="0" destOrd="0" presId="urn:microsoft.com/office/officeart/2005/8/layout/hierarchy3"/>
    <dgm:cxn modelId="{AA6ADBD9-00C6-47BD-9680-91C046C4C6B6}" type="presParOf" srcId="{C2ABB087-5228-482B-8E7F-C8579DC2EDD1}" destId="{8D9C66D4-1DCD-4F15-8C70-1B0421F2C78E}" srcOrd="1" destOrd="0" presId="urn:microsoft.com/office/officeart/2005/8/layout/hierarchy3"/>
    <dgm:cxn modelId="{CF018CD7-8848-4D35-8F3A-FB43D7E213C0}" type="presParOf" srcId="{C2ABB087-5228-482B-8E7F-C8579DC2EDD1}" destId="{C073A2AD-F656-4A25-A318-8EC7891EF481}" srcOrd="2" destOrd="0" presId="urn:microsoft.com/office/officeart/2005/8/layout/hierarchy3"/>
    <dgm:cxn modelId="{7ECBF426-048A-41FE-B6D6-9E6EE985C2E2}" type="presParOf" srcId="{C2ABB087-5228-482B-8E7F-C8579DC2EDD1}" destId="{FE009D83-AD07-46C2-8E2D-52E57F8880A3}" srcOrd="3" destOrd="0" presId="urn:microsoft.com/office/officeart/2005/8/layout/hierarchy3"/>
    <dgm:cxn modelId="{D4DC1635-7598-4F2C-83C5-8AE9206B8388}" type="presParOf" srcId="{C2ABB087-5228-482B-8E7F-C8579DC2EDD1}" destId="{AAF800B4-CC98-433B-8175-55E38DCEE8A2}" srcOrd="4" destOrd="0" presId="urn:microsoft.com/office/officeart/2005/8/layout/hierarchy3"/>
    <dgm:cxn modelId="{F41CF33D-7838-40E3-BBC9-4666FF3143B2}" type="presParOf" srcId="{C2ABB087-5228-482B-8E7F-C8579DC2EDD1}" destId="{BB7DD271-659A-4297-B3BE-0E0160DB06E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9D1333D-975B-4B94-B0C0-87227170F73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837ACD-B5F6-4959-B49E-8312F89836B0}">
      <dgm:prSet phldrT="[Текст]"/>
      <dgm:spPr/>
      <dgm:t>
        <a:bodyPr/>
        <a:lstStyle/>
        <a:p>
          <a:r>
            <a:rPr lang="uk-UA" b="0" i="0" noProof="0" dirty="0" smtClean="0">
              <a:latin typeface="Times New Roman" pitchFamily="18" charset="0"/>
              <a:cs typeface="Times New Roman" pitchFamily="18" charset="0"/>
            </a:rPr>
            <a:t>Тактичні прийоми поділяються на:</a:t>
          </a:r>
          <a:endParaRPr lang="uk-UA" noProof="0" dirty="0">
            <a:latin typeface="Times New Roman" pitchFamily="18" charset="0"/>
            <a:cs typeface="Times New Roman" pitchFamily="18" charset="0"/>
          </a:endParaRPr>
        </a:p>
      </dgm:t>
    </dgm:pt>
    <dgm:pt modelId="{5F3A8768-13D4-4945-AA0C-32A517F9C018}" type="par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4568FC-B523-4449-BFB5-EDAD6E6F44EA}" type="sib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00C3EF5-2DE9-4E18-BAC5-777EE47E61B2}">
      <dgm:prSet phldrT="[Текст]" custT="1"/>
      <dgm:spPr/>
      <dgm:t>
        <a:bodyPr/>
        <a:lstStyle/>
        <a:p>
          <a:r>
            <a:rPr lang="uk-UA" sz="2800" b="1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Обов'язкові</a:t>
          </a:r>
        </a:p>
        <a:p>
          <a:r>
            <a:rPr lang="uk-UA" sz="2400" b="1" i="0" noProof="0" dirty="0" smtClean="0">
              <a:latin typeface="Times New Roman" pitchFamily="18" charset="0"/>
              <a:cs typeface="Times New Roman" pitchFamily="18" charset="0"/>
            </a:rPr>
            <a:t> </a:t>
          </a:r>
          <a:r>
            <a:rPr lang="uk-UA" sz="2400" b="0" i="0" noProof="0" dirty="0" smtClean="0">
              <a:latin typeface="Times New Roman" pitchFamily="18" charset="0"/>
              <a:cs typeface="Times New Roman" pitchFamily="18" charset="0"/>
            </a:rPr>
            <a:t>визначаються законом, тому їх виконання обов'язкове (правила)</a:t>
          </a:r>
          <a:endParaRPr lang="uk-UA" sz="2400" noProof="0" dirty="0">
            <a:latin typeface="Times New Roman" pitchFamily="18" charset="0"/>
            <a:cs typeface="Times New Roman" pitchFamily="18" charset="0"/>
          </a:endParaRPr>
        </a:p>
      </dgm:t>
    </dgm:pt>
    <dgm:pt modelId="{C5A6F7E0-DF5F-45C4-BCC6-92465557CD2A}" type="par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A5F7CC29-78E8-4EB5-871B-B0D057C3EF3A}" type="sib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288E4A-EB5F-4708-8F83-5FB528C1AD23}">
      <dgm:prSet phldrT="[Текст]" custT="1"/>
      <dgm:spPr/>
      <dgm:t>
        <a:bodyPr/>
        <a:lstStyle/>
        <a:p>
          <a:r>
            <a:rPr lang="uk-UA" sz="2400" b="1" i="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Рекомендаційні</a:t>
          </a:r>
          <a:r>
            <a:rPr lang="uk-UA" sz="2400" b="1" i="0" noProof="0" dirty="0" smtClean="0">
              <a:latin typeface="Times New Roman" pitchFamily="18" charset="0"/>
              <a:cs typeface="Times New Roman" pitchFamily="18" charset="0"/>
            </a:rPr>
            <a:t> </a:t>
          </a:r>
        </a:p>
        <a:p>
          <a:r>
            <a:rPr lang="uk-UA" sz="2400" b="0" i="0" noProof="0" dirty="0" smtClean="0">
              <a:latin typeface="Times New Roman" pitchFamily="18" charset="0"/>
              <a:cs typeface="Times New Roman" pitchFamily="18" charset="0"/>
            </a:rPr>
            <a:t>прийоми розроблені крим. тактикою на основі даних різних наук </a:t>
          </a:r>
          <a:endParaRPr lang="uk-UA" sz="2400" noProof="0" dirty="0">
            <a:latin typeface="Times New Roman" pitchFamily="18" charset="0"/>
            <a:cs typeface="Times New Roman" pitchFamily="18" charset="0"/>
          </a:endParaRPr>
        </a:p>
      </dgm:t>
    </dgm:pt>
    <dgm:pt modelId="{7F005EA3-1510-4A54-A00E-38DC6DC77E25}" type="par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70A291B-C1C0-425A-935F-E00810DEF7EB}" type="sib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E4CF510-6C56-4ED0-8BD0-F16492A8CA04}" type="pres">
      <dgm:prSet presAssocID="{79D1333D-975B-4B94-B0C0-87227170F7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5A411D-E5C1-4C27-877A-61F5CC61CBB3}" type="pres">
      <dgm:prSet presAssocID="{61837ACD-B5F6-4959-B49E-8312F89836B0}" presName="root" presStyleCnt="0"/>
      <dgm:spPr/>
    </dgm:pt>
    <dgm:pt modelId="{15F0A61B-C779-48A9-98D0-A198F59DE91D}" type="pres">
      <dgm:prSet presAssocID="{61837ACD-B5F6-4959-B49E-8312F89836B0}" presName="rootComposite" presStyleCnt="0"/>
      <dgm:spPr/>
    </dgm:pt>
    <dgm:pt modelId="{A09357FE-806B-4893-95EF-86307DBE9C05}" type="pres">
      <dgm:prSet presAssocID="{61837ACD-B5F6-4959-B49E-8312F89836B0}" presName="rootText" presStyleLbl="node1" presStyleIdx="0" presStyleCnt="1" custScaleX="235183" custScaleY="151060"/>
      <dgm:spPr/>
      <dgm:t>
        <a:bodyPr/>
        <a:lstStyle/>
        <a:p>
          <a:endParaRPr lang="ru-RU"/>
        </a:p>
      </dgm:t>
    </dgm:pt>
    <dgm:pt modelId="{22396F28-4B87-450C-B082-6B06C77B6E86}" type="pres">
      <dgm:prSet presAssocID="{61837ACD-B5F6-4959-B49E-8312F89836B0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892939-46AF-4FF5-82BB-48B53FAA921D}" type="pres">
      <dgm:prSet presAssocID="{61837ACD-B5F6-4959-B49E-8312F89836B0}" presName="childShape" presStyleCnt="0"/>
      <dgm:spPr/>
    </dgm:pt>
    <dgm:pt modelId="{E3D9962F-3FB6-47C9-A1EC-7D0AB2FF88B2}" type="pres">
      <dgm:prSet presAssocID="{C5A6F7E0-DF5F-45C4-BCC6-92465557CD2A}" presName="Name13" presStyleLbl="parChTrans1D2" presStyleIdx="0" presStyleCnt="2" custSzX="316566" custSzY="1147827"/>
      <dgm:spPr/>
      <dgm:t>
        <a:bodyPr/>
        <a:lstStyle/>
        <a:p>
          <a:endParaRPr lang="ru-RU"/>
        </a:p>
      </dgm:t>
    </dgm:pt>
    <dgm:pt modelId="{2061E8FB-5C4A-48FC-AC28-9D652C776A9E}" type="pres">
      <dgm:prSet presAssocID="{000C3EF5-2DE9-4E18-BAC5-777EE47E61B2}" presName="childText" presStyleLbl="bgAcc1" presStyleIdx="0" presStyleCnt="2" custScaleX="325687" custScaleY="221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D1DAA-1290-4A4D-90BD-43D3DEB4AE17}" type="pres">
      <dgm:prSet presAssocID="{7F005EA3-1510-4A54-A00E-38DC6DC77E25}" presName="Name13" presStyleLbl="parChTrans1D2" presStyleIdx="1" presStyleCnt="2" custSzX="316566" custSzY="3522935"/>
      <dgm:spPr/>
      <dgm:t>
        <a:bodyPr/>
        <a:lstStyle/>
        <a:p>
          <a:endParaRPr lang="ru-RU"/>
        </a:p>
      </dgm:t>
    </dgm:pt>
    <dgm:pt modelId="{D3212698-27DC-4DEA-A79B-1CF34EFB6B8B}" type="pres">
      <dgm:prSet presAssocID="{B8288E4A-EB5F-4708-8F83-5FB528C1AD23}" presName="childText" presStyleLbl="bgAcc1" presStyleIdx="1" presStyleCnt="2" custScaleX="323331" custScaleY="221593" custLinFactNeighborY="33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394DD9-CE9E-4B01-B4C1-4B50B9C46C74}" srcId="{61837ACD-B5F6-4959-B49E-8312F89836B0}" destId="{000C3EF5-2DE9-4E18-BAC5-777EE47E61B2}" srcOrd="0" destOrd="0" parTransId="{C5A6F7E0-DF5F-45C4-BCC6-92465557CD2A}" sibTransId="{A5F7CC29-78E8-4EB5-871B-B0D057C3EF3A}"/>
    <dgm:cxn modelId="{2E4DB44F-7ACC-479E-B9F7-6F142994F7D1}" type="presOf" srcId="{79D1333D-975B-4B94-B0C0-87227170F73A}" destId="{3E4CF510-6C56-4ED0-8BD0-F16492A8CA04}" srcOrd="0" destOrd="0" presId="urn:microsoft.com/office/officeart/2005/8/layout/hierarchy3"/>
    <dgm:cxn modelId="{FA1ECCE8-C237-42FD-8780-105AF357B6FA}" type="presOf" srcId="{61837ACD-B5F6-4959-B49E-8312F89836B0}" destId="{A09357FE-806B-4893-95EF-86307DBE9C05}" srcOrd="0" destOrd="0" presId="urn:microsoft.com/office/officeart/2005/8/layout/hierarchy3"/>
    <dgm:cxn modelId="{9297A1D0-480A-4655-B947-1A6DD802DEF1}" type="presOf" srcId="{000C3EF5-2DE9-4E18-BAC5-777EE47E61B2}" destId="{2061E8FB-5C4A-48FC-AC28-9D652C776A9E}" srcOrd="0" destOrd="0" presId="urn:microsoft.com/office/officeart/2005/8/layout/hierarchy3"/>
    <dgm:cxn modelId="{C4BB5AEE-48D4-4E1C-BDDF-D84869B2DCA0}" type="presOf" srcId="{B8288E4A-EB5F-4708-8F83-5FB528C1AD23}" destId="{D3212698-27DC-4DEA-A79B-1CF34EFB6B8B}" srcOrd="0" destOrd="0" presId="urn:microsoft.com/office/officeart/2005/8/layout/hierarchy3"/>
    <dgm:cxn modelId="{B4905B4B-E165-4DA4-BCC7-A94296F3B964}" type="presOf" srcId="{C5A6F7E0-DF5F-45C4-BCC6-92465557CD2A}" destId="{E3D9962F-3FB6-47C9-A1EC-7D0AB2FF88B2}" srcOrd="0" destOrd="0" presId="urn:microsoft.com/office/officeart/2005/8/layout/hierarchy3"/>
    <dgm:cxn modelId="{496C91F5-BE7D-4852-ADCE-50D40D08BED6}" srcId="{79D1333D-975B-4B94-B0C0-87227170F73A}" destId="{61837ACD-B5F6-4959-B49E-8312F89836B0}" srcOrd="0" destOrd="0" parTransId="{5F3A8768-13D4-4945-AA0C-32A517F9C018}" sibTransId="{B84568FC-B523-4449-BFB5-EDAD6E6F44EA}"/>
    <dgm:cxn modelId="{9BF6FA5A-DACA-4CD5-BA1E-EDFA7D0D3291}" srcId="{61837ACD-B5F6-4959-B49E-8312F89836B0}" destId="{B8288E4A-EB5F-4708-8F83-5FB528C1AD23}" srcOrd="1" destOrd="0" parTransId="{7F005EA3-1510-4A54-A00E-38DC6DC77E25}" sibTransId="{470A291B-C1C0-425A-935F-E00810DEF7EB}"/>
    <dgm:cxn modelId="{6AB1C78F-10EF-425B-99D7-55078C16AD73}" type="presOf" srcId="{7F005EA3-1510-4A54-A00E-38DC6DC77E25}" destId="{0FCD1DAA-1290-4A4D-90BD-43D3DEB4AE17}" srcOrd="0" destOrd="0" presId="urn:microsoft.com/office/officeart/2005/8/layout/hierarchy3"/>
    <dgm:cxn modelId="{711FAF33-90A1-4D82-AB75-00FF728B4CAE}" type="presOf" srcId="{61837ACD-B5F6-4959-B49E-8312F89836B0}" destId="{22396F28-4B87-450C-B082-6B06C77B6E86}" srcOrd="1" destOrd="0" presId="urn:microsoft.com/office/officeart/2005/8/layout/hierarchy3"/>
    <dgm:cxn modelId="{DFF99840-532F-4100-B5C0-A6712166C513}" type="presParOf" srcId="{3E4CF510-6C56-4ED0-8BD0-F16492A8CA04}" destId="{BD5A411D-E5C1-4C27-877A-61F5CC61CBB3}" srcOrd="0" destOrd="0" presId="urn:microsoft.com/office/officeart/2005/8/layout/hierarchy3"/>
    <dgm:cxn modelId="{D0E061DC-1E1D-4816-BD18-18B3F2D51F95}" type="presParOf" srcId="{BD5A411D-E5C1-4C27-877A-61F5CC61CBB3}" destId="{15F0A61B-C779-48A9-98D0-A198F59DE91D}" srcOrd="0" destOrd="0" presId="urn:microsoft.com/office/officeart/2005/8/layout/hierarchy3"/>
    <dgm:cxn modelId="{DDCB3840-A8ED-4A7C-9CF2-43F8CA065950}" type="presParOf" srcId="{15F0A61B-C779-48A9-98D0-A198F59DE91D}" destId="{A09357FE-806B-4893-95EF-86307DBE9C05}" srcOrd="0" destOrd="0" presId="urn:microsoft.com/office/officeart/2005/8/layout/hierarchy3"/>
    <dgm:cxn modelId="{4A002EC9-8D62-43B0-B465-B61A844E2C56}" type="presParOf" srcId="{15F0A61B-C779-48A9-98D0-A198F59DE91D}" destId="{22396F28-4B87-450C-B082-6B06C77B6E86}" srcOrd="1" destOrd="0" presId="urn:microsoft.com/office/officeart/2005/8/layout/hierarchy3"/>
    <dgm:cxn modelId="{CAAAADE4-B6F1-4256-9441-878F1C51BEB5}" type="presParOf" srcId="{BD5A411D-E5C1-4C27-877A-61F5CC61CBB3}" destId="{11892939-46AF-4FF5-82BB-48B53FAA921D}" srcOrd="1" destOrd="0" presId="urn:microsoft.com/office/officeart/2005/8/layout/hierarchy3"/>
    <dgm:cxn modelId="{7CC08567-7E17-4CE3-967B-04CD1129631D}" type="presParOf" srcId="{11892939-46AF-4FF5-82BB-48B53FAA921D}" destId="{E3D9962F-3FB6-47C9-A1EC-7D0AB2FF88B2}" srcOrd="0" destOrd="0" presId="urn:microsoft.com/office/officeart/2005/8/layout/hierarchy3"/>
    <dgm:cxn modelId="{663C7965-512C-45FC-878B-02F20184D293}" type="presParOf" srcId="{11892939-46AF-4FF5-82BB-48B53FAA921D}" destId="{2061E8FB-5C4A-48FC-AC28-9D652C776A9E}" srcOrd="1" destOrd="0" presId="urn:microsoft.com/office/officeart/2005/8/layout/hierarchy3"/>
    <dgm:cxn modelId="{22DCFA4D-802F-4520-8CBC-8927492F16D1}" type="presParOf" srcId="{11892939-46AF-4FF5-82BB-48B53FAA921D}" destId="{0FCD1DAA-1290-4A4D-90BD-43D3DEB4AE17}" srcOrd="2" destOrd="0" presId="urn:microsoft.com/office/officeart/2005/8/layout/hierarchy3"/>
    <dgm:cxn modelId="{6DEB2971-E37B-4E97-B1BE-448580D8DEDB}" type="presParOf" srcId="{11892939-46AF-4FF5-82BB-48B53FAA921D}" destId="{D3212698-27DC-4DEA-A79B-1CF34EFB6B8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063275-D0C9-4B8A-B42A-2BC6BAC9ACA8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221281-1AEC-4569-B38C-B1485288D111}">
      <dgm:prSet phldrT="[Текст]"/>
      <dgm:spPr/>
      <dgm:t>
        <a:bodyPr/>
        <a:lstStyle/>
        <a:p>
          <a:r>
            <a:rPr lang="uk-UA" b="1" noProof="0" dirty="0" smtClean="0">
              <a:latin typeface="Times New Roman" pitchFamily="18" charset="0"/>
              <a:cs typeface="Times New Roman" pitchFamily="18" charset="0"/>
            </a:rPr>
            <a:t>Тактичні прийоми за видом процесуальної дії поділяються на:</a:t>
          </a:r>
          <a:endParaRPr lang="uk-UA" b="1" noProof="0" dirty="0">
            <a:latin typeface="Times New Roman" pitchFamily="18" charset="0"/>
            <a:cs typeface="Times New Roman" pitchFamily="18" charset="0"/>
          </a:endParaRPr>
        </a:p>
      </dgm:t>
    </dgm:pt>
    <dgm:pt modelId="{AC776303-F67E-4296-B863-804A5A55924A}" type="parTrans" cxnId="{36A616A3-642A-4834-BB58-4512447709A9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8E15F3A-4ACF-4943-8930-B91EA7FD87C7}" type="sibTrans" cxnId="{36A616A3-642A-4834-BB58-4512447709A9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495C3AF-631B-4E40-953D-775FF11EBF1A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огляду місця події 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окремих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слідів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моделювання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трапилась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зіставлення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моделюємої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реальної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картини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ознак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знищення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слідів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зіставлення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типовими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аналогами й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uk-UA" sz="2000" noProof="0" dirty="0">
            <a:latin typeface="Times New Roman" pitchFamily="18" charset="0"/>
            <a:cs typeface="Times New Roman" pitchFamily="18" charset="0"/>
          </a:endParaRPr>
        </a:p>
      </dgm:t>
    </dgm:pt>
    <dgm:pt modelId="{23A25FC8-14B6-41DE-B326-9CE5079DB980}" type="parTrans" cxnId="{D7D618C6-F5C9-4486-A6A5-E04FEB88A5B7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C9C45973-DA30-4034-89AE-53B68AF27B08}" type="sibTrans" cxnId="{D7D618C6-F5C9-4486-A6A5-E04FEB88A5B7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C58D72D0-DAD4-45A6-8D3D-915AA7C07638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обшуку </a:t>
          </a:r>
          <a:r>
            <a:rPr lang="uk-UA" sz="19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залучення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особи,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обшукується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в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діяльність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слідчого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словесна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розвідка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зіставлення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виявленого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об'єкта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ознаками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шуканого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ознак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предмета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пошуку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постановка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особі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обшукується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уточнюючих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питань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можливостей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типових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аналогів</a:t>
          </a:r>
          <a:r>
            <a: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т.п.);</a:t>
          </a:r>
          <a:r>
            <a:rPr lang="uk-UA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1900" noProof="0" dirty="0">
            <a:latin typeface="Times New Roman" pitchFamily="18" charset="0"/>
            <a:cs typeface="Times New Roman" pitchFamily="18" charset="0"/>
          </a:endParaRPr>
        </a:p>
      </dgm:t>
    </dgm:pt>
    <dgm:pt modelId="{02A42991-F022-47AF-8B01-353E8E316DB4}" type="parTrans" cxnId="{71FEDC6E-0D30-41A6-BB30-057CC08BE608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609B9F5-33A5-41FA-9B96-E205B2C803FA}" type="sibTrans" cxnId="{71FEDC6E-0D30-41A6-BB30-057CC08BE608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1AEA623-2BC1-4AB9-8DC1-CD32F8A523C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допиту 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(постановка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різних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видів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питань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пред'явлення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речових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письмових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доказів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оголошення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показань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окремих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осіб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допит на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місці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демонстрація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перспектив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ситуації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склалася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переконання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необхідності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надання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допомоги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органам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розслідування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altLang="ru-RU" sz="20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</a:t>
          </a:r>
          <a:r>
            <a:rPr lang="ru-RU" alt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r>
            <a:rPr lang="uk-UA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2000" b="0" noProof="0" dirty="0">
            <a:latin typeface="Times New Roman" pitchFamily="18" charset="0"/>
            <a:cs typeface="Times New Roman" pitchFamily="18" charset="0"/>
          </a:endParaRPr>
        </a:p>
      </dgm:t>
    </dgm:pt>
    <dgm:pt modelId="{A6AF8EC8-D5BA-4CC0-9629-D5D24587B111}" type="parTrans" cxnId="{F1F4097A-90E8-4EB5-B70D-D3C512ADEACA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592C770A-C65D-4F7D-B160-D63B287F8CD4}" type="sibTrans" cxnId="{F1F4097A-90E8-4EB5-B70D-D3C512ADEACA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23FE490E-5A64-4C5A-B15C-B256393979E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інших процесуальних дій</a:t>
          </a:r>
          <a:r>
            <a:rPr lang="uk-UA" sz="2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2100" noProof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84AE382-D177-4CA9-A823-C33F323F29A0}" type="parTrans" cxnId="{93A9FB00-3F83-4073-AD11-E9E7A1E3BFA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25B92E59-E13F-49E8-9A06-AEDCE8009547}" type="sibTrans" cxnId="{93A9FB00-3F83-4073-AD11-E9E7A1E3BFAD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C3E35598-6E07-4C83-A70E-852B61366C65}" type="pres">
      <dgm:prSet presAssocID="{05063275-D0C9-4B8A-B42A-2BC6BAC9AC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ACD4E62-B1B5-425F-8A2A-147BED451863}" type="pres">
      <dgm:prSet presAssocID="{E8221281-1AEC-4569-B38C-B1485288D111}" presName="vertOne" presStyleCnt="0"/>
      <dgm:spPr/>
    </dgm:pt>
    <dgm:pt modelId="{C77B61C7-9D40-4A7A-AA65-C4D41D723757}" type="pres">
      <dgm:prSet presAssocID="{E8221281-1AEC-4569-B38C-B1485288D111}" presName="txOne" presStyleLbl="node0" presStyleIdx="0" presStyleCnt="1" custScaleY="37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283AE5-7E23-48A7-8D7F-952604405F47}" type="pres">
      <dgm:prSet presAssocID="{E8221281-1AEC-4569-B38C-B1485288D111}" presName="parTransOne" presStyleCnt="0"/>
      <dgm:spPr/>
    </dgm:pt>
    <dgm:pt modelId="{FE737F0F-F986-4160-8260-2CAF837B9632}" type="pres">
      <dgm:prSet presAssocID="{E8221281-1AEC-4569-B38C-B1485288D111}" presName="horzOne" presStyleCnt="0"/>
      <dgm:spPr/>
    </dgm:pt>
    <dgm:pt modelId="{4EC0BFF8-59CB-4AE1-A895-04B3A60812FC}" type="pres">
      <dgm:prSet presAssocID="{B495C3AF-631B-4E40-953D-775FF11EBF1A}" presName="vertTwo" presStyleCnt="0"/>
      <dgm:spPr/>
    </dgm:pt>
    <dgm:pt modelId="{D7054182-01B9-46DF-BB9A-DDBAB61CFFCE}" type="pres">
      <dgm:prSet presAssocID="{B495C3AF-631B-4E40-953D-775FF11EBF1A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A5152E-7C1D-41C9-9470-4FD7BFCF1152}" type="pres">
      <dgm:prSet presAssocID="{B495C3AF-631B-4E40-953D-775FF11EBF1A}" presName="parTransTwo" presStyleCnt="0"/>
      <dgm:spPr/>
    </dgm:pt>
    <dgm:pt modelId="{E89477A3-5DD7-4CAC-997A-4FDEA87E8D0B}" type="pres">
      <dgm:prSet presAssocID="{B495C3AF-631B-4E40-953D-775FF11EBF1A}" presName="horzTwo" presStyleCnt="0"/>
      <dgm:spPr/>
    </dgm:pt>
    <dgm:pt modelId="{04B18FA6-1B96-4A01-A342-6F5E941C3540}" type="pres">
      <dgm:prSet presAssocID="{C58D72D0-DAD4-45A6-8D3D-915AA7C07638}" presName="vertThree" presStyleCnt="0"/>
      <dgm:spPr/>
    </dgm:pt>
    <dgm:pt modelId="{2CE596E6-2202-4C03-9DDA-C45A67DE0E32}" type="pres">
      <dgm:prSet presAssocID="{C58D72D0-DAD4-45A6-8D3D-915AA7C07638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815763-E126-484A-990A-173D09C6A193}" type="pres">
      <dgm:prSet presAssocID="{C58D72D0-DAD4-45A6-8D3D-915AA7C07638}" presName="horzThree" presStyleCnt="0"/>
      <dgm:spPr/>
    </dgm:pt>
    <dgm:pt modelId="{BA8ADBA9-E847-48E5-8B06-FB23B74BA378}" type="pres">
      <dgm:prSet presAssocID="{C9C45973-DA30-4034-89AE-53B68AF27B08}" presName="sibSpaceTwo" presStyleCnt="0"/>
      <dgm:spPr/>
    </dgm:pt>
    <dgm:pt modelId="{7C24A6B2-B2B5-4C88-A999-64FE853206E7}" type="pres">
      <dgm:prSet presAssocID="{41AEA623-2BC1-4AB9-8DC1-CD32F8A523CF}" presName="vertTwo" presStyleCnt="0"/>
      <dgm:spPr/>
    </dgm:pt>
    <dgm:pt modelId="{3F7895C2-588F-4466-B3AE-4F4D7C18695D}" type="pres">
      <dgm:prSet presAssocID="{41AEA623-2BC1-4AB9-8DC1-CD32F8A523CF}" presName="txTwo" presStyleLbl="node2" presStyleIdx="1" presStyleCnt="2" custScaleX="94035" custScaleY="1346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AFA7B7-4949-4EAF-A88D-DD86495018DF}" type="pres">
      <dgm:prSet presAssocID="{41AEA623-2BC1-4AB9-8DC1-CD32F8A523CF}" presName="parTransTwo" presStyleCnt="0"/>
      <dgm:spPr/>
    </dgm:pt>
    <dgm:pt modelId="{9D8112FF-1029-49E3-9B51-2CF2FA607D83}" type="pres">
      <dgm:prSet presAssocID="{41AEA623-2BC1-4AB9-8DC1-CD32F8A523CF}" presName="horzTwo" presStyleCnt="0"/>
      <dgm:spPr/>
    </dgm:pt>
    <dgm:pt modelId="{89AAD8AE-486D-4061-AFF7-249C1D17632E}" type="pres">
      <dgm:prSet presAssocID="{23FE490E-5A64-4C5A-B15C-B256393979E6}" presName="vertThree" presStyleCnt="0"/>
      <dgm:spPr/>
    </dgm:pt>
    <dgm:pt modelId="{D3DB860F-2576-4620-B82B-DB6A420C8BE2}" type="pres">
      <dgm:prSet presAssocID="{23FE490E-5A64-4C5A-B15C-B256393979E6}" presName="txThree" presStyleLbl="node3" presStyleIdx="1" presStyleCnt="2" custScaleX="88418" custScaleY="419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D2F19A-D42B-44F4-826E-4BB335BC5E42}" type="pres">
      <dgm:prSet presAssocID="{23FE490E-5A64-4C5A-B15C-B256393979E6}" presName="horzThree" presStyleCnt="0"/>
      <dgm:spPr/>
    </dgm:pt>
  </dgm:ptLst>
  <dgm:cxnLst>
    <dgm:cxn modelId="{922B647A-641B-49BF-9B55-BBEDA478B71B}" type="presOf" srcId="{05063275-D0C9-4B8A-B42A-2BC6BAC9ACA8}" destId="{C3E35598-6E07-4C83-A70E-852B61366C65}" srcOrd="0" destOrd="0" presId="urn:microsoft.com/office/officeart/2005/8/layout/hierarchy4"/>
    <dgm:cxn modelId="{2E5C5AE2-2F7C-4AF3-A62F-C152744F8B91}" type="presOf" srcId="{41AEA623-2BC1-4AB9-8DC1-CD32F8A523CF}" destId="{3F7895C2-588F-4466-B3AE-4F4D7C18695D}" srcOrd="0" destOrd="0" presId="urn:microsoft.com/office/officeart/2005/8/layout/hierarchy4"/>
    <dgm:cxn modelId="{36A616A3-642A-4834-BB58-4512447709A9}" srcId="{05063275-D0C9-4B8A-B42A-2BC6BAC9ACA8}" destId="{E8221281-1AEC-4569-B38C-B1485288D111}" srcOrd="0" destOrd="0" parTransId="{AC776303-F67E-4296-B863-804A5A55924A}" sibTransId="{48E15F3A-4ACF-4943-8930-B91EA7FD87C7}"/>
    <dgm:cxn modelId="{28ECCFB9-E261-4128-AEA2-5D3E31CF1A33}" type="presOf" srcId="{E8221281-1AEC-4569-B38C-B1485288D111}" destId="{C77B61C7-9D40-4A7A-AA65-C4D41D723757}" srcOrd="0" destOrd="0" presId="urn:microsoft.com/office/officeart/2005/8/layout/hierarchy4"/>
    <dgm:cxn modelId="{F1F4097A-90E8-4EB5-B70D-D3C512ADEACA}" srcId="{E8221281-1AEC-4569-B38C-B1485288D111}" destId="{41AEA623-2BC1-4AB9-8DC1-CD32F8A523CF}" srcOrd="1" destOrd="0" parTransId="{A6AF8EC8-D5BA-4CC0-9629-D5D24587B111}" sibTransId="{592C770A-C65D-4F7D-B160-D63B287F8CD4}"/>
    <dgm:cxn modelId="{2741E6B6-3620-47D4-A5ED-AEB3A3E9BEA8}" type="presOf" srcId="{B495C3AF-631B-4E40-953D-775FF11EBF1A}" destId="{D7054182-01B9-46DF-BB9A-DDBAB61CFFCE}" srcOrd="0" destOrd="0" presId="urn:microsoft.com/office/officeart/2005/8/layout/hierarchy4"/>
    <dgm:cxn modelId="{D7D618C6-F5C9-4486-A6A5-E04FEB88A5B7}" srcId="{E8221281-1AEC-4569-B38C-B1485288D111}" destId="{B495C3AF-631B-4E40-953D-775FF11EBF1A}" srcOrd="0" destOrd="0" parTransId="{23A25FC8-14B6-41DE-B326-9CE5079DB980}" sibTransId="{C9C45973-DA30-4034-89AE-53B68AF27B08}"/>
    <dgm:cxn modelId="{3070DBE2-CA13-410F-8D61-A16875C8BF64}" type="presOf" srcId="{23FE490E-5A64-4C5A-B15C-B256393979E6}" destId="{D3DB860F-2576-4620-B82B-DB6A420C8BE2}" srcOrd="0" destOrd="0" presId="urn:microsoft.com/office/officeart/2005/8/layout/hierarchy4"/>
    <dgm:cxn modelId="{5012396C-4FF9-4057-AD0A-BDC5F2D93449}" type="presOf" srcId="{C58D72D0-DAD4-45A6-8D3D-915AA7C07638}" destId="{2CE596E6-2202-4C03-9DDA-C45A67DE0E32}" srcOrd="0" destOrd="0" presId="urn:microsoft.com/office/officeart/2005/8/layout/hierarchy4"/>
    <dgm:cxn modelId="{93A9FB00-3F83-4073-AD11-E9E7A1E3BFAD}" srcId="{41AEA623-2BC1-4AB9-8DC1-CD32F8A523CF}" destId="{23FE490E-5A64-4C5A-B15C-B256393979E6}" srcOrd="0" destOrd="0" parTransId="{584AE382-D177-4CA9-A823-C33F323F29A0}" sibTransId="{25B92E59-E13F-49E8-9A06-AEDCE8009547}"/>
    <dgm:cxn modelId="{71FEDC6E-0D30-41A6-BB30-057CC08BE608}" srcId="{B495C3AF-631B-4E40-953D-775FF11EBF1A}" destId="{C58D72D0-DAD4-45A6-8D3D-915AA7C07638}" srcOrd="0" destOrd="0" parTransId="{02A42991-F022-47AF-8B01-353E8E316DB4}" sibTransId="{B609B9F5-33A5-41FA-9B96-E205B2C803FA}"/>
    <dgm:cxn modelId="{C7D45172-8648-4B3C-919D-3402C9AF61AC}" type="presParOf" srcId="{C3E35598-6E07-4C83-A70E-852B61366C65}" destId="{EACD4E62-B1B5-425F-8A2A-147BED451863}" srcOrd="0" destOrd="0" presId="urn:microsoft.com/office/officeart/2005/8/layout/hierarchy4"/>
    <dgm:cxn modelId="{46F5BA21-E092-4FF3-8E4B-895D6146E640}" type="presParOf" srcId="{EACD4E62-B1B5-425F-8A2A-147BED451863}" destId="{C77B61C7-9D40-4A7A-AA65-C4D41D723757}" srcOrd="0" destOrd="0" presId="urn:microsoft.com/office/officeart/2005/8/layout/hierarchy4"/>
    <dgm:cxn modelId="{BC07178E-0006-4D69-84C9-9148327318CE}" type="presParOf" srcId="{EACD4E62-B1B5-425F-8A2A-147BED451863}" destId="{20283AE5-7E23-48A7-8D7F-952604405F47}" srcOrd="1" destOrd="0" presId="urn:microsoft.com/office/officeart/2005/8/layout/hierarchy4"/>
    <dgm:cxn modelId="{22321CFC-F0EF-4A82-AF87-F10D274D94A6}" type="presParOf" srcId="{EACD4E62-B1B5-425F-8A2A-147BED451863}" destId="{FE737F0F-F986-4160-8260-2CAF837B9632}" srcOrd="2" destOrd="0" presId="urn:microsoft.com/office/officeart/2005/8/layout/hierarchy4"/>
    <dgm:cxn modelId="{9471A586-E9BC-4960-8FDC-B4C98FEDA951}" type="presParOf" srcId="{FE737F0F-F986-4160-8260-2CAF837B9632}" destId="{4EC0BFF8-59CB-4AE1-A895-04B3A60812FC}" srcOrd="0" destOrd="0" presId="urn:microsoft.com/office/officeart/2005/8/layout/hierarchy4"/>
    <dgm:cxn modelId="{4DDD96D9-ADAD-4AF1-9441-82DC1A73338F}" type="presParOf" srcId="{4EC0BFF8-59CB-4AE1-A895-04B3A60812FC}" destId="{D7054182-01B9-46DF-BB9A-DDBAB61CFFCE}" srcOrd="0" destOrd="0" presId="urn:microsoft.com/office/officeart/2005/8/layout/hierarchy4"/>
    <dgm:cxn modelId="{3C20295A-0F8F-4596-A4A9-29EFA40BB67C}" type="presParOf" srcId="{4EC0BFF8-59CB-4AE1-A895-04B3A60812FC}" destId="{41A5152E-7C1D-41C9-9470-4FD7BFCF1152}" srcOrd="1" destOrd="0" presId="urn:microsoft.com/office/officeart/2005/8/layout/hierarchy4"/>
    <dgm:cxn modelId="{067BA189-D18E-4F0D-ACD4-CF0F147E92AA}" type="presParOf" srcId="{4EC0BFF8-59CB-4AE1-A895-04B3A60812FC}" destId="{E89477A3-5DD7-4CAC-997A-4FDEA87E8D0B}" srcOrd="2" destOrd="0" presId="urn:microsoft.com/office/officeart/2005/8/layout/hierarchy4"/>
    <dgm:cxn modelId="{46062079-07B4-41C7-95A2-3B44E1119EFA}" type="presParOf" srcId="{E89477A3-5DD7-4CAC-997A-4FDEA87E8D0B}" destId="{04B18FA6-1B96-4A01-A342-6F5E941C3540}" srcOrd="0" destOrd="0" presId="urn:microsoft.com/office/officeart/2005/8/layout/hierarchy4"/>
    <dgm:cxn modelId="{F9F3C293-59B5-4CD2-9CF8-3C914C702B27}" type="presParOf" srcId="{04B18FA6-1B96-4A01-A342-6F5E941C3540}" destId="{2CE596E6-2202-4C03-9DDA-C45A67DE0E32}" srcOrd="0" destOrd="0" presId="urn:microsoft.com/office/officeart/2005/8/layout/hierarchy4"/>
    <dgm:cxn modelId="{018E78FB-EB5B-4B85-98A9-26AEDB375B93}" type="presParOf" srcId="{04B18FA6-1B96-4A01-A342-6F5E941C3540}" destId="{51815763-E126-484A-990A-173D09C6A193}" srcOrd="1" destOrd="0" presId="urn:microsoft.com/office/officeart/2005/8/layout/hierarchy4"/>
    <dgm:cxn modelId="{E73B9AE5-A361-44BE-9287-4B517E100C47}" type="presParOf" srcId="{FE737F0F-F986-4160-8260-2CAF837B9632}" destId="{BA8ADBA9-E847-48E5-8B06-FB23B74BA378}" srcOrd="1" destOrd="0" presId="urn:microsoft.com/office/officeart/2005/8/layout/hierarchy4"/>
    <dgm:cxn modelId="{D9589A32-C094-4D94-BABA-E6E6BCEB2642}" type="presParOf" srcId="{FE737F0F-F986-4160-8260-2CAF837B9632}" destId="{7C24A6B2-B2B5-4C88-A999-64FE853206E7}" srcOrd="2" destOrd="0" presId="urn:microsoft.com/office/officeart/2005/8/layout/hierarchy4"/>
    <dgm:cxn modelId="{DA9FA216-5749-43D5-AF70-B3CC631CB4FB}" type="presParOf" srcId="{7C24A6B2-B2B5-4C88-A999-64FE853206E7}" destId="{3F7895C2-588F-4466-B3AE-4F4D7C18695D}" srcOrd="0" destOrd="0" presId="urn:microsoft.com/office/officeart/2005/8/layout/hierarchy4"/>
    <dgm:cxn modelId="{380C429B-7266-46A1-9796-1F80ECCFE02C}" type="presParOf" srcId="{7C24A6B2-B2B5-4C88-A999-64FE853206E7}" destId="{81AFA7B7-4949-4EAF-A88D-DD86495018DF}" srcOrd="1" destOrd="0" presId="urn:microsoft.com/office/officeart/2005/8/layout/hierarchy4"/>
    <dgm:cxn modelId="{F388EB35-E8BA-4D56-97A0-243A9ABE36C0}" type="presParOf" srcId="{7C24A6B2-B2B5-4C88-A999-64FE853206E7}" destId="{9D8112FF-1029-49E3-9B51-2CF2FA607D83}" srcOrd="2" destOrd="0" presId="urn:microsoft.com/office/officeart/2005/8/layout/hierarchy4"/>
    <dgm:cxn modelId="{D4C0FA75-31AC-4A81-8FF4-6E40BDA54693}" type="presParOf" srcId="{9D8112FF-1029-49E3-9B51-2CF2FA607D83}" destId="{89AAD8AE-486D-4061-AFF7-249C1D17632E}" srcOrd="0" destOrd="0" presId="urn:microsoft.com/office/officeart/2005/8/layout/hierarchy4"/>
    <dgm:cxn modelId="{96C98186-58DE-492A-ACD4-4BCB8AA888C6}" type="presParOf" srcId="{89AAD8AE-486D-4061-AFF7-249C1D17632E}" destId="{D3DB860F-2576-4620-B82B-DB6A420C8BE2}" srcOrd="0" destOrd="0" presId="urn:microsoft.com/office/officeart/2005/8/layout/hierarchy4"/>
    <dgm:cxn modelId="{25E0E967-E69A-4B1E-8A1B-8F29AE481DEB}" type="presParOf" srcId="{89AAD8AE-486D-4061-AFF7-249C1D17632E}" destId="{B9D2F19A-D42B-44F4-826E-4BB335BC5E4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9D1333D-975B-4B94-B0C0-87227170F73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837ACD-B5F6-4959-B49E-8312F89836B0}">
      <dgm:prSet phldrT="[Текст]"/>
      <dgm:spPr/>
      <dgm:t>
        <a:bodyPr/>
        <a:lstStyle/>
        <a:p>
          <a:r>
            <a:rPr lang="uk-UA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dirty="0" smtClean="0">
              <a:latin typeface="Arial" panose="020B0604020202020204" pitchFamily="34" charset="0"/>
              <a:cs typeface="Arial" panose="020B0604020202020204" pitchFamily="34" charset="0"/>
            </a:rPr>
            <a:t>за діапазоном застосування </a:t>
          </a:r>
          <a:r>
            <a:rPr lang="uk-UA" b="0" i="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на:</a:t>
          </a:r>
          <a:endParaRPr lang="uk-UA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3A8768-13D4-4945-AA0C-32A517F9C018}" type="par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4568FC-B523-4449-BFB5-EDAD6E6F44EA}" type="sibTrans" cxnId="{496C91F5-BE7D-4852-ADCE-50D40D08BED6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000C3EF5-2DE9-4E18-BAC5-777EE47E61B2}">
      <dgm:prSet phldrT="[Текст]" custT="1"/>
      <dgm:spPr/>
      <dgm:t>
        <a:bodyPr/>
        <a:lstStyle/>
        <a:p>
          <a:r>
            <a:rPr lang="uk-UA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використовуються під час провадження тільки </a:t>
          </a:r>
          <a:r>
            <a:rPr lang="uk-UA" sz="22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окремих слідчих (судових) дій</a:t>
          </a:r>
          <a:r>
            <a:rPr lang="uk-UA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(допит на місці події, орієнтація на професійні навички </a:t>
          </a:r>
          <a:r>
            <a:rPr lang="uk-UA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обшукуваного</a:t>
          </a:r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тощо);</a:t>
          </a:r>
          <a:endParaRPr lang="uk-UA" sz="2200" noProof="0" dirty="0">
            <a:latin typeface="Times New Roman" pitchFamily="18" charset="0"/>
            <a:cs typeface="Times New Roman" pitchFamily="18" charset="0"/>
          </a:endParaRPr>
        </a:p>
      </dgm:t>
    </dgm:pt>
    <dgm:pt modelId="{C5A6F7E0-DF5F-45C4-BCC6-92465557CD2A}" type="par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A5F7CC29-78E8-4EB5-871B-B0D057C3EF3A}" type="sibTrans" cxnId="{6A394DD9-CE9E-4B01-B4C1-4B50B9C46C74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B8288E4A-EB5F-4708-8F83-5FB528C1AD23}">
      <dgm:prSet phldrT="[Текст]" custT="1"/>
      <dgm:spPr/>
      <dgm:t>
        <a:bodyPr/>
        <a:lstStyle/>
        <a:p>
          <a:r>
            <a:rPr lang="uk-UA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використовуються у </a:t>
          </a:r>
          <a:r>
            <a:rPr lang="uk-UA" sz="22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декількох (багатьох) процесуальних діях </a:t>
          </a:r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(постановка тих чи інших запитань, використання типових аналогів, аналіз слідів, предметів, їх ознак тощо);</a:t>
          </a:r>
          <a:endParaRPr lang="uk-UA" sz="2200" noProof="0" dirty="0">
            <a:latin typeface="Times New Roman" pitchFamily="18" charset="0"/>
            <a:cs typeface="Times New Roman" pitchFamily="18" charset="0"/>
          </a:endParaRPr>
        </a:p>
      </dgm:t>
    </dgm:pt>
    <dgm:pt modelId="{7F005EA3-1510-4A54-A00E-38DC6DC77E25}" type="par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470A291B-C1C0-425A-935F-E00810DEF7EB}" type="sibTrans" cxnId="{9BF6FA5A-DACA-4CD5-BA1E-EDFA7D0D3291}">
      <dgm:prSet/>
      <dgm:spPr/>
      <dgm:t>
        <a:bodyPr/>
        <a:lstStyle/>
        <a:p>
          <a:endParaRPr lang="uk-UA" noProof="0">
            <a:latin typeface="Times New Roman" pitchFamily="18" charset="0"/>
            <a:cs typeface="Times New Roman" pitchFamily="18" charset="0"/>
          </a:endParaRPr>
        </a:p>
      </dgm:t>
    </dgm:pt>
    <dgm:pt modelId="{3E4CF510-6C56-4ED0-8BD0-F16492A8CA04}" type="pres">
      <dgm:prSet presAssocID="{79D1333D-975B-4B94-B0C0-87227170F7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5A411D-E5C1-4C27-877A-61F5CC61CBB3}" type="pres">
      <dgm:prSet presAssocID="{61837ACD-B5F6-4959-B49E-8312F89836B0}" presName="root" presStyleCnt="0"/>
      <dgm:spPr/>
    </dgm:pt>
    <dgm:pt modelId="{15F0A61B-C779-48A9-98D0-A198F59DE91D}" type="pres">
      <dgm:prSet presAssocID="{61837ACD-B5F6-4959-B49E-8312F89836B0}" presName="rootComposite" presStyleCnt="0"/>
      <dgm:spPr/>
    </dgm:pt>
    <dgm:pt modelId="{A09357FE-806B-4893-95EF-86307DBE9C05}" type="pres">
      <dgm:prSet presAssocID="{61837ACD-B5F6-4959-B49E-8312F89836B0}" presName="rootText" presStyleLbl="node1" presStyleIdx="0" presStyleCnt="1" custScaleX="369189" custScaleY="151060"/>
      <dgm:spPr/>
      <dgm:t>
        <a:bodyPr/>
        <a:lstStyle/>
        <a:p>
          <a:endParaRPr lang="ru-RU"/>
        </a:p>
      </dgm:t>
    </dgm:pt>
    <dgm:pt modelId="{22396F28-4B87-450C-B082-6B06C77B6E86}" type="pres">
      <dgm:prSet presAssocID="{61837ACD-B5F6-4959-B49E-8312F89836B0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892939-46AF-4FF5-82BB-48B53FAA921D}" type="pres">
      <dgm:prSet presAssocID="{61837ACD-B5F6-4959-B49E-8312F89836B0}" presName="childShape" presStyleCnt="0"/>
      <dgm:spPr/>
    </dgm:pt>
    <dgm:pt modelId="{E3D9962F-3FB6-47C9-A1EC-7D0AB2FF88B2}" type="pres">
      <dgm:prSet presAssocID="{C5A6F7E0-DF5F-45C4-BCC6-92465557CD2A}" presName="Name13" presStyleLbl="parChTrans1D2" presStyleIdx="0" presStyleCnt="2" custSzX="316566" custSzY="1147827"/>
      <dgm:spPr/>
      <dgm:t>
        <a:bodyPr/>
        <a:lstStyle/>
        <a:p>
          <a:endParaRPr lang="ru-RU"/>
        </a:p>
      </dgm:t>
    </dgm:pt>
    <dgm:pt modelId="{2061E8FB-5C4A-48FC-AC28-9D652C776A9E}" type="pres">
      <dgm:prSet presAssocID="{000C3EF5-2DE9-4E18-BAC5-777EE47E61B2}" presName="childText" presStyleLbl="bgAcc1" presStyleIdx="0" presStyleCnt="2" custScaleX="464115" custScaleY="221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D1DAA-1290-4A4D-90BD-43D3DEB4AE17}" type="pres">
      <dgm:prSet presAssocID="{7F005EA3-1510-4A54-A00E-38DC6DC77E25}" presName="Name13" presStyleLbl="parChTrans1D2" presStyleIdx="1" presStyleCnt="2" custSzX="316566" custSzY="3522935"/>
      <dgm:spPr/>
      <dgm:t>
        <a:bodyPr/>
        <a:lstStyle/>
        <a:p>
          <a:endParaRPr lang="ru-RU"/>
        </a:p>
      </dgm:t>
    </dgm:pt>
    <dgm:pt modelId="{D3212698-27DC-4DEA-A79B-1CF34EFB6B8B}" type="pres">
      <dgm:prSet presAssocID="{B8288E4A-EB5F-4708-8F83-5FB528C1AD23}" presName="childText" presStyleLbl="bgAcc1" presStyleIdx="1" presStyleCnt="2" custScaleX="460782" custScaleY="221593" custLinFactNeighborY="33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394DD9-CE9E-4B01-B4C1-4B50B9C46C74}" srcId="{61837ACD-B5F6-4959-B49E-8312F89836B0}" destId="{000C3EF5-2DE9-4E18-BAC5-777EE47E61B2}" srcOrd="0" destOrd="0" parTransId="{C5A6F7E0-DF5F-45C4-BCC6-92465557CD2A}" sibTransId="{A5F7CC29-78E8-4EB5-871B-B0D057C3EF3A}"/>
    <dgm:cxn modelId="{496C91F5-BE7D-4852-ADCE-50D40D08BED6}" srcId="{79D1333D-975B-4B94-B0C0-87227170F73A}" destId="{61837ACD-B5F6-4959-B49E-8312F89836B0}" srcOrd="0" destOrd="0" parTransId="{5F3A8768-13D4-4945-AA0C-32A517F9C018}" sibTransId="{B84568FC-B523-4449-BFB5-EDAD6E6F44EA}"/>
    <dgm:cxn modelId="{9BF6FA5A-DACA-4CD5-BA1E-EDFA7D0D3291}" srcId="{61837ACD-B5F6-4959-B49E-8312F89836B0}" destId="{B8288E4A-EB5F-4708-8F83-5FB528C1AD23}" srcOrd="1" destOrd="0" parTransId="{7F005EA3-1510-4A54-A00E-38DC6DC77E25}" sibTransId="{470A291B-C1C0-425A-935F-E00810DEF7EB}"/>
    <dgm:cxn modelId="{29B8D480-79F7-479F-9D64-2272A3A4FF3E}" type="presOf" srcId="{000C3EF5-2DE9-4E18-BAC5-777EE47E61B2}" destId="{2061E8FB-5C4A-48FC-AC28-9D652C776A9E}" srcOrd="0" destOrd="0" presId="urn:microsoft.com/office/officeart/2005/8/layout/hierarchy3"/>
    <dgm:cxn modelId="{966ADED6-9415-4F8D-B0ED-5DACBAD554A7}" type="presOf" srcId="{61837ACD-B5F6-4959-B49E-8312F89836B0}" destId="{22396F28-4B87-450C-B082-6B06C77B6E86}" srcOrd="1" destOrd="0" presId="urn:microsoft.com/office/officeart/2005/8/layout/hierarchy3"/>
    <dgm:cxn modelId="{D26CD498-4CED-438A-8620-BA6319CEABAE}" type="presOf" srcId="{C5A6F7E0-DF5F-45C4-BCC6-92465557CD2A}" destId="{E3D9962F-3FB6-47C9-A1EC-7D0AB2FF88B2}" srcOrd="0" destOrd="0" presId="urn:microsoft.com/office/officeart/2005/8/layout/hierarchy3"/>
    <dgm:cxn modelId="{23F08B64-6B0D-4478-9DC8-D05D37BC916B}" type="presOf" srcId="{B8288E4A-EB5F-4708-8F83-5FB528C1AD23}" destId="{D3212698-27DC-4DEA-A79B-1CF34EFB6B8B}" srcOrd="0" destOrd="0" presId="urn:microsoft.com/office/officeart/2005/8/layout/hierarchy3"/>
    <dgm:cxn modelId="{73F417C0-D4C6-4922-860D-027D2C6EF4FC}" type="presOf" srcId="{7F005EA3-1510-4A54-A00E-38DC6DC77E25}" destId="{0FCD1DAA-1290-4A4D-90BD-43D3DEB4AE17}" srcOrd="0" destOrd="0" presId="urn:microsoft.com/office/officeart/2005/8/layout/hierarchy3"/>
    <dgm:cxn modelId="{36BB5337-1CEF-42B4-8C7D-4C5EB8A56C2A}" type="presOf" srcId="{79D1333D-975B-4B94-B0C0-87227170F73A}" destId="{3E4CF510-6C56-4ED0-8BD0-F16492A8CA04}" srcOrd="0" destOrd="0" presId="urn:microsoft.com/office/officeart/2005/8/layout/hierarchy3"/>
    <dgm:cxn modelId="{3670EABC-2D47-41BA-B3A5-56ECCD01F336}" type="presOf" srcId="{61837ACD-B5F6-4959-B49E-8312F89836B0}" destId="{A09357FE-806B-4893-95EF-86307DBE9C05}" srcOrd="0" destOrd="0" presId="urn:microsoft.com/office/officeart/2005/8/layout/hierarchy3"/>
    <dgm:cxn modelId="{5B985A6E-7FA9-44C8-81E2-1099A3408B09}" type="presParOf" srcId="{3E4CF510-6C56-4ED0-8BD0-F16492A8CA04}" destId="{BD5A411D-E5C1-4C27-877A-61F5CC61CBB3}" srcOrd="0" destOrd="0" presId="urn:microsoft.com/office/officeart/2005/8/layout/hierarchy3"/>
    <dgm:cxn modelId="{39662BD5-95E8-4485-9B65-6EE7D869F7AB}" type="presParOf" srcId="{BD5A411D-E5C1-4C27-877A-61F5CC61CBB3}" destId="{15F0A61B-C779-48A9-98D0-A198F59DE91D}" srcOrd="0" destOrd="0" presId="urn:microsoft.com/office/officeart/2005/8/layout/hierarchy3"/>
    <dgm:cxn modelId="{349825D4-FDD3-49A6-8196-693FCC83003D}" type="presParOf" srcId="{15F0A61B-C779-48A9-98D0-A198F59DE91D}" destId="{A09357FE-806B-4893-95EF-86307DBE9C05}" srcOrd="0" destOrd="0" presId="urn:microsoft.com/office/officeart/2005/8/layout/hierarchy3"/>
    <dgm:cxn modelId="{C00FDFDF-A4FF-4D3D-9391-1ABFB478C478}" type="presParOf" srcId="{15F0A61B-C779-48A9-98D0-A198F59DE91D}" destId="{22396F28-4B87-450C-B082-6B06C77B6E86}" srcOrd="1" destOrd="0" presId="urn:microsoft.com/office/officeart/2005/8/layout/hierarchy3"/>
    <dgm:cxn modelId="{7E43BCE4-79F6-497A-B2EA-D8092D9E60A4}" type="presParOf" srcId="{BD5A411D-E5C1-4C27-877A-61F5CC61CBB3}" destId="{11892939-46AF-4FF5-82BB-48B53FAA921D}" srcOrd="1" destOrd="0" presId="urn:microsoft.com/office/officeart/2005/8/layout/hierarchy3"/>
    <dgm:cxn modelId="{EAB3BBE4-B0AF-4E8D-AD33-866FB3660524}" type="presParOf" srcId="{11892939-46AF-4FF5-82BB-48B53FAA921D}" destId="{E3D9962F-3FB6-47C9-A1EC-7D0AB2FF88B2}" srcOrd="0" destOrd="0" presId="urn:microsoft.com/office/officeart/2005/8/layout/hierarchy3"/>
    <dgm:cxn modelId="{D45F2994-CC21-4177-9514-5EEDABAC7BA4}" type="presParOf" srcId="{11892939-46AF-4FF5-82BB-48B53FAA921D}" destId="{2061E8FB-5C4A-48FC-AC28-9D652C776A9E}" srcOrd="1" destOrd="0" presId="urn:microsoft.com/office/officeart/2005/8/layout/hierarchy3"/>
    <dgm:cxn modelId="{7C20D0A4-9049-4A6B-916D-756C780C0DA6}" type="presParOf" srcId="{11892939-46AF-4FF5-82BB-48B53FAA921D}" destId="{0FCD1DAA-1290-4A4D-90BD-43D3DEB4AE17}" srcOrd="2" destOrd="0" presId="urn:microsoft.com/office/officeart/2005/8/layout/hierarchy3"/>
    <dgm:cxn modelId="{C4D1E4C8-D908-462D-8CC9-EB4EE854120F}" type="presParOf" srcId="{11892939-46AF-4FF5-82BB-48B53FAA921D}" destId="{D3212698-27DC-4DEA-A79B-1CF34EFB6B8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CAE0D6-86D3-43AD-8D29-8645804CFEAF}">
      <dsp:nvSpPr>
        <dsp:cNvPr id="0" name=""/>
        <dsp:cNvSpPr/>
      </dsp:nvSpPr>
      <dsp:spPr>
        <a:xfrm>
          <a:off x="4442" y="32761"/>
          <a:ext cx="7549197" cy="78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>
              <a:latin typeface="Times New Roman" pitchFamily="18" charset="0"/>
              <a:cs typeface="Times New Roman" pitchFamily="18" charset="0"/>
            </a:rPr>
            <a:t>Структура криміналістичної тактики:</a:t>
          </a:r>
        </a:p>
      </dsp:txBody>
      <dsp:txXfrm>
        <a:off x="27384" y="55703"/>
        <a:ext cx="7503313" cy="737419"/>
      </dsp:txXfrm>
    </dsp:sp>
    <dsp:sp modelId="{086D180A-FA10-48B8-B89A-EFECC56557EE}">
      <dsp:nvSpPr>
        <dsp:cNvPr id="0" name=""/>
        <dsp:cNvSpPr/>
      </dsp:nvSpPr>
      <dsp:spPr>
        <a:xfrm>
          <a:off x="759362" y="816064"/>
          <a:ext cx="754919" cy="587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477"/>
              </a:lnTo>
              <a:lnTo>
                <a:pt x="754919" y="58747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4714F3-CA98-46D0-B0F3-C662E65FE995}">
      <dsp:nvSpPr>
        <dsp:cNvPr id="0" name=""/>
        <dsp:cNvSpPr/>
      </dsp:nvSpPr>
      <dsp:spPr>
        <a:xfrm>
          <a:off x="1514281" y="1011890"/>
          <a:ext cx="6039370" cy="78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>
              <a:latin typeface="Times New Roman" pitchFamily="18" charset="0"/>
              <a:cs typeface="Times New Roman" pitchFamily="18" charset="0"/>
            </a:rPr>
            <a:t>загальні положення (поняття і предмет криміналістичної тактики, її принципи, елементи планування і організація розслідування, вчення про криміналістичну версію та ін.);</a:t>
          </a:r>
          <a:endParaRPr lang="ru-RU" sz="1700" kern="1200">
            <a:latin typeface="Times New Roman" pitchFamily="18" charset="0"/>
            <a:cs typeface="Times New Roman" pitchFamily="18" charset="0"/>
          </a:endParaRPr>
        </a:p>
      </dsp:txBody>
      <dsp:txXfrm>
        <a:off x="1537223" y="1034832"/>
        <a:ext cx="5993486" cy="737419"/>
      </dsp:txXfrm>
    </dsp:sp>
    <dsp:sp modelId="{B2F48CBD-1EF0-4D85-B7C3-D3593C533E69}">
      <dsp:nvSpPr>
        <dsp:cNvPr id="0" name=""/>
        <dsp:cNvSpPr/>
      </dsp:nvSpPr>
      <dsp:spPr>
        <a:xfrm>
          <a:off x="759362" y="816064"/>
          <a:ext cx="754919" cy="1566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6607"/>
              </a:lnTo>
              <a:lnTo>
                <a:pt x="754919" y="15666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B7384-D4E4-47EF-A78F-FF89FFEAB693}">
      <dsp:nvSpPr>
        <dsp:cNvPr id="0" name=""/>
        <dsp:cNvSpPr/>
      </dsp:nvSpPr>
      <dsp:spPr>
        <a:xfrm>
          <a:off x="1514281" y="1991019"/>
          <a:ext cx="6039370" cy="78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>
              <a:latin typeface="Times New Roman" pitchFamily="18" charset="0"/>
              <a:cs typeface="Times New Roman" pitchFamily="18" charset="0"/>
            </a:rPr>
            <a:t>підгалузі (слідча тактика, судова тактика, тактика розшукової діяльності, тактика злочинної діяльності);</a:t>
          </a:r>
          <a:endParaRPr lang="ru-RU" sz="1700" kern="1200">
            <a:latin typeface="Times New Roman" pitchFamily="18" charset="0"/>
            <a:cs typeface="Times New Roman" pitchFamily="18" charset="0"/>
          </a:endParaRPr>
        </a:p>
      </dsp:txBody>
      <dsp:txXfrm>
        <a:off x="1537223" y="2013961"/>
        <a:ext cx="5993486" cy="737419"/>
      </dsp:txXfrm>
    </dsp:sp>
    <dsp:sp modelId="{52D580FC-2EA2-4EE3-9C18-4411343BB50D}">
      <dsp:nvSpPr>
        <dsp:cNvPr id="0" name=""/>
        <dsp:cNvSpPr/>
      </dsp:nvSpPr>
      <dsp:spPr>
        <a:xfrm>
          <a:off x="759362" y="816064"/>
          <a:ext cx="754919" cy="2545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736"/>
              </a:lnTo>
              <a:lnTo>
                <a:pt x="754919" y="254573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8A818-1C5B-4132-9B89-7152AC79F0D5}">
      <dsp:nvSpPr>
        <dsp:cNvPr id="0" name=""/>
        <dsp:cNvSpPr/>
      </dsp:nvSpPr>
      <dsp:spPr>
        <a:xfrm>
          <a:off x="1514281" y="2970149"/>
          <a:ext cx="6039370" cy="78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>
              <a:latin typeface="Times New Roman" pitchFamily="18" charset="0"/>
              <a:cs typeface="Times New Roman" pitchFamily="18" charset="0"/>
            </a:rPr>
            <a:t>окремі наукові теорії (теорія прийняття тактичних рішень, теорія слідчої ситуації, теорія систематизації тактичних прийомів та ін.).</a:t>
          </a:r>
          <a:endParaRPr lang="ru-RU" sz="1700" kern="1200">
            <a:latin typeface="Times New Roman" pitchFamily="18" charset="0"/>
            <a:cs typeface="Times New Roman" pitchFamily="18" charset="0"/>
          </a:endParaRPr>
        </a:p>
      </dsp:txBody>
      <dsp:txXfrm>
        <a:off x="1537223" y="2993091"/>
        <a:ext cx="5993486" cy="73741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357FE-806B-4893-95EF-86307DBE9C05}">
      <dsp:nvSpPr>
        <dsp:cNvPr id="0" name=""/>
        <dsp:cNvSpPr/>
      </dsp:nvSpPr>
      <dsp:spPr>
        <a:xfrm>
          <a:off x="246208" y="3081"/>
          <a:ext cx="5635951" cy="1153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 об'єктом спрямованості (або сфери реалізації) </a:t>
          </a:r>
          <a:r>
            <a:rPr lang="uk-UA" sz="25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на:</a:t>
          </a:r>
          <a:endParaRPr lang="uk-UA" sz="25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9979" y="36852"/>
        <a:ext cx="5568409" cy="1085481"/>
      </dsp:txXfrm>
    </dsp:sp>
    <dsp:sp modelId="{E3D9962F-3FB6-47C9-A1EC-7D0AB2FF88B2}">
      <dsp:nvSpPr>
        <dsp:cNvPr id="0" name=""/>
        <dsp:cNvSpPr/>
      </dsp:nvSpPr>
      <dsp:spPr>
        <a:xfrm>
          <a:off x="809803" y="1156105"/>
          <a:ext cx="563595" cy="1191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1095"/>
              </a:lnTo>
              <a:lnTo>
                <a:pt x="563595" y="119109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1E8FB-5C4A-48FC-AC28-9D652C776A9E}">
      <dsp:nvSpPr>
        <dsp:cNvPr id="0" name=""/>
        <dsp:cNvSpPr/>
      </dsp:nvSpPr>
      <dsp:spPr>
        <a:xfrm>
          <a:off x="1373398" y="1346927"/>
          <a:ext cx="6887680" cy="2000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спрямовані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4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здійснення впливу на людину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(постановка контрольних, </a:t>
          </a:r>
          <a:r>
            <a:rPr lang="uk-UA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нагадуючих</a:t>
          </a: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доповнюючих</a:t>
          </a: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інших запитань, демонстрація фотознімків та ін.); 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431992" y="1405521"/>
        <a:ext cx="6770492" cy="1883359"/>
      </dsp:txXfrm>
    </dsp:sp>
    <dsp:sp modelId="{0FCD1DAA-1290-4A4D-90BD-43D3DEB4AE17}">
      <dsp:nvSpPr>
        <dsp:cNvPr id="0" name=""/>
        <dsp:cNvSpPr/>
      </dsp:nvSpPr>
      <dsp:spPr>
        <a:xfrm>
          <a:off x="809803" y="1156105"/>
          <a:ext cx="563595" cy="348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2649"/>
              </a:lnTo>
              <a:lnTo>
                <a:pt x="563595" y="348264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12698-27DC-4DEA-A79B-1CF34EFB6B8B}">
      <dsp:nvSpPr>
        <dsp:cNvPr id="0" name=""/>
        <dsp:cNvSpPr/>
      </dsp:nvSpPr>
      <dsp:spPr>
        <a:xfrm>
          <a:off x="1373398" y="3541378"/>
          <a:ext cx="6887680" cy="21947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спрямовані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дослідження матеріального середовища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(аналіз слідів, предметів, їх ознак, розміщення, використання уявної реконструкції окремих елементів події та ін.);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437680" y="3605660"/>
        <a:ext cx="6759116" cy="206618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357FE-806B-4893-95EF-86307DBE9C05}">
      <dsp:nvSpPr>
        <dsp:cNvPr id="0" name=""/>
        <dsp:cNvSpPr/>
      </dsp:nvSpPr>
      <dsp:spPr>
        <a:xfrm>
          <a:off x="148190" y="1327"/>
          <a:ext cx="6571203" cy="1344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 характером інформації </a:t>
          </a:r>
          <a:r>
            <a:rPr lang="uk-UA" sz="28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</a:t>
          </a:r>
          <a:r>
            <a:rPr lang="uk-UA" sz="32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uk-UA" sz="32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565" y="40702"/>
        <a:ext cx="6492453" cy="1265610"/>
      </dsp:txXfrm>
    </dsp:sp>
    <dsp:sp modelId="{E3D9962F-3FB6-47C9-A1EC-7D0AB2FF88B2}">
      <dsp:nvSpPr>
        <dsp:cNvPr id="0" name=""/>
        <dsp:cNvSpPr/>
      </dsp:nvSpPr>
      <dsp:spPr>
        <a:xfrm>
          <a:off x="805310" y="1345687"/>
          <a:ext cx="657120" cy="1208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522"/>
              </a:lnTo>
              <a:lnTo>
                <a:pt x="657120" y="12085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1E8FB-5C4A-48FC-AC28-9D652C776A9E}">
      <dsp:nvSpPr>
        <dsp:cNvPr id="0" name=""/>
        <dsp:cNvSpPr/>
      </dsp:nvSpPr>
      <dsp:spPr>
        <a:xfrm>
          <a:off x="1462430" y="1568175"/>
          <a:ext cx="6608635" cy="19720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ґрунтуються на словесній інформації </a:t>
          </a: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(бесіда на сторонню тему, роз'яснення значення щиросердого розкаяння, постановка тих чи інших запитань тощо); 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520190" y="1625935"/>
        <a:ext cx="6493115" cy="1856549"/>
      </dsp:txXfrm>
    </dsp:sp>
    <dsp:sp modelId="{0FCD1DAA-1290-4A4D-90BD-43D3DEB4AE17}">
      <dsp:nvSpPr>
        <dsp:cNvPr id="0" name=""/>
        <dsp:cNvSpPr/>
      </dsp:nvSpPr>
      <dsp:spPr>
        <a:xfrm>
          <a:off x="805310" y="1345687"/>
          <a:ext cx="657120" cy="3404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4407"/>
              </a:lnTo>
              <a:lnTo>
                <a:pt x="657120" y="34044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12698-27DC-4DEA-A79B-1CF34EFB6B8B}">
      <dsp:nvSpPr>
        <dsp:cNvPr id="0" name=""/>
        <dsp:cNvSpPr/>
      </dsp:nvSpPr>
      <dsp:spPr>
        <a:xfrm>
          <a:off x="1462430" y="3764060"/>
          <a:ext cx="6561175" cy="19720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ґрунтуються на матеріалізованій інформації </a:t>
          </a: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(демонстрація доказів, різної наочної інформації та ін.).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520190" y="3821820"/>
        <a:ext cx="6445655" cy="185654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357FE-806B-4893-95EF-86307DBE9C05}">
      <dsp:nvSpPr>
        <dsp:cNvPr id="0" name=""/>
        <dsp:cNvSpPr/>
      </dsp:nvSpPr>
      <dsp:spPr>
        <a:xfrm>
          <a:off x="130489" y="1209"/>
          <a:ext cx="6609144" cy="1352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 функціональним призначенням </a:t>
          </a:r>
          <a:r>
            <a:rPr lang="uk-UA" sz="28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</a:t>
          </a:r>
          <a:r>
            <a:rPr lang="uk-UA" sz="32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uk-UA" sz="32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0091" y="40811"/>
        <a:ext cx="6529940" cy="1272918"/>
      </dsp:txXfrm>
    </dsp:sp>
    <dsp:sp modelId="{E3D9962F-3FB6-47C9-A1EC-7D0AB2FF88B2}">
      <dsp:nvSpPr>
        <dsp:cNvPr id="0" name=""/>
        <dsp:cNvSpPr/>
      </dsp:nvSpPr>
      <dsp:spPr>
        <a:xfrm>
          <a:off x="791404" y="1353331"/>
          <a:ext cx="660914" cy="1215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500"/>
              </a:lnTo>
              <a:lnTo>
                <a:pt x="660914" y="121550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1E8FB-5C4A-48FC-AC28-9D652C776A9E}">
      <dsp:nvSpPr>
        <dsp:cNvPr id="0" name=""/>
        <dsp:cNvSpPr/>
      </dsp:nvSpPr>
      <dsp:spPr>
        <a:xfrm>
          <a:off x="1452318" y="1577103"/>
          <a:ext cx="6646791" cy="198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Загальні</a:t>
          </a:r>
          <a:r>
            <a:rPr lang="uk-UA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ті, що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виходять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рамки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ізольованої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характерні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ряду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процесуальних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дій</a:t>
          </a:r>
          <a:endParaRPr lang="uk-UA" sz="28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510411" y="1635196"/>
        <a:ext cx="6530605" cy="1867269"/>
      </dsp:txXfrm>
    </dsp:sp>
    <dsp:sp modelId="{0FCD1DAA-1290-4A4D-90BD-43D3DEB4AE17}">
      <dsp:nvSpPr>
        <dsp:cNvPr id="0" name=""/>
        <dsp:cNvSpPr/>
      </dsp:nvSpPr>
      <dsp:spPr>
        <a:xfrm>
          <a:off x="791404" y="1353331"/>
          <a:ext cx="660914" cy="3423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3937"/>
              </a:lnTo>
              <a:lnTo>
                <a:pt x="660914" y="342393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12698-27DC-4DEA-A79B-1CF34EFB6B8B}">
      <dsp:nvSpPr>
        <dsp:cNvPr id="0" name=""/>
        <dsp:cNvSpPr/>
      </dsp:nvSpPr>
      <dsp:spPr>
        <a:xfrm>
          <a:off x="1452318" y="3785541"/>
          <a:ext cx="6599058" cy="198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Окремі</a:t>
          </a:r>
          <a:r>
            <a:rPr lang="uk-UA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властиві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внутрішньому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змісту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окремої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такої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дії</a:t>
          </a:r>
          <a:r>
            <a:rPr lang="uk-UA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28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510411" y="3843634"/>
        <a:ext cx="6482872" cy="186726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7B61C7-9D40-4A7A-AA65-C4D41D723757}">
      <dsp:nvSpPr>
        <dsp:cNvPr id="0" name=""/>
        <dsp:cNvSpPr/>
      </dsp:nvSpPr>
      <dsp:spPr>
        <a:xfrm>
          <a:off x="3217" y="2981"/>
          <a:ext cx="8709001" cy="9048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noProof="0" dirty="0" smtClean="0">
              <a:latin typeface="Times New Roman" pitchFamily="18" charset="0"/>
              <a:cs typeface="Times New Roman" pitchFamily="18" charset="0"/>
            </a:rPr>
            <a:t>Загальні функції тактичних прийомів:</a:t>
          </a:r>
          <a:endParaRPr lang="uk-UA" sz="40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29719" y="29483"/>
        <a:ext cx="8655997" cy="851850"/>
      </dsp:txXfrm>
    </dsp:sp>
    <dsp:sp modelId="{D7054182-01B9-46DF-BB9A-DDBAB61CFFCE}">
      <dsp:nvSpPr>
        <dsp:cNvPr id="0" name=""/>
        <dsp:cNvSpPr/>
      </dsp:nvSpPr>
      <dsp:spPr>
        <a:xfrm>
          <a:off x="3217" y="1100392"/>
          <a:ext cx="4178983" cy="2423869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i="1" kern="1200" noProof="0" smtClean="0">
              <a:latin typeface="Times New Roman" pitchFamily="18" charset="0"/>
              <a:cs typeface="Times New Roman" pitchFamily="18" charset="0"/>
            </a:rPr>
            <a:t>Пізнавальна функція</a:t>
          </a:r>
          <a:r>
            <a:rPr lang="uk-UA" sz="2900" b="0" i="0" kern="1200" noProof="0" smtClean="0">
              <a:latin typeface="Times New Roman" pitchFamily="18" charset="0"/>
              <a:cs typeface="Times New Roman" pitchFamily="18" charset="0"/>
            </a:rPr>
            <a:t> -пов’язана з одержанням доказової інформації при виконанні окремих процесуальних дій;</a:t>
          </a:r>
          <a:endParaRPr lang="uk-UA" sz="29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74210" y="1171385"/>
        <a:ext cx="4036997" cy="2281883"/>
      </dsp:txXfrm>
    </dsp:sp>
    <dsp:sp modelId="{2CE596E6-2202-4C03-9DDA-C45A67DE0E32}">
      <dsp:nvSpPr>
        <dsp:cNvPr id="0" name=""/>
        <dsp:cNvSpPr/>
      </dsp:nvSpPr>
      <dsp:spPr>
        <a:xfrm>
          <a:off x="3217" y="3716817"/>
          <a:ext cx="4178983" cy="2423869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1" kern="1200" noProof="0" smtClean="0">
              <a:latin typeface="Times New Roman" pitchFamily="18" charset="0"/>
              <a:cs typeface="Times New Roman" pitchFamily="18" charset="0"/>
            </a:rPr>
            <a:t>Комунікативна функція</a:t>
          </a:r>
          <a:r>
            <a:rPr lang="uk-UA" sz="2600" b="0" i="0" kern="1200" noProof="0" smtClean="0">
              <a:latin typeface="Times New Roman" pitchFamily="18" charset="0"/>
              <a:cs typeface="Times New Roman" pitchFamily="18" charset="0"/>
            </a:rPr>
            <a:t> -проявляється у процесі спілкування слідчого (судді) з іншими учасниками в межах процесуальної дії;</a:t>
          </a:r>
          <a:endParaRPr lang="uk-UA" sz="26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74210" y="3787810"/>
        <a:ext cx="4036997" cy="2281883"/>
      </dsp:txXfrm>
    </dsp:sp>
    <dsp:sp modelId="{3F7895C2-588F-4466-B3AE-4F4D7C18695D}">
      <dsp:nvSpPr>
        <dsp:cNvPr id="0" name=""/>
        <dsp:cNvSpPr/>
      </dsp:nvSpPr>
      <dsp:spPr>
        <a:xfrm>
          <a:off x="4533235" y="1100392"/>
          <a:ext cx="4178983" cy="2423869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i="1" kern="1200" noProof="0" dirty="0" smtClean="0">
              <a:latin typeface="Times New Roman" pitchFamily="18" charset="0"/>
              <a:cs typeface="Times New Roman" pitchFamily="18" charset="0"/>
            </a:rPr>
            <a:t>Прогностична функція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0" i="0" kern="1200" noProof="0" dirty="0" smtClean="0">
              <a:latin typeface="Times New Roman" pitchFamily="18" charset="0"/>
              <a:cs typeface="Times New Roman" pitchFamily="18" charset="0"/>
            </a:rPr>
            <a:t> - дозволяє слідчому (судді) правильно обрати ті чи інші способи дії;</a:t>
          </a:r>
          <a:endParaRPr lang="uk-UA" sz="29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4604228" y="1171385"/>
        <a:ext cx="4036997" cy="2281883"/>
      </dsp:txXfrm>
    </dsp:sp>
    <dsp:sp modelId="{D3DB860F-2576-4620-B82B-DB6A420C8BE2}">
      <dsp:nvSpPr>
        <dsp:cNvPr id="0" name=""/>
        <dsp:cNvSpPr/>
      </dsp:nvSpPr>
      <dsp:spPr>
        <a:xfrm>
          <a:off x="4533235" y="3716817"/>
          <a:ext cx="4178983" cy="2423869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1" kern="1200" noProof="0" dirty="0" smtClean="0">
              <a:latin typeface="Times New Roman" pitchFamily="18" charset="0"/>
              <a:cs typeface="Times New Roman" pitchFamily="18" charset="0"/>
            </a:rPr>
            <a:t>Регулятивна функція</a:t>
          </a:r>
          <a:r>
            <a:rPr lang="uk-UA" sz="2600" b="0" i="0" kern="1200" noProof="0" dirty="0" smtClean="0">
              <a:latin typeface="Times New Roman" pitchFamily="18" charset="0"/>
              <a:cs typeface="Times New Roman" pitchFamily="18" charset="0"/>
            </a:rPr>
            <a:t> - припускає можливість виявляти їх вплив на слідчу ситуацію і ситуацію процесуальної дії, змінювати їх.</a:t>
          </a:r>
          <a:endParaRPr lang="uk-UA" sz="26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4604228" y="3787810"/>
        <a:ext cx="4036997" cy="228188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1906A-E3BE-4190-AE42-8311283E8FB1}">
      <dsp:nvSpPr>
        <dsp:cNvPr id="0" name=""/>
        <dsp:cNvSpPr/>
      </dsp:nvSpPr>
      <dsp:spPr>
        <a:xfrm>
          <a:off x="295033" y="1147"/>
          <a:ext cx="7639532" cy="952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i="0" kern="1200" dirty="0" err="1">
              <a:latin typeface="Times New Roman" pitchFamily="18" charset="0"/>
              <a:cs typeface="Times New Roman" pitchFamily="18" charset="0"/>
            </a:rPr>
            <a:t>Прогностична</a:t>
          </a:r>
          <a:r>
            <a:rPr lang="ru-RU" sz="3100" b="1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100" b="1" i="0" kern="120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3100" b="1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100" b="1" i="0" kern="1200" dirty="0" err="1">
              <a:latin typeface="Times New Roman" pitchFamily="18" charset="0"/>
              <a:cs typeface="Times New Roman" pitchFamily="18" charset="0"/>
            </a:rPr>
            <a:t>охоплює</a:t>
          </a:r>
          <a:r>
            <a:rPr lang="ru-RU" sz="3100" b="1" i="0" kern="1200" dirty="0">
              <a:latin typeface="Times New Roman" pitchFamily="18" charset="0"/>
              <a:cs typeface="Times New Roman" pitchFamily="18" charset="0"/>
            </a:rPr>
            <a:t> три </a:t>
          </a:r>
          <a:r>
            <a:rPr lang="ru-RU" sz="3100" b="1" i="0" kern="1200" dirty="0" err="1">
              <a:latin typeface="Times New Roman" pitchFamily="18" charset="0"/>
              <a:cs typeface="Times New Roman" pitchFamily="18" charset="0"/>
            </a:rPr>
            <a:t>основних</a:t>
          </a:r>
          <a:r>
            <a:rPr lang="ru-RU" sz="3100" b="1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100" b="1" i="0" kern="1200" dirty="0" err="1">
              <a:latin typeface="Times New Roman" pitchFamily="18" charset="0"/>
              <a:cs typeface="Times New Roman" pitchFamily="18" charset="0"/>
            </a:rPr>
            <a:t>напрями</a:t>
          </a:r>
          <a:r>
            <a:rPr lang="ru-RU" sz="3100" b="1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100" b="1" i="0" kern="1200" dirty="0" err="1">
              <a:latin typeface="Times New Roman" pitchFamily="18" charset="0"/>
              <a:cs typeface="Times New Roman" pitchFamily="18" charset="0"/>
            </a:rPr>
            <a:t>передбачення</a:t>
          </a:r>
          <a:r>
            <a:rPr lang="ru-RU" sz="3100" b="1" i="0" kern="1200" dirty="0">
              <a:latin typeface="Times New Roman" pitchFamily="18" charset="0"/>
              <a:cs typeface="Times New Roman" pitchFamily="18" charset="0"/>
            </a:rPr>
            <a:t>:</a:t>
          </a:r>
          <a:endParaRPr lang="ru-RU" sz="3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2926" y="29040"/>
        <a:ext cx="7583746" cy="896565"/>
      </dsp:txXfrm>
    </dsp:sp>
    <dsp:sp modelId="{E563BE08-D9F2-4A37-8BF2-951FF048EF6B}">
      <dsp:nvSpPr>
        <dsp:cNvPr id="0" name=""/>
        <dsp:cNvSpPr/>
      </dsp:nvSpPr>
      <dsp:spPr>
        <a:xfrm>
          <a:off x="1058986" y="953498"/>
          <a:ext cx="763953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763953" y="71426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128D8-24FB-4F2A-BF26-4708DEE1F119}">
      <dsp:nvSpPr>
        <dsp:cNvPr id="0" name=""/>
        <dsp:cNvSpPr/>
      </dsp:nvSpPr>
      <dsp:spPr>
        <a:xfrm>
          <a:off x="1822940" y="1191586"/>
          <a:ext cx="6111626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0" i="0" kern="1200">
              <a:latin typeface="Times New Roman" pitchFamily="18" charset="0"/>
              <a:cs typeface="Times New Roman" pitchFamily="18" charset="0"/>
            </a:rPr>
            <a:t>1) власних дій слідчим;</a:t>
          </a:r>
          <a:endParaRPr lang="ru-RU" sz="3100" kern="1200">
            <a:latin typeface="Times New Roman" pitchFamily="18" charset="0"/>
            <a:cs typeface="Times New Roman" pitchFamily="18" charset="0"/>
          </a:endParaRPr>
        </a:p>
      </dsp:txBody>
      <dsp:txXfrm>
        <a:off x="1850833" y="1219479"/>
        <a:ext cx="6055840" cy="896565"/>
      </dsp:txXfrm>
    </dsp:sp>
    <dsp:sp modelId="{30C849B5-F09B-438C-9413-337F2B261769}">
      <dsp:nvSpPr>
        <dsp:cNvPr id="0" name=""/>
        <dsp:cNvSpPr/>
      </dsp:nvSpPr>
      <dsp:spPr>
        <a:xfrm>
          <a:off x="1058986" y="953498"/>
          <a:ext cx="763953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763953" y="190470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5E997-643D-4CBB-B94E-B9ADF6D9DA6C}">
      <dsp:nvSpPr>
        <dsp:cNvPr id="0" name=""/>
        <dsp:cNvSpPr/>
      </dsp:nvSpPr>
      <dsp:spPr>
        <a:xfrm>
          <a:off x="1822940" y="2382025"/>
          <a:ext cx="6111626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0" i="0" kern="1200">
              <a:latin typeface="Times New Roman" pitchFamily="18" charset="0"/>
              <a:cs typeface="Times New Roman" pitchFamily="18" charset="0"/>
            </a:rPr>
            <a:t>2) дій інших учасників процесу розслідування;</a:t>
          </a:r>
          <a:endParaRPr lang="ru-RU" sz="3100" kern="1200">
            <a:latin typeface="Times New Roman" pitchFamily="18" charset="0"/>
            <a:cs typeface="Times New Roman" pitchFamily="18" charset="0"/>
          </a:endParaRPr>
        </a:p>
      </dsp:txBody>
      <dsp:txXfrm>
        <a:off x="1850833" y="2409918"/>
        <a:ext cx="6055840" cy="896565"/>
      </dsp:txXfrm>
    </dsp:sp>
    <dsp:sp modelId="{CFC2E435-B4C8-4239-9A95-C244ED3405E4}">
      <dsp:nvSpPr>
        <dsp:cNvPr id="0" name=""/>
        <dsp:cNvSpPr/>
      </dsp:nvSpPr>
      <dsp:spPr>
        <a:xfrm>
          <a:off x="1058986" y="953498"/>
          <a:ext cx="763953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763953" y="309514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291C0-62A2-49D6-96C6-CE1653B46444}">
      <dsp:nvSpPr>
        <dsp:cNvPr id="0" name=""/>
        <dsp:cNvSpPr/>
      </dsp:nvSpPr>
      <dsp:spPr>
        <a:xfrm>
          <a:off x="1822940" y="3572464"/>
          <a:ext cx="6111626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0" i="0" kern="1200">
              <a:latin typeface="Times New Roman" pitchFamily="18" charset="0"/>
              <a:cs typeface="Times New Roman" pitchFamily="18" charset="0"/>
            </a:rPr>
            <a:t>3) можливості управління здійснюваною діяльністю.</a:t>
          </a:r>
          <a:endParaRPr lang="ru-RU" sz="3100" kern="1200">
            <a:latin typeface="Times New Roman" pitchFamily="18" charset="0"/>
            <a:cs typeface="Times New Roman" pitchFamily="18" charset="0"/>
          </a:endParaRPr>
        </a:p>
      </dsp:txBody>
      <dsp:txXfrm>
        <a:off x="1850833" y="3600357"/>
        <a:ext cx="6055840" cy="89656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1906A-E3BE-4190-AE42-8311283E8FB1}">
      <dsp:nvSpPr>
        <dsp:cNvPr id="0" name=""/>
        <dsp:cNvSpPr/>
      </dsp:nvSpPr>
      <dsp:spPr>
        <a:xfrm>
          <a:off x="77759" y="24"/>
          <a:ext cx="7735842" cy="11621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err="1" smtClean="0">
              <a:latin typeface="Times New Roman" pitchFamily="18" charset="0"/>
              <a:cs typeface="Times New Roman" pitchFamily="18" charset="0"/>
            </a:rPr>
            <a:t>Комунікативна</a:t>
          </a: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kern="120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2800" b="1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kern="1200" dirty="0" err="1" smtClean="0">
              <a:latin typeface="Times New Roman" pitchFamily="18" charset="0"/>
              <a:cs typeface="Times New Roman" pitchFamily="18" charset="0"/>
            </a:rPr>
            <a:t>охоплює</a:t>
          </a:r>
          <a:endParaRPr lang="ru-RU" sz="2800" b="1" i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kern="1200" dirty="0" err="1" smtClean="0"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i="0" kern="1200" dirty="0" err="1" smtClean="0">
              <a:latin typeface="Times New Roman" pitchFamily="18" charset="0"/>
              <a:cs typeface="Times New Roman" pitchFamily="18" charset="0"/>
            </a:rPr>
            <a:t>напрями</a:t>
          </a: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1797" y="34062"/>
        <a:ext cx="7667766" cy="1094069"/>
      </dsp:txXfrm>
    </dsp:sp>
    <dsp:sp modelId="{E563BE08-D9F2-4A37-8BF2-951FF048EF6B}">
      <dsp:nvSpPr>
        <dsp:cNvPr id="0" name=""/>
        <dsp:cNvSpPr/>
      </dsp:nvSpPr>
      <dsp:spPr>
        <a:xfrm>
          <a:off x="851343" y="1162169"/>
          <a:ext cx="773584" cy="718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408"/>
              </a:lnTo>
              <a:lnTo>
                <a:pt x="773584" y="71840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128D8-24FB-4F2A-BF26-4708DEE1F119}">
      <dsp:nvSpPr>
        <dsp:cNvPr id="0" name=""/>
        <dsp:cNvSpPr/>
      </dsp:nvSpPr>
      <dsp:spPr>
        <a:xfrm>
          <a:off x="1624927" y="1401639"/>
          <a:ext cx="6689759" cy="957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психологічного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контакту;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52982" y="1429694"/>
        <a:ext cx="6633649" cy="901768"/>
      </dsp:txXfrm>
    </dsp:sp>
    <dsp:sp modelId="{30C849B5-F09B-438C-9413-337F2B261769}">
      <dsp:nvSpPr>
        <dsp:cNvPr id="0" name=""/>
        <dsp:cNvSpPr/>
      </dsp:nvSpPr>
      <dsp:spPr>
        <a:xfrm>
          <a:off x="851343" y="1162169"/>
          <a:ext cx="773584" cy="191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5756"/>
              </a:lnTo>
              <a:lnTo>
                <a:pt x="773584" y="191575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5E997-643D-4CBB-B94E-B9ADF6D9DA6C}">
      <dsp:nvSpPr>
        <dsp:cNvPr id="0" name=""/>
        <dsp:cNvSpPr/>
      </dsp:nvSpPr>
      <dsp:spPr>
        <a:xfrm>
          <a:off x="1624927" y="2598986"/>
          <a:ext cx="6689759" cy="957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керування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спілкуванням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з боку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слідчого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судді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52982" y="2627041"/>
        <a:ext cx="6633649" cy="901768"/>
      </dsp:txXfrm>
    </dsp:sp>
    <dsp:sp modelId="{CFC2E435-B4C8-4239-9A95-C244ED3405E4}">
      <dsp:nvSpPr>
        <dsp:cNvPr id="0" name=""/>
        <dsp:cNvSpPr/>
      </dsp:nvSpPr>
      <dsp:spPr>
        <a:xfrm>
          <a:off x="851343" y="1162169"/>
          <a:ext cx="773584" cy="3113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103"/>
              </a:lnTo>
              <a:lnTo>
                <a:pt x="773584" y="311310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291C0-62A2-49D6-96C6-CE1653B46444}">
      <dsp:nvSpPr>
        <dsp:cNvPr id="0" name=""/>
        <dsp:cNvSpPr/>
      </dsp:nvSpPr>
      <dsp:spPr>
        <a:xfrm>
          <a:off x="1624927" y="3796334"/>
          <a:ext cx="6689759" cy="957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психологічного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підозрюваного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обвинувачуваного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свідка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особу в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latin typeface="Times New Roman" pitchFamily="18" charset="0"/>
              <a:cs typeface="Times New Roman" pitchFamily="18" charset="0"/>
            </a:rPr>
            <a:t>спілкування</a:t>
          </a:r>
          <a:r>
            <a:rPr lang="ru-RU" sz="23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52982" y="3824389"/>
        <a:ext cx="6633649" cy="901768"/>
      </dsp:txXfrm>
    </dsp:sp>
    <dsp:sp modelId="{AD880F13-A9B0-4DBE-8F54-4FB97A3D7EC2}">
      <dsp:nvSpPr>
        <dsp:cNvPr id="0" name=""/>
        <dsp:cNvSpPr/>
      </dsp:nvSpPr>
      <dsp:spPr>
        <a:xfrm>
          <a:off x="851343" y="1162169"/>
          <a:ext cx="773584" cy="4310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0451"/>
              </a:lnTo>
              <a:lnTo>
                <a:pt x="773584" y="431045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93B3DE-3CEF-4EAE-85DD-B0E4E76E1CD0}">
      <dsp:nvSpPr>
        <dsp:cNvPr id="0" name=""/>
        <dsp:cNvSpPr/>
      </dsp:nvSpPr>
      <dsp:spPr>
        <a:xfrm>
          <a:off x="1624927" y="4993681"/>
          <a:ext cx="6646570" cy="957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4)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одержання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слідчим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суддею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необхідної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спілкування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52982" y="5021736"/>
        <a:ext cx="6590460" cy="90176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1906A-E3BE-4190-AE42-8311283E8FB1}">
      <dsp:nvSpPr>
        <dsp:cNvPr id="0" name=""/>
        <dsp:cNvSpPr/>
      </dsp:nvSpPr>
      <dsp:spPr>
        <a:xfrm>
          <a:off x="1493" y="112989"/>
          <a:ext cx="8389458" cy="1260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0" kern="1200" noProof="0" dirty="0" smtClean="0">
              <a:latin typeface="Times New Roman" pitchFamily="18" charset="0"/>
              <a:cs typeface="Times New Roman" pitchFamily="18" charset="0"/>
            </a:rPr>
            <a:t>Окремі функції тактичних прийомів</a:t>
          </a:r>
          <a:endParaRPr lang="uk-UA" sz="2800" b="1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38407" y="149903"/>
        <a:ext cx="8315630" cy="1186509"/>
      </dsp:txXfrm>
    </dsp:sp>
    <dsp:sp modelId="{CFC2E435-B4C8-4239-9A95-C244ED3405E4}">
      <dsp:nvSpPr>
        <dsp:cNvPr id="0" name=""/>
        <dsp:cNvSpPr/>
      </dsp:nvSpPr>
      <dsp:spPr>
        <a:xfrm>
          <a:off x="840439" y="1373327"/>
          <a:ext cx="838945" cy="236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2484"/>
              </a:lnTo>
              <a:lnTo>
                <a:pt x="838945" y="236248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291C0-62A2-49D6-96C6-CE1653B46444}">
      <dsp:nvSpPr>
        <dsp:cNvPr id="0" name=""/>
        <dsp:cNvSpPr/>
      </dsp:nvSpPr>
      <dsp:spPr>
        <a:xfrm>
          <a:off x="1679385" y="1633030"/>
          <a:ext cx="6187358" cy="42055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являють собою диференціацію тих чи інших загальних функцій, пов'язану зі специфікою слідчої чи судової дії (огляду місця події, обшуку, пред'явлення для впізнання, допиту тощо).</a:t>
          </a:r>
          <a:endParaRPr lang="uk-UA" sz="2300" b="1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802562" y="1756207"/>
        <a:ext cx="5941004" cy="395921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1906A-E3BE-4190-AE42-8311283E8FB1}">
      <dsp:nvSpPr>
        <dsp:cNvPr id="0" name=""/>
        <dsp:cNvSpPr/>
      </dsp:nvSpPr>
      <dsp:spPr>
        <a:xfrm>
          <a:off x="1728" y="588528"/>
          <a:ext cx="8353048" cy="11671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допиту</a:t>
          </a:r>
          <a:r>
            <a:rPr lang="ru-RU" sz="2400" b="1" i="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загальні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функції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тактичних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прийомів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b="1" i="0" u="sng" kern="1200" dirty="0" err="1" smtClean="0">
              <a:latin typeface="Times New Roman" pitchFamily="18" charset="0"/>
              <a:cs typeface="Times New Roman" pitchFamily="18" charset="0"/>
            </a:rPr>
            <a:t>пізнавальна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2400" b="1" i="0" u="sng" kern="1200" dirty="0" err="1" smtClean="0">
              <a:latin typeface="Times New Roman" pitchFamily="18" charset="0"/>
              <a:cs typeface="Times New Roman" pitchFamily="18" charset="0"/>
            </a:rPr>
            <a:t>комунікативна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знаходять</a:t>
          </a:r>
          <a:r>
            <a:rPr lang="ru-RU" sz="2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свій</a:t>
          </a:r>
          <a:r>
            <a:rPr lang="ru-RU" sz="2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прояв</a:t>
          </a:r>
          <a:r>
            <a:rPr lang="ru-RU" sz="2400" b="1" i="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в таких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latin typeface="Times New Roman" pitchFamily="18" charset="0"/>
              <a:cs typeface="Times New Roman" pitchFamily="18" charset="0"/>
            </a:rPr>
            <a:t>функціях</a:t>
          </a: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, як: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912" y="622712"/>
        <a:ext cx="8284680" cy="1098749"/>
      </dsp:txXfrm>
    </dsp:sp>
    <dsp:sp modelId="{E563BE08-D9F2-4A37-8BF2-951FF048EF6B}">
      <dsp:nvSpPr>
        <dsp:cNvPr id="0" name=""/>
        <dsp:cNvSpPr/>
      </dsp:nvSpPr>
      <dsp:spPr>
        <a:xfrm>
          <a:off x="837033" y="1755645"/>
          <a:ext cx="835304" cy="721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481"/>
              </a:lnTo>
              <a:lnTo>
                <a:pt x="835304" y="72148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128D8-24FB-4F2A-BF26-4708DEE1F119}">
      <dsp:nvSpPr>
        <dsp:cNvPr id="0" name=""/>
        <dsp:cNvSpPr/>
      </dsp:nvSpPr>
      <dsp:spPr>
        <a:xfrm>
          <a:off x="1672338" y="1996139"/>
          <a:ext cx="6718378" cy="961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23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викриття</a:t>
          </a:r>
          <a:r>
            <a:rPr lang="ru-RU" sz="23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викриття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неправдивої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заяви про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алібі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обмови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самообмови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);  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00513" y="2024314"/>
        <a:ext cx="6662028" cy="905625"/>
      </dsp:txXfrm>
    </dsp:sp>
    <dsp:sp modelId="{30C849B5-F09B-438C-9413-337F2B261769}">
      <dsp:nvSpPr>
        <dsp:cNvPr id="0" name=""/>
        <dsp:cNvSpPr/>
      </dsp:nvSpPr>
      <dsp:spPr>
        <a:xfrm>
          <a:off x="837033" y="1755645"/>
          <a:ext cx="835304" cy="1923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3951"/>
              </a:lnTo>
              <a:lnTo>
                <a:pt x="835304" y="192395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5E997-643D-4CBB-B94E-B9ADF6D9DA6C}">
      <dsp:nvSpPr>
        <dsp:cNvPr id="0" name=""/>
        <dsp:cNvSpPr/>
      </dsp:nvSpPr>
      <dsp:spPr>
        <a:xfrm>
          <a:off x="1672338" y="3198609"/>
          <a:ext cx="6718378" cy="961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спонукання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актуалізація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пам'яті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забутого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стимулювання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дачі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показань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 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00513" y="3226784"/>
        <a:ext cx="6662028" cy="905625"/>
      </dsp:txXfrm>
    </dsp:sp>
    <dsp:sp modelId="{CFC2E435-B4C8-4239-9A95-C244ED3405E4}">
      <dsp:nvSpPr>
        <dsp:cNvPr id="0" name=""/>
        <dsp:cNvSpPr/>
      </dsp:nvSpPr>
      <dsp:spPr>
        <a:xfrm>
          <a:off x="837033" y="1755645"/>
          <a:ext cx="835304" cy="3126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6421"/>
              </a:lnTo>
              <a:lnTo>
                <a:pt x="835304" y="312642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291C0-62A2-49D6-96C6-CE1653B46444}">
      <dsp:nvSpPr>
        <dsp:cNvPr id="0" name=""/>
        <dsp:cNvSpPr/>
      </dsp:nvSpPr>
      <dsp:spPr>
        <a:xfrm>
          <a:off x="1672338" y="4401079"/>
          <a:ext cx="6718378" cy="961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корекції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усунення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перекручень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добросовісній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помилці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уточнення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показань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усунення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суперечностей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 них).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00513" y="4429254"/>
        <a:ext cx="6662028" cy="90562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1906A-E3BE-4190-AE42-8311283E8FB1}">
      <dsp:nvSpPr>
        <dsp:cNvPr id="0" name=""/>
        <dsp:cNvSpPr/>
      </dsp:nvSpPr>
      <dsp:spPr>
        <a:xfrm>
          <a:off x="682615" y="3072"/>
          <a:ext cx="6667348" cy="1001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</a:t>
          </a: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час </a:t>
          </a:r>
          <a:r>
            <a:rPr lang="ru-RU" sz="28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обшуку</a:t>
          </a:r>
          <a:r>
            <a:rPr lang="ru-RU" sz="2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як </a:t>
          </a:r>
          <a:r>
            <a:rPr lang="ru-RU" sz="2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окремі</a:t>
          </a: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функції</a:t>
          </a: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бути </a:t>
          </a:r>
          <a:r>
            <a:rPr lang="ru-RU" sz="2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розглянуті</a:t>
          </a: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1952" y="32409"/>
        <a:ext cx="6608674" cy="942953"/>
      </dsp:txXfrm>
    </dsp:sp>
    <dsp:sp modelId="{E563BE08-D9F2-4A37-8BF2-951FF048EF6B}">
      <dsp:nvSpPr>
        <dsp:cNvPr id="0" name=""/>
        <dsp:cNvSpPr/>
      </dsp:nvSpPr>
      <dsp:spPr>
        <a:xfrm>
          <a:off x="1349350" y="1004700"/>
          <a:ext cx="666734" cy="619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180"/>
              </a:lnTo>
              <a:lnTo>
                <a:pt x="666734" y="61918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128D8-24FB-4F2A-BF26-4708DEE1F119}">
      <dsp:nvSpPr>
        <dsp:cNvPr id="0" name=""/>
        <dsp:cNvSpPr/>
      </dsp:nvSpPr>
      <dsp:spPr>
        <a:xfrm>
          <a:off x="2016085" y="1211093"/>
          <a:ext cx="5765753" cy="825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діагностична</a:t>
          </a:r>
          <a:r>
            <a:rPr lang="ru-RU" sz="23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пов'язана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визначенням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добровільності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видачі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об'єктів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0265" y="1235273"/>
        <a:ext cx="5717393" cy="777213"/>
      </dsp:txXfrm>
    </dsp:sp>
    <dsp:sp modelId="{30C849B5-F09B-438C-9413-337F2B261769}">
      <dsp:nvSpPr>
        <dsp:cNvPr id="0" name=""/>
        <dsp:cNvSpPr/>
      </dsp:nvSpPr>
      <dsp:spPr>
        <a:xfrm>
          <a:off x="1349350" y="1004700"/>
          <a:ext cx="666734" cy="1651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147"/>
              </a:lnTo>
              <a:lnTo>
                <a:pt x="666734" y="165114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5E997-643D-4CBB-B94E-B9ADF6D9DA6C}">
      <dsp:nvSpPr>
        <dsp:cNvPr id="0" name=""/>
        <dsp:cNvSpPr/>
      </dsp:nvSpPr>
      <dsp:spPr>
        <a:xfrm>
          <a:off x="2016085" y="2243060"/>
          <a:ext cx="5765753" cy="825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пошукова</a:t>
          </a:r>
          <a:r>
            <a:rPr lang="ru-RU" sz="23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(дозволить обрати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напрямок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пошуку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виявити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те,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шукають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0265" y="2267240"/>
        <a:ext cx="5717393" cy="777213"/>
      </dsp:txXfrm>
    </dsp:sp>
    <dsp:sp modelId="{CFC2E435-B4C8-4239-9A95-C244ED3405E4}">
      <dsp:nvSpPr>
        <dsp:cNvPr id="0" name=""/>
        <dsp:cNvSpPr/>
      </dsp:nvSpPr>
      <dsp:spPr>
        <a:xfrm>
          <a:off x="1349350" y="1004700"/>
          <a:ext cx="666734" cy="2683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3114"/>
              </a:lnTo>
              <a:lnTo>
                <a:pt x="666734" y="268311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291C0-62A2-49D6-96C6-CE1653B46444}">
      <dsp:nvSpPr>
        <dsp:cNvPr id="0" name=""/>
        <dsp:cNvSpPr/>
      </dsp:nvSpPr>
      <dsp:spPr>
        <a:xfrm>
          <a:off x="2016085" y="3275027"/>
          <a:ext cx="5765753" cy="825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усунення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протидії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особи, яку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обшукують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3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40265" y="3299207"/>
        <a:ext cx="5717393" cy="777213"/>
      </dsp:txXfrm>
    </dsp:sp>
    <dsp:sp modelId="{AD880F13-A9B0-4DBE-8F54-4FB97A3D7EC2}">
      <dsp:nvSpPr>
        <dsp:cNvPr id="0" name=""/>
        <dsp:cNvSpPr/>
      </dsp:nvSpPr>
      <dsp:spPr>
        <a:xfrm>
          <a:off x="1349350" y="1004700"/>
          <a:ext cx="666734" cy="371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5081"/>
              </a:lnTo>
              <a:lnTo>
                <a:pt x="666734" y="371508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93B3DE-3CEF-4EAE-85DD-B0E4E76E1CD0}">
      <dsp:nvSpPr>
        <dsp:cNvPr id="0" name=""/>
        <dsp:cNvSpPr/>
      </dsp:nvSpPr>
      <dsp:spPr>
        <a:xfrm>
          <a:off x="2016085" y="4306994"/>
          <a:ext cx="5728529" cy="825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стимулювання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особи, яку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обшукують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до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спілкування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3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0265" y="4331174"/>
        <a:ext cx="5680169" cy="777213"/>
      </dsp:txXfrm>
    </dsp:sp>
    <dsp:sp modelId="{21FCBD78-6B57-4670-A9E9-7B3D0B151323}">
      <dsp:nvSpPr>
        <dsp:cNvPr id="0" name=""/>
        <dsp:cNvSpPr/>
      </dsp:nvSpPr>
      <dsp:spPr>
        <a:xfrm>
          <a:off x="1349350" y="1004700"/>
          <a:ext cx="666734" cy="4747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7048"/>
              </a:lnTo>
              <a:lnTo>
                <a:pt x="666734" y="474704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D7E915-3E50-4BDA-BDBF-BCBED5983745}">
      <dsp:nvSpPr>
        <dsp:cNvPr id="0" name=""/>
        <dsp:cNvSpPr/>
      </dsp:nvSpPr>
      <dsp:spPr>
        <a:xfrm>
          <a:off x="2016085" y="5338961"/>
          <a:ext cx="5718569" cy="825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одержання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особи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пошукової</a:t>
          </a:r>
          <a:r>
            <a:rPr lang="ru-RU" sz="23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0265" y="5363141"/>
        <a:ext cx="5670209" cy="77721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0CBA5-2EDD-453E-929D-ED1B789C4842}">
      <dsp:nvSpPr>
        <dsp:cNvPr id="0" name=""/>
        <dsp:cNvSpPr/>
      </dsp:nvSpPr>
      <dsp:spPr>
        <a:xfrm rot="5400000">
          <a:off x="-206491" y="209062"/>
          <a:ext cx="1376611" cy="9636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" y="484384"/>
        <a:ext cx="963628" cy="412983"/>
      </dsp:txXfrm>
    </dsp:sp>
    <dsp:sp modelId="{A83ED31F-31A7-49DB-98FF-9394360BE4E8}">
      <dsp:nvSpPr>
        <dsp:cNvPr id="0" name=""/>
        <dsp:cNvSpPr/>
      </dsp:nvSpPr>
      <dsp:spPr>
        <a:xfrm rot="5400000">
          <a:off x="4392133" y="-3426998"/>
          <a:ext cx="894797" cy="7751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>
              <a:latin typeface="Times New Roman" pitchFamily="18" charset="0"/>
              <a:cs typeface="Times New Roman" pitchFamily="18" charset="0"/>
            </a:rPr>
            <a:t>Етапи</a:t>
          </a:r>
          <a:r>
            <a:rPr lang="ru-RU" sz="3200" kern="1200" baseline="0">
              <a:latin typeface="Times New Roman" pitchFamily="18" charset="0"/>
              <a:cs typeface="Times New Roman" pitchFamily="18" charset="0"/>
            </a:rPr>
            <a:t> проведення слідчої дії:</a:t>
          </a:r>
          <a:endParaRPr lang="ru-RU" sz="3200" kern="1200">
            <a:latin typeface="Times New Roman" pitchFamily="18" charset="0"/>
            <a:cs typeface="Times New Roman" pitchFamily="18" charset="0"/>
          </a:endParaRPr>
        </a:p>
      </dsp:txBody>
      <dsp:txXfrm rot="-5400000">
        <a:off x="963628" y="45187"/>
        <a:ext cx="7708127" cy="807437"/>
      </dsp:txXfrm>
    </dsp:sp>
    <dsp:sp modelId="{5486CF7D-9D7B-464B-966D-A022C78FF5F8}">
      <dsp:nvSpPr>
        <dsp:cNvPr id="0" name=""/>
        <dsp:cNvSpPr/>
      </dsp:nvSpPr>
      <dsp:spPr>
        <a:xfrm rot="5400000">
          <a:off x="-206491" y="1470979"/>
          <a:ext cx="1376611" cy="9636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>
              <a:latin typeface="Times New Roman" pitchFamily="18" charset="0"/>
              <a:cs typeface="Times New Roman" pitchFamily="18" charset="0"/>
            </a:rPr>
            <a:t>1</a:t>
          </a:r>
        </a:p>
      </dsp:txBody>
      <dsp:txXfrm rot="-5400000">
        <a:off x="1" y="1746301"/>
        <a:ext cx="963628" cy="412983"/>
      </dsp:txXfrm>
    </dsp:sp>
    <dsp:sp modelId="{EDBCB44B-46C7-4C77-9104-4848636142C6}">
      <dsp:nvSpPr>
        <dsp:cNvPr id="0" name=""/>
        <dsp:cNvSpPr/>
      </dsp:nvSpPr>
      <dsp:spPr>
        <a:xfrm rot="5400000">
          <a:off x="4392133" y="-2164017"/>
          <a:ext cx="894797" cy="7751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>
              <a:latin typeface="Times New Roman" pitchFamily="18" charset="0"/>
              <a:cs typeface="Times New Roman" pitchFamily="18" charset="0"/>
            </a:rPr>
            <a:t>Підготовка до проведення: </a:t>
          </a:r>
          <a:r>
            <a:rPr lang="ru-RU" sz="1900" b="0" i="0" kern="1200">
              <a:latin typeface="Times New Roman" pitchFamily="18" charset="0"/>
              <a:cs typeface="Times New Roman" pitchFamily="18" charset="0"/>
            </a:rPr>
            <a:t>оцінюється слідча ситуація, що склалась, вибираються відповідні тактичні прийоми та технічні засоби, створюються умови для успішного проведення слідчої дії.</a:t>
          </a:r>
          <a:endParaRPr lang="ru-RU" sz="1900" kern="1200">
            <a:latin typeface="Times New Roman" pitchFamily="18" charset="0"/>
            <a:cs typeface="Times New Roman" pitchFamily="18" charset="0"/>
          </a:endParaRPr>
        </a:p>
      </dsp:txBody>
      <dsp:txXfrm rot="-5400000">
        <a:off x="963628" y="1308168"/>
        <a:ext cx="7708127" cy="807437"/>
      </dsp:txXfrm>
    </dsp:sp>
    <dsp:sp modelId="{10A6B644-1783-4034-BCDD-8972A76BDCF6}">
      <dsp:nvSpPr>
        <dsp:cNvPr id="0" name=""/>
        <dsp:cNvSpPr/>
      </dsp:nvSpPr>
      <dsp:spPr>
        <a:xfrm rot="5400000">
          <a:off x="-206491" y="2732895"/>
          <a:ext cx="1376611" cy="9636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>
              <a:latin typeface="Times New Roman" pitchFamily="18" charset="0"/>
              <a:cs typeface="Times New Roman" pitchFamily="18" charset="0"/>
            </a:rPr>
            <a:t>2</a:t>
          </a:r>
        </a:p>
      </dsp:txBody>
      <dsp:txXfrm rot="-5400000">
        <a:off x="1" y="3008217"/>
        <a:ext cx="963628" cy="412983"/>
      </dsp:txXfrm>
    </dsp:sp>
    <dsp:sp modelId="{6FDA3648-76CC-4FF6-A82D-B6C4EBC39A0A}">
      <dsp:nvSpPr>
        <dsp:cNvPr id="0" name=""/>
        <dsp:cNvSpPr/>
      </dsp:nvSpPr>
      <dsp:spPr>
        <a:xfrm rot="5400000">
          <a:off x="4392133" y="-902100"/>
          <a:ext cx="894797" cy="7751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>
              <a:latin typeface="Times New Roman" pitchFamily="18" charset="0"/>
              <a:cs typeface="Times New Roman" pitchFamily="18" charset="0"/>
            </a:rPr>
            <a:t>Власне проведення: </a:t>
          </a:r>
          <a:r>
            <a:rPr lang="ru-RU" sz="1900" b="0" i="0" kern="1200">
              <a:latin typeface="Times New Roman" pitchFamily="18" charset="0"/>
              <a:cs typeface="Times New Roman" pitchFamily="18" charset="0"/>
            </a:rPr>
            <a:t>застосовуються тактичні прийоми й технічні засоби з метою виявлення, фіксації та дослідження джерел доказової інформації.</a:t>
          </a:r>
          <a:endParaRPr lang="ru-RU" sz="1900" kern="1200">
            <a:latin typeface="Times New Roman" pitchFamily="18" charset="0"/>
            <a:cs typeface="Times New Roman" pitchFamily="18" charset="0"/>
          </a:endParaRPr>
        </a:p>
      </dsp:txBody>
      <dsp:txXfrm rot="-5400000">
        <a:off x="963628" y="2570085"/>
        <a:ext cx="7708127" cy="807437"/>
      </dsp:txXfrm>
    </dsp:sp>
    <dsp:sp modelId="{609E8300-180D-49B5-A332-E6717866331B}">
      <dsp:nvSpPr>
        <dsp:cNvPr id="0" name=""/>
        <dsp:cNvSpPr/>
      </dsp:nvSpPr>
      <dsp:spPr>
        <a:xfrm rot="5400000">
          <a:off x="-206491" y="3994812"/>
          <a:ext cx="1376611" cy="9636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>
              <a:latin typeface="Times New Roman" pitchFamily="18" charset="0"/>
              <a:cs typeface="Times New Roman" pitchFamily="18" charset="0"/>
            </a:rPr>
            <a:t>3</a:t>
          </a:r>
        </a:p>
      </dsp:txBody>
      <dsp:txXfrm rot="-5400000">
        <a:off x="1" y="4270134"/>
        <a:ext cx="963628" cy="412983"/>
      </dsp:txXfrm>
    </dsp:sp>
    <dsp:sp modelId="{59B3483C-87A1-452D-BC73-A78C7F8A2F44}">
      <dsp:nvSpPr>
        <dsp:cNvPr id="0" name=""/>
        <dsp:cNvSpPr/>
      </dsp:nvSpPr>
      <dsp:spPr>
        <a:xfrm rot="5400000">
          <a:off x="4392133" y="359815"/>
          <a:ext cx="894797" cy="7751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>
              <a:latin typeface="Times New Roman" pitchFamily="18" charset="0"/>
              <a:cs typeface="Times New Roman" pitchFamily="18" charset="0"/>
            </a:rPr>
            <a:t>Фіксація ходу й результатів: </a:t>
          </a:r>
          <a:r>
            <a:rPr lang="ru-RU" sz="1900" b="0" i="0" kern="1200">
              <a:latin typeface="Times New Roman" pitchFamily="18" charset="0"/>
              <a:cs typeface="Times New Roman" pitchFamily="18" charset="0"/>
            </a:rPr>
            <a:t>відображуються застосовані прийоми та засоби, а також поведінка учасників. Місце, час проведення та одержані результати.</a:t>
          </a:r>
          <a:endParaRPr lang="ru-RU" sz="1900" kern="1200">
            <a:latin typeface="Times New Roman" pitchFamily="18" charset="0"/>
            <a:cs typeface="Times New Roman" pitchFamily="18" charset="0"/>
          </a:endParaRPr>
        </a:p>
      </dsp:txBody>
      <dsp:txXfrm rot="-5400000">
        <a:off x="963628" y="3832000"/>
        <a:ext cx="7708127" cy="807437"/>
      </dsp:txXfrm>
    </dsp:sp>
    <dsp:sp modelId="{867C58AE-49F8-4BC2-8BD1-07B8619F7D03}">
      <dsp:nvSpPr>
        <dsp:cNvPr id="0" name=""/>
        <dsp:cNvSpPr/>
      </dsp:nvSpPr>
      <dsp:spPr>
        <a:xfrm rot="5400000">
          <a:off x="-206491" y="5256728"/>
          <a:ext cx="1376611" cy="9636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>
              <a:latin typeface="Times New Roman" pitchFamily="18" charset="0"/>
              <a:cs typeface="Times New Roman" pitchFamily="18" charset="0"/>
            </a:rPr>
            <a:t>4</a:t>
          </a:r>
        </a:p>
      </dsp:txBody>
      <dsp:txXfrm rot="-5400000">
        <a:off x="1" y="5532050"/>
        <a:ext cx="963628" cy="412983"/>
      </dsp:txXfrm>
    </dsp:sp>
    <dsp:sp modelId="{0D13C8D4-CC07-4345-AF0F-EF655998755D}">
      <dsp:nvSpPr>
        <dsp:cNvPr id="0" name=""/>
        <dsp:cNvSpPr/>
      </dsp:nvSpPr>
      <dsp:spPr>
        <a:xfrm rot="5400000">
          <a:off x="4392133" y="1621732"/>
          <a:ext cx="894797" cy="7751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 dirty="0" err="1">
              <a:latin typeface="Times New Roman" pitchFamily="18" charset="0"/>
              <a:cs typeface="Times New Roman" pitchFamily="18" charset="0"/>
            </a:rPr>
            <a:t>Оцінка</a:t>
          </a:r>
          <a:r>
            <a:rPr lang="ru-RU" sz="1900" b="1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0" kern="1200" dirty="0" err="1">
              <a:latin typeface="Times New Roman" pitchFamily="18" charset="0"/>
              <a:cs typeface="Times New Roman" pitchFamily="18" charset="0"/>
            </a:rPr>
            <a:t>результатів</a:t>
          </a:r>
          <a:r>
            <a:rPr lang="ru-RU" sz="1900" b="1" i="0" kern="1200" dirty="0">
              <a:latin typeface="Times New Roman" pitchFamily="18" charset="0"/>
              <a:cs typeface="Times New Roman" pitchFamily="18" charset="0"/>
            </a:rPr>
            <a:t>: 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одержані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оцінюють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вірогідності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отриманої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визначають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в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системі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1900" b="0" i="0" kern="1200" dirty="0">
              <a:latin typeface="Times New Roman" pitchFamily="18" charset="0"/>
              <a:cs typeface="Times New Roman" pitchFamily="18" charset="0"/>
            </a:rPr>
            <a:t>.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63628" y="5093917"/>
        <a:ext cx="7708127" cy="8074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4560B-F94C-46CC-A270-3BDA091BD4B3}">
      <dsp:nvSpPr>
        <dsp:cNvPr id="0" name=""/>
        <dsp:cNvSpPr/>
      </dsp:nvSpPr>
      <dsp:spPr>
        <a:xfrm>
          <a:off x="4114799" y="927507"/>
          <a:ext cx="175627" cy="3144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4567"/>
              </a:lnTo>
              <a:lnTo>
                <a:pt x="175627" y="314456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6B9D-A9D7-4FEF-BF43-FF3E906039C4}">
      <dsp:nvSpPr>
        <dsp:cNvPr id="0" name=""/>
        <dsp:cNvSpPr/>
      </dsp:nvSpPr>
      <dsp:spPr>
        <a:xfrm>
          <a:off x="3939172" y="927507"/>
          <a:ext cx="175627" cy="3144567"/>
        </a:xfrm>
        <a:custGeom>
          <a:avLst/>
          <a:gdLst/>
          <a:ahLst/>
          <a:cxnLst/>
          <a:rect l="0" t="0" r="0" b="0"/>
          <a:pathLst>
            <a:path>
              <a:moveTo>
                <a:pt x="175627" y="0"/>
              </a:moveTo>
              <a:lnTo>
                <a:pt x="175627" y="3144567"/>
              </a:lnTo>
              <a:lnTo>
                <a:pt x="0" y="314456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8ECE1-151A-40E3-A1D9-0ABBBD8F9F35}">
      <dsp:nvSpPr>
        <dsp:cNvPr id="0" name=""/>
        <dsp:cNvSpPr/>
      </dsp:nvSpPr>
      <dsp:spPr>
        <a:xfrm>
          <a:off x="4114799" y="927507"/>
          <a:ext cx="175627" cy="1956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6991"/>
              </a:lnTo>
              <a:lnTo>
                <a:pt x="175627" y="195699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EA90C-13F9-4179-AB74-4F643011E406}">
      <dsp:nvSpPr>
        <dsp:cNvPr id="0" name=""/>
        <dsp:cNvSpPr/>
      </dsp:nvSpPr>
      <dsp:spPr>
        <a:xfrm>
          <a:off x="3939172" y="927507"/>
          <a:ext cx="175627" cy="1956991"/>
        </a:xfrm>
        <a:custGeom>
          <a:avLst/>
          <a:gdLst/>
          <a:ahLst/>
          <a:cxnLst/>
          <a:rect l="0" t="0" r="0" b="0"/>
          <a:pathLst>
            <a:path>
              <a:moveTo>
                <a:pt x="175627" y="0"/>
              </a:moveTo>
              <a:lnTo>
                <a:pt x="175627" y="1956991"/>
              </a:lnTo>
              <a:lnTo>
                <a:pt x="0" y="195699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59034C-EE57-4169-B6EB-DAA1F7F93FC5}">
      <dsp:nvSpPr>
        <dsp:cNvPr id="0" name=""/>
        <dsp:cNvSpPr/>
      </dsp:nvSpPr>
      <dsp:spPr>
        <a:xfrm>
          <a:off x="4114799" y="927507"/>
          <a:ext cx="175627" cy="769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415"/>
              </a:lnTo>
              <a:lnTo>
                <a:pt x="175627" y="76941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A87C70-5C0A-4A7A-82A1-AE3F150275D5}">
      <dsp:nvSpPr>
        <dsp:cNvPr id="0" name=""/>
        <dsp:cNvSpPr/>
      </dsp:nvSpPr>
      <dsp:spPr>
        <a:xfrm>
          <a:off x="3939172" y="927507"/>
          <a:ext cx="175627" cy="769415"/>
        </a:xfrm>
        <a:custGeom>
          <a:avLst/>
          <a:gdLst/>
          <a:ahLst/>
          <a:cxnLst/>
          <a:rect l="0" t="0" r="0" b="0"/>
          <a:pathLst>
            <a:path>
              <a:moveTo>
                <a:pt x="175627" y="0"/>
              </a:moveTo>
              <a:lnTo>
                <a:pt x="175627" y="769415"/>
              </a:lnTo>
              <a:lnTo>
                <a:pt x="0" y="76941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CCA74-ABF6-4C97-A5EA-FD6E0C7ABD6D}">
      <dsp:nvSpPr>
        <dsp:cNvPr id="0" name=""/>
        <dsp:cNvSpPr/>
      </dsp:nvSpPr>
      <dsp:spPr>
        <a:xfrm>
          <a:off x="4069079" y="927507"/>
          <a:ext cx="91440" cy="39139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1398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9F703E-D851-4AF6-B5BA-B13668B13A1D}">
      <dsp:nvSpPr>
        <dsp:cNvPr id="0" name=""/>
        <dsp:cNvSpPr/>
      </dsp:nvSpPr>
      <dsp:spPr>
        <a:xfrm>
          <a:off x="1001862" y="91186"/>
          <a:ext cx="6225874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Наукові джерела криміналістичної тактики</a:t>
          </a:r>
        </a:p>
      </dsp:txBody>
      <dsp:txXfrm>
        <a:off x="1001862" y="91186"/>
        <a:ext cx="6225874" cy="836321"/>
      </dsp:txXfrm>
    </dsp:sp>
    <dsp:sp modelId="{0A018CB7-D720-4349-9ECC-A686CCC9437D}">
      <dsp:nvSpPr>
        <dsp:cNvPr id="0" name=""/>
        <dsp:cNvSpPr/>
      </dsp:nvSpPr>
      <dsp:spPr>
        <a:xfrm>
          <a:off x="2146334" y="4841489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інші сучасні досягнення різних наук.</a:t>
          </a:r>
        </a:p>
      </dsp:txBody>
      <dsp:txXfrm>
        <a:off x="2146334" y="4841489"/>
        <a:ext cx="3936931" cy="836321"/>
      </dsp:txXfrm>
    </dsp:sp>
    <dsp:sp modelId="{2767A89F-E3B6-4C7A-B5DA-C221DF61394E}">
      <dsp:nvSpPr>
        <dsp:cNvPr id="0" name=""/>
        <dsp:cNvSpPr/>
      </dsp:nvSpPr>
      <dsp:spPr>
        <a:xfrm>
          <a:off x="2241" y="1278762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Філософія;</a:t>
          </a:r>
        </a:p>
      </dsp:txBody>
      <dsp:txXfrm>
        <a:off x="2241" y="1278762"/>
        <a:ext cx="3936931" cy="836321"/>
      </dsp:txXfrm>
    </dsp:sp>
    <dsp:sp modelId="{2C5238B4-E745-4BD5-ACD3-C05581FD5CD0}">
      <dsp:nvSpPr>
        <dsp:cNvPr id="0" name=""/>
        <dsp:cNvSpPr/>
      </dsp:nvSpPr>
      <dsp:spPr>
        <a:xfrm>
          <a:off x="4290427" y="1278762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Логіка;</a:t>
          </a:r>
        </a:p>
      </dsp:txBody>
      <dsp:txXfrm>
        <a:off x="4290427" y="1278762"/>
        <a:ext cx="3936931" cy="836321"/>
      </dsp:txXfrm>
    </dsp:sp>
    <dsp:sp modelId="{2ED3EC12-EDC1-4160-81F2-D96E03A89D2A}">
      <dsp:nvSpPr>
        <dsp:cNvPr id="0" name=""/>
        <dsp:cNvSpPr/>
      </dsp:nvSpPr>
      <dsp:spPr>
        <a:xfrm>
          <a:off x="2241" y="2466337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Психологія;</a:t>
          </a:r>
        </a:p>
      </dsp:txBody>
      <dsp:txXfrm>
        <a:off x="2241" y="2466337"/>
        <a:ext cx="3936931" cy="836321"/>
      </dsp:txXfrm>
    </dsp:sp>
    <dsp:sp modelId="{2552145D-2230-448E-B92F-F06B029876A9}">
      <dsp:nvSpPr>
        <dsp:cNvPr id="0" name=""/>
        <dsp:cNvSpPr/>
      </dsp:nvSpPr>
      <dsp:spPr>
        <a:xfrm>
          <a:off x="4290427" y="2466337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Науки управління;</a:t>
          </a:r>
        </a:p>
      </dsp:txBody>
      <dsp:txXfrm>
        <a:off x="4290427" y="2466337"/>
        <a:ext cx="3936931" cy="836321"/>
      </dsp:txXfrm>
    </dsp:sp>
    <dsp:sp modelId="{75606C67-B20D-4F7D-B20A-52B64DF0F978}">
      <dsp:nvSpPr>
        <dsp:cNvPr id="0" name=""/>
        <dsp:cNvSpPr/>
      </dsp:nvSpPr>
      <dsp:spPr>
        <a:xfrm>
          <a:off x="2241" y="3653913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Інформатика;</a:t>
          </a:r>
        </a:p>
      </dsp:txBody>
      <dsp:txXfrm>
        <a:off x="2241" y="3653913"/>
        <a:ext cx="3936931" cy="836321"/>
      </dsp:txXfrm>
    </dsp:sp>
    <dsp:sp modelId="{C01758EC-0716-4008-B810-CAAE454437AF}">
      <dsp:nvSpPr>
        <dsp:cNvPr id="0" name=""/>
        <dsp:cNvSpPr/>
      </dsp:nvSpPr>
      <dsp:spPr>
        <a:xfrm>
          <a:off x="4290427" y="3653913"/>
          <a:ext cx="3936931" cy="836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latin typeface="Times New Roman" pitchFamily="18" charset="0"/>
              <a:cs typeface="Times New Roman" pitchFamily="18" charset="0"/>
            </a:rPr>
            <a:t>Знання обчислювальної техніки;</a:t>
          </a:r>
        </a:p>
      </dsp:txBody>
      <dsp:txXfrm>
        <a:off x="4290427" y="3653913"/>
        <a:ext cx="3936931" cy="83632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F0D93-F325-4A4A-979B-9408AD1B4DD7}">
      <dsp:nvSpPr>
        <dsp:cNvPr id="0" name=""/>
        <dsp:cNvSpPr/>
      </dsp:nvSpPr>
      <dsp:spPr>
        <a:xfrm>
          <a:off x="4393437" y="1120369"/>
          <a:ext cx="175131" cy="3135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5686"/>
              </a:lnTo>
              <a:lnTo>
                <a:pt x="175131" y="313568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524BB-A2C2-45A0-81C4-A078F2C5BC18}">
      <dsp:nvSpPr>
        <dsp:cNvPr id="0" name=""/>
        <dsp:cNvSpPr/>
      </dsp:nvSpPr>
      <dsp:spPr>
        <a:xfrm>
          <a:off x="4218305" y="1120369"/>
          <a:ext cx="175131" cy="3135686"/>
        </a:xfrm>
        <a:custGeom>
          <a:avLst/>
          <a:gdLst/>
          <a:ahLst/>
          <a:cxnLst/>
          <a:rect l="0" t="0" r="0" b="0"/>
          <a:pathLst>
            <a:path>
              <a:moveTo>
                <a:pt x="175131" y="0"/>
              </a:moveTo>
              <a:lnTo>
                <a:pt x="175131" y="3135686"/>
              </a:lnTo>
              <a:lnTo>
                <a:pt x="0" y="313568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B13916-8023-4051-8DF4-F5C86F0FA2A7}">
      <dsp:nvSpPr>
        <dsp:cNvPr id="0" name=""/>
        <dsp:cNvSpPr/>
      </dsp:nvSpPr>
      <dsp:spPr>
        <a:xfrm>
          <a:off x="4393437" y="1120369"/>
          <a:ext cx="175131" cy="1951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1464"/>
              </a:lnTo>
              <a:lnTo>
                <a:pt x="175131" y="195146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26F7AE-03CC-438D-B4BE-00EE429BE29B}">
      <dsp:nvSpPr>
        <dsp:cNvPr id="0" name=""/>
        <dsp:cNvSpPr/>
      </dsp:nvSpPr>
      <dsp:spPr>
        <a:xfrm>
          <a:off x="4218305" y="1120369"/>
          <a:ext cx="175131" cy="1951464"/>
        </a:xfrm>
        <a:custGeom>
          <a:avLst/>
          <a:gdLst/>
          <a:ahLst/>
          <a:cxnLst/>
          <a:rect l="0" t="0" r="0" b="0"/>
          <a:pathLst>
            <a:path>
              <a:moveTo>
                <a:pt x="175131" y="0"/>
              </a:moveTo>
              <a:lnTo>
                <a:pt x="175131" y="1951464"/>
              </a:lnTo>
              <a:lnTo>
                <a:pt x="0" y="195146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C19A5-7D83-47A8-AB3D-C789F3053292}">
      <dsp:nvSpPr>
        <dsp:cNvPr id="0" name=""/>
        <dsp:cNvSpPr/>
      </dsp:nvSpPr>
      <dsp:spPr>
        <a:xfrm>
          <a:off x="4393437" y="1120369"/>
          <a:ext cx="175131" cy="7672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242"/>
              </a:lnTo>
              <a:lnTo>
                <a:pt x="175131" y="76724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95EFA1-9BF3-4816-BBEC-14DAC0C5DEC0}">
      <dsp:nvSpPr>
        <dsp:cNvPr id="0" name=""/>
        <dsp:cNvSpPr/>
      </dsp:nvSpPr>
      <dsp:spPr>
        <a:xfrm>
          <a:off x="4218305" y="1120369"/>
          <a:ext cx="175131" cy="767242"/>
        </a:xfrm>
        <a:custGeom>
          <a:avLst/>
          <a:gdLst/>
          <a:ahLst/>
          <a:cxnLst/>
          <a:rect l="0" t="0" r="0" b="0"/>
          <a:pathLst>
            <a:path>
              <a:moveTo>
                <a:pt x="175131" y="0"/>
              </a:moveTo>
              <a:lnTo>
                <a:pt x="175131" y="767242"/>
              </a:lnTo>
              <a:lnTo>
                <a:pt x="0" y="76724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00F6EA-8904-4956-8580-7E055875EE55}">
      <dsp:nvSpPr>
        <dsp:cNvPr id="0" name=""/>
        <dsp:cNvSpPr/>
      </dsp:nvSpPr>
      <dsp:spPr>
        <a:xfrm>
          <a:off x="4347717" y="1120369"/>
          <a:ext cx="91440" cy="39029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0292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82DCF-E2B1-4344-8094-6CEAA76E1634}">
      <dsp:nvSpPr>
        <dsp:cNvPr id="0" name=""/>
        <dsp:cNvSpPr/>
      </dsp:nvSpPr>
      <dsp:spPr>
        <a:xfrm>
          <a:off x="588355" y="286409"/>
          <a:ext cx="76101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>
              <a:latin typeface="Times New Roman" pitchFamily="18" charset="0"/>
              <a:cs typeface="Times New Roman" pitchFamily="18" charset="0"/>
            </a:rPr>
            <a:t>Принципи проведення тактичних операцій (А.В. Дулов):</a:t>
          </a:r>
        </a:p>
      </dsp:txBody>
      <dsp:txXfrm>
        <a:off x="588355" y="286409"/>
        <a:ext cx="7610162" cy="833959"/>
      </dsp:txXfrm>
    </dsp:sp>
    <dsp:sp modelId="{08F76A5A-4506-445A-BA6F-3945D499CC05}">
      <dsp:nvSpPr>
        <dsp:cNvPr id="0" name=""/>
        <dsp:cNvSpPr/>
      </dsp:nvSpPr>
      <dsp:spPr>
        <a:xfrm>
          <a:off x="234048" y="5023298"/>
          <a:ext cx="8318777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завершення тактичної операції процесуальною фіксацією її проведення та результату.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234048" y="5023298"/>
        <a:ext cx="8318777" cy="833959"/>
      </dsp:txXfrm>
    </dsp:sp>
    <dsp:sp modelId="{20AF02B2-3904-411D-8BCD-BB018B803403}">
      <dsp:nvSpPr>
        <dsp:cNvPr id="0" name=""/>
        <dsp:cNvSpPr/>
      </dsp:nvSpPr>
      <dsp:spPr>
        <a:xfrm>
          <a:off x="4342" y="1470632"/>
          <a:ext cx="42139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індивідуальність при розробці та проведенні тактичної операції;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342" y="1470632"/>
        <a:ext cx="4213962" cy="833959"/>
      </dsp:txXfrm>
    </dsp:sp>
    <dsp:sp modelId="{98E11E3C-854F-430E-AE8F-3E7D7565456D}">
      <dsp:nvSpPr>
        <dsp:cNvPr id="0" name=""/>
        <dsp:cNvSpPr/>
      </dsp:nvSpPr>
      <dsp:spPr>
        <a:xfrm>
          <a:off x="4568568" y="1470632"/>
          <a:ext cx="42139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обов'язковість попереднього криміналістичного аналізу злочину;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68568" y="1470632"/>
        <a:ext cx="4213962" cy="833959"/>
      </dsp:txXfrm>
    </dsp:sp>
    <dsp:sp modelId="{19E62331-21A9-4FF5-9369-4C84743E281B}">
      <dsp:nvSpPr>
        <dsp:cNvPr id="0" name=""/>
        <dsp:cNvSpPr/>
      </dsp:nvSpPr>
      <dsp:spPr>
        <a:xfrm>
          <a:off x="4342" y="2654854"/>
          <a:ext cx="42139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використання даних наукової організації праці;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342" y="2654854"/>
        <a:ext cx="4213962" cy="833959"/>
      </dsp:txXfrm>
    </dsp:sp>
    <dsp:sp modelId="{A0D98309-2A5E-415B-BAE6-5096DAED9A92}">
      <dsp:nvSpPr>
        <dsp:cNvPr id="0" name=""/>
        <dsp:cNvSpPr/>
      </dsp:nvSpPr>
      <dsp:spPr>
        <a:xfrm>
          <a:off x="4568568" y="2654854"/>
          <a:ext cx="42139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динамічність проведення тактичних операцій;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68568" y="2654854"/>
        <a:ext cx="4213962" cy="833959"/>
      </dsp:txXfrm>
    </dsp:sp>
    <dsp:sp modelId="{776C3906-E1D1-4961-9086-72D3E8483C6D}">
      <dsp:nvSpPr>
        <dsp:cNvPr id="0" name=""/>
        <dsp:cNvSpPr/>
      </dsp:nvSpPr>
      <dsp:spPr>
        <a:xfrm>
          <a:off x="4342" y="3839076"/>
          <a:ext cx="42139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поєднання колегіальності та одноособовості при проведенні тактичної операції;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342" y="3839076"/>
        <a:ext cx="4213962" cy="833959"/>
      </dsp:txXfrm>
    </dsp:sp>
    <dsp:sp modelId="{F1705564-4698-4981-A2FE-DDF1CE52FA0F}">
      <dsp:nvSpPr>
        <dsp:cNvPr id="0" name=""/>
        <dsp:cNvSpPr/>
      </dsp:nvSpPr>
      <dsp:spPr>
        <a:xfrm>
          <a:off x="4568568" y="3839076"/>
          <a:ext cx="4213962" cy="833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обов'язкове дотримання етичних норм;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68568" y="3839076"/>
        <a:ext cx="4213962" cy="83395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F86B7-56E2-4518-9308-BF19940D1972}">
      <dsp:nvSpPr>
        <dsp:cNvPr id="0" name=""/>
        <dsp:cNvSpPr/>
      </dsp:nvSpPr>
      <dsp:spPr>
        <a:xfrm>
          <a:off x="4402590" y="841283"/>
          <a:ext cx="105006" cy="3765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5604"/>
              </a:lnTo>
              <a:lnTo>
                <a:pt x="105006" y="37656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2EE31-331C-4BE7-A2DA-0F5080EB1DF5}">
      <dsp:nvSpPr>
        <dsp:cNvPr id="0" name=""/>
        <dsp:cNvSpPr/>
      </dsp:nvSpPr>
      <dsp:spPr>
        <a:xfrm>
          <a:off x="4297584" y="841283"/>
          <a:ext cx="105006" cy="3765604"/>
        </a:xfrm>
        <a:custGeom>
          <a:avLst/>
          <a:gdLst/>
          <a:ahLst/>
          <a:cxnLst/>
          <a:rect l="0" t="0" r="0" b="0"/>
          <a:pathLst>
            <a:path>
              <a:moveTo>
                <a:pt x="105006" y="0"/>
              </a:moveTo>
              <a:lnTo>
                <a:pt x="105006" y="3765604"/>
              </a:lnTo>
              <a:lnTo>
                <a:pt x="0" y="37656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32FBE-002C-4DA3-8D25-C9A667751349}">
      <dsp:nvSpPr>
        <dsp:cNvPr id="0" name=""/>
        <dsp:cNvSpPr/>
      </dsp:nvSpPr>
      <dsp:spPr>
        <a:xfrm>
          <a:off x="4402590" y="841283"/>
          <a:ext cx="105006" cy="2719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9719"/>
              </a:lnTo>
              <a:lnTo>
                <a:pt x="105006" y="271971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416AD-F41C-48D6-8C43-1FBD91531225}">
      <dsp:nvSpPr>
        <dsp:cNvPr id="0" name=""/>
        <dsp:cNvSpPr/>
      </dsp:nvSpPr>
      <dsp:spPr>
        <a:xfrm>
          <a:off x="4297584" y="841283"/>
          <a:ext cx="105006" cy="2719719"/>
        </a:xfrm>
        <a:custGeom>
          <a:avLst/>
          <a:gdLst/>
          <a:ahLst/>
          <a:cxnLst/>
          <a:rect l="0" t="0" r="0" b="0"/>
          <a:pathLst>
            <a:path>
              <a:moveTo>
                <a:pt x="105006" y="0"/>
              </a:moveTo>
              <a:lnTo>
                <a:pt x="105006" y="2719719"/>
              </a:lnTo>
              <a:lnTo>
                <a:pt x="0" y="271971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BE28A7-900F-44CB-A860-95F939C23F61}">
      <dsp:nvSpPr>
        <dsp:cNvPr id="0" name=""/>
        <dsp:cNvSpPr/>
      </dsp:nvSpPr>
      <dsp:spPr>
        <a:xfrm>
          <a:off x="4402590" y="841283"/>
          <a:ext cx="105006" cy="1673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834"/>
              </a:lnTo>
              <a:lnTo>
                <a:pt x="105006" y="167383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FCD5E-1B7B-455F-8B83-2F52746DFFA3}">
      <dsp:nvSpPr>
        <dsp:cNvPr id="0" name=""/>
        <dsp:cNvSpPr/>
      </dsp:nvSpPr>
      <dsp:spPr>
        <a:xfrm>
          <a:off x="4297584" y="841283"/>
          <a:ext cx="105006" cy="1673834"/>
        </a:xfrm>
        <a:custGeom>
          <a:avLst/>
          <a:gdLst/>
          <a:ahLst/>
          <a:cxnLst/>
          <a:rect l="0" t="0" r="0" b="0"/>
          <a:pathLst>
            <a:path>
              <a:moveTo>
                <a:pt x="105006" y="0"/>
              </a:moveTo>
              <a:lnTo>
                <a:pt x="105006" y="1673834"/>
              </a:lnTo>
              <a:lnTo>
                <a:pt x="0" y="167383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2E69A7-1129-4A10-BDFB-41D5E0EB413F}">
      <dsp:nvSpPr>
        <dsp:cNvPr id="0" name=""/>
        <dsp:cNvSpPr/>
      </dsp:nvSpPr>
      <dsp:spPr>
        <a:xfrm>
          <a:off x="4402590" y="841283"/>
          <a:ext cx="105006" cy="6279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7949"/>
              </a:lnTo>
              <a:lnTo>
                <a:pt x="105006" y="62794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B3ACEC-D37B-4AA1-964B-BAA60BD66556}">
      <dsp:nvSpPr>
        <dsp:cNvPr id="0" name=""/>
        <dsp:cNvSpPr/>
      </dsp:nvSpPr>
      <dsp:spPr>
        <a:xfrm>
          <a:off x="4297584" y="841283"/>
          <a:ext cx="105006" cy="627949"/>
        </a:xfrm>
        <a:custGeom>
          <a:avLst/>
          <a:gdLst/>
          <a:ahLst/>
          <a:cxnLst/>
          <a:rect l="0" t="0" r="0" b="0"/>
          <a:pathLst>
            <a:path>
              <a:moveTo>
                <a:pt x="105006" y="0"/>
              </a:moveTo>
              <a:lnTo>
                <a:pt x="105006" y="627949"/>
              </a:lnTo>
              <a:lnTo>
                <a:pt x="0" y="62794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D4A8C-E5FB-4BEE-AC16-298DEB2770F1}">
      <dsp:nvSpPr>
        <dsp:cNvPr id="0" name=""/>
        <dsp:cNvSpPr/>
      </dsp:nvSpPr>
      <dsp:spPr>
        <a:xfrm>
          <a:off x="4356870" y="841283"/>
          <a:ext cx="91440" cy="43935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9355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887A7-C5BC-4557-A98B-C46531927D3B}">
      <dsp:nvSpPr>
        <dsp:cNvPr id="0" name=""/>
        <dsp:cNvSpPr/>
      </dsp:nvSpPr>
      <dsp:spPr>
        <a:xfrm>
          <a:off x="727777" y="5411"/>
          <a:ext cx="7349627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noProof="0" dirty="0" smtClean="0">
              <a:latin typeface="Times New Roman" pitchFamily="18" charset="0"/>
              <a:cs typeface="Times New Roman" pitchFamily="18" charset="0"/>
            </a:rPr>
            <a:t>Елементи проведення тактичної операції:</a:t>
          </a:r>
          <a:endParaRPr lang="uk-UA" sz="32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727777" y="5411"/>
        <a:ext cx="7349627" cy="835872"/>
      </dsp:txXfrm>
    </dsp:sp>
    <dsp:sp modelId="{A5D49028-3F81-46D6-ADD8-7405D2B0BB3F}">
      <dsp:nvSpPr>
        <dsp:cNvPr id="0" name=""/>
        <dsp:cNvSpPr/>
      </dsp:nvSpPr>
      <dsp:spPr>
        <a:xfrm>
          <a:off x="1266820" y="5234836"/>
          <a:ext cx="6271540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обов'язковий синтез усіх фактів і відомостей стосовно них в єдиній системі інформації.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1266820" y="5234836"/>
        <a:ext cx="6271540" cy="835872"/>
      </dsp:txXfrm>
    </dsp:sp>
    <dsp:sp modelId="{7186C8B2-6F2D-4FDA-A066-59787BFF2F9D}">
      <dsp:nvSpPr>
        <dsp:cNvPr id="0" name=""/>
        <dsp:cNvSpPr/>
      </dsp:nvSpPr>
      <dsp:spPr>
        <a:xfrm>
          <a:off x="337457" y="1051296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визначення мети операції;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337457" y="1051296"/>
        <a:ext cx="3960126" cy="835872"/>
      </dsp:txXfrm>
    </dsp:sp>
    <dsp:sp modelId="{462106A7-E305-476C-98D1-3605784E7213}">
      <dsp:nvSpPr>
        <dsp:cNvPr id="0" name=""/>
        <dsp:cNvSpPr/>
      </dsp:nvSpPr>
      <dsp:spPr>
        <a:xfrm>
          <a:off x="4507597" y="1051296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прийняття рішення про проведення операції;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07597" y="1051296"/>
        <a:ext cx="3960126" cy="835872"/>
      </dsp:txXfrm>
    </dsp:sp>
    <dsp:sp modelId="{D9E132F4-F799-4995-936B-D1175719901F}">
      <dsp:nvSpPr>
        <dsp:cNvPr id="0" name=""/>
        <dsp:cNvSpPr/>
      </dsp:nvSpPr>
      <dsp:spPr>
        <a:xfrm>
          <a:off x="337457" y="2097181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розробки моделі та планування тактичних операцій;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337457" y="2097181"/>
        <a:ext cx="3960126" cy="835872"/>
      </dsp:txXfrm>
    </dsp:sp>
    <dsp:sp modelId="{48024465-D31D-4E77-A304-AA99A3C77E27}">
      <dsp:nvSpPr>
        <dsp:cNvPr id="0" name=""/>
        <dsp:cNvSpPr/>
      </dsp:nvSpPr>
      <dsp:spPr>
        <a:xfrm>
          <a:off x="4507597" y="2097181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безпосередньої організації сил і засобів проведення операції;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07597" y="2097181"/>
        <a:ext cx="3960126" cy="835872"/>
      </dsp:txXfrm>
    </dsp:sp>
    <dsp:sp modelId="{3D362557-2406-456D-9D67-79163055EAB9}">
      <dsp:nvSpPr>
        <dsp:cNvPr id="0" name=""/>
        <dsp:cNvSpPr/>
      </dsp:nvSpPr>
      <dsp:spPr>
        <a:xfrm>
          <a:off x="337457" y="3143066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оперативність при одержанні інформації;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337457" y="3143066"/>
        <a:ext cx="3960126" cy="835872"/>
      </dsp:txXfrm>
    </dsp:sp>
    <dsp:sp modelId="{FB3C18E9-1AE2-4C32-9B08-03C29FE997CA}">
      <dsp:nvSpPr>
        <dsp:cNvPr id="0" name=""/>
        <dsp:cNvSpPr/>
      </dsp:nvSpPr>
      <dsp:spPr>
        <a:xfrm>
          <a:off x="4507597" y="3143066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конспіративність збирання інформації;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07597" y="3143066"/>
        <a:ext cx="3960126" cy="835872"/>
      </dsp:txXfrm>
    </dsp:sp>
    <dsp:sp modelId="{077EAB9B-8F84-4205-B979-03C4303252AA}">
      <dsp:nvSpPr>
        <dsp:cNvPr id="0" name=""/>
        <dsp:cNvSpPr/>
      </dsp:nvSpPr>
      <dsp:spPr>
        <a:xfrm>
          <a:off x="337457" y="4188951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постійна перевірка достовірності та надійності інформації;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337457" y="4188951"/>
        <a:ext cx="3960126" cy="835872"/>
      </dsp:txXfrm>
    </dsp:sp>
    <dsp:sp modelId="{AEC894FB-5446-403D-B05F-B298D3D4BC19}">
      <dsp:nvSpPr>
        <dsp:cNvPr id="0" name=""/>
        <dsp:cNvSpPr/>
      </dsp:nvSpPr>
      <dsp:spPr>
        <a:xfrm>
          <a:off x="4507597" y="4188951"/>
          <a:ext cx="3960126" cy="835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latin typeface="Times New Roman" pitchFamily="18" charset="0"/>
              <a:cs typeface="Times New Roman" pitchFamily="18" charset="0"/>
            </a:rPr>
            <a:t>забезпечення збирання інфо. з використанням найменшої кількості технічних засобів;</a:t>
          </a:r>
          <a:endParaRPr lang="ru-RU" sz="2000" kern="1200">
            <a:latin typeface="Times New Roman" pitchFamily="18" charset="0"/>
            <a:cs typeface="Times New Roman" pitchFamily="18" charset="0"/>
          </a:endParaRPr>
        </a:p>
      </dsp:txBody>
      <dsp:txXfrm>
        <a:off x="4507597" y="4188951"/>
        <a:ext cx="3960126" cy="83587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BF3406-786F-4200-875C-908A4D2A21D5}">
      <dsp:nvSpPr>
        <dsp:cNvPr id="0" name=""/>
        <dsp:cNvSpPr/>
      </dsp:nvSpPr>
      <dsp:spPr>
        <a:xfrm>
          <a:off x="5349" y="3012"/>
          <a:ext cx="8347546" cy="795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>
              <a:latin typeface="Times New Roman" pitchFamily="18" charset="0"/>
              <a:cs typeface="Times New Roman" pitchFamily="18" charset="0"/>
            </a:rPr>
            <a:t>Складові частини тактичного рішення:</a:t>
          </a:r>
        </a:p>
      </dsp:txBody>
      <dsp:txXfrm>
        <a:off x="28658" y="26321"/>
        <a:ext cx="8300928" cy="749211"/>
      </dsp:txXfrm>
    </dsp:sp>
    <dsp:sp modelId="{11537033-42B9-4923-8242-5A57E7475AF0}">
      <dsp:nvSpPr>
        <dsp:cNvPr id="0" name=""/>
        <dsp:cNvSpPr/>
      </dsp:nvSpPr>
      <dsp:spPr>
        <a:xfrm>
          <a:off x="840104" y="798842"/>
          <a:ext cx="834754" cy="596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871"/>
              </a:lnTo>
              <a:lnTo>
                <a:pt x="834754" y="59687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359B5-2E65-4FB1-94E1-44892545245C}">
      <dsp:nvSpPr>
        <dsp:cNvPr id="0" name=""/>
        <dsp:cNvSpPr/>
      </dsp:nvSpPr>
      <dsp:spPr>
        <a:xfrm>
          <a:off x="1674858" y="997799"/>
          <a:ext cx="6678037" cy="7958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>
              <a:latin typeface="Times New Roman" pitchFamily="18" charset="0"/>
              <a:cs typeface="Times New Roman" pitchFamily="18" charset="0"/>
            </a:rPr>
            <a:t>інформаційна </a:t>
          </a:r>
          <a:r>
            <a:rPr lang="ru-RU" sz="1800" b="0" i="0" kern="1200">
              <a:latin typeface="Times New Roman" pitchFamily="18" charset="0"/>
              <a:cs typeface="Times New Roman" pitchFamily="18" charset="0"/>
            </a:rPr>
            <a:t>(полягає в аналізі та оцінці слідчої ситуації та її компонентів, процесуальних цілей та ін.);</a:t>
          </a: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1698167" y="1021108"/>
        <a:ext cx="6631419" cy="749211"/>
      </dsp:txXfrm>
    </dsp:sp>
    <dsp:sp modelId="{2C3E2836-1F6B-4997-B891-3F4A8EF7E7FB}">
      <dsp:nvSpPr>
        <dsp:cNvPr id="0" name=""/>
        <dsp:cNvSpPr/>
      </dsp:nvSpPr>
      <dsp:spPr>
        <a:xfrm>
          <a:off x="840104" y="798842"/>
          <a:ext cx="834754" cy="15916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1658"/>
              </a:lnTo>
              <a:lnTo>
                <a:pt x="834754" y="159165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32736-466F-47C3-BBDE-1BE6785FD726}">
      <dsp:nvSpPr>
        <dsp:cNvPr id="0" name=""/>
        <dsp:cNvSpPr/>
      </dsp:nvSpPr>
      <dsp:spPr>
        <a:xfrm>
          <a:off x="1674858" y="1992585"/>
          <a:ext cx="6678037" cy="7958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>
              <a:latin typeface="Times New Roman" pitchFamily="18" charset="0"/>
              <a:cs typeface="Times New Roman" pitchFamily="18" charset="0"/>
            </a:rPr>
            <a:t>організаційна</a:t>
          </a:r>
          <a:r>
            <a:rPr lang="ru-RU" sz="1800" b="0" i="0" kern="1200">
              <a:latin typeface="Times New Roman" pitchFamily="18" charset="0"/>
              <a:cs typeface="Times New Roman" pitchFamily="18" charset="0"/>
            </a:rPr>
            <a:t> (містить висновки про розподіл функцій, форми та напрями взаємодії, резервні можливості);</a:t>
          </a: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1698167" y="2015894"/>
        <a:ext cx="6631419" cy="749211"/>
      </dsp:txXfrm>
    </dsp:sp>
    <dsp:sp modelId="{55ED4359-6648-4F18-B980-349728170B40}">
      <dsp:nvSpPr>
        <dsp:cNvPr id="0" name=""/>
        <dsp:cNvSpPr/>
      </dsp:nvSpPr>
      <dsp:spPr>
        <a:xfrm>
          <a:off x="840104" y="798842"/>
          <a:ext cx="834754" cy="2586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6444"/>
              </a:lnTo>
              <a:lnTo>
                <a:pt x="834754" y="258644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434A3-A536-4961-B412-0A19E6B49556}">
      <dsp:nvSpPr>
        <dsp:cNvPr id="0" name=""/>
        <dsp:cNvSpPr/>
      </dsp:nvSpPr>
      <dsp:spPr>
        <a:xfrm>
          <a:off x="1674858" y="2987371"/>
          <a:ext cx="6678037" cy="7958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>
              <a:latin typeface="Times New Roman" pitchFamily="18" charset="0"/>
              <a:cs typeface="Times New Roman" pitchFamily="18" charset="0"/>
            </a:rPr>
            <a:t>операційна</a:t>
          </a:r>
          <a:r>
            <a:rPr lang="ru-RU" sz="1800" b="0" i="0" kern="1200">
              <a:latin typeface="Times New Roman" pitchFamily="18" charset="0"/>
              <a:cs typeface="Times New Roman" pitchFamily="18" charset="0"/>
            </a:rPr>
            <a:t> (полягає у визначенні мети тактичного впливу, способів її досягнення, прогнозуванні результату його реалізації).</a:t>
          </a: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1698167" y="3010680"/>
        <a:ext cx="6631419" cy="74921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E9BC4-CDAB-43BE-BAEC-F5794A865DCA}">
      <dsp:nvSpPr>
        <dsp:cNvPr id="0" name=""/>
        <dsp:cNvSpPr/>
      </dsp:nvSpPr>
      <dsp:spPr>
        <a:xfrm>
          <a:off x="4357718" y="970418"/>
          <a:ext cx="197725" cy="3038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8017"/>
              </a:lnTo>
              <a:lnTo>
                <a:pt x="197725" y="303801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DF6D9-7F69-4DC7-A267-F3E691D50169}">
      <dsp:nvSpPr>
        <dsp:cNvPr id="0" name=""/>
        <dsp:cNvSpPr/>
      </dsp:nvSpPr>
      <dsp:spPr>
        <a:xfrm>
          <a:off x="4159992" y="970418"/>
          <a:ext cx="197725" cy="3038017"/>
        </a:xfrm>
        <a:custGeom>
          <a:avLst/>
          <a:gdLst/>
          <a:ahLst/>
          <a:cxnLst/>
          <a:rect l="0" t="0" r="0" b="0"/>
          <a:pathLst>
            <a:path>
              <a:moveTo>
                <a:pt x="197725" y="0"/>
              </a:moveTo>
              <a:lnTo>
                <a:pt x="197725" y="3038017"/>
              </a:lnTo>
              <a:lnTo>
                <a:pt x="0" y="303801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9DA35-B3A6-4079-A410-4C19AA3F70B3}">
      <dsp:nvSpPr>
        <dsp:cNvPr id="0" name=""/>
        <dsp:cNvSpPr/>
      </dsp:nvSpPr>
      <dsp:spPr>
        <a:xfrm>
          <a:off x="4357718" y="970418"/>
          <a:ext cx="197725" cy="1144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4489"/>
              </a:lnTo>
              <a:lnTo>
                <a:pt x="197725" y="11444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A677C-ADC0-4E6A-BAD1-36899075BC35}">
      <dsp:nvSpPr>
        <dsp:cNvPr id="0" name=""/>
        <dsp:cNvSpPr/>
      </dsp:nvSpPr>
      <dsp:spPr>
        <a:xfrm>
          <a:off x="4159992" y="970418"/>
          <a:ext cx="197725" cy="1144489"/>
        </a:xfrm>
        <a:custGeom>
          <a:avLst/>
          <a:gdLst/>
          <a:ahLst/>
          <a:cxnLst/>
          <a:rect l="0" t="0" r="0" b="0"/>
          <a:pathLst>
            <a:path>
              <a:moveTo>
                <a:pt x="197725" y="0"/>
              </a:moveTo>
              <a:lnTo>
                <a:pt x="197725" y="1144489"/>
              </a:lnTo>
              <a:lnTo>
                <a:pt x="0" y="11444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8EEC4-F47A-42E1-A799-248905997E43}">
      <dsp:nvSpPr>
        <dsp:cNvPr id="0" name=""/>
        <dsp:cNvSpPr/>
      </dsp:nvSpPr>
      <dsp:spPr>
        <a:xfrm>
          <a:off x="71443" y="28870"/>
          <a:ext cx="8572549" cy="9415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0" i="0" kern="1200" noProof="0" dirty="0" smtClean="0">
              <a:latin typeface="Times New Roman" pitchFamily="18" charset="0"/>
              <a:cs typeface="Times New Roman" pitchFamily="18" charset="0"/>
            </a:rPr>
            <a:t>За ступенем локалізації тактичний ризик повинен поширюватися на:</a:t>
          </a:r>
          <a:endParaRPr lang="uk-UA" sz="27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71443" y="28870"/>
        <a:ext cx="8572549" cy="941547"/>
      </dsp:txXfrm>
    </dsp:sp>
    <dsp:sp modelId="{645C8AFD-1296-4FA4-9997-0462C3CB213E}">
      <dsp:nvSpPr>
        <dsp:cNvPr id="0" name=""/>
        <dsp:cNvSpPr/>
      </dsp:nvSpPr>
      <dsp:spPr>
        <a:xfrm>
          <a:off x="1307" y="1365868"/>
          <a:ext cx="4158685" cy="1498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проведення тактичних операцій;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1307" y="1365868"/>
        <a:ext cx="4158685" cy="1498078"/>
      </dsp:txXfrm>
    </dsp:sp>
    <dsp:sp modelId="{83FF3559-E250-408D-BEEF-590A3ACD776B}">
      <dsp:nvSpPr>
        <dsp:cNvPr id="0" name=""/>
        <dsp:cNvSpPr/>
      </dsp:nvSpPr>
      <dsp:spPr>
        <a:xfrm>
          <a:off x="4555443" y="1365868"/>
          <a:ext cx="4158685" cy="1498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здійснення слідчих дій та оперативно-розшукових заходів;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4555443" y="1365868"/>
        <a:ext cx="4158685" cy="1498078"/>
      </dsp:txXfrm>
    </dsp:sp>
    <dsp:sp modelId="{8179DAC6-82B9-4E23-87AE-F552066ACDED}">
      <dsp:nvSpPr>
        <dsp:cNvPr id="0" name=""/>
        <dsp:cNvSpPr/>
      </dsp:nvSpPr>
      <dsp:spPr>
        <a:xfrm>
          <a:off x="1307" y="3259397"/>
          <a:ext cx="4158685" cy="1498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застосування систем тактичних прийомів окремих процесуальних дій;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1307" y="3259397"/>
        <a:ext cx="4158685" cy="1498078"/>
      </dsp:txXfrm>
    </dsp:sp>
    <dsp:sp modelId="{48947526-1600-4B14-9E95-7C426511E261}">
      <dsp:nvSpPr>
        <dsp:cNvPr id="0" name=""/>
        <dsp:cNvSpPr/>
      </dsp:nvSpPr>
      <dsp:spPr>
        <a:xfrm>
          <a:off x="4555443" y="3259397"/>
          <a:ext cx="4158685" cy="1498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використання окремих тактичних прийомів.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4555443" y="3259397"/>
        <a:ext cx="4158685" cy="149807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A6C4D-D6E4-432B-9410-8E5687E29FFE}">
      <dsp:nvSpPr>
        <dsp:cNvPr id="0" name=""/>
        <dsp:cNvSpPr/>
      </dsp:nvSpPr>
      <dsp:spPr>
        <a:xfrm>
          <a:off x="0" y="409298"/>
          <a:ext cx="8229599" cy="1085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i="0" kern="1200">
              <a:latin typeface="Times New Roman" pitchFamily="18" charset="0"/>
              <a:cs typeface="Times New Roman" pitchFamily="18" charset="0"/>
            </a:rPr>
            <a:t>При обранні тактики у ситуації тактичного ризику необхідно дотримуватися таких положень:</a:t>
          </a:r>
          <a:endParaRPr lang="ru-RU" sz="2900" kern="1200">
            <a:latin typeface="Times New Roman" pitchFamily="18" charset="0"/>
            <a:cs typeface="Times New Roman" pitchFamily="18" charset="0"/>
          </a:endParaRPr>
        </a:p>
      </dsp:txBody>
      <dsp:txXfrm>
        <a:off x="31791" y="441089"/>
        <a:ext cx="8166017" cy="1021857"/>
      </dsp:txXfrm>
    </dsp:sp>
    <dsp:sp modelId="{EBEE25D9-3702-40DD-8880-6A84F9911A6A}">
      <dsp:nvSpPr>
        <dsp:cNvPr id="0" name=""/>
        <dsp:cNvSpPr/>
      </dsp:nvSpPr>
      <dsp:spPr>
        <a:xfrm>
          <a:off x="822960" y="1494737"/>
          <a:ext cx="822959" cy="721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787"/>
              </a:lnTo>
              <a:lnTo>
                <a:pt x="822959" y="72178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8AD09-E3DD-4415-9DF8-B51059B34259}">
      <dsp:nvSpPr>
        <dsp:cNvPr id="0" name=""/>
        <dsp:cNvSpPr/>
      </dsp:nvSpPr>
      <dsp:spPr>
        <a:xfrm>
          <a:off x="1645920" y="1673805"/>
          <a:ext cx="6583667" cy="10854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0" kern="1200">
              <a:latin typeface="Times New Roman" pitchFamily="18" charset="0"/>
              <a:cs typeface="Times New Roman" pitchFamily="18" charset="0"/>
            </a:rPr>
            <a:t>прогнозувати можливе настання результатів як наслідок реалізації тактичного рішення;</a:t>
          </a:r>
          <a:endParaRPr lang="ru-RU" sz="2600" kern="1200">
            <a:latin typeface="Times New Roman" pitchFamily="18" charset="0"/>
            <a:cs typeface="Times New Roman" pitchFamily="18" charset="0"/>
          </a:endParaRPr>
        </a:p>
      </dsp:txBody>
      <dsp:txXfrm>
        <a:off x="1677711" y="1705596"/>
        <a:ext cx="6520085" cy="1021857"/>
      </dsp:txXfrm>
    </dsp:sp>
    <dsp:sp modelId="{B7D0E34D-CF49-43B5-8298-DD38FA0FD90E}">
      <dsp:nvSpPr>
        <dsp:cNvPr id="0" name=""/>
        <dsp:cNvSpPr/>
      </dsp:nvSpPr>
      <dsp:spPr>
        <a:xfrm>
          <a:off x="822960" y="1494737"/>
          <a:ext cx="822959" cy="1986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6295"/>
              </a:lnTo>
              <a:lnTo>
                <a:pt x="822959" y="198629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661FD-9235-4467-81A4-A4EAC5A4DCDA}">
      <dsp:nvSpPr>
        <dsp:cNvPr id="0" name=""/>
        <dsp:cNvSpPr/>
      </dsp:nvSpPr>
      <dsp:spPr>
        <a:xfrm>
          <a:off x="1645920" y="2938313"/>
          <a:ext cx="6583667" cy="10854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0" kern="1200">
              <a:latin typeface="Times New Roman" pitchFamily="18" charset="0"/>
              <a:cs typeface="Times New Roman" pitchFamily="18" charset="0"/>
            </a:rPr>
            <a:t>варіювати доказовою інформацією;</a:t>
          </a:r>
          <a:endParaRPr lang="ru-RU" sz="2600" kern="1200">
            <a:latin typeface="Times New Roman" pitchFamily="18" charset="0"/>
            <a:cs typeface="Times New Roman" pitchFamily="18" charset="0"/>
          </a:endParaRPr>
        </a:p>
      </dsp:txBody>
      <dsp:txXfrm>
        <a:off x="1677711" y="2970104"/>
        <a:ext cx="6520085" cy="1021857"/>
      </dsp:txXfrm>
    </dsp:sp>
    <dsp:sp modelId="{5B896DF2-7B7A-4D85-B3BF-84DACD3A9BD5}">
      <dsp:nvSpPr>
        <dsp:cNvPr id="0" name=""/>
        <dsp:cNvSpPr/>
      </dsp:nvSpPr>
      <dsp:spPr>
        <a:xfrm>
          <a:off x="822960" y="1494737"/>
          <a:ext cx="822959" cy="3250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0803"/>
              </a:lnTo>
              <a:lnTo>
                <a:pt x="822959" y="325080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2942E-09EB-4C35-9A96-87C63B85FA03}">
      <dsp:nvSpPr>
        <dsp:cNvPr id="0" name=""/>
        <dsp:cNvSpPr/>
      </dsp:nvSpPr>
      <dsp:spPr>
        <a:xfrm>
          <a:off x="1645920" y="4202821"/>
          <a:ext cx="6583667" cy="10854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0" kern="1200">
              <a:latin typeface="Times New Roman" pitchFamily="18" charset="0"/>
              <a:cs typeface="Times New Roman" pitchFamily="18" charset="0"/>
            </a:rPr>
            <a:t>визначати допустимість тактичного ризику у конкретній ситуації.</a:t>
          </a:r>
          <a:endParaRPr lang="ru-RU" sz="2600" kern="1200">
            <a:latin typeface="Times New Roman" pitchFamily="18" charset="0"/>
            <a:cs typeface="Times New Roman" pitchFamily="18" charset="0"/>
          </a:endParaRPr>
        </a:p>
      </dsp:txBody>
      <dsp:txXfrm>
        <a:off x="1677711" y="4234612"/>
        <a:ext cx="6520085" cy="102185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8B29D3-6335-4AF5-8DDF-E9844AEEF73E}">
      <dsp:nvSpPr>
        <dsp:cNvPr id="0" name=""/>
        <dsp:cNvSpPr/>
      </dsp:nvSpPr>
      <dsp:spPr>
        <a:xfrm>
          <a:off x="6075" y="768"/>
          <a:ext cx="8223524" cy="992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При побудові слідчої ситуації слідчий враховує фактори: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35152" y="29845"/>
        <a:ext cx="8165370" cy="934613"/>
      </dsp:txXfrm>
    </dsp:sp>
    <dsp:sp modelId="{6500BE37-A1A2-439C-9779-4092DBEB8D46}">
      <dsp:nvSpPr>
        <dsp:cNvPr id="0" name=""/>
        <dsp:cNvSpPr/>
      </dsp:nvSpPr>
      <dsp:spPr>
        <a:xfrm>
          <a:off x="3037" y="1169021"/>
          <a:ext cx="3946028" cy="2104704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1) інформаційного характеру стосовно події злочину;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64682" y="1230666"/>
        <a:ext cx="3822738" cy="1981414"/>
      </dsp:txXfrm>
    </dsp:sp>
    <dsp:sp modelId="{222BA476-FC56-43A5-BEA5-C39CDD89F911}">
      <dsp:nvSpPr>
        <dsp:cNvPr id="0" name=""/>
        <dsp:cNvSpPr/>
      </dsp:nvSpPr>
      <dsp:spPr>
        <a:xfrm>
          <a:off x="3037" y="3448347"/>
          <a:ext cx="3946028" cy="2104704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3) психологічного характеру;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64682" y="3509992"/>
        <a:ext cx="3822738" cy="1981414"/>
      </dsp:txXfrm>
    </dsp:sp>
    <dsp:sp modelId="{36127928-98D5-4287-915D-8E35A7F66DBD}">
      <dsp:nvSpPr>
        <dsp:cNvPr id="0" name=""/>
        <dsp:cNvSpPr/>
      </dsp:nvSpPr>
      <dsp:spPr>
        <a:xfrm>
          <a:off x="4280533" y="1169021"/>
          <a:ext cx="3946028" cy="2104704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2) процесуального і тактичного характеру;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4342178" y="1230666"/>
        <a:ext cx="3822738" cy="1981414"/>
      </dsp:txXfrm>
    </dsp:sp>
    <dsp:sp modelId="{58A69C79-03A5-491B-A95F-9A4E89C0FB18}">
      <dsp:nvSpPr>
        <dsp:cNvPr id="0" name=""/>
        <dsp:cNvSpPr/>
      </dsp:nvSpPr>
      <dsp:spPr>
        <a:xfrm>
          <a:off x="4280533" y="3448347"/>
          <a:ext cx="3946028" cy="2104704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>
              <a:latin typeface="Times New Roman" pitchFamily="18" charset="0"/>
              <a:cs typeface="Times New Roman" pitchFamily="18" charset="0"/>
            </a:rPr>
            <a:t>4) організаційного характеру.</a:t>
          </a:r>
          <a:endParaRPr lang="ru-RU" sz="2700" kern="1200">
            <a:latin typeface="Times New Roman" pitchFamily="18" charset="0"/>
            <a:cs typeface="Times New Roman" pitchFamily="18" charset="0"/>
          </a:endParaRPr>
        </a:p>
      </dsp:txBody>
      <dsp:txXfrm>
        <a:off x="4342178" y="3509992"/>
        <a:ext cx="3822738" cy="1981414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7FEC3-E9D8-401C-BCE6-501214042898}">
      <dsp:nvSpPr>
        <dsp:cNvPr id="0" name=""/>
        <dsp:cNvSpPr/>
      </dsp:nvSpPr>
      <dsp:spPr>
        <a:xfrm>
          <a:off x="111367" y="4144"/>
          <a:ext cx="8006864" cy="686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>
              <a:latin typeface="Times New Roman" pitchFamily="18" charset="0"/>
              <a:cs typeface="Times New Roman" pitchFamily="18" charset="0"/>
            </a:rPr>
            <a:t>Класифікація слідчих ситуацій(</a:t>
          </a:r>
          <a:r>
            <a:rPr lang="ru-RU" sz="3100" b="0" i="0" kern="1200">
              <a:latin typeface="Times New Roman" pitchFamily="18" charset="0"/>
              <a:cs typeface="Times New Roman" pitchFamily="18" charset="0"/>
            </a:rPr>
            <a:t>Л.Я. Драпкін</a:t>
          </a:r>
          <a:r>
            <a:rPr lang="ru-RU" sz="3100" kern="1200">
              <a:latin typeface="Times New Roman" pitchFamily="18" charset="0"/>
              <a:cs typeface="Times New Roman" pitchFamily="18" charset="0"/>
            </a:rPr>
            <a:t>):</a:t>
          </a:r>
        </a:p>
      </dsp:txBody>
      <dsp:txXfrm>
        <a:off x="131463" y="24240"/>
        <a:ext cx="7966672" cy="645942"/>
      </dsp:txXfrm>
    </dsp:sp>
    <dsp:sp modelId="{C06A29AE-3251-44F8-8F26-6AD990DF7847}">
      <dsp:nvSpPr>
        <dsp:cNvPr id="0" name=""/>
        <dsp:cNvSpPr/>
      </dsp:nvSpPr>
      <dsp:spPr>
        <a:xfrm>
          <a:off x="912054" y="690279"/>
          <a:ext cx="800686" cy="514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601"/>
              </a:lnTo>
              <a:lnTo>
                <a:pt x="800686" y="51460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5EFFB-A967-4D7B-972A-BE71D80BE51D}">
      <dsp:nvSpPr>
        <dsp:cNvPr id="0" name=""/>
        <dsp:cNvSpPr/>
      </dsp:nvSpPr>
      <dsp:spPr>
        <a:xfrm>
          <a:off x="1712740" y="861812"/>
          <a:ext cx="6405491" cy="6861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>
              <a:latin typeface="Times New Roman" pitchFamily="18" charset="0"/>
              <a:cs typeface="Times New Roman" pitchFamily="18" charset="0"/>
            </a:rPr>
            <a:t>прості та складні ситуації;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>
        <a:off x="1732836" y="881908"/>
        <a:ext cx="6365299" cy="645942"/>
      </dsp:txXfrm>
    </dsp:sp>
    <dsp:sp modelId="{35D43BBF-3A75-4F8B-806E-FC80490D66B3}">
      <dsp:nvSpPr>
        <dsp:cNvPr id="0" name=""/>
        <dsp:cNvSpPr/>
      </dsp:nvSpPr>
      <dsp:spPr>
        <a:xfrm>
          <a:off x="912054" y="690279"/>
          <a:ext cx="800686" cy="1372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2269"/>
              </a:lnTo>
              <a:lnTo>
                <a:pt x="800686" y="137226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4D3577-F83C-401E-B8EE-8B30DCEC5F49}">
      <dsp:nvSpPr>
        <dsp:cNvPr id="0" name=""/>
        <dsp:cNvSpPr/>
      </dsp:nvSpPr>
      <dsp:spPr>
        <a:xfrm>
          <a:off x="1712740" y="1719481"/>
          <a:ext cx="6405491" cy="6861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>
              <a:latin typeface="Times New Roman" pitchFamily="18" charset="0"/>
              <a:cs typeface="Times New Roman" pitchFamily="18" charset="0"/>
            </a:rPr>
            <a:t>безконфліктні та конфліктні;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>
        <a:off x="1732836" y="1739577"/>
        <a:ext cx="6365299" cy="645942"/>
      </dsp:txXfrm>
    </dsp:sp>
    <dsp:sp modelId="{1BBCBDEC-00F9-46F0-8BDC-CB1C19970DC1}">
      <dsp:nvSpPr>
        <dsp:cNvPr id="0" name=""/>
        <dsp:cNvSpPr/>
      </dsp:nvSpPr>
      <dsp:spPr>
        <a:xfrm>
          <a:off x="912054" y="690279"/>
          <a:ext cx="800686" cy="2229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9938"/>
              </a:lnTo>
              <a:lnTo>
                <a:pt x="800686" y="222993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2160C-0CFD-432F-8EF4-C593CC5309C8}">
      <dsp:nvSpPr>
        <dsp:cNvPr id="0" name=""/>
        <dsp:cNvSpPr/>
      </dsp:nvSpPr>
      <dsp:spPr>
        <a:xfrm>
          <a:off x="1712740" y="2577150"/>
          <a:ext cx="6405491" cy="6861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>
              <a:latin typeface="Times New Roman" pitchFamily="18" charset="0"/>
              <a:cs typeface="Times New Roman" pitchFamily="18" charset="0"/>
            </a:rPr>
            <a:t>типові та специфічні;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>
        <a:off x="1732836" y="2597246"/>
        <a:ext cx="6365299" cy="645942"/>
      </dsp:txXfrm>
    </dsp:sp>
    <dsp:sp modelId="{FAAE2EEB-4D0A-4202-94BF-22E84BA810B4}">
      <dsp:nvSpPr>
        <dsp:cNvPr id="0" name=""/>
        <dsp:cNvSpPr/>
      </dsp:nvSpPr>
      <dsp:spPr>
        <a:xfrm>
          <a:off x="912054" y="690279"/>
          <a:ext cx="800686" cy="3087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7606"/>
              </a:lnTo>
              <a:lnTo>
                <a:pt x="800686" y="308760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2A867-13DD-404B-B5BD-A0C692DC394D}">
      <dsp:nvSpPr>
        <dsp:cNvPr id="0" name=""/>
        <dsp:cNvSpPr/>
      </dsp:nvSpPr>
      <dsp:spPr>
        <a:xfrm>
          <a:off x="1712740" y="3434818"/>
          <a:ext cx="6405491" cy="6861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>
              <a:latin typeface="Times New Roman" pitchFamily="18" charset="0"/>
              <a:cs typeface="Times New Roman" pitchFamily="18" charset="0"/>
            </a:rPr>
            <a:t>закриті та відкриті;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>
        <a:off x="1732836" y="3454914"/>
        <a:ext cx="6365299" cy="645942"/>
      </dsp:txXfrm>
    </dsp:sp>
    <dsp:sp modelId="{8DEC69D1-AAD9-49AF-93D7-33130D71B3EC}">
      <dsp:nvSpPr>
        <dsp:cNvPr id="0" name=""/>
        <dsp:cNvSpPr/>
      </dsp:nvSpPr>
      <dsp:spPr>
        <a:xfrm>
          <a:off x="912054" y="690279"/>
          <a:ext cx="800686" cy="3945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5275"/>
              </a:lnTo>
              <a:lnTo>
                <a:pt x="800686" y="394527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810FF-C3E7-4817-84A5-336AA8FAED08}">
      <dsp:nvSpPr>
        <dsp:cNvPr id="0" name=""/>
        <dsp:cNvSpPr/>
      </dsp:nvSpPr>
      <dsp:spPr>
        <a:xfrm>
          <a:off x="1712740" y="4292487"/>
          <a:ext cx="6405491" cy="6861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>
              <a:latin typeface="Times New Roman" pitchFamily="18" charset="0"/>
              <a:cs typeface="Times New Roman" pitchFamily="18" charset="0"/>
            </a:rPr>
            <a:t>одноелементні та багатоелементні (комплексні);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>
        <a:off x="1732836" y="4312583"/>
        <a:ext cx="6365299" cy="645942"/>
      </dsp:txXfrm>
    </dsp:sp>
    <dsp:sp modelId="{DAE30869-3FFC-45C9-8AE4-5BA8FA46AE29}">
      <dsp:nvSpPr>
        <dsp:cNvPr id="0" name=""/>
        <dsp:cNvSpPr/>
      </dsp:nvSpPr>
      <dsp:spPr>
        <a:xfrm>
          <a:off x="912054" y="690279"/>
          <a:ext cx="800686" cy="4802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2944"/>
              </a:lnTo>
              <a:lnTo>
                <a:pt x="800686" y="480294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56ABA-9486-4DC4-A5AB-60FC014614DE}">
      <dsp:nvSpPr>
        <dsp:cNvPr id="0" name=""/>
        <dsp:cNvSpPr/>
      </dsp:nvSpPr>
      <dsp:spPr>
        <a:xfrm>
          <a:off x="1712740" y="5150155"/>
          <a:ext cx="6405491" cy="6861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>
              <a:latin typeface="Times New Roman" pitchFamily="18" charset="0"/>
              <a:cs typeface="Times New Roman" pitchFamily="18" charset="0"/>
            </a:rPr>
            <a:t>суворого суперництва та несуворого суперництва.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>
        <a:off x="1732836" y="5170251"/>
        <a:ext cx="6365299" cy="64594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A6C4D-D6E4-432B-9410-8E5687E29FFE}">
      <dsp:nvSpPr>
        <dsp:cNvPr id="0" name=""/>
        <dsp:cNvSpPr/>
      </dsp:nvSpPr>
      <dsp:spPr>
        <a:xfrm>
          <a:off x="1868" y="476349"/>
          <a:ext cx="3256663" cy="6773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0" i="0" kern="1200" dirty="0" smtClean="0"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3000" b="0" i="0" kern="1200" dirty="0" err="1" smtClean="0">
              <a:latin typeface="Times New Roman" pitchFamily="18" charset="0"/>
              <a:cs typeface="Times New Roman" pitchFamily="18" charset="0"/>
            </a:rPr>
            <a:t>обсягом</a:t>
          </a:r>
          <a:r>
            <a:rPr lang="ru-RU" sz="3000" b="0" i="0" kern="1200" dirty="0" smtClean="0">
              <a:latin typeface="Times New Roman" pitchFamily="18" charset="0"/>
              <a:cs typeface="Times New Roman" pitchFamily="18" charset="0"/>
            </a:rPr>
            <a:t> понять: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06" y="496187"/>
        <a:ext cx="3216987" cy="637638"/>
      </dsp:txXfrm>
    </dsp:sp>
    <dsp:sp modelId="{EBEE25D9-3702-40DD-8880-6A84F9911A6A}">
      <dsp:nvSpPr>
        <dsp:cNvPr id="0" name=""/>
        <dsp:cNvSpPr/>
      </dsp:nvSpPr>
      <dsp:spPr>
        <a:xfrm>
          <a:off x="327535" y="1153663"/>
          <a:ext cx="325666" cy="1078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734"/>
              </a:lnTo>
              <a:lnTo>
                <a:pt x="325666" y="107873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8AD09-E3DD-4415-9DF8-B51059B34259}">
      <dsp:nvSpPr>
        <dsp:cNvPr id="0" name=""/>
        <dsp:cNvSpPr/>
      </dsp:nvSpPr>
      <dsp:spPr>
        <a:xfrm>
          <a:off x="653201" y="1367976"/>
          <a:ext cx="7668188" cy="1728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Загальні</a:t>
          </a:r>
          <a:r>
            <a:rPr lang="ru-RU" sz="24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endParaRPr lang="ru-RU" sz="2400" b="1" kern="1200" dirty="0" smtClean="0">
            <a:solidFill>
              <a:srgbClr val="FF0000"/>
            </a:solidFill>
            <a:latin typeface="Georgia" panose="02040502050405020303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Georgia" panose="02040502050405020303" pitchFamily="18" charset="0"/>
            </a:rPr>
            <a:t> (</a:t>
          </a:r>
          <a:r>
            <a:rPr lang="ru-RU" sz="2400" kern="1200" dirty="0" err="1" smtClean="0">
              <a:latin typeface="Georgia" panose="02040502050405020303" pitchFamily="18" charset="0"/>
            </a:rPr>
            <a:t>пояснюють</a:t>
          </a:r>
          <a:r>
            <a:rPr lang="ru-RU" sz="2400" kern="1200" dirty="0" smtClean="0">
              <a:latin typeface="Georgia" panose="02040502050405020303" pitchFamily="18" charset="0"/>
            </a:rPr>
            <a:t> </a:t>
          </a:r>
          <a:r>
            <a:rPr lang="ru-RU" sz="2400" kern="1200" dirty="0" err="1" smtClean="0">
              <a:latin typeface="Georgia" panose="02040502050405020303" pitchFamily="18" charset="0"/>
            </a:rPr>
            <a:t>зміст</a:t>
          </a:r>
          <a:r>
            <a:rPr lang="ru-RU" sz="2400" kern="1200" dirty="0" smtClean="0">
              <a:latin typeface="Georgia" panose="02040502050405020303" pitchFamily="18" charset="0"/>
            </a:rPr>
            <a:t> та </a:t>
          </a:r>
          <a:r>
            <a:rPr lang="ru-RU" sz="2400" kern="1200" dirty="0" err="1" smtClean="0">
              <a:latin typeface="Georgia" panose="02040502050405020303" pitchFamily="18" charset="0"/>
            </a:rPr>
            <a:t>сутність</a:t>
          </a:r>
          <a:r>
            <a:rPr lang="ru-RU" sz="2400" kern="1200" dirty="0" smtClean="0">
              <a:latin typeface="Georgia" panose="02040502050405020303" pitchFamily="18" charset="0"/>
            </a:rPr>
            <a:t> </a:t>
          </a:r>
          <a:r>
            <a:rPr lang="ru-RU" sz="2400" kern="1200" dirty="0" err="1" smtClean="0">
              <a:latin typeface="Georgia" panose="02040502050405020303" pitchFamily="18" charset="0"/>
            </a:rPr>
            <a:t>всієї</a:t>
          </a:r>
          <a:r>
            <a:rPr lang="ru-RU" sz="2400" kern="1200" dirty="0" smtClean="0">
              <a:latin typeface="Georgia" panose="02040502050405020303" pitchFamily="18" charset="0"/>
            </a:rPr>
            <a:t> </a:t>
          </a:r>
          <a:r>
            <a:rPr lang="ru-RU" sz="2400" kern="1200" dirty="0" err="1" smtClean="0">
              <a:latin typeface="Georgia" panose="02040502050405020303" pitchFamily="18" charset="0"/>
            </a:rPr>
            <a:t>події</a:t>
          </a:r>
          <a:r>
            <a:rPr lang="ru-RU" sz="2400" kern="1200" dirty="0" smtClean="0">
              <a:latin typeface="Georgia" panose="02040502050405020303" pitchFamily="18" charset="0"/>
            </a:rPr>
            <a:t>)</a:t>
          </a:r>
          <a:r>
            <a:rPr lang="ru-RU" sz="2400" b="0" i="0" kern="1200" dirty="0" smtClean="0">
              <a:latin typeface="Georgia" panose="02040502050405020303" pitchFamily="18" charset="0"/>
              <a:cs typeface="Times New Roman" pitchFamily="18" charset="0"/>
            </a:rPr>
            <a:t>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Georgia" panose="02040502050405020303" pitchFamily="18" charset="0"/>
            </a:rPr>
            <a:t>Різновидом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загальних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версій</a:t>
          </a:r>
          <a:r>
            <a:rPr lang="ru-RU" sz="2000" kern="1200" dirty="0" smtClean="0">
              <a:latin typeface="Georgia" panose="02040502050405020303" pitchFamily="18" charset="0"/>
            </a:rPr>
            <a:t> є </a:t>
          </a:r>
          <a:r>
            <a:rPr lang="ru-RU" sz="20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типові</a:t>
          </a:r>
          <a:r>
            <a:rPr lang="ru-RU" sz="20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0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r>
            <a:rPr lang="ru-RU" sz="2000" kern="1200" dirty="0" smtClean="0">
              <a:latin typeface="Georgia" panose="02040502050405020303" pitchFamily="18" charset="0"/>
            </a:rPr>
            <a:t>, </a:t>
          </a:r>
          <a:r>
            <a:rPr lang="ru-RU" sz="2000" kern="1200" dirty="0" err="1" smtClean="0">
              <a:latin typeface="Georgia" panose="02040502050405020303" pitchFamily="18" charset="0"/>
            </a:rPr>
            <a:t>що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відбивають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видові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ознаки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злочину</a:t>
          </a:r>
          <a:r>
            <a:rPr lang="ru-RU" sz="2000" kern="1200" dirty="0" smtClean="0">
              <a:latin typeface="Georgia" panose="02040502050405020303" pitchFamily="18" charset="0"/>
            </a:rPr>
            <a:t> та </a:t>
          </a:r>
          <a:r>
            <a:rPr lang="ru-RU" sz="2000" kern="1200" dirty="0" err="1" smtClean="0">
              <a:latin typeface="Georgia" panose="02040502050405020303" pitchFamily="18" charset="0"/>
            </a:rPr>
            <a:t>найбільш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типовий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механізм</a:t>
          </a:r>
          <a:r>
            <a:rPr lang="ru-RU" sz="2000" kern="1200" dirty="0" smtClean="0">
              <a:latin typeface="Georgia" panose="02040502050405020303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</a:rPr>
            <a:t>події</a:t>
          </a:r>
          <a:endParaRPr lang="ru-RU" sz="2000" kern="1200" dirty="0">
            <a:latin typeface="Georgia" panose="02040502050405020303" pitchFamily="18" charset="0"/>
            <a:cs typeface="Times New Roman" pitchFamily="18" charset="0"/>
          </a:endParaRPr>
        </a:p>
      </dsp:txBody>
      <dsp:txXfrm>
        <a:off x="703837" y="1418612"/>
        <a:ext cx="7566916" cy="1627572"/>
      </dsp:txXfrm>
    </dsp:sp>
    <dsp:sp modelId="{B7D0E34D-CF49-43B5-8298-DD38FA0FD90E}">
      <dsp:nvSpPr>
        <dsp:cNvPr id="0" name=""/>
        <dsp:cNvSpPr/>
      </dsp:nvSpPr>
      <dsp:spPr>
        <a:xfrm>
          <a:off x="327535" y="1153663"/>
          <a:ext cx="325666" cy="344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6008"/>
              </a:lnTo>
              <a:lnTo>
                <a:pt x="325666" y="344600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661FD-9235-4467-81A4-A4EAC5A4DCDA}">
      <dsp:nvSpPr>
        <dsp:cNvPr id="0" name=""/>
        <dsp:cNvSpPr/>
      </dsp:nvSpPr>
      <dsp:spPr>
        <a:xfrm>
          <a:off x="653201" y="3311133"/>
          <a:ext cx="7735135" cy="2577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Окремі</a:t>
          </a:r>
          <a:r>
            <a:rPr lang="ru-RU" sz="24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endParaRPr lang="ru-RU" sz="2400" b="1" kern="1200" dirty="0" smtClean="0">
            <a:solidFill>
              <a:srgbClr val="FF0000"/>
            </a:solidFill>
            <a:latin typeface="Georgia" panose="02040502050405020303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kern="1200" dirty="0" smtClean="0">
              <a:latin typeface="Georgia" panose="02040502050405020303" pitchFamily="18" charset="0"/>
            </a:rPr>
            <a:t> (</a:t>
          </a:r>
          <a:r>
            <a:rPr lang="ru-RU" sz="2400" kern="1200" dirty="0" err="1" smtClean="0">
              <a:latin typeface="Georgia" panose="02040502050405020303" pitchFamily="18" charset="0"/>
            </a:rPr>
            <a:t>поясняють</a:t>
          </a:r>
          <a:r>
            <a:rPr lang="ru-RU" sz="2400" kern="1200" dirty="0" smtClean="0">
              <a:latin typeface="Georgia" panose="02040502050405020303" pitchFamily="18" charset="0"/>
            </a:rPr>
            <a:t> </a:t>
          </a:r>
          <a:r>
            <a:rPr lang="ru-RU" sz="2400" kern="1200" dirty="0" err="1" smtClean="0">
              <a:latin typeface="Georgia" panose="02040502050405020303" pitchFamily="18" charset="0"/>
            </a:rPr>
            <a:t>зміст</a:t>
          </a:r>
          <a:r>
            <a:rPr lang="ru-RU" sz="2400" kern="1200" dirty="0" smtClean="0">
              <a:latin typeface="Georgia" panose="02040502050405020303" pitchFamily="18" charset="0"/>
            </a:rPr>
            <a:t> </a:t>
          </a:r>
          <a:r>
            <a:rPr lang="ru-RU" sz="2400" kern="1200" dirty="0" err="1" smtClean="0">
              <a:latin typeface="Georgia" panose="02040502050405020303" pitchFamily="18" charset="0"/>
            </a:rPr>
            <a:t>окремих</a:t>
          </a:r>
          <a:r>
            <a:rPr lang="ru-RU" sz="2400" kern="1200" dirty="0" smtClean="0">
              <a:latin typeface="Georgia" panose="02040502050405020303" pitchFamily="18" charset="0"/>
            </a:rPr>
            <a:t> </a:t>
          </a:r>
          <a:r>
            <a:rPr lang="ru-RU" sz="2400" kern="1200" dirty="0" err="1" smtClean="0">
              <a:latin typeface="Georgia" panose="02040502050405020303" pitchFamily="18" charset="0"/>
            </a:rPr>
            <a:t>фактів</a:t>
          </a:r>
          <a:r>
            <a:rPr lang="ru-RU" sz="2400" kern="1200" dirty="0" smtClean="0">
              <a:latin typeface="Georgia" panose="02040502050405020303" pitchFamily="18" charset="0"/>
            </a:rPr>
            <a:t>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Georgia" panose="02040502050405020303" pitchFamily="18" charset="0"/>
              <a:cs typeface="Times New Roman" pitchFamily="18" charset="0"/>
            </a:rPr>
            <a:t>Різновидом окремих версій є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1) </a:t>
          </a:r>
          <a:r>
            <a:rPr lang="ru-RU" sz="2000" b="1" kern="1200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робоча</a:t>
          </a:r>
          <a:r>
            <a:rPr lang="ru-RU" sz="2000" b="1" kern="1200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версія</a:t>
          </a:r>
          <a:r>
            <a:rPr lang="ru-RU" sz="2000" b="1" kern="1200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(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припущення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щодо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більш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дрібних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другорядних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обставин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злочину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);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 2) </a:t>
          </a:r>
          <a:r>
            <a:rPr lang="ru-RU" sz="2000" b="1" kern="1200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пошукова</a:t>
          </a:r>
          <a:r>
            <a:rPr lang="ru-RU" sz="2000" b="1" kern="1200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версія</a:t>
          </a:r>
          <a:r>
            <a:rPr lang="ru-RU" sz="2000" b="1" kern="1200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(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припущення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про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місце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знаходження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розшукуваного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злочинця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або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Georgia" panose="02040502050405020303" pitchFamily="18" charset="0"/>
              <a:cs typeface="Times New Roman" pitchFamily="18" charset="0"/>
            </a:rPr>
            <a:t>предметів</a:t>
          </a:r>
          <a:r>
            <a:rPr lang="ru-RU" sz="2000" kern="1200" dirty="0" smtClean="0">
              <a:latin typeface="Georgia" panose="02040502050405020303" pitchFamily="18" charset="0"/>
              <a:cs typeface="Times New Roman" pitchFamily="18" charset="0"/>
            </a:rPr>
            <a:t>).</a:t>
          </a:r>
          <a:endParaRPr lang="ru-RU" sz="2000" kern="1200" dirty="0">
            <a:latin typeface="Georgia" panose="02040502050405020303" pitchFamily="18" charset="0"/>
            <a:cs typeface="Times New Roman" pitchFamily="18" charset="0"/>
          </a:endParaRPr>
        </a:p>
      </dsp:txBody>
      <dsp:txXfrm>
        <a:off x="728681" y="3386613"/>
        <a:ext cx="7584175" cy="2426117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A6C4D-D6E4-432B-9410-8E5687E29FFE}">
      <dsp:nvSpPr>
        <dsp:cNvPr id="0" name=""/>
        <dsp:cNvSpPr/>
      </dsp:nvSpPr>
      <dsp:spPr>
        <a:xfrm>
          <a:off x="1776542" y="1385"/>
          <a:ext cx="4621096" cy="848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i="0" kern="1200" dirty="0" smtClean="0">
              <a:latin typeface="Times New Roman" pitchFamily="18" charset="0"/>
              <a:cs typeface="Times New Roman" pitchFamily="18" charset="0"/>
            </a:rPr>
            <a:t>За сферою </a:t>
          </a:r>
          <a:r>
            <a:rPr lang="uk-UA" sz="2800" b="0" i="0" kern="1200" noProof="0" dirty="0" smtClean="0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2800" b="0" i="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1383" y="26226"/>
        <a:ext cx="4571414" cy="798444"/>
      </dsp:txXfrm>
    </dsp:sp>
    <dsp:sp modelId="{EBEE25D9-3702-40DD-8880-6A84F9911A6A}">
      <dsp:nvSpPr>
        <dsp:cNvPr id="0" name=""/>
        <dsp:cNvSpPr/>
      </dsp:nvSpPr>
      <dsp:spPr>
        <a:xfrm>
          <a:off x="2238652" y="849512"/>
          <a:ext cx="462109" cy="487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849"/>
              </a:lnTo>
              <a:lnTo>
                <a:pt x="462109" y="48784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8AD09-E3DD-4415-9DF8-B51059B34259}">
      <dsp:nvSpPr>
        <dsp:cNvPr id="0" name=""/>
        <dsp:cNvSpPr/>
      </dsp:nvSpPr>
      <dsp:spPr>
        <a:xfrm>
          <a:off x="2700761" y="1068784"/>
          <a:ext cx="3499651" cy="537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Слідчі</a:t>
          </a:r>
          <a:r>
            <a:rPr lang="ru-RU" sz="24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r>
            <a:rPr lang="ru-RU" sz="2400" b="0" i="0" kern="1200" dirty="0" smtClean="0">
              <a:latin typeface="Georgia" panose="02040502050405020303" pitchFamily="18" charset="0"/>
              <a:cs typeface="Times New Roman" pitchFamily="18" charset="0"/>
            </a:rPr>
            <a:t>;</a:t>
          </a:r>
          <a:endParaRPr lang="ru-RU" sz="2400" kern="1200" dirty="0">
            <a:latin typeface="Georgia" panose="02040502050405020303" pitchFamily="18" charset="0"/>
            <a:cs typeface="Times New Roman" pitchFamily="18" charset="0"/>
          </a:endParaRPr>
        </a:p>
      </dsp:txBody>
      <dsp:txXfrm>
        <a:off x="2716494" y="1084517"/>
        <a:ext cx="3468185" cy="505689"/>
      </dsp:txXfrm>
    </dsp:sp>
    <dsp:sp modelId="{B7D0E34D-CF49-43B5-8298-DD38FA0FD90E}">
      <dsp:nvSpPr>
        <dsp:cNvPr id="0" name=""/>
        <dsp:cNvSpPr/>
      </dsp:nvSpPr>
      <dsp:spPr>
        <a:xfrm>
          <a:off x="2238652" y="849512"/>
          <a:ext cx="462109" cy="1367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7932"/>
              </a:lnTo>
              <a:lnTo>
                <a:pt x="462109" y="136793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661FD-9235-4467-81A4-A4EAC5A4DCDA}">
      <dsp:nvSpPr>
        <dsp:cNvPr id="0" name=""/>
        <dsp:cNvSpPr/>
      </dsp:nvSpPr>
      <dsp:spPr>
        <a:xfrm>
          <a:off x="2700761" y="1825211"/>
          <a:ext cx="3499651" cy="7844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Оперативно-</a:t>
          </a: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розшукові</a:t>
          </a:r>
          <a:r>
            <a:rPr lang="ru-RU" sz="24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Georgia" panose="02040502050405020303" pitchFamily="18" charset="0"/>
            </a:rPr>
            <a:t>версії</a:t>
          </a:r>
          <a:r>
            <a:rPr lang="ru-RU" sz="2400" b="0" i="0" kern="1200" dirty="0" smtClean="0">
              <a:latin typeface="Georgia" panose="02040502050405020303" pitchFamily="18" charset="0"/>
              <a:cs typeface="Times New Roman" pitchFamily="18" charset="0"/>
            </a:rPr>
            <a:t>;</a:t>
          </a:r>
          <a:endParaRPr lang="ru-RU" sz="2400" kern="1200" dirty="0">
            <a:latin typeface="Georgia" panose="02040502050405020303" pitchFamily="18" charset="0"/>
            <a:cs typeface="Times New Roman" pitchFamily="18" charset="0"/>
          </a:endParaRPr>
        </a:p>
      </dsp:txBody>
      <dsp:txXfrm>
        <a:off x="2723737" y="1848187"/>
        <a:ext cx="3453699" cy="738515"/>
      </dsp:txXfrm>
    </dsp:sp>
    <dsp:sp modelId="{5D06F7EF-D054-4015-853C-E984AACF5B27}">
      <dsp:nvSpPr>
        <dsp:cNvPr id="0" name=""/>
        <dsp:cNvSpPr/>
      </dsp:nvSpPr>
      <dsp:spPr>
        <a:xfrm>
          <a:off x="2238652" y="849512"/>
          <a:ext cx="462109" cy="2417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7982"/>
              </a:lnTo>
              <a:lnTo>
                <a:pt x="462109" y="241798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54807-3B5A-448F-9D83-DCF26930A269}">
      <dsp:nvSpPr>
        <dsp:cNvPr id="0" name=""/>
        <dsp:cNvSpPr/>
      </dsp:nvSpPr>
      <dsp:spPr>
        <a:xfrm>
          <a:off x="2700761" y="2828951"/>
          <a:ext cx="3497097" cy="877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Судові версії</a:t>
          </a:r>
          <a:r>
            <a:rPr lang="uk-UA" sz="2100" kern="1200" dirty="0" smtClean="0">
              <a:latin typeface="Georgia" panose="02040502050405020303" pitchFamily="18" charset="0"/>
              <a:cs typeface="Times New Roman" pitchFamily="18" charset="0"/>
            </a:rPr>
            <a:t>;</a:t>
          </a:r>
          <a:endParaRPr lang="ru-RU" sz="2100" kern="1200" dirty="0">
            <a:latin typeface="Georgia" panose="02040502050405020303" pitchFamily="18" charset="0"/>
            <a:cs typeface="Times New Roman" pitchFamily="18" charset="0"/>
          </a:endParaRPr>
        </a:p>
      </dsp:txBody>
      <dsp:txXfrm>
        <a:off x="2726450" y="2854640"/>
        <a:ext cx="3445719" cy="825710"/>
      </dsp:txXfrm>
    </dsp:sp>
    <dsp:sp modelId="{AEF3757B-19EC-4F02-873C-332BEB984308}">
      <dsp:nvSpPr>
        <dsp:cNvPr id="0" name=""/>
        <dsp:cNvSpPr/>
      </dsp:nvSpPr>
      <dsp:spPr>
        <a:xfrm>
          <a:off x="2238652" y="849512"/>
          <a:ext cx="462109" cy="3514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4343"/>
              </a:lnTo>
              <a:lnTo>
                <a:pt x="462109" y="351434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82E10-2868-4C55-88A0-724C15C8734A}">
      <dsp:nvSpPr>
        <dsp:cNvPr id="0" name=""/>
        <dsp:cNvSpPr/>
      </dsp:nvSpPr>
      <dsp:spPr>
        <a:xfrm>
          <a:off x="2700761" y="3925311"/>
          <a:ext cx="3497097" cy="877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Georgia" panose="02040502050405020303" pitchFamily="18" charset="0"/>
              <a:cs typeface="Times New Roman" pitchFamily="18" charset="0"/>
            </a:rPr>
            <a:t>Експертні версії</a:t>
          </a:r>
          <a:endParaRPr lang="ru-RU" sz="2400" b="1" kern="1200" dirty="0">
            <a:solidFill>
              <a:srgbClr val="FF0000"/>
            </a:solidFill>
            <a:latin typeface="Georgia" panose="02040502050405020303" pitchFamily="18" charset="0"/>
            <a:cs typeface="Times New Roman" pitchFamily="18" charset="0"/>
          </a:endParaRPr>
        </a:p>
      </dsp:txBody>
      <dsp:txXfrm>
        <a:off x="2726450" y="3951000"/>
        <a:ext cx="3445719" cy="8257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9B73C-6EFB-4137-8F77-081835003B0D}">
      <dsp:nvSpPr>
        <dsp:cNvPr id="0" name=""/>
        <dsp:cNvSpPr/>
      </dsp:nvSpPr>
      <dsp:spPr>
        <a:xfrm>
          <a:off x="1" y="928"/>
          <a:ext cx="5615001" cy="5935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>
              <a:latin typeface="Times New Roman" pitchFamily="18" charset="0"/>
              <a:cs typeface="Times New Roman" pitchFamily="18" charset="0"/>
            </a:rPr>
            <a:t>Вимоги до тактичного прийому:</a:t>
          </a:r>
        </a:p>
      </dsp:txBody>
      <dsp:txXfrm>
        <a:off x="17386" y="18313"/>
        <a:ext cx="5580231" cy="558808"/>
      </dsp:txXfrm>
    </dsp:sp>
    <dsp:sp modelId="{7A8E3167-63EE-4540-AB2B-B925B4220E7B}">
      <dsp:nvSpPr>
        <dsp:cNvPr id="0" name=""/>
        <dsp:cNvSpPr/>
      </dsp:nvSpPr>
      <dsp:spPr>
        <a:xfrm>
          <a:off x="561501" y="594506"/>
          <a:ext cx="561500" cy="445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83"/>
              </a:lnTo>
              <a:lnTo>
                <a:pt x="561500" y="44518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E052C-B7EB-4631-BAA4-C53021522919}">
      <dsp:nvSpPr>
        <dsp:cNvPr id="0" name=""/>
        <dsp:cNvSpPr/>
      </dsp:nvSpPr>
      <dsp:spPr>
        <a:xfrm>
          <a:off x="1123001" y="742901"/>
          <a:ext cx="4492001" cy="593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0" i="0" kern="1200" dirty="0" err="1">
              <a:latin typeface="Times New Roman" pitchFamily="18" charset="0"/>
              <a:cs typeface="Times New Roman" pitchFamily="18" charset="0"/>
            </a:rPr>
            <a:t>законність</a:t>
          </a:r>
          <a:r>
            <a:rPr lang="ru-RU" sz="3500" b="0" i="0" kern="1200" dirty="0">
              <a:latin typeface="Times New Roman" pitchFamily="18" charset="0"/>
              <a:cs typeface="Times New Roman" pitchFamily="18" charset="0"/>
            </a:rPr>
            <a:t>;</a:t>
          </a:r>
          <a:endParaRPr lang="ru-RU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0386" y="760286"/>
        <a:ext cx="4457231" cy="558808"/>
      </dsp:txXfrm>
    </dsp:sp>
    <dsp:sp modelId="{5461E20C-B917-4B0D-97A5-96E11B8CC25A}">
      <dsp:nvSpPr>
        <dsp:cNvPr id="0" name=""/>
        <dsp:cNvSpPr/>
      </dsp:nvSpPr>
      <dsp:spPr>
        <a:xfrm>
          <a:off x="561501" y="594506"/>
          <a:ext cx="561500" cy="1187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7156"/>
              </a:lnTo>
              <a:lnTo>
                <a:pt x="561500" y="118715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D0D96-DF64-46EC-ACB2-05886322F08E}">
      <dsp:nvSpPr>
        <dsp:cNvPr id="0" name=""/>
        <dsp:cNvSpPr/>
      </dsp:nvSpPr>
      <dsp:spPr>
        <a:xfrm>
          <a:off x="1123001" y="1484874"/>
          <a:ext cx="4492001" cy="593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0" i="0" kern="1200" dirty="0" err="1">
              <a:latin typeface="Times New Roman" pitchFamily="18" charset="0"/>
              <a:cs typeface="Times New Roman" pitchFamily="18" charset="0"/>
            </a:rPr>
            <a:t>етичність</a:t>
          </a:r>
          <a:r>
            <a:rPr lang="ru-RU" sz="3500" b="0" i="0" kern="1200" dirty="0">
              <a:latin typeface="Times New Roman" pitchFamily="18" charset="0"/>
              <a:cs typeface="Times New Roman" pitchFamily="18" charset="0"/>
            </a:rPr>
            <a:t>;</a:t>
          </a:r>
          <a:endParaRPr lang="ru-RU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0386" y="1502259"/>
        <a:ext cx="4457231" cy="558808"/>
      </dsp:txXfrm>
    </dsp:sp>
    <dsp:sp modelId="{E5409CC2-5DE6-408E-99C7-C979368B6B88}">
      <dsp:nvSpPr>
        <dsp:cNvPr id="0" name=""/>
        <dsp:cNvSpPr/>
      </dsp:nvSpPr>
      <dsp:spPr>
        <a:xfrm>
          <a:off x="561501" y="594506"/>
          <a:ext cx="561500" cy="1929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9129"/>
              </a:lnTo>
              <a:lnTo>
                <a:pt x="561500" y="192912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5CEA7-073D-43A9-8908-2D588D86F9F3}">
      <dsp:nvSpPr>
        <dsp:cNvPr id="0" name=""/>
        <dsp:cNvSpPr/>
      </dsp:nvSpPr>
      <dsp:spPr>
        <a:xfrm>
          <a:off x="1123001" y="2226847"/>
          <a:ext cx="4492001" cy="593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0" i="0" kern="1200" dirty="0" err="1">
              <a:latin typeface="Times New Roman" pitchFamily="18" charset="0"/>
              <a:cs typeface="Times New Roman" pitchFamily="18" charset="0"/>
            </a:rPr>
            <a:t>науковість</a:t>
          </a:r>
          <a:r>
            <a:rPr lang="ru-RU" sz="3500" b="0" i="0" kern="1200" dirty="0">
              <a:latin typeface="Times New Roman" pitchFamily="18" charset="0"/>
              <a:cs typeface="Times New Roman" pitchFamily="18" charset="0"/>
            </a:rPr>
            <a:t>;</a:t>
          </a:r>
          <a:endParaRPr lang="ru-RU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0386" y="2244232"/>
        <a:ext cx="4457231" cy="558808"/>
      </dsp:txXfrm>
    </dsp:sp>
    <dsp:sp modelId="{5FB005B1-B5B0-4953-A237-2512BFB8BAAE}">
      <dsp:nvSpPr>
        <dsp:cNvPr id="0" name=""/>
        <dsp:cNvSpPr/>
      </dsp:nvSpPr>
      <dsp:spPr>
        <a:xfrm>
          <a:off x="561501" y="594506"/>
          <a:ext cx="561500" cy="2671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1102"/>
              </a:lnTo>
              <a:lnTo>
                <a:pt x="561500" y="267110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64F4D-1C0C-4217-97E9-837246CC4DD2}">
      <dsp:nvSpPr>
        <dsp:cNvPr id="0" name=""/>
        <dsp:cNvSpPr/>
      </dsp:nvSpPr>
      <dsp:spPr>
        <a:xfrm>
          <a:off x="1123001" y="2968820"/>
          <a:ext cx="4492001" cy="593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0" i="0" kern="1200" dirty="0" err="1">
              <a:latin typeface="Times New Roman" pitchFamily="18" charset="0"/>
              <a:cs typeface="Times New Roman" pitchFamily="18" charset="0"/>
            </a:rPr>
            <a:t>вибірковість</a:t>
          </a:r>
          <a:r>
            <a:rPr lang="ru-RU" sz="3500" b="0" i="0" kern="1200" dirty="0">
              <a:latin typeface="Times New Roman" pitchFamily="18" charset="0"/>
              <a:cs typeface="Times New Roman" pitchFamily="18" charset="0"/>
            </a:rPr>
            <a:t>;</a:t>
          </a:r>
          <a:endParaRPr lang="ru-RU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0386" y="2986205"/>
        <a:ext cx="4457231" cy="558808"/>
      </dsp:txXfrm>
    </dsp:sp>
    <dsp:sp modelId="{2047AB4B-75DF-4216-9B9D-A4B1EE2CCC7B}">
      <dsp:nvSpPr>
        <dsp:cNvPr id="0" name=""/>
        <dsp:cNvSpPr/>
      </dsp:nvSpPr>
      <dsp:spPr>
        <a:xfrm>
          <a:off x="561501" y="594506"/>
          <a:ext cx="561500" cy="3413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3075"/>
              </a:lnTo>
              <a:lnTo>
                <a:pt x="561500" y="341307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CD9ED-967A-4300-B5BB-84A5D0715B00}">
      <dsp:nvSpPr>
        <dsp:cNvPr id="0" name=""/>
        <dsp:cNvSpPr/>
      </dsp:nvSpPr>
      <dsp:spPr>
        <a:xfrm>
          <a:off x="1123001" y="3710793"/>
          <a:ext cx="4492001" cy="593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0" i="0" kern="1200" dirty="0" err="1">
              <a:latin typeface="Times New Roman" pitchFamily="18" charset="0"/>
              <a:cs typeface="Times New Roman" pitchFamily="18" charset="0"/>
            </a:rPr>
            <a:t>пізнавальна</a:t>
          </a:r>
          <a:r>
            <a:rPr lang="ru-RU" sz="3500" b="0" i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500" b="0" i="0" kern="1200" dirty="0" err="1"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3500" b="0" i="0" kern="1200" dirty="0">
              <a:latin typeface="Times New Roman" pitchFamily="18" charset="0"/>
              <a:cs typeface="Times New Roman" pitchFamily="18" charset="0"/>
            </a:rPr>
            <a:t>;</a:t>
          </a:r>
          <a:endParaRPr lang="ru-RU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0386" y="3728178"/>
        <a:ext cx="4457231" cy="5588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EDE7C-CDEE-4FD2-B6C8-4E56F8321036}">
      <dsp:nvSpPr>
        <dsp:cNvPr id="0" name=""/>
        <dsp:cNvSpPr/>
      </dsp:nvSpPr>
      <dsp:spPr>
        <a:xfrm>
          <a:off x="4272" y="2680"/>
          <a:ext cx="8741660" cy="1877326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Законність</a:t>
          </a:r>
          <a:r>
            <a:rPr lang="uk-UA" sz="2400" b="0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b="0" i="0" kern="1200" noProof="0" dirty="0" smtClean="0">
              <a:latin typeface="Times New Roman" pitchFamily="18" charset="0"/>
              <a:cs typeface="Times New Roman" pitchFamily="18" charset="0"/>
            </a:rPr>
            <a:t>- полягає в тому, що за своїм характером, змістом і цілеспрямованістю ці прийоми повинні повністю відповідати духу і букві закону. Тактичний прийом може застосовуватися лише в межах тих слідчих і судових дій, порядок здійснення яких визначений кримінальним процесуальним законом.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59257" y="57665"/>
        <a:ext cx="8631690" cy="1767356"/>
      </dsp:txXfrm>
    </dsp:sp>
    <dsp:sp modelId="{2C2BE508-917A-4349-A6EA-76EBD9644DCE}">
      <dsp:nvSpPr>
        <dsp:cNvPr id="0" name=""/>
        <dsp:cNvSpPr/>
      </dsp:nvSpPr>
      <dsp:spPr>
        <a:xfrm>
          <a:off x="12805" y="2058018"/>
          <a:ext cx="8724595" cy="1806131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Етичність</a:t>
          </a:r>
          <a:r>
            <a:rPr lang="uk-UA" sz="2400" b="0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b="0" i="0" kern="1200" noProof="0" dirty="0" smtClean="0">
              <a:latin typeface="Times New Roman" pitchFamily="18" charset="0"/>
              <a:cs typeface="Times New Roman" pitchFamily="18" charset="0"/>
            </a:rPr>
            <a:t>- полягає в тому, що вони не можуть містити в собі елементів неправдивої інформації, введення особи в оману, вчинення такого впливу на психіку людини, що тягне за собою негативні наслідки.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65705" y="2110918"/>
        <a:ext cx="8618795" cy="1700331"/>
      </dsp:txXfrm>
    </dsp:sp>
    <dsp:sp modelId="{68F6D3D7-65AC-4A2B-831D-5F108610740B}">
      <dsp:nvSpPr>
        <dsp:cNvPr id="0" name=""/>
        <dsp:cNvSpPr/>
      </dsp:nvSpPr>
      <dsp:spPr>
        <a:xfrm>
          <a:off x="29820" y="4042162"/>
          <a:ext cx="8690565" cy="2553672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1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Науковість</a:t>
          </a:r>
          <a:r>
            <a:rPr lang="uk-UA" sz="2200" b="0" i="1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b="0" i="1" kern="1200" noProof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uk-UA" sz="2200" b="0" i="0" kern="1200" noProof="0" dirty="0" smtClean="0">
              <a:latin typeface="Times New Roman" pitchFamily="18" charset="0"/>
              <a:cs typeface="Times New Roman" pitchFamily="18" charset="0"/>
            </a:rPr>
            <a:t>під якою розуміють відповідність прийому науковим даним, що лежать в основі його формування. 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0" i="1" kern="1200" noProof="0" dirty="0" smtClean="0">
              <a:latin typeface="Times New Roman" pitchFamily="18" charset="0"/>
              <a:cs typeface="Times New Roman" pitchFamily="18" charset="0"/>
            </a:rPr>
            <a:t>Наукова обґрунтованість передбачає: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0" i="0" kern="1200" noProof="0" dirty="0" smtClean="0">
              <a:latin typeface="Times New Roman" pitchFamily="18" charset="0"/>
              <a:cs typeface="Times New Roman" pitchFamily="18" charset="0"/>
            </a:rPr>
            <a:t>1) науковість прийому за джерелом його походження;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0" i="0" kern="1200" noProof="0" dirty="0" smtClean="0">
              <a:latin typeface="Times New Roman" pitchFamily="18" charset="0"/>
              <a:cs typeface="Times New Roman" pitchFamily="18" charset="0"/>
            </a:rPr>
            <a:t>2) відповідність прийому сучасному стану науки;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0" i="0" kern="1200" noProof="0" dirty="0" smtClean="0">
              <a:latin typeface="Times New Roman" pitchFamily="18" charset="0"/>
              <a:cs typeface="Times New Roman" pitchFamily="18" charset="0"/>
            </a:rPr>
            <a:t>3) можливість наукового передбачення результатів використання прийому.</a:t>
          </a:r>
          <a:endParaRPr lang="uk-UA" sz="22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04614" y="4116956"/>
        <a:ext cx="8540977" cy="24040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24A64-A92B-4D6D-B822-15602F6B20BA}">
      <dsp:nvSpPr>
        <dsp:cNvPr id="0" name=""/>
        <dsp:cNvSpPr/>
      </dsp:nvSpPr>
      <dsp:spPr>
        <a:xfrm>
          <a:off x="4018" y="392"/>
          <a:ext cx="8221563" cy="2808998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i="1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Вибірковість</a:t>
          </a:r>
          <a:r>
            <a:rPr lang="uk-UA" sz="2500" b="0" i="0" kern="1200" noProof="0" dirty="0" smtClean="0">
              <a:latin typeface="Times New Roman" pitchFamily="18" charset="0"/>
              <a:cs typeface="Times New Roman" pitchFamily="18" charset="0"/>
            </a:rPr>
            <a:t> - як спроможність вирішувати тактичні завдання у певних ситуаціях.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0" i="0" kern="1200" noProof="0" dirty="0" smtClean="0">
              <a:latin typeface="Times New Roman" pitchFamily="18" charset="0"/>
              <a:cs typeface="Times New Roman" pitchFamily="18" charset="0"/>
            </a:rPr>
            <a:t>Ситуативний характер прийомів, залежність їх від обставин, що виникають під час провадження досудового чи судового слідства в цілому або при проведенні окремих слідчих дій, зумовлює потребу опрацювання найрізноманітніших тактичних прийомів.</a:t>
          </a:r>
          <a:endParaRPr lang="uk-UA" sz="25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86291" y="82665"/>
        <a:ext cx="8057017" cy="2644452"/>
      </dsp:txXfrm>
    </dsp:sp>
    <dsp:sp modelId="{9B8792A0-B61E-4273-8E22-DFB37F354A46}">
      <dsp:nvSpPr>
        <dsp:cNvPr id="0" name=""/>
        <dsp:cNvSpPr/>
      </dsp:nvSpPr>
      <dsp:spPr>
        <a:xfrm>
          <a:off x="4018" y="3031043"/>
          <a:ext cx="8221563" cy="2808998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i="1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Пізнавальна цінність </a:t>
          </a:r>
          <a:r>
            <a:rPr lang="uk-UA" sz="2500" b="0" i="0" kern="1200" noProof="0" dirty="0" smtClean="0">
              <a:latin typeface="Times New Roman" pitchFamily="18" charset="0"/>
              <a:cs typeface="Times New Roman" pitchFamily="18" charset="0"/>
            </a:rPr>
            <a:t>- тактичні прийоми за своїм призначенням і спрямованістю сприяють пізнанню, переслідують мету одержати доказову інформацію (знайти сліди чи знаряддя злочину, одержати показання від свідка чи обвинуваченого, встановити особу злочинця чи жертви тощо).</a:t>
          </a:r>
          <a:endParaRPr lang="uk-UA" sz="25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86291" y="3113316"/>
        <a:ext cx="8057017" cy="26444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00A11-73DD-4581-9EE4-4B087C2D5DD3}">
      <dsp:nvSpPr>
        <dsp:cNvPr id="0" name=""/>
        <dsp:cNvSpPr/>
      </dsp:nvSpPr>
      <dsp:spPr>
        <a:xfrm>
          <a:off x="331875" y="2767"/>
          <a:ext cx="6199861" cy="1322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kern="1200" noProof="0" dirty="0" smtClean="0">
              <a:latin typeface="Times New Roman" pitchFamily="18" charset="0"/>
              <a:cs typeface="Times New Roman" pitchFamily="18" charset="0"/>
            </a:rPr>
            <a:t>Класифікація тактичних  прийомів:</a:t>
          </a:r>
          <a:endParaRPr lang="uk-UA" sz="43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370610" y="41502"/>
        <a:ext cx="6122391" cy="1245032"/>
      </dsp:txXfrm>
    </dsp:sp>
    <dsp:sp modelId="{3664EFFE-69D1-4BB4-9DD7-540BCF958B0A}">
      <dsp:nvSpPr>
        <dsp:cNvPr id="0" name=""/>
        <dsp:cNvSpPr/>
      </dsp:nvSpPr>
      <dsp:spPr>
        <a:xfrm>
          <a:off x="951861" y="1325269"/>
          <a:ext cx="619986" cy="880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0121"/>
              </a:lnTo>
              <a:lnTo>
                <a:pt x="619986" y="88012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C66D4-1DCD-4F15-8C70-1B0421F2C78E}">
      <dsp:nvSpPr>
        <dsp:cNvPr id="0" name=""/>
        <dsp:cNvSpPr/>
      </dsp:nvSpPr>
      <dsp:spPr>
        <a:xfrm>
          <a:off x="1571848" y="1544139"/>
          <a:ext cx="6387540" cy="1322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Пізнавальні </a:t>
          </a:r>
          <a:r>
            <a:rPr lang="uk-UA" sz="2600" kern="1200" dirty="0" smtClean="0">
              <a:latin typeface="Times New Roman" pitchFamily="18" charset="0"/>
              <a:cs typeface="Times New Roman" pitchFamily="18" charset="0"/>
            </a:rPr>
            <a:t>- встановлення обставин події розслідуваного злочину</a:t>
          </a:r>
          <a:r>
            <a:rPr lang="uk-UA" sz="2600" b="0" i="0" kern="1200" noProof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uk-UA" sz="2600" b="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610583" y="1582874"/>
        <a:ext cx="6310070" cy="1245032"/>
      </dsp:txXfrm>
    </dsp:sp>
    <dsp:sp modelId="{C073A2AD-F656-4A25-A318-8EC7891EF481}">
      <dsp:nvSpPr>
        <dsp:cNvPr id="0" name=""/>
        <dsp:cNvSpPr/>
      </dsp:nvSpPr>
      <dsp:spPr>
        <a:xfrm>
          <a:off x="951861" y="1325269"/>
          <a:ext cx="619986" cy="2421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1493"/>
              </a:lnTo>
              <a:lnTo>
                <a:pt x="619986" y="242149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09D83-AD07-46C2-8E2D-52E57F8880A3}">
      <dsp:nvSpPr>
        <dsp:cNvPr id="0" name=""/>
        <dsp:cNvSpPr/>
      </dsp:nvSpPr>
      <dsp:spPr>
        <a:xfrm>
          <a:off x="1571848" y="3085512"/>
          <a:ext cx="6346679" cy="1322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Управлінські </a:t>
          </a:r>
          <a:r>
            <a:rPr lang="uk-UA" sz="2600" kern="1200" dirty="0" smtClean="0">
              <a:latin typeface="Times New Roman" pitchFamily="18" charset="0"/>
              <a:cs typeface="Times New Roman" pitchFamily="18" charset="0"/>
            </a:rPr>
            <a:t>- визначення ефективності взаємодії в ході розслідування злочинів;</a:t>
          </a:r>
          <a:r>
            <a:rPr lang="uk-UA" sz="2600" b="1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sz="2600" b="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610583" y="3124247"/>
        <a:ext cx="6269209" cy="1245032"/>
      </dsp:txXfrm>
    </dsp:sp>
    <dsp:sp modelId="{AAF800B4-CC98-433B-8175-55E38DCEE8A2}">
      <dsp:nvSpPr>
        <dsp:cNvPr id="0" name=""/>
        <dsp:cNvSpPr/>
      </dsp:nvSpPr>
      <dsp:spPr>
        <a:xfrm>
          <a:off x="951861" y="1325269"/>
          <a:ext cx="619986" cy="3962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2866"/>
              </a:lnTo>
              <a:lnTo>
                <a:pt x="619986" y="396286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7DD271-659A-4297-B3BE-0E0160DB06E1}">
      <dsp:nvSpPr>
        <dsp:cNvPr id="0" name=""/>
        <dsp:cNvSpPr/>
      </dsp:nvSpPr>
      <dsp:spPr>
        <a:xfrm>
          <a:off x="1571848" y="4626884"/>
          <a:ext cx="6387540" cy="1322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Організаційно-технічні </a:t>
          </a:r>
          <a:r>
            <a:rPr lang="uk-UA" sz="2600" kern="1200" dirty="0" smtClean="0">
              <a:latin typeface="Times New Roman" pitchFamily="18" charset="0"/>
              <a:cs typeface="Times New Roman" pitchFamily="18" charset="0"/>
            </a:rPr>
            <a:t>- забезпечення оптимальних зовнішніх умов та необхідних організаційно-технічних заходів діяльності.</a:t>
          </a:r>
          <a:endParaRPr lang="uk-UA" sz="2600" b="1" kern="1200" noProof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610583" y="4665619"/>
        <a:ext cx="6310070" cy="12450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357FE-806B-4893-95EF-86307DBE9C05}">
      <dsp:nvSpPr>
        <dsp:cNvPr id="0" name=""/>
        <dsp:cNvSpPr/>
      </dsp:nvSpPr>
      <dsp:spPr>
        <a:xfrm>
          <a:off x="1361628" y="1209"/>
          <a:ext cx="4210196" cy="1352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0" i="0" kern="1200" noProof="0" dirty="0" smtClean="0">
              <a:latin typeface="Times New Roman" pitchFamily="18" charset="0"/>
              <a:cs typeface="Times New Roman" pitchFamily="18" charset="0"/>
            </a:rPr>
            <a:t>Тактичні прийоми поділяються на:</a:t>
          </a:r>
          <a:endParaRPr lang="uk-UA" sz="40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401230" y="40811"/>
        <a:ext cx="4130992" cy="1272918"/>
      </dsp:txXfrm>
    </dsp:sp>
    <dsp:sp modelId="{E3D9962F-3FB6-47C9-A1EC-7D0AB2FF88B2}">
      <dsp:nvSpPr>
        <dsp:cNvPr id="0" name=""/>
        <dsp:cNvSpPr/>
      </dsp:nvSpPr>
      <dsp:spPr>
        <a:xfrm>
          <a:off x="1782647" y="1353331"/>
          <a:ext cx="421019" cy="1215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500"/>
              </a:lnTo>
              <a:lnTo>
                <a:pt x="421019" y="121550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1E8FB-5C4A-48FC-AC28-9D652C776A9E}">
      <dsp:nvSpPr>
        <dsp:cNvPr id="0" name=""/>
        <dsp:cNvSpPr/>
      </dsp:nvSpPr>
      <dsp:spPr>
        <a:xfrm>
          <a:off x="2203667" y="1577103"/>
          <a:ext cx="4664304" cy="198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Обов'язкові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noProof="0" dirty="0" smtClean="0">
              <a:latin typeface="Times New Roman" pitchFamily="18" charset="0"/>
              <a:cs typeface="Times New Roman" pitchFamily="18" charset="0"/>
            </a:rPr>
            <a:t> </a:t>
          </a:r>
          <a:r>
            <a:rPr lang="uk-UA" sz="2400" b="0" i="0" kern="1200" noProof="0" dirty="0" smtClean="0">
              <a:latin typeface="Times New Roman" pitchFamily="18" charset="0"/>
              <a:cs typeface="Times New Roman" pitchFamily="18" charset="0"/>
            </a:rPr>
            <a:t>визначаються законом, тому їх виконання обов'язкове (правила)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2261760" y="1635196"/>
        <a:ext cx="4548118" cy="1867269"/>
      </dsp:txXfrm>
    </dsp:sp>
    <dsp:sp modelId="{0FCD1DAA-1290-4A4D-90BD-43D3DEB4AE17}">
      <dsp:nvSpPr>
        <dsp:cNvPr id="0" name=""/>
        <dsp:cNvSpPr/>
      </dsp:nvSpPr>
      <dsp:spPr>
        <a:xfrm>
          <a:off x="1782647" y="1353331"/>
          <a:ext cx="421019" cy="3423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3937"/>
              </a:lnTo>
              <a:lnTo>
                <a:pt x="421019" y="342393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12698-27DC-4DEA-A79B-1CF34EFB6B8B}">
      <dsp:nvSpPr>
        <dsp:cNvPr id="0" name=""/>
        <dsp:cNvSpPr/>
      </dsp:nvSpPr>
      <dsp:spPr>
        <a:xfrm>
          <a:off x="2203667" y="3785541"/>
          <a:ext cx="4630563" cy="198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noProof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Рекомендаційні</a:t>
          </a:r>
          <a:r>
            <a:rPr lang="uk-UA" sz="2400" b="1" i="0" kern="1200" noProof="0" dirty="0" smtClean="0">
              <a:latin typeface="Times New Roman" pitchFamily="18" charset="0"/>
              <a:cs typeface="Times New Roman" pitchFamily="18" charset="0"/>
            </a:rPr>
            <a:t> 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i="0" kern="1200" noProof="0" dirty="0" smtClean="0">
              <a:latin typeface="Times New Roman" pitchFamily="18" charset="0"/>
              <a:cs typeface="Times New Roman" pitchFamily="18" charset="0"/>
            </a:rPr>
            <a:t>прийоми розроблені крим. тактикою на основі даних різних наук </a:t>
          </a:r>
          <a:endParaRPr lang="uk-UA" sz="2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2261760" y="3843634"/>
        <a:ext cx="4514377" cy="18672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7B61C7-9D40-4A7A-AA65-C4D41D723757}">
      <dsp:nvSpPr>
        <dsp:cNvPr id="0" name=""/>
        <dsp:cNvSpPr/>
      </dsp:nvSpPr>
      <dsp:spPr>
        <a:xfrm>
          <a:off x="2940" y="553"/>
          <a:ext cx="8709554" cy="9319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noProof="0" dirty="0" smtClean="0">
              <a:latin typeface="Times New Roman" pitchFamily="18" charset="0"/>
              <a:cs typeface="Times New Roman" pitchFamily="18" charset="0"/>
            </a:rPr>
            <a:t>Тактичні прийоми за видом процесуальної дії поділяються на:</a:t>
          </a:r>
          <a:endParaRPr lang="uk-UA" sz="2500" b="1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30237" y="27850"/>
        <a:ext cx="8654960" cy="877382"/>
      </dsp:txXfrm>
    </dsp:sp>
    <dsp:sp modelId="{D7054182-01B9-46DF-BB9A-DDBAB61CFFCE}">
      <dsp:nvSpPr>
        <dsp:cNvPr id="0" name=""/>
        <dsp:cNvSpPr/>
      </dsp:nvSpPr>
      <dsp:spPr>
        <a:xfrm>
          <a:off x="11442" y="1125563"/>
          <a:ext cx="4293996" cy="2496522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огляду місця події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окремих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слідів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моделювання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трапилась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зіставлення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моделюємої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реальної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картини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ознак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знищення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слідів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зіставлення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типовими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аналогами й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uk-UA" sz="20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84563" y="1198684"/>
        <a:ext cx="4147754" cy="2350280"/>
      </dsp:txXfrm>
    </dsp:sp>
    <dsp:sp modelId="{2CE596E6-2202-4C03-9DDA-C45A67DE0E32}">
      <dsp:nvSpPr>
        <dsp:cNvPr id="0" name=""/>
        <dsp:cNvSpPr/>
      </dsp:nvSpPr>
      <dsp:spPr>
        <a:xfrm>
          <a:off x="11442" y="3815118"/>
          <a:ext cx="4293996" cy="2496522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обшуку </a:t>
          </a:r>
          <a:r>
            <a:rPr lang="uk-UA" sz="19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залучення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особи,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обшукується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в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діяльність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слідчого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словесна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розвідка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зіставлення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виявленого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об'єкта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ознаками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шуканого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ознак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предмета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пошуку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постановка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особі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обшукується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уточнюючих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питань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можливостей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типових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аналогів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т.п.);</a:t>
          </a:r>
          <a:r>
            <a:rPr lang="uk-UA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19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84563" y="3888239"/>
        <a:ext cx="4147754" cy="2350280"/>
      </dsp:txXfrm>
    </dsp:sp>
    <dsp:sp modelId="{3F7895C2-588F-4466-B3AE-4F4D7C18695D}">
      <dsp:nvSpPr>
        <dsp:cNvPr id="0" name=""/>
        <dsp:cNvSpPr/>
      </dsp:nvSpPr>
      <dsp:spPr>
        <a:xfrm>
          <a:off x="4666134" y="1125563"/>
          <a:ext cx="4037859" cy="3360618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допиту 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(постановка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різних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видів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питань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пред'явлення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речових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письмових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доказів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оголошення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показань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окремих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осіб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допит на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місці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події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демонстрація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перспектив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ситуації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склалася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переконання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необхідності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надання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допомоги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органам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розслідування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altLang="ru-RU" sz="20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</a:t>
          </a:r>
          <a:r>
            <a:rPr lang="ru-RU" alt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r>
            <a:rPr lang="uk-UA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2000" b="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4764563" y="1223992"/>
        <a:ext cx="3841001" cy="3163760"/>
      </dsp:txXfrm>
    </dsp:sp>
    <dsp:sp modelId="{D3DB860F-2576-4620-B82B-DB6A420C8BE2}">
      <dsp:nvSpPr>
        <dsp:cNvPr id="0" name=""/>
        <dsp:cNvSpPr/>
      </dsp:nvSpPr>
      <dsp:spPr>
        <a:xfrm>
          <a:off x="4786731" y="4679214"/>
          <a:ext cx="3796665" cy="1048514"/>
        </a:xfrm>
        <a:prstGeom prst="roundRect">
          <a:avLst>
            <a:gd name="adj" fmla="val 10000"/>
          </a:avLst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 інших процесуальних дій</a:t>
          </a:r>
          <a:r>
            <a:rPr lang="uk-UA" sz="21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2100" kern="1200" noProof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17441" y="4709924"/>
        <a:ext cx="3735245" cy="9870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357FE-806B-4893-95EF-86307DBE9C05}">
      <dsp:nvSpPr>
        <dsp:cNvPr id="0" name=""/>
        <dsp:cNvSpPr/>
      </dsp:nvSpPr>
      <dsp:spPr>
        <a:xfrm>
          <a:off x="130489" y="1209"/>
          <a:ext cx="6609144" cy="1352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Тактичні прийоми </a:t>
          </a:r>
          <a:r>
            <a:rPr lang="uk-UA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 діапазоном застосування </a:t>
          </a:r>
          <a:r>
            <a:rPr lang="uk-UA" sz="3300" b="0" i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поділяються на:</a:t>
          </a:r>
          <a:endParaRPr lang="uk-UA" sz="33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0091" y="40811"/>
        <a:ext cx="6529940" cy="1272918"/>
      </dsp:txXfrm>
    </dsp:sp>
    <dsp:sp modelId="{E3D9962F-3FB6-47C9-A1EC-7D0AB2FF88B2}">
      <dsp:nvSpPr>
        <dsp:cNvPr id="0" name=""/>
        <dsp:cNvSpPr/>
      </dsp:nvSpPr>
      <dsp:spPr>
        <a:xfrm>
          <a:off x="791404" y="1353331"/>
          <a:ext cx="660914" cy="1215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500"/>
              </a:lnTo>
              <a:lnTo>
                <a:pt x="660914" y="121550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1E8FB-5C4A-48FC-AC28-9D652C776A9E}">
      <dsp:nvSpPr>
        <dsp:cNvPr id="0" name=""/>
        <dsp:cNvSpPr/>
      </dsp:nvSpPr>
      <dsp:spPr>
        <a:xfrm>
          <a:off x="1452318" y="1577103"/>
          <a:ext cx="6646791" cy="198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використовуються під час провадження тільки </a:t>
          </a:r>
          <a:r>
            <a:rPr lang="uk-UA" sz="22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окремих слідчих (судових) дій</a:t>
          </a:r>
          <a:r>
            <a:rPr lang="uk-UA" sz="2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(допит на місці події, орієнтація на професійні навички </a:t>
          </a:r>
          <a:r>
            <a:rPr lang="uk-UA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обшукуваного</a:t>
          </a:r>
          <a:r>
            <a:rPr lang="uk-UA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тощо);</a:t>
          </a:r>
          <a:endParaRPr lang="uk-UA" sz="22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510411" y="1635196"/>
        <a:ext cx="6530605" cy="1867269"/>
      </dsp:txXfrm>
    </dsp:sp>
    <dsp:sp modelId="{0FCD1DAA-1290-4A4D-90BD-43D3DEB4AE17}">
      <dsp:nvSpPr>
        <dsp:cNvPr id="0" name=""/>
        <dsp:cNvSpPr/>
      </dsp:nvSpPr>
      <dsp:spPr>
        <a:xfrm>
          <a:off x="791404" y="1353331"/>
          <a:ext cx="660914" cy="3423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3937"/>
              </a:lnTo>
              <a:lnTo>
                <a:pt x="660914" y="342393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12698-27DC-4DEA-A79B-1CF34EFB6B8B}">
      <dsp:nvSpPr>
        <dsp:cNvPr id="0" name=""/>
        <dsp:cNvSpPr/>
      </dsp:nvSpPr>
      <dsp:spPr>
        <a:xfrm>
          <a:off x="1452318" y="3785541"/>
          <a:ext cx="6599058" cy="198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тактичні прийоми, які використовуються у </a:t>
          </a:r>
          <a:r>
            <a:rPr lang="uk-UA" sz="22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декількох (багатьох) процесуальних діях </a:t>
          </a:r>
          <a:r>
            <a:rPr lang="uk-UA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(постановка тих чи інших запитань, використання типових аналогів, аналіз слідів, предметів, їх ознак тощо);</a:t>
          </a:r>
          <a:endParaRPr lang="uk-UA" sz="22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510411" y="3843634"/>
        <a:ext cx="6482872" cy="1867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uk-UA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0C92304-7434-45E4-8EEF-F9CA117BC362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222201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A44FD31-7461-4377-BDBB-92EFADDB9C52}" type="datetimeFigureOut">
              <a:rPr lang="ru-RU" smtClean="0"/>
              <a:t>13.11.2013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54B816-5DB5-4540-A6FB-77AE87065DE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24745"/>
            <a:ext cx="8352928" cy="2664296"/>
          </a:xfrm>
        </p:spPr>
        <p:txBody>
          <a:bodyPr>
            <a:noAutofit/>
          </a:bodyPr>
          <a:lstStyle/>
          <a:p>
            <a:pPr algn="ctr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“Загальні положення криміналістичної тактики”</a:t>
            </a:r>
            <a:endParaRPr lang="uk-UA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396369"/>
              </p:ext>
            </p:extLst>
          </p:nvPr>
        </p:nvGraphicFramePr>
        <p:xfrm>
          <a:off x="214282" y="188640"/>
          <a:ext cx="8715436" cy="6312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0532543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965052"/>
              </p:ext>
            </p:extLst>
          </p:nvPr>
        </p:nvGraphicFramePr>
        <p:xfrm>
          <a:off x="457200" y="357166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244039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660069"/>
              </p:ext>
            </p:extLst>
          </p:nvPr>
        </p:nvGraphicFramePr>
        <p:xfrm>
          <a:off x="457200" y="357166"/>
          <a:ext cx="8507288" cy="5736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1751624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185264"/>
              </p:ext>
            </p:extLst>
          </p:nvPr>
        </p:nvGraphicFramePr>
        <p:xfrm>
          <a:off x="457200" y="357167"/>
          <a:ext cx="8219256" cy="5736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8520055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214759"/>
              </p:ext>
            </p:extLst>
          </p:nvPr>
        </p:nvGraphicFramePr>
        <p:xfrm>
          <a:off x="457200" y="357166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1995993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351206"/>
              </p:ext>
            </p:extLst>
          </p:nvPr>
        </p:nvGraphicFramePr>
        <p:xfrm>
          <a:off x="214282" y="357166"/>
          <a:ext cx="8715436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583324"/>
              </p:ext>
            </p:extLst>
          </p:nvPr>
        </p:nvGraphicFramePr>
        <p:xfrm>
          <a:off x="500034" y="2857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984632"/>
              </p:ext>
            </p:extLst>
          </p:nvPr>
        </p:nvGraphicFramePr>
        <p:xfrm>
          <a:off x="500034" y="285728"/>
          <a:ext cx="8392446" cy="5951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6985250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263"/>
              </p:ext>
            </p:extLst>
          </p:nvPr>
        </p:nvGraphicFramePr>
        <p:xfrm>
          <a:off x="500034" y="285728"/>
          <a:ext cx="8392446" cy="5951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1218104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439125"/>
              </p:ext>
            </p:extLst>
          </p:nvPr>
        </p:nvGraphicFramePr>
        <p:xfrm>
          <a:off x="500034" y="285728"/>
          <a:ext cx="8392446" cy="5951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3831414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3"/>
            <a:ext cx="8229600" cy="2786082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Криміналістична тактика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це розділ науки криміналістики, що займається розробкою прийомів проведення слідчих дій, загальних тактичних рекомендацій щодо організації і планування процесу слідства.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571472" y="2786058"/>
          <a:ext cx="7558095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0650310"/>
              </p:ext>
            </p:extLst>
          </p:nvPr>
        </p:nvGraphicFramePr>
        <p:xfrm>
          <a:off x="500034" y="285728"/>
          <a:ext cx="8464454" cy="6167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4410118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4479221"/>
              </p:ext>
            </p:extLst>
          </p:nvPr>
        </p:nvGraphicFramePr>
        <p:xfrm>
          <a:off x="214282" y="214290"/>
          <a:ext cx="8715436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4291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Тактична </a:t>
            </a: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комбінація</a:t>
            </a: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впорядкована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взаємозалежних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взаємообумовлених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цільову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alt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05128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4429156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Тактична операція</a:t>
            </a: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- поєднання однойменних і різнойменних слідчих дій, а іноді й організаційно-технічних заходів, спрямованих на виконання завдань розслідування в даній слідчій ситуації. 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285728"/>
          <a:ext cx="8786874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85728"/>
          <a:ext cx="8715436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921"/>
            <a:ext cx="8229600" cy="2668575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Тактичне рішення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це вибір мети тактичного впливу на слідчу ситуацію в цілому або на окремі її компоненти, на хід і результати процесу розслідування і його елементів. Визначення методів, прийомів і засобів досягнення мети.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428596" y="2643182"/>
          <a:ext cx="8358246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78"/>
            <a:ext cx="8229600" cy="1757362"/>
          </a:xfrm>
        </p:spPr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Тактичний ризик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 виконання слідчим або суддею діяльності в умовах можливого виникнення негативних наслідків.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1857364"/>
          <a:ext cx="871543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28604"/>
          <a:ext cx="8229600" cy="5697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24847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Слідча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ситуація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це інформаційна модель, яка склалася у суб'єкта доказування на основі пізнання реальних умов, за яких здійснюється розслідування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Слідча ситуація окремої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слідчої дії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система значимої для ухвалення тактичного рішення інформації, що характеризує конкретний момент, прогностичні й усі інші обставини, пов'язані із проведенням слідчих дій з урахуванням ходу розслідування.</a:t>
            </a:r>
          </a:p>
          <a:p>
            <a:pPr marL="109728" indent="0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46913"/>
              </p:ext>
            </p:extLst>
          </p:nvPr>
        </p:nvGraphicFramePr>
        <p:xfrm>
          <a:off x="214282" y="214291"/>
          <a:ext cx="8715436" cy="6014216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8715436"/>
              </a:tblGrid>
              <a:tr h="1075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Елементний склад криміналістичної тактики</a:t>
                      </a:r>
                      <a:endParaRPr lang="ru-RU" sz="32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9942" marR="49942" marT="0" marB="0"/>
                </a:tc>
              </a:tr>
              <a:tr h="886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uk-UA" sz="2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тактичний прийом</a:t>
                      </a: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як спосіб здійснення процесуальної дії, спрямований на досягнення її мети;</a:t>
                      </a:r>
                      <a:endParaRPr lang="ru-RU" sz="20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9942" marR="49942" marT="0" marB="0"/>
                </a:tc>
              </a:tr>
              <a:tr h="101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uk-UA" sz="2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тактична рекомендація</a:t>
                      </a:r>
                      <a:r>
                        <a:rPr lang="uk-UA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 науково обґрунтована та перевірена практикою порада щодо вибору і застосування засобів, прийомів та форм поведінки;</a:t>
                      </a:r>
                      <a:endParaRPr lang="ru-RU" sz="20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9942" marR="49942" marT="0" marB="0"/>
                </a:tc>
              </a:tr>
              <a:tr h="109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3.система (підсистема) тактичних прийомів </a:t>
                      </a:r>
                      <a:r>
                        <a:rPr lang="uk-UA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uk-UA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тактична комбінація</a:t>
                      </a:r>
                      <a:r>
                        <a:rPr lang="uk-UA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— </a:t>
                      </a: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упорядкована сукупність взаємопов’язаних та взаємозумовлених прийомів, що мають цільову спрямованість у процесі її </a:t>
                      </a:r>
                      <a:r>
                        <a:rPr lang="uk-UA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реалізації;</a:t>
                      </a:r>
                      <a:endParaRPr lang="ru-RU" sz="20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9942" marR="49942" marT="0" marB="0"/>
                </a:tc>
              </a:tr>
              <a:tr h="101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uk-UA" sz="2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тактика слідчої (судової, оперативно-розшукової) дії</a:t>
                      </a: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яка охоплює весь типовий тактичний комплекс можливого її здійснення, реалізації;</a:t>
                      </a:r>
                      <a:endParaRPr lang="ru-RU" sz="20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9942" marR="49942" marT="0" marB="0"/>
                </a:tc>
              </a:tr>
              <a:tr h="891523">
                <a:tc>
                  <a:txBody>
                    <a:bodyPr/>
                    <a:lstStyle/>
                    <a:p>
                      <a:pPr marL="28575" marR="28575" algn="ctr" fontAlgn="t">
                        <a:spcBef>
                          <a:spcPts val="225"/>
                        </a:spcBef>
                        <a:spcAft>
                          <a:spcPts val="225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5.система слідчих або інших дій (</a:t>
                      </a:r>
                      <a:r>
                        <a:rPr lang="uk-UA" sz="2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тактична операція</a:t>
                      </a: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яка спрямована на виконання завдання розслідування у відповідній слідчій ситуації.</a:t>
                      </a:r>
                      <a:endParaRPr lang="ru-RU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9942" marR="49942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71480"/>
          <a:ext cx="8229600" cy="5554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85728"/>
          <a:ext cx="8229600" cy="584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24745"/>
            <a:ext cx="8352928" cy="2664296"/>
          </a:xfrm>
        </p:spPr>
        <p:txBody>
          <a:bodyPr>
            <a:noAutofit/>
          </a:bodyPr>
          <a:lstStyle/>
          <a:p>
            <a:pPr algn="ctr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“Планування розслідування”</a:t>
            </a:r>
            <a:endParaRPr lang="uk-UA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52383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3568" y="2057400"/>
            <a:ext cx="7774632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2800" dirty="0" smtClean="0">
                <a:latin typeface="Arial Black" panose="020B0A04020102020204" pitchFamily="34" charset="0"/>
              </a:rPr>
              <a:t>Під </a:t>
            </a:r>
            <a:r>
              <a:rPr lang="uk-UA" altLang="ru-RU" sz="2800" dirty="0">
                <a:latin typeface="Arial Black" panose="020B0A04020102020204" pitchFamily="34" charset="0"/>
              </a:rPr>
              <a:t>плануванням розслідування розуміють визначення шляхів розкриття злочинів, окреслення обставин, які підлягають з’ясуванню, а також встановлення найдоцільніших строків проведення необхідних слідчих дій та оперативно-розшукових заходів.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uk-UA" altLang="ru-RU" sz="2000" dirty="0"/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467544" y="512618"/>
            <a:ext cx="830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Поняття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і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значення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планування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розслідування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1291369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79648" y="233571"/>
            <a:ext cx="8305800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b="1" dirty="0" smtClean="0">
                <a:latin typeface="Georgia" panose="02040502050405020303" pitchFamily="18" charset="0"/>
              </a:rPr>
              <a:t>Значення </a:t>
            </a:r>
            <a:r>
              <a:rPr lang="uk-UA" altLang="ru-RU" b="1" dirty="0">
                <a:latin typeface="Georgia" panose="02040502050405020303" pitchFamily="18" charset="0"/>
              </a:rPr>
              <a:t>планування розслідування визначається важливістю завдань, які можуть бути вирішені з його допомогою. </a:t>
            </a:r>
            <a:endParaRPr lang="uk-UA" altLang="ru-RU" b="1" dirty="0" smtClean="0">
              <a:latin typeface="Georgia" panose="02040502050405020303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uk-UA" altLang="ru-RU" b="1" dirty="0" smtClean="0">
                <a:solidFill>
                  <a:srgbClr val="FF0000"/>
                </a:solidFill>
              </a:rPr>
              <a:t>До </a:t>
            </a:r>
            <a:r>
              <a:rPr lang="uk-UA" altLang="ru-RU" b="1" dirty="0">
                <a:solidFill>
                  <a:srgbClr val="FF0000"/>
                </a:solidFill>
              </a:rPr>
              <a:t>завдань планування досудового слідства належать: 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79512" y="1926059"/>
            <a:ext cx="2112671" cy="17189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  <a:cs typeface="Times New Roman" panose="02020603050405020304" pitchFamily="18" charset="0"/>
              </a:rPr>
              <a:t>Визначення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  <a:cs typeface="Times New Roman" panose="02020603050405020304" pitchFamily="18" charset="0"/>
              </a:rPr>
              <a:t>правильних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  <a:cs typeface="Times New Roman" panose="02020603050405020304" pitchFamily="18" charset="0"/>
              </a:rPr>
              <a:t>шляхів </a:t>
            </a:r>
            <a:endParaRPr lang="uk-UA" altLang="ru-RU" sz="2000" b="1" dirty="0" smtClean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000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розкриття </a:t>
            </a:r>
            <a:endParaRPr lang="uk-UA" altLang="ru-RU" sz="2000" b="1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  <a:cs typeface="Times New Roman" panose="02020603050405020304" pitchFamily="18" charset="0"/>
              </a:rPr>
              <a:t>злочину 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048000" y="1926060"/>
            <a:ext cx="2100064" cy="17189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Забезпечення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 об’єктивності,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повноти </a:t>
            </a:r>
            <a:endParaRPr lang="uk-UA" altLang="ru-RU" sz="2000" b="1" dirty="0" smtClean="0">
              <a:latin typeface="Georgia" panose="02040502050405020303" pitchFamily="18" charset="0"/>
            </a:endParaRPr>
          </a:p>
          <a:p>
            <a:pPr algn="ctr"/>
            <a:r>
              <a:rPr lang="uk-UA" altLang="ru-RU" sz="2000" b="1" dirty="0" smtClean="0">
                <a:latin typeface="Georgia" panose="02040502050405020303" pitchFamily="18" charset="0"/>
              </a:rPr>
              <a:t>та </a:t>
            </a:r>
            <a:r>
              <a:rPr lang="uk-UA" altLang="ru-RU" sz="2000" b="1" dirty="0">
                <a:latin typeface="Georgia" panose="02040502050405020303" pitchFamily="18" charset="0"/>
              </a:rPr>
              <a:t>всебічності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 розслідування</a:t>
            </a:r>
            <a:r>
              <a:rPr lang="uk-UA" altLang="ru-RU" sz="2000" dirty="0"/>
              <a:t> 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5714999" y="1926060"/>
            <a:ext cx="3249489" cy="2112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b="1" dirty="0">
                <a:latin typeface="Georgia" panose="02040502050405020303" pitchFamily="18" charset="0"/>
              </a:rPr>
              <a:t>Своєчасне застосування </a:t>
            </a:r>
          </a:p>
          <a:p>
            <a:pPr algn="ctr"/>
            <a:r>
              <a:rPr lang="uk-UA" altLang="ru-RU" b="1" dirty="0">
                <a:latin typeface="Georgia" panose="02040502050405020303" pitchFamily="18" charset="0"/>
              </a:rPr>
              <a:t>науково-технічних </a:t>
            </a:r>
            <a:r>
              <a:rPr lang="uk-UA" altLang="ru-RU" b="1" dirty="0" smtClean="0">
                <a:latin typeface="Georgia" panose="02040502050405020303" pitchFamily="18" charset="0"/>
              </a:rPr>
              <a:t>і</a:t>
            </a:r>
          </a:p>
          <a:p>
            <a:pPr algn="ctr"/>
            <a:r>
              <a:rPr lang="uk-UA" altLang="ru-RU" b="1" dirty="0" smtClean="0">
                <a:latin typeface="Georgia" panose="02040502050405020303" pitchFamily="18" charset="0"/>
              </a:rPr>
              <a:t> </a:t>
            </a:r>
            <a:r>
              <a:rPr lang="uk-UA" altLang="ru-RU" b="1" dirty="0">
                <a:latin typeface="Georgia" panose="02040502050405020303" pitchFamily="18" charset="0"/>
              </a:rPr>
              <a:t>тактичних прийомів </a:t>
            </a:r>
          </a:p>
          <a:p>
            <a:pPr algn="ctr"/>
            <a:r>
              <a:rPr lang="uk-UA" altLang="ru-RU" b="1" dirty="0">
                <a:latin typeface="Georgia" panose="02040502050405020303" pitchFamily="18" charset="0"/>
              </a:rPr>
              <a:t>криміналістики </a:t>
            </a:r>
            <a:endParaRPr lang="uk-UA" altLang="ru-RU" b="1" dirty="0" smtClean="0">
              <a:latin typeface="Georgia" panose="02040502050405020303" pitchFamily="18" charset="0"/>
            </a:endParaRPr>
          </a:p>
          <a:p>
            <a:pPr algn="ctr"/>
            <a:r>
              <a:rPr lang="uk-UA" altLang="ru-RU" b="1" dirty="0" smtClean="0">
                <a:latin typeface="Georgia" panose="02040502050405020303" pitchFamily="18" charset="0"/>
              </a:rPr>
              <a:t>з </a:t>
            </a:r>
            <a:r>
              <a:rPr lang="uk-UA" altLang="ru-RU" b="1" dirty="0">
                <a:latin typeface="Georgia" panose="02040502050405020303" pitchFamily="18" charset="0"/>
              </a:rPr>
              <a:t>урахуванням </a:t>
            </a:r>
          </a:p>
          <a:p>
            <a:pPr algn="ctr"/>
            <a:r>
              <a:rPr lang="uk-UA" altLang="ru-RU" b="1" dirty="0">
                <a:latin typeface="Georgia" panose="02040502050405020303" pitchFamily="18" charset="0"/>
              </a:rPr>
              <a:t>особливостей </a:t>
            </a:r>
            <a:endParaRPr lang="uk-UA" altLang="ru-RU" b="1" dirty="0" smtClean="0">
              <a:latin typeface="Georgia" panose="02040502050405020303" pitchFamily="18" charset="0"/>
            </a:endParaRPr>
          </a:p>
          <a:p>
            <a:pPr algn="ctr"/>
            <a:r>
              <a:rPr lang="uk-UA" altLang="ru-RU" b="1" dirty="0" smtClean="0">
                <a:latin typeface="Georgia" panose="02040502050405020303" pitchFamily="18" charset="0"/>
              </a:rPr>
              <a:t>кожної </a:t>
            </a:r>
            <a:r>
              <a:rPr lang="uk-UA" altLang="ru-RU" b="1" dirty="0">
                <a:latin typeface="Georgia" panose="02040502050405020303" pitchFamily="18" charset="0"/>
              </a:rPr>
              <a:t>справи 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5148064" y="4685126"/>
            <a:ext cx="3448681" cy="13346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Сприяння економії сил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і засобів слідчого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апарату, швидкість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 розслідування. 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827585" y="4038600"/>
            <a:ext cx="3616260" cy="1694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Забезпечення найбільш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ефективного поєднання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оперативно-розшукових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заходів і слідчих дій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при розслідуванні </a:t>
            </a:r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1752600" y="139266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4114800" y="1295399"/>
            <a:ext cx="0" cy="63065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6844145" y="1295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5148064" y="1295399"/>
            <a:ext cx="432048" cy="33897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2483767" y="1295399"/>
            <a:ext cx="609147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85623"/>
      </p:ext>
    </p:extLst>
  </p:cSld>
  <p:clrMapOvr>
    <a:masterClrMapping/>
  </p:clrMapOvr>
  <p:transition advClick="0" advTm="2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9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4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52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59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66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9800"/>
                            </p:stCondLst>
                            <p:childTnLst>
                              <p:par>
                                <p:cTn id="73" presetID="34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2800"/>
                            </p:stCondLst>
                            <p:childTnLst>
                              <p:par>
                                <p:cTn id="80" presetID="34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 animBg="1"/>
      <p:bldP spid="820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228600" y="228600"/>
            <a:ext cx="8534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Принципи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планування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розслідування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16348" y="3276600"/>
            <a:ext cx="3491556" cy="13765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точне, неухильне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дотримання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законності при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розслідуванні злочинів 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1066800" y="990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619672" y="1752600"/>
            <a:ext cx="3240359" cy="11003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обґрунтованість плану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розслідування 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124200" y="990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4139952" y="3276600"/>
            <a:ext cx="3480047" cy="13765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індивідуальність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планування,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недопустимість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схематичності, шаблону</a:t>
            </a:r>
            <a:r>
              <a:rPr lang="uk-UA" altLang="ru-RU" sz="1100" dirty="0"/>
              <a:t> </a:t>
            </a: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5724128" y="10668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123175" y="1752600"/>
            <a:ext cx="2335025" cy="11003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динамічність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 планування 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7620000" y="990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320903"/>
      </p:ext>
    </p:extLst>
  </p:cSld>
  <p:clrMapOvr>
    <a:masterClrMapping/>
  </p:clrMapOvr>
  <p:transition advClick="0" advTm="2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76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228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228600" y="228600"/>
            <a:ext cx="8534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Правильне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планування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розслідування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забезпечує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57200" y="1556792"/>
            <a:ext cx="8305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200" b="1" dirty="0">
                <a:latin typeface="Georgia" panose="02040502050405020303" pitchFamily="18" charset="0"/>
              </a:rPr>
              <a:t>- найсуворіше дотримання законності;</a:t>
            </a:r>
          </a:p>
          <a:p>
            <a:r>
              <a:rPr lang="uk-UA" altLang="ru-RU" sz="2200" b="1" dirty="0">
                <a:latin typeface="Georgia" panose="02040502050405020303" pitchFamily="18" charset="0"/>
              </a:rPr>
              <a:t>- правильний напрям слідства і його висока якість, що гарантує встановлення об'єктивної істини;</a:t>
            </a:r>
          </a:p>
          <a:p>
            <a:r>
              <a:rPr lang="uk-UA" altLang="ru-RU" sz="2200" b="1" dirty="0">
                <a:latin typeface="Georgia" panose="02040502050405020303" pitchFamily="18" charset="0"/>
              </a:rPr>
              <a:t>- мінімальні витрати сил на розслідування злочину шляхом належної організації роботи слідчого й встановлення меж розслідування, що виключає дослідження обставин, які не мають істотного значення для справи, здійснення зайвих слідчих дій й захаращення справи непотрібними матеріалами;</a:t>
            </a:r>
          </a:p>
          <a:p>
            <a:r>
              <a:rPr lang="uk-UA" altLang="ru-RU" sz="2200" b="1" dirty="0">
                <a:latin typeface="Georgia" panose="02040502050405020303" pitchFamily="18" charset="0"/>
              </a:rPr>
              <a:t>- планування в стадії досудового слідства найбільш дієвих прийомів і методів розслідування;</a:t>
            </a:r>
          </a:p>
          <a:p>
            <a:pPr>
              <a:buFontTx/>
              <a:buChar char="-"/>
            </a:pPr>
            <a:r>
              <a:rPr lang="uk-UA" altLang="ru-RU" sz="2200" b="1" dirty="0">
                <a:latin typeface="Georgia" panose="02040502050405020303" pitchFamily="18" charset="0"/>
              </a:rPr>
              <a:t>максимальна швидкість розслідування. </a:t>
            </a:r>
          </a:p>
        </p:txBody>
      </p:sp>
    </p:spTree>
    <p:extLst>
      <p:ext uri="{BB962C8B-B14F-4D97-AF65-F5344CB8AC3E}">
        <p14:creationId xmlns:p14="http://schemas.microsoft.com/office/powerpoint/2010/main" val="2744941624"/>
      </p:ext>
    </p:extLst>
  </p:cSld>
  <p:clrMapOvr>
    <a:masterClrMapping/>
  </p:clrMapOvr>
  <p:transition spd="slow" advClick="0" advTm="2400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20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72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8640"/>
                            </p:stCondLst>
                            <p:childTnLst>
                              <p:par>
                                <p:cTn id="32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288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uk-UA" altLang="ru-RU" sz="4000" dirty="0"/>
              <a:t>Планування повинне відображати :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1800" b="1" dirty="0"/>
              <a:t> загальну мету й проміжні завдання;</a:t>
            </a:r>
          </a:p>
          <a:p>
            <a:r>
              <a:rPr lang="uk-UA" altLang="ru-RU" sz="1800" b="1" dirty="0"/>
              <a:t> етапи діяльності;</a:t>
            </a:r>
          </a:p>
          <a:p>
            <a:r>
              <a:rPr lang="uk-UA" altLang="ru-RU" sz="1800" b="1" dirty="0"/>
              <a:t> конкретні дії на кожному етапі, необхідні для вирішення завдань і досягнення мети та метод їхнього здійснення;</a:t>
            </a:r>
          </a:p>
          <a:p>
            <a:r>
              <a:rPr lang="uk-UA" altLang="ru-RU" sz="1800" b="1" dirty="0"/>
              <a:t> засоби й умови, необхідні для цих дій;</a:t>
            </a:r>
          </a:p>
          <a:p>
            <a:r>
              <a:rPr lang="uk-UA" altLang="ru-RU" sz="1800" b="1" dirty="0"/>
              <a:t> строки й місце реалізації;</a:t>
            </a:r>
          </a:p>
          <a:p>
            <a:r>
              <a:rPr lang="uk-UA" altLang="ru-RU" sz="1800" b="1" dirty="0"/>
              <a:t> склад учасників кожної дії;</a:t>
            </a:r>
          </a:p>
          <a:p>
            <a:r>
              <a:rPr lang="uk-UA" altLang="ru-RU" sz="1800" b="1" dirty="0"/>
              <a:t> мобілізацію і розміщення сил, розподіл їх обов'язків у кожній дії;</a:t>
            </a:r>
          </a:p>
          <a:p>
            <a:r>
              <a:rPr lang="uk-UA" altLang="ru-RU" sz="1800" b="1" dirty="0"/>
              <a:t> контроль та облік виконання;</a:t>
            </a:r>
          </a:p>
          <a:p>
            <a:r>
              <a:rPr lang="uk-UA" altLang="ru-RU" sz="1800" b="1" dirty="0"/>
              <a:t> підведення результатів.</a:t>
            </a:r>
          </a:p>
        </p:txBody>
      </p:sp>
    </p:spTree>
    <p:extLst>
      <p:ext uri="{BB962C8B-B14F-4D97-AF65-F5344CB8AC3E}">
        <p14:creationId xmlns:p14="http://schemas.microsoft.com/office/powerpoint/2010/main" val="3610564092"/>
      </p:ext>
    </p:extLst>
  </p:cSld>
  <p:clrMapOvr>
    <a:masterClrMapping/>
  </p:clrMapOvr>
  <p:transition spd="slow" advClick="0" advTm="22000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24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92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76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2080"/>
                            </p:stCondLst>
                            <p:childTnLst>
                              <p:par>
                                <p:cTn id="3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4040"/>
                            </p:stCondLst>
                            <p:childTnLst>
                              <p:par>
                                <p:cTn id="3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604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9360"/>
                            </p:stCondLst>
                            <p:childTnLst>
                              <p:par>
                                <p:cTn id="5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1400"/>
                            </p:stCondLst>
                            <p:childTnLst>
                              <p:par>
                                <p:cTn id="5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8153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Особливості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планування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розслідування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по </a:t>
            </a:r>
          </a:p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складним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багатоепізодним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справам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09600" y="1600200"/>
            <a:ext cx="8077200" cy="48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2000" dirty="0" smtClean="0">
                <a:latin typeface="Georgia" panose="02040502050405020303" pitchFamily="18" charset="0"/>
              </a:rPr>
              <a:t>-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При </a:t>
            </a:r>
            <a:r>
              <a:rPr lang="uk-UA" altLang="ru-RU" sz="2000" b="1" dirty="0">
                <a:latin typeface="Georgia" panose="02040502050405020303" pitchFamily="18" charset="0"/>
              </a:rPr>
              <a:t>плануванні розслідування у справах особливої складності слідчий, визначаючи коло питань для з'ясування, цим самим обмежує розслідування межами, достатніми і необхідними для встановлення істини, продумує основні його напряму.</a:t>
            </a:r>
          </a:p>
          <a:p>
            <a:pPr>
              <a:spcBef>
                <a:spcPct val="50000"/>
              </a:spcBef>
            </a:pPr>
            <a:r>
              <a:rPr lang="uk-UA" altLang="ru-RU" sz="2000" dirty="0" smtClean="0">
                <a:latin typeface="Georgia" panose="02040502050405020303" pitchFamily="18" charset="0"/>
              </a:rPr>
              <a:t>- </a:t>
            </a:r>
            <a:r>
              <a:rPr lang="uk-UA" altLang="ru-RU" sz="2000" b="1" dirty="0">
                <a:latin typeface="Georgia" panose="02040502050405020303" pitchFamily="18" charset="0"/>
              </a:rPr>
              <a:t>Планування розслідування, таким чином, є умовою раціональної організації розслідування і являє собою розумову діяльність слідчого з визначення основних напрямків слідства, а також послідовності процесуальних дій та інших заходів. </a:t>
            </a:r>
          </a:p>
          <a:p>
            <a:pPr>
              <a:spcBef>
                <a:spcPct val="50000"/>
              </a:spcBef>
            </a:pPr>
            <a:r>
              <a:rPr lang="uk-UA" altLang="ru-RU" sz="2000" dirty="0" smtClean="0">
                <a:latin typeface="Georgia" panose="02040502050405020303" pitchFamily="18" charset="0"/>
              </a:rPr>
              <a:t>- </a:t>
            </a:r>
            <a:r>
              <a:rPr lang="uk-UA" altLang="ru-RU" sz="2000" b="1" dirty="0">
                <a:latin typeface="Georgia" panose="02040502050405020303" pitchFamily="18" charset="0"/>
              </a:rPr>
              <a:t>Планування забезпечує ефективність використання сил, коштів і часу при веденні слідства, а також служить засобом самоконтролю слідчого за своєю роботою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uk-UA" altLang="ru-RU" dirty="0"/>
          </a:p>
        </p:txBody>
      </p:sp>
    </p:spTree>
    <p:extLst>
      <p:ext uri="{BB962C8B-B14F-4D97-AF65-F5344CB8AC3E}">
        <p14:creationId xmlns:p14="http://schemas.microsoft.com/office/powerpoint/2010/main" val="535922556"/>
      </p:ext>
    </p:extLst>
  </p:cSld>
  <p:clrMapOvr>
    <a:masterClrMapping/>
  </p:clrMapOvr>
  <p:transition spd="med" advClick="0" advTm="18000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112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28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5" name="WordArt 31"/>
          <p:cNvSpPr>
            <a:spLocks noChangeArrowheads="1" noChangeShapeType="1" noTextEdit="1"/>
          </p:cNvSpPr>
          <p:nvPr/>
        </p:nvSpPr>
        <p:spPr bwMode="auto">
          <a:xfrm>
            <a:off x="238125" y="152400"/>
            <a:ext cx="8905875" cy="89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Правила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планування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розслідування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багатоепізодних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кримінальних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справ 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609600" y="1600200"/>
            <a:ext cx="80772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000" dirty="0">
                <a:latin typeface="Georgia" panose="02040502050405020303" pitchFamily="18" charset="0"/>
              </a:rPr>
              <a:t> </a:t>
            </a:r>
            <a:r>
              <a:rPr lang="uk-UA" altLang="ru-RU" sz="2000" b="1" dirty="0">
                <a:latin typeface="Georgia" panose="02040502050405020303" pitchFamily="18" charset="0"/>
              </a:rPr>
              <a:t>Сутність його полягає в тому, щоб, виходячи з початкових даних про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розслідувану подію, </a:t>
            </a:r>
            <a:r>
              <a:rPr lang="uk-UA" altLang="ru-RU" sz="2000" b="1" dirty="0">
                <a:latin typeface="Georgia" panose="02040502050405020303" pitchFamily="18" charset="0"/>
              </a:rPr>
              <a:t>встановити цю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подію; </a:t>
            </a:r>
            <a:r>
              <a:rPr lang="uk-UA" altLang="ru-RU" sz="2000" b="1" dirty="0">
                <a:latin typeface="Georgia" panose="02040502050405020303" pitchFamily="18" charset="0"/>
              </a:rPr>
              <a:t>при наявності в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ній </a:t>
            </a:r>
            <a:r>
              <a:rPr lang="uk-UA" altLang="ru-RU" sz="2000" b="1" dirty="0">
                <a:latin typeface="Georgia" panose="02040502050405020303" pitchFamily="18" charset="0"/>
              </a:rPr>
              <a:t>складу злочину, з'ясувати мотиви і форму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 вини </a:t>
            </a:r>
            <a:r>
              <a:rPr lang="uk-UA" altLang="ru-RU" sz="2000" b="1" dirty="0">
                <a:latin typeface="Georgia" panose="02040502050405020303" pitchFamily="18" charset="0"/>
              </a:rPr>
              <a:t>конкретних осіб,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обставини, що </a:t>
            </a:r>
            <a:r>
              <a:rPr lang="uk-UA" altLang="ru-RU" sz="2000" b="1" dirty="0">
                <a:latin typeface="Georgia" panose="02040502050405020303" pitchFamily="18" charset="0"/>
              </a:rPr>
              <a:t>пом'якшують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чи </a:t>
            </a:r>
            <a:r>
              <a:rPr lang="uk-UA" altLang="ru-RU" sz="2000" b="1" dirty="0">
                <a:latin typeface="Georgia" panose="02040502050405020303" pitchFamily="18" charset="0"/>
              </a:rPr>
              <a:t>обтяжуючі </a:t>
            </a:r>
            <a:r>
              <a:rPr lang="uk-UA" altLang="ru-RU" sz="2000" b="1" dirty="0" smtClean="0">
                <a:latin typeface="Georgia" panose="02040502050405020303" pitchFamily="18" charset="0"/>
              </a:rPr>
              <a:t>відповідальність, та </a:t>
            </a:r>
            <a:r>
              <a:rPr lang="uk-UA" altLang="ru-RU" sz="2000" b="1" dirty="0">
                <a:latin typeface="Georgia" panose="02040502050405020303" pitchFamily="18" charset="0"/>
              </a:rPr>
              <a:t>інші дані, що мають значення для справи. </a:t>
            </a:r>
          </a:p>
          <a:p>
            <a:pPr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000" b="1" dirty="0">
                <a:latin typeface="Georgia" panose="02040502050405020303" pitchFamily="18" charset="0"/>
              </a:rPr>
              <a:t> Складання плану здійснюється на основі висунутих у справі версій, які належить перевірити за допомогою вибору найбільш ефективних слідчих і розшукових дій, визначення термінів їх проведення. </a:t>
            </a:r>
            <a:endParaRPr lang="uk-UA" altLang="ru-RU" sz="2000" b="1" dirty="0" smtClean="0">
              <a:latin typeface="Georgia" panose="02040502050405020303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000" b="1" dirty="0" smtClean="0">
                <a:latin typeface="Georgia" panose="02040502050405020303" pitchFamily="18" charset="0"/>
              </a:rPr>
              <a:t>Версії </a:t>
            </a:r>
            <a:r>
              <a:rPr lang="uk-UA" altLang="ru-RU" sz="2000" b="1" dirty="0">
                <a:latin typeface="Georgia" panose="02040502050405020303" pitchFamily="18" charset="0"/>
              </a:rPr>
              <a:t>є основою планування. </a:t>
            </a:r>
          </a:p>
          <a:p>
            <a:pPr>
              <a:spcBef>
                <a:spcPct val="50000"/>
              </a:spcBef>
              <a:buFont typeface="Wingdings" pitchFamily="2" charset="2"/>
              <a:buChar char="Ш"/>
            </a:pPr>
            <a:endParaRPr lang="uk-UA" altLang="ru-RU" b="1" dirty="0"/>
          </a:p>
          <a:p>
            <a:pPr>
              <a:spcBef>
                <a:spcPct val="50000"/>
              </a:spcBef>
              <a:buFont typeface="Wingdings" pitchFamily="2" charset="2"/>
              <a:buChar char="Ш"/>
            </a:pPr>
            <a:endParaRPr lang="uk-UA" altLang="ru-RU" dirty="0"/>
          </a:p>
        </p:txBody>
      </p:sp>
    </p:spTree>
    <p:extLst>
      <p:ext uri="{BB962C8B-B14F-4D97-AF65-F5344CB8AC3E}">
        <p14:creationId xmlns:p14="http://schemas.microsoft.com/office/powerpoint/2010/main" val="3934551466"/>
      </p:ext>
    </p:extLst>
  </p:cSld>
  <p:clrMapOvr>
    <a:masterClrMapping/>
  </p:clrMapOvr>
  <p:transition spd="slow" advClick="0" advTm="17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68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66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2133600" y="96982"/>
            <a:ext cx="4572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Складання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плану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914400" y="609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914400" y="609600"/>
            <a:ext cx="0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107504" y="1179984"/>
            <a:ext cx="4824536" cy="1312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При розслідуванні злочинів одним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слідчим складається один план слідства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(не рахуючи планів виконання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окремих складних слідчих дій)</a:t>
            </a:r>
            <a:endParaRPr lang="uk-UA" altLang="ru-RU" sz="1700" dirty="0">
              <a:latin typeface="Georgia" panose="02040502050405020303" pitchFamily="18" charset="0"/>
            </a:endParaRP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6629400" y="609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7848600" y="609600"/>
            <a:ext cx="0" cy="5703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436096" y="1181100"/>
            <a:ext cx="3403848" cy="1311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При розслідуванні </a:t>
            </a:r>
            <a:endParaRPr lang="uk-UA" altLang="ru-RU" sz="1700" b="1" dirty="0" smtClean="0">
              <a:latin typeface="Georgia" panose="02040502050405020303" pitchFamily="18" charset="0"/>
            </a:endParaRPr>
          </a:p>
          <a:p>
            <a:pPr algn="ctr"/>
            <a:r>
              <a:rPr lang="uk-UA" altLang="ru-RU" sz="1700" b="1" dirty="0" smtClean="0">
                <a:latin typeface="Georgia" panose="02040502050405020303" pitchFamily="18" charset="0"/>
              </a:rPr>
              <a:t>груповим </a:t>
            </a:r>
            <a:r>
              <a:rPr lang="uk-UA" altLang="ru-RU" sz="1700" b="1" dirty="0">
                <a:latin typeface="Georgia" panose="02040502050405020303" pitchFamily="18" charset="0"/>
              </a:rPr>
              <a:t>способом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найчастіше </a:t>
            </a:r>
            <a:r>
              <a:rPr lang="uk-UA" altLang="ru-RU" sz="1700" b="1" dirty="0" smtClean="0">
                <a:latin typeface="Georgia" panose="02040502050405020303" pitchFamily="18" charset="0"/>
              </a:rPr>
              <a:t>складаються</a:t>
            </a:r>
          </a:p>
          <a:p>
            <a:pPr algn="ctr"/>
            <a:r>
              <a:rPr lang="uk-UA" altLang="ru-RU" sz="1700" b="1" dirty="0" smtClean="0">
                <a:latin typeface="Georgia" panose="02040502050405020303" pitchFamily="18" charset="0"/>
              </a:rPr>
              <a:t> </a:t>
            </a:r>
            <a:r>
              <a:rPr lang="uk-UA" altLang="ru-RU" sz="1700" b="1" dirty="0">
                <a:latin typeface="Georgia" panose="02040502050405020303" pitchFamily="18" charset="0"/>
              </a:rPr>
              <a:t>плани </a:t>
            </a:r>
            <a:r>
              <a:rPr lang="uk-UA" altLang="ru-RU" sz="1700" b="1" dirty="0" smtClean="0">
                <a:latin typeface="Georgia" panose="02040502050405020303" pitchFamily="18" charset="0"/>
              </a:rPr>
              <a:t>двох видів: </a:t>
            </a:r>
          </a:p>
          <a:p>
            <a:pPr algn="ctr"/>
            <a:r>
              <a:rPr lang="uk-UA" altLang="ru-RU" sz="1700" b="1" dirty="0" smtClean="0">
                <a:latin typeface="Georgia" panose="02040502050405020303" pitchFamily="18" charset="0"/>
              </a:rPr>
              <a:t>загальні </a:t>
            </a:r>
            <a:r>
              <a:rPr lang="uk-UA" altLang="ru-RU" sz="1700" b="1" dirty="0">
                <a:latin typeface="Georgia" panose="02040502050405020303" pitchFamily="18" charset="0"/>
              </a:rPr>
              <a:t>та індивідуальні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5412074" y="2919844"/>
            <a:ext cx="3403848" cy="13179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Загальний план визначає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головний напрямок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розслідування і основні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обставини, які підлягають </a:t>
            </a:r>
          </a:p>
          <a:p>
            <a:pPr algn="ctr"/>
            <a:r>
              <a:rPr lang="uk-UA" altLang="ru-RU" sz="1700" b="1" dirty="0" smtClean="0">
                <a:latin typeface="Georgia" panose="02040502050405020303" pitchFamily="18" charset="0"/>
              </a:rPr>
              <a:t>доказуванню</a:t>
            </a:r>
            <a:endParaRPr lang="uk-UA" altLang="ru-RU" sz="1700" b="1" dirty="0">
              <a:latin typeface="Georgia" panose="02040502050405020303" pitchFamily="18" charset="0"/>
            </a:endParaRP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7841673" y="2514600"/>
            <a:ext cx="0" cy="4052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4788023" y="3549359"/>
            <a:ext cx="64807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07504" y="2907722"/>
            <a:ext cx="4680519" cy="1817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У нього включають найбільш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перспективні версії, слідчі дії,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оперативно-розшукові заходи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і заходи організаційного та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інформаційно-довідкового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характеру, які мають загальне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значення для всієї справи.</a:t>
            </a: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1403648" y="4725144"/>
            <a:ext cx="1395118" cy="5760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2798766" y="4869160"/>
            <a:ext cx="6048671" cy="15841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Якщо злочин розслідує група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слідчих, то загальний план складає керівник;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 коли слідство доручено одному слідчому,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то цей план є єдиним: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він включає в себе всю загальну і більш детальну </a:t>
            </a:r>
          </a:p>
          <a:p>
            <a:pPr algn="ctr"/>
            <a:r>
              <a:rPr lang="uk-UA" altLang="ru-RU" sz="1700" b="1" dirty="0">
                <a:latin typeface="Georgia" panose="02040502050405020303" pitchFamily="18" charset="0"/>
              </a:rPr>
              <a:t>роботу слідчого, а іноді й помічників</a:t>
            </a:r>
          </a:p>
        </p:txBody>
      </p:sp>
    </p:spTree>
    <p:extLst>
      <p:ext uri="{BB962C8B-B14F-4D97-AF65-F5344CB8AC3E}">
        <p14:creationId xmlns:p14="http://schemas.microsoft.com/office/powerpoint/2010/main" val="3655477235"/>
      </p:ext>
    </p:extLst>
  </p:cSld>
  <p:clrMapOvr>
    <a:masterClrMapping/>
  </p:clrMapOvr>
  <p:transition spd="med" advClick="0" advTm="24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150"/>
                            </p:stCondLst>
                            <p:childTnLst>
                              <p:par>
                                <p:cTn id="42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665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8150"/>
                            </p:stCondLst>
                            <p:childTnLst>
                              <p:par>
                                <p:cTn id="5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4200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70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640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7900"/>
                            </p:stCondLst>
                            <p:childTnLst>
                              <p:par>
                                <p:cTn id="84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81" grpId="0" animBg="1"/>
      <p:bldP spid="11282" grpId="0" animBg="1"/>
      <p:bldP spid="11283" grpId="0" animBg="1"/>
      <p:bldP spid="11284" grpId="0" animBg="1"/>
      <p:bldP spid="11285" grpId="0" animBg="1"/>
      <p:bldP spid="1128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73152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Поняття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та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класифікація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криміналістичних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версій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827584" y="1196752"/>
            <a:ext cx="7992888" cy="483209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altLang="ru-RU" sz="2800" b="1" dirty="0">
                <a:latin typeface="Georgia" panose="02040502050405020303" pitchFamily="18" charset="0"/>
              </a:rPr>
              <a:t> Криміналістична версія </a:t>
            </a:r>
            <a:r>
              <a:rPr lang="uk-UA" altLang="ru-RU" sz="2800" dirty="0">
                <a:latin typeface="Georgia" panose="02040502050405020303" pitchFamily="18" charset="0"/>
              </a:rPr>
              <a:t>- це обґрунтоване припущення про факт, явище або групу фактів, явищ, що мають або можуть мати значення для справи: версія вказує на наявність і пояснює походження цих фактів, явищ, їхній зміст і зв'язок між собою й </a:t>
            </a:r>
            <a:r>
              <a:rPr lang="uk-UA" altLang="ru-RU" sz="2800" dirty="0" smtClean="0">
                <a:latin typeface="Georgia" panose="02040502050405020303" pitchFamily="18" charset="0"/>
              </a:rPr>
              <a:t>слугує </a:t>
            </a:r>
            <a:r>
              <a:rPr lang="uk-UA" altLang="ru-RU" sz="2800" dirty="0">
                <a:latin typeface="Georgia" panose="02040502050405020303" pitchFamily="18" charset="0"/>
              </a:rPr>
              <a:t>цілям встановлення істини у справі. </a:t>
            </a:r>
          </a:p>
          <a:p>
            <a:pPr>
              <a:buFont typeface="Wingdings" pitchFamily="2" charset="2"/>
              <a:buChar char="v"/>
            </a:pPr>
            <a:endParaRPr lang="uk-UA" altLang="ru-RU" sz="2800" dirty="0">
              <a:latin typeface="Georgia" panose="02040502050405020303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altLang="ru-RU" sz="2800" dirty="0">
                <a:latin typeface="Georgia" panose="02040502050405020303" pitchFamily="18" charset="0"/>
              </a:rPr>
              <a:t> Криміналістична версія представляє різновид гіпотези. Виділяють наукову, окрему та робочу гіпотези. </a:t>
            </a:r>
          </a:p>
        </p:txBody>
      </p:sp>
    </p:spTree>
    <p:extLst>
      <p:ext uri="{BB962C8B-B14F-4D97-AF65-F5344CB8AC3E}">
        <p14:creationId xmlns:p14="http://schemas.microsoft.com/office/powerpoint/2010/main" val="3360462476"/>
      </p:ext>
    </p:extLst>
  </p:cSld>
  <p:clrMapOvr>
    <a:masterClrMapping/>
  </p:clrMapOvr>
  <p:transition spd="med" advClick="0" advTm="23000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1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1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1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2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274487"/>
              </p:ext>
            </p:extLst>
          </p:nvPr>
        </p:nvGraphicFramePr>
        <p:xfrm>
          <a:off x="539552" y="548858"/>
          <a:ext cx="8390206" cy="6364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WordArt 2088"/>
          <p:cNvSpPr>
            <a:spLocks noChangeArrowheads="1" noChangeShapeType="1" noTextEdit="1"/>
          </p:cNvSpPr>
          <p:nvPr/>
        </p:nvSpPr>
        <p:spPr bwMode="auto">
          <a:xfrm>
            <a:off x="683568" y="304800"/>
            <a:ext cx="7776864" cy="7479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Класифікація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криміналістичних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версій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85544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98350"/>
              </p:ext>
            </p:extLst>
          </p:nvPr>
        </p:nvGraphicFramePr>
        <p:xfrm>
          <a:off x="574282" y="1196752"/>
          <a:ext cx="8174182" cy="4803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WordArt 2088"/>
          <p:cNvSpPr>
            <a:spLocks noChangeArrowheads="1" noChangeShapeType="1" noTextEdit="1"/>
          </p:cNvSpPr>
          <p:nvPr/>
        </p:nvSpPr>
        <p:spPr bwMode="auto">
          <a:xfrm>
            <a:off x="683568" y="304800"/>
            <a:ext cx="7776864" cy="7479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Класифікація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криміналістичних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версій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966864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6477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Стадії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розвитку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слідчої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версії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3657600" y="838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187624" y="1676400"/>
            <a:ext cx="5648672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виникнення (висунення) версії 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3657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39552" y="2971800"/>
            <a:ext cx="7560840" cy="12961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аналіз (розробка) висунутого припущення та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визначення ряду наслідків (обставин, подій, фактів)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 які логічно витікають із висунутого припущення 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657600" y="4267944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1187624" y="4725144"/>
            <a:ext cx="6912768" cy="12961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практична перевірка припустимих наслідків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та співставлення їх з тим, 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що у результаті перевірки встановлено</a:t>
            </a:r>
          </a:p>
          <a:p>
            <a:pPr algn="ctr"/>
            <a:r>
              <a:rPr lang="uk-UA" altLang="ru-RU" sz="2000" b="1" dirty="0">
                <a:latin typeface="Georgia" panose="02040502050405020303" pitchFamily="18" charset="0"/>
              </a:rPr>
              <a:t> у фактичній дійсності. </a:t>
            </a:r>
          </a:p>
        </p:txBody>
      </p:sp>
    </p:spTree>
    <p:extLst>
      <p:ext uri="{BB962C8B-B14F-4D97-AF65-F5344CB8AC3E}">
        <p14:creationId xmlns:p14="http://schemas.microsoft.com/office/powerpoint/2010/main" val="2639727174"/>
      </p:ext>
    </p:extLst>
  </p:cSld>
  <p:clrMapOvr>
    <a:masterClrMapping/>
  </p:clrMapOvr>
  <p:transition advClick="0" advTm="2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5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0101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Склад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слідчої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версії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2267744" y="990600"/>
            <a:ext cx="246856" cy="42217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28600" y="1412776"/>
            <a:ext cx="3505200" cy="43924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Отримані з різних </a:t>
            </a:r>
            <a:r>
              <a:rPr lang="uk-UA" altLang="ru-RU" sz="2000" dirty="0" smtClean="0">
                <a:latin typeface="Georgia" panose="02040502050405020303" pitchFamily="18" charset="0"/>
              </a:rPr>
              <a:t>джерел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дані, які стосуються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кримінальної справи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(дані які </a:t>
            </a:r>
            <a:r>
              <a:rPr lang="uk-UA" altLang="ru-RU" sz="2000" dirty="0" smtClean="0">
                <a:latin typeface="Georgia" panose="02040502050405020303" pitchFamily="18" charset="0"/>
              </a:rPr>
              <a:t>містяться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у судових доказах,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 </a:t>
            </a:r>
            <a:r>
              <a:rPr lang="uk-UA" altLang="ru-RU" sz="2000" dirty="0" smtClean="0">
                <a:latin typeface="Georgia" panose="02040502050405020303" pitchFamily="18" charset="0"/>
              </a:rPr>
              <a:t>матеріалах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оперативно-розшукової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діяльності, </a:t>
            </a:r>
            <a:endParaRPr lang="uk-UA" altLang="ru-RU" sz="2000" dirty="0" smtClean="0">
              <a:latin typeface="Georgia" panose="02040502050405020303" pitchFamily="18" charset="0"/>
            </a:endParaRP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актах </a:t>
            </a:r>
            <a:r>
              <a:rPr lang="uk-UA" altLang="ru-RU" sz="2000" dirty="0">
                <a:latin typeface="Georgia" panose="02040502050405020303" pitchFamily="18" charset="0"/>
              </a:rPr>
              <a:t>відомчих перевірок,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заявах та </a:t>
            </a:r>
            <a:r>
              <a:rPr lang="uk-UA" altLang="ru-RU" sz="2000" dirty="0" smtClean="0">
                <a:latin typeface="Georgia" panose="02040502050405020303" pitchFamily="18" charset="0"/>
              </a:rPr>
              <a:t>повідомленнях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громадян,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повідомленнях </a:t>
            </a:r>
            <a:r>
              <a:rPr lang="uk-UA" altLang="ru-RU" sz="2000" dirty="0" smtClean="0">
                <a:latin typeface="Georgia" panose="02040502050405020303" pitchFamily="18" charset="0"/>
              </a:rPr>
              <a:t>ЗМІ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та інших джерелах). 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6553200" y="990600"/>
            <a:ext cx="179040" cy="42217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572000" y="1412776"/>
            <a:ext cx="4114800" cy="43924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Дані, які є </a:t>
            </a:r>
            <a:r>
              <a:rPr lang="uk-UA" altLang="ru-RU" sz="2000" dirty="0" smtClean="0">
                <a:latin typeface="Georgia" panose="02040502050405020303" pitchFamily="18" charset="0"/>
              </a:rPr>
              <a:t>результатом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наукових узагальнень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 і безпосередньо не стосуються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кримінальної </a:t>
            </a:r>
            <a:r>
              <a:rPr lang="uk-UA" altLang="ru-RU" sz="2000" dirty="0" smtClean="0">
                <a:latin typeface="Georgia" panose="02040502050405020303" pitchFamily="18" charset="0"/>
              </a:rPr>
              <a:t>справи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(дані природничих,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технічних та інших </a:t>
            </a:r>
            <a:r>
              <a:rPr lang="uk-UA" altLang="ru-RU" sz="2000" dirty="0" smtClean="0">
                <a:latin typeface="Georgia" panose="02040502050405020303" pitchFamily="18" charset="0"/>
              </a:rPr>
              <a:t>наук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(криміналістики, судової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медицини, фізики, хімії</a:t>
            </a:r>
            <a:r>
              <a:rPr lang="uk-UA" altLang="ru-RU" sz="2000" dirty="0" smtClean="0">
                <a:latin typeface="Georgia" panose="02040502050405020303" pitchFamily="18" charset="0"/>
              </a:rPr>
              <a:t>),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а також дані,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 отримані з </a:t>
            </a:r>
            <a:r>
              <a:rPr lang="uk-UA" altLang="ru-RU" sz="2000" dirty="0" smtClean="0">
                <a:latin typeface="Georgia" panose="02040502050405020303" pitchFamily="18" charset="0"/>
              </a:rPr>
              <a:t>життєвого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 </a:t>
            </a:r>
            <a:r>
              <a:rPr lang="uk-UA" altLang="ru-RU" sz="2000" dirty="0">
                <a:latin typeface="Georgia" panose="02040502050405020303" pitchFamily="18" charset="0"/>
              </a:rPr>
              <a:t>та професійного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досвіду слідчого</a:t>
            </a:r>
            <a:r>
              <a:rPr lang="uk-UA" altLang="ru-RU" sz="2000" dirty="0" smtClean="0">
                <a:latin typeface="Georgia" panose="02040502050405020303" pitchFamily="18" charset="0"/>
              </a:rPr>
              <a:t>,</a:t>
            </a:r>
          </a:p>
          <a:p>
            <a:pPr algn="ctr"/>
            <a:r>
              <a:rPr lang="uk-UA" altLang="ru-RU" sz="2000" dirty="0" smtClean="0">
                <a:latin typeface="Georgia" panose="02040502050405020303" pitchFamily="18" charset="0"/>
              </a:rPr>
              <a:t>узагальнень </a:t>
            </a:r>
            <a:r>
              <a:rPr lang="uk-UA" altLang="ru-RU" sz="2000" dirty="0">
                <a:latin typeface="Georgia" panose="02040502050405020303" pitchFamily="18" charset="0"/>
              </a:rPr>
              <a:t>слідчої, </a:t>
            </a:r>
          </a:p>
          <a:p>
            <a:pPr algn="ctr"/>
            <a:r>
              <a:rPr lang="uk-UA" altLang="ru-RU" sz="2000" dirty="0">
                <a:latin typeface="Georgia" panose="02040502050405020303" pitchFamily="18" charset="0"/>
              </a:rPr>
              <a:t>судової, експертної практики). </a:t>
            </a:r>
          </a:p>
        </p:txBody>
      </p:sp>
    </p:spTree>
    <p:extLst>
      <p:ext uri="{BB962C8B-B14F-4D97-AF65-F5344CB8AC3E}">
        <p14:creationId xmlns:p14="http://schemas.microsoft.com/office/powerpoint/2010/main" val="2201072826"/>
      </p:ext>
    </p:extLst>
  </p:cSld>
  <p:clrMapOvr>
    <a:masterClrMapping/>
  </p:clrMapOvr>
  <p:transition spd="slow" advClick="0" advTm="23000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350"/>
                            </p:stCondLst>
                            <p:childTnLst>
                              <p:par>
                                <p:cTn id="24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7350"/>
                            </p:stCondLst>
                            <p:childTnLst>
                              <p:par>
                                <p:cTn id="31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9" grpId="0" animBg="1"/>
      <p:bldP spid="13320" grpId="0" animBg="1"/>
      <p:bldP spid="13321" grpId="0" animBg="1"/>
      <p:bldP spid="1332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691680" y="381000"/>
            <a:ext cx="583264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Версія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буде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достовірною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якщо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340768"/>
            <a:ext cx="7272808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400" b="1" dirty="0">
                <a:latin typeface="Georgia" panose="02040502050405020303" pitchFamily="18" charset="0"/>
              </a:rPr>
              <a:t>1) </a:t>
            </a:r>
            <a:r>
              <a:rPr lang="ru-RU" altLang="ru-RU" sz="2400" b="1" dirty="0" err="1">
                <a:latin typeface="Georgia" panose="02040502050405020303" pitchFamily="18" charset="0"/>
              </a:rPr>
              <a:t>усі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можливі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припущення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щодо</a:t>
            </a:r>
            <a:r>
              <a:rPr lang="ru-RU" altLang="ru-RU" sz="2400" b="1" dirty="0">
                <a:latin typeface="Georgia" panose="02040502050405020303" pitchFamily="18" charset="0"/>
              </a:rPr>
              <a:t>  </a:t>
            </a:r>
            <a:r>
              <a:rPr lang="ru-RU" altLang="ru-RU" sz="2400" b="1" dirty="0" err="1" smtClean="0">
                <a:latin typeface="Georgia" panose="02040502050405020303" pitchFamily="18" charset="0"/>
              </a:rPr>
              <a:t>обставин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 smtClean="0">
                <a:latin typeface="Georgia" panose="02040502050405020303" pitchFamily="18" charset="0"/>
              </a:rPr>
              <a:t>перевіряємого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злочину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були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висунуті</a:t>
            </a:r>
            <a:r>
              <a:rPr lang="ru-RU" altLang="ru-RU" sz="2400" b="1" dirty="0">
                <a:latin typeface="Georgia" panose="02040502050405020303" pitchFamily="18" charset="0"/>
              </a:rPr>
              <a:t> й </a:t>
            </a:r>
            <a:r>
              <a:rPr lang="ru-RU" altLang="ru-RU" sz="2400" b="1" dirty="0" err="1">
                <a:latin typeface="Georgia" panose="02040502050405020303" pitchFamily="18" charset="0"/>
              </a:rPr>
              <a:t>ніякої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іншої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версії</a:t>
            </a:r>
            <a:r>
              <a:rPr lang="ru-RU" altLang="ru-RU" sz="2400" b="1" dirty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що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стосується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тих же </a:t>
            </a:r>
            <a:r>
              <a:rPr lang="ru-RU" altLang="ru-RU" sz="2400" b="1" dirty="0" err="1" smtClean="0">
                <a:latin typeface="Georgia" panose="02040502050405020303" pitchFamily="18" charset="0"/>
              </a:rPr>
              <a:t>обставин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, </a:t>
            </a:r>
            <a:r>
              <a:rPr lang="ru-RU" altLang="ru-RU" sz="2400" b="1" dirty="0">
                <a:latin typeface="Georgia" panose="02040502050405020303" pitchFamily="18" charset="0"/>
              </a:rPr>
              <a:t>у </a:t>
            </a:r>
            <a:r>
              <a:rPr lang="ru-RU" altLang="ru-RU" sz="2400" b="1" dirty="0" err="1">
                <a:latin typeface="Georgia" panose="02040502050405020303" pitchFamily="18" charset="0"/>
              </a:rPr>
              <a:t>процесі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всього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розслідування</a:t>
            </a:r>
            <a:r>
              <a:rPr lang="ru-RU" altLang="ru-RU" sz="2400" b="1" dirty="0">
                <a:latin typeface="Georgia" panose="02040502050405020303" pitchFamily="18" charset="0"/>
              </a:rPr>
              <a:t> на </a:t>
            </a:r>
            <a:r>
              <a:rPr lang="ru-RU" altLang="ru-RU" sz="2400" b="1" dirty="0" err="1">
                <a:latin typeface="Georgia" panose="02040502050405020303" pitchFamily="18" charset="0"/>
              </a:rPr>
              <a:t>основі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нових</a:t>
            </a:r>
            <a:r>
              <a:rPr lang="ru-RU" altLang="ru-RU" sz="2400" b="1" dirty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додаткових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даних</a:t>
            </a:r>
            <a:r>
              <a:rPr lang="ru-RU" altLang="ru-RU" sz="2400" b="1" dirty="0">
                <a:latin typeface="Georgia" panose="02040502050405020303" pitchFamily="18" charset="0"/>
              </a:rPr>
              <a:t> не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виникло</a:t>
            </a:r>
            <a:r>
              <a:rPr lang="ru-RU" altLang="ru-RU" sz="2400" b="1" dirty="0">
                <a:latin typeface="Georgia" panose="02040502050405020303" pitchFamily="18" charset="0"/>
              </a:rPr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3861048"/>
            <a:ext cx="65527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400" b="1" dirty="0">
                <a:latin typeface="Georgia" panose="02040502050405020303" pitchFamily="18" charset="0"/>
              </a:rPr>
              <a:t>2) </a:t>
            </a:r>
            <a:r>
              <a:rPr lang="ru-RU" altLang="ru-RU" sz="2400" b="1" dirty="0" err="1">
                <a:latin typeface="Georgia" panose="02040502050405020303" pitchFamily="18" charset="0"/>
              </a:rPr>
              <a:t>усі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висунуті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версії</a:t>
            </a:r>
            <a:r>
              <a:rPr lang="ru-RU" altLang="ru-RU" sz="2400" b="1" dirty="0">
                <a:latin typeface="Georgia" panose="02040502050405020303" pitchFamily="18" charset="0"/>
              </a:rPr>
              <a:t> про </a:t>
            </a:r>
            <a:r>
              <a:rPr lang="ru-RU" altLang="ru-RU" sz="2400" b="1" dirty="0" err="1">
                <a:latin typeface="Georgia" panose="02040502050405020303" pitchFamily="18" charset="0"/>
              </a:rPr>
              <a:t>дану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обставину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були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перевірені</a:t>
            </a:r>
            <a:r>
              <a:rPr lang="ru-RU" altLang="ru-RU" sz="2400" b="1" dirty="0">
                <a:latin typeface="Georgia" panose="02040502050405020303" pitchFamily="18" charset="0"/>
              </a:rPr>
              <a:t> й </a:t>
            </a:r>
            <a:r>
              <a:rPr lang="ru-RU" altLang="ru-RU" sz="2400" b="1" dirty="0" err="1">
                <a:latin typeface="Georgia" panose="02040502050405020303" pitchFamily="18" charset="0"/>
              </a:rPr>
              <a:t>усі</a:t>
            </a:r>
            <a:r>
              <a:rPr lang="ru-RU" altLang="ru-RU" sz="2400" b="1" dirty="0">
                <a:latin typeface="Georgia" panose="02040502050405020303" pitchFamily="18" charset="0"/>
              </a:rPr>
              <a:t>, за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винятком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однієї</a:t>
            </a:r>
            <a:r>
              <a:rPr lang="ru-RU" altLang="ru-RU" sz="2400" b="1" dirty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що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об'єктивно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 smtClean="0">
                <a:latin typeface="Georgia" panose="02040502050405020303" pitchFamily="18" charset="0"/>
              </a:rPr>
              <a:t>підтвердилася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були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спростовані</a:t>
            </a:r>
            <a:r>
              <a:rPr lang="ru-RU" altLang="ru-RU" sz="2400" b="1" dirty="0">
                <a:latin typeface="Georgia" panose="02040502050405020303" pitchFamily="18" charset="0"/>
              </a:rPr>
              <a:t> й </a:t>
            </a:r>
            <a:r>
              <a:rPr lang="ru-RU" altLang="ru-RU" sz="2400" b="1" dirty="0" err="1">
                <a:latin typeface="Georgia" panose="02040502050405020303" pitchFamily="18" charset="0"/>
              </a:rPr>
              <a:t>відпали</a:t>
            </a:r>
            <a:r>
              <a:rPr lang="ru-RU" altLang="ru-RU" sz="2400" b="1" dirty="0">
                <a:latin typeface="Georgia" panose="02040502050405020303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30754997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691680" y="381000"/>
            <a:ext cx="583264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Версія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буде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достовірною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ru-RU" sz="36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якщо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7604" y="1844824"/>
            <a:ext cx="72008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400" b="1" dirty="0">
                <a:latin typeface="Georgia" panose="02040502050405020303" pitchFamily="18" charset="0"/>
              </a:rPr>
              <a:t>3) </a:t>
            </a:r>
            <a:r>
              <a:rPr lang="ru-RU" altLang="ru-RU" sz="2400" b="1" dirty="0" err="1">
                <a:latin typeface="Georgia" panose="02040502050405020303" pitchFamily="18" charset="0"/>
              </a:rPr>
              <a:t>усі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наслідки</a:t>
            </a:r>
            <a:r>
              <a:rPr lang="ru-RU" altLang="ru-RU" sz="2400" b="1" dirty="0">
                <a:latin typeface="Georgia" panose="02040502050405020303" pitchFamily="18" charset="0"/>
              </a:rPr>
              <a:t> (</a:t>
            </a:r>
            <a:r>
              <a:rPr lang="ru-RU" altLang="ru-RU" sz="2400" b="1" dirty="0" err="1">
                <a:latin typeface="Georgia" panose="02040502050405020303" pitchFamily="18" charset="0"/>
              </a:rPr>
              <a:t>обставини</a:t>
            </a:r>
            <a:r>
              <a:rPr lang="ru-RU" altLang="ru-RU" sz="2400" b="1" dirty="0">
                <a:latin typeface="Georgia" panose="02040502050405020303" pitchFamily="18" charset="0"/>
              </a:rPr>
              <a:t>), </a:t>
            </a:r>
            <a:r>
              <a:rPr lang="ru-RU" altLang="ru-RU" sz="2400" b="1" dirty="0" err="1">
                <a:latin typeface="Georgia" panose="02040502050405020303" pitchFamily="18" charset="0"/>
              </a:rPr>
              <a:t>логічно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виведені</a:t>
            </a:r>
            <a:r>
              <a:rPr lang="ru-RU" altLang="ru-RU" sz="2400" b="1" dirty="0">
                <a:latin typeface="Georgia" panose="02040502050405020303" pitchFamily="18" charset="0"/>
              </a:rPr>
              <a:t> з 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версії</a:t>
            </a:r>
            <a:r>
              <a:rPr lang="ru-RU" altLang="ru-RU" sz="2400" b="1" dirty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що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 smtClean="0">
                <a:latin typeface="Georgia" panose="02040502050405020303" pitchFamily="18" charset="0"/>
              </a:rPr>
              <a:t>підтвердилася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були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всебічно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досліджені</a:t>
            </a:r>
            <a:r>
              <a:rPr lang="ru-RU" altLang="ru-RU" sz="2400" b="1" dirty="0">
                <a:latin typeface="Georgia" panose="02040502050405020303" pitchFamily="18" charset="0"/>
              </a:rPr>
              <a:t> й </a:t>
            </a:r>
            <a:r>
              <a:rPr lang="ru-RU" altLang="ru-RU" sz="2400" b="1" dirty="0" err="1">
                <a:latin typeface="Georgia" panose="02040502050405020303" pitchFamily="18" charset="0"/>
              </a:rPr>
              <a:t>підтвердилися</a:t>
            </a:r>
            <a:r>
              <a:rPr lang="ru-RU" altLang="ru-RU" sz="2400" b="1" dirty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тобто</a:t>
            </a:r>
            <a:r>
              <a:rPr lang="ru-RU" altLang="ru-RU" sz="2400" b="1" dirty="0">
                <a:latin typeface="Georgia" panose="02040502050405020303" pitchFamily="18" charset="0"/>
              </a:rPr>
              <a:t> 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виявлені</a:t>
            </a:r>
            <a:r>
              <a:rPr lang="ru-RU" altLang="ru-RU" sz="2400" b="1" dirty="0">
                <a:latin typeface="Georgia" panose="02040502050405020303" pitchFamily="18" charset="0"/>
              </a:rPr>
              <a:t> в </a:t>
            </a:r>
            <a:r>
              <a:rPr lang="ru-RU" altLang="ru-RU" sz="2400" b="1" dirty="0" err="1">
                <a:latin typeface="Georgia" panose="02040502050405020303" pitchFamily="18" charset="0"/>
              </a:rPr>
              <a:t>реальній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дійсності</a:t>
            </a:r>
            <a:r>
              <a:rPr lang="ru-RU" altLang="ru-RU" sz="2400" b="1" dirty="0">
                <a:latin typeface="Georgia" panose="02040502050405020303" pitchFamily="18" charset="0"/>
              </a:rPr>
              <a:t>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4098413"/>
            <a:ext cx="684076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400" b="1" dirty="0">
                <a:latin typeface="Georgia" panose="02040502050405020303" pitchFamily="18" charset="0"/>
              </a:rPr>
              <a:t>4)  </a:t>
            </a:r>
            <a:r>
              <a:rPr lang="ru-RU" altLang="ru-RU" sz="2400" b="1" dirty="0" err="1">
                <a:latin typeface="Georgia" panose="02040502050405020303" pitchFamily="18" charset="0"/>
              </a:rPr>
              <a:t>версія</a:t>
            </a:r>
            <a:r>
              <a:rPr lang="ru-RU" altLang="ru-RU" sz="2400" b="1" dirty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що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 smtClean="0">
                <a:latin typeface="Georgia" panose="02040502050405020303" pitchFamily="18" charset="0"/>
              </a:rPr>
              <a:t>підтвердилася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, </a:t>
            </a:r>
            <a:r>
              <a:rPr lang="ru-RU" altLang="ru-RU" sz="2400" b="1" dirty="0" err="1">
                <a:latin typeface="Georgia" panose="02040502050405020303" pitchFamily="18" charset="0"/>
              </a:rPr>
              <a:t>перебуває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smtClean="0">
                <a:latin typeface="Georgia" panose="02040502050405020303" pitchFamily="18" charset="0"/>
              </a:rPr>
              <a:t>у </a:t>
            </a:r>
            <a:r>
              <a:rPr lang="ru-RU" altLang="ru-RU" sz="2400" b="1" dirty="0" err="1">
                <a:latin typeface="Georgia" panose="02040502050405020303" pitchFamily="18" charset="0"/>
              </a:rPr>
              <a:t>повній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відповідності</a:t>
            </a:r>
            <a:r>
              <a:rPr lang="ru-RU" altLang="ru-RU" sz="2400" b="1" dirty="0">
                <a:latin typeface="Georgia" panose="02040502050405020303" pitchFamily="18" charset="0"/>
              </a:rPr>
              <a:t> з </a:t>
            </a:r>
            <a:r>
              <a:rPr lang="ru-RU" altLang="ru-RU" sz="2400" b="1" dirty="0" err="1">
                <a:latin typeface="Georgia" panose="02040502050405020303" pitchFamily="18" charset="0"/>
              </a:rPr>
              <a:t>усіма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іншими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обставинами</a:t>
            </a:r>
            <a:r>
              <a:rPr lang="ru-RU" altLang="ru-RU" sz="2400" b="1" dirty="0">
                <a:latin typeface="Georgia" panose="02040502050405020303" pitchFamily="18" charset="0"/>
              </a:rPr>
              <a:t> </a:t>
            </a:r>
            <a:r>
              <a:rPr lang="ru-RU" altLang="ru-RU" sz="2400" b="1" dirty="0" err="1">
                <a:latin typeface="Georgia" panose="02040502050405020303" pitchFamily="18" charset="0"/>
              </a:rPr>
              <a:t>справи</a:t>
            </a:r>
            <a:r>
              <a:rPr lang="ru-RU" alt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4403635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1"/>
            <a:ext cx="8229600" cy="2357454"/>
          </a:xfrm>
        </p:spPr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Тактичний прийом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це раціональний спосіб дії або раціональна лінія поведінки слідчого в процесі збирання, дослідження та використання доказової інформації.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2814648" y="1714488"/>
          <a:ext cx="5615004" cy="4305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913122"/>
              </p:ext>
            </p:extLst>
          </p:nvPr>
        </p:nvGraphicFramePr>
        <p:xfrm>
          <a:off x="214282" y="142852"/>
          <a:ext cx="8750206" cy="6598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223560"/>
              </p:ext>
            </p:extLst>
          </p:nvPr>
        </p:nvGraphicFramePr>
        <p:xfrm>
          <a:off x="457200" y="285728"/>
          <a:ext cx="8229600" cy="584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936555"/>
              </p:ext>
            </p:extLst>
          </p:nvPr>
        </p:nvGraphicFramePr>
        <p:xfrm>
          <a:off x="457200" y="357166"/>
          <a:ext cx="8291264" cy="5952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5979031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118820"/>
              </p:ext>
            </p:extLst>
          </p:nvPr>
        </p:nvGraphicFramePr>
        <p:xfrm>
          <a:off x="457200" y="357166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481</TotalTime>
  <Words>2428</Words>
  <Application>Microsoft Office PowerPoint</Application>
  <PresentationFormat>Экран (4:3)</PresentationFormat>
  <Paragraphs>317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Открытая</vt:lpstr>
      <vt:lpstr>“Загальні положення криміналістичної тактики”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“Планування розслідування”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Планування повинне відображати 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№13: “Загальні положення криміналістичної тактики”</dc:title>
  <dc:creator>Admin</dc:creator>
  <cp:lastModifiedBy>Admin</cp:lastModifiedBy>
  <cp:revision>42</cp:revision>
  <dcterms:created xsi:type="dcterms:W3CDTF">2013-04-09T19:05:19Z</dcterms:created>
  <dcterms:modified xsi:type="dcterms:W3CDTF">2013-11-13T12:22:48Z</dcterms:modified>
</cp:coreProperties>
</file>