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5" r:id="rId8"/>
    <p:sldId id="266" r:id="rId9"/>
    <p:sldId id="267" r:id="rId10"/>
    <p:sldId id="272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64" r:id="rId22"/>
    <p:sldId id="263" r:id="rId23"/>
    <p:sldId id="261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2-17T07:45:13.2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21 312 0 0,'0'0'2228'0'0,"14"-17"2083"0"0,-8 13-5225 0 0,5 7-1568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2-17T07:45:14.9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 1 1192 0 0,'0'0'1752'0'0,"-9"9"-712"0"0,5-2-400 0 0,0 5-504 0 0,2-2-284 0 0,0 1-1196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E8F39-2BC7-4508-9900-C6259FF6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61C552-850D-4FEC-9451-13B4CF5CC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D5EBDB-AFB6-4DF4-A123-8474F618B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A15B68-44AF-416B-B7ED-FBEB4EC5C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FDE8FD-6366-4372-8EC9-D24F590C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0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8FE50-6765-47A8-BF8E-2D0BE6DDE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443103-2279-4085-81C3-D2FCADCE9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92D932-A72F-48C5-9A17-B707081DA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B5B497-E91F-49B2-A912-E0B7B26ED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4F3F91-91E5-4DAD-9647-30183BCFB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00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F945C7F-36AD-456C-B490-9ADCB5EE56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E9C583-8E32-4A97-B155-A73FB89C6B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63E549-7366-4EBA-A454-DA6229EF4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D5EB2E-44AD-45F6-BA80-4F9FF1A74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E423A2-4076-4777-BECB-6D86B91B2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741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D6089-CCDA-4B32-8AA7-B1023A275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A623F7-CB0A-4134-8653-C8F89F14B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CF22C1-FF6C-4834-B0F5-38F760462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F1C9E9-015B-4D6B-A29E-BB1C9155B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D0DD13-1F4C-4928-B7F2-DB32816E2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146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1B72F2-6530-4B4D-8D47-EA48C23B9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670CEC-1040-474D-810D-F167F62FF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252832-83A7-4B60-80A5-D19D0080C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F5D33D-A16A-495D-A646-5CAD85EDE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8F1373-918B-4E32-A16C-350CF1FB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40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B2812-96FC-474B-B545-3D069F412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8CCB33-C6AA-4661-8142-911E78C61F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1F2728-42EE-410B-9809-1352F7C68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F7A9AA-4F1F-43DC-9DB6-D7F0DB70F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25A257-2122-4DFF-ADAD-9EB6E60B5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4B559D-CE88-4344-BF8A-373D9448F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796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986C79-C2F0-4542-817F-2AB0861A0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2E01A4-076E-4A44-BB75-B1D227148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F81A41-6D4B-4BD5-BDB7-EBF4CA211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63D178B-DD03-486D-A69E-0CF91EF11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05CBB33-FD3B-4B3F-BBF4-1DF350162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8876736-D499-4067-A086-48F51BBB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A5FFD86-3653-4C48-AC8A-B9D4A162A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66A78EB-F700-442D-A064-F36EDEBB8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96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EF9ACE-5065-4268-B39E-09A594790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3FA7D9-920D-4FB2-A7FB-5F7AE17F8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FB3D4FB-C4AC-4ACC-83D8-5A722E05E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57B0880-870E-40DD-8B3F-B00E262A8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78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F9D3AC4-4425-447F-988A-4315A440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2860259-1B8F-4A11-8E4E-AC5461933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ADBC7FE-73C0-4216-B4A0-71385AE2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761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7F17D2-BCAD-40C5-9549-C7A84E47A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E93031-0950-4D0B-B569-34053059A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209744-7C27-4359-84F3-E94BE10B4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39FCE5-5B1B-4766-883D-743B3E6DB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251661-69A2-4E65-B949-DA793C2E6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4620B2-CE96-46D5-B1A3-24B448F2A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03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E141E-3315-4904-8EFD-434C06B2A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6D5EC23-ACD4-4B70-B115-F3A8E30D22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EE48056-52EB-449B-A76A-7EC2E029B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3396F2-C10D-43FE-9465-A4E6AA3B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38AAB0-FD7A-4CAA-8013-70E38844A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9BE9B6-7497-4A20-B67F-93C5FCE44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36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AE6E4-804B-4236-9CB3-6C2B9FC42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395933-AE06-4F58-AC44-22DFD513F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DC1024-5FCD-473B-A152-B07126AA46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1C9E9-3950-443B-ABC9-C5E2DCE269DC}" type="datetimeFigureOut">
              <a:rPr lang="ru-RU" smtClean="0"/>
              <a:t>19.02.2026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76C81E-E3EF-4A3F-816B-94700ADA87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146F6E-DE01-4758-8D2A-CE928D206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EEE8F-ACF1-40F0-99AE-57EF01517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41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6C466CF-2FD4-4562-A62A-42ADC763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0253"/>
            <a:ext cx="10515600" cy="41073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/>
              <a:t>Конспект</a:t>
            </a:r>
          </a:p>
        </p:txBody>
      </p:sp>
    </p:spTree>
    <p:extLst>
      <p:ext uri="{BB962C8B-B14F-4D97-AF65-F5344CB8AC3E}">
        <p14:creationId xmlns:p14="http://schemas.microsoft.com/office/powerpoint/2010/main" val="1514489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8CBB630-CEE8-4B14-8B5E-9CFFA65675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122" y="0"/>
            <a:ext cx="76977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489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F0CF22E-7C27-45DA-B8CE-F70477AF9F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162" y="1560512"/>
            <a:ext cx="5781675" cy="292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478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6BE8564-126B-4D78-9677-751B26516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076325"/>
            <a:ext cx="5943600" cy="470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207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BB5C337-E3B3-441E-8DEA-B9FE87872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7075" y="1257300"/>
            <a:ext cx="565785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043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63ADEE0-134E-462B-AA19-DE5A2F1BC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2337" y="1609725"/>
            <a:ext cx="5267325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813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9E19F8-01F7-4E97-892B-875FE489F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637" y="0"/>
            <a:ext cx="62467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860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0F34750-E7F8-426F-9B35-175628413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" y="90487"/>
            <a:ext cx="11372850" cy="667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409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2A94BCB-5034-4678-A2B1-03EB0FB81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418" y="0"/>
            <a:ext cx="92591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836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0100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8070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6C466CF-2FD4-4562-A62A-42ADC763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0730"/>
          </a:xfrm>
        </p:spPr>
        <p:txBody>
          <a:bodyPr>
            <a:normAutofit/>
          </a:bodyPr>
          <a:lstStyle/>
          <a:p>
            <a:pPr algn="ctr"/>
            <a:r>
              <a:rPr lang="ru-RU" sz="1400" dirty="0"/>
              <a:t>Конспект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5DD1DC4-59E2-4108-AF93-5D5390121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64" y="570491"/>
            <a:ext cx="4029364" cy="469755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631462B-03E2-4877-B1B1-E657BAF6E8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9656" y="1155339"/>
            <a:ext cx="3442018" cy="454732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54C2505-9037-4B25-9422-DE2ED9D722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0421" y="365126"/>
            <a:ext cx="3032707" cy="580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558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7305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41343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4767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598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6C466CF-2FD4-4562-A62A-42ADC763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0730"/>
          </a:xfrm>
        </p:spPr>
        <p:txBody>
          <a:bodyPr>
            <a:normAutofit/>
          </a:bodyPr>
          <a:lstStyle/>
          <a:p>
            <a:pPr algn="ctr"/>
            <a:r>
              <a:rPr lang="ru-RU" sz="1400" dirty="0"/>
              <a:t>Конспект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FCB6F60-9269-4E0E-843A-356274810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6746" y="1186873"/>
            <a:ext cx="4869873" cy="4688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919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6C466CF-2FD4-4562-A62A-42ADC763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0730"/>
          </a:xfrm>
        </p:spPr>
        <p:txBody>
          <a:bodyPr>
            <a:normAutofit/>
          </a:bodyPr>
          <a:lstStyle/>
          <a:p>
            <a:pPr algn="ctr"/>
            <a:r>
              <a:rPr lang="ru-RU" sz="1400" dirty="0"/>
              <a:t>Конспект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EADE1C-5F0C-41FE-8128-F300A5E73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361" y="1559465"/>
            <a:ext cx="5781675" cy="4126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153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6C466CF-2FD4-4562-A62A-42ADC763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0730"/>
          </a:xfrm>
        </p:spPr>
        <p:txBody>
          <a:bodyPr>
            <a:normAutofit/>
          </a:bodyPr>
          <a:lstStyle/>
          <a:p>
            <a:pPr algn="ctr"/>
            <a:r>
              <a:rPr lang="ru-RU" sz="1400" dirty="0"/>
              <a:t>Конспект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A62DA4C-B816-45E4-AA4D-723DA178F4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9060"/>
            <a:ext cx="12192000" cy="481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817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329D616-4833-4428-898F-B67D5DAF2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97675"/>
            <a:ext cx="12192000" cy="546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725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1F62D5E-D6DD-4780-BE08-CB1F39205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595312"/>
            <a:ext cx="685800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103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9FFC64-9BAA-47A2-BC7C-C8A7ED465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425" y="642937"/>
            <a:ext cx="8439150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16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9AE2C4-ED38-49CA-B219-DA46B1AAE91E}"/>
              </a:ext>
            </a:extLst>
          </p:cNvPr>
          <p:cNvSpPr txBox="1"/>
          <p:nvPr/>
        </p:nvSpPr>
        <p:spPr>
          <a:xfrm>
            <a:off x="4128655" y="508000"/>
            <a:ext cx="5052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Елемент візуально-блочного моделювання (ВБМ)</a:t>
            </a:r>
            <a:endParaRPr lang="ru-RU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id="{E305D6C5-58F2-42B7-A667-13DDCEC9EE1F}"/>
                  </a:ext>
                </a:extLst>
              </p14:cNvPr>
              <p14:cNvContentPartPr/>
              <p14:nvPr/>
            </p14:nvContentPartPr>
            <p14:xfrm>
              <a:off x="793705" y="1852625"/>
              <a:ext cx="11520" cy="7560"/>
            </p14:xfrm>
          </p:contentPart>
        </mc:Choice>
        <mc:Fallback xmlns="">
          <p:pic>
            <p:nvPicPr>
              <p:cNvPr id="3" name="Рукописный ввод 2">
                <a:extLst>
                  <a:ext uri="{FF2B5EF4-FFF2-40B4-BE49-F238E27FC236}">
                    <a16:creationId xmlns:a16="http://schemas.microsoft.com/office/drawing/2014/main" id="{E305D6C5-58F2-42B7-A667-13DDCEC9EE1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84705" y="1843625"/>
                <a:ext cx="29160" cy="2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:a16="http://schemas.microsoft.com/office/drawing/2014/main" id="{61DBDB2B-BE7B-4C9F-8973-5B8CB35A4D5A}"/>
                  </a:ext>
                </a:extLst>
              </p14:cNvPr>
              <p14:cNvContentPartPr/>
              <p14:nvPr/>
            </p14:nvContentPartPr>
            <p14:xfrm>
              <a:off x="1223545" y="2101025"/>
              <a:ext cx="7920" cy="1800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a16="http://schemas.microsoft.com/office/drawing/2014/main" id="{61DBDB2B-BE7B-4C9F-8973-5B8CB35A4D5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14905" y="2092385"/>
                <a:ext cx="25560" cy="35640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A3C77A9-76E4-4B6C-A76A-5BDD15E98E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232" y="1030576"/>
            <a:ext cx="514350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018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11</Words>
  <Application>Microsoft Office PowerPoint</Application>
  <PresentationFormat>Широкоэкранный</PresentationFormat>
  <Paragraphs>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Конспект</vt:lpstr>
      <vt:lpstr>Конспект</vt:lpstr>
      <vt:lpstr>Конспект</vt:lpstr>
      <vt:lpstr>Конспект</vt:lpstr>
      <vt:lpstr>Конспект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Конспект</dc:title>
  <dc:creator>АДГ</dc:creator>
  <cp:lastModifiedBy>АДГ</cp:lastModifiedBy>
  <cp:revision>16</cp:revision>
  <dcterms:created xsi:type="dcterms:W3CDTF">2026-02-10T07:57:46Z</dcterms:created>
  <dcterms:modified xsi:type="dcterms:W3CDTF">2026-02-19T10:22:52Z</dcterms:modified>
</cp:coreProperties>
</file>