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6F1CC2D-7731-4309-9648-6B7BC7499965}" type="datetimeFigureOut">
              <a:rPr lang="uk-UA" smtClean="0"/>
              <a:pPr/>
              <a:t>19.02.2026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C17DDC-2161-40A9-A2C2-B2159F52444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4400" dirty="0" smtClean="0"/>
              <a:t>Інфраструктурне забезпечення міжнародного </a:t>
            </a:r>
            <a:r>
              <a:rPr lang="uk-UA" sz="4400" dirty="0" smtClean="0"/>
              <a:t>бізнесу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uk-UA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Презентація курсу</a:t>
            </a:r>
            <a:endParaRPr lang="uk-UA" sz="36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57158" y="892244"/>
            <a:ext cx="842968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Інфраструктурне забезпечення міжнародного бізнесу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це комплекс систем і ресурсів, які забезпечують ефективне функціонування міжнародних операцій, включаючи транспорт, логістику, фінанси, інформацію та правову підтримку.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Курс «Інфраструктурне забезпечення міжнародного бізнесу»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формує знання та навички використання інфраструктури для оптимізації зовнішньоекономічних процесів і підвищення конкурентоспроможності підприємств на світових ринках.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1247203"/>
            <a:ext cx="864399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Чому цей курс важливий?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сучасних умовах глобалізації ефективна інфраструктура є критичною для успішного ведення міжнародного бізнесу. Правильне використання транспортних, фінансових, інформаційних та правових ресурсів дозволяє зменшити витрати, уникнути ризиків і забезпечити стабільність бізнес-процесів.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722855"/>
            <a:ext cx="842968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Що ви отримаєте від курсу?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знання ключових складових інфраструктури міжнародного бізнесу;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навички планування та організації логістичних і фінансових процесів;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інструменти оцінки та мінімізації ризиків у міжнародних операціях;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вміння використовувати інформаційні та комунікаційні ресурси для прийняття рішень;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розуміння інституційної та правової підтримки бізнесу на міжнародному рівні.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092185"/>
            <a:ext cx="850112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Формат курсу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Лекції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інтерактивні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кейсів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компаній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бізнес-ситуацій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400" b="1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Можливості для вашого майбутнього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Курс формує базу для кар’єри у міжнародних компаніях, логістичних та фінансових підрозділах, у сфері зовнішньоекономічних операцій, а також для розвитку власного бізнесу з глобальною орієнтацією.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</TotalTime>
  <Words>206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Официальная</vt:lpstr>
      <vt:lpstr>Презентація курсу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Home</dc:creator>
  <cp:lastModifiedBy>Home</cp:lastModifiedBy>
  <cp:revision>5</cp:revision>
  <dcterms:created xsi:type="dcterms:W3CDTF">2025-11-30T08:28:10Z</dcterms:created>
  <dcterms:modified xsi:type="dcterms:W3CDTF">2026-02-19T15:17:42Z</dcterms:modified>
</cp:coreProperties>
</file>