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13" r:id="rId7"/>
    <p:sldId id="314" r:id="rId8"/>
    <p:sldId id="261" r:id="rId9"/>
    <p:sldId id="30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15" r:id="rId24"/>
    <p:sldId id="316" r:id="rId25"/>
    <p:sldId id="317" r:id="rId26"/>
    <p:sldId id="318" r:id="rId27"/>
    <p:sldId id="319" r:id="rId28"/>
    <p:sldId id="32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B1BD2-7BA3-43DC-9824-33B53A36C1EE}" v="6" dt="2025-10-02T20:22:33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778ACC3E-DA86-4D30-B082-D4A3E38D1AE8}"/>
    <pc:docChg chg="undo custSel addSld modSld sldOrd">
      <pc:chgData name="Ія Пелех" userId="235b8121fc54d418" providerId="LiveId" clId="{778ACC3E-DA86-4D30-B082-D4A3E38D1AE8}" dt="2025-10-02T20:22:33.220" v="66"/>
      <pc:docMkLst>
        <pc:docMk/>
      </pc:docMkLst>
      <pc:sldChg chg="ord">
        <pc:chgData name="Ія Пелех" userId="235b8121fc54d418" providerId="LiveId" clId="{778ACC3E-DA86-4D30-B082-D4A3E38D1AE8}" dt="2025-10-02T19:39:28.508" v="5" actId="20578"/>
        <pc:sldMkLst>
          <pc:docMk/>
          <pc:sldMk cId="90919249" sldId="271"/>
        </pc:sldMkLst>
      </pc:sldChg>
      <pc:sldChg chg="addSp modSp new mod">
        <pc:chgData name="Ія Пелех" userId="235b8121fc54d418" providerId="LiveId" clId="{778ACC3E-DA86-4D30-B082-D4A3E38D1AE8}" dt="2025-10-02T19:59:08.228" v="16"/>
        <pc:sldMkLst>
          <pc:docMk/>
          <pc:sldMk cId="3486874876" sldId="315"/>
        </pc:sldMkLst>
        <pc:picChg chg="add mod">
          <ac:chgData name="Ія Пелех" userId="235b8121fc54d418" providerId="LiveId" clId="{778ACC3E-DA86-4D30-B082-D4A3E38D1AE8}" dt="2025-10-02T19:59:08.228" v="16"/>
          <ac:picMkLst>
            <pc:docMk/>
            <pc:sldMk cId="3486874876" sldId="315"/>
            <ac:picMk id="5" creationId="{7A908C25-EE42-03C5-5277-5EECA16BA016}"/>
          </ac:picMkLst>
        </pc:picChg>
      </pc:sldChg>
      <pc:sldChg chg="addSp delSp modSp new mod">
        <pc:chgData name="Ія Пелех" userId="235b8121fc54d418" providerId="LiveId" clId="{778ACC3E-DA86-4D30-B082-D4A3E38D1AE8}" dt="2025-10-02T19:59:16.155" v="19" actId="14100"/>
        <pc:sldMkLst>
          <pc:docMk/>
          <pc:sldMk cId="3802825218" sldId="316"/>
        </pc:sldMkLst>
        <pc:spChg chg="del">
          <ac:chgData name="Ія Пелех" userId="235b8121fc54d418" providerId="LiveId" clId="{778ACC3E-DA86-4D30-B082-D4A3E38D1AE8}" dt="2025-10-02T19:58:55.372" v="12" actId="22"/>
          <ac:spMkLst>
            <pc:docMk/>
            <pc:sldMk cId="3802825218" sldId="316"/>
            <ac:spMk id="3" creationId="{E912429D-2EBC-92D5-8AB6-2A6454099DB2}"/>
          </ac:spMkLst>
        </pc:spChg>
        <pc:picChg chg="add mod ord">
          <ac:chgData name="Ія Пелех" userId="235b8121fc54d418" providerId="LiveId" clId="{778ACC3E-DA86-4D30-B082-D4A3E38D1AE8}" dt="2025-10-02T19:59:16.155" v="19" actId="14100"/>
          <ac:picMkLst>
            <pc:docMk/>
            <pc:sldMk cId="3802825218" sldId="316"/>
            <ac:picMk id="5" creationId="{B0A52CEA-6863-504A-5EFA-71B810BE3B29}"/>
          </ac:picMkLst>
        </pc:picChg>
      </pc:sldChg>
      <pc:sldChg chg="addSp delSp modSp new mod">
        <pc:chgData name="Ія Пелех" userId="235b8121fc54d418" providerId="LiveId" clId="{778ACC3E-DA86-4D30-B082-D4A3E38D1AE8}" dt="2025-10-02T20:18:50.323" v="23" actId="1076"/>
        <pc:sldMkLst>
          <pc:docMk/>
          <pc:sldMk cId="3505938435" sldId="317"/>
        </pc:sldMkLst>
        <pc:spChg chg="del">
          <ac:chgData name="Ія Пелех" userId="235b8121fc54d418" providerId="LiveId" clId="{778ACC3E-DA86-4D30-B082-D4A3E38D1AE8}" dt="2025-10-02T20:18:43.653" v="20" actId="22"/>
          <ac:spMkLst>
            <pc:docMk/>
            <pc:sldMk cId="3505938435" sldId="317"/>
            <ac:spMk id="3" creationId="{E215D433-5118-682A-5F77-D9B720525999}"/>
          </ac:spMkLst>
        </pc:spChg>
        <pc:picChg chg="add mod ord">
          <ac:chgData name="Ія Пелех" userId="235b8121fc54d418" providerId="LiveId" clId="{778ACC3E-DA86-4D30-B082-D4A3E38D1AE8}" dt="2025-10-02T20:18:50.323" v="23" actId="1076"/>
          <ac:picMkLst>
            <pc:docMk/>
            <pc:sldMk cId="3505938435" sldId="317"/>
            <ac:picMk id="5" creationId="{60F80F45-E73A-2F44-25DD-27DEDD52F060}"/>
          </ac:picMkLst>
        </pc:picChg>
      </pc:sldChg>
      <pc:sldChg chg="addSp delSp modSp new mod modClrScheme chgLayout">
        <pc:chgData name="Ія Пелех" userId="235b8121fc54d418" providerId="LiveId" clId="{778ACC3E-DA86-4D30-B082-D4A3E38D1AE8}" dt="2025-10-02T20:19:51.817" v="52" actId="1076"/>
        <pc:sldMkLst>
          <pc:docMk/>
          <pc:sldMk cId="2571234726" sldId="318"/>
        </pc:sldMkLst>
        <pc:spChg chg="del">
          <ac:chgData name="Ія Пелех" userId="235b8121fc54d418" providerId="LiveId" clId="{778ACC3E-DA86-4D30-B082-D4A3E38D1AE8}" dt="2025-10-02T20:19:21.729" v="30" actId="26606"/>
          <ac:spMkLst>
            <pc:docMk/>
            <pc:sldMk cId="2571234726" sldId="318"/>
            <ac:spMk id="2" creationId="{72505942-F007-8664-1F59-4D95EF7A05B2}"/>
          </ac:spMkLst>
        </pc:spChg>
        <pc:spChg chg="del">
          <ac:chgData name="Ія Пелех" userId="235b8121fc54d418" providerId="LiveId" clId="{778ACC3E-DA86-4D30-B082-D4A3E38D1AE8}" dt="2025-10-02T20:19:10.250" v="24" actId="22"/>
          <ac:spMkLst>
            <pc:docMk/>
            <pc:sldMk cId="2571234726" sldId="318"/>
            <ac:spMk id="3" creationId="{89054E4F-35E0-DD83-5EF4-73A7AF2A57DF}"/>
          </ac:spMkLst>
        </pc:spChg>
        <pc:spChg chg="add mod ord">
          <ac:chgData name="Ія Пелех" userId="235b8121fc54d418" providerId="LiveId" clId="{778ACC3E-DA86-4D30-B082-D4A3E38D1AE8}" dt="2025-10-02T20:19:47.731" v="50" actId="1076"/>
          <ac:spMkLst>
            <pc:docMk/>
            <pc:sldMk cId="2571234726" sldId="318"/>
            <ac:spMk id="6" creationId="{B5806750-A185-2CCE-449F-210B2AECDA68}"/>
          </ac:spMkLst>
        </pc:spChg>
        <pc:picChg chg="add mod ord">
          <ac:chgData name="Ія Пелех" userId="235b8121fc54d418" providerId="LiveId" clId="{778ACC3E-DA86-4D30-B082-D4A3E38D1AE8}" dt="2025-10-02T20:19:51.817" v="52" actId="1076"/>
          <ac:picMkLst>
            <pc:docMk/>
            <pc:sldMk cId="2571234726" sldId="318"/>
            <ac:picMk id="5" creationId="{5509A556-F515-B6D2-1D55-52FE8B1DB26D}"/>
          </ac:picMkLst>
        </pc:picChg>
      </pc:sldChg>
      <pc:sldChg chg="addSp delSp modSp new mod">
        <pc:chgData name="Ія Пелех" userId="235b8121fc54d418" providerId="LiveId" clId="{778ACC3E-DA86-4D30-B082-D4A3E38D1AE8}" dt="2025-10-02T20:21:25.264" v="59" actId="962"/>
        <pc:sldMkLst>
          <pc:docMk/>
          <pc:sldMk cId="1720450140" sldId="319"/>
        </pc:sldMkLst>
        <pc:spChg chg="del">
          <ac:chgData name="Ія Пелех" userId="235b8121fc54d418" providerId="LiveId" clId="{778ACC3E-DA86-4D30-B082-D4A3E38D1AE8}" dt="2025-10-02T20:21:22.064" v="56" actId="26606"/>
          <ac:spMkLst>
            <pc:docMk/>
            <pc:sldMk cId="1720450140" sldId="319"/>
            <ac:spMk id="2" creationId="{EA392BB6-DD63-33EF-7D60-95CD1EED130A}"/>
          </ac:spMkLst>
        </pc:spChg>
        <pc:spChg chg="del">
          <ac:chgData name="Ія Пелех" userId="235b8121fc54d418" providerId="LiveId" clId="{778ACC3E-DA86-4D30-B082-D4A3E38D1AE8}" dt="2025-10-02T20:21:17.298" v="53" actId="22"/>
          <ac:spMkLst>
            <pc:docMk/>
            <pc:sldMk cId="1720450140" sldId="319"/>
            <ac:spMk id="3" creationId="{0B99D7A6-DAE6-A328-55D1-EB3C142F24CB}"/>
          </ac:spMkLst>
        </pc:spChg>
        <pc:picChg chg="add mod ord">
          <ac:chgData name="Ія Пелех" userId="235b8121fc54d418" providerId="LiveId" clId="{778ACC3E-DA86-4D30-B082-D4A3E38D1AE8}" dt="2025-10-02T20:21:25.264" v="59" actId="962"/>
          <ac:picMkLst>
            <pc:docMk/>
            <pc:sldMk cId="1720450140" sldId="319"/>
            <ac:picMk id="5" creationId="{5357DDAB-281A-2D10-7B98-99DB634A129E}"/>
          </ac:picMkLst>
        </pc:picChg>
      </pc:sldChg>
      <pc:sldChg chg="addSp delSp modSp new mod">
        <pc:chgData name="Ія Пелех" userId="235b8121fc54d418" providerId="LiveId" clId="{778ACC3E-DA86-4D30-B082-D4A3E38D1AE8}" dt="2025-10-02T20:22:33.220" v="66"/>
        <pc:sldMkLst>
          <pc:docMk/>
          <pc:sldMk cId="2670712895" sldId="320"/>
        </pc:sldMkLst>
        <pc:spChg chg="del">
          <ac:chgData name="Ія Пелех" userId="235b8121fc54d418" providerId="LiveId" clId="{778ACC3E-DA86-4D30-B082-D4A3E38D1AE8}" dt="2025-10-02T20:22:27.846" v="62" actId="26606"/>
          <ac:spMkLst>
            <pc:docMk/>
            <pc:sldMk cId="2670712895" sldId="320"/>
            <ac:spMk id="2" creationId="{FEF14BFA-D3F5-86C8-6EE7-2ECE7246EFFE}"/>
          </ac:spMkLst>
        </pc:spChg>
        <pc:spChg chg="del">
          <ac:chgData name="Ія Пелех" userId="235b8121fc54d418" providerId="LiveId" clId="{778ACC3E-DA86-4D30-B082-D4A3E38D1AE8}" dt="2025-10-02T20:22:25.523" v="61" actId="22"/>
          <ac:spMkLst>
            <pc:docMk/>
            <pc:sldMk cId="2670712895" sldId="320"/>
            <ac:spMk id="3" creationId="{EFEF6D1E-1B48-AE25-5CE8-6628F7816063}"/>
          </ac:spMkLst>
        </pc:spChg>
        <pc:picChg chg="add mod ord">
          <ac:chgData name="Ія Пелех" userId="235b8121fc54d418" providerId="LiveId" clId="{778ACC3E-DA86-4D30-B082-D4A3E38D1AE8}" dt="2025-10-02T20:22:33.220" v="66"/>
          <ac:picMkLst>
            <pc:docMk/>
            <pc:sldMk cId="2670712895" sldId="320"/>
            <ac:picMk id="5" creationId="{485A64D3-0FE5-A8CF-4A84-E908FCD42DBF}"/>
          </ac:picMkLst>
        </pc:picChg>
      </pc:sldChg>
    </pc:docChg>
  </pc:docChgLst>
  <pc:docChgLst>
    <pc:chgData name="Ія Пелех" userId="235b8121fc54d418" providerId="LiveId" clId="{B7806890-1835-4AAC-9016-5833AF0CEB6E}"/>
    <pc:docChg chg="modSld">
      <pc:chgData name="Ія Пелех" userId="235b8121fc54d418" providerId="LiveId" clId="{B7806890-1835-4AAC-9016-5833AF0CEB6E}" dt="2023-11-12T11:00:35.738" v="2" actId="20577"/>
      <pc:docMkLst>
        <pc:docMk/>
      </pc:docMkLst>
      <pc:sldChg chg="modSp mod">
        <pc:chgData name="Ія Пелех" userId="235b8121fc54d418" providerId="LiveId" clId="{B7806890-1835-4AAC-9016-5833AF0CEB6E}" dt="2023-11-12T11:00:35.738" v="2" actId="20577"/>
        <pc:sldMkLst>
          <pc:docMk/>
          <pc:sldMk cId="1143872706" sldId="257"/>
        </pc:sldMkLst>
      </pc:sldChg>
      <pc:sldChg chg="modSp mod">
        <pc:chgData name="Ія Пелех" userId="235b8121fc54d418" providerId="LiveId" clId="{B7806890-1835-4AAC-9016-5833AF0CEB6E}" dt="2023-11-12T11:00:32.687" v="1" actId="20577"/>
        <pc:sldMkLst>
          <pc:docMk/>
          <pc:sldMk cId="1492579340" sldId="316"/>
        </pc:sldMkLst>
      </pc:sldChg>
    </pc:docChg>
  </pc:docChgLst>
  <pc:docChgLst>
    <pc:chgData name="Ія Пелех" userId="235b8121fc54d418" providerId="LiveId" clId="{1A791402-526A-407E-B639-1684E7F4F806}"/>
    <pc:docChg chg="delSld modSld">
      <pc:chgData name="Ія Пелех" userId="235b8121fc54d418" providerId="LiveId" clId="{1A791402-526A-407E-B639-1684E7F4F806}" dt="2024-10-09T07:35:50.210" v="5" actId="403"/>
      <pc:docMkLst>
        <pc:docMk/>
      </pc:docMkLst>
      <pc:sldChg chg="modSp mod">
        <pc:chgData name="Ія Пелех" userId="235b8121fc54d418" providerId="LiveId" clId="{1A791402-526A-407E-B639-1684E7F4F806}" dt="2024-10-09T07:35:32.702" v="0" actId="20577"/>
        <pc:sldMkLst>
          <pc:docMk/>
          <pc:sldMk cId="1591334452" sldId="256"/>
        </pc:sldMkLst>
      </pc:sldChg>
      <pc:sldChg chg="modSp mod">
        <pc:chgData name="Ія Пелех" userId="235b8121fc54d418" providerId="LiveId" clId="{1A791402-526A-407E-B639-1684E7F4F806}" dt="2024-10-09T07:35:50.210" v="5" actId="403"/>
        <pc:sldMkLst>
          <pc:docMk/>
          <pc:sldMk cId="3076420767" sldId="258"/>
        </pc:sldMkLst>
      </pc:sldChg>
      <pc:sldChg chg="del">
        <pc:chgData name="Ія Пелех" userId="235b8121fc54d418" providerId="LiveId" clId="{1A791402-526A-407E-B639-1684E7F4F806}" dt="2024-10-09T07:35:38.868" v="1" actId="47"/>
        <pc:sldMkLst>
          <pc:docMk/>
          <pc:sldMk cId="1492579340" sldId="316"/>
        </pc:sldMkLst>
      </pc:sldChg>
    </pc:docChg>
  </pc:docChgLst>
  <pc:docChgLst>
    <pc:chgData name="Ія Пелех" userId="235b8121fc54d418" providerId="LiveId" clId="{57D3F9E2-E375-414E-8C54-05095DB46CAE}"/>
    <pc:docChg chg="custSel addSld delSld modSld sldOrd">
      <pc:chgData name="Ія Пелех" userId="235b8121fc54d418" providerId="LiveId" clId="{57D3F9E2-E375-414E-8C54-05095DB46CAE}" dt="2023-10-09T19:11:32.884" v="128" actId="20577"/>
      <pc:docMkLst>
        <pc:docMk/>
      </pc:docMkLst>
      <pc:sldChg chg="modSp mod">
        <pc:chgData name="Ія Пелех" userId="235b8121fc54d418" providerId="LiveId" clId="{57D3F9E2-E375-414E-8C54-05095DB46CAE}" dt="2023-10-04T06:30:46.342" v="13" actId="20577"/>
        <pc:sldMkLst>
          <pc:docMk/>
          <pc:sldMk cId="1591334452" sldId="256"/>
        </pc:sldMkLst>
      </pc:sldChg>
      <pc:sldChg chg="modSp mod">
        <pc:chgData name="Ія Пелех" userId="235b8121fc54d418" providerId="LiveId" clId="{57D3F9E2-E375-414E-8C54-05095DB46CAE}" dt="2023-10-09T19:11:32.884" v="128" actId="20577"/>
        <pc:sldMkLst>
          <pc:docMk/>
          <pc:sldMk cId="1143872706" sldId="257"/>
        </pc:sldMkLst>
      </pc:sldChg>
      <pc:sldChg chg="del">
        <pc:chgData name="Ія Пелех" userId="235b8121fc54d418" providerId="LiveId" clId="{57D3F9E2-E375-414E-8C54-05095DB46CAE}" dt="2023-10-04T06:31:03.526" v="18" actId="47"/>
        <pc:sldMkLst>
          <pc:docMk/>
          <pc:sldMk cId="440042828" sldId="275"/>
        </pc:sldMkLst>
      </pc:sldChg>
      <pc:sldChg chg="del">
        <pc:chgData name="Ія Пелех" userId="235b8121fc54d418" providerId="LiveId" clId="{57D3F9E2-E375-414E-8C54-05095DB46CAE}" dt="2023-10-04T06:31:04.859" v="19" actId="47"/>
        <pc:sldMkLst>
          <pc:docMk/>
          <pc:sldMk cId="804762099" sldId="276"/>
        </pc:sldMkLst>
      </pc:sldChg>
      <pc:sldChg chg="del">
        <pc:chgData name="Ія Пелех" userId="235b8121fc54d418" providerId="LiveId" clId="{57D3F9E2-E375-414E-8C54-05095DB46CAE}" dt="2023-10-04T06:31:05.292" v="20" actId="47"/>
        <pc:sldMkLst>
          <pc:docMk/>
          <pc:sldMk cId="2254596750" sldId="277"/>
        </pc:sldMkLst>
      </pc:sldChg>
      <pc:sldChg chg="del">
        <pc:chgData name="Ія Пелех" userId="235b8121fc54d418" providerId="LiveId" clId="{57D3F9E2-E375-414E-8C54-05095DB46CAE}" dt="2023-10-04T06:31:05.659" v="21" actId="47"/>
        <pc:sldMkLst>
          <pc:docMk/>
          <pc:sldMk cId="914772105" sldId="278"/>
        </pc:sldMkLst>
      </pc:sldChg>
      <pc:sldChg chg="del">
        <pc:chgData name="Ія Пелех" userId="235b8121fc54d418" providerId="LiveId" clId="{57D3F9E2-E375-414E-8C54-05095DB46CAE}" dt="2023-10-04T06:31:05.958" v="22" actId="47"/>
        <pc:sldMkLst>
          <pc:docMk/>
          <pc:sldMk cId="1566783921" sldId="279"/>
        </pc:sldMkLst>
      </pc:sldChg>
      <pc:sldChg chg="del">
        <pc:chgData name="Ія Пелех" userId="235b8121fc54d418" providerId="LiveId" clId="{57D3F9E2-E375-414E-8C54-05095DB46CAE}" dt="2023-10-04T06:31:07.141" v="24" actId="47"/>
        <pc:sldMkLst>
          <pc:docMk/>
          <pc:sldMk cId="193652574" sldId="280"/>
        </pc:sldMkLst>
      </pc:sldChg>
      <pc:sldChg chg="del">
        <pc:chgData name="Ія Пелех" userId="235b8121fc54d418" providerId="LiveId" clId="{57D3F9E2-E375-414E-8C54-05095DB46CAE}" dt="2023-10-04T06:31:08.150" v="26" actId="47"/>
        <pc:sldMkLst>
          <pc:docMk/>
          <pc:sldMk cId="195830823" sldId="281"/>
        </pc:sldMkLst>
      </pc:sldChg>
      <pc:sldChg chg="del">
        <pc:chgData name="Ія Пелех" userId="235b8121fc54d418" providerId="LiveId" clId="{57D3F9E2-E375-414E-8C54-05095DB46CAE}" dt="2023-10-04T06:31:09.503" v="28" actId="47"/>
        <pc:sldMkLst>
          <pc:docMk/>
          <pc:sldMk cId="3486308867" sldId="282"/>
        </pc:sldMkLst>
      </pc:sldChg>
      <pc:sldChg chg="del">
        <pc:chgData name="Ія Пелех" userId="235b8121fc54d418" providerId="LiveId" clId="{57D3F9E2-E375-414E-8C54-05095DB46CAE}" dt="2023-10-04T06:31:10.128" v="29" actId="47"/>
        <pc:sldMkLst>
          <pc:docMk/>
          <pc:sldMk cId="3351451227" sldId="283"/>
        </pc:sldMkLst>
      </pc:sldChg>
      <pc:sldChg chg="del">
        <pc:chgData name="Ія Пелех" userId="235b8121fc54d418" providerId="LiveId" clId="{57D3F9E2-E375-414E-8C54-05095DB46CAE}" dt="2023-10-04T06:31:10.691" v="30" actId="47"/>
        <pc:sldMkLst>
          <pc:docMk/>
          <pc:sldMk cId="2630871466" sldId="284"/>
        </pc:sldMkLst>
      </pc:sldChg>
      <pc:sldChg chg="del">
        <pc:chgData name="Ія Пелех" userId="235b8121fc54d418" providerId="LiveId" clId="{57D3F9E2-E375-414E-8C54-05095DB46CAE}" dt="2023-10-04T06:31:11.260" v="31" actId="47"/>
        <pc:sldMkLst>
          <pc:docMk/>
          <pc:sldMk cId="1114830433" sldId="285"/>
        </pc:sldMkLst>
      </pc:sldChg>
      <pc:sldChg chg="del">
        <pc:chgData name="Ія Пелех" userId="235b8121fc54d418" providerId="LiveId" clId="{57D3F9E2-E375-414E-8C54-05095DB46CAE}" dt="2023-10-04T06:31:12.069" v="32" actId="47"/>
        <pc:sldMkLst>
          <pc:docMk/>
          <pc:sldMk cId="2643241375" sldId="286"/>
        </pc:sldMkLst>
      </pc:sldChg>
      <pc:sldChg chg="del">
        <pc:chgData name="Ія Пелех" userId="235b8121fc54d418" providerId="LiveId" clId="{57D3F9E2-E375-414E-8C54-05095DB46CAE}" dt="2023-10-04T06:31:12.650" v="33" actId="47"/>
        <pc:sldMkLst>
          <pc:docMk/>
          <pc:sldMk cId="332694363" sldId="287"/>
        </pc:sldMkLst>
      </pc:sldChg>
      <pc:sldChg chg="del">
        <pc:chgData name="Ія Пелех" userId="235b8121fc54d418" providerId="LiveId" clId="{57D3F9E2-E375-414E-8C54-05095DB46CAE}" dt="2023-10-04T06:31:13.290" v="34" actId="47"/>
        <pc:sldMkLst>
          <pc:docMk/>
          <pc:sldMk cId="1118887187" sldId="288"/>
        </pc:sldMkLst>
      </pc:sldChg>
      <pc:sldChg chg="del">
        <pc:chgData name="Ія Пелех" userId="235b8121fc54d418" providerId="LiveId" clId="{57D3F9E2-E375-414E-8C54-05095DB46CAE}" dt="2023-10-04T06:31:13.837" v="35" actId="47"/>
        <pc:sldMkLst>
          <pc:docMk/>
          <pc:sldMk cId="1120945005" sldId="289"/>
        </pc:sldMkLst>
      </pc:sldChg>
      <pc:sldChg chg="del">
        <pc:chgData name="Ія Пелех" userId="235b8121fc54d418" providerId="LiveId" clId="{57D3F9E2-E375-414E-8C54-05095DB46CAE}" dt="2023-10-04T06:31:14.423" v="36" actId="47"/>
        <pc:sldMkLst>
          <pc:docMk/>
          <pc:sldMk cId="2433950176" sldId="290"/>
        </pc:sldMkLst>
      </pc:sldChg>
      <pc:sldChg chg="del">
        <pc:chgData name="Ія Пелех" userId="235b8121fc54d418" providerId="LiveId" clId="{57D3F9E2-E375-414E-8C54-05095DB46CAE}" dt="2023-10-04T06:31:07.545" v="25" actId="47"/>
        <pc:sldMkLst>
          <pc:docMk/>
          <pc:sldMk cId="1650340165" sldId="297"/>
        </pc:sldMkLst>
      </pc:sldChg>
      <pc:sldChg chg="del">
        <pc:chgData name="Ія Пелех" userId="235b8121fc54d418" providerId="LiveId" clId="{57D3F9E2-E375-414E-8C54-05095DB46CAE}" dt="2023-10-04T06:31:06.453" v="23" actId="47"/>
        <pc:sldMkLst>
          <pc:docMk/>
          <pc:sldMk cId="543973790" sldId="298"/>
        </pc:sldMkLst>
      </pc:sldChg>
      <pc:sldChg chg="del">
        <pc:chgData name="Ія Пелех" userId="235b8121fc54d418" providerId="LiveId" clId="{57D3F9E2-E375-414E-8C54-05095DB46CAE}" dt="2023-10-04T06:31:08.909" v="27" actId="47"/>
        <pc:sldMkLst>
          <pc:docMk/>
          <pc:sldMk cId="1122094748" sldId="299"/>
        </pc:sldMkLst>
      </pc:sldChg>
      <pc:sldChg chg="del">
        <pc:chgData name="Ія Пелех" userId="235b8121fc54d418" providerId="LiveId" clId="{57D3F9E2-E375-414E-8C54-05095DB46CAE}" dt="2023-10-04T06:31:01.760" v="16" actId="47"/>
        <pc:sldMkLst>
          <pc:docMk/>
          <pc:sldMk cId="4289738833" sldId="301"/>
        </pc:sldMkLst>
      </pc:sldChg>
      <pc:sldChg chg="del">
        <pc:chgData name="Ія Пелех" userId="235b8121fc54d418" providerId="LiveId" clId="{57D3F9E2-E375-414E-8C54-05095DB46CAE}" dt="2023-10-04T06:31:02.873" v="17" actId="47"/>
        <pc:sldMkLst>
          <pc:docMk/>
          <pc:sldMk cId="884523509" sldId="303"/>
        </pc:sldMkLst>
      </pc:sldChg>
      <pc:sldChg chg="del">
        <pc:chgData name="Ія Пелех" userId="235b8121fc54d418" providerId="LiveId" clId="{57D3F9E2-E375-414E-8C54-05095DB46CAE}" dt="2023-10-04T06:40:22.292" v="63" actId="47"/>
        <pc:sldMkLst>
          <pc:docMk/>
          <pc:sldMk cId="1689875166" sldId="315"/>
        </pc:sldMkLst>
      </pc:sldChg>
      <pc:sldChg chg="modSp new mod ord">
        <pc:chgData name="Ія Пелех" userId="235b8121fc54d418" providerId="LiveId" clId="{57D3F9E2-E375-414E-8C54-05095DB46CAE}" dt="2023-10-09T19:11:13.942" v="99" actId="27636"/>
        <pc:sldMkLst>
          <pc:docMk/>
          <pc:sldMk cId="1492579340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5864696"/>
          </a:xfrm>
        </p:spPr>
        <p:txBody>
          <a:bodyPr/>
          <a:lstStyle/>
          <a:p>
            <a:pPr algn="ctr"/>
            <a:r>
              <a:rPr lang="uk-UA" sz="7200" dirty="0"/>
              <a:t>Структура ЄС.</a:t>
            </a:r>
            <a:br>
              <a:rPr lang="uk-UA" sz="7200" dirty="0"/>
            </a:b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59133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806"/>
            <a:ext cx="9046391" cy="59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6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63072" cy="828010"/>
          </a:xfrm>
        </p:spPr>
        <p:txBody>
          <a:bodyPr/>
          <a:lstStyle/>
          <a:p>
            <a:r>
              <a:rPr lang="uk-UA" dirty="0"/>
              <a:t>Важливо!!!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616624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До характерних рис інституційної системи ЄС належить об’єднання інститутів двох типів – </a:t>
            </a:r>
            <a:r>
              <a:rPr lang="uk-UA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міждержавних і наднаціональних. </a:t>
            </a:r>
          </a:p>
          <a:p>
            <a:pPr algn="just"/>
            <a:endParaRPr lang="uk-UA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dirty="0"/>
              <a:t>Особи, що входять до органів першого типу, діють як офіційні представники держав-членів. Члени органів іншого типу також призначаються кожною державою, проте діють як незалежні особи, що не зв’язані будь-якими інструкціями своїх урядів.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Такий подвійний принцип формування особового складу дозволяє інституціям ЄС знаходити у своїй діяльності «золоту середину» і підтримувати баланс між інтересами окремих держав-членів та інтересами Союзу в цілому.</a:t>
            </a:r>
          </a:p>
        </p:txBody>
      </p:sp>
    </p:spTree>
    <p:extLst>
      <p:ext uri="{BB962C8B-B14F-4D97-AF65-F5344CB8AC3E}">
        <p14:creationId xmlns:p14="http://schemas.microsoft.com/office/powerpoint/2010/main" val="51069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075240" cy="5721499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Для інституційної системи ЄС характерна також </a:t>
            </a:r>
            <a:r>
              <a:rPr lang="uk-UA" sz="3600" dirty="0" err="1">
                <a:solidFill>
                  <a:srgbClr val="FF0000"/>
                </a:solidFill>
              </a:rPr>
              <a:t>поліцентричність</a:t>
            </a:r>
            <a:r>
              <a:rPr lang="uk-UA" dirty="0"/>
              <a:t> структури, яка передбачає розміщення інституцій ЄС у різних державах-членах.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Поліцентрична структура вперше була затверджена спеціальним протоколом до Амстердамського договору, що свідчить про навмисність і важливість такого підходу до дислокації інституцій ЄС у різних місцях, і навіть країнах.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У Лісабонському договорі </a:t>
            </a:r>
            <a:r>
              <a:rPr lang="uk-UA" dirty="0" err="1"/>
              <a:t>поліцентричність</a:t>
            </a:r>
            <a:r>
              <a:rPr lang="uk-UA" dirty="0"/>
              <a:t> структури інституційної системи ЄС закріплена в протоколі №6 «Про місце розташування інститутів та деяких органів, служб, агентств та підрозділів Європейського Союзу». </a:t>
            </a:r>
          </a:p>
        </p:txBody>
      </p:sp>
    </p:spTree>
    <p:extLst>
      <p:ext uri="{BB962C8B-B14F-4D97-AF65-F5344CB8AC3E}">
        <p14:creationId xmlns:p14="http://schemas.microsoft.com/office/powerpoint/2010/main" val="82720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5793507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Інституційна система Європейського Союзу ґрунтується на певних принципах, які визначають місце, роль і призначення інститутів ЄС в реалізації завдань і цілей інтеграції. 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Їх виділяють 7 основних.</a:t>
            </a:r>
          </a:p>
        </p:txBody>
      </p:sp>
    </p:spTree>
    <p:extLst>
      <p:ext uri="{BB962C8B-B14F-4D97-AF65-F5344CB8AC3E}">
        <p14:creationId xmlns:p14="http://schemas.microsoft.com/office/powerpoint/2010/main" val="248274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" y="332656"/>
            <a:ext cx="875176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5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819679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18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266"/>
            <a:ext cx="8928992" cy="66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99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86"/>
            <a:ext cx="8136904" cy="654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4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4249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7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73"/>
            <a:ext cx="8280919" cy="682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000" b="1" dirty="0"/>
              <a:t>ІНСТИТУТИ </a:t>
            </a:r>
            <a:r>
              <a:rPr lang="uk-UA" sz="3000" b="1"/>
              <a:t>ЄВРОПЕЙСЬКОГО СОЮЗУ</a:t>
            </a:r>
            <a:endParaRPr lang="uk-UA" sz="3000" b="1" dirty="0"/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Європейський Парламент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Європейська Рада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Рада ЄС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Європейська Комісія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Судова</a:t>
            </a:r>
            <a:r>
              <a:rPr lang="ru-RU" dirty="0"/>
              <a:t> система </a:t>
            </a:r>
            <a:r>
              <a:rPr lang="ru-RU" dirty="0" err="1"/>
              <a:t>Європейського</a:t>
            </a:r>
            <a:r>
              <a:rPr lang="ru-RU" dirty="0"/>
              <a:t> Союзу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Суд Правосуддя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Загальний Суд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Спеціалізовані суди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Банк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Рахункова палата </a:t>
            </a:r>
          </a:p>
          <a:p>
            <a:endParaRPr lang="uk-UA" sz="2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387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4910"/>
            <a:ext cx="8568951" cy="678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89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766"/>
            <a:ext cx="8280920" cy="67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0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638"/>
            <a:ext cx="8136904" cy="66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4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BE679-2F8B-66BD-17BC-19B6C7A2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D2DAF5-3030-A2B6-6867-E04052595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908C25-EE42-03C5-5277-5EECA16BA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339" y="56679"/>
            <a:ext cx="3553321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7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0CBF8-3EF9-A0F0-849C-F7DA3C95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0A52CEA-6863-504A-5EFA-71B810BE3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28" y="166240"/>
            <a:ext cx="5256584" cy="66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5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D482E-4223-A703-A76E-D57122FA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0F80F45-E73A-2F44-25DD-27DEDD52F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476672"/>
            <a:ext cx="8507288" cy="57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8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5806750-A185-2CCE-449F-210B2AEC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860" y="260648"/>
            <a:ext cx="3312368" cy="1371600"/>
          </a:xfrm>
        </p:spPr>
        <p:txBody>
          <a:bodyPr/>
          <a:lstStyle/>
          <a:p>
            <a:r>
              <a:rPr lang="uk-UA" dirty="0"/>
              <a:t>Дональд Туск</a:t>
            </a:r>
          </a:p>
        </p:txBody>
      </p:sp>
      <p:pic>
        <p:nvPicPr>
          <p:cNvPr id="5" name="Місце для вмісту 4" descr="Зображення, що містить костюм, одежа, Обличчя людини, чоловік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509A556-F515-B6D2-1D55-52FE8B1DB2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68262"/>
            <a:ext cx="500404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234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Зображення, що містить текст, Обличчя людини, усмішка, знімок екра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357DDAB-281A-2D10-7B98-99DB634A1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010" y="68263"/>
            <a:ext cx="504110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450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Зображення, що містить Обличчя людини, чоловік, одежа, особ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85A64D3-0FE5-A8CF-4A84-E908FCD42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88" y="397074"/>
            <a:ext cx="8820150" cy="6063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71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/>
          <a:lstStyle/>
          <a:p>
            <a:pPr algn="ctr"/>
            <a:r>
              <a:rPr lang="ru-RU" sz="4400" dirty="0" err="1"/>
              <a:t>Під</a:t>
            </a:r>
            <a:r>
              <a:rPr lang="ru-RU" sz="4400" dirty="0"/>
              <a:t> </a:t>
            </a:r>
            <a:r>
              <a:rPr lang="ru-RU" sz="4400" dirty="0" err="1"/>
              <a:t>інституційним</a:t>
            </a:r>
            <a:r>
              <a:rPr lang="ru-RU" sz="4400" dirty="0"/>
              <a:t> </a:t>
            </a:r>
            <a:r>
              <a:rPr lang="ru-RU" sz="4400" dirty="0" err="1"/>
              <a:t>механізмом</a:t>
            </a:r>
            <a:r>
              <a:rPr lang="ru-RU" sz="4400" dirty="0"/>
              <a:t> ЄС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</a:p>
          <a:p>
            <a:pPr algn="ctr"/>
            <a:r>
              <a:rPr lang="ru-RU" sz="3200" b="0" dirty="0"/>
              <a:t>систему </a:t>
            </a:r>
            <a:r>
              <a:rPr lang="ru-RU" sz="3200" b="0" dirty="0" err="1"/>
              <a:t>органів</a:t>
            </a:r>
            <a:r>
              <a:rPr lang="ru-RU" sz="3200" b="0" dirty="0"/>
              <a:t>, </a:t>
            </a:r>
            <a:r>
              <a:rPr lang="ru-RU" sz="3200" b="0" dirty="0" err="1"/>
              <a:t>встановлену</a:t>
            </a:r>
            <a:r>
              <a:rPr lang="ru-RU" sz="3200" b="0" dirty="0"/>
              <a:t> </a:t>
            </a:r>
            <a:r>
              <a:rPr lang="ru-RU" sz="3200" b="0" dirty="0" err="1"/>
              <a:t>установчими</a:t>
            </a:r>
            <a:r>
              <a:rPr lang="ru-RU" sz="3200" b="0" dirty="0"/>
              <a:t> договорами, та </a:t>
            </a:r>
            <a:r>
              <a:rPr lang="ru-RU" sz="3200" b="0" dirty="0" err="1"/>
              <a:t>інші</a:t>
            </a:r>
            <a:r>
              <a:rPr lang="ru-RU" sz="3200" b="0" dirty="0"/>
              <a:t> </a:t>
            </a:r>
            <a:r>
              <a:rPr lang="ru-RU" sz="3200" b="0" dirty="0" err="1"/>
              <a:t>органи</a:t>
            </a:r>
            <a:r>
              <a:rPr lang="ru-RU" sz="3200" b="0" dirty="0"/>
              <a:t>, </a:t>
            </a:r>
            <a:r>
              <a:rPr lang="ru-RU" sz="3200" b="0" dirty="0" err="1"/>
              <a:t>які</a:t>
            </a:r>
            <a:r>
              <a:rPr lang="ru-RU" sz="3200" b="0" dirty="0"/>
              <a:t> </a:t>
            </a:r>
            <a:r>
              <a:rPr lang="ru-RU" sz="3200" b="0" dirty="0" err="1"/>
              <a:t>закріплені</a:t>
            </a:r>
            <a:r>
              <a:rPr lang="ru-RU" sz="3200" b="0" dirty="0"/>
              <a:t> в договорах, а </a:t>
            </a:r>
            <a:r>
              <a:rPr lang="ru-RU" sz="3200" b="0" dirty="0" err="1"/>
              <a:t>також</a:t>
            </a:r>
            <a:r>
              <a:rPr lang="ru-RU" sz="3200" b="0" dirty="0"/>
              <a:t> </a:t>
            </a:r>
            <a:r>
              <a:rPr lang="ru-RU" sz="3200" b="0" dirty="0" err="1"/>
              <a:t>створені</a:t>
            </a:r>
            <a:r>
              <a:rPr lang="ru-RU" sz="3200" b="0" dirty="0"/>
              <a:t> на </a:t>
            </a:r>
            <a:r>
              <a:rPr lang="ru-RU" sz="3200" b="0" dirty="0" err="1"/>
              <a:t>основі</a:t>
            </a:r>
            <a:r>
              <a:rPr lang="ru-RU" sz="3200" b="0" dirty="0"/>
              <a:t> </a:t>
            </a:r>
            <a:r>
              <a:rPr lang="ru-RU" sz="3200" b="0" dirty="0" err="1"/>
              <a:t>вторинного</a:t>
            </a:r>
            <a:r>
              <a:rPr lang="ru-RU" sz="3200" b="0" dirty="0"/>
              <a:t> права </a:t>
            </a:r>
            <a:r>
              <a:rPr lang="ru-RU" sz="3200" b="0" dirty="0" err="1"/>
              <a:t>Європейських</a:t>
            </a:r>
            <a:r>
              <a:rPr lang="ru-RU" sz="3200" b="0" dirty="0"/>
              <a:t> </a:t>
            </a:r>
            <a:r>
              <a:rPr lang="ru-RU" sz="3200" b="0" dirty="0" err="1"/>
              <a:t>Спільнот</a:t>
            </a:r>
            <a:r>
              <a:rPr lang="ru-RU" sz="3200" b="0" dirty="0"/>
              <a:t> та </a:t>
            </a:r>
            <a:r>
              <a:rPr lang="ru-RU" sz="3200" b="0" dirty="0" err="1"/>
              <a:t>Європейського</a:t>
            </a:r>
            <a:r>
              <a:rPr lang="ru-RU" sz="3200" b="0" dirty="0"/>
              <a:t> Союзу. </a:t>
            </a:r>
            <a:endParaRPr lang="uk-UA" sz="3200" b="0" dirty="0"/>
          </a:p>
        </p:txBody>
      </p:sp>
    </p:spTree>
    <p:extLst>
      <p:ext uri="{BB962C8B-B14F-4D97-AF65-F5344CB8AC3E}">
        <p14:creationId xmlns:p14="http://schemas.microsoft.com/office/powerpoint/2010/main" val="307642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282154"/>
          </a:xfrm>
        </p:spPr>
        <p:txBody>
          <a:bodyPr>
            <a:normAutofit fontScale="90000"/>
          </a:bodyPr>
          <a:lstStyle/>
          <a:p>
            <a:r>
              <a:rPr lang="uk-UA" dirty="0"/>
              <a:t>Головними ознаками інституту ЄС можна визначити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072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dirty="0"/>
              <a:t>формальне заснування на основі установчих договорів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/>
              <a:t>закріплену в договорах самостійність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/>
              <a:t>здійснення діяльності на основі горизонтального поділу компетенції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dirty="0"/>
              <a:t> участь у процесах управління і прийнятті рішень. </a:t>
            </a:r>
          </a:p>
          <a:p>
            <a:pPr marL="342900" indent="-342900">
              <a:buFont typeface="Arial" pitchFamily="34" charset="0"/>
              <a:buChar char="•"/>
            </a:pPr>
            <a:endParaRPr lang="uk-UA" dirty="0"/>
          </a:p>
          <a:p>
            <a:pPr marL="342900" indent="-342900">
              <a:buFont typeface="Arial" pitchFamily="34" charset="0"/>
              <a:buChar char="•"/>
            </a:pPr>
            <a:endParaRPr lang="uk-UA" dirty="0"/>
          </a:p>
          <a:p>
            <a:pPr marL="0" indent="0" algn="r">
              <a:buNone/>
            </a:pPr>
            <a:r>
              <a:rPr lang="uk-UA" i="1" dirty="0"/>
              <a:t>Однак у кінцевому підсумку інституційна система ЄС набула властивих лише їй особливостей, які суттєво відрізняють інституційний механізм ЄС як від організаційної структури класичних міжнародних організацій, так і від організації влади в державі.</a:t>
            </a:r>
          </a:p>
        </p:txBody>
      </p:sp>
    </p:spTree>
    <p:extLst>
      <p:ext uri="{BB962C8B-B14F-4D97-AF65-F5344CB8AC3E}">
        <p14:creationId xmlns:p14="http://schemas.microsoft.com/office/powerpoint/2010/main" val="339272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46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96944" cy="972026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У період </a:t>
            </a:r>
            <a:r>
              <a:rPr lang="uk-UA" sz="2000" b="1" u="sng" dirty="0"/>
              <a:t>до Лісабонського договору</a:t>
            </a:r>
            <a:r>
              <a:rPr lang="uk-UA" sz="2000" dirty="0"/>
              <a:t> у Європейському Союзі налічувалося </a:t>
            </a:r>
            <a:r>
              <a:rPr lang="uk-UA" sz="2000" b="1" u="sng" dirty="0">
                <a:solidFill>
                  <a:schemeClr val="accent3">
                    <a:lumMod val="75000"/>
                  </a:schemeClr>
                </a:solidFill>
              </a:rPr>
              <a:t>п’ять</a:t>
            </a:r>
            <a:r>
              <a:rPr lang="uk-UA" sz="2000" dirty="0"/>
              <a:t> інститутів: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" y="1628800"/>
            <a:ext cx="8965185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76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7"/>
          </a:xfrm>
        </p:spPr>
        <p:txBody>
          <a:bodyPr/>
          <a:lstStyle/>
          <a:p>
            <a:endParaRPr lang="uk-UA" dirty="0"/>
          </a:p>
          <a:p>
            <a:pPr algn="just"/>
            <a:r>
              <a:rPr lang="uk-UA" sz="2800" dirty="0">
                <a:solidFill>
                  <a:schemeClr val="accent3">
                    <a:lumMod val="75000"/>
                  </a:schemeClr>
                </a:solidFill>
              </a:rPr>
              <a:t>Згідно з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новою (Лісабонською)</a:t>
            </a:r>
            <a:r>
              <a:rPr lang="uk-UA" sz="2800" dirty="0">
                <a:solidFill>
                  <a:schemeClr val="accent3">
                    <a:lumMod val="75000"/>
                  </a:schemeClr>
                </a:solidFill>
              </a:rPr>
              <a:t> редакцією Договору про Європейський Союз інститутами ЄС є:</a:t>
            </a:r>
          </a:p>
          <a:p>
            <a:pPr algn="just"/>
            <a:endParaRPr lang="uk-UA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uk-UA" dirty="0"/>
              <a:t> 1. Європейський Парламент. </a:t>
            </a:r>
          </a:p>
          <a:p>
            <a:r>
              <a:rPr lang="uk-UA" dirty="0"/>
              <a:t>2. Європейська Рада. </a:t>
            </a:r>
          </a:p>
          <a:p>
            <a:r>
              <a:rPr lang="uk-UA" dirty="0"/>
              <a:t>3. Рада.</a:t>
            </a:r>
          </a:p>
          <a:p>
            <a:r>
              <a:rPr lang="uk-UA" dirty="0"/>
              <a:t> 4. Європейська комісія (</a:t>
            </a:r>
            <a:r>
              <a:rPr lang="uk-UA" dirty="0" err="1"/>
              <a:t>Комісія</a:t>
            </a:r>
            <a:r>
              <a:rPr lang="uk-UA" dirty="0"/>
              <a:t>). </a:t>
            </a:r>
          </a:p>
          <a:p>
            <a:r>
              <a:rPr lang="uk-UA" dirty="0"/>
              <a:t>5. Суд Європейського Союзу. </a:t>
            </a:r>
          </a:p>
          <a:p>
            <a:r>
              <a:rPr lang="uk-UA" dirty="0"/>
              <a:t>6. Європейський центральний банк. </a:t>
            </a:r>
          </a:p>
          <a:p>
            <a:r>
              <a:rPr lang="uk-UA" dirty="0"/>
              <a:t>7. Рахункова палата.</a:t>
            </a:r>
          </a:p>
        </p:txBody>
      </p:sp>
    </p:spTree>
    <p:extLst>
      <p:ext uri="{BB962C8B-B14F-4D97-AF65-F5344CB8AC3E}">
        <p14:creationId xmlns:p14="http://schemas.microsoft.com/office/powerpoint/2010/main" val="407628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26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59375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,Bold"/>
              </a:rPr>
              <a:t>Європейська Комісія </a:t>
            </a:r>
            <a:r>
              <a:rPr lang="uk-UA" b="0" dirty="0">
                <a:latin typeface="Times New Roman"/>
              </a:rPr>
              <a:t>— виконавчий орган ЄС, які призначаються на п’ять років національними урядами, але повністю незалежні у виконанні своїх обов’язків. Склад Комісії затверджується Європейським Парламентом. Кожен член Комісії відповідає за певну сферу політики ЄС.</a:t>
            </a:r>
          </a:p>
          <a:p>
            <a:pPr algn="just"/>
            <a:r>
              <a:rPr lang="uk-UA" dirty="0">
                <a:latin typeface="Times New Roman,Bold"/>
              </a:rPr>
              <a:t>Європейський Парламент </a:t>
            </a:r>
            <a:r>
              <a:rPr lang="uk-UA" b="0" dirty="0">
                <a:latin typeface="Times New Roman"/>
              </a:rPr>
              <a:t>— зібрання з 751 депутата, що безпосередньо обираються громадянами країн-членів ЄС строком на п’ять років. Голова Європарламенту обирається на два з половиною роки. Депутати Європарламенту вивчають законопроекти і затверджують бюджет.</a:t>
            </a:r>
          </a:p>
          <a:p>
            <a:pPr algn="just"/>
            <a:r>
              <a:rPr lang="uk-UA" dirty="0">
                <a:latin typeface="Times New Roman,Bold"/>
              </a:rPr>
              <a:t>Рада Європейського Союзу (Рада міністрів) в ЄС </a:t>
            </a:r>
            <a:r>
              <a:rPr lang="uk-UA" b="0" dirty="0">
                <a:latin typeface="Times New Roman"/>
              </a:rPr>
              <a:t>— основний орган ухвалення рішень, який збирається на рівні міністрів національних урядів.</a:t>
            </a:r>
          </a:p>
          <a:p>
            <a:pPr algn="just"/>
            <a:r>
              <a:rPr lang="uk-UA" dirty="0">
                <a:latin typeface="Times New Roman,Bold"/>
              </a:rPr>
              <a:t>Європейський Суд </a:t>
            </a:r>
            <a:r>
              <a:rPr lang="uk-UA" b="0" dirty="0">
                <a:latin typeface="Times New Roman"/>
              </a:rPr>
              <a:t>— судовий орган ЄС вищої інстанції, регулюючий розбіжності: між державами-членами ЄС; між державами-членами ЄС і самим Європейським Союзом; між ЄС і фізичними або юридичними особами</a:t>
            </a:r>
          </a:p>
          <a:p>
            <a:pPr algn="just"/>
            <a:r>
              <a:rPr lang="uk-UA" dirty="0">
                <a:latin typeface="Times New Roman,Bold"/>
              </a:rPr>
              <a:t>Рахункова палата </a:t>
            </a:r>
            <a:r>
              <a:rPr lang="uk-UA" b="0" dirty="0">
                <a:latin typeface="Times New Roman"/>
              </a:rPr>
              <a:t>— орган Європейського Союзу, створений з метою проведення аудиторської перевірки бюджету ЄС і його інститутів.</a:t>
            </a:r>
          </a:p>
          <a:p>
            <a:pPr algn="just"/>
            <a:r>
              <a:rPr lang="uk-UA" dirty="0">
                <a:latin typeface="Times New Roman,Bold"/>
              </a:rPr>
              <a:t>Європейський Омбудсмен </a:t>
            </a:r>
            <a:r>
              <a:rPr lang="uk-UA" b="0" dirty="0">
                <a:latin typeface="Times New Roman"/>
              </a:rPr>
              <a:t>- займається скаргами європейських приватних і юридичних осіб на інститути і установи ЄС.</a:t>
            </a:r>
          </a:p>
          <a:p>
            <a:pPr algn="just"/>
            <a:r>
              <a:rPr lang="uk-UA" dirty="0">
                <a:latin typeface="Times New Roman,Bold"/>
              </a:rPr>
              <a:t>Європейський центральний банк (ECB) </a:t>
            </a:r>
            <a:r>
              <a:rPr lang="uk-UA" b="0" dirty="0">
                <a:latin typeface="Times New Roman"/>
              </a:rPr>
              <a:t>- визначає валютну політику країн ЄС;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7427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1145</TotalTime>
  <Words>573</Words>
  <Application>Microsoft Office PowerPoint</Application>
  <PresentationFormat>Екран (4:3)</PresentationFormat>
  <Paragraphs>57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Times New Roman</vt:lpstr>
      <vt:lpstr>Times New Roman,Bold</vt:lpstr>
      <vt:lpstr>Главная</vt:lpstr>
      <vt:lpstr>Структура ЄС. </vt:lpstr>
      <vt:lpstr>Презентація PowerPoint</vt:lpstr>
      <vt:lpstr>Презентація PowerPoint</vt:lpstr>
      <vt:lpstr>Головними ознаками інституту ЄС можна визначити</vt:lpstr>
      <vt:lpstr>Презентація PowerPoint</vt:lpstr>
      <vt:lpstr>У період до Лісабонського договору у Європейському Союзі налічувалося п’ять інститутів: </vt:lpstr>
      <vt:lpstr>Презентація PowerPoint</vt:lpstr>
      <vt:lpstr>Презентація PowerPoint</vt:lpstr>
      <vt:lpstr>Презентація PowerPoint</vt:lpstr>
      <vt:lpstr>Презентація PowerPoint</vt:lpstr>
      <vt:lpstr>Важливо!!!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Дональд Туск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ЄС. Джерела права ЄС</dc:title>
  <dc:creator>Пользователь</dc:creator>
  <cp:lastModifiedBy>Ія Пелех</cp:lastModifiedBy>
  <cp:revision>14</cp:revision>
  <dcterms:created xsi:type="dcterms:W3CDTF">2021-09-14T19:18:43Z</dcterms:created>
  <dcterms:modified xsi:type="dcterms:W3CDTF">2025-10-02T20:22:34Z</dcterms:modified>
</cp:coreProperties>
</file>