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74" r:id="rId11"/>
    <p:sldId id="275" r:id="rId12"/>
    <p:sldId id="276" r:id="rId13"/>
    <p:sldId id="27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5AD1DB-1E70-468B-8109-D127CF8475A4}" v="22" dt="2026-02-23T12:37:03.4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936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Ія Пелех" userId="235b8121fc54d418" providerId="LiveId" clId="{778ACC3E-DA86-4D30-B082-D4A3E38D1AE8}"/>
    <pc:docChg chg="undo custSel addSld delSld modSld">
      <pc:chgData name="Ія Пелех" userId="235b8121fc54d418" providerId="LiveId" clId="{778ACC3E-DA86-4D30-B082-D4A3E38D1AE8}" dt="2026-02-23T12:37:23.267" v="154" actId="26606"/>
      <pc:docMkLst>
        <pc:docMk/>
      </pc:docMkLst>
      <pc:sldChg chg="addSp delSp modSp del mod">
        <pc:chgData name="Ія Пелех" userId="235b8121fc54d418" providerId="LiveId" clId="{778ACC3E-DA86-4D30-B082-D4A3E38D1AE8}" dt="2026-02-23T12:30:21.698" v="3" actId="47"/>
        <pc:sldMkLst>
          <pc:docMk/>
          <pc:sldMk cId="0" sldId="256"/>
        </pc:sldMkLst>
        <pc:spChg chg="del">
          <ac:chgData name="Ія Пелех" userId="235b8121fc54d418" providerId="LiveId" clId="{778ACC3E-DA86-4D30-B082-D4A3E38D1AE8}" dt="2026-02-23T12:30:15.810" v="1" actId="478"/>
          <ac:spMkLst>
            <pc:docMk/>
            <pc:sldMk cId="0" sldId="256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3T12:30:19.314" v="2" actId="20577"/>
          <ac:spMkLst>
            <pc:docMk/>
            <pc:sldMk cId="0" sldId="256"/>
            <ac:spMk id="3" creationId="{00000000-0000-0000-0000-000000000000}"/>
          </ac:spMkLst>
        </pc:spChg>
        <pc:spChg chg="add mod">
          <ac:chgData name="Ія Пелех" userId="235b8121fc54d418" providerId="LiveId" clId="{778ACC3E-DA86-4D30-B082-D4A3E38D1AE8}" dt="2026-02-23T12:30:15.810" v="1" actId="478"/>
          <ac:spMkLst>
            <pc:docMk/>
            <pc:sldMk cId="0" sldId="256"/>
            <ac:spMk id="5" creationId="{FD92891F-D2ED-9781-59B5-5B56F5832924}"/>
          </ac:spMkLst>
        </pc:spChg>
      </pc:sldChg>
      <pc:sldChg chg="addSp delSp modSp mod setBg">
        <pc:chgData name="Ія Пелех" userId="235b8121fc54d418" providerId="LiveId" clId="{778ACC3E-DA86-4D30-B082-D4A3E38D1AE8}" dt="2026-02-23T12:32:51.310" v="28" actId="26606"/>
        <pc:sldMkLst>
          <pc:docMk/>
          <pc:sldMk cId="0" sldId="257"/>
        </pc:sldMkLst>
        <pc:spChg chg="mod">
          <ac:chgData name="Ія Пелех" userId="235b8121fc54d418" providerId="LiveId" clId="{778ACC3E-DA86-4D30-B082-D4A3E38D1AE8}" dt="2026-02-23T12:32:51.310" v="28" actId="26606"/>
          <ac:spMkLst>
            <pc:docMk/>
            <pc:sldMk cId="0" sldId="257"/>
            <ac:spMk id="2" creationId="{00000000-0000-0000-0000-000000000000}"/>
          </ac:spMkLst>
        </pc:spChg>
        <pc:spChg chg="del mod">
          <ac:chgData name="Ія Пелех" userId="235b8121fc54d418" providerId="LiveId" clId="{778ACC3E-DA86-4D30-B082-D4A3E38D1AE8}" dt="2026-02-23T12:32:51.310" v="28" actId="26606"/>
          <ac:spMkLst>
            <pc:docMk/>
            <pc:sldMk cId="0" sldId="257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3T12:32:11.712" v="16"/>
          <ac:spMkLst>
            <pc:docMk/>
            <pc:sldMk cId="0" sldId="257"/>
            <ac:spMk id="4" creationId="{147DA6F2-0B06-38FD-AFD1-3B53F4054522}"/>
          </ac:spMkLst>
        </pc:spChg>
        <pc:spChg chg="add">
          <ac:chgData name="Ія Пелех" userId="235b8121fc54d418" providerId="LiveId" clId="{778ACC3E-DA86-4D30-B082-D4A3E38D1AE8}" dt="2026-02-23T12:32:51.310" v="28" actId="26606"/>
          <ac:spMkLst>
            <pc:docMk/>
            <pc:sldMk cId="0" sldId="257"/>
            <ac:spMk id="10" creationId="{B50AB553-2A96-4A92-96F2-93548E096954}"/>
          </ac:spMkLst>
        </pc:spChg>
        <pc:graphicFrameChg chg="add">
          <ac:chgData name="Ія Пелех" userId="235b8121fc54d418" providerId="LiveId" clId="{778ACC3E-DA86-4D30-B082-D4A3E38D1AE8}" dt="2026-02-23T12:32:51.310" v="28" actId="26606"/>
          <ac:graphicFrameMkLst>
            <pc:docMk/>
            <pc:sldMk cId="0" sldId="257"/>
            <ac:graphicFrameMk id="5" creationId="{AD9F8E9C-4246-899F-CCE4-32E2BAB1FC8B}"/>
          </ac:graphicFrameMkLst>
        </pc:graphicFrameChg>
        <pc:picChg chg="add">
          <ac:chgData name="Ія Пелех" userId="235b8121fc54d418" providerId="LiveId" clId="{778ACC3E-DA86-4D30-B082-D4A3E38D1AE8}" dt="2026-02-23T12:32:51.310" v="28" actId="26606"/>
          <ac:picMkLst>
            <pc:docMk/>
            <pc:sldMk cId="0" sldId="257"/>
            <ac:picMk id="6" creationId="{4611C39E-01E0-F335-A78E-7C2021EBF95D}"/>
          </ac:picMkLst>
        </pc:picChg>
      </pc:sldChg>
      <pc:sldChg chg="del">
        <pc:chgData name="Ія Пелех" userId="235b8121fc54d418" providerId="LiveId" clId="{778ACC3E-DA86-4D30-B082-D4A3E38D1AE8}" dt="2026-02-23T12:32:56.728" v="29" actId="47"/>
        <pc:sldMkLst>
          <pc:docMk/>
          <pc:sldMk cId="0" sldId="258"/>
        </pc:sldMkLst>
      </pc:sldChg>
      <pc:sldChg chg="addSp delSp modSp mod setBg">
        <pc:chgData name="Ія Пелех" userId="235b8121fc54d418" providerId="LiveId" clId="{778ACC3E-DA86-4D30-B082-D4A3E38D1AE8}" dt="2026-02-23T12:32:59.030" v="30" actId="26606"/>
        <pc:sldMkLst>
          <pc:docMk/>
          <pc:sldMk cId="0" sldId="259"/>
        </pc:sldMkLst>
        <pc:spChg chg="mod">
          <ac:chgData name="Ія Пелех" userId="235b8121fc54d418" providerId="LiveId" clId="{778ACC3E-DA86-4D30-B082-D4A3E38D1AE8}" dt="2026-02-23T12:32:59.030" v="30" actId="26606"/>
          <ac:spMkLst>
            <pc:docMk/>
            <pc:sldMk cId="0" sldId="259"/>
            <ac:spMk id="2" creationId="{00000000-0000-0000-0000-000000000000}"/>
          </ac:spMkLst>
        </pc:spChg>
        <pc:spChg chg="del">
          <ac:chgData name="Ія Пелех" userId="235b8121fc54d418" providerId="LiveId" clId="{778ACC3E-DA86-4D30-B082-D4A3E38D1AE8}" dt="2026-02-23T12:32:59.030" v="30" actId="26606"/>
          <ac:spMkLst>
            <pc:docMk/>
            <pc:sldMk cId="0" sldId="259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3T12:32:59.030" v="30" actId="26606"/>
          <ac:spMkLst>
            <pc:docMk/>
            <pc:sldMk cId="0" sldId="259"/>
            <ac:spMk id="9" creationId="{BACC6370-2D7E-4714-9D71-7542949D7D5D}"/>
          </ac:spMkLst>
        </pc:spChg>
        <pc:spChg chg="add">
          <ac:chgData name="Ія Пелех" userId="235b8121fc54d418" providerId="LiveId" clId="{778ACC3E-DA86-4D30-B082-D4A3E38D1AE8}" dt="2026-02-23T12:32:59.030" v="30" actId="26606"/>
          <ac:spMkLst>
            <pc:docMk/>
            <pc:sldMk cId="0" sldId="259"/>
            <ac:spMk id="11" creationId="{F68B3F68-107C-434F-AA38-110D5EA91B85}"/>
          </ac:spMkLst>
        </pc:spChg>
        <pc:spChg chg="add">
          <ac:chgData name="Ія Пелех" userId="235b8121fc54d418" providerId="LiveId" clId="{778ACC3E-DA86-4D30-B082-D4A3E38D1AE8}" dt="2026-02-23T12:32:59.030" v="30" actId="26606"/>
          <ac:spMkLst>
            <pc:docMk/>
            <pc:sldMk cId="0" sldId="259"/>
            <ac:spMk id="13" creationId="{AAD0DBB9-1A4B-4391-81D4-CB19F9AB918A}"/>
          </ac:spMkLst>
        </pc:spChg>
        <pc:spChg chg="add">
          <ac:chgData name="Ія Пелех" userId="235b8121fc54d418" providerId="LiveId" clId="{778ACC3E-DA86-4D30-B082-D4A3E38D1AE8}" dt="2026-02-23T12:32:59.030" v="30" actId="26606"/>
          <ac:spMkLst>
            <pc:docMk/>
            <pc:sldMk cId="0" sldId="259"/>
            <ac:spMk id="15" creationId="{063BBA22-50EA-4C4D-BE05-F1CE4E63AA56}"/>
          </ac:spMkLst>
        </pc:spChg>
        <pc:graphicFrameChg chg="add">
          <ac:chgData name="Ія Пелех" userId="235b8121fc54d418" providerId="LiveId" clId="{778ACC3E-DA86-4D30-B082-D4A3E38D1AE8}" dt="2026-02-23T12:32:59.030" v="30" actId="26606"/>
          <ac:graphicFrameMkLst>
            <pc:docMk/>
            <pc:sldMk cId="0" sldId="259"/>
            <ac:graphicFrameMk id="5" creationId="{1A1E59A8-D8CC-9516-6DD0-D693C2226DEE}"/>
          </ac:graphicFrameMkLst>
        </pc:graphicFrameChg>
      </pc:sldChg>
      <pc:sldChg chg="addSp delSp modSp mod setBg">
        <pc:chgData name="Ія Пелех" userId="235b8121fc54d418" providerId="LiveId" clId="{778ACC3E-DA86-4D30-B082-D4A3E38D1AE8}" dt="2026-02-23T12:33:02.645" v="31" actId="26606"/>
        <pc:sldMkLst>
          <pc:docMk/>
          <pc:sldMk cId="0" sldId="260"/>
        </pc:sldMkLst>
        <pc:spChg chg="mod">
          <ac:chgData name="Ія Пелех" userId="235b8121fc54d418" providerId="LiveId" clId="{778ACC3E-DA86-4D30-B082-D4A3E38D1AE8}" dt="2026-02-23T12:33:02.645" v="31" actId="26606"/>
          <ac:spMkLst>
            <pc:docMk/>
            <pc:sldMk cId="0" sldId="260"/>
            <ac:spMk id="2" creationId="{00000000-0000-0000-0000-000000000000}"/>
          </ac:spMkLst>
        </pc:spChg>
        <pc:spChg chg="del">
          <ac:chgData name="Ія Пелех" userId="235b8121fc54d418" providerId="LiveId" clId="{778ACC3E-DA86-4D30-B082-D4A3E38D1AE8}" dt="2026-02-23T12:33:02.645" v="31" actId="26606"/>
          <ac:spMkLst>
            <pc:docMk/>
            <pc:sldMk cId="0" sldId="260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3T12:33:02.645" v="31" actId="26606"/>
          <ac:spMkLst>
            <pc:docMk/>
            <pc:sldMk cId="0" sldId="260"/>
            <ac:spMk id="9" creationId="{BACC6370-2D7E-4714-9D71-7542949D7D5D}"/>
          </ac:spMkLst>
        </pc:spChg>
        <pc:spChg chg="add">
          <ac:chgData name="Ія Пелех" userId="235b8121fc54d418" providerId="LiveId" clId="{778ACC3E-DA86-4D30-B082-D4A3E38D1AE8}" dt="2026-02-23T12:33:02.645" v="31" actId="26606"/>
          <ac:spMkLst>
            <pc:docMk/>
            <pc:sldMk cId="0" sldId="260"/>
            <ac:spMk id="11" creationId="{F68B3F68-107C-434F-AA38-110D5EA91B85}"/>
          </ac:spMkLst>
        </pc:spChg>
        <pc:spChg chg="add">
          <ac:chgData name="Ія Пелех" userId="235b8121fc54d418" providerId="LiveId" clId="{778ACC3E-DA86-4D30-B082-D4A3E38D1AE8}" dt="2026-02-23T12:33:02.645" v="31" actId="26606"/>
          <ac:spMkLst>
            <pc:docMk/>
            <pc:sldMk cId="0" sldId="260"/>
            <ac:spMk id="13" creationId="{AAD0DBB9-1A4B-4391-81D4-CB19F9AB918A}"/>
          </ac:spMkLst>
        </pc:spChg>
        <pc:spChg chg="add">
          <ac:chgData name="Ія Пелех" userId="235b8121fc54d418" providerId="LiveId" clId="{778ACC3E-DA86-4D30-B082-D4A3E38D1AE8}" dt="2026-02-23T12:33:02.645" v="31" actId="26606"/>
          <ac:spMkLst>
            <pc:docMk/>
            <pc:sldMk cId="0" sldId="260"/>
            <ac:spMk id="15" creationId="{063BBA22-50EA-4C4D-BE05-F1CE4E63AA56}"/>
          </ac:spMkLst>
        </pc:spChg>
        <pc:graphicFrameChg chg="add">
          <ac:chgData name="Ія Пелех" userId="235b8121fc54d418" providerId="LiveId" clId="{778ACC3E-DA86-4D30-B082-D4A3E38D1AE8}" dt="2026-02-23T12:33:02.645" v="31" actId="26606"/>
          <ac:graphicFrameMkLst>
            <pc:docMk/>
            <pc:sldMk cId="0" sldId="260"/>
            <ac:graphicFrameMk id="5" creationId="{B88C7936-5B1A-84E1-3890-967C8B32654D}"/>
          </ac:graphicFrameMkLst>
        </pc:graphicFrameChg>
      </pc:sldChg>
      <pc:sldChg chg="addSp delSp modSp mod setBg">
        <pc:chgData name="Ія Пелех" userId="235b8121fc54d418" providerId="LiveId" clId="{778ACC3E-DA86-4D30-B082-D4A3E38D1AE8}" dt="2026-02-23T12:33:47.395" v="60" actId="26606"/>
        <pc:sldMkLst>
          <pc:docMk/>
          <pc:sldMk cId="0" sldId="261"/>
        </pc:sldMkLst>
        <pc:spChg chg="mod">
          <ac:chgData name="Ія Пелех" userId="235b8121fc54d418" providerId="LiveId" clId="{778ACC3E-DA86-4D30-B082-D4A3E38D1AE8}" dt="2026-02-23T12:33:47.395" v="60" actId="26606"/>
          <ac:spMkLst>
            <pc:docMk/>
            <pc:sldMk cId="0" sldId="261"/>
            <ac:spMk id="2" creationId="{00000000-0000-0000-0000-000000000000}"/>
          </ac:spMkLst>
        </pc:spChg>
        <pc:spChg chg="del mod">
          <ac:chgData name="Ія Пелех" userId="235b8121fc54d418" providerId="LiveId" clId="{778ACC3E-DA86-4D30-B082-D4A3E38D1AE8}" dt="2026-02-23T12:33:47.395" v="60" actId="26606"/>
          <ac:spMkLst>
            <pc:docMk/>
            <pc:sldMk cId="0" sldId="261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3T12:33:47.395" v="60" actId="26606"/>
          <ac:spMkLst>
            <pc:docMk/>
            <pc:sldMk cId="0" sldId="261"/>
            <ac:spMk id="9" creationId="{BACC6370-2D7E-4714-9D71-7542949D7D5D}"/>
          </ac:spMkLst>
        </pc:spChg>
        <pc:spChg chg="add">
          <ac:chgData name="Ія Пелех" userId="235b8121fc54d418" providerId="LiveId" clId="{778ACC3E-DA86-4D30-B082-D4A3E38D1AE8}" dt="2026-02-23T12:33:47.395" v="60" actId="26606"/>
          <ac:spMkLst>
            <pc:docMk/>
            <pc:sldMk cId="0" sldId="261"/>
            <ac:spMk id="11" creationId="{F68B3F68-107C-434F-AA38-110D5EA91B85}"/>
          </ac:spMkLst>
        </pc:spChg>
        <pc:spChg chg="add">
          <ac:chgData name="Ія Пелех" userId="235b8121fc54d418" providerId="LiveId" clId="{778ACC3E-DA86-4D30-B082-D4A3E38D1AE8}" dt="2026-02-23T12:33:47.395" v="60" actId="26606"/>
          <ac:spMkLst>
            <pc:docMk/>
            <pc:sldMk cId="0" sldId="261"/>
            <ac:spMk id="13" creationId="{AAD0DBB9-1A4B-4391-81D4-CB19F9AB918A}"/>
          </ac:spMkLst>
        </pc:spChg>
        <pc:spChg chg="add">
          <ac:chgData name="Ія Пелех" userId="235b8121fc54d418" providerId="LiveId" clId="{778ACC3E-DA86-4D30-B082-D4A3E38D1AE8}" dt="2026-02-23T12:33:47.395" v="60" actId="26606"/>
          <ac:spMkLst>
            <pc:docMk/>
            <pc:sldMk cId="0" sldId="261"/>
            <ac:spMk id="15" creationId="{063BBA22-50EA-4C4D-BE05-F1CE4E63AA56}"/>
          </ac:spMkLst>
        </pc:spChg>
        <pc:graphicFrameChg chg="add">
          <ac:chgData name="Ія Пелех" userId="235b8121fc54d418" providerId="LiveId" clId="{778ACC3E-DA86-4D30-B082-D4A3E38D1AE8}" dt="2026-02-23T12:33:47.395" v="60" actId="26606"/>
          <ac:graphicFrameMkLst>
            <pc:docMk/>
            <pc:sldMk cId="0" sldId="261"/>
            <ac:graphicFrameMk id="5" creationId="{C99B912B-8304-B74D-87F8-6E2F8D9D70E9}"/>
          </ac:graphicFrameMkLst>
        </pc:graphicFrameChg>
      </pc:sldChg>
      <pc:sldChg chg="addSp delSp modSp mod setBg">
        <pc:chgData name="Ія Пелех" userId="235b8121fc54d418" providerId="LiveId" clId="{778ACC3E-DA86-4D30-B082-D4A3E38D1AE8}" dt="2026-02-23T12:33:51.768" v="61" actId="26606"/>
        <pc:sldMkLst>
          <pc:docMk/>
          <pc:sldMk cId="0" sldId="262"/>
        </pc:sldMkLst>
        <pc:spChg chg="mod">
          <ac:chgData name="Ія Пелех" userId="235b8121fc54d418" providerId="LiveId" clId="{778ACC3E-DA86-4D30-B082-D4A3E38D1AE8}" dt="2026-02-23T12:33:51.768" v="61" actId="26606"/>
          <ac:spMkLst>
            <pc:docMk/>
            <pc:sldMk cId="0" sldId="262"/>
            <ac:spMk id="2" creationId="{00000000-0000-0000-0000-000000000000}"/>
          </ac:spMkLst>
        </pc:spChg>
        <pc:spChg chg="del mod">
          <ac:chgData name="Ія Пелех" userId="235b8121fc54d418" providerId="LiveId" clId="{778ACC3E-DA86-4D30-B082-D4A3E38D1AE8}" dt="2026-02-23T12:33:51.768" v="61" actId="26606"/>
          <ac:spMkLst>
            <pc:docMk/>
            <pc:sldMk cId="0" sldId="262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3T12:33:51.768" v="61" actId="26606"/>
          <ac:spMkLst>
            <pc:docMk/>
            <pc:sldMk cId="0" sldId="262"/>
            <ac:spMk id="9" creationId="{BACC6370-2D7E-4714-9D71-7542949D7D5D}"/>
          </ac:spMkLst>
        </pc:spChg>
        <pc:spChg chg="add">
          <ac:chgData name="Ія Пелех" userId="235b8121fc54d418" providerId="LiveId" clId="{778ACC3E-DA86-4D30-B082-D4A3E38D1AE8}" dt="2026-02-23T12:33:51.768" v="61" actId="26606"/>
          <ac:spMkLst>
            <pc:docMk/>
            <pc:sldMk cId="0" sldId="262"/>
            <ac:spMk id="11" creationId="{F68B3F68-107C-434F-AA38-110D5EA91B85}"/>
          </ac:spMkLst>
        </pc:spChg>
        <pc:spChg chg="add">
          <ac:chgData name="Ія Пелех" userId="235b8121fc54d418" providerId="LiveId" clId="{778ACC3E-DA86-4D30-B082-D4A3E38D1AE8}" dt="2026-02-23T12:33:51.768" v="61" actId="26606"/>
          <ac:spMkLst>
            <pc:docMk/>
            <pc:sldMk cId="0" sldId="262"/>
            <ac:spMk id="13" creationId="{AAD0DBB9-1A4B-4391-81D4-CB19F9AB918A}"/>
          </ac:spMkLst>
        </pc:spChg>
        <pc:spChg chg="add">
          <ac:chgData name="Ія Пелех" userId="235b8121fc54d418" providerId="LiveId" clId="{778ACC3E-DA86-4D30-B082-D4A3E38D1AE8}" dt="2026-02-23T12:33:51.768" v="61" actId="26606"/>
          <ac:spMkLst>
            <pc:docMk/>
            <pc:sldMk cId="0" sldId="262"/>
            <ac:spMk id="15" creationId="{063BBA22-50EA-4C4D-BE05-F1CE4E63AA56}"/>
          </ac:spMkLst>
        </pc:spChg>
        <pc:graphicFrameChg chg="add">
          <ac:chgData name="Ія Пелех" userId="235b8121fc54d418" providerId="LiveId" clId="{778ACC3E-DA86-4D30-B082-D4A3E38D1AE8}" dt="2026-02-23T12:33:51.768" v="61" actId="26606"/>
          <ac:graphicFrameMkLst>
            <pc:docMk/>
            <pc:sldMk cId="0" sldId="262"/>
            <ac:graphicFrameMk id="5" creationId="{0F1D33D4-38D3-AFB7-532D-9499CE2AD207}"/>
          </ac:graphicFrameMkLst>
        </pc:graphicFrameChg>
      </pc:sldChg>
      <pc:sldChg chg="addSp delSp modSp mod setBg">
        <pc:chgData name="Ія Пелех" userId="235b8121fc54d418" providerId="LiveId" clId="{778ACC3E-DA86-4D30-B082-D4A3E38D1AE8}" dt="2026-02-23T12:34:21.304" v="67" actId="26606"/>
        <pc:sldMkLst>
          <pc:docMk/>
          <pc:sldMk cId="0" sldId="263"/>
        </pc:sldMkLst>
        <pc:spChg chg="mod">
          <ac:chgData name="Ія Пелех" userId="235b8121fc54d418" providerId="LiveId" clId="{778ACC3E-DA86-4D30-B082-D4A3E38D1AE8}" dt="2026-02-23T12:34:21.304" v="67" actId="26606"/>
          <ac:spMkLst>
            <pc:docMk/>
            <pc:sldMk cId="0" sldId="263"/>
            <ac:spMk id="2" creationId="{00000000-0000-0000-0000-000000000000}"/>
          </ac:spMkLst>
        </pc:spChg>
        <pc:spChg chg="del mod">
          <ac:chgData name="Ія Пелех" userId="235b8121fc54d418" providerId="LiveId" clId="{778ACC3E-DA86-4D30-B082-D4A3E38D1AE8}" dt="2026-02-23T12:34:06.303" v="64"/>
          <ac:spMkLst>
            <pc:docMk/>
            <pc:sldMk cId="0" sldId="263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3T12:34:02.809" v="62"/>
          <ac:spMkLst>
            <pc:docMk/>
            <pc:sldMk cId="0" sldId="263"/>
            <ac:spMk id="4" creationId="{F624E4E0-D4A8-8C9E-C769-C5AC4202103F}"/>
          </ac:spMkLst>
        </pc:spChg>
        <pc:spChg chg="add mod">
          <ac:chgData name="Ія Пелех" userId="235b8121fc54d418" providerId="LiveId" clId="{778ACC3E-DA86-4D30-B082-D4A3E38D1AE8}" dt="2026-02-23T12:34:21.304" v="67" actId="26606"/>
          <ac:spMkLst>
            <pc:docMk/>
            <pc:sldMk cId="0" sldId="263"/>
            <ac:spMk id="5" creationId="{3681FD09-8D86-7174-8E58-2683D3964C12}"/>
          </ac:spMkLst>
        </pc:spChg>
        <pc:spChg chg="add">
          <ac:chgData name="Ія Пелех" userId="235b8121fc54d418" providerId="LiveId" clId="{778ACC3E-DA86-4D30-B082-D4A3E38D1AE8}" dt="2026-02-23T12:34:21.304" v="67" actId="26606"/>
          <ac:spMkLst>
            <pc:docMk/>
            <pc:sldMk cId="0" sldId="263"/>
            <ac:spMk id="10" creationId="{081EA652-8C6A-4E69-BEB9-170809474553}"/>
          </ac:spMkLst>
        </pc:spChg>
        <pc:spChg chg="add">
          <ac:chgData name="Ія Пелех" userId="235b8121fc54d418" providerId="LiveId" clId="{778ACC3E-DA86-4D30-B082-D4A3E38D1AE8}" dt="2026-02-23T12:34:21.304" v="67" actId="26606"/>
          <ac:spMkLst>
            <pc:docMk/>
            <pc:sldMk cId="0" sldId="263"/>
            <ac:spMk id="12" creationId="{5298780A-33B9-4EA2-8F67-DE68AD62841B}"/>
          </ac:spMkLst>
        </pc:spChg>
        <pc:spChg chg="add">
          <ac:chgData name="Ія Пелех" userId="235b8121fc54d418" providerId="LiveId" clId="{778ACC3E-DA86-4D30-B082-D4A3E38D1AE8}" dt="2026-02-23T12:34:21.304" v="67" actId="26606"/>
          <ac:spMkLst>
            <pc:docMk/>
            <pc:sldMk cId="0" sldId="263"/>
            <ac:spMk id="14" creationId="{7F488E8B-4E1E-4402-8935-D4E6C02615C7}"/>
          </ac:spMkLst>
        </pc:spChg>
        <pc:cxnChg chg="add">
          <ac:chgData name="Ія Пелех" userId="235b8121fc54d418" providerId="LiveId" clId="{778ACC3E-DA86-4D30-B082-D4A3E38D1AE8}" dt="2026-02-23T12:34:21.304" v="67" actId="26606"/>
          <ac:cxnSpMkLst>
            <pc:docMk/>
            <pc:sldMk cId="0" sldId="263"/>
            <ac:cxnSpMk id="16" creationId="{23AAC9B5-8015-485C-ACF9-A750390E9A56}"/>
          </ac:cxnSpMkLst>
        </pc:cxnChg>
      </pc:sldChg>
      <pc:sldChg chg="del">
        <pc:chgData name="Ія Пелех" userId="235b8121fc54d418" providerId="LiveId" clId="{778ACC3E-DA86-4D30-B082-D4A3E38D1AE8}" dt="2026-02-23T12:34:25.946" v="68" actId="47"/>
        <pc:sldMkLst>
          <pc:docMk/>
          <pc:sldMk cId="0" sldId="264"/>
        </pc:sldMkLst>
      </pc:sldChg>
      <pc:sldChg chg="addSp delSp modSp mod setBg">
        <pc:chgData name="Ія Пелех" userId="235b8121fc54d418" providerId="LiveId" clId="{778ACC3E-DA86-4D30-B082-D4A3E38D1AE8}" dt="2026-02-23T12:35:08.987" v="82" actId="14100"/>
        <pc:sldMkLst>
          <pc:docMk/>
          <pc:sldMk cId="0" sldId="265"/>
        </pc:sldMkLst>
        <pc:spChg chg="mod">
          <ac:chgData name="Ія Пелех" userId="235b8121fc54d418" providerId="LiveId" clId="{778ACC3E-DA86-4D30-B082-D4A3E38D1AE8}" dt="2026-02-23T12:35:06.457" v="81" actId="26606"/>
          <ac:spMkLst>
            <pc:docMk/>
            <pc:sldMk cId="0" sldId="265"/>
            <ac:spMk id="2" creationId="{00000000-0000-0000-0000-000000000000}"/>
          </ac:spMkLst>
        </pc:spChg>
        <pc:spChg chg="add del mod">
          <ac:chgData name="Ія Пелех" userId="235b8121fc54d418" providerId="LiveId" clId="{778ACC3E-DA86-4D30-B082-D4A3E38D1AE8}" dt="2026-02-23T12:34:59.720" v="79" actId="26606"/>
          <ac:spMkLst>
            <pc:docMk/>
            <pc:sldMk cId="0" sldId="265"/>
            <ac:spMk id="3" creationId="{00000000-0000-0000-0000-000000000000}"/>
          </ac:spMkLst>
        </pc:spChg>
        <pc:spChg chg="add del">
          <ac:chgData name="Ія Пелех" userId="235b8121fc54d418" providerId="LiveId" clId="{778ACC3E-DA86-4D30-B082-D4A3E38D1AE8}" dt="2026-02-23T12:35:06.457" v="81" actId="26606"/>
          <ac:spMkLst>
            <pc:docMk/>
            <pc:sldMk cId="0" sldId="265"/>
            <ac:spMk id="9" creationId="{56E9B3E6-E277-4D68-BA48-9CB43FFBD6E2}"/>
          </ac:spMkLst>
        </pc:spChg>
        <pc:spChg chg="add del">
          <ac:chgData name="Ія Пелех" userId="235b8121fc54d418" providerId="LiveId" clId="{778ACC3E-DA86-4D30-B082-D4A3E38D1AE8}" dt="2026-02-23T12:34:59.694" v="78" actId="26606"/>
          <ac:spMkLst>
            <pc:docMk/>
            <pc:sldMk cId="0" sldId="265"/>
            <ac:spMk id="10" creationId="{B50AB553-2A96-4A92-96F2-93548E096954}"/>
          </ac:spMkLst>
        </pc:spChg>
        <pc:spChg chg="add del">
          <ac:chgData name="Ія Пелех" userId="235b8121fc54d418" providerId="LiveId" clId="{778ACC3E-DA86-4D30-B082-D4A3E38D1AE8}" dt="2026-02-23T12:35:06.457" v="81" actId="26606"/>
          <ac:spMkLst>
            <pc:docMk/>
            <pc:sldMk cId="0" sldId="265"/>
            <ac:spMk id="16" creationId="{D5B0017B-2ECA-49AF-B397-DC140825DF8D}"/>
          </ac:spMkLst>
        </pc:spChg>
        <pc:spChg chg="add">
          <ac:chgData name="Ія Пелех" userId="235b8121fc54d418" providerId="LiveId" clId="{778ACC3E-DA86-4D30-B082-D4A3E38D1AE8}" dt="2026-02-23T12:35:06.457" v="81" actId="26606"/>
          <ac:spMkLst>
            <pc:docMk/>
            <pc:sldMk cId="0" sldId="265"/>
            <ac:spMk id="23" creationId="{593B4D24-F4A8-4141-A20A-E0575D199633}"/>
          </ac:spMkLst>
        </pc:spChg>
        <pc:spChg chg="add">
          <ac:chgData name="Ія Пелех" userId="235b8121fc54d418" providerId="LiveId" clId="{778ACC3E-DA86-4D30-B082-D4A3E38D1AE8}" dt="2026-02-23T12:35:06.457" v="81" actId="26606"/>
          <ac:spMkLst>
            <pc:docMk/>
            <pc:sldMk cId="0" sldId="265"/>
            <ac:spMk id="25" creationId="{F0AA5FD3-177A-4313-B5D0-2DF4B3443050}"/>
          </ac:spMkLst>
        </pc:spChg>
        <pc:spChg chg="add">
          <ac:chgData name="Ія Пелех" userId="235b8121fc54d418" providerId="LiveId" clId="{778ACC3E-DA86-4D30-B082-D4A3E38D1AE8}" dt="2026-02-23T12:35:06.457" v="81" actId="26606"/>
          <ac:spMkLst>
            <pc:docMk/>
            <pc:sldMk cId="0" sldId="265"/>
            <ac:spMk id="27" creationId="{55A741C2-AB82-4BF5-9324-5D0B56A3D0F7}"/>
          </ac:spMkLst>
        </pc:spChg>
        <pc:spChg chg="add">
          <ac:chgData name="Ія Пелех" userId="235b8121fc54d418" providerId="LiveId" clId="{778ACC3E-DA86-4D30-B082-D4A3E38D1AE8}" dt="2026-02-23T12:35:06.457" v="81" actId="26606"/>
          <ac:spMkLst>
            <pc:docMk/>
            <pc:sldMk cId="0" sldId="265"/>
            <ac:spMk id="29" creationId="{DCD46807-BF17-4E5D-90A8-A062604C00C6}"/>
          </ac:spMkLst>
        </pc:spChg>
        <pc:grpChg chg="add del">
          <ac:chgData name="Ія Пелех" userId="235b8121fc54d418" providerId="LiveId" clId="{778ACC3E-DA86-4D30-B082-D4A3E38D1AE8}" dt="2026-02-23T12:35:06.457" v="81" actId="26606"/>
          <ac:grpSpMkLst>
            <pc:docMk/>
            <pc:sldMk cId="0" sldId="265"/>
            <ac:grpSpMk id="11" creationId="{AE1C45F0-260A-458C-96ED-C1F6D2151219}"/>
          </ac:grpSpMkLst>
        </pc:grpChg>
        <pc:graphicFrameChg chg="add del">
          <ac:chgData name="Ія Пелех" userId="235b8121fc54d418" providerId="LiveId" clId="{778ACC3E-DA86-4D30-B082-D4A3E38D1AE8}" dt="2026-02-23T12:34:59.694" v="78" actId="26606"/>
          <ac:graphicFrameMkLst>
            <pc:docMk/>
            <pc:sldMk cId="0" sldId="265"/>
            <ac:graphicFrameMk id="5" creationId="{F25DDA0C-42CB-861D-5702-E333DD79BC3E}"/>
          </ac:graphicFrameMkLst>
        </pc:graphicFrameChg>
        <pc:graphicFrameChg chg="add mod modGraphic">
          <ac:chgData name="Ія Пелех" userId="235b8121fc54d418" providerId="LiveId" clId="{778ACC3E-DA86-4D30-B082-D4A3E38D1AE8}" dt="2026-02-23T12:35:08.987" v="82" actId="14100"/>
          <ac:graphicFrameMkLst>
            <pc:docMk/>
            <pc:sldMk cId="0" sldId="265"/>
            <ac:graphicFrameMk id="15" creationId="{78C317B4-3239-257B-F1CC-7788E4302185}"/>
          </ac:graphicFrameMkLst>
        </pc:graphicFrameChg>
        <pc:picChg chg="add del">
          <ac:chgData name="Ія Пелех" userId="235b8121fc54d418" providerId="LiveId" clId="{778ACC3E-DA86-4D30-B082-D4A3E38D1AE8}" dt="2026-02-23T12:34:59.694" v="78" actId="26606"/>
          <ac:picMkLst>
            <pc:docMk/>
            <pc:sldMk cId="0" sldId="265"/>
            <ac:picMk id="6" creationId="{A016AA94-6AC1-24D1-6122-020B11E85C83}"/>
          </ac:picMkLst>
        </pc:picChg>
        <pc:cxnChg chg="add del">
          <ac:chgData name="Ія Пелех" userId="235b8121fc54d418" providerId="LiveId" clId="{778ACC3E-DA86-4D30-B082-D4A3E38D1AE8}" dt="2026-02-23T12:35:06.457" v="81" actId="26606"/>
          <ac:cxnSpMkLst>
            <pc:docMk/>
            <pc:sldMk cId="0" sldId="265"/>
            <ac:cxnSpMk id="18" creationId="{6CF1BAF6-AD41-4082-B212-8A1F9A2E8779}"/>
          </ac:cxnSpMkLst>
        </pc:cxnChg>
      </pc:sldChg>
      <pc:sldChg chg="del">
        <pc:chgData name="Ія Пелех" userId="235b8121fc54d418" providerId="LiveId" clId="{778ACC3E-DA86-4D30-B082-D4A3E38D1AE8}" dt="2026-02-23T12:35:11.733" v="83" actId="47"/>
        <pc:sldMkLst>
          <pc:docMk/>
          <pc:sldMk cId="0" sldId="266"/>
        </pc:sldMkLst>
      </pc:sldChg>
      <pc:sldChg chg="del">
        <pc:chgData name="Ія Пелех" userId="235b8121fc54d418" providerId="LiveId" clId="{778ACC3E-DA86-4D30-B082-D4A3E38D1AE8}" dt="2026-02-23T12:35:13.678" v="84" actId="47"/>
        <pc:sldMkLst>
          <pc:docMk/>
          <pc:sldMk cId="0" sldId="267"/>
        </pc:sldMkLst>
      </pc:sldChg>
      <pc:sldChg chg="del">
        <pc:chgData name="Ія Пелех" userId="235b8121fc54d418" providerId="LiveId" clId="{778ACC3E-DA86-4D30-B082-D4A3E38D1AE8}" dt="2026-02-23T12:35:14.937" v="85" actId="47"/>
        <pc:sldMkLst>
          <pc:docMk/>
          <pc:sldMk cId="0" sldId="268"/>
        </pc:sldMkLst>
      </pc:sldChg>
      <pc:sldChg chg="del">
        <pc:chgData name="Ія Пелех" userId="235b8121fc54d418" providerId="LiveId" clId="{778ACC3E-DA86-4D30-B082-D4A3E38D1AE8}" dt="2026-02-23T12:35:15.887" v="86" actId="47"/>
        <pc:sldMkLst>
          <pc:docMk/>
          <pc:sldMk cId="0" sldId="269"/>
        </pc:sldMkLst>
      </pc:sldChg>
      <pc:sldChg chg="del">
        <pc:chgData name="Ія Пелех" userId="235b8121fc54d418" providerId="LiveId" clId="{778ACC3E-DA86-4D30-B082-D4A3E38D1AE8}" dt="2026-02-23T12:35:17.102" v="87" actId="47"/>
        <pc:sldMkLst>
          <pc:docMk/>
          <pc:sldMk cId="0" sldId="270"/>
        </pc:sldMkLst>
      </pc:sldChg>
      <pc:sldChg chg="del">
        <pc:chgData name="Ія Пелех" userId="235b8121fc54d418" providerId="LiveId" clId="{778ACC3E-DA86-4D30-B082-D4A3E38D1AE8}" dt="2026-02-23T12:35:20.142" v="88" actId="47"/>
        <pc:sldMkLst>
          <pc:docMk/>
          <pc:sldMk cId="0" sldId="271"/>
        </pc:sldMkLst>
      </pc:sldChg>
      <pc:sldChg chg="addSp delSp modSp new mod setBg addAnim">
        <pc:chgData name="Ія Пелех" userId="235b8121fc54d418" providerId="LiveId" clId="{778ACC3E-DA86-4D30-B082-D4A3E38D1AE8}" dt="2026-02-23T12:32:45.590" v="27"/>
        <pc:sldMkLst>
          <pc:docMk/>
          <pc:sldMk cId="4122899273" sldId="272"/>
        </pc:sldMkLst>
        <pc:spChg chg="mod">
          <ac:chgData name="Ія Пелех" userId="235b8121fc54d418" providerId="LiveId" clId="{778ACC3E-DA86-4D30-B082-D4A3E38D1AE8}" dt="2026-02-23T12:31:04.422" v="15" actId="26606"/>
          <ac:spMkLst>
            <pc:docMk/>
            <pc:sldMk cId="4122899273" sldId="272"/>
            <ac:spMk id="2" creationId="{4CBFB01A-B3EB-09D2-3D88-5A762C7230D0}"/>
          </ac:spMkLst>
        </pc:spChg>
        <pc:spChg chg="mod">
          <ac:chgData name="Ія Пелех" userId="235b8121fc54d418" providerId="LiveId" clId="{778ACC3E-DA86-4D30-B082-D4A3E38D1AE8}" dt="2026-02-23T12:31:04.422" v="15" actId="26606"/>
          <ac:spMkLst>
            <pc:docMk/>
            <pc:sldMk cId="4122899273" sldId="272"/>
            <ac:spMk id="3" creationId="{7A6324B9-3BCF-8298-F612-2FE199C0C785}"/>
          </ac:spMkLst>
        </pc:spChg>
        <pc:spChg chg="add">
          <ac:chgData name="Ія Пелех" userId="235b8121fc54d418" providerId="LiveId" clId="{778ACC3E-DA86-4D30-B082-D4A3E38D1AE8}" dt="2026-02-23T12:31:04.422" v="15" actId="26606"/>
          <ac:spMkLst>
            <pc:docMk/>
            <pc:sldMk cId="4122899273" sldId="272"/>
            <ac:spMk id="8" creationId="{1A3C89F8-0D2F-47FF-B903-151248265F47}"/>
          </ac:spMkLst>
        </pc:spChg>
        <pc:spChg chg="add del">
          <ac:chgData name="Ія Пелех" userId="235b8121fc54d418" providerId="LiveId" clId="{778ACC3E-DA86-4D30-B082-D4A3E38D1AE8}" dt="2026-02-23T12:32:45.581" v="26" actId="26606"/>
          <ac:spMkLst>
            <pc:docMk/>
            <pc:sldMk cId="4122899273" sldId="272"/>
            <ac:spMk id="10" creationId="{C5CB530E-515E-412C-9DF1-5F8FFBD6F383}"/>
          </ac:spMkLst>
        </pc:spChg>
        <pc:spChg chg="add">
          <ac:chgData name="Ія Пелех" userId="235b8121fc54d418" providerId="LiveId" clId="{778ACC3E-DA86-4D30-B082-D4A3E38D1AE8}" dt="2026-02-23T12:31:04.422" v="15" actId="26606"/>
          <ac:spMkLst>
            <pc:docMk/>
            <pc:sldMk cId="4122899273" sldId="272"/>
            <ac:spMk id="12" creationId="{712D4376-A578-4FF1-94FC-245E7A6A489F}"/>
          </ac:spMkLst>
        </pc:spChg>
        <pc:spChg chg="add del">
          <ac:chgData name="Ія Пелех" userId="235b8121fc54d418" providerId="LiveId" clId="{778ACC3E-DA86-4D30-B082-D4A3E38D1AE8}" dt="2026-02-23T12:32:45.581" v="26" actId="26606"/>
          <ac:spMkLst>
            <pc:docMk/>
            <pc:sldMk cId="4122899273" sldId="272"/>
            <ac:spMk id="14" creationId="{AEA7509D-F04F-40CB-A0B3-EEF16499CC9F}"/>
          </ac:spMkLst>
        </pc:spChg>
        <pc:spChg chg="add del">
          <ac:chgData name="Ія Пелех" userId="235b8121fc54d418" providerId="LiveId" clId="{778ACC3E-DA86-4D30-B082-D4A3E38D1AE8}" dt="2026-02-23T12:32:45.581" v="26" actId="26606"/>
          <ac:spMkLst>
            <pc:docMk/>
            <pc:sldMk cId="4122899273" sldId="272"/>
            <ac:spMk id="18" creationId="{508BEF50-7B1E-49A4-BC19-5F4F1D755E64}"/>
          </ac:spMkLst>
        </pc:spChg>
        <pc:spChg chg="add del">
          <ac:chgData name="Ія Пелех" userId="235b8121fc54d418" providerId="LiveId" clId="{778ACC3E-DA86-4D30-B082-D4A3E38D1AE8}" dt="2026-02-23T12:32:45.581" v="26" actId="26606"/>
          <ac:spMkLst>
            <pc:docMk/>
            <pc:sldMk cId="4122899273" sldId="272"/>
            <ac:spMk id="20" creationId="{3FBAD350-5664-4811-A208-657FB882D350}"/>
          </ac:spMkLst>
        </pc:spChg>
        <pc:spChg chg="add">
          <ac:chgData name="Ія Пелех" userId="235b8121fc54d418" providerId="LiveId" clId="{778ACC3E-DA86-4D30-B082-D4A3E38D1AE8}" dt="2026-02-23T12:31:04.422" v="15" actId="26606"/>
          <ac:spMkLst>
            <pc:docMk/>
            <pc:sldMk cId="4122899273" sldId="272"/>
            <ac:spMk id="22" creationId="{C39ADB8F-D187-49D7-BDCF-C1B6DC727068}"/>
          </ac:spMkLst>
        </pc:spChg>
        <pc:spChg chg="add">
          <ac:chgData name="Ія Пелех" userId="235b8121fc54d418" providerId="LiveId" clId="{778ACC3E-DA86-4D30-B082-D4A3E38D1AE8}" dt="2026-02-23T12:32:45.581" v="26" actId="26606"/>
          <ac:spMkLst>
            <pc:docMk/>
            <pc:sldMk cId="4122899273" sldId="272"/>
            <ac:spMk id="27" creationId="{E7F94237-0536-4DB1-8C95-39E355CED94B}"/>
          </ac:spMkLst>
        </pc:spChg>
        <pc:spChg chg="add">
          <ac:chgData name="Ія Пелех" userId="235b8121fc54d418" providerId="LiveId" clId="{778ACC3E-DA86-4D30-B082-D4A3E38D1AE8}" dt="2026-02-23T12:32:45.581" v="26" actId="26606"/>
          <ac:spMkLst>
            <pc:docMk/>
            <pc:sldMk cId="4122899273" sldId="272"/>
            <ac:spMk id="29" creationId="{1A3C89F8-0D2F-47FF-B903-151248265F47}"/>
          </ac:spMkLst>
        </pc:spChg>
        <pc:spChg chg="add">
          <ac:chgData name="Ія Пелех" userId="235b8121fc54d418" providerId="LiveId" clId="{778ACC3E-DA86-4D30-B082-D4A3E38D1AE8}" dt="2026-02-23T12:32:45.581" v="26" actId="26606"/>
          <ac:spMkLst>
            <pc:docMk/>
            <pc:sldMk cId="4122899273" sldId="272"/>
            <ac:spMk id="31" creationId="{C5CB530E-515E-412C-9DF1-5F8FFBD6F383}"/>
          </ac:spMkLst>
        </pc:spChg>
        <pc:spChg chg="add">
          <ac:chgData name="Ія Пелех" userId="235b8121fc54d418" providerId="LiveId" clId="{778ACC3E-DA86-4D30-B082-D4A3E38D1AE8}" dt="2026-02-23T12:32:45.581" v="26" actId="26606"/>
          <ac:spMkLst>
            <pc:docMk/>
            <pc:sldMk cId="4122899273" sldId="272"/>
            <ac:spMk id="35" creationId="{AEA7509D-F04F-40CB-A0B3-EEF16499CC9F}"/>
          </ac:spMkLst>
        </pc:spChg>
        <pc:spChg chg="add">
          <ac:chgData name="Ія Пелех" userId="235b8121fc54d418" providerId="LiveId" clId="{778ACC3E-DA86-4D30-B082-D4A3E38D1AE8}" dt="2026-02-23T12:32:45.581" v="26" actId="26606"/>
          <ac:spMkLst>
            <pc:docMk/>
            <pc:sldMk cId="4122899273" sldId="272"/>
            <ac:spMk id="41" creationId="{3FBAD350-5664-4811-A208-657FB882D350}"/>
          </ac:spMkLst>
        </pc:spChg>
        <pc:spChg chg="add">
          <ac:chgData name="Ія Пелех" userId="235b8121fc54d418" providerId="LiveId" clId="{778ACC3E-DA86-4D30-B082-D4A3E38D1AE8}" dt="2026-02-23T12:32:45.581" v="26" actId="26606"/>
          <ac:spMkLst>
            <pc:docMk/>
            <pc:sldMk cId="4122899273" sldId="272"/>
            <ac:spMk id="43" creationId="{C39ADB8F-D187-49D7-BDCF-C1B6DC727068}"/>
          </ac:spMkLst>
        </pc:spChg>
        <pc:picChg chg="add del mod">
          <ac:chgData name="Ія Пелех" userId="235b8121fc54d418" providerId="LiveId" clId="{778ACC3E-DA86-4D30-B082-D4A3E38D1AE8}" dt="2026-02-23T12:31:00.345" v="14" actId="478"/>
          <ac:picMkLst>
            <pc:docMk/>
            <pc:sldMk cId="4122899273" sldId="272"/>
            <ac:picMk id="5" creationId="{7B1F0CDC-F90D-2EC6-5E7C-D23C8FB95D18}"/>
          </ac:picMkLst>
        </pc:picChg>
        <pc:picChg chg="add mod">
          <ac:chgData name="Ія Пелех" userId="235b8121fc54d418" providerId="LiveId" clId="{778ACC3E-DA86-4D30-B082-D4A3E38D1AE8}" dt="2026-02-23T12:32:44.868" v="25" actId="14100"/>
          <ac:picMkLst>
            <pc:docMk/>
            <pc:sldMk cId="4122899273" sldId="272"/>
            <ac:picMk id="7" creationId="{FB156FF7-ACB6-BA31-D85B-5B31F60E550B}"/>
          </ac:picMkLst>
        </pc:picChg>
        <pc:cxnChg chg="add">
          <ac:chgData name="Ія Пелех" userId="235b8121fc54d418" providerId="LiveId" clId="{778ACC3E-DA86-4D30-B082-D4A3E38D1AE8}" dt="2026-02-23T12:31:04.422" v="15" actId="26606"/>
          <ac:cxnSpMkLst>
            <pc:docMk/>
            <pc:sldMk cId="4122899273" sldId="272"/>
            <ac:cxnSpMk id="16" creationId="{56020367-4FD5-4596-8E10-C5F095CD8DBF}"/>
          </ac:cxnSpMkLst>
        </pc:cxnChg>
      </pc:sldChg>
      <pc:sldChg chg="addSp delSp modSp new mod setBg">
        <pc:chgData name="Ія Пелех" userId="235b8121fc54d418" providerId="LiveId" clId="{778ACC3E-DA86-4D30-B082-D4A3E38D1AE8}" dt="2026-02-23T12:30:57.454" v="13" actId="26606"/>
        <pc:sldMkLst>
          <pc:docMk/>
          <pc:sldMk cId="2236021597" sldId="273"/>
        </pc:sldMkLst>
        <pc:spChg chg="del">
          <ac:chgData name="Ія Пелех" userId="235b8121fc54d418" providerId="LiveId" clId="{778ACC3E-DA86-4D30-B082-D4A3E38D1AE8}" dt="2026-02-23T12:30:57.454" v="13" actId="26606"/>
          <ac:spMkLst>
            <pc:docMk/>
            <pc:sldMk cId="2236021597" sldId="273"/>
            <ac:spMk id="2" creationId="{85C80FC6-73D2-2BF0-D805-CB6F3FA84DC3}"/>
          </ac:spMkLst>
        </pc:spChg>
        <pc:spChg chg="del">
          <ac:chgData name="Ія Пелех" userId="235b8121fc54d418" providerId="LiveId" clId="{778ACC3E-DA86-4D30-B082-D4A3E38D1AE8}" dt="2026-02-23T12:30:54.859" v="11"/>
          <ac:spMkLst>
            <pc:docMk/>
            <pc:sldMk cId="2236021597" sldId="273"/>
            <ac:spMk id="3" creationId="{87D43A0A-BBFC-996F-3BF2-1BDD93429ACE}"/>
          </ac:spMkLst>
        </pc:spChg>
        <pc:picChg chg="add mod">
          <ac:chgData name="Ія Пелех" userId="235b8121fc54d418" providerId="LiveId" clId="{778ACC3E-DA86-4D30-B082-D4A3E38D1AE8}" dt="2026-02-23T12:30:57.454" v="13" actId="26606"/>
          <ac:picMkLst>
            <pc:docMk/>
            <pc:sldMk cId="2236021597" sldId="273"/>
            <ac:picMk id="4" creationId="{05E3BD24-59A8-A748-D87E-7430FE8C270C}"/>
          </ac:picMkLst>
        </pc:picChg>
      </pc:sldChg>
      <pc:sldChg chg="addSp delSp modSp new mod setBg">
        <pc:chgData name="Ія Пелех" userId="235b8121fc54d418" providerId="LiveId" clId="{778ACC3E-DA86-4D30-B082-D4A3E38D1AE8}" dt="2026-02-23T12:37:23.267" v="154" actId="26606"/>
        <pc:sldMkLst>
          <pc:docMk/>
          <pc:sldMk cId="3733576832" sldId="274"/>
        </pc:sldMkLst>
        <pc:spChg chg="mod">
          <ac:chgData name="Ія Пелех" userId="235b8121fc54d418" providerId="LiveId" clId="{778ACC3E-DA86-4D30-B082-D4A3E38D1AE8}" dt="2026-02-23T12:37:23.267" v="154" actId="26606"/>
          <ac:spMkLst>
            <pc:docMk/>
            <pc:sldMk cId="3733576832" sldId="274"/>
            <ac:spMk id="2" creationId="{83BC250F-2AA0-FA44-33BD-BFD2D77D84A6}"/>
          </ac:spMkLst>
        </pc:spChg>
        <pc:spChg chg="del mod">
          <ac:chgData name="Ія Пелех" userId="235b8121fc54d418" providerId="LiveId" clId="{778ACC3E-DA86-4D30-B082-D4A3E38D1AE8}" dt="2026-02-23T12:37:23.267" v="154" actId="26606"/>
          <ac:spMkLst>
            <pc:docMk/>
            <pc:sldMk cId="3733576832" sldId="274"/>
            <ac:spMk id="3" creationId="{6B3F452C-C58D-092B-B4C1-9079F7912991}"/>
          </ac:spMkLst>
        </pc:spChg>
        <pc:spChg chg="add">
          <ac:chgData name="Ія Пелех" userId="235b8121fc54d418" providerId="LiveId" clId="{778ACC3E-DA86-4D30-B082-D4A3E38D1AE8}" dt="2026-02-23T12:37:23.267" v="154" actId="26606"/>
          <ac:spMkLst>
            <pc:docMk/>
            <pc:sldMk cId="3733576832" sldId="274"/>
            <ac:spMk id="9" creationId="{BACC6370-2D7E-4714-9D71-7542949D7D5D}"/>
          </ac:spMkLst>
        </pc:spChg>
        <pc:spChg chg="add">
          <ac:chgData name="Ія Пелех" userId="235b8121fc54d418" providerId="LiveId" clId="{778ACC3E-DA86-4D30-B082-D4A3E38D1AE8}" dt="2026-02-23T12:37:23.267" v="154" actId="26606"/>
          <ac:spMkLst>
            <pc:docMk/>
            <pc:sldMk cId="3733576832" sldId="274"/>
            <ac:spMk id="11" creationId="{F68B3F68-107C-434F-AA38-110D5EA91B85}"/>
          </ac:spMkLst>
        </pc:spChg>
        <pc:spChg chg="add">
          <ac:chgData name="Ія Пелех" userId="235b8121fc54d418" providerId="LiveId" clId="{778ACC3E-DA86-4D30-B082-D4A3E38D1AE8}" dt="2026-02-23T12:37:23.267" v="154" actId="26606"/>
          <ac:spMkLst>
            <pc:docMk/>
            <pc:sldMk cId="3733576832" sldId="274"/>
            <ac:spMk id="13" creationId="{AAD0DBB9-1A4B-4391-81D4-CB19F9AB918A}"/>
          </ac:spMkLst>
        </pc:spChg>
        <pc:spChg chg="add">
          <ac:chgData name="Ія Пелех" userId="235b8121fc54d418" providerId="LiveId" clId="{778ACC3E-DA86-4D30-B082-D4A3E38D1AE8}" dt="2026-02-23T12:37:23.267" v="154" actId="26606"/>
          <ac:spMkLst>
            <pc:docMk/>
            <pc:sldMk cId="3733576832" sldId="274"/>
            <ac:spMk id="15" creationId="{063BBA22-50EA-4C4D-BE05-F1CE4E63AA56}"/>
          </ac:spMkLst>
        </pc:spChg>
        <pc:graphicFrameChg chg="add">
          <ac:chgData name="Ія Пелех" userId="235b8121fc54d418" providerId="LiveId" clId="{778ACC3E-DA86-4D30-B082-D4A3E38D1AE8}" dt="2026-02-23T12:37:23.267" v="154" actId="26606"/>
          <ac:graphicFrameMkLst>
            <pc:docMk/>
            <pc:sldMk cId="3733576832" sldId="274"/>
            <ac:graphicFrameMk id="5" creationId="{D337CF1F-0C3D-DB30-EB21-D51F69DC23F6}"/>
          </ac:graphicFrameMkLst>
        </pc:graphicFrameChg>
      </pc:sldChg>
      <pc:sldChg chg="addSp delSp modSp new mod setBg">
        <pc:chgData name="Ія Пелех" userId="235b8121fc54d418" providerId="LiveId" clId="{778ACC3E-DA86-4D30-B082-D4A3E38D1AE8}" dt="2026-02-23T12:37:20.236" v="153" actId="26606"/>
        <pc:sldMkLst>
          <pc:docMk/>
          <pc:sldMk cId="1748875659" sldId="275"/>
        </pc:sldMkLst>
        <pc:spChg chg="mod">
          <ac:chgData name="Ія Пелех" userId="235b8121fc54d418" providerId="LiveId" clId="{778ACC3E-DA86-4D30-B082-D4A3E38D1AE8}" dt="2026-02-23T12:37:20.236" v="153" actId="26606"/>
          <ac:spMkLst>
            <pc:docMk/>
            <pc:sldMk cId="1748875659" sldId="275"/>
            <ac:spMk id="2" creationId="{9943C7B9-DDE4-3A7A-5156-5ACCC849C39F}"/>
          </ac:spMkLst>
        </pc:spChg>
        <pc:spChg chg="del mod">
          <ac:chgData name="Ія Пелех" userId="235b8121fc54d418" providerId="LiveId" clId="{778ACC3E-DA86-4D30-B082-D4A3E38D1AE8}" dt="2026-02-23T12:37:20.236" v="153" actId="26606"/>
          <ac:spMkLst>
            <pc:docMk/>
            <pc:sldMk cId="1748875659" sldId="275"/>
            <ac:spMk id="3" creationId="{D6B4C9E8-F06A-A973-567B-A14DAECE0706}"/>
          </ac:spMkLst>
        </pc:spChg>
        <pc:spChg chg="add">
          <ac:chgData name="Ія Пелех" userId="235b8121fc54d418" providerId="LiveId" clId="{778ACC3E-DA86-4D30-B082-D4A3E38D1AE8}" dt="2026-02-23T12:37:20.236" v="153" actId="26606"/>
          <ac:spMkLst>
            <pc:docMk/>
            <pc:sldMk cId="1748875659" sldId="275"/>
            <ac:spMk id="9" creationId="{BACC6370-2D7E-4714-9D71-7542949D7D5D}"/>
          </ac:spMkLst>
        </pc:spChg>
        <pc:spChg chg="add">
          <ac:chgData name="Ія Пелех" userId="235b8121fc54d418" providerId="LiveId" clId="{778ACC3E-DA86-4D30-B082-D4A3E38D1AE8}" dt="2026-02-23T12:37:20.236" v="153" actId="26606"/>
          <ac:spMkLst>
            <pc:docMk/>
            <pc:sldMk cId="1748875659" sldId="275"/>
            <ac:spMk id="11" creationId="{F68B3F68-107C-434F-AA38-110D5EA91B85}"/>
          </ac:spMkLst>
        </pc:spChg>
        <pc:spChg chg="add">
          <ac:chgData name="Ія Пелех" userId="235b8121fc54d418" providerId="LiveId" clId="{778ACC3E-DA86-4D30-B082-D4A3E38D1AE8}" dt="2026-02-23T12:37:20.236" v="153" actId="26606"/>
          <ac:spMkLst>
            <pc:docMk/>
            <pc:sldMk cId="1748875659" sldId="275"/>
            <ac:spMk id="13" creationId="{AAD0DBB9-1A4B-4391-81D4-CB19F9AB918A}"/>
          </ac:spMkLst>
        </pc:spChg>
        <pc:spChg chg="add">
          <ac:chgData name="Ія Пелех" userId="235b8121fc54d418" providerId="LiveId" clId="{778ACC3E-DA86-4D30-B082-D4A3E38D1AE8}" dt="2026-02-23T12:37:20.236" v="153" actId="26606"/>
          <ac:spMkLst>
            <pc:docMk/>
            <pc:sldMk cId="1748875659" sldId="275"/>
            <ac:spMk id="15" creationId="{063BBA22-50EA-4C4D-BE05-F1CE4E63AA56}"/>
          </ac:spMkLst>
        </pc:spChg>
        <pc:graphicFrameChg chg="add">
          <ac:chgData name="Ія Пелех" userId="235b8121fc54d418" providerId="LiveId" clId="{778ACC3E-DA86-4D30-B082-D4A3E38D1AE8}" dt="2026-02-23T12:37:20.236" v="153" actId="26606"/>
          <ac:graphicFrameMkLst>
            <pc:docMk/>
            <pc:sldMk cId="1748875659" sldId="275"/>
            <ac:graphicFrameMk id="5" creationId="{A1343907-CB23-C3E8-302D-FFCD5146CF6B}"/>
          </ac:graphicFrameMkLst>
        </pc:graphicFrameChg>
      </pc:sldChg>
      <pc:sldChg chg="addSp delSp modSp new mod setBg">
        <pc:chgData name="Ія Пелех" userId="235b8121fc54d418" providerId="LiveId" clId="{778ACC3E-DA86-4D30-B082-D4A3E38D1AE8}" dt="2026-02-23T12:37:15.483" v="152" actId="26606"/>
        <pc:sldMkLst>
          <pc:docMk/>
          <pc:sldMk cId="4147521514" sldId="276"/>
        </pc:sldMkLst>
        <pc:spChg chg="mod">
          <ac:chgData name="Ія Пелех" userId="235b8121fc54d418" providerId="LiveId" clId="{778ACC3E-DA86-4D30-B082-D4A3E38D1AE8}" dt="2026-02-23T12:37:15.483" v="152" actId="26606"/>
          <ac:spMkLst>
            <pc:docMk/>
            <pc:sldMk cId="4147521514" sldId="276"/>
            <ac:spMk id="2" creationId="{FA486DF6-EE29-2EED-869C-1B99A1672D27}"/>
          </ac:spMkLst>
        </pc:spChg>
        <pc:spChg chg="del mod">
          <ac:chgData name="Ія Пелех" userId="235b8121fc54d418" providerId="LiveId" clId="{778ACC3E-DA86-4D30-B082-D4A3E38D1AE8}" dt="2026-02-23T12:37:15.483" v="152" actId="26606"/>
          <ac:spMkLst>
            <pc:docMk/>
            <pc:sldMk cId="4147521514" sldId="276"/>
            <ac:spMk id="3" creationId="{D7466D85-E5A3-56B6-78D5-D1EA30D69201}"/>
          </ac:spMkLst>
        </pc:spChg>
        <pc:spChg chg="add">
          <ac:chgData name="Ія Пелех" userId="235b8121fc54d418" providerId="LiveId" clId="{778ACC3E-DA86-4D30-B082-D4A3E38D1AE8}" dt="2026-02-23T12:37:15.483" v="152" actId="26606"/>
          <ac:spMkLst>
            <pc:docMk/>
            <pc:sldMk cId="4147521514" sldId="276"/>
            <ac:spMk id="9" creationId="{BACC6370-2D7E-4714-9D71-7542949D7D5D}"/>
          </ac:spMkLst>
        </pc:spChg>
        <pc:spChg chg="add">
          <ac:chgData name="Ія Пелех" userId="235b8121fc54d418" providerId="LiveId" clId="{778ACC3E-DA86-4D30-B082-D4A3E38D1AE8}" dt="2026-02-23T12:37:15.483" v="152" actId="26606"/>
          <ac:spMkLst>
            <pc:docMk/>
            <pc:sldMk cId="4147521514" sldId="276"/>
            <ac:spMk id="11" creationId="{F68B3F68-107C-434F-AA38-110D5EA91B85}"/>
          </ac:spMkLst>
        </pc:spChg>
        <pc:spChg chg="add">
          <ac:chgData name="Ія Пелех" userId="235b8121fc54d418" providerId="LiveId" clId="{778ACC3E-DA86-4D30-B082-D4A3E38D1AE8}" dt="2026-02-23T12:37:15.483" v="152" actId="26606"/>
          <ac:spMkLst>
            <pc:docMk/>
            <pc:sldMk cId="4147521514" sldId="276"/>
            <ac:spMk id="13" creationId="{AAD0DBB9-1A4B-4391-81D4-CB19F9AB918A}"/>
          </ac:spMkLst>
        </pc:spChg>
        <pc:spChg chg="add">
          <ac:chgData name="Ія Пелех" userId="235b8121fc54d418" providerId="LiveId" clId="{778ACC3E-DA86-4D30-B082-D4A3E38D1AE8}" dt="2026-02-23T12:37:15.483" v="152" actId="26606"/>
          <ac:spMkLst>
            <pc:docMk/>
            <pc:sldMk cId="4147521514" sldId="276"/>
            <ac:spMk id="15" creationId="{063BBA22-50EA-4C4D-BE05-F1CE4E63AA56}"/>
          </ac:spMkLst>
        </pc:spChg>
        <pc:graphicFrameChg chg="add">
          <ac:chgData name="Ія Пелех" userId="235b8121fc54d418" providerId="LiveId" clId="{778ACC3E-DA86-4D30-B082-D4A3E38D1AE8}" dt="2026-02-23T12:37:15.483" v="152" actId="26606"/>
          <ac:graphicFrameMkLst>
            <pc:docMk/>
            <pc:sldMk cId="4147521514" sldId="276"/>
            <ac:graphicFrameMk id="5" creationId="{1A77ADD1-DE8C-DD2B-C984-05E4BC80466E}"/>
          </ac:graphicFrameMkLst>
        </pc:graphicFrameChg>
      </pc:sldChg>
      <pc:sldChg chg="addSp delSp modSp new mod setBg">
        <pc:chgData name="Ія Пелех" userId="235b8121fc54d418" providerId="LiveId" clId="{778ACC3E-DA86-4D30-B082-D4A3E38D1AE8}" dt="2026-02-23T12:37:10.844" v="151" actId="26606"/>
        <pc:sldMkLst>
          <pc:docMk/>
          <pc:sldMk cId="824966007" sldId="277"/>
        </pc:sldMkLst>
        <pc:spChg chg="mod">
          <ac:chgData name="Ія Пелех" userId="235b8121fc54d418" providerId="LiveId" clId="{778ACC3E-DA86-4D30-B082-D4A3E38D1AE8}" dt="2026-02-23T12:37:10.844" v="151" actId="26606"/>
          <ac:spMkLst>
            <pc:docMk/>
            <pc:sldMk cId="824966007" sldId="277"/>
            <ac:spMk id="2" creationId="{036B5D3F-A104-FEA9-1C11-DCB289079665}"/>
          </ac:spMkLst>
        </pc:spChg>
        <pc:spChg chg="del mod">
          <ac:chgData name="Ія Пелех" userId="235b8121fc54d418" providerId="LiveId" clId="{778ACC3E-DA86-4D30-B082-D4A3E38D1AE8}" dt="2026-02-23T12:37:10.844" v="151" actId="26606"/>
          <ac:spMkLst>
            <pc:docMk/>
            <pc:sldMk cId="824966007" sldId="277"/>
            <ac:spMk id="3" creationId="{EC164E59-03D3-072C-0723-2BE81BDCD277}"/>
          </ac:spMkLst>
        </pc:spChg>
        <pc:spChg chg="add">
          <ac:chgData name="Ія Пелех" userId="235b8121fc54d418" providerId="LiveId" clId="{778ACC3E-DA86-4D30-B082-D4A3E38D1AE8}" dt="2026-02-23T12:37:10.844" v="151" actId="26606"/>
          <ac:spMkLst>
            <pc:docMk/>
            <pc:sldMk cId="824966007" sldId="277"/>
            <ac:spMk id="9" creationId="{BACC6370-2D7E-4714-9D71-7542949D7D5D}"/>
          </ac:spMkLst>
        </pc:spChg>
        <pc:spChg chg="add">
          <ac:chgData name="Ія Пелех" userId="235b8121fc54d418" providerId="LiveId" clId="{778ACC3E-DA86-4D30-B082-D4A3E38D1AE8}" dt="2026-02-23T12:37:10.844" v="151" actId="26606"/>
          <ac:spMkLst>
            <pc:docMk/>
            <pc:sldMk cId="824966007" sldId="277"/>
            <ac:spMk id="11" creationId="{F68B3F68-107C-434F-AA38-110D5EA91B85}"/>
          </ac:spMkLst>
        </pc:spChg>
        <pc:spChg chg="add">
          <ac:chgData name="Ія Пелех" userId="235b8121fc54d418" providerId="LiveId" clId="{778ACC3E-DA86-4D30-B082-D4A3E38D1AE8}" dt="2026-02-23T12:37:10.844" v="151" actId="26606"/>
          <ac:spMkLst>
            <pc:docMk/>
            <pc:sldMk cId="824966007" sldId="277"/>
            <ac:spMk id="13" creationId="{AAD0DBB9-1A4B-4391-81D4-CB19F9AB918A}"/>
          </ac:spMkLst>
        </pc:spChg>
        <pc:spChg chg="add">
          <ac:chgData name="Ія Пелех" userId="235b8121fc54d418" providerId="LiveId" clId="{778ACC3E-DA86-4D30-B082-D4A3E38D1AE8}" dt="2026-02-23T12:37:10.844" v="151" actId="26606"/>
          <ac:spMkLst>
            <pc:docMk/>
            <pc:sldMk cId="824966007" sldId="277"/>
            <ac:spMk id="15" creationId="{063BBA22-50EA-4C4D-BE05-F1CE4E63AA56}"/>
          </ac:spMkLst>
        </pc:spChg>
        <pc:graphicFrameChg chg="add">
          <ac:chgData name="Ія Пелех" userId="235b8121fc54d418" providerId="LiveId" clId="{778ACC3E-DA86-4D30-B082-D4A3E38D1AE8}" dt="2026-02-23T12:37:10.844" v="151" actId="26606"/>
          <ac:graphicFrameMkLst>
            <pc:docMk/>
            <pc:sldMk cId="824966007" sldId="277"/>
            <ac:graphicFrameMk id="5" creationId="{8ED042CF-97E7-10B5-3B06-81C8E5D1F4F1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72B22D-C129-4F21-8900-23BABFEFB3A7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9B42561-481E-41BD-B126-6B92C8A92EFE}">
      <dgm:prSet/>
      <dgm:spPr/>
      <dgm:t>
        <a:bodyPr/>
        <a:lstStyle/>
        <a:p>
          <a:r>
            <a:rPr lang="uk-UA"/>
            <a:t>Європейський Союз (ЄС) — унікальне наднаціональне об’єднання держав</a:t>
          </a:r>
          <a:endParaRPr lang="en-US"/>
        </a:p>
      </dgm:t>
    </dgm:pt>
    <dgm:pt modelId="{D780E402-8BA7-4A88-8EDC-147820F6BB7D}" type="parTrans" cxnId="{401E9B69-38C0-47F5-AC21-3E8F5269EF9D}">
      <dgm:prSet/>
      <dgm:spPr/>
      <dgm:t>
        <a:bodyPr/>
        <a:lstStyle/>
        <a:p>
          <a:endParaRPr lang="en-US"/>
        </a:p>
      </dgm:t>
    </dgm:pt>
    <dgm:pt modelId="{0A657A7E-C533-409B-9A35-C8933EBD7F6A}" type="sibTrans" cxnId="{401E9B69-38C0-47F5-AC21-3E8F5269EF9D}">
      <dgm:prSet/>
      <dgm:spPr/>
      <dgm:t>
        <a:bodyPr/>
        <a:lstStyle/>
        <a:p>
          <a:endParaRPr lang="en-US"/>
        </a:p>
      </dgm:t>
    </dgm:pt>
    <dgm:pt modelId="{5C9008AB-286C-48C3-97F2-2D5382480B66}">
      <dgm:prSet/>
      <dgm:spPr/>
      <dgm:t>
        <a:bodyPr/>
        <a:lstStyle/>
        <a:p>
          <a:r>
            <a:rPr lang="uk-UA"/>
            <a:t>Створений з метою:забезпечення мируекономічного розвиткузахисту прав людини</a:t>
          </a:r>
          <a:endParaRPr lang="en-US"/>
        </a:p>
      </dgm:t>
    </dgm:pt>
    <dgm:pt modelId="{4FF49EB2-DE9A-4AF4-BD27-4A09473CC3F5}" type="parTrans" cxnId="{63F372A3-56FF-4824-85FE-B9FCE2DC1119}">
      <dgm:prSet/>
      <dgm:spPr/>
      <dgm:t>
        <a:bodyPr/>
        <a:lstStyle/>
        <a:p>
          <a:endParaRPr lang="en-US"/>
        </a:p>
      </dgm:t>
    </dgm:pt>
    <dgm:pt modelId="{48920985-9F0D-4F78-9E4F-0C3EEE642F8B}" type="sibTrans" cxnId="{63F372A3-56FF-4824-85FE-B9FCE2DC1119}">
      <dgm:prSet/>
      <dgm:spPr/>
      <dgm:t>
        <a:bodyPr/>
        <a:lstStyle/>
        <a:p>
          <a:endParaRPr lang="en-US"/>
        </a:p>
      </dgm:t>
    </dgm:pt>
    <dgm:pt modelId="{1655A7F2-32A2-4CCB-AF96-B7198AF532E3}">
      <dgm:prSet/>
      <dgm:spPr/>
      <dgm:t>
        <a:bodyPr/>
        <a:lstStyle/>
        <a:p>
          <a:r>
            <a:rPr lang="uk-UA"/>
            <a:t>Поєднує риси міжнародної організації та федеративної системи</a:t>
          </a:r>
          <a:endParaRPr lang="en-US"/>
        </a:p>
      </dgm:t>
    </dgm:pt>
    <dgm:pt modelId="{5F193833-726A-40B7-A90D-4225A768D8D7}" type="parTrans" cxnId="{7431DD5F-2831-4296-8769-72C1BEB1BDD8}">
      <dgm:prSet/>
      <dgm:spPr/>
      <dgm:t>
        <a:bodyPr/>
        <a:lstStyle/>
        <a:p>
          <a:endParaRPr lang="en-US"/>
        </a:p>
      </dgm:t>
    </dgm:pt>
    <dgm:pt modelId="{D4BAE386-5712-4A2A-90A9-198B4D97EF9A}" type="sibTrans" cxnId="{7431DD5F-2831-4296-8769-72C1BEB1BDD8}">
      <dgm:prSet/>
      <dgm:spPr/>
      <dgm:t>
        <a:bodyPr/>
        <a:lstStyle/>
        <a:p>
          <a:endParaRPr lang="en-US"/>
        </a:p>
      </dgm:t>
    </dgm:pt>
    <dgm:pt modelId="{8AD09D67-35CB-4656-978D-98B4645747BD}" type="pres">
      <dgm:prSet presAssocID="{9272B22D-C129-4F21-8900-23BABFEFB3A7}" presName="diagram" presStyleCnt="0">
        <dgm:presLayoutVars>
          <dgm:dir/>
          <dgm:resizeHandles val="exact"/>
        </dgm:presLayoutVars>
      </dgm:prSet>
      <dgm:spPr/>
    </dgm:pt>
    <dgm:pt modelId="{B6C6672E-C7BE-4E10-8593-E82FBD3D8B20}" type="pres">
      <dgm:prSet presAssocID="{29B42561-481E-41BD-B126-6B92C8A92EFE}" presName="node" presStyleLbl="node1" presStyleIdx="0" presStyleCnt="3">
        <dgm:presLayoutVars>
          <dgm:bulletEnabled val="1"/>
        </dgm:presLayoutVars>
      </dgm:prSet>
      <dgm:spPr/>
    </dgm:pt>
    <dgm:pt modelId="{8700B530-11DA-4B4D-BD0D-5681A4DD6CD0}" type="pres">
      <dgm:prSet presAssocID="{0A657A7E-C533-409B-9A35-C8933EBD7F6A}" presName="sibTrans" presStyleCnt="0"/>
      <dgm:spPr/>
    </dgm:pt>
    <dgm:pt modelId="{2D431B78-7AD4-412E-B536-90BC72083812}" type="pres">
      <dgm:prSet presAssocID="{5C9008AB-286C-48C3-97F2-2D5382480B66}" presName="node" presStyleLbl="node1" presStyleIdx="1" presStyleCnt="3">
        <dgm:presLayoutVars>
          <dgm:bulletEnabled val="1"/>
        </dgm:presLayoutVars>
      </dgm:prSet>
      <dgm:spPr/>
    </dgm:pt>
    <dgm:pt modelId="{C6EE896F-D2B4-40A1-B674-4EEA2E8886D8}" type="pres">
      <dgm:prSet presAssocID="{48920985-9F0D-4F78-9E4F-0C3EEE642F8B}" presName="sibTrans" presStyleCnt="0"/>
      <dgm:spPr/>
    </dgm:pt>
    <dgm:pt modelId="{2C31D7B8-B627-4221-8E25-F67D9AEEEE90}" type="pres">
      <dgm:prSet presAssocID="{1655A7F2-32A2-4CCB-AF96-B7198AF532E3}" presName="node" presStyleLbl="node1" presStyleIdx="2" presStyleCnt="3">
        <dgm:presLayoutVars>
          <dgm:bulletEnabled val="1"/>
        </dgm:presLayoutVars>
      </dgm:prSet>
      <dgm:spPr/>
    </dgm:pt>
  </dgm:ptLst>
  <dgm:cxnLst>
    <dgm:cxn modelId="{E766EC01-441F-4CD5-A37D-239858AE5EE0}" type="presOf" srcId="{29B42561-481E-41BD-B126-6B92C8A92EFE}" destId="{B6C6672E-C7BE-4E10-8593-E82FBD3D8B20}" srcOrd="0" destOrd="0" presId="urn:microsoft.com/office/officeart/2005/8/layout/default"/>
    <dgm:cxn modelId="{3971E93C-B36D-49C9-8D5B-5BD780EC1BBF}" type="presOf" srcId="{1655A7F2-32A2-4CCB-AF96-B7198AF532E3}" destId="{2C31D7B8-B627-4221-8E25-F67D9AEEEE90}" srcOrd="0" destOrd="0" presId="urn:microsoft.com/office/officeart/2005/8/layout/default"/>
    <dgm:cxn modelId="{7431DD5F-2831-4296-8769-72C1BEB1BDD8}" srcId="{9272B22D-C129-4F21-8900-23BABFEFB3A7}" destId="{1655A7F2-32A2-4CCB-AF96-B7198AF532E3}" srcOrd="2" destOrd="0" parTransId="{5F193833-726A-40B7-A90D-4225A768D8D7}" sibTransId="{D4BAE386-5712-4A2A-90A9-198B4D97EF9A}"/>
    <dgm:cxn modelId="{401E9B69-38C0-47F5-AC21-3E8F5269EF9D}" srcId="{9272B22D-C129-4F21-8900-23BABFEFB3A7}" destId="{29B42561-481E-41BD-B126-6B92C8A92EFE}" srcOrd="0" destOrd="0" parTransId="{D780E402-8BA7-4A88-8EDC-147820F6BB7D}" sibTransId="{0A657A7E-C533-409B-9A35-C8933EBD7F6A}"/>
    <dgm:cxn modelId="{82D0C97E-A26A-4633-9A6C-701C2BF61681}" type="presOf" srcId="{9272B22D-C129-4F21-8900-23BABFEFB3A7}" destId="{8AD09D67-35CB-4656-978D-98B4645747BD}" srcOrd="0" destOrd="0" presId="urn:microsoft.com/office/officeart/2005/8/layout/default"/>
    <dgm:cxn modelId="{63F372A3-56FF-4824-85FE-B9FCE2DC1119}" srcId="{9272B22D-C129-4F21-8900-23BABFEFB3A7}" destId="{5C9008AB-286C-48C3-97F2-2D5382480B66}" srcOrd="1" destOrd="0" parTransId="{4FF49EB2-DE9A-4AF4-BD27-4A09473CC3F5}" sibTransId="{48920985-9F0D-4F78-9E4F-0C3EEE642F8B}"/>
    <dgm:cxn modelId="{0CAF70F2-1789-4700-BD80-0415380E457C}" type="presOf" srcId="{5C9008AB-286C-48C3-97F2-2D5382480B66}" destId="{2D431B78-7AD4-412E-B536-90BC72083812}" srcOrd="0" destOrd="0" presId="urn:microsoft.com/office/officeart/2005/8/layout/default"/>
    <dgm:cxn modelId="{27927729-1B9F-4920-9E77-8FBE08E69F1C}" type="presParOf" srcId="{8AD09D67-35CB-4656-978D-98B4645747BD}" destId="{B6C6672E-C7BE-4E10-8593-E82FBD3D8B20}" srcOrd="0" destOrd="0" presId="urn:microsoft.com/office/officeart/2005/8/layout/default"/>
    <dgm:cxn modelId="{438CFDD3-740A-48B5-AA52-054B16DA5D7E}" type="presParOf" srcId="{8AD09D67-35CB-4656-978D-98B4645747BD}" destId="{8700B530-11DA-4B4D-BD0D-5681A4DD6CD0}" srcOrd="1" destOrd="0" presId="urn:microsoft.com/office/officeart/2005/8/layout/default"/>
    <dgm:cxn modelId="{12022034-BCA2-41C7-A31E-CDCDCAED6E36}" type="presParOf" srcId="{8AD09D67-35CB-4656-978D-98B4645747BD}" destId="{2D431B78-7AD4-412E-B536-90BC72083812}" srcOrd="2" destOrd="0" presId="urn:microsoft.com/office/officeart/2005/8/layout/default"/>
    <dgm:cxn modelId="{4BE9E29E-F79E-4484-A1FF-65D2C52F93B1}" type="presParOf" srcId="{8AD09D67-35CB-4656-978D-98B4645747BD}" destId="{C6EE896F-D2B4-40A1-B674-4EEA2E8886D8}" srcOrd="3" destOrd="0" presId="urn:microsoft.com/office/officeart/2005/8/layout/default"/>
    <dgm:cxn modelId="{0466F589-2291-45D2-9C42-4F603AD40567}" type="presParOf" srcId="{8AD09D67-35CB-4656-978D-98B4645747BD}" destId="{2C31D7B8-B627-4221-8E25-F67D9AEEEE9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AEB48D7-F895-4C89-9670-364AB2D9E2CA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BB360EE-2404-4BD6-B5F1-D7AD36EB8DC4}">
      <dgm:prSet/>
      <dgm:spPr/>
      <dgm:t>
        <a:bodyPr/>
        <a:lstStyle/>
        <a:p>
          <a:r>
            <a:rPr lang="uk-UA"/>
            <a:t>Членство в ЄС — складний, але стратегічно важливий процес</a:t>
          </a:r>
          <a:endParaRPr lang="en-US"/>
        </a:p>
      </dgm:t>
    </dgm:pt>
    <dgm:pt modelId="{7C525D96-9BC3-4A56-8F84-62F716842774}" type="parTrans" cxnId="{0B3CF2C2-9232-44D1-8E0D-D57BD1E02CD2}">
      <dgm:prSet/>
      <dgm:spPr/>
      <dgm:t>
        <a:bodyPr/>
        <a:lstStyle/>
        <a:p>
          <a:endParaRPr lang="en-US"/>
        </a:p>
      </dgm:t>
    </dgm:pt>
    <dgm:pt modelId="{03EC1CE7-FE24-4F12-A9C0-5828562F3F1C}" type="sibTrans" cxnId="{0B3CF2C2-9232-44D1-8E0D-D57BD1E02CD2}">
      <dgm:prSet/>
      <dgm:spPr/>
      <dgm:t>
        <a:bodyPr/>
        <a:lstStyle/>
        <a:p>
          <a:endParaRPr lang="en-US"/>
        </a:p>
      </dgm:t>
    </dgm:pt>
    <dgm:pt modelId="{6012472B-04E9-406C-99DA-084A398241EC}">
      <dgm:prSet/>
      <dgm:spPr/>
      <dgm:t>
        <a:bodyPr/>
        <a:lstStyle/>
        <a:p>
          <a:r>
            <a:rPr lang="uk-UA"/>
            <a:t>Компетенції ЄС забезпечують баланс між інтеграцією та суверенітетом</a:t>
          </a:r>
          <a:endParaRPr lang="en-US"/>
        </a:p>
      </dgm:t>
    </dgm:pt>
    <dgm:pt modelId="{E8EB07C8-A324-476C-BEAE-97DA1969E4DC}" type="parTrans" cxnId="{5DE88499-B913-49FE-8621-10CD560D7629}">
      <dgm:prSet/>
      <dgm:spPr/>
      <dgm:t>
        <a:bodyPr/>
        <a:lstStyle/>
        <a:p>
          <a:endParaRPr lang="en-US"/>
        </a:p>
      </dgm:t>
    </dgm:pt>
    <dgm:pt modelId="{AA397121-4B45-4AF8-926F-BF35792F697D}" type="sibTrans" cxnId="{5DE88499-B913-49FE-8621-10CD560D7629}">
      <dgm:prSet/>
      <dgm:spPr/>
      <dgm:t>
        <a:bodyPr/>
        <a:lstStyle/>
        <a:p>
          <a:endParaRPr lang="en-US"/>
        </a:p>
      </dgm:t>
    </dgm:pt>
    <dgm:pt modelId="{A3FFBEC2-2150-4389-9D9F-ACC45A104494}">
      <dgm:prSet/>
      <dgm:spPr/>
      <dgm:t>
        <a:bodyPr/>
        <a:lstStyle/>
        <a:p>
          <a:r>
            <a:rPr lang="uk-UA"/>
            <a:t>ЄС є унікальною моделлю міжнародного співробітництва</a:t>
          </a:r>
          <a:endParaRPr lang="en-US"/>
        </a:p>
      </dgm:t>
    </dgm:pt>
    <dgm:pt modelId="{0EF99634-AFE4-435F-A577-DFC3A0A6758D}" type="parTrans" cxnId="{B62D4BB5-C66C-41AE-B17D-99CA894B6387}">
      <dgm:prSet/>
      <dgm:spPr/>
      <dgm:t>
        <a:bodyPr/>
        <a:lstStyle/>
        <a:p>
          <a:endParaRPr lang="en-US"/>
        </a:p>
      </dgm:t>
    </dgm:pt>
    <dgm:pt modelId="{CA354C75-F6DA-4000-AC9E-EF30F1C28C97}" type="sibTrans" cxnId="{B62D4BB5-C66C-41AE-B17D-99CA894B6387}">
      <dgm:prSet/>
      <dgm:spPr/>
      <dgm:t>
        <a:bodyPr/>
        <a:lstStyle/>
        <a:p>
          <a:endParaRPr lang="en-US"/>
        </a:p>
      </dgm:t>
    </dgm:pt>
    <dgm:pt modelId="{A5483657-52F7-4538-A3FE-A87BBB2DC6C9}" type="pres">
      <dgm:prSet presAssocID="{1AEB48D7-F895-4C89-9670-364AB2D9E2CA}" presName="Name0" presStyleCnt="0">
        <dgm:presLayoutVars>
          <dgm:dir/>
          <dgm:animLvl val="lvl"/>
          <dgm:resizeHandles val="exact"/>
        </dgm:presLayoutVars>
      </dgm:prSet>
      <dgm:spPr/>
    </dgm:pt>
    <dgm:pt modelId="{94D91293-1C75-4678-B7BA-59FF2DD9C2ED}" type="pres">
      <dgm:prSet presAssocID="{A3FFBEC2-2150-4389-9D9F-ACC45A104494}" presName="boxAndChildren" presStyleCnt="0"/>
      <dgm:spPr/>
    </dgm:pt>
    <dgm:pt modelId="{98B14D5F-1BE8-4674-B7C1-70350AA9CF4E}" type="pres">
      <dgm:prSet presAssocID="{A3FFBEC2-2150-4389-9D9F-ACC45A104494}" presName="parentTextBox" presStyleLbl="node1" presStyleIdx="0" presStyleCnt="3"/>
      <dgm:spPr/>
    </dgm:pt>
    <dgm:pt modelId="{79E7DAD5-2471-4B07-BE2B-71DC376FF5A2}" type="pres">
      <dgm:prSet presAssocID="{AA397121-4B45-4AF8-926F-BF35792F697D}" presName="sp" presStyleCnt="0"/>
      <dgm:spPr/>
    </dgm:pt>
    <dgm:pt modelId="{0DC14D3D-07AA-4F48-B954-6DD88B7315F9}" type="pres">
      <dgm:prSet presAssocID="{6012472B-04E9-406C-99DA-084A398241EC}" presName="arrowAndChildren" presStyleCnt="0"/>
      <dgm:spPr/>
    </dgm:pt>
    <dgm:pt modelId="{FEA2343F-E968-419E-87A9-44AFCB4B1F82}" type="pres">
      <dgm:prSet presAssocID="{6012472B-04E9-406C-99DA-084A398241EC}" presName="parentTextArrow" presStyleLbl="node1" presStyleIdx="1" presStyleCnt="3"/>
      <dgm:spPr/>
    </dgm:pt>
    <dgm:pt modelId="{BD192608-EE81-4CC7-8B37-C4E9A0B5E94B}" type="pres">
      <dgm:prSet presAssocID="{03EC1CE7-FE24-4F12-A9C0-5828562F3F1C}" presName="sp" presStyleCnt="0"/>
      <dgm:spPr/>
    </dgm:pt>
    <dgm:pt modelId="{2296F722-AEF3-4747-9C43-86125C55DACF}" type="pres">
      <dgm:prSet presAssocID="{2BB360EE-2404-4BD6-B5F1-D7AD36EB8DC4}" presName="arrowAndChildren" presStyleCnt="0"/>
      <dgm:spPr/>
    </dgm:pt>
    <dgm:pt modelId="{17BB54CA-4479-4BFA-85C9-E6D4F06FA68D}" type="pres">
      <dgm:prSet presAssocID="{2BB360EE-2404-4BD6-B5F1-D7AD36EB8DC4}" presName="parentTextArrow" presStyleLbl="node1" presStyleIdx="2" presStyleCnt="3"/>
      <dgm:spPr/>
    </dgm:pt>
  </dgm:ptLst>
  <dgm:cxnLst>
    <dgm:cxn modelId="{82DC2E5A-8F6F-49D0-B997-EC4FD8489913}" type="presOf" srcId="{2BB360EE-2404-4BD6-B5F1-D7AD36EB8DC4}" destId="{17BB54CA-4479-4BFA-85C9-E6D4F06FA68D}" srcOrd="0" destOrd="0" presId="urn:microsoft.com/office/officeart/2005/8/layout/process4"/>
    <dgm:cxn modelId="{252F0982-1262-48A5-A8BB-73B18CF5F4AE}" type="presOf" srcId="{1AEB48D7-F895-4C89-9670-364AB2D9E2CA}" destId="{A5483657-52F7-4538-A3FE-A87BBB2DC6C9}" srcOrd="0" destOrd="0" presId="urn:microsoft.com/office/officeart/2005/8/layout/process4"/>
    <dgm:cxn modelId="{5DE88499-B913-49FE-8621-10CD560D7629}" srcId="{1AEB48D7-F895-4C89-9670-364AB2D9E2CA}" destId="{6012472B-04E9-406C-99DA-084A398241EC}" srcOrd="1" destOrd="0" parTransId="{E8EB07C8-A324-476C-BEAE-97DA1969E4DC}" sibTransId="{AA397121-4B45-4AF8-926F-BF35792F697D}"/>
    <dgm:cxn modelId="{EFE8AEB0-7AEA-4DA4-BE25-5BCE3AEE46A5}" type="presOf" srcId="{A3FFBEC2-2150-4389-9D9F-ACC45A104494}" destId="{98B14D5F-1BE8-4674-B7C1-70350AA9CF4E}" srcOrd="0" destOrd="0" presId="urn:microsoft.com/office/officeart/2005/8/layout/process4"/>
    <dgm:cxn modelId="{B62D4BB5-C66C-41AE-B17D-99CA894B6387}" srcId="{1AEB48D7-F895-4C89-9670-364AB2D9E2CA}" destId="{A3FFBEC2-2150-4389-9D9F-ACC45A104494}" srcOrd="2" destOrd="0" parTransId="{0EF99634-AFE4-435F-A577-DFC3A0A6758D}" sibTransId="{CA354C75-F6DA-4000-AC9E-EF30F1C28C97}"/>
    <dgm:cxn modelId="{0B3CF2C2-9232-44D1-8E0D-D57BD1E02CD2}" srcId="{1AEB48D7-F895-4C89-9670-364AB2D9E2CA}" destId="{2BB360EE-2404-4BD6-B5F1-D7AD36EB8DC4}" srcOrd="0" destOrd="0" parTransId="{7C525D96-9BC3-4A56-8F84-62F716842774}" sibTransId="{03EC1CE7-FE24-4F12-A9C0-5828562F3F1C}"/>
    <dgm:cxn modelId="{AF54B1E2-58FA-472C-8624-522086B174B2}" type="presOf" srcId="{6012472B-04E9-406C-99DA-084A398241EC}" destId="{FEA2343F-E968-419E-87A9-44AFCB4B1F82}" srcOrd="0" destOrd="0" presId="urn:microsoft.com/office/officeart/2005/8/layout/process4"/>
    <dgm:cxn modelId="{AA6EBD44-C690-477B-8ADE-0CC2503178AB}" type="presParOf" srcId="{A5483657-52F7-4538-A3FE-A87BBB2DC6C9}" destId="{94D91293-1C75-4678-B7BA-59FF2DD9C2ED}" srcOrd="0" destOrd="0" presId="urn:microsoft.com/office/officeart/2005/8/layout/process4"/>
    <dgm:cxn modelId="{BF7058A4-B7D9-40EC-9D85-3359C88A75C0}" type="presParOf" srcId="{94D91293-1C75-4678-B7BA-59FF2DD9C2ED}" destId="{98B14D5F-1BE8-4674-B7C1-70350AA9CF4E}" srcOrd="0" destOrd="0" presId="urn:microsoft.com/office/officeart/2005/8/layout/process4"/>
    <dgm:cxn modelId="{AF7214F8-239C-41FA-AAA7-61221F8A1B09}" type="presParOf" srcId="{A5483657-52F7-4538-A3FE-A87BBB2DC6C9}" destId="{79E7DAD5-2471-4B07-BE2B-71DC376FF5A2}" srcOrd="1" destOrd="0" presId="urn:microsoft.com/office/officeart/2005/8/layout/process4"/>
    <dgm:cxn modelId="{B023B1D8-AFB9-448F-902B-AFA6528BC180}" type="presParOf" srcId="{A5483657-52F7-4538-A3FE-A87BBB2DC6C9}" destId="{0DC14D3D-07AA-4F48-B954-6DD88B7315F9}" srcOrd="2" destOrd="0" presId="urn:microsoft.com/office/officeart/2005/8/layout/process4"/>
    <dgm:cxn modelId="{F7C73106-38B2-425A-89BA-23F3CC9CFB42}" type="presParOf" srcId="{0DC14D3D-07AA-4F48-B954-6DD88B7315F9}" destId="{FEA2343F-E968-419E-87A9-44AFCB4B1F82}" srcOrd="0" destOrd="0" presId="urn:microsoft.com/office/officeart/2005/8/layout/process4"/>
    <dgm:cxn modelId="{16A7D57D-8284-4E5D-B249-EF23B31B3E5E}" type="presParOf" srcId="{A5483657-52F7-4538-A3FE-A87BBB2DC6C9}" destId="{BD192608-EE81-4CC7-8B37-C4E9A0B5E94B}" srcOrd="3" destOrd="0" presId="urn:microsoft.com/office/officeart/2005/8/layout/process4"/>
    <dgm:cxn modelId="{250FC7B6-CFF5-446A-906C-6F0038F07543}" type="presParOf" srcId="{A5483657-52F7-4538-A3FE-A87BBB2DC6C9}" destId="{2296F722-AEF3-4747-9C43-86125C55DACF}" srcOrd="4" destOrd="0" presId="urn:microsoft.com/office/officeart/2005/8/layout/process4"/>
    <dgm:cxn modelId="{419CD86A-C96E-43D5-BDE0-E8830BF5BA71}" type="presParOf" srcId="{2296F722-AEF3-4747-9C43-86125C55DACF}" destId="{17BB54CA-4479-4BFA-85C9-E6D4F06FA68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B5361A-FAE2-438E-B9CA-F0637749A16B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4924C072-7D25-46ED-BC2A-0BB1335BBA6E}">
      <dgm:prSet/>
      <dgm:spPr/>
      <dgm:t>
        <a:bodyPr/>
        <a:lstStyle/>
        <a:p>
          <a:r>
            <a:rPr lang="en-US"/>
            <a:t>Гідність</a:t>
          </a:r>
        </a:p>
      </dgm:t>
    </dgm:pt>
    <dgm:pt modelId="{764D9183-8C4C-4D86-B175-E40C572358A3}" type="parTrans" cxnId="{6DB8EDC9-D8BE-404D-8286-3CCFA205367B}">
      <dgm:prSet/>
      <dgm:spPr/>
      <dgm:t>
        <a:bodyPr/>
        <a:lstStyle/>
        <a:p>
          <a:endParaRPr lang="en-US"/>
        </a:p>
      </dgm:t>
    </dgm:pt>
    <dgm:pt modelId="{401E03E5-4AF9-4BE7-B8F2-C382E7C5401D}" type="sibTrans" cxnId="{6DB8EDC9-D8BE-404D-8286-3CCFA205367B}">
      <dgm:prSet/>
      <dgm:spPr/>
      <dgm:t>
        <a:bodyPr/>
        <a:lstStyle/>
        <a:p>
          <a:endParaRPr lang="en-US"/>
        </a:p>
      </dgm:t>
    </dgm:pt>
    <dgm:pt modelId="{DC2C422D-7DB5-4F98-BBE0-594A124EFF34}">
      <dgm:prSet/>
      <dgm:spPr/>
      <dgm:t>
        <a:bodyPr/>
        <a:lstStyle/>
        <a:p>
          <a:r>
            <a:rPr lang="en-US"/>
            <a:t>Демократія</a:t>
          </a:r>
        </a:p>
      </dgm:t>
    </dgm:pt>
    <dgm:pt modelId="{F32F14FB-25A9-4ADA-BA8A-622D66776487}" type="parTrans" cxnId="{0D354281-A0FC-4ECB-B347-976CD03DAA91}">
      <dgm:prSet/>
      <dgm:spPr/>
      <dgm:t>
        <a:bodyPr/>
        <a:lstStyle/>
        <a:p>
          <a:endParaRPr lang="en-US"/>
        </a:p>
      </dgm:t>
    </dgm:pt>
    <dgm:pt modelId="{B3D8F9C0-2F70-4D05-882B-F60784929ED8}" type="sibTrans" cxnId="{0D354281-A0FC-4ECB-B347-976CD03DAA91}">
      <dgm:prSet/>
      <dgm:spPr/>
      <dgm:t>
        <a:bodyPr/>
        <a:lstStyle/>
        <a:p>
          <a:endParaRPr lang="en-US"/>
        </a:p>
      </dgm:t>
    </dgm:pt>
    <dgm:pt modelId="{2A210ED6-885B-4646-8FCA-4F7357E4EE3E}">
      <dgm:prSet/>
      <dgm:spPr/>
      <dgm:t>
        <a:bodyPr/>
        <a:lstStyle/>
        <a:p>
          <a:r>
            <a:rPr lang="en-US"/>
            <a:t>Верховенство права</a:t>
          </a:r>
        </a:p>
      </dgm:t>
    </dgm:pt>
    <dgm:pt modelId="{2A6A9B04-45A3-4E76-A2D8-4C29421254A4}" type="parTrans" cxnId="{4E57D28F-429D-4D05-BDB7-2207870C48A2}">
      <dgm:prSet/>
      <dgm:spPr/>
      <dgm:t>
        <a:bodyPr/>
        <a:lstStyle/>
        <a:p>
          <a:endParaRPr lang="en-US"/>
        </a:p>
      </dgm:t>
    </dgm:pt>
    <dgm:pt modelId="{A2706F3B-1D1A-4CDF-ABFE-DF7E3643764A}" type="sibTrans" cxnId="{4E57D28F-429D-4D05-BDB7-2207870C48A2}">
      <dgm:prSet/>
      <dgm:spPr/>
      <dgm:t>
        <a:bodyPr/>
        <a:lstStyle/>
        <a:p>
          <a:endParaRPr lang="en-US"/>
        </a:p>
      </dgm:t>
    </dgm:pt>
    <dgm:pt modelId="{89EDE7EA-3B52-43ED-832C-74405EFC8E3C}">
      <dgm:prSet/>
      <dgm:spPr/>
      <dgm:t>
        <a:bodyPr/>
        <a:lstStyle/>
        <a:p>
          <a:r>
            <a:rPr lang="en-US"/>
            <a:t>Права людини</a:t>
          </a:r>
        </a:p>
      </dgm:t>
    </dgm:pt>
    <dgm:pt modelId="{E6708BD5-F363-405D-88F3-B0487DA9E253}" type="parTrans" cxnId="{101422B2-9C44-4E10-B7FB-789121C10414}">
      <dgm:prSet/>
      <dgm:spPr/>
      <dgm:t>
        <a:bodyPr/>
        <a:lstStyle/>
        <a:p>
          <a:endParaRPr lang="en-US"/>
        </a:p>
      </dgm:t>
    </dgm:pt>
    <dgm:pt modelId="{7E005EF7-750D-4B15-A51F-3E506B17B91C}" type="sibTrans" cxnId="{101422B2-9C44-4E10-B7FB-789121C10414}">
      <dgm:prSet/>
      <dgm:spPr/>
      <dgm:t>
        <a:bodyPr/>
        <a:lstStyle/>
        <a:p>
          <a:endParaRPr lang="en-US"/>
        </a:p>
      </dgm:t>
    </dgm:pt>
    <dgm:pt modelId="{7F0F10A9-C74D-42F7-8972-31FDB36EDE75}" type="pres">
      <dgm:prSet presAssocID="{7EB5361A-FAE2-438E-B9CA-F0637749A16B}" presName="matrix" presStyleCnt="0">
        <dgm:presLayoutVars>
          <dgm:chMax val="1"/>
          <dgm:dir/>
          <dgm:resizeHandles val="exact"/>
        </dgm:presLayoutVars>
      </dgm:prSet>
      <dgm:spPr/>
    </dgm:pt>
    <dgm:pt modelId="{29B50706-A26F-4B01-A761-549F9BA5A2AB}" type="pres">
      <dgm:prSet presAssocID="{7EB5361A-FAE2-438E-B9CA-F0637749A16B}" presName="diamond" presStyleLbl="bgShp" presStyleIdx="0" presStyleCnt="1"/>
      <dgm:spPr/>
    </dgm:pt>
    <dgm:pt modelId="{6EEBB1FA-5E2B-49FD-B1D8-D5A2F4F06428}" type="pres">
      <dgm:prSet presAssocID="{7EB5361A-FAE2-438E-B9CA-F0637749A16B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6A59935-D778-454E-B374-2BEF329D20F6}" type="pres">
      <dgm:prSet presAssocID="{7EB5361A-FAE2-438E-B9CA-F0637749A16B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4D73B5B5-B3EB-4D29-805E-3BBB8662D1A3}" type="pres">
      <dgm:prSet presAssocID="{7EB5361A-FAE2-438E-B9CA-F0637749A16B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3D51B21-9795-4AB6-8BA8-F80E41B3855D}" type="pres">
      <dgm:prSet presAssocID="{7EB5361A-FAE2-438E-B9CA-F0637749A16B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D354281-A0FC-4ECB-B347-976CD03DAA91}" srcId="{7EB5361A-FAE2-438E-B9CA-F0637749A16B}" destId="{DC2C422D-7DB5-4F98-BBE0-594A124EFF34}" srcOrd="1" destOrd="0" parTransId="{F32F14FB-25A9-4ADA-BA8A-622D66776487}" sibTransId="{B3D8F9C0-2F70-4D05-882B-F60784929ED8}"/>
    <dgm:cxn modelId="{C8F86582-472C-4C1D-8259-777D877140A2}" type="presOf" srcId="{7EB5361A-FAE2-438E-B9CA-F0637749A16B}" destId="{7F0F10A9-C74D-42F7-8972-31FDB36EDE75}" srcOrd="0" destOrd="0" presId="urn:microsoft.com/office/officeart/2005/8/layout/matrix3"/>
    <dgm:cxn modelId="{4E57D28F-429D-4D05-BDB7-2207870C48A2}" srcId="{7EB5361A-FAE2-438E-B9CA-F0637749A16B}" destId="{2A210ED6-885B-4646-8FCA-4F7357E4EE3E}" srcOrd="2" destOrd="0" parTransId="{2A6A9B04-45A3-4E76-A2D8-4C29421254A4}" sibTransId="{A2706F3B-1D1A-4CDF-ABFE-DF7E3643764A}"/>
    <dgm:cxn modelId="{F4CBEA94-B670-4BB2-B34A-6E44338BF68D}" type="presOf" srcId="{4924C072-7D25-46ED-BC2A-0BB1335BBA6E}" destId="{6EEBB1FA-5E2B-49FD-B1D8-D5A2F4F06428}" srcOrd="0" destOrd="0" presId="urn:microsoft.com/office/officeart/2005/8/layout/matrix3"/>
    <dgm:cxn modelId="{35AF9FB1-1129-442E-A3C6-6AF024307112}" type="presOf" srcId="{DC2C422D-7DB5-4F98-BBE0-594A124EFF34}" destId="{16A59935-D778-454E-B374-2BEF329D20F6}" srcOrd="0" destOrd="0" presId="urn:microsoft.com/office/officeart/2005/8/layout/matrix3"/>
    <dgm:cxn modelId="{101422B2-9C44-4E10-B7FB-789121C10414}" srcId="{7EB5361A-FAE2-438E-B9CA-F0637749A16B}" destId="{89EDE7EA-3B52-43ED-832C-74405EFC8E3C}" srcOrd="3" destOrd="0" parTransId="{E6708BD5-F363-405D-88F3-B0487DA9E253}" sibTransId="{7E005EF7-750D-4B15-A51F-3E506B17B91C}"/>
    <dgm:cxn modelId="{6DB8EDC9-D8BE-404D-8286-3CCFA205367B}" srcId="{7EB5361A-FAE2-438E-B9CA-F0637749A16B}" destId="{4924C072-7D25-46ED-BC2A-0BB1335BBA6E}" srcOrd="0" destOrd="0" parTransId="{764D9183-8C4C-4D86-B175-E40C572358A3}" sibTransId="{401E03E5-4AF9-4BE7-B8F2-C382E7C5401D}"/>
    <dgm:cxn modelId="{4C31C2E5-ED1A-447F-ABF5-5C539498DF9C}" type="presOf" srcId="{89EDE7EA-3B52-43ED-832C-74405EFC8E3C}" destId="{43D51B21-9795-4AB6-8BA8-F80E41B3855D}" srcOrd="0" destOrd="0" presId="urn:microsoft.com/office/officeart/2005/8/layout/matrix3"/>
    <dgm:cxn modelId="{9FC4EDFE-8DD1-4514-9FD3-5C7A0DF243DC}" type="presOf" srcId="{2A210ED6-885B-4646-8FCA-4F7357E4EE3E}" destId="{4D73B5B5-B3EB-4D29-805E-3BBB8662D1A3}" srcOrd="0" destOrd="0" presId="urn:microsoft.com/office/officeart/2005/8/layout/matrix3"/>
    <dgm:cxn modelId="{194E965E-2E1F-4A1F-A28A-16E164BE0DE6}" type="presParOf" srcId="{7F0F10A9-C74D-42F7-8972-31FDB36EDE75}" destId="{29B50706-A26F-4B01-A761-549F9BA5A2AB}" srcOrd="0" destOrd="0" presId="urn:microsoft.com/office/officeart/2005/8/layout/matrix3"/>
    <dgm:cxn modelId="{45ACDF48-3DB1-4CC0-BE35-35402B6412B1}" type="presParOf" srcId="{7F0F10A9-C74D-42F7-8972-31FDB36EDE75}" destId="{6EEBB1FA-5E2B-49FD-B1D8-D5A2F4F06428}" srcOrd="1" destOrd="0" presId="urn:microsoft.com/office/officeart/2005/8/layout/matrix3"/>
    <dgm:cxn modelId="{2FD8FBAC-8640-41DE-89E7-B4040AAED322}" type="presParOf" srcId="{7F0F10A9-C74D-42F7-8972-31FDB36EDE75}" destId="{16A59935-D778-454E-B374-2BEF329D20F6}" srcOrd="2" destOrd="0" presId="urn:microsoft.com/office/officeart/2005/8/layout/matrix3"/>
    <dgm:cxn modelId="{A1F2C4A4-5FCD-4529-A7ED-A798BC9E68C0}" type="presParOf" srcId="{7F0F10A9-C74D-42F7-8972-31FDB36EDE75}" destId="{4D73B5B5-B3EB-4D29-805E-3BBB8662D1A3}" srcOrd="3" destOrd="0" presId="urn:microsoft.com/office/officeart/2005/8/layout/matrix3"/>
    <dgm:cxn modelId="{E9AC9365-DD00-4962-A688-8429E8D0A27D}" type="presParOf" srcId="{7F0F10A9-C74D-42F7-8972-31FDB36EDE75}" destId="{43D51B21-9795-4AB6-8BA8-F80E41B3855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17D755A-E041-4024-8224-7C70561C7C80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B4DAE2C-513D-4612-979B-73406593E935}">
      <dgm:prSet/>
      <dgm:spPr/>
      <dgm:t>
        <a:bodyPr/>
        <a:lstStyle/>
        <a:p>
          <a:r>
            <a:rPr lang="en-US"/>
            <a:t>27 держав-членів</a:t>
          </a:r>
        </a:p>
      </dgm:t>
    </dgm:pt>
    <dgm:pt modelId="{09945D42-AA1C-4BAD-A221-95A82CF6527D}" type="parTrans" cxnId="{40B97F6A-1D08-4A4F-B0C5-E43846CB4789}">
      <dgm:prSet/>
      <dgm:spPr/>
      <dgm:t>
        <a:bodyPr/>
        <a:lstStyle/>
        <a:p>
          <a:endParaRPr lang="en-US"/>
        </a:p>
      </dgm:t>
    </dgm:pt>
    <dgm:pt modelId="{E9148DCF-5DBE-41B4-ACCA-126B20549B87}" type="sibTrans" cxnId="{40B97F6A-1D08-4A4F-B0C5-E43846CB4789}">
      <dgm:prSet/>
      <dgm:spPr/>
      <dgm:t>
        <a:bodyPr/>
        <a:lstStyle/>
        <a:p>
          <a:endParaRPr lang="en-US"/>
        </a:p>
      </dgm:t>
    </dgm:pt>
    <dgm:pt modelId="{6DD4AD7F-943C-4AA3-AD15-5A21DFECDF63}">
      <dgm:prSet/>
      <dgm:spPr/>
      <dgm:t>
        <a:bodyPr/>
        <a:lstStyle/>
        <a:p>
          <a:r>
            <a:rPr lang="en-US"/>
            <a:t>Рівність та солідарність</a:t>
          </a:r>
        </a:p>
      </dgm:t>
    </dgm:pt>
    <dgm:pt modelId="{FF57D4F9-0573-49C8-B79A-EAB56DF06775}" type="parTrans" cxnId="{72AC8999-4A9D-4322-BB52-0D45D9115FA8}">
      <dgm:prSet/>
      <dgm:spPr/>
      <dgm:t>
        <a:bodyPr/>
        <a:lstStyle/>
        <a:p>
          <a:endParaRPr lang="en-US"/>
        </a:p>
      </dgm:t>
    </dgm:pt>
    <dgm:pt modelId="{603D7D7D-F805-4E27-9F8D-A32C5ADB98B2}" type="sibTrans" cxnId="{72AC8999-4A9D-4322-BB52-0D45D9115FA8}">
      <dgm:prSet/>
      <dgm:spPr/>
      <dgm:t>
        <a:bodyPr/>
        <a:lstStyle/>
        <a:p>
          <a:endParaRPr lang="en-US"/>
        </a:p>
      </dgm:t>
    </dgm:pt>
    <dgm:pt modelId="{6D4ED5B3-85F2-477D-A688-65BCE1A637BE}" type="pres">
      <dgm:prSet presAssocID="{B17D755A-E041-4024-8224-7C70561C7C80}" presName="linear" presStyleCnt="0">
        <dgm:presLayoutVars>
          <dgm:animLvl val="lvl"/>
          <dgm:resizeHandles val="exact"/>
        </dgm:presLayoutVars>
      </dgm:prSet>
      <dgm:spPr/>
    </dgm:pt>
    <dgm:pt modelId="{52CD505F-4D43-4ECA-BEC2-3C26E1EC10DD}" type="pres">
      <dgm:prSet presAssocID="{9B4DAE2C-513D-4612-979B-73406593E93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8C41BEC-9B96-4838-ADE6-475BD7A10F62}" type="pres">
      <dgm:prSet presAssocID="{E9148DCF-5DBE-41B4-ACCA-126B20549B87}" presName="spacer" presStyleCnt="0"/>
      <dgm:spPr/>
    </dgm:pt>
    <dgm:pt modelId="{4F1301B3-1CD5-496C-95E0-595E3577889B}" type="pres">
      <dgm:prSet presAssocID="{6DD4AD7F-943C-4AA3-AD15-5A21DFECDF6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C91A418-5887-41F2-868F-7F327F4ED77E}" type="presOf" srcId="{9B4DAE2C-513D-4612-979B-73406593E935}" destId="{52CD505F-4D43-4ECA-BEC2-3C26E1EC10DD}" srcOrd="0" destOrd="0" presId="urn:microsoft.com/office/officeart/2005/8/layout/vList2"/>
    <dgm:cxn modelId="{2FEB0F3F-4208-429E-B6F4-0C92F91D5454}" type="presOf" srcId="{B17D755A-E041-4024-8224-7C70561C7C80}" destId="{6D4ED5B3-85F2-477D-A688-65BCE1A637BE}" srcOrd="0" destOrd="0" presId="urn:microsoft.com/office/officeart/2005/8/layout/vList2"/>
    <dgm:cxn modelId="{40B97F6A-1D08-4A4F-B0C5-E43846CB4789}" srcId="{B17D755A-E041-4024-8224-7C70561C7C80}" destId="{9B4DAE2C-513D-4612-979B-73406593E935}" srcOrd="0" destOrd="0" parTransId="{09945D42-AA1C-4BAD-A221-95A82CF6527D}" sibTransId="{E9148DCF-5DBE-41B4-ACCA-126B20549B87}"/>
    <dgm:cxn modelId="{72AC8999-4A9D-4322-BB52-0D45D9115FA8}" srcId="{B17D755A-E041-4024-8224-7C70561C7C80}" destId="{6DD4AD7F-943C-4AA3-AD15-5A21DFECDF63}" srcOrd="1" destOrd="0" parTransId="{FF57D4F9-0573-49C8-B79A-EAB56DF06775}" sibTransId="{603D7D7D-F805-4E27-9F8D-A32C5ADB98B2}"/>
    <dgm:cxn modelId="{C6570CB9-55EF-4570-B3C2-7B46198EC3FF}" type="presOf" srcId="{6DD4AD7F-943C-4AA3-AD15-5A21DFECDF63}" destId="{4F1301B3-1CD5-496C-95E0-595E3577889B}" srcOrd="0" destOrd="0" presId="urn:microsoft.com/office/officeart/2005/8/layout/vList2"/>
    <dgm:cxn modelId="{FF8AC21C-46CB-4428-AA48-214BB38D1232}" type="presParOf" srcId="{6D4ED5B3-85F2-477D-A688-65BCE1A637BE}" destId="{52CD505F-4D43-4ECA-BEC2-3C26E1EC10DD}" srcOrd="0" destOrd="0" presId="urn:microsoft.com/office/officeart/2005/8/layout/vList2"/>
    <dgm:cxn modelId="{17E4807B-32C9-483E-96CF-14147D600615}" type="presParOf" srcId="{6D4ED5B3-85F2-477D-A688-65BCE1A637BE}" destId="{18C41BEC-9B96-4838-ADE6-475BD7A10F62}" srcOrd="1" destOrd="0" presId="urn:microsoft.com/office/officeart/2005/8/layout/vList2"/>
    <dgm:cxn modelId="{3B781AF8-2816-4506-892D-8ABFD1286077}" type="presParOf" srcId="{6D4ED5B3-85F2-477D-A688-65BCE1A637BE}" destId="{4F1301B3-1CD5-496C-95E0-595E3577889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8B9A66E-38CC-4E64-950A-D29231A9D5C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F78838D-0525-4C61-9D4A-8A7201874C3A}">
      <dgm:prSet/>
      <dgm:spPr/>
      <dgm:t>
        <a:bodyPr/>
        <a:lstStyle/>
        <a:p>
          <a:r>
            <a:rPr lang="ru-RU"/>
            <a:t>участь у спільних політиках</a:t>
          </a:r>
          <a:endParaRPr lang="en-US"/>
        </a:p>
      </dgm:t>
    </dgm:pt>
    <dgm:pt modelId="{88841402-EB1E-4375-A883-C1B9DF8543C3}" type="parTrans" cxnId="{15254E79-78D6-4921-B518-D05494ED9077}">
      <dgm:prSet/>
      <dgm:spPr/>
      <dgm:t>
        <a:bodyPr/>
        <a:lstStyle/>
        <a:p>
          <a:endParaRPr lang="en-US"/>
        </a:p>
      </dgm:t>
    </dgm:pt>
    <dgm:pt modelId="{95329A58-AF74-416D-A3EE-FAE2E0A12201}" type="sibTrans" cxnId="{15254E79-78D6-4921-B518-D05494ED9077}">
      <dgm:prSet/>
      <dgm:spPr/>
      <dgm:t>
        <a:bodyPr/>
        <a:lstStyle/>
        <a:p>
          <a:endParaRPr lang="en-US"/>
        </a:p>
      </dgm:t>
    </dgm:pt>
    <dgm:pt modelId="{FE7B2E06-8724-45DB-940D-7040A71B88AC}">
      <dgm:prSet/>
      <dgm:spPr/>
      <dgm:t>
        <a:bodyPr/>
        <a:lstStyle/>
        <a:p>
          <a:r>
            <a:rPr lang="ru-RU"/>
            <a:t>обов’язковість права ЄС</a:t>
          </a:r>
          <a:endParaRPr lang="en-US"/>
        </a:p>
      </dgm:t>
    </dgm:pt>
    <dgm:pt modelId="{40ADA1E9-B49C-4CAA-A3F6-7D16A321A970}" type="parTrans" cxnId="{A804B39A-FC71-437A-BD07-017C8C16F576}">
      <dgm:prSet/>
      <dgm:spPr/>
      <dgm:t>
        <a:bodyPr/>
        <a:lstStyle/>
        <a:p>
          <a:endParaRPr lang="en-US"/>
        </a:p>
      </dgm:t>
    </dgm:pt>
    <dgm:pt modelId="{2F1A1783-6D6E-40D7-A4A8-EC512D262E41}" type="sibTrans" cxnId="{A804B39A-FC71-437A-BD07-017C8C16F576}">
      <dgm:prSet/>
      <dgm:spPr/>
      <dgm:t>
        <a:bodyPr/>
        <a:lstStyle/>
        <a:p>
          <a:endParaRPr lang="en-US"/>
        </a:p>
      </dgm:t>
    </dgm:pt>
    <dgm:pt modelId="{2EC358E3-1396-4D43-8D90-24238D60E677}">
      <dgm:prSet/>
      <dgm:spPr/>
      <dgm:t>
        <a:bodyPr/>
        <a:lstStyle/>
        <a:p>
          <a:r>
            <a:rPr lang="ru-RU"/>
            <a:t>доступ до внутрішнього ринку</a:t>
          </a:r>
          <a:endParaRPr lang="en-US"/>
        </a:p>
      </dgm:t>
    </dgm:pt>
    <dgm:pt modelId="{B57699E8-B67A-48B8-BB47-832C2504297E}" type="parTrans" cxnId="{068CEFD5-98B7-44C7-AA3F-E8270B772BC8}">
      <dgm:prSet/>
      <dgm:spPr/>
      <dgm:t>
        <a:bodyPr/>
        <a:lstStyle/>
        <a:p>
          <a:endParaRPr lang="en-US"/>
        </a:p>
      </dgm:t>
    </dgm:pt>
    <dgm:pt modelId="{EE6EBA5B-3D40-4D11-A43F-43DEF1775DD5}" type="sibTrans" cxnId="{068CEFD5-98B7-44C7-AA3F-E8270B772BC8}">
      <dgm:prSet/>
      <dgm:spPr/>
      <dgm:t>
        <a:bodyPr/>
        <a:lstStyle/>
        <a:p>
          <a:endParaRPr lang="en-US"/>
        </a:p>
      </dgm:t>
    </dgm:pt>
    <dgm:pt modelId="{1F5D44E6-0CEC-43B1-A76A-290034192FB3}">
      <dgm:prSet/>
      <dgm:spPr/>
      <dgm:t>
        <a:bodyPr/>
        <a:lstStyle/>
        <a:p>
          <a:r>
            <a:rPr lang="ru-RU"/>
            <a:t>часткову передачу суверенних повноважень</a:t>
          </a:r>
          <a:endParaRPr lang="en-US"/>
        </a:p>
      </dgm:t>
    </dgm:pt>
    <dgm:pt modelId="{D9F85113-0F06-43C3-80E4-8E6D3C9C13EF}" type="parTrans" cxnId="{F19E595B-F8A1-435A-A429-E26B3B40FF46}">
      <dgm:prSet/>
      <dgm:spPr/>
      <dgm:t>
        <a:bodyPr/>
        <a:lstStyle/>
        <a:p>
          <a:endParaRPr lang="en-US"/>
        </a:p>
      </dgm:t>
    </dgm:pt>
    <dgm:pt modelId="{960E0792-FFA3-4B22-9DC0-80FF9145EEEF}" type="sibTrans" cxnId="{F19E595B-F8A1-435A-A429-E26B3B40FF46}">
      <dgm:prSet/>
      <dgm:spPr/>
      <dgm:t>
        <a:bodyPr/>
        <a:lstStyle/>
        <a:p>
          <a:endParaRPr lang="en-US"/>
        </a:p>
      </dgm:t>
    </dgm:pt>
    <dgm:pt modelId="{27AFE3BE-6247-46AF-85E2-F12228783CF7}" type="pres">
      <dgm:prSet presAssocID="{B8B9A66E-38CC-4E64-950A-D29231A9D5CE}" presName="linear" presStyleCnt="0">
        <dgm:presLayoutVars>
          <dgm:animLvl val="lvl"/>
          <dgm:resizeHandles val="exact"/>
        </dgm:presLayoutVars>
      </dgm:prSet>
      <dgm:spPr/>
    </dgm:pt>
    <dgm:pt modelId="{6A48F8CB-1CD8-4DAE-B90C-1D9FF85C4C9D}" type="pres">
      <dgm:prSet presAssocID="{5F78838D-0525-4C61-9D4A-8A7201874C3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7B43F31-B196-49ED-81E8-ED3B5937E79A}" type="pres">
      <dgm:prSet presAssocID="{95329A58-AF74-416D-A3EE-FAE2E0A12201}" presName="spacer" presStyleCnt="0"/>
      <dgm:spPr/>
    </dgm:pt>
    <dgm:pt modelId="{0FDBF655-16F0-4F85-9F71-63946DB4C960}" type="pres">
      <dgm:prSet presAssocID="{FE7B2E06-8724-45DB-940D-7040A71B88A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F044144-CF3C-4E84-AE8A-6306003E5100}" type="pres">
      <dgm:prSet presAssocID="{2F1A1783-6D6E-40D7-A4A8-EC512D262E41}" presName="spacer" presStyleCnt="0"/>
      <dgm:spPr/>
    </dgm:pt>
    <dgm:pt modelId="{B22F4D3F-2B96-4DBF-A65D-8DD033E2F06A}" type="pres">
      <dgm:prSet presAssocID="{2EC358E3-1396-4D43-8D90-24238D60E67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06F636F-2C6F-4639-8876-450CFE9C5F55}" type="pres">
      <dgm:prSet presAssocID="{EE6EBA5B-3D40-4D11-A43F-43DEF1775DD5}" presName="spacer" presStyleCnt="0"/>
      <dgm:spPr/>
    </dgm:pt>
    <dgm:pt modelId="{9498D9CD-7458-40BE-A215-A71BDB1F17B4}" type="pres">
      <dgm:prSet presAssocID="{1F5D44E6-0CEC-43B1-A76A-290034192FB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C106927-D97E-4EA2-8C90-56AE44919827}" type="presOf" srcId="{5F78838D-0525-4C61-9D4A-8A7201874C3A}" destId="{6A48F8CB-1CD8-4DAE-B90C-1D9FF85C4C9D}" srcOrd="0" destOrd="0" presId="urn:microsoft.com/office/officeart/2005/8/layout/vList2"/>
    <dgm:cxn modelId="{F19E595B-F8A1-435A-A429-E26B3B40FF46}" srcId="{B8B9A66E-38CC-4E64-950A-D29231A9D5CE}" destId="{1F5D44E6-0CEC-43B1-A76A-290034192FB3}" srcOrd="3" destOrd="0" parTransId="{D9F85113-0F06-43C3-80E4-8E6D3C9C13EF}" sibTransId="{960E0792-FFA3-4B22-9DC0-80FF9145EEEF}"/>
    <dgm:cxn modelId="{B958EB43-DBFD-4AE7-B285-58ADD9614902}" type="presOf" srcId="{FE7B2E06-8724-45DB-940D-7040A71B88AC}" destId="{0FDBF655-16F0-4F85-9F71-63946DB4C960}" srcOrd="0" destOrd="0" presId="urn:microsoft.com/office/officeart/2005/8/layout/vList2"/>
    <dgm:cxn modelId="{15254E79-78D6-4921-B518-D05494ED9077}" srcId="{B8B9A66E-38CC-4E64-950A-D29231A9D5CE}" destId="{5F78838D-0525-4C61-9D4A-8A7201874C3A}" srcOrd="0" destOrd="0" parTransId="{88841402-EB1E-4375-A883-C1B9DF8543C3}" sibTransId="{95329A58-AF74-416D-A3EE-FAE2E0A12201}"/>
    <dgm:cxn modelId="{A804B39A-FC71-437A-BD07-017C8C16F576}" srcId="{B8B9A66E-38CC-4E64-950A-D29231A9D5CE}" destId="{FE7B2E06-8724-45DB-940D-7040A71B88AC}" srcOrd="1" destOrd="0" parTransId="{40ADA1E9-B49C-4CAA-A3F6-7D16A321A970}" sibTransId="{2F1A1783-6D6E-40D7-A4A8-EC512D262E41}"/>
    <dgm:cxn modelId="{CBE07A9D-1483-4B0A-8377-EAE278845462}" type="presOf" srcId="{B8B9A66E-38CC-4E64-950A-D29231A9D5CE}" destId="{27AFE3BE-6247-46AF-85E2-F12228783CF7}" srcOrd="0" destOrd="0" presId="urn:microsoft.com/office/officeart/2005/8/layout/vList2"/>
    <dgm:cxn modelId="{0E2183BF-96DF-44C1-83BC-F3F5025E2F1D}" type="presOf" srcId="{1F5D44E6-0CEC-43B1-A76A-290034192FB3}" destId="{9498D9CD-7458-40BE-A215-A71BDB1F17B4}" srcOrd="0" destOrd="0" presId="urn:microsoft.com/office/officeart/2005/8/layout/vList2"/>
    <dgm:cxn modelId="{068CEFD5-98B7-44C7-AA3F-E8270B772BC8}" srcId="{B8B9A66E-38CC-4E64-950A-D29231A9D5CE}" destId="{2EC358E3-1396-4D43-8D90-24238D60E677}" srcOrd="2" destOrd="0" parTransId="{B57699E8-B67A-48B8-BB47-832C2504297E}" sibTransId="{EE6EBA5B-3D40-4D11-A43F-43DEF1775DD5}"/>
    <dgm:cxn modelId="{DFEE65E1-9E9F-4399-B252-84BB4B713C8D}" type="presOf" srcId="{2EC358E3-1396-4D43-8D90-24238D60E677}" destId="{B22F4D3F-2B96-4DBF-A65D-8DD033E2F06A}" srcOrd="0" destOrd="0" presId="urn:microsoft.com/office/officeart/2005/8/layout/vList2"/>
    <dgm:cxn modelId="{20A501AF-2E34-46E9-868E-A3C8FF815914}" type="presParOf" srcId="{27AFE3BE-6247-46AF-85E2-F12228783CF7}" destId="{6A48F8CB-1CD8-4DAE-B90C-1D9FF85C4C9D}" srcOrd="0" destOrd="0" presId="urn:microsoft.com/office/officeart/2005/8/layout/vList2"/>
    <dgm:cxn modelId="{41FFEE21-FF21-450A-9E7F-B5E95B29CA81}" type="presParOf" srcId="{27AFE3BE-6247-46AF-85E2-F12228783CF7}" destId="{77B43F31-B196-49ED-81E8-ED3B5937E79A}" srcOrd="1" destOrd="0" presId="urn:microsoft.com/office/officeart/2005/8/layout/vList2"/>
    <dgm:cxn modelId="{66D5018F-F376-4315-BF69-5DE1A579478A}" type="presParOf" srcId="{27AFE3BE-6247-46AF-85E2-F12228783CF7}" destId="{0FDBF655-16F0-4F85-9F71-63946DB4C960}" srcOrd="2" destOrd="0" presId="urn:microsoft.com/office/officeart/2005/8/layout/vList2"/>
    <dgm:cxn modelId="{839392ED-3D81-4593-9EF5-E599E623911D}" type="presParOf" srcId="{27AFE3BE-6247-46AF-85E2-F12228783CF7}" destId="{5F044144-CF3C-4E84-AE8A-6306003E5100}" srcOrd="3" destOrd="0" presId="urn:microsoft.com/office/officeart/2005/8/layout/vList2"/>
    <dgm:cxn modelId="{6C9B0250-FCF6-4F3E-9F5D-3E551822EC9F}" type="presParOf" srcId="{27AFE3BE-6247-46AF-85E2-F12228783CF7}" destId="{B22F4D3F-2B96-4DBF-A65D-8DD033E2F06A}" srcOrd="4" destOrd="0" presId="urn:microsoft.com/office/officeart/2005/8/layout/vList2"/>
    <dgm:cxn modelId="{BFE173E3-FE39-4BD8-93AF-FE079DAA8BE0}" type="presParOf" srcId="{27AFE3BE-6247-46AF-85E2-F12228783CF7}" destId="{106F636F-2C6F-4639-8876-450CFE9C5F55}" srcOrd="5" destOrd="0" presId="urn:microsoft.com/office/officeart/2005/8/layout/vList2"/>
    <dgm:cxn modelId="{F11B125D-2200-4649-93D1-92B9F87DF863}" type="presParOf" srcId="{27AFE3BE-6247-46AF-85E2-F12228783CF7}" destId="{9498D9CD-7458-40BE-A215-A71BDB1F17B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9AB8503-F5EB-426D-A218-04CF44715E8C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98385EB-0D98-485C-A077-326085B868A2}">
      <dgm:prSet/>
      <dgm:spPr/>
      <dgm:t>
        <a:bodyPr/>
        <a:lstStyle/>
        <a:p>
          <a:r>
            <a:rPr lang="ru-RU"/>
            <a:t>стабільні демократичні інститути</a:t>
          </a:r>
          <a:endParaRPr lang="en-US"/>
        </a:p>
      </dgm:t>
    </dgm:pt>
    <dgm:pt modelId="{1A161D85-0978-4BE0-921D-8F927907A16B}" type="parTrans" cxnId="{F834DBD0-B31A-4C7F-A841-80644FFDE9A4}">
      <dgm:prSet/>
      <dgm:spPr/>
      <dgm:t>
        <a:bodyPr/>
        <a:lstStyle/>
        <a:p>
          <a:endParaRPr lang="en-US"/>
        </a:p>
      </dgm:t>
    </dgm:pt>
    <dgm:pt modelId="{31AEEE78-F4C2-48BF-8940-93D1F90D0738}" type="sibTrans" cxnId="{F834DBD0-B31A-4C7F-A841-80644FFDE9A4}">
      <dgm:prSet/>
      <dgm:spPr/>
      <dgm:t>
        <a:bodyPr/>
        <a:lstStyle/>
        <a:p>
          <a:endParaRPr lang="en-US"/>
        </a:p>
      </dgm:t>
    </dgm:pt>
    <dgm:pt modelId="{4061DDDC-E1BE-4A0D-9B1A-9524F14AA251}">
      <dgm:prSet/>
      <dgm:spPr/>
      <dgm:t>
        <a:bodyPr/>
        <a:lstStyle/>
        <a:p>
          <a:r>
            <a:rPr lang="ru-RU"/>
            <a:t>ринкову економіку</a:t>
          </a:r>
          <a:endParaRPr lang="en-US"/>
        </a:p>
      </dgm:t>
    </dgm:pt>
    <dgm:pt modelId="{FC5C47CE-64BC-4EFF-85A0-33193ED74499}" type="parTrans" cxnId="{F3AF2062-1D3D-4774-B7C0-89D414E97429}">
      <dgm:prSet/>
      <dgm:spPr/>
      <dgm:t>
        <a:bodyPr/>
        <a:lstStyle/>
        <a:p>
          <a:endParaRPr lang="en-US"/>
        </a:p>
      </dgm:t>
    </dgm:pt>
    <dgm:pt modelId="{0A121AF4-3E8F-4A0A-B6A7-9CDA5C3AE8A7}" type="sibTrans" cxnId="{F3AF2062-1D3D-4774-B7C0-89D414E97429}">
      <dgm:prSet/>
      <dgm:spPr/>
      <dgm:t>
        <a:bodyPr/>
        <a:lstStyle/>
        <a:p>
          <a:endParaRPr lang="en-US"/>
        </a:p>
      </dgm:t>
    </dgm:pt>
    <dgm:pt modelId="{84192C6E-E6F0-44B5-A758-E902D1ADAE15}">
      <dgm:prSet/>
      <dgm:spPr/>
      <dgm:t>
        <a:bodyPr/>
        <a:lstStyle/>
        <a:p>
          <a:r>
            <a:rPr lang="ru-RU"/>
            <a:t>здатність виконувати право ЄС</a:t>
          </a:r>
          <a:endParaRPr lang="en-US"/>
        </a:p>
      </dgm:t>
    </dgm:pt>
    <dgm:pt modelId="{514524AC-C14D-47F8-82C4-6BCFEF132FB4}" type="parTrans" cxnId="{9F20AF4D-F9BD-4F31-A04D-DAD76B4E6494}">
      <dgm:prSet/>
      <dgm:spPr/>
      <dgm:t>
        <a:bodyPr/>
        <a:lstStyle/>
        <a:p>
          <a:endParaRPr lang="en-US"/>
        </a:p>
      </dgm:t>
    </dgm:pt>
    <dgm:pt modelId="{B78B9CB3-C695-4A3A-84F8-4AFDB4263A8A}" type="sibTrans" cxnId="{9F20AF4D-F9BD-4F31-A04D-DAD76B4E6494}">
      <dgm:prSet/>
      <dgm:spPr/>
      <dgm:t>
        <a:bodyPr/>
        <a:lstStyle/>
        <a:p>
          <a:endParaRPr lang="en-US"/>
        </a:p>
      </dgm:t>
    </dgm:pt>
    <dgm:pt modelId="{3DC5B61E-FA43-4896-BAB4-CA7E9222E528}">
      <dgm:prSet/>
      <dgm:spPr/>
      <dgm:t>
        <a:bodyPr/>
        <a:lstStyle/>
        <a:p>
          <a:r>
            <a:rPr lang="ru-RU"/>
            <a:t>згоду з цілями ЄС</a:t>
          </a:r>
          <a:endParaRPr lang="en-US"/>
        </a:p>
      </dgm:t>
    </dgm:pt>
    <dgm:pt modelId="{F823E102-049A-4310-B10F-39FE1DBC47B5}" type="parTrans" cxnId="{D1A06D74-C622-4297-949C-5F2C56E6C2B1}">
      <dgm:prSet/>
      <dgm:spPr/>
      <dgm:t>
        <a:bodyPr/>
        <a:lstStyle/>
        <a:p>
          <a:endParaRPr lang="en-US"/>
        </a:p>
      </dgm:t>
    </dgm:pt>
    <dgm:pt modelId="{44F91B24-0A50-48EB-B1B7-ABD93AB5FEF6}" type="sibTrans" cxnId="{D1A06D74-C622-4297-949C-5F2C56E6C2B1}">
      <dgm:prSet/>
      <dgm:spPr/>
      <dgm:t>
        <a:bodyPr/>
        <a:lstStyle/>
        <a:p>
          <a:endParaRPr lang="en-US"/>
        </a:p>
      </dgm:t>
    </dgm:pt>
    <dgm:pt modelId="{3FD2CFC9-0DED-4EB2-B78B-FA9A1D2B4D81}" type="pres">
      <dgm:prSet presAssocID="{C9AB8503-F5EB-426D-A218-04CF44715E8C}" presName="diagram" presStyleCnt="0">
        <dgm:presLayoutVars>
          <dgm:dir/>
          <dgm:resizeHandles val="exact"/>
        </dgm:presLayoutVars>
      </dgm:prSet>
      <dgm:spPr/>
    </dgm:pt>
    <dgm:pt modelId="{12906D66-2A9A-4353-BC0F-B27E767D62B4}" type="pres">
      <dgm:prSet presAssocID="{098385EB-0D98-485C-A077-326085B868A2}" presName="node" presStyleLbl="node1" presStyleIdx="0" presStyleCnt="4">
        <dgm:presLayoutVars>
          <dgm:bulletEnabled val="1"/>
        </dgm:presLayoutVars>
      </dgm:prSet>
      <dgm:spPr/>
    </dgm:pt>
    <dgm:pt modelId="{A0F1DE5E-2AB0-4792-89D1-6AFF6FF02B3C}" type="pres">
      <dgm:prSet presAssocID="{31AEEE78-F4C2-48BF-8940-93D1F90D0738}" presName="sibTrans" presStyleCnt="0"/>
      <dgm:spPr/>
    </dgm:pt>
    <dgm:pt modelId="{7F6DBC7B-D0A1-4E74-8CD4-0BF02C5D42D8}" type="pres">
      <dgm:prSet presAssocID="{4061DDDC-E1BE-4A0D-9B1A-9524F14AA251}" presName="node" presStyleLbl="node1" presStyleIdx="1" presStyleCnt="4">
        <dgm:presLayoutVars>
          <dgm:bulletEnabled val="1"/>
        </dgm:presLayoutVars>
      </dgm:prSet>
      <dgm:spPr/>
    </dgm:pt>
    <dgm:pt modelId="{FAAD1C4D-7E7C-4CF4-BB66-10990992542B}" type="pres">
      <dgm:prSet presAssocID="{0A121AF4-3E8F-4A0A-B6A7-9CDA5C3AE8A7}" presName="sibTrans" presStyleCnt="0"/>
      <dgm:spPr/>
    </dgm:pt>
    <dgm:pt modelId="{78F71339-F6AF-4E90-B7F7-1951625BF74B}" type="pres">
      <dgm:prSet presAssocID="{84192C6E-E6F0-44B5-A758-E902D1ADAE15}" presName="node" presStyleLbl="node1" presStyleIdx="2" presStyleCnt="4">
        <dgm:presLayoutVars>
          <dgm:bulletEnabled val="1"/>
        </dgm:presLayoutVars>
      </dgm:prSet>
      <dgm:spPr/>
    </dgm:pt>
    <dgm:pt modelId="{5B6859EB-E272-4B30-9220-FF8746A6DBFA}" type="pres">
      <dgm:prSet presAssocID="{B78B9CB3-C695-4A3A-84F8-4AFDB4263A8A}" presName="sibTrans" presStyleCnt="0"/>
      <dgm:spPr/>
    </dgm:pt>
    <dgm:pt modelId="{CD52DF50-5F00-4BDA-AC4A-7E47221BAB50}" type="pres">
      <dgm:prSet presAssocID="{3DC5B61E-FA43-4896-BAB4-CA7E9222E528}" presName="node" presStyleLbl="node1" presStyleIdx="3" presStyleCnt="4">
        <dgm:presLayoutVars>
          <dgm:bulletEnabled val="1"/>
        </dgm:presLayoutVars>
      </dgm:prSet>
      <dgm:spPr/>
    </dgm:pt>
  </dgm:ptLst>
  <dgm:cxnLst>
    <dgm:cxn modelId="{0E88470E-1926-428B-A24A-CC5240468411}" type="presOf" srcId="{84192C6E-E6F0-44B5-A758-E902D1ADAE15}" destId="{78F71339-F6AF-4E90-B7F7-1951625BF74B}" srcOrd="0" destOrd="0" presId="urn:microsoft.com/office/officeart/2005/8/layout/default"/>
    <dgm:cxn modelId="{8AAA9730-64D6-4C60-BE07-65B5F1249A3F}" type="presOf" srcId="{4061DDDC-E1BE-4A0D-9B1A-9524F14AA251}" destId="{7F6DBC7B-D0A1-4E74-8CD4-0BF02C5D42D8}" srcOrd="0" destOrd="0" presId="urn:microsoft.com/office/officeart/2005/8/layout/default"/>
    <dgm:cxn modelId="{35738060-8923-4A1D-9598-BD126AD7F0A4}" type="presOf" srcId="{C9AB8503-F5EB-426D-A218-04CF44715E8C}" destId="{3FD2CFC9-0DED-4EB2-B78B-FA9A1D2B4D81}" srcOrd="0" destOrd="0" presId="urn:microsoft.com/office/officeart/2005/8/layout/default"/>
    <dgm:cxn modelId="{F3AF2062-1D3D-4774-B7C0-89D414E97429}" srcId="{C9AB8503-F5EB-426D-A218-04CF44715E8C}" destId="{4061DDDC-E1BE-4A0D-9B1A-9524F14AA251}" srcOrd="1" destOrd="0" parTransId="{FC5C47CE-64BC-4EFF-85A0-33193ED74499}" sibTransId="{0A121AF4-3E8F-4A0A-B6A7-9CDA5C3AE8A7}"/>
    <dgm:cxn modelId="{9F20AF4D-F9BD-4F31-A04D-DAD76B4E6494}" srcId="{C9AB8503-F5EB-426D-A218-04CF44715E8C}" destId="{84192C6E-E6F0-44B5-A758-E902D1ADAE15}" srcOrd="2" destOrd="0" parTransId="{514524AC-C14D-47F8-82C4-6BCFEF132FB4}" sibTransId="{B78B9CB3-C695-4A3A-84F8-4AFDB4263A8A}"/>
    <dgm:cxn modelId="{D1A06D74-C622-4297-949C-5F2C56E6C2B1}" srcId="{C9AB8503-F5EB-426D-A218-04CF44715E8C}" destId="{3DC5B61E-FA43-4896-BAB4-CA7E9222E528}" srcOrd="3" destOrd="0" parTransId="{F823E102-049A-4310-B10F-39FE1DBC47B5}" sibTransId="{44F91B24-0A50-48EB-B1B7-ABD93AB5FEF6}"/>
    <dgm:cxn modelId="{36FC78A2-10FF-4DD4-BC89-5AC7F8051CCD}" type="presOf" srcId="{098385EB-0D98-485C-A077-326085B868A2}" destId="{12906D66-2A9A-4353-BC0F-B27E767D62B4}" srcOrd="0" destOrd="0" presId="urn:microsoft.com/office/officeart/2005/8/layout/default"/>
    <dgm:cxn modelId="{F834DBD0-B31A-4C7F-A841-80644FFDE9A4}" srcId="{C9AB8503-F5EB-426D-A218-04CF44715E8C}" destId="{098385EB-0D98-485C-A077-326085B868A2}" srcOrd="0" destOrd="0" parTransId="{1A161D85-0978-4BE0-921D-8F927907A16B}" sibTransId="{31AEEE78-F4C2-48BF-8940-93D1F90D0738}"/>
    <dgm:cxn modelId="{C86077FB-FB4B-449A-82F3-A0E3190419EE}" type="presOf" srcId="{3DC5B61E-FA43-4896-BAB4-CA7E9222E528}" destId="{CD52DF50-5F00-4BDA-AC4A-7E47221BAB50}" srcOrd="0" destOrd="0" presId="urn:microsoft.com/office/officeart/2005/8/layout/default"/>
    <dgm:cxn modelId="{A45AA726-5047-40FD-AEDC-EB1443474B0A}" type="presParOf" srcId="{3FD2CFC9-0DED-4EB2-B78B-FA9A1D2B4D81}" destId="{12906D66-2A9A-4353-BC0F-B27E767D62B4}" srcOrd="0" destOrd="0" presId="urn:microsoft.com/office/officeart/2005/8/layout/default"/>
    <dgm:cxn modelId="{9999CC74-C909-4A33-9BD2-4BA7820BFCDE}" type="presParOf" srcId="{3FD2CFC9-0DED-4EB2-B78B-FA9A1D2B4D81}" destId="{A0F1DE5E-2AB0-4792-89D1-6AFF6FF02B3C}" srcOrd="1" destOrd="0" presId="urn:microsoft.com/office/officeart/2005/8/layout/default"/>
    <dgm:cxn modelId="{54CA6963-D1AC-4C05-AC2A-EE4FB5DD5C4F}" type="presParOf" srcId="{3FD2CFC9-0DED-4EB2-B78B-FA9A1D2B4D81}" destId="{7F6DBC7B-D0A1-4E74-8CD4-0BF02C5D42D8}" srcOrd="2" destOrd="0" presId="urn:microsoft.com/office/officeart/2005/8/layout/default"/>
    <dgm:cxn modelId="{0958345C-7911-4C30-9652-8157096E6B41}" type="presParOf" srcId="{3FD2CFC9-0DED-4EB2-B78B-FA9A1D2B4D81}" destId="{FAAD1C4D-7E7C-4CF4-BB66-10990992542B}" srcOrd="3" destOrd="0" presId="urn:microsoft.com/office/officeart/2005/8/layout/default"/>
    <dgm:cxn modelId="{66EBBBAA-FFFB-41E2-A773-A7DA7319BB85}" type="presParOf" srcId="{3FD2CFC9-0DED-4EB2-B78B-FA9A1D2B4D81}" destId="{78F71339-F6AF-4E90-B7F7-1951625BF74B}" srcOrd="4" destOrd="0" presId="urn:microsoft.com/office/officeart/2005/8/layout/default"/>
    <dgm:cxn modelId="{3E4EB862-A862-44F0-84CC-215156347A6E}" type="presParOf" srcId="{3FD2CFC9-0DED-4EB2-B78B-FA9A1D2B4D81}" destId="{5B6859EB-E272-4B30-9220-FF8746A6DBFA}" srcOrd="5" destOrd="0" presId="urn:microsoft.com/office/officeart/2005/8/layout/default"/>
    <dgm:cxn modelId="{307E8016-A69B-4762-B22D-0946F102C1BB}" type="presParOf" srcId="{3FD2CFC9-0DED-4EB2-B78B-FA9A1D2B4D81}" destId="{CD52DF50-5F00-4BDA-AC4A-7E47221BAB50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7A9226B-1C9B-4FB9-B7B3-40CAE33967A8}" type="doc">
      <dgm:prSet loTypeId="urn:microsoft.com/office/officeart/2005/8/layout/hierarchy1" loCatId="hierarchy" qsTypeId="urn:microsoft.com/office/officeart/2005/8/quickstyle/simple2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6F1726A7-83E6-4C22-8A1A-B6541D671088}">
      <dgm:prSet/>
      <dgm:spPr/>
      <dgm:t>
        <a:bodyPr/>
        <a:lstStyle/>
        <a:p>
          <a:r>
            <a:rPr lang="ru-RU"/>
            <a:t>приймати нормативні акти</a:t>
          </a:r>
          <a:endParaRPr lang="en-US"/>
        </a:p>
      </dgm:t>
    </dgm:pt>
    <dgm:pt modelId="{419EF8BE-7E5D-46A7-B034-C28E1D9F674E}" type="parTrans" cxnId="{2A8A0A93-B518-4EF8-8F8A-E590962DBDF9}">
      <dgm:prSet/>
      <dgm:spPr/>
      <dgm:t>
        <a:bodyPr/>
        <a:lstStyle/>
        <a:p>
          <a:endParaRPr lang="en-US"/>
        </a:p>
      </dgm:t>
    </dgm:pt>
    <dgm:pt modelId="{F3B7E06D-9FC4-4D83-9E52-5EE9B2A00952}" type="sibTrans" cxnId="{2A8A0A93-B518-4EF8-8F8A-E590962DBDF9}">
      <dgm:prSet/>
      <dgm:spPr/>
      <dgm:t>
        <a:bodyPr/>
        <a:lstStyle/>
        <a:p>
          <a:endParaRPr lang="en-US"/>
        </a:p>
      </dgm:t>
    </dgm:pt>
    <dgm:pt modelId="{F2A92940-E0AB-448A-9A4D-44BB4339980A}">
      <dgm:prSet/>
      <dgm:spPr/>
      <dgm:t>
        <a:bodyPr/>
        <a:lstStyle/>
        <a:p>
          <a:r>
            <a:rPr lang="ru-RU"/>
            <a:t>координувати політику держав</a:t>
          </a:r>
          <a:endParaRPr lang="en-US"/>
        </a:p>
      </dgm:t>
    </dgm:pt>
    <dgm:pt modelId="{08DFD987-0291-456C-B682-F08D1B27683E}" type="parTrans" cxnId="{F2604171-0626-44AA-B1BF-FC8EAEA60BE0}">
      <dgm:prSet/>
      <dgm:spPr/>
      <dgm:t>
        <a:bodyPr/>
        <a:lstStyle/>
        <a:p>
          <a:endParaRPr lang="en-US"/>
        </a:p>
      </dgm:t>
    </dgm:pt>
    <dgm:pt modelId="{F1E9C1E1-9A1A-4207-96C7-1FD71E8F6541}" type="sibTrans" cxnId="{F2604171-0626-44AA-B1BF-FC8EAEA60BE0}">
      <dgm:prSet/>
      <dgm:spPr/>
      <dgm:t>
        <a:bodyPr/>
        <a:lstStyle/>
        <a:p>
          <a:endParaRPr lang="en-US"/>
        </a:p>
      </dgm:t>
    </dgm:pt>
    <dgm:pt modelId="{9D8BEF6D-A3BE-4D3D-9055-708749B028AE}">
      <dgm:prSet/>
      <dgm:spPr/>
      <dgm:t>
        <a:bodyPr/>
        <a:lstStyle/>
        <a:p>
          <a:r>
            <a:rPr lang="ru-RU"/>
            <a:t>ухвалювати обов’язкові рішення</a:t>
          </a:r>
          <a:endParaRPr lang="en-US"/>
        </a:p>
      </dgm:t>
    </dgm:pt>
    <dgm:pt modelId="{FC5D0B38-4D0F-434E-B913-CAEFB0A66E2D}" type="parTrans" cxnId="{E426677C-C17C-4694-95CA-7E61D2775836}">
      <dgm:prSet/>
      <dgm:spPr/>
      <dgm:t>
        <a:bodyPr/>
        <a:lstStyle/>
        <a:p>
          <a:endParaRPr lang="en-US"/>
        </a:p>
      </dgm:t>
    </dgm:pt>
    <dgm:pt modelId="{96994454-2932-494E-B7FB-ADCFA4AE072D}" type="sibTrans" cxnId="{E426677C-C17C-4694-95CA-7E61D2775836}">
      <dgm:prSet/>
      <dgm:spPr/>
      <dgm:t>
        <a:bodyPr/>
        <a:lstStyle/>
        <a:p>
          <a:endParaRPr lang="en-US"/>
        </a:p>
      </dgm:t>
    </dgm:pt>
    <dgm:pt modelId="{4F9C9D63-C064-4BB8-A2F6-0A6E49039BB2}" type="pres">
      <dgm:prSet presAssocID="{A7A9226B-1C9B-4FB9-B7B3-40CAE33967A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1B1740A-7407-4483-8B55-3AF4673A410A}" type="pres">
      <dgm:prSet presAssocID="{6F1726A7-83E6-4C22-8A1A-B6541D671088}" presName="hierRoot1" presStyleCnt="0"/>
      <dgm:spPr/>
    </dgm:pt>
    <dgm:pt modelId="{C158A50B-9BB5-40A3-A916-FA522DE094EB}" type="pres">
      <dgm:prSet presAssocID="{6F1726A7-83E6-4C22-8A1A-B6541D671088}" presName="composite" presStyleCnt="0"/>
      <dgm:spPr/>
    </dgm:pt>
    <dgm:pt modelId="{F9403FC1-9A6F-462E-B7E1-02B6D485CE24}" type="pres">
      <dgm:prSet presAssocID="{6F1726A7-83E6-4C22-8A1A-B6541D671088}" presName="background" presStyleLbl="node0" presStyleIdx="0" presStyleCnt="3"/>
      <dgm:spPr/>
    </dgm:pt>
    <dgm:pt modelId="{6ABCE0A1-D830-4D3F-8DD4-59117C8E14D5}" type="pres">
      <dgm:prSet presAssocID="{6F1726A7-83E6-4C22-8A1A-B6541D671088}" presName="text" presStyleLbl="fgAcc0" presStyleIdx="0" presStyleCnt="3">
        <dgm:presLayoutVars>
          <dgm:chPref val="3"/>
        </dgm:presLayoutVars>
      </dgm:prSet>
      <dgm:spPr/>
    </dgm:pt>
    <dgm:pt modelId="{0822B782-67E5-4C5F-9E8C-A3931240D97A}" type="pres">
      <dgm:prSet presAssocID="{6F1726A7-83E6-4C22-8A1A-B6541D671088}" presName="hierChild2" presStyleCnt="0"/>
      <dgm:spPr/>
    </dgm:pt>
    <dgm:pt modelId="{25FB9FA4-9134-46BC-A9F6-CB55B95F7FFC}" type="pres">
      <dgm:prSet presAssocID="{F2A92940-E0AB-448A-9A4D-44BB4339980A}" presName="hierRoot1" presStyleCnt="0"/>
      <dgm:spPr/>
    </dgm:pt>
    <dgm:pt modelId="{EE223097-917D-42FC-B56A-6188A4D522DD}" type="pres">
      <dgm:prSet presAssocID="{F2A92940-E0AB-448A-9A4D-44BB4339980A}" presName="composite" presStyleCnt="0"/>
      <dgm:spPr/>
    </dgm:pt>
    <dgm:pt modelId="{22757655-FEBD-4C10-ABE3-734E59DBD8CC}" type="pres">
      <dgm:prSet presAssocID="{F2A92940-E0AB-448A-9A4D-44BB4339980A}" presName="background" presStyleLbl="node0" presStyleIdx="1" presStyleCnt="3"/>
      <dgm:spPr/>
    </dgm:pt>
    <dgm:pt modelId="{F879BCF5-A730-4BF4-A214-89A5FCEC6690}" type="pres">
      <dgm:prSet presAssocID="{F2A92940-E0AB-448A-9A4D-44BB4339980A}" presName="text" presStyleLbl="fgAcc0" presStyleIdx="1" presStyleCnt="3">
        <dgm:presLayoutVars>
          <dgm:chPref val="3"/>
        </dgm:presLayoutVars>
      </dgm:prSet>
      <dgm:spPr/>
    </dgm:pt>
    <dgm:pt modelId="{C667B623-B1F2-4DE7-9C36-A8F55DC4FFBD}" type="pres">
      <dgm:prSet presAssocID="{F2A92940-E0AB-448A-9A4D-44BB4339980A}" presName="hierChild2" presStyleCnt="0"/>
      <dgm:spPr/>
    </dgm:pt>
    <dgm:pt modelId="{7CCAC6E7-81A9-4CAB-82D8-D67B54A035E5}" type="pres">
      <dgm:prSet presAssocID="{9D8BEF6D-A3BE-4D3D-9055-708749B028AE}" presName="hierRoot1" presStyleCnt="0"/>
      <dgm:spPr/>
    </dgm:pt>
    <dgm:pt modelId="{5CDFC9BD-AED1-46E7-B7FB-11638402EE3E}" type="pres">
      <dgm:prSet presAssocID="{9D8BEF6D-A3BE-4D3D-9055-708749B028AE}" presName="composite" presStyleCnt="0"/>
      <dgm:spPr/>
    </dgm:pt>
    <dgm:pt modelId="{65403D75-9C03-459A-98B3-B5F6193DCE07}" type="pres">
      <dgm:prSet presAssocID="{9D8BEF6D-A3BE-4D3D-9055-708749B028AE}" presName="background" presStyleLbl="node0" presStyleIdx="2" presStyleCnt="3"/>
      <dgm:spPr/>
    </dgm:pt>
    <dgm:pt modelId="{BA63CB11-7A1E-416B-9565-A27DD66950AE}" type="pres">
      <dgm:prSet presAssocID="{9D8BEF6D-A3BE-4D3D-9055-708749B028AE}" presName="text" presStyleLbl="fgAcc0" presStyleIdx="2" presStyleCnt="3">
        <dgm:presLayoutVars>
          <dgm:chPref val="3"/>
        </dgm:presLayoutVars>
      </dgm:prSet>
      <dgm:spPr/>
    </dgm:pt>
    <dgm:pt modelId="{D028CFAA-7524-4009-9E81-FA175761858A}" type="pres">
      <dgm:prSet presAssocID="{9D8BEF6D-A3BE-4D3D-9055-708749B028AE}" presName="hierChild2" presStyleCnt="0"/>
      <dgm:spPr/>
    </dgm:pt>
  </dgm:ptLst>
  <dgm:cxnLst>
    <dgm:cxn modelId="{6E1A595E-3D4F-4E47-97A0-BB8DA05D3CF3}" type="presOf" srcId="{9D8BEF6D-A3BE-4D3D-9055-708749B028AE}" destId="{BA63CB11-7A1E-416B-9565-A27DD66950AE}" srcOrd="0" destOrd="0" presId="urn:microsoft.com/office/officeart/2005/8/layout/hierarchy1"/>
    <dgm:cxn modelId="{F2604171-0626-44AA-B1BF-FC8EAEA60BE0}" srcId="{A7A9226B-1C9B-4FB9-B7B3-40CAE33967A8}" destId="{F2A92940-E0AB-448A-9A4D-44BB4339980A}" srcOrd="1" destOrd="0" parTransId="{08DFD987-0291-456C-B682-F08D1B27683E}" sibTransId="{F1E9C1E1-9A1A-4207-96C7-1FD71E8F6541}"/>
    <dgm:cxn modelId="{E426677C-C17C-4694-95CA-7E61D2775836}" srcId="{A7A9226B-1C9B-4FB9-B7B3-40CAE33967A8}" destId="{9D8BEF6D-A3BE-4D3D-9055-708749B028AE}" srcOrd="2" destOrd="0" parTransId="{FC5D0B38-4D0F-434E-B913-CAEFB0A66E2D}" sibTransId="{96994454-2932-494E-B7FB-ADCFA4AE072D}"/>
    <dgm:cxn modelId="{2A8A0A93-B518-4EF8-8F8A-E590962DBDF9}" srcId="{A7A9226B-1C9B-4FB9-B7B3-40CAE33967A8}" destId="{6F1726A7-83E6-4C22-8A1A-B6541D671088}" srcOrd="0" destOrd="0" parTransId="{419EF8BE-7E5D-46A7-B034-C28E1D9F674E}" sibTransId="{F3B7E06D-9FC4-4D83-9E52-5EE9B2A00952}"/>
    <dgm:cxn modelId="{9C15DFB9-38B1-4564-A787-9CCA8B526041}" type="presOf" srcId="{A7A9226B-1C9B-4FB9-B7B3-40CAE33967A8}" destId="{4F9C9D63-C064-4BB8-A2F6-0A6E49039BB2}" srcOrd="0" destOrd="0" presId="urn:microsoft.com/office/officeart/2005/8/layout/hierarchy1"/>
    <dgm:cxn modelId="{6CBDB8C1-5EB6-450E-B6D8-4010DCDBF0E2}" type="presOf" srcId="{F2A92940-E0AB-448A-9A4D-44BB4339980A}" destId="{F879BCF5-A730-4BF4-A214-89A5FCEC6690}" srcOrd="0" destOrd="0" presId="urn:microsoft.com/office/officeart/2005/8/layout/hierarchy1"/>
    <dgm:cxn modelId="{F11EF1C5-F96B-49B5-ABDD-5A1045C50609}" type="presOf" srcId="{6F1726A7-83E6-4C22-8A1A-B6541D671088}" destId="{6ABCE0A1-D830-4D3F-8DD4-59117C8E14D5}" srcOrd="0" destOrd="0" presId="urn:microsoft.com/office/officeart/2005/8/layout/hierarchy1"/>
    <dgm:cxn modelId="{A474C410-22CC-4735-8E52-521975A467A1}" type="presParOf" srcId="{4F9C9D63-C064-4BB8-A2F6-0A6E49039BB2}" destId="{81B1740A-7407-4483-8B55-3AF4673A410A}" srcOrd="0" destOrd="0" presId="urn:microsoft.com/office/officeart/2005/8/layout/hierarchy1"/>
    <dgm:cxn modelId="{A7FBD391-112B-4E5B-A91F-FC823FB2A5B1}" type="presParOf" srcId="{81B1740A-7407-4483-8B55-3AF4673A410A}" destId="{C158A50B-9BB5-40A3-A916-FA522DE094EB}" srcOrd="0" destOrd="0" presId="urn:microsoft.com/office/officeart/2005/8/layout/hierarchy1"/>
    <dgm:cxn modelId="{02D95294-3245-4CD2-815B-3E1F4CFD7527}" type="presParOf" srcId="{C158A50B-9BB5-40A3-A916-FA522DE094EB}" destId="{F9403FC1-9A6F-462E-B7E1-02B6D485CE24}" srcOrd="0" destOrd="0" presId="urn:microsoft.com/office/officeart/2005/8/layout/hierarchy1"/>
    <dgm:cxn modelId="{2D98D5E1-5888-442D-B02B-8BA3FB415ADC}" type="presParOf" srcId="{C158A50B-9BB5-40A3-A916-FA522DE094EB}" destId="{6ABCE0A1-D830-4D3F-8DD4-59117C8E14D5}" srcOrd="1" destOrd="0" presId="urn:microsoft.com/office/officeart/2005/8/layout/hierarchy1"/>
    <dgm:cxn modelId="{3B179559-9565-44CF-938C-DEEC052733D2}" type="presParOf" srcId="{81B1740A-7407-4483-8B55-3AF4673A410A}" destId="{0822B782-67E5-4C5F-9E8C-A3931240D97A}" srcOrd="1" destOrd="0" presId="urn:microsoft.com/office/officeart/2005/8/layout/hierarchy1"/>
    <dgm:cxn modelId="{BB094B7E-70CB-4046-B2F9-16DC5044ABCA}" type="presParOf" srcId="{4F9C9D63-C064-4BB8-A2F6-0A6E49039BB2}" destId="{25FB9FA4-9134-46BC-A9F6-CB55B95F7FFC}" srcOrd="1" destOrd="0" presId="urn:microsoft.com/office/officeart/2005/8/layout/hierarchy1"/>
    <dgm:cxn modelId="{43014834-14D5-42A2-A7FC-74D8AA9814DC}" type="presParOf" srcId="{25FB9FA4-9134-46BC-A9F6-CB55B95F7FFC}" destId="{EE223097-917D-42FC-B56A-6188A4D522DD}" srcOrd="0" destOrd="0" presId="urn:microsoft.com/office/officeart/2005/8/layout/hierarchy1"/>
    <dgm:cxn modelId="{F7E58348-1CEC-4203-8C8C-F2CC3E5676C0}" type="presParOf" srcId="{EE223097-917D-42FC-B56A-6188A4D522DD}" destId="{22757655-FEBD-4C10-ABE3-734E59DBD8CC}" srcOrd="0" destOrd="0" presId="urn:microsoft.com/office/officeart/2005/8/layout/hierarchy1"/>
    <dgm:cxn modelId="{B7301AD8-55C5-4350-9A3A-8D76770E9A4A}" type="presParOf" srcId="{EE223097-917D-42FC-B56A-6188A4D522DD}" destId="{F879BCF5-A730-4BF4-A214-89A5FCEC6690}" srcOrd="1" destOrd="0" presId="urn:microsoft.com/office/officeart/2005/8/layout/hierarchy1"/>
    <dgm:cxn modelId="{BC7BEBA2-3146-420E-967B-9FDCFF8A4622}" type="presParOf" srcId="{25FB9FA4-9134-46BC-A9F6-CB55B95F7FFC}" destId="{C667B623-B1F2-4DE7-9C36-A8F55DC4FFBD}" srcOrd="1" destOrd="0" presId="urn:microsoft.com/office/officeart/2005/8/layout/hierarchy1"/>
    <dgm:cxn modelId="{C9487C7E-0317-43A9-A01B-479150DD5188}" type="presParOf" srcId="{4F9C9D63-C064-4BB8-A2F6-0A6E49039BB2}" destId="{7CCAC6E7-81A9-4CAB-82D8-D67B54A035E5}" srcOrd="2" destOrd="0" presId="urn:microsoft.com/office/officeart/2005/8/layout/hierarchy1"/>
    <dgm:cxn modelId="{22BFC325-444F-481F-9758-2C42FA9205D1}" type="presParOf" srcId="{7CCAC6E7-81A9-4CAB-82D8-D67B54A035E5}" destId="{5CDFC9BD-AED1-46E7-B7FB-11638402EE3E}" srcOrd="0" destOrd="0" presId="urn:microsoft.com/office/officeart/2005/8/layout/hierarchy1"/>
    <dgm:cxn modelId="{BC51D678-7680-4E97-9F1D-366598D017AE}" type="presParOf" srcId="{5CDFC9BD-AED1-46E7-B7FB-11638402EE3E}" destId="{65403D75-9C03-459A-98B3-B5F6193DCE07}" srcOrd="0" destOrd="0" presId="urn:microsoft.com/office/officeart/2005/8/layout/hierarchy1"/>
    <dgm:cxn modelId="{C74C315D-F144-4F09-9E08-FB68F478B117}" type="presParOf" srcId="{5CDFC9BD-AED1-46E7-B7FB-11638402EE3E}" destId="{BA63CB11-7A1E-416B-9565-A27DD66950AE}" srcOrd="1" destOrd="0" presId="urn:microsoft.com/office/officeart/2005/8/layout/hierarchy1"/>
    <dgm:cxn modelId="{F3DA9252-8719-4851-9B0A-5BA427E0DCF1}" type="presParOf" srcId="{7CCAC6E7-81A9-4CAB-82D8-D67B54A035E5}" destId="{D028CFAA-7524-4009-9E81-FA175761858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0112C18-3A19-471F-A6CA-07C5BF8E163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7A52080-230C-4F41-9A5F-CCA3B3339AB2}">
      <dgm:prSet/>
      <dgm:spPr/>
      <dgm:t>
        <a:bodyPr/>
        <a:lstStyle/>
        <a:p>
          <a:r>
            <a:rPr lang="ru-RU"/>
            <a:t>митний союз</a:t>
          </a:r>
          <a:endParaRPr lang="en-US"/>
        </a:p>
      </dgm:t>
    </dgm:pt>
    <dgm:pt modelId="{AB3BC448-EAE0-46CB-BFFA-0C5E08CB7454}" type="parTrans" cxnId="{42304054-04AB-4042-86DE-2EC6695EC44C}">
      <dgm:prSet/>
      <dgm:spPr/>
      <dgm:t>
        <a:bodyPr/>
        <a:lstStyle/>
        <a:p>
          <a:endParaRPr lang="en-US"/>
        </a:p>
      </dgm:t>
    </dgm:pt>
    <dgm:pt modelId="{4E35C115-A069-4AAD-B359-83EA67D13F31}" type="sibTrans" cxnId="{42304054-04AB-4042-86DE-2EC6695EC44C}">
      <dgm:prSet/>
      <dgm:spPr/>
      <dgm:t>
        <a:bodyPr/>
        <a:lstStyle/>
        <a:p>
          <a:endParaRPr lang="en-US"/>
        </a:p>
      </dgm:t>
    </dgm:pt>
    <dgm:pt modelId="{A02E0540-5268-4328-9090-121B14616A26}">
      <dgm:prSet/>
      <dgm:spPr/>
      <dgm:t>
        <a:bodyPr/>
        <a:lstStyle/>
        <a:p>
          <a:r>
            <a:rPr lang="ru-RU"/>
            <a:t>конкуренційна політика</a:t>
          </a:r>
          <a:endParaRPr lang="en-US"/>
        </a:p>
      </dgm:t>
    </dgm:pt>
    <dgm:pt modelId="{BDA9733A-7697-470A-B1DC-466C08F2ED75}" type="parTrans" cxnId="{9578AA6E-C665-4ACB-A958-A5999980AA91}">
      <dgm:prSet/>
      <dgm:spPr/>
      <dgm:t>
        <a:bodyPr/>
        <a:lstStyle/>
        <a:p>
          <a:endParaRPr lang="en-US"/>
        </a:p>
      </dgm:t>
    </dgm:pt>
    <dgm:pt modelId="{C1980969-84D7-4294-B291-9890CA2D331D}" type="sibTrans" cxnId="{9578AA6E-C665-4ACB-A958-A5999980AA91}">
      <dgm:prSet/>
      <dgm:spPr/>
      <dgm:t>
        <a:bodyPr/>
        <a:lstStyle/>
        <a:p>
          <a:endParaRPr lang="en-US"/>
        </a:p>
      </dgm:t>
    </dgm:pt>
    <dgm:pt modelId="{2DF27681-0739-471E-A084-F977581271C4}">
      <dgm:prSet/>
      <dgm:spPr/>
      <dgm:t>
        <a:bodyPr/>
        <a:lstStyle/>
        <a:p>
          <a:r>
            <a:rPr lang="ru-RU"/>
            <a:t>монетарна політика єврозони</a:t>
          </a:r>
          <a:endParaRPr lang="en-US"/>
        </a:p>
      </dgm:t>
    </dgm:pt>
    <dgm:pt modelId="{328ACEC2-8B53-4EF5-9B41-A716AF93218E}" type="parTrans" cxnId="{9705D8A7-64B4-4F73-86A4-456F29EF9D9F}">
      <dgm:prSet/>
      <dgm:spPr/>
      <dgm:t>
        <a:bodyPr/>
        <a:lstStyle/>
        <a:p>
          <a:endParaRPr lang="en-US"/>
        </a:p>
      </dgm:t>
    </dgm:pt>
    <dgm:pt modelId="{7117A09C-3CA4-4BF2-9EEB-8177205C67EC}" type="sibTrans" cxnId="{9705D8A7-64B4-4F73-86A4-456F29EF9D9F}">
      <dgm:prSet/>
      <dgm:spPr/>
      <dgm:t>
        <a:bodyPr/>
        <a:lstStyle/>
        <a:p>
          <a:endParaRPr lang="en-US"/>
        </a:p>
      </dgm:t>
    </dgm:pt>
    <dgm:pt modelId="{2C31D1C6-60F5-4AE6-A793-0E6B7EEEFABA}">
      <dgm:prSet/>
      <dgm:spPr/>
      <dgm:t>
        <a:bodyPr/>
        <a:lstStyle/>
        <a:p>
          <a:r>
            <a:rPr lang="ru-RU"/>
            <a:t>спільна торговельна політика</a:t>
          </a:r>
          <a:endParaRPr lang="en-US"/>
        </a:p>
      </dgm:t>
    </dgm:pt>
    <dgm:pt modelId="{26A62FF5-F698-4EDD-A77C-C19CABA9735D}" type="parTrans" cxnId="{E351D7B0-C74E-4BE5-B721-B69BA4A148AA}">
      <dgm:prSet/>
      <dgm:spPr/>
      <dgm:t>
        <a:bodyPr/>
        <a:lstStyle/>
        <a:p>
          <a:endParaRPr lang="en-US"/>
        </a:p>
      </dgm:t>
    </dgm:pt>
    <dgm:pt modelId="{CFBAE4D5-68E6-4864-A546-D726C3143C7E}" type="sibTrans" cxnId="{E351D7B0-C74E-4BE5-B721-B69BA4A148AA}">
      <dgm:prSet/>
      <dgm:spPr/>
      <dgm:t>
        <a:bodyPr/>
        <a:lstStyle/>
        <a:p>
          <a:endParaRPr lang="en-US"/>
        </a:p>
      </dgm:t>
    </dgm:pt>
    <dgm:pt modelId="{4D913D63-5071-4F31-8DEC-0045F5D2FB93}" type="pres">
      <dgm:prSet presAssocID="{60112C18-3A19-471F-A6CA-07C5BF8E163E}" presName="linear" presStyleCnt="0">
        <dgm:presLayoutVars>
          <dgm:animLvl val="lvl"/>
          <dgm:resizeHandles val="exact"/>
        </dgm:presLayoutVars>
      </dgm:prSet>
      <dgm:spPr/>
    </dgm:pt>
    <dgm:pt modelId="{78530489-31E3-4E97-838B-CA4423B23CE3}" type="pres">
      <dgm:prSet presAssocID="{37A52080-230C-4F41-9A5F-CCA3B3339AB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F2F6E85-1FDE-4574-9ECC-14695B0660BC}" type="pres">
      <dgm:prSet presAssocID="{4E35C115-A069-4AAD-B359-83EA67D13F31}" presName="spacer" presStyleCnt="0"/>
      <dgm:spPr/>
    </dgm:pt>
    <dgm:pt modelId="{9550A586-778C-4625-8606-A2D1783A5180}" type="pres">
      <dgm:prSet presAssocID="{A02E0540-5268-4328-9090-121B14616A2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B099C46-FEAA-4012-9F1C-9501CE76010F}" type="pres">
      <dgm:prSet presAssocID="{C1980969-84D7-4294-B291-9890CA2D331D}" presName="spacer" presStyleCnt="0"/>
      <dgm:spPr/>
    </dgm:pt>
    <dgm:pt modelId="{B805F316-0EC7-40FE-A6B3-3C1572AB0156}" type="pres">
      <dgm:prSet presAssocID="{2DF27681-0739-471E-A084-F977581271C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AD2B544-3397-41A9-A4B7-7612F3835FD2}" type="pres">
      <dgm:prSet presAssocID="{7117A09C-3CA4-4BF2-9EEB-8177205C67EC}" presName="spacer" presStyleCnt="0"/>
      <dgm:spPr/>
    </dgm:pt>
    <dgm:pt modelId="{EC0E0D50-488C-4830-8E88-9348141A4A87}" type="pres">
      <dgm:prSet presAssocID="{2C31D1C6-60F5-4AE6-A793-0E6B7EEEFAB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F61DC0D-DB02-4F21-A7A5-264E9D1CA260}" type="presOf" srcId="{37A52080-230C-4F41-9A5F-CCA3B3339AB2}" destId="{78530489-31E3-4E97-838B-CA4423B23CE3}" srcOrd="0" destOrd="0" presId="urn:microsoft.com/office/officeart/2005/8/layout/vList2"/>
    <dgm:cxn modelId="{7DCF8919-EE1F-4C70-AC20-3E161D319B3D}" type="presOf" srcId="{A02E0540-5268-4328-9090-121B14616A26}" destId="{9550A586-778C-4625-8606-A2D1783A5180}" srcOrd="0" destOrd="0" presId="urn:microsoft.com/office/officeart/2005/8/layout/vList2"/>
    <dgm:cxn modelId="{9578AA6E-C665-4ACB-A958-A5999980AA91}" srcId="{60112C18-3A19-471F-A6CA-07C5BF8E163E}" destId="{A02E0540-5268-4328-9090-121B14616A26}" srcOrd="1" destOrd="0" parTransId="{BDA9733A-7697-470A-B1DC-466C08F2ED75}" sibTransId="{C1980969-84D7-4294-B291-9890CA2D331D}"/>
    <dgm:cxn modelId="{42304054-04AB-4042-86DE-2EC6695EC44C}" srcId="{60112C18-3A19-471F-A6CA-07C5BF8E163E}" destId="{37A52080-230C-4F41-9A5F-CCA3B3339AB2}" srcOrd="0" destOrd="0" parTransId="{AB3BC448-EAE0-46CB-BFFA-0C5E08CB7454}" sibTransId="{4E35C115-A069-4AAD-B359-83EA67D13F31}"/>
    <dgm:cxn modelId="{86416891-8654-4FB9-836C-D5776059421E}" type="presOf" srcId="{2DF27681-0739-471E-A084-F977581271C4}" destId="{B805F316-0EC7-40FE-A6B3-3C1572AB0156}" srcOrd="0" destOrd="0" presId="urn:microsoft.com/office/officeart/2005/8/layout/vList2"/>
    <dgm:cxn modelId="{9705D8A7-64B4-4F73-86A4-456F29EF9D9F}" srcId="{60112C18-3A19-471F-A6CA-07C5BF8E163E}" destId="{2DF27681-0739-471E-A084-F977581271C4}" srcOrd="2" destOrd="0" parTransId="{328ACEC2-8B53-4EF5-9B41-A716AF93218E}" sibTransId="{7117A09C-3CA4-4BF2-9EEB-8177205C67EC}"/>
    <dgm:cxn modelId="{E351D7B0-C74E-4BE5-B721-B69BA4A148AA}" srcId="{60112C18-3A19-471F-A6CA-07C5BF8E163E}" destId="{2C31D1C6-60F5-4AE6-A793-0E6B7EEEFABA}" srcOrd="3" destOrd="0" parTransId="{26A62FF5-F698-4EDD-A77C-C19CABA9735D}" sibTransId="{CFBAE4D5-68E6-4864-A546-D726C3143C7E}"/>
    <dgm:cxn modelId="{B278F5F5-119C-4B78-92BB-55A354B5F636}" type="presOf" srcId="{2C31D1C6-60F5-4AE6-A793-0E6B7EEEFABA}" destId="{EC0E0D50-488C-4830-8E88-9348141A4A87}" srcOrd="0" destOrd="0" presId="urn:microsoft.com/office/officeart/2005/8/layout/vList2"/>
    <dgm:cxn modelId="{1687ACFB-0529-4E86-B8F8-09507A6F6042}" type="presOf" srcId="{60112C18-3A19-471F-A6CA-07C5BF8E163E}" destId="{4D913D63-5071-4F31-8DEC-0045F5D2FB93}" srcOrd="0" destOrd="0" presId="urn:microsoft.com/office/officeart/2005/8/layout/vList2"/>
    <dgm:cxn modelId="{BD5C74B9-63A6-46E2-B41C-4B5DFB9DAEC3}" type="presParOf" srcId="{4D913D63-5071-4F31-8DEC-0045F5D2FB93}" destId="{78530489-31E3-4E97-838B-CA4423B23CE3}" srcOrd="0" destOrd="0" presId="urn:microsoft.com/office/officeart/2005/8/layout/vList2"/>
    <dgm:cxn modelId="{401833D3-9D9B-4084-9FD8-74D4F2E0A030}" type="presParOf" srcId="{4D913D63-5071-4F31-8DEC-0045F5D2FB93}" destId="{6F2F6E85-1FDE-4574-9ECC-14695B0660BC}" srcOrd="1" destOrd="0" presId="urn:microsoft.com/office/officeart/2005/8/layout/vList2"/>
    <dgm:cxn modelId="{C6A8F57C-B9D9-4CD8-906A-4A3F049CE7C8}" type="presParOf" srcId="{4D913D63-5071-4F31-8DEC-0045F5D2FB93}" destId="{9550A586-778C-4625-8606-A2D1783A5180}" srcOrd="2" destOrd="0" presId="urn:microsoft.com/office/officeart/2005/8/layout/vList2"/>
    <dgm:cxn modelId="{BA893AAD-3A59-4EB0-8320-6D7BEF492C16}" type="presParOf" srcId="{4D913D63-5071-4F31-8DEC-0045F5D2FB93}" destId="{AB099C46-FEAA-4012-9F1C-9501CE76010F}" srcOrd="3" destOrd="0" presId="urn:microsoft.com/office/officeart/2005/8/layout/vList2"/>
    <dgm:cxn modelId="{40E4D672-6409-4EA0-B6A5-7F88ADFDC6AE}" type="presParOf" srcId="{4D913D63-5071-4F31-8DEC-0045F5D2FB93}" destId="{B805F316-0EC7-40FE-A6B3-3C1572AB0156}" srcOrd="4" destOrd="0" presId="urn:microsoft.com/office/officeart/2005/8/layout/vList2"/>
    <dgm:cxn modelId="{1717FE8B-6931-4A36-A3A1-542DC5931CF7}" type="presParOf" srcId="{4D913D63-5071-4F31-8DEC-0045F5D2FB93}" destId="{3AD2B544-3397-41A9-A4B7-7612F3835FD2}" srcOrd="5" destOrd="0" presId="urn:microsoft.com/office/officeart/2005/8/layout/vList2"/>
    <dgm:cxn modelId="{81234F44-4DF3-449E-A9C2-5A8E45A07FC2}" type="presParOf" srcId="{4D913D63-5071-4F31-8DEC-0045F5D2FB93}" destId="{EC0E0D50-488C-4830-8E88-9348141A4A8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7C4A194-0FD8-48D1-AC04-D342819EA16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CE0E385-19A3-45C0-B43F-25DF10C32F7C}">
      <dgm:prSet/>
      <dgm:spPr/>
      <dgm:t>
        <a:bodyPr/>
        <a:lstStyle/>
        <a:p>
          <a:r>
            <a:rPr lang="ru-RU"/>
            <a:t>внутрішній ринок</a:t>
          </a:r>
          <a:endParaRPr lang="en-US"/>
        </a:p>
      </dgm:t>
    </dgm:pt>
    <dgm:pt modelId="{D2456FC9-5EA7-46B5-8712-18F6E56EE295}" type="parTrans" cxnId="{D1CC3676-DCA7-4FC5-A693-508D794E97F2}">
      <dgm:prSet/>
      <dgm:spPr/>
      <dgm:t>
        <a:bodyPr/>
        <a:lstStyle/>
        <a:p>
          <a:endParaRPr lang="en-US"/>
        </a:p>
      </dgm:t>
    </dgm:pt>
    <dgm:pt modelId="{4D2E0357-67EC-41DE-AEE0-63B779AB509F}" type="sibTrans" cxnId="{D1CC3676-DCA7-4FC5-A693-508D794E97F2}">
      <dgm:prSet/>
      <dgm:spPr/>
      <dgm:t>
        <a:bodyPr/>
        <a:lstStyle/>
        <a:p>
          <a:endParaRPr lang="en-US"/>
        </a:p>
      </dgm:t>
    </dgm:pt>
    <dgm:pt modelId="{A8200A9F-6A79-4DF3-9411-8A3CB203C4FF}">
      <dgm:prSet/>
      <dgm:spPr/>
      <dgm:t>
        <a:bodyPr/>
        <a:lstStyle/>
        <a:p>
          <a:r>
            <a:rPr lang="ru-RU"/>
            <a:t>сільське господарство</a:t>
          </a:r>
          <a:endParaRPr lang="en-US"/>
        </a:p>
      </dgm:t>
    </dgm:pt>
    <dgm:pt modelId="{F4944981-4D2E-4DD9-B9FC-F5661DDC070A}" type="parTrans" cxnId="{DB49491A-0004-4F58-803F-07D5B4D17C51}">
      <dgm:prSet/>
      <dgm:spPr/>
      <dgm:t>
        <a:bodyPr/>
        <a:lstStyle/>
        <a:p>
          <a:endParaRPr lang="en-US"/>
        </a:p>
      </dgm:t>
    </dgm:pt>
    <dgm:pt modelId="{1A705714-3A42-4AAB-81D7-A26BB0BAA0D8}" type="sibTrans" cxnId="{DB49491A-0004-4F58-803F-07D5B4D17C51}">
      <dgm:prSet/>
      <dgm:spPr/>
      <dgm:t>
        <a:bodyPr/>
        <a:lstStyle/>
        <a:p>
          <a:endParaRPr lang="en-US"/>
        </a:p>
      </dgm:t>
    </dgm:pt>
    <dgm:pt modelId="{62541C79-1C09-42DF-9182-8365660FFF69}">
      <dgm:prSet/>
      <dgm:spPr/>
      <dgm:t>
        <a:bodyPr/>
        <a:lstStyle/>
        <a:p>
          <a:r>
            <a:rPr lang="ru-RU"/>
            <a:t>охорона довкілля</a:t>
          </a:r>
          <a:endParaRPr lang="en-US"/>
        </a:p>
      </dgm:t>
    </dgm:pt>
    <dgm:pt modelId="{C36FEC8D-0C69-449F-AEA4-B2001EBF594C}" type="parTrans" cxnId="{BA642A96-5ECA-44F1-AA48-378127B0A970}">
      <dgm:prSet/>
      <dgm:spPr/>
      <dgm:t>
        <a:bodyPr/>
        <a:lstStyle/>
        <a:p>
          <a:endParaRPr lang="en-US"/>
        </a:p>
      </dgm:t>
    </dgm:pt>
    <dgm:pt modelId="{00819201-39A0-4237-8BB5-AFC852A13647}" type="sibTrans" cxnId="{BA642A96-5ECA-44F1-AA48-378127B0A970}">
      <dgm:prSet/>
      <dgm:spPr/>
      <dgm:t>
        <a:bodyPr/>
        <a:lstStyle/>
        <a:p>
          <a:endParaRPr lang="en-US"/>
        </a:p>
      </dgm:t>
    </dgm:pt>
    <dgm:pt modelId="{EC6E291D-FF15-4312-8379-EFEA6B26CF4E}">
      <dgm:prSet/>
      <dgm:spPr/>
      <dgm:t>
        <a:bodyPr/>
        <a:lstStyle/>
        <a:p>
          <a:r>
            <a:rPr lang="ru-RU"/>
            <a:t>транспорт та енергетика</a:t>
          </a:r>
          <a:endParaRPr lang="en-US"/>
        </a:p>
      </dgm:t>
    </dgm:pt>
    <dgm:pt modelId="{3F19F016-AE8B-4D68-AC3C-B69AB2B578E6}" type="parTrans" cxnId="{00E604E7-A24C-4F11-8AAE-A39DD41FDF4A}">
      <dgm:prSet/>
      <dgm:spPr/>
      <dgm:t>
        <a:bodyPr/>
        <a:lstStyle/>
        <a:p>
          <a:endParaRPr lang="en-US"/>
        </a:p>
      </dgm:t>
    </dgm:pt>
    <dgm:pt modelId="{A7299283-0123-41F9-AE92-02EB22DE4433}" type="sibTrans" cxnId="{00E604E7-A24C-4F11-8AAE-A39DD41FDF4A}">
      <dgm:prSet/>
      <dgm:spPr/>
      <dgm:t>
        <a:bodyPr/>
        <a:lstStyle/>
        <a:p>
          <a:endParaRPr lang="en-US"/>
        </a:p>
      </dgm:t>
    </dgm:pt>
    <dgm:pt modelId="{E2C4031E-1998-4A33-AC2F-6E6F22322D16}" type="pres">
      <dgm:prSet presAssocID="{97C4A194-0FD8-48D1-AC04-D342819EA16B}" presName="linear" presStyleCnt="0">
        <dgm:presLayoutVars>
          <dgm:animLvl val="lvl"/>
          <dgm:resizeHandles val="exact"/>
        </dgm:presLayoutVars>
      </dgm:prSet>
      <dgm:spPr/>
    </dgm:pt>
    <dgm:pt modelId="{267F68EF-A5DE-4B21-A9FA-6C6CDABC3991}" type="pres">
      <dgm:prSet presAssocID="{8CE0E385-19A3-45C0-B43F-25DF10C32F7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24C1183-6931-4BC8-8498-8D5957040C0F}" type="pres">
      <dgm:prSet presAssocID="{4D2E0357-67EC-41DE-AEE0-63B779AB509F}" presName="spacer" presStyleCnt="0"/>
      <dgm:spPr/>
    </dgm:pt>
    <dgm:pt modelId="{76DCE716-C848-49EE-8D55-784E38314806}" type="pres">
      <dgm:prSet presAssocID="{A8200A9F-6A79-4DF3-9411-8A3CB203C4FF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673990E-BE94-408C-AEAD-1D653F66D9D9}" type="pres">
      <dgm:prSet presAssocID="{1A705714-3A42-4AAB-81D7-A26BB0BAA0D8}" presName="spacer" presStyleCnt="0"/>
      <dgm:spPr/>
    </dgm:pt>
    <dgm:pt modelId="{652C3AF4-B737-44B7-8141-A314973337A0}" type="pres">
      <dgm:prSet presAssocID="{62541C79-1C09-42DF-9182-8365660FFF6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14C57E2-9700-4E59-AD53-AA5E3BC2DA06}" type="pres">
      <dgm:prSet presAssocID="{00819201-39A0-4237-8BB5-AFC852A13647}" presName="spacer" presStyleCnt="0"/>
      <dgm:spPr/>
    </dgm:pt>
    <dgm:pt modelId="{5E34596D-A52D-47C0-A3E0-7105618E1C69}" type="pres">
      <dgm:prSet presAssocID="{EC6E291D-FF15-4312-8379-EFEA6B26CF4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B54C615-88DC-4D5C-9D9E-B5200E5214D2}" type="presOf" srcId="{EC6E291D-FF15-4312-8379-EFEA6B26CF4E}" destId="{5E34596D-A52D-47C0-A3E0-7105618E1C69}" srcOrd="0" destOrd="0" presId="urn:microsoft.com/office/officeart/2005/8/layout/vList2"/>
    <dgm:cxn modelId="{DB49491A-0004-4F58-803F-07D5B4D17C51}" srcId="{97C4A194-0FD8-48D1-AC04-D342819EA16B}" destId="{A8200A9F-6A79-4DF3-9411-8A3CB203C4FF}" srcOrd="1" destOrd="0" parTransId="{F4944981-4D2E-4DD9-B9FC-F5661DDC070A}" sibTransId="{1A705714-3A42-4AAB-81D7-A26BB0BAA0D8}"/>
    <dgm:cxn modelId="{A6FA672C-5DA9-4369-953B-CB03625C2507}" type="presOf" srcId="{A8200A9F-6A79-4DF3-9411-8A3CB203C4FF}" destId="{76DCE716-C848-49EE-8D55-784E38314806}" srcOrd="0" destOrd="0" presId="urn:microsoft.com/office/officeart/2005/8/layout/vList2"/>
    <dgm:cxn modelId="{7AD22A4B-A512-44DE-A678-7790D90D4942}" type="presOf" srcId="{97C4A194-0FD8-48D1-AC04-D342819EA16B}" destId="{E2C4031E-1998-4A33-AC2F-6E6F22322D16}" srcOrd="0" destOrd="0" presId="urn:microsoft.com/office/officeart/2005/8/layout/vList2"/>
    <dgm:cxn modelId="{A9A7844B-01A3-42B9-8983-6F1652CB2DEE}" type="presOf" srcId="{62541C79-1C09-42DF-9182-8365660FFF69}" destId="{652C3AF4-B737-44B7-8141-A314973337A0}" srcOrd="0" destOrd="0" presId="urn:microsoft.com/office/officeart/2005/8/layout/vList2"/>
    <dgm:cxn modelId="{D1CC3676-DCA7-4FC5-A693-508D794E97F2}" srcId="{97C4A194-0FD8-48D1-AC04-D342819EA16B}" destId="{8CE0E385-19A3-45C0-B43F-25DF10C32F7C}" srcOrd="0" destOrd="0" parTransId="{D2456FC9-5EA7-46B5-8712-18F6E56EE295}" sibTransId="{4D2E0357-67EC-41DE-AEE0-63B779AB509F}"/>
    <dgm:cxn modelId="{BA642A96-5ECA-44F1-AA48-378127B0A970}" srcId="{97C4A194-0FD8-48D1-AC04-D342819EA16B}" destId="{62541C79-1C09-42DF-9182-8365660FFF69}" srcOrd="2" destOrd="0" parTransId="{C36FEC8D-0C69-449F-AEA4-B2001EBF594C}" sibTransId="{00819201-39A0-4237-8BB5-AFC852A13647}"/>
    <dgm:cxn modelId="{A40EC4AE-8476-4F66-AC35-D372007004E7}" type="presOf" srcId="{8CE0E385-19A3-45C0-B43F-25DF10C32F7C}" destId="{267F68EF-A5DE-4B21-A9FA-6C6CDABC3991}" srcOrd="0" destOrd="0" presId="urn:microsoft.com/office/officeart/2005/8/layout/vList2"/>
    <dgm:cxn modelId="{00E604E7-A24C-4F11-8AAE-A39DD41FDF4A}" srcId="{97C4A194-0FD8-48D1-AC04-D342819EA16B}" destId="{EC6E291D-FF15-4312-8379-EFEA6B26CF4E}" srcOrd="3" destOrd="0" parTransId="{3F19F016-AE8B-4D68-AC3C-B69AB2B578E6}" sibTransId="{A7299283-0123-41F9-AE92-02EB22DE4433}"/>
    <dgm:cxn modelId="{81ADA85D-94B6-4BD5-B19B-CBE48C97C82B}" type="presParOf" srcId="{E2C4031E-1998-4A33-AC2F-6E6F22322D16}" destId="{267F68EF-A5DE-4B21-A9FA-6C6CDABC3991}" srcOrd="0" destOrd="0" presId="urn:microsoft.com/office/officeart/2005/8/layout/vList2"/>
    <dgm:cxn modelId="{5C11D649-CAA7-45DA-BC77-E8E18563075E}" type="presParOf" srcId="{E2C4031E-1998-4A33-AC2F-6E6F22322D16}" destId="{624C1183-6931-4BC8-8498-8D5957040C0F}" srcOrd="1" destOrd="0" presId="urn:microsoft.com/office/officeart/2005/8/layout/vList2"/>
    <dgm:cxn modelId="{E73DE485-FC41-4414-892B-91496A79E66A}" type="presParOf" srcId="{E2C4031E-1998-4A33-AC2F-6E6F22322D16}" destId="{76DCE716-C848-49EE-8D55-784E38314806}" srcOrd="2" destOrd="0" presId="urn:microsoft.com/office/officeart/2005/8/layout/vList2"/>
    <dgm:cxn modelId="{504045A2-985E-488B-B734-9D8D0652888B}" type="presParOf" srcId="{E2C4031E-1998-4A33-AC2F-6E6F22322D16}" destId="{1673990E-BE94-408C-AEAD-1D653F66D9D9}" srcOrd="3" destOrd="0" presId="urn:microsoft.com/office/officeart/2005/8/layout/vList2"/>
    <dgm:cxn modelId="{01A7E638-AF4C-4637-964E-84E1EA2CE831}" type="presParOf" srcId="{E2C4031E-1998-4A33-AC2F-6E6F22322D16}" destId="{652C3AF4-B737-44B7-8141-A314973337A0}" srcOrd="4" destOrd="0" presId="urn:microsoft.com/office/officeart/2005/8/layout/vList2"/>
    <dgm:cxn modelId="{EF64E2C8-F47D-4769-833D-EB439573DFD7}" type="presParOf" srcId="{E2C4031E-1998-4A33-AC2F-6E6F22322D16}" destId="{614C57E2-9700-4E59-AD53-AA5E3BC2DA06}" srcOrd="5" destOrd="0" presId="urn:microsoft.com/office/officeart/2005/8/layout/vList2"/>
    <dgm:cxn modelId="{78F1F93F-6DAF-4B3B-8752-60F98CFD25A5}" type="presParOf" srcId="{E2C4031E-1998-4A33-AC2F-6E6F22322D16}" destId="{5E34596D-A52D-47C0-A3E0-7105618E1C6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9FBCA98-296E-4BC7-A539-106A0600D1D8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206D60A-4BCC-4972-AEAF-D9A55280489F}">
      <dgm:prSet/>
      <dgm:spPr/>
      <dgm:t>
        <a:bodyPr/>
        <a:lstStyle/>
        <a:p>
          <a:r>
            <a:rPr lang="uk-UA"/>
            <a:t>підтримує</a:t>
          </a:r>
          <a:endParaRPr lang="en-US"/>
        </a:p>
      </dgm:t>
    </dgm:pt>
    <dgm:pt modelId="{8E189F16-1A49-4C13-9F03-A1643E10A1AD}" type="parTrans" cxnId="{21C4B984-32E1-497C-B099-C23B9B16340D}">
      <dgm:prSet/>
      <dgm:spPr/>
      <dgm:t>
        <a:bodyPr/>
        <a:lstStyle/>
        <a:p>
          <a:endParaRPr lang="en-US"/>
        </a:p>
      </dgm:t>
    </dgm:pt>
    <dgm:pt modelId="{AE300EE0-8C49-414C-821C-04C6788BFF54}" type="sibTrans" cxnId="{21C4B984-32E1-497C-B099-C23B9B16340D}">
      <dgm:prSet/>
      <dgm:spPr/>
      <dgm:t>
        <a:bodyPr/>
        <a:lstStyle/>
        <a:p>
          <a:endParaRPr lang="en-US"/>
        </a:p>
      </dgm:t>
    </dgm:pt>
    <dgm:pt modelId="{C743051F-496D-4084-82E3-C9B1EFF3F589}">
      <dgm:prSet/>
      <dgm:spPr/>
      <dgm:t>
        <a:bodyPr/>
        <a:lstStyle/>
        <a:p>
          <a:r>
            <a:rPr lang="uk-UA"/>
            <a:t>координує</a:t>
          </a:r>
          <a:endParaRPr lang="en-US"/>
        </a:p>
      </dgm:t>
    </dgm:pt>
    <dgm:pt modelId="{BF9C1659-655E-4FB7-B448-F09A8D73118B}" type="parTrans" cxnId="{BEF2A4FF-70F8-4FBF-BAF2-C8E5C19517F1}">
      <dgm:prSet/>
      <dgm:spPr/>
      <dgm:t>
        <a:bodyPr/>
        <a:lstStyle/>
        <a:p>
          <a:endParaRPr lang="en-US"/>
        </a:p>
      </dgm:t>
    </dgm:pt>
    <dgm:pt modelId="{D92460DA-1CDF-4731-ADF2-ACD5605A3F4E}" type="sibTrans" cxnId="{BEF2A4FF-70F8-4FBF-BAF2-C8E5C19517F1}">
      <dgm:prSet/>
      <dgm:spPr/>
      <dgm:t>
        <a:bodyPr/>
        <a:lstStyle/>
        <a:p>
          <a:endParaRPr lang="en-US"/>
        </a:p>
      </dgm:t>
    </dgm:pt>
    <dgm:pt modelId="{966E4876-2BF1-42E2-9229-8F26386D63EB}">
      <dgm:prSet/>
      <dgm:spPr/>
      <dgm:t>
        <a:bodyPr/>
        <a:lstStyle/>
        <a:p>
          <a:r>
            <a:rPr lang="uk-UA"/>
            <a:t>доповнює дії держав</a:t>
          </a:r>
          <a:endParaRPr lang="en-US"/>
        </a:p>
      </dgm:t>
    </dgm:pt>
    <dgm:pt modelId="{E7D53D04-C774-4417-B262-2C0C7F747CE6}" type="parTrans" cxnId="{3E0CE407-C4E9-4050-89FC-8E14550BF717}">
      <dgm:prSet/>
      <dgm:spPr/>
      <dgm:t>
        <a:bodyPr/>
        <a:lstStyle/>
        <a:p>
          <a:endParaRPr lang="en-US"/>
        </a:p>
      </dgm:t>
    </dgm:pt>
    <dgm:pt modelId="{063D9170-75C3-4A40-BCB3-AC8284D84CF8}" type="sibTrans" cxnId="{3E0CE407-C4E9-4050-89FC-8E14550BF717}">
      <dgm:prSet/>
      <dgm:spPr/>
      <dgm:t>
        <a:bodyPr/>
        <a:lstStyle/>
        <a:p>
          <a:endParaRPr lang="en-US"/>
        </a:p>
      </dgm:t>
    </dgm:pt>
    <dgm:pt modelId="{93F8C5AC-29AE-42A9-B07B-D8CA640FA203}">
      <dgm:prSet/>
      <dgm:spPr/>
      <dgm:t>
        <a:bodyPr/>
        <a:lstStyle/>
        <a:p>
          <a:r>
            <a:rPr lang="uk-UA"/>
            <a:t>Приклади: освіта, культура, туризм, охорона здоров’я</a:t>
          </a:r>
          <a:endParaRPr lang="en-US"/>
        </a:p>
      </dgm:t>
    </dgm:pt>
    <dgm:pt modelId="{393F88AB-99E1-433A-A5EB-86FC5E04DD08}" type="parTrans" cxnId="{5A017B9B-B3D6-41F8-877E-C63A6BF7A87F}">
      <dgm:prSet/>
      <dgm:spPr/>
      <dgm:t>
        <a:bodyPr/>
        <a:lstStyle/>
        <a:p>
          <a:endParaRPr lang="en-US"/>
        </a:p>
      </dgm:t>
    </dgm:pt>
    <dgm:pt modelId="{437BC529-3491-48E1-BDDC-DA194D5D588F}" type="sibTrans" cxnId="{5A017B9B-B3D6-41F8-877E-C63A6BF7A87F}">
      <dgm:prSet/>
      <dgm:spPr/>
      <dgm:t>
        <a:bodyPr/>
        <a:lstStyle/>
        <a:p>
          <a:endParaRPr lang="en-US"/>
        </a:p>
      </dgm:t>
    </dgm:pt>
    <dgm:pt modelId="{787E3158-197E-42D6-B98E-2F20895F82B3}" type="pres">
      <dgm:prSet presAssocID="{19FBCA98-296E-4BC7-A539-106A0600D1D8}" presName="matrix" presStyleCnt="0">
        <dgm:presLayoutVars>
          <dgm:chMax val="1"/>
          <dgm:dir/>
          <dgm:resizeHandles val="exact"/>
        </dgm:presLayoutVars>
      </dgm:prSet>
      <dgm:spPr/>
    </dgm:pt>
    <dgm:pt modelId="{CF3346AE-D099-4077-B915-FA0FF4CCC5B1}" type="pres">
      <dgm:prSet presAssocID="{19FBCA98-296E-4BC7-A539-106A0600D1D8}" presName="diamond" presStyleLbl="bgShp" presStyleIdx="0" presStyleCnt="1"/>
      <dgm:spPr/>
    </dgm:pt>
    <dgm:pt modelId="{E38182DE-AFC2-46E3-AAB9-993A3B7620E9}" type="pres">
      <dgm:prSet presAssocID="{19FBCA98-296E-4BC7-A539-106A0600D1D8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AA71C83-3805-4D85-897B-6059E2DA2CAA}" type="pres">
      <dgm:prSet presAssocID="{19FBCA98-296E-4BC7-A539-106A0600D1D8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DE54A75-7CE7-4EC9-93DE-FD920A916F6C}" type="pres">
      <dgm:prSet presAssocID="{19FBCA98-296E-4BC7-A539-106A0600D1D8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C7FD93A-F2C9-42D0-B665-415FC39AD87B}" type="pres">
      <dgm:prSet presAssocID="{19FBCA98-296E-4BC7-A539-106A0600D1D8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E0CE407-C4E9-4050-89FC-8E14550BF717}" srcId="{19FBCA98-296E-4BC7-A539-106A0600D1D8}" destId="{966E4876-2BF1-42E2-9229-8F26386D63EB}" srcOrd="2" destOrd="0" parTransId="{E7D53D04-C774-4417-B262-2C0C7F747CE6}" sibTransId="{063D9170-75C3-4A40-BCB3-AC8284D84CF8}"/>
    <dgm:cxn modelId="{8738B90A-0B75-4ADD-93D2-840DCE156892}" type="presOf" srcId="{966E4876-2BF1-42E2-9229-8F26386D63EB}" destId="{1DE54A75-7CE7-4EC9-93DE-FD920A916F6C}" srcOrd="0" destOrd="0" presId="urn:microsoft.com/office/officeart/2005/8/layout/matrix3"/>
    <dgm:cxn modelId="{8D8B852D-5C12-4D91-8213-AC9EB8ECD8D8}" type="presOf" srcId="{6206D60A-4BCC-4972-AEAF-D9A55280489F}" destId="{E38182DE-AFC2-46E3-AAB9-993A3B7620E9}" srcOrd="0" destOrd="0" presId="urn:microsoft.com/office/officeart/2005/8/layout/matrix3"/>
    <dgm:cxn modelId="{669A8B4A-32AA-4754-A660-849B3985E344}" type="presOf" srcId="{19FBCA98-296E-4BC7-A539-106A0600D1D8}" destId="{787E3158-197E-42D6-B98E-2F20895F82B3}" srcOrd="0" destOrd="0" presId="urn:microsoft.com/office/officeart/2005/8/layout/matrix3"/>
    <dgm:cxn modelId="{A5E97651-5E60-4A62-B7D5-8688DEF99873}" type="presOf" srcId="{93F8C5AC-29AE-42A9-B07B-D8CA640FA203}" destId="{3C7FD93A-F2C9-42D0-B665-415FC39AD87B}" srcOrd="0" destOrd="0" presId="urn:microsoft.com/office/officeart/2005/8/layout/matrix3"/>
    <dgm:cxn modelId="{21C4B984-32E1-497C-B099-C23B9B16340D}" srcId="{19FBCA98-296E-4BC7-A539-106A0600D1D8}" destId="{6206D60A-4BCC-4972-AEAF-D9A55280489F}" srcOrd="0" destOrd="0" parTransId="{8E189F16-1A49-4C13-9F03-A1643E10A1AD}" sibTransId="{AE300EE0-8C49-414C-821C-04C6788BFF54}"/>
    <dgm:cxn modelId="{5A017B9B-B3D6-41F8-877E-C63A6BF7A87F}" srcId="{19FBCA98-296E-4BC7-A539-106A0600D1D8}" destId="{93F8C5AC-29AE-42A9-B07B-D8CA640FA203}" srcOrd="3" destOrd="0" parTransId="{393F88AB-99E1-433A-A5EB-86FC5E04DD08}" sibTransId="{437BC529-3491-48E1-BDDC-DA194D5D588F}"/>
    <dgm:cxn modelId="{E7149CA1-307A-4E08-9D51-DF30D583767D}" type="presOf" srcId="{C743051F-496D-4084-82E3-C9B1EFF3F589}" destId="{1AA71C83-3805-4D85-897B-6059E2DA2CAA}" srcOrd="0" destOrd="0" presId="urn:microsoft.com/office/officeart/2005/8/layout/matrix3"/>
    <dgm:cxn modelId="{BEF2A4FF-70F8-4FBF-BAF2-C8E5C19517F1}" srcId="{19FBCA98-296E-4BC7-A539-106A0600D1D8}" destId="{C743051F-496D-4084-82E3-C9B1EFF3F589}" srcOrd="1" destOrd="0" parTransId="{BF9C1659-655E-4FB7-B448-F09A8D73118B}" sibTransId="{D92460DA-1CDF-4731-ADF2-ACD5605A3F4E}"/>
    <dgm:cxn modelId="{C5B7397E-2F9E-4967-8C91-9F8A40E0EEAE}" type="presParOf" srcId="{787E3158-197E-42D6-B98E-2F20895F82B3}" destId="{CF3346AE-D099-4077-B915-FA0FF4CCC5B1}" srcOrd="0" destOrd="0" presId="urn:microsoft.com/office/officeart/2005/8/layout/matrix3"/>
    <dgm:cxn modelId="{54B3A5F1-57B0-42DB-AFD4-B57E14D75EBD}" type="presParOf" srcId="{787E3158-197E-42D6-B98E-2F20895F82B3}" destId="{E38182DE-AFC2-46E3-AAB9-993A3B7620E9}" srcOrd="1" destOrd="0" presId="urn:microsoft.com/office/officeart/2005/8/layout/matrix3"/>
    <dgm:cxn modelId="{70B79EC0-3CC0-4498-96F6-5A40393CE8FF}" type="presParOf" srcId="{787E3158-197E-42D6-B98E-2F20895F82B3}" destId="{1AA71C83-3805-4D85-897B-6059E2DA2CAA}" srcOrd="2" destOrd="0" presId="urn:microsoft.com/office/officeart/2005/8/layout/matrix3"/>
    <dgm:cxn modelId="{CF798951-367F-49D0-869B-7FED13ECA80B}" type="presParOf" srcId="{787E3158-197E-42D6-B98E-2F20895F82B3}" destId="{1DE54A75-7CE7-4EC9-93DE-FD920A916F6C}" srcOrd="3" destOrd="0" presId="urn:microsoft.com/office/officeart/2005/8/layout/matrix3"/>
    <dgm:cxn modelId="{46642C21-26CA-4E40-A2B3-4E7C3622796B}" type="presParOf" srcId="{787E3158-197E-42D6-B98E-2F20895F82B3}" destId="{3C7FD93A-F2C9-42D0-B665-415FC39AD87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C6672E-C7BE-4E10-8593-E82FBD3D8B20}">
      <dsp:nvSpPr>
        <dsp:cNvPr id="0" name=""/>
        <dsp:cNvSpPr/>
      </dsp:nvSpPr>
      <dsp:spPr>
        <a:xfrm>
          <a:off x="429570" y="472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/>
            <a:t>Європейський Союз (ЄС) — унікальне наднаціональне об’єднання держав</a:t>
          </a:r>
          <a:endParaRPr lang="en-US" sz="2500" kern="1200"/>
        </a:p>
      </dsp:txBody>
      <dsp:txXfrm>
        <a:off x="429570" y="472"/>
        <a:ext cx="3346456" cy="2007873"/>
      </dsp:txXfrm>
    </dsp:sp>
    <dsp:sp modelId="{2D431B78-7AD4-412E-B536-90BC72083812}">
      <dsp:nvSpPr>
        <dsp:cNvPr id="0" name=""/>
        <dsp:cNvSpPr/>
      </dsp:nvSpPr>
      <dsp:spPr>
        <a:xfrm>
          <a:off x="4110672" y="472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/>
            <a:t>Створений з метою:забезпечення мируекономічного розвиткузахисту прав людини</a:t>
          </a:r>
          <a:endParaRPr lang="en-US" sz="2500" kern="1200"/>
        </a:p>
      </dsp:txBody>
      <dsp:txXfrm>
        <a:off x="4110672" y="472"/>
        <a:ext cx="3346456" cy="2007873"/>
      </dsp:txXfrm>
    </dsp:sp>
    <dsp:sp modelId="{2C31D7B8-B627-4221-8E25-F67D9AEEEE90}">
      <dsp:nvSpPr>
        <dsp:cNvPr id="0" name=""/>
        <dsp:cNvSpPr/>
      </dsp:nvSpPr>
      <dsp:spPr>
        <a:xfrm>
          <a:off x="2270121" y="2342991"/>
          <a:ext cx="3346456" cy="2007873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/>
            <a:t>Поєднує риси міжнародної організації та федеративної системи</a:t>
          </a:r>
          <a:endParaRPr lang="en-US" sz="2500" kern="1200"/>
        </a:p>
      </dsp:txBody>
      <dsp:txXfrm>
        <a:off x="2270121" y="2342991"/>
        <a:ext cx="3346456" cy="200787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B14D5F-1BE8-4674-B7C1-70350AA9CF4E}">
      <dsp:nvSpPr>
        <dsp:cNvPr id="0" name=""/>
        <dsp:cNvSpPr/>
      </dsp:nvSpPr>
      <dsp:spPr>
        <a:xfrm>
          <a:off x="0" y="3156146"/>
          <a:ext cx="8195871" cy="10359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/>
            <a:t>ЄС є унікальною моделлю міжнародного співробітництва</a:t>
          </a:r>
          <a:endParaRPr lang="en-US" sz="2400" kern="1200"/>
        </a:p>
      </dsp:txBody>
      <dsp:txXfrm>
        <a:off x="0" y="3156146"/>
        <a:ext cx="8195871" cy="1035917"/>
      </dsp:txXfrm>
    </dsp:sp>
    <dsp:sp modelId="{FEA2343F-E968-419E-87A9-44AFCB4B1F82}">
      <dsp:nvSpPr>
        <dsp:cNvPr id="0" name=""/>
        <dsp:cNvSpPr/>
      </dsp:nvSpPr>
      <dsp:spPr>
        <a:xfrm rot="10800000">
          <a:off x="0" y="1578443"/>
          <a:ext cx="8195871" cy="159324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/>
            <a:t>Компетенції ЄС забезпечують баланс між інтеграцією та суверенітетом</a:t>
          </a:r>
          <a:endParaRPr lang="en-US" sz="2400" kern="1200"/>
        </a:p>
      </dsp:txBody>
      <dsp:txXfrm rot="10800000">
        <a:off x="0" y="1578443"/>
        <a:ext cx="8195871" cy="1035240"/>
      </dsp:txXfrm>
    </dsp:sp>
    <dsp:sp modelId="{17BB54CA-4479-4BFA-85C9-E6D4F06FA68D}">
      <dsp:nvSpPr>
        <dsp:cNvPr id="0" name=""/>
        <dsp:cNvSpPr/>
      </dsp:nvSpPr>
      <dsp:spPr>
        <a:xfrm rot="10800000">
          <a:off x="0" y="741"/>
          <a:ext cx="8195871" cy="1593241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400" kern="1200"/>
            <a:t>Членство в ЄС — складний, але стратегічно важливий процес</a:t>
          </a:r>
          <a:endParaRPr lang="en-US" sz="2400" kern="1200"/>
        </a:p>
      </dsp:txBody>
      <dsp:txXfrm rot="10800000">
        <a:off x="0" y="741"/>
        <a:ext cx="8195871" cy="10352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B50706-A26F-4B01-A761-549F9BA5A2AB}">
      <dsp:nvSpPr>
        <dsp:cNvPr id="0" name=""/>
        <dsp:cNvSpPr/>
      </dsp:nvSpPr>
      <dsp:spPr>
        <a:xfrm>
          <a:off x="2001533" y="0"/>
          <a:ext cx="4192805" cy="4192805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EBB1FA-5E2B-49FD-B1D8-D5A2F4F06428}">
      <dsp:nvSpPr>
        <dsp:cNvPr id="0" name=""/>
        <dsp:cNvSpPr/>
      </dsp:nvSpPr>
      <dsp:spPr>
        <a:xfrm>
          <a:off x="2399849" y="398316"/>
          <a:ext cx="1635193" cy="16351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Гідність</a:t>
          </a:r>
        </a:p>
      </dsp:txBody>
      <dsp:txXfrm>
        <a:off x="2479673" y="478140"/>
        <a:ext cx="1475545" cy="1475545"/>
      </dsp:txXfrm>
    </dsp:sp>
    <dsp:sp modelId="{16A59935-D778-454E-B374-2BEF329D20F6}">
      <dsp:nvSpPr>
        <dsp:cNvPr id="0" name=""/>
        <dsp:cNvSpPr/>
      </dsp:nvSpPr>
      <dsp:spPr>
        <a:xfrm>
          <a:off x="4160827" y="398316"/>
          <a:ext cx="1635193" cy="163519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Демократія</a:t>
          </a:r>
        </a:p>
      </dsp:txBody>
      <dsp:txXfrm>
        <a:off x="4240651" y="478140"/>
        <a:ext cx="1475545" cy="1475545"/>
      </dsp:txXfrm>
    </dsp:sp>
    <dsp:sp modelId="{4D73B5B5-B3EB-4D29-805E-3BBB8662D1A3}">
      <dsp:nvSpPr>
        <dsp:cNvPr id="0" name=""/>
        <dsp:cNvSpPr/>
      </dsp:nvSpPr>
      <dsp:spPr>
        <a:xfrm>
          <a:off x="2399849" y="2159294"/>
          <a:ext cx="1635193" cy="163519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Верховенство права</a:t>
          </a:r>
        </a:p>
      </dsp:txBody>
      <dsp:txXfrm>
        <a:off x="2479673" y="2239118"/>
        <a:ext cx="1475545" cy="1475545"/>
      </dsp:txXfrm>
    </dsp:sp>
    <dsp:sp modelId="{43D51B21-9795-4AB6-8BA8-F80E41B3855D}">
      <dsp:nvSpPr>
        <dsp:cNvPr id="0" name=""/>
        <dsp:cNvSpPr/>
      </dsp:nvSpPr>
      <dsp:spPr>
        <a:xfrm>
          <a:off x="4160827" y="2159294"/>
          <a:ext cx="1635193" cy="163519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Права людини</a:t>
          </a:r>
        </a:p>
      </dsp:txBody>
      <dsp:txXfrm>
        <a:off x="4240651" y="2239118"/>
        <a:ext cx="1475545" cy="14755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CD505F-4D43-4ECA-BEC2-3C26E1EC10DD}">
      <dsp:nvSpPr>
        <dsp:cNvPr id="0" name=""/>
        <dsp:cNvSpPr/>
      </dsp:nvSpPr>
      <dsp:spPr>
        <a:xfrm>
          <a:off x="0" y="570902"/>
          <a:ext cx="8195871" cy="143909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kern="1200"/>
            <a:t>27 держав-членів</a:t>
          </a:r>
        </a:p>
      </dsp:txBody>
      <dsp:txXfrm>
        <a:off x="70251" y="641153"/>
        <a:ext cx="8055369" cy="1298597"/>
      </dsp:txXfrm>
    </dsp:sp>
    <dsp:sp modelId="{4F1301B3-1CD5-496C-95E0-595E3577889B}">
      <dsp:nvSpPr>
        <dsp:cNvPr id="0" name=""/>
        <dsp:cNvSpPr/>
      </dsp:nvSpPr>
      <dsp:spPr>
        <a:xfrm>
          <a:off x="0" y="2182802"/>
          <a:ext cx="8195871" cy="143909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l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000" kern="1200"/>
            <a:t>Рівність та солідарність</a:t>
          </a:r>
        </a:p>
      </dsp:txBody>
      <dsp:txXfrm>
        <a:off x="70251" y="2253053"/>
        <a:ext cx="8055369" cy="12985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48F8CB-1CD8-4DAE-B90C-1D9FF85C4C9D}">
      <dsp:nvSpPr>
        <dsp:cNvPr id="0" name=""/>
        <dsp:cNvSpPr/>
      </dsp:nvSpPr>
      <dsp:spPr>
        <a:xfrm>
          <a:off x="0" y="423122"/>
          <a:ext cx="8195871" cy="7675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/>
            <a:t>участь у спільних політиках</a:t>
          </a:r>
          <a:endParaRPr lang="en-US" sz="3200" kern="1200"/>
        </a:p>
      </dsp:txBody>
      <dsp:txXfrm>
        <a:off x="37467" y="460589"/>
        <a:ext cx="8120937" cy="692586"/>
      </dsp:txXfrm>
    </dsp:sp>
    <dsp:sp modelId="{0FDBF655-16F0-4F85-9F71-63946DB4C960}">
      <dsp:nvSpPr>
        <dsp:cNvPr id="0" name=""/>
        <dsp:cNvSpPr/>
      </dsp:nvSpPr>
      <dsp:spPr>
        <a:xfrm>
          <a:off x="0" y="1282802"/>
          <a:ext cx="8195871" cy="76752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/>
            <a:t>обов’язковість права ЄС</a:t>
          </a:r>
          <a:endParaRPr lang="en-US" sz="3200" kern="1200"/>
        </a:p>
      </dsp:txBody>
      <dsp:txXfrm>
        <a:off x="37467" y="1320269"/>
        <a:ext cx="8120937" cy="692586"/>
      </dsp:txXfrm>
    </dsp:sp>
    <dsp:sp modelId="{B22F4D3F-2B96-4DBF-A65D-8DD033E2F06A}">
      <dsp:nvSpPr>
        <dsp:cNvPr id="0" name=""/>
        <dsp:cNvSpPr/>
      </dsp:nvSpPr>
      <dsp:spPr>
        <a:xfrm>
          <a:off x="0" y="2142482"/>
          <a:ext cx="8195871" cy="76752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/>
            <a:t>доступ до внутрішнього ринку</a:t>
          </a:r>
          <a:endParaRPr lang="en-US" sz="3200" kern="1200"/>
        </a:p>
      </dsp:txBody>
      <dsp:txXfrm>
        <a:off x="37467" y="2179949"/>
        <a:ext cx="8120937" cy="692586"/>
      </dsp:txXfrm>
    </dsp:sp>
    <dsp:sp modelId="{9498D9CD-7458-40BE-A215-A71BDB1F17B4}">
      <dsp:nvSpPr>
        <dsp:cNvPr id="0" name=""/>
        <dsp:cNvSpPr/>
      </dsp:nvSpPr>
      <dsp:spPr>
        <a:xfrm>
          <a:off x="0" y="3002162"/>
          <a:ext cx="8195871" cy="76752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/>
            <a:t>часткову передачу суверенних повноважень</a:t>
          </a:r>
          <a:endParaRPr lang="en-US" sz="3200" kern="1200"/>
        </a:p>
      </dsp:txBody>
      <dsp:txXfrm>
        <a:off x="37467" y="3039629"/>
        <a:ext cx="8120937" cy="69258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906D66-2A9A-4353-BC0F-B27E767D62B4}">
      <dsp:nvSpPr>
        <dsp:cNvPr id="0" name=""/>
        <dsp:cNvSpPr/>
      </dsp:nvSpPr>
      <dsp:spPr>
        <a:xfrm>
          <a:off x="715337" y="2413"/>
          <a:ext cx="3221521" cy="1932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900" kern="1200"/>
            <a:t>стабільні демократичні інститути</a:t>
          </a:r>
          <a:endParaRPr lang="en-US" sz="3900" kern="1200"/>
        </a:p>
      </dsp:txBody>
      <dsp:txXfrm>
        <a:off x="715337" y="2413"/>
        <a:ext cx="3221521" cy="1932912"/>
      </dsp:txXfrm>
    </dsp:sp>
    <dsp:sp modelId="{7F6DBC7B-D0A1-4E74-8CD4-0BF02C5D42D8}">
      <dsp:nvSpPr>
        <dsp:cNvPr id="0" name=""/>
        <dsp:cNvSpPr/>
      </dsp:nvSpPr>
      <dsp:spPr>
        <a:xfrm>
          <a:off x="4259011" y="2413"/>
          <a:ext cx="3221521" cy="1932912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900" kern="1200"/>
            <a:t>ринкову економіку</a:t>
          </a:r>
          <a:endParaRPr lang="en-US" sz="3900" kern="1200"/>
        </a:p>
      </dsp:txBody>
      <dsp:txXfrm>
        <a:off x="4259011" y="2413"/>
        <a:ext cx="3221521" cy="1932912"/>
      </dsp:txXfrm>
    </dsp:sp>
    <dsp:sp modelId="{78F71339-F6AF-4E90-B7F7-1951625BF74B}">
      <dsp:nvSpPr>
        <dsp:cNvPr id="0" name=""/>
        <dsp:cNvSpPr/>
      </dsp:nvSpPr>
      <dsp:spPr>
        <a:xfrm>
          <a:off x="715337" y="2257478"/>
          <a:ext cx="3221521" cy="1932912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900" kern="1200"/>
            <a:t>здатність виконувати право ЄС</a:t>
          </a:r>
          <a:endParaRPr lang="en-US" sz="3900" kern="1200"/>
        </a:p>
      </dsp:txBody>
      <dsp:txXfrm>
        <a:off x="715337" y="2257478"/>
        <a:ext cx="3221521" cy="1932912"/>
      </dsp:txXfrm>
    </dsp:sp>
    <dsp:sp modelId="{CD52DF50-5F00-4BDA-AC4A-7E47221BAB50}">
      <dsp:nvSpPr>
        <dsp:cNvPr id="0" name=""/>
        <dsp:cNvSpPr/>
      </dsp:nvSpPr>
      <dsp:spPr>
        <a:xfrm>
          <a:off x="4259011" y="2257478"/>
          <a:ext cx="3221521" cy="1932912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900" kern="1200"/>
            <a:t>згоду з цілями ЄС</a:t>
          </a:r>
          <a:endParaRPr lang="en-US" sz="3900" kern="1200"/>
        </a:p>
      </dsp:txBody>
      <dsp:txXfrm>
        <a:off x="4259011" y="2257478"/>
        <a:ext cx="3221521" cy="19329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403FC1-9A6F-462E-B7E1-02B6D485CE24}">
      <dsp:nvSpPr>
        <dsp:cNvPr id="0" name=""/>
        <dsp:cNvSpPr/>
      </dsp:nvSpPr>
      <dsp:spPr>
        <a:xfrm>
          <a:off x="0" y="1385673"/>
          <a:ext cx="1918574" cy="12182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ABCE0A1-D830-4D3F-8DD4-59117C8E14D5}">
      <dsp:nvSpPr>
        <dsp:cNvPr id="0" name=""/>
        <dsp:cNvSpPr/>
      </dsp:nvSpPr>
      <dsp:spPr>
        <a:xfrm>
          <a:off x="213175" y="1588189"/>
          <a:ext cx="1918574" cy="12182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приймати нормативні акти</a:t>
          </a:r>
          <a:endParaRPr lang="en-US" sz="2200" kern="1200"/>
        </a:p>
      </dsp:txBody>
      <dsp:txXfrm>
        <a:off x="248858" y="1623872"/>
        <a:ext cx="1847208" cy="1146929"/>
      </dsp:txXfrm>
    </dsp:sp>
    <dsp:sp modelId="{22757655-FEBD-4C10-ABE3-734E59DBD8CC}">
      <dsp:nvSpPr>
        <dsp:cNvPr id="0" name=""/>
        <dsp:cNvSpPr/>
      </dsp:nvSpPr>
      <dsp:spPr>
        <a:xfrm>
          <a:off x="2344925" y="1385673"/>
          <a:ext cx="1918574" cy="12182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879BCF5-A730-4BF4-A214-89A5FCEC6690}">
      <dsp:nvSpPr>
        <dsp:cNvPr id="0" name=""/>
        <dsp:cNvSpPr/>
      </dsp:nvSpPr>
      <dsp:spPr>
        <a:xfrm>
          <a:off x="2558100" y="1588189"/>
          <a:ext cx="1918574" cy="12182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координувати політику держав</a:t>
          </a:r>
          <a:endParaRPr lang="en-US" sz="2200" kern="1200"/>
        </a:p>
      </dsp:txBody>
      <dsp:txXfrm>
        <a:off x="2593783" y="1623872"/>
        <a:ext cx="1847208" cy="1146929"/>
      </dsp:txXfrm>
    </dsp:sp>
    <dsp:sp modelId="{65403D75-9C03-459A-98B3-B5F6193DCE07}">
      <dsp:nvSpPr>
        <dsp:cNvPr id="0" name=""/>
        <dsp:cNvSpPr/>
      </dsp:nvSpPr>
      <dsp:spPr>
        <a:xfrm>
          <a:off x="4689850" y="1385673"/>
          <a:ext cx="1918574" cy="12182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A63CB11-7A1E-416B-9565-A27DD66950AE}">
      <dsp:nvSpPr>
        <dsp:cNvPr id="0" name=""/>
        <dsp:cNvSpPr/>
      </dsp:nvSpPr>
      <dsp:spPr>
        <a:xfrm>
          <a:off x="4903025" y="1588189"/>
          <a:ext cx="1918574" cy="12182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200" kern="1200"/>
            <a:t>ухвалювати обов’язкові рішення</a:t>
          </a:r>
          <a:endParaRPr lang="en-US" sz="2200" kern="1200"/>
        </a:p>
      </dsp:txBody>
      <dsp:txXfrm>
        <a:off x="4938708" y="1623872"/>
        <a:ext cx="1847208" cy="114692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530489-31E3-4E97-838B-CA4423B23CE3}">
      <dsp:nvSpPr>
        <dsp:cNvPr id="0" name=""/>
        <dsp:cNvSpPr/>
      </dsp:nvSpPr>
      <dsp:spPr>
        <a:xfrm>
          <a:off x="0" y="4802"/>
          <a:ext cx="8195871" cy="959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/>
            <a:t>митний союз</a:t>
          </a:r>
          <a:endParaRPr lang="en-US" sz="4000" kern="1200"/>
        </a:p>
      </dsp:txBody>
      <dsp:txXfrm>
        <a:off x="46834" y="51636"/>
        <a:ext cx="8102203" cy="865732"/>
      </dsp:txXfrm>
    </dsp:sp>
    <dsp:sp modelId="{9550A586-778C-4625-8606-A2D1783A5180}">
      <dsp:nvSpPr>
        <dsp:cNvPr id="0" name=""/>
        <dsp:cNvSpPr/>
      </dsp:nvSpPr>
      <dsp:spPr>
        <a:xfrm>
          <a:off x="0" y="1079402"/>
          <a:ext cx="8195871" cy="95940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/>
            <a:t>конкуренційна політика</a:t>
          </a:r>
          <a:endParaRPr lang="en-US" sz="4000" kern="1200"/>
        </a:p>
      </dsp:txBody>
      <dsp:txXfrm>
        <a:off x="46834" y="1126236"/>
        <a:ext cx="8102203" cy="865732"/>
      </dsp:txXfrm>
    </dsp:sp>
    <dsp:sp modelId="{B805F316-0EC7-40FE-A6B3-3C1572AB0156}">
      <dsp:nvSpPr>
        <dsp:cNvPr id="0" name=""/>
        <dsp:cNvSpPr/>
      </dsp:nvSpPr>
      <dsp:spPr>
        <a:xfrm>
          <a:off x="0" y="2154002"/>
          <a:ext cx="8195871" cy="95940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/>
            <a:t>монетарна політика єврозони</a:t>
          </a:r>
          <a:endParaRPr lang="en-US" sz="4000" kern="1200"/>
        </a:p>
      </dsp:txBody>
      <dsp:txXfrm>
        <a:off x="46834" y="2200836"/>
        <a:ext cx="8102203" cy="865732"/>
      </dsp:txXfrm>
    </dsp:sp>
    <dsp:sp modelId="{EC0E0D50-488C-4830-8E88-9348141A4A87}">
      <dsp:nvSpPr>
        <dsp:cNvPr id="0" name=""/>
        <dsp:cNvSpPr/>
      </dsp:nvSpPr>
      <dsp:spPr>
        <a:xfrm>
          <a:off x="0" y="3228602"/>
          <a:ext cx="8195871" cy="9594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/>
            <a:t>спільна торговельна політика</a:t>
          </a:r>
          <a:endParaRPr lang="en-US" sz="4000" kern="1200"/>
        </a:p>
      </dsp:txBody>
      <dsp:txXfrm>
        <a:off x="46834" y="3275436"/>
        <a:ext cx="8102203" cy="8657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7F68EF-A5DE-4B21-A9FA-6C6CDABC3991}">
      <dsp:nvSpPr>
        <dsp:cNvPr id="0" name=""/>
        <dsp:cNvSpPr/>
      </dsp:nvSpPr>
      <dsp:spPr>
        <a:xfrm>
          <a:off x="0" y="4802"/>
          <a:ext cx="8195871" cy="9594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/>
            <a:t>внутрішній ринок</a:t>
          </a:r>
          <a:endParaRPr lang="en-US" sz="4000" kern="1200"/>
        </a:p>
      </dsp:txBody>
      <dsp:txXfrm>
        <a:off x="46834" y="51636"/>
        <a:ext cx="8102203" cy="865732"/>
      </dsp:txXfrm>
    </dsp:sp>
    <dsp:sp modelId="{76DCE716-C848-49EE-8D55-784E38314806}">
      <dsp:nvSpPr>
        <dsp:cNvPr id="0" name=""/>
        <dsp:cNvSpPr/>
      </dsp:nvSpPr>
      <dsp:spPr>
        <a:xfrm>
          <a:off x="0" y="1079402"/>
          <a:ext cx="8195871" cy="959400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/>
            <a:t>сільське господарство</a:t>
          </a:r>
          <a:endParaRPr lang="en-US" sz="4000" kern="1200"/>
        </a:p>
      </dsp:txBody>
      <dsp:txXfrm>
        <a:off x="46834" y="1126236"/>
        <a:ext cx="8102203" cy="865732"/>
      </dsp:txXfrm>
    </dsp:sp>
    <dsp:sp modelId="{652C3AF4-B737-44B7-8141-A314973337A0}">
      <dsp:nvSpPr>
        <dsp:cNvPr id="0" name=""/>
        <dsp:cNvSpPr/>
      </dsp:nvSpPr>
      <dsp:spPr>
        <a:xfrm>
          <a:off x="0" y="2154002"/>
          <a:ext cx="8195871" cy="959400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/>
            <a:t>охорона довкілля</a:t>
          </a:r>
          <a:endParaRPr lang="en-US" sz="4000" kern="1200"/>
        </a:p>
      </dsp:txBody>
      <dsp:txXfrm>
        <a:off x="46834" y="2200836"/>
        <a:ext cx="8102203" cy="865732"/>
      </dsp:txXfrm>
    </dsp:sp>
    <dsp:sp modelId="{5E34596D-A52D-47C0-A3E0-7105618E1C69}">
      <dsp:nvSpPr>
        <dsp:cNvPr id="0" name=""/>
        <dsp:cNvSpPr/>
      </dsp:nvSpPr>
      <dsp:spPr>
        <a:xfrm>
          <a:off x="0" y="3228602"/>
          <a:ext cx="8195871" cy="9594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/>
            <a:t>транспорт та енергетика</a:t>
          </a:r>
          <a:endParaRPr lang="en-US" sz="4000" kern="1200"/>
        </a:p>
      </dsp:txBody>
      <dsp:txXfrm>
        <a:off x="46834" y="3275436"/>
        <a:ext cx="8102203" cy="86573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3346AE-D099-4077-B915-FA0FF4CCC5B1}">
      <dsp:nvSpPr>
        <dsp:cNvPr id="0" name=""/>
        <dsp:cNvSpPr/>
      </dsp:nvSpPr>
      <dsp:spPr>
        <a:xfrm>
          <a:off x="2001533" y="0"/>
          <a:ext cx="4192805" cy="4192805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8182DE-AFC2-46E3-AAB9-993A3B7620E9}">
      <dsp:nvSpPr>
        <dsp:cNvPr id="0" name=""/>
        <dsp:cNvSpPr/>
      </dsp:nvSpPr>
      <dsp:spPr>
        <a:xfrm>
          <a:off x="2399849" y="398316"/>
          <a:ext cx="1635193" cy="16351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підтримує</a:t>
          </a:r>
          <a:endParaRPr lang="en-US" sz="1600" kern="1200"/>
        </a:p>
      </dsp:txBody>
      <dsp:txXfrm>
        <a:off x="2479673" y="478140"/>
        <a:ext cx="1475545" cy="1475545"/>
      </dsp:txXfrm>
    </dsp:sp>
    <dsp:sp modelId="{1AA71C83-3805-4D85-897B-6059E2DA2CAA}">
      <dsp:nvSpPr>
        <dsp:cNvPr id="0" name=""/>
        <dsp:cNvSpPr/>
      </dsp:nvSpPr>
      <dsp:spPr>
        <a:xfrm>
          <a:off x="4160827" y="398316"/>
          <a:ext cx="1635193" cy="163519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координує</a:t>
          </a:r>
          <a:endParaRPr lang="en-US" sz="1600" kern="1200"/>
        </a:p>
      </dsp:txBody>
      <dsp:txXfrm>
        <a:off x="4240651" y="478140"/>
        <a:ext cx="1475545" cy="1475545"/>
      </dsp:txXfrm>
    </dsp:sp>
    <dsp:sp modelId="{1DE54A75-7CE7-4EC9-93DE-FD920A916F6C}">
      <dsp:nvSpPr>
        <dsp:cNvPr id="0" name=""/>
        <dsp:cNvSpPr/>
      </dsp:nvSpPr>
      <dsp:spPr>
        <a:xfrm>
          <a:off x="2399849" y="2159294"/>
          <a:ext cx="1635193" cy="163519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доповнює дії держав</a:t>
          </a:r>
          <a:endParaRPr lang="en-US" sz="1600" kern="1200"/>
        </a:p>
      </dsp:txBody>
      <dsp:txXfrm>
        <a:off x="2479673" y="2239118"/>
        <a:ext cx="1475545" cy="1475545"/>
      </dsp:txXfrm>
    </dsp:sp>
    <dsp:sp modelId="{3C7FD93A-F2C9-42D0-B665-415FC39AD87B}">
      <dsp:nvSpPr>
        <dsp:cNvPr id="0" name=""/>
        <dsp:cNvSpPr/>
      </dsp:nvSpPr>
      <dsp:spPr>
        <a:xfrm>
          <a:off x="4160827" y="2159294"/>
          <a:ext cx="1635193" cy="163519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Приклади: освіта, культура, туризм, охорона здоров’я</a:t>
          </a:r>
          <a:endParaRPr lang="en-US" sz="1600" kern="1200"/>
        </a:p>
      </dsp:txBody>
      <dsp:txXfrm>
        <a:off x="4240651" y="2239118"/>
        <a:ext cx="1475545" cy="14755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E7F94237-0536-4DB1-8C95-39E355CED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!!Rectangle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Рисунок 6" descr="Зображення, що містить зірка, прапор, синій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FB156FF7-ACB6-BA31-D85B-5B31F60E550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</a:blip>
          <a:srcRect l="6782" r="4217" b="-1"/>
          <a:stretch>
            <a:fillRect/>
          </a:stretch>
        </p:blipFill>
        <p:spPr>
          <a:xfrm>
            <a:off x="20" y="10"/>
            <a:ext cx="9143980" cy="685798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BFB01A-B3EB-09D2-3D88-5A762C7230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10322" y="583345"/>
            <a:ext cx="5370268" cy="4164820"/>
          </a:xfrm>
        </p:spPr>
        <p:txBody>
          <a:bodyPr anchor="t"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>
                <a:solidFill>
                  <a:srgbClr val="FFFFFF"/>
                </a:solidFill>
              </a:rPr>
              <a:t>Членство в Європейському Союзі та компетенції Європейського Союзу</a:t>
            </a:r>
            <a:br>
              <a:rPr lang="ru-RU">
                <a:solidFill>
                  <a:srgbClr val="FFFFFF"/>
                </a:solidFill>
              </a:rPr>
            </a:br>
            <a:endParaRPr lang="uk-UA">
              <a:solidFill>
                <a:srgbClr val="FFFFFF"/>
              </a:solidFill>
            </a:endParaRP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7A6324B9-3BCF-8298-F612-2FE199C0C7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6171" y="5972174"/>
            <a:ext cx="6434024" cy="504825"/>
          </a:xfrm>
        </p:spPr>
        <p:txBody>
          <a:bodyPr>
            <a:normAutofit/>
          </a:bodyPr>
          <a:lstStyle/>
          <a:p>
            <a:pPr algn="l"/>
            <a:endParaRPr lang="uk-UA" sz="1700">
              <a:solidFill>
                <a:srgbClr val="FFFFFF"/>
              </a:solidFill>
            </a:endParaRPr>
          </a:p>
        </p:txBody>
      </p:sp>
      <p:sp>
        <p:nvSpPr>
          <p:cNvPr id="31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05769" y="583345"/>
            <a:ext cx="10427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74854" y="812640"/>
            <a:ext cx="68353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94114" y="1037066"/>
            <a:ext cx="95785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42085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7318" y="5636680"/>
            <a:ext cx="113652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33881" y="6096759"/>
            <a:ext cx="81469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5716" y="6238029"/>
            <a:ext cx="7181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289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BC250F-2AA0-FA44-33BD-BFD2D77D8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700" b="1">
                <a:solidFill>
                  <a:srgbClr val="FFFFFF"/>
                </a:solidFill>
              </a:rPr>
              <a:t>Виключні компетенції ЄС. </a:t>
            </a:r>
            <a:r>
              <a:rPr lang="ru-RU" sz="2700">
                <a:solidFill>
                  <a:srgbClr val="FFFFFF"/>
                </a:solidFill>
              </a:rPr>
              <a:t>Тільки ЄС має право діяти у сферах:</a:t>
            </a:r>
            <a:endParaRPr lang="uk-UA" sz="2700">
              <a:solidFill>
                <a:srgbClr val="FFFFFF"/>
              </a:solidFill>
            </a:endParaRPr>
          </a:p>
        </p:txBody>
      </p: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D337CF1F-0C3D-DB30-EB21-D51F69DC23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906881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35768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43C7B9-DDE4-3A7A-5156-5ACCC849C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700" b="1">
                <a:solidFill>
                  <a:srgbClr val="FFFFFF"/>
                </a:solidFill>
              </a:rPr>
              <a:t>Спільні (поділені) компетенції. </a:t>
            </a:r>
            <a:r>
              <a:rPr lang="ru-RU" sz="2700">
                <a:solidFill>
                  <a:srgbClr val="FFFFFF"/>
                </a:solidFill>
              </a:rPr>
              <a:t>ЄС і держави-члени діють разом:</a:t>
            </a:r>
            <a:endParaRPr lang="uk-UA" sz="2700">
              <a:solidFill>
                <a:srgbClr val="FFFFFF"/>
              </a:solidFill>
            </a:endParaRPr>
          </a:p>
        </p:txBody>
      </p: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A1343907-CB23-C3E8-302D-FFCD5146CF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0091040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8875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486DF6-EE29-2EED-869C-1B99A167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uk-UA" sz="2700" b="1">
                <a:solidFill>
                  <a:srgbClr val="FFFFFF"/>
                </a:solidFill>
              </a:rPr>
              <a:t>Допоміжні (підтримуючі) компетенції. </a:t>
            </a:r>
            <a:r>
              <a:rPr lang="uk-UA" sz="2700">
                <a:solidFill>
                  <a:srgbClr val="FFFFFF"/>
                </a:solidFill>
              </a:rPr>
              <a:t>ЄС:</a:t>
            </a:r>
            <a:br>
              <a:rPr lang="uk-UA" sz="2700">
                <a:solidFill>
                  <a:srgbClr val="FFFFFF"/>
                </a:solidFill>
              </a:rPr>
            </a:br>
            <a:endParaRPr lang="uk-UA" sz="2700">
              <a:solidFill>
                <a:srgbClr val="FFFFFF"/>
              </a:solidFill>
            </a:endParaRPr>
          </a:p>
        </p:txBody>
      </p: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1A77ADD1-DE8C-DD2B-C984-05E4BC8046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111640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475215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6B5D3F-A104-FEA9-1C11-DCB289079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uk-UA" sz="3500" b="1" dirty="0">
                <a:solidFill>
                  <a:srgbClr val="FFFFFF"/>
                </a:solidFill>
              </a:rPr>
              <a:t>Висновки</a:t>
            </a:r>
            <a:endParaRPr lang="uk-UA" sz="3500" dirty="0">
              <a:solidFill>
                <a:srgbClr val="FFFFFF"/>
              </a:solidFill>
            </a:endParaRPr>
          </a:p>
        </p:txBody>
      </p:sp>
      <p:graphicFrame>
        <p:nvGraphicFramePr>
          <p:cNvPr id="5" name="Місце для вмісту 2">
            <a:extLst>
              <a:ext uri="{FF2B5EF4-FFF2-40B4-BE49-F238E27FC236}">
                <a16:creationId xmlns:a16="http://schemas.microsoft.com/office/drawing/2014/main" id="{8ED042CF-97E7-10B5-3B06-81C8E5D1F4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9216290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4966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 descr="Зображення, що містить текст, карта, атлант&#10;&#10;Вміст на основі ШІ може бути неправильним.">
            <a:extLst>
              <a:ext uri="{FF2B5EF4-FFF2-40B4-BE49-F238E27FC236}">
                <a16:creationId xmlns:a16="http://schemas.microsoft.com/office/drawing/2014/main" id="{05E3BD24-59A8-A748-D87E-7430FE8C27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7458" r="-2" b="-2"/>
          <a:stretch>
            <a:fillRect/>
          </a:stretch>
        </p:blipFill>
        <p:spPr>
          <a:xfrm>
            <a:off x="-4941" y="10"/>
            <a:ext cx="9148941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021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611C39E-01E0-F335-A78E-7C2021EBF95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10999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t>Європейський Союз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D9F8E9C-4246-899F-CCE4-32E2BAB1FC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8421794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uk-UA" sz="3500">
                <a:solidFill>
                  <a:srgbClr val="FFFFFF"/>
                </a:solidFill>
              </a:rPr>
              <a:t>Цінності ЄС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A1E59A8-D8CC-9516-6DD0-D693C2226D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280421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uk-UA" sz="3500">
                <a:solidFill>
                  <a:srgbClr val="FFFFFF"/>
                </a:solidFill>
              </a:rPr>
              <a:t>Держави-члени ЄС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88C7936-5B1A-84E1-3890-967C8B3265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8644812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uk-UA" sz="3500">
                <a:solidFill>
                  <a:srgbClr val="FFFFFF"/>
                </a:solidFill>
              </a:rPr>
              <a:t>Членство в ЄС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99B912B-8304-B74D-87F8-6E2F8D9D70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0507186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uk-UA" sz="3500">
                <a:solidFill>
                  <a:srgbClr val="FFFFFF"/>
                </a:solidFill>
              </a:rPr>
              <a:t>Копенгагенські критерії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F1D33D4-38D3-AFB7-532D-9499CE2AD2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8083527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6825" y="1188637"/>
            <a:ext cx="2241175" cy="4480726"/>
          </a:xfrm>
        </p:spPr>
        <p:txBody>
          <a:bodyPr>
            <a:normAutofit/>
          </a:bodyPr>
          <a:lstStyle/>
          <a:p>
            <a:pPr algn="r"/>
            <a:r>
              <a:rPr lang="uk-UA" sz="3100"/>
              <a:t>Процедура вступу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2">
            <a:extLst>
              <a:ext uri="{FF2B5EF4-FFF2-40B4-BE49-F238E27FC236}">
                <a16:creationId xmlns:a16="http://schemas.microsoft.com/office/drawing/2014/main" id="{3681FD09-8D86-7174-8E58-2683D3964C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941445" y="1648870"/>
            <a:ext cx="3527136" cy="356026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marR="0" lvl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altLang="uk-UA" sz="21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Подання заявки</a:t>
            </a:r>
          </a:p>
          <a:p>
            <a:pPr marR="0" lvl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altLang="uk-UA" sz="21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Статус країни-кандидата</a:t>
            </a:r>
          </a:p>
          <a:p>
            <a:pPr marR="0" lvl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altLang="uk-UA" sz="21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Переговори за розділами acquis</a:t>
            </a:r>
          </a:p>
          <a:p>
            <a:pPr marR="0" lvl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altLang="uk-UA" sz="21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Ратифікація договору про вступ</a:t>
            </a:r>
          </a:p>
          <a:p>
            <a:pPr marR="0" lvl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uk-UA" altLang="uk-UA" sz="21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Повноправне членство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593B4D24-F4A8-4141-A20A-E0575D19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0AA5FD3-177A-4313-B5D0-2DF4B3443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558735" y="-1558736"/>
            <a:ext cx="6026299" cy="9143771"/>
          </a:xfrm>
          <a:custGeom>
            <a:avLst/>
            <a:gdLst>
              <a:gd name="connsiteX0" fmla="*/ 0 w 6026299"/>
              <a:gd name="connsiteY0" fmla="*/ 12190169 h 12191695"/>
              <a:gd name="connsiteX1" fmla="*/ 0 w 6026299"/>
              <a:gd name="connsiteY1" fmla="*/ 1217 h 12191695"/>
              <a:gd name="connsiteX2" fmla="*/ 169958 w 6026299"/>
              <a:gd name="connsiteY2" fmla="*/ 1217 h 12191695"/>
              <a:gd name="connsiteX3" fmla="*/ 169958 w 6026299"/>
              <a:gd name="connsiteY3" fmla="*/ 0 h 12191695"/>
              <a:gd name="connsiteX4" fmla="*/ 413807 w 6026299"/>
              <a:gd name="connsiteY4" fmla="*/ 0 h 12191695"/>
              <a:gd name="connsiteX5" fmla="*/ 675079 w 6026299"/>
              <a:gd name="connsiteY5" fmla="*/ 0 h 12191695"/>
              <a:gd name="connsiteX6" fmla="*/ 893165 w 6026299"/>
              <a:gd name="connsiteY6" fmla="*/ 0 h 12191695"/>
              <a:gd name="connsiteX7" fmla="*/ 925786 w 6026299"/>
              <a:gd name="connsiteY7" fmla="*/ 0 h 12191695"/>
              <a:gd name="connsiteX8" fmla="*/ 1581826 w 6026299"/>
              <a:gd name="connsiteY8" fmla="*/ 0 h 12191695"/>
              <a:gd name="connsiteX9" fmla="*/ 1590992 w 6026299"/>
              <a:gd name="connsiteY9" fmla="*/ 0 h 12191695"/>
              <a:gd name="connsiteX10" fmla="*/ 1685164 w 6026299"/>
              <a:gd name="connsiteY10" fmla="*/ 0 h 12191695"/>
              <a:gd name="connsiteX11" fmla="*/ 2806109 w 6026299"/>
              <a:gd name="connsiteY11" fmla="*/ 0 h 12191695"/>
              <a:gd name="connsiteX12" fmla="*/ 4807848 w 6026299"/>
              <a:gd name="connsiteY12" fmla="*/ 0 h 12191695"/>
              <a:gd name="connsiteX13" fmla="*/ 4824457 w 6026299"/>
              <a:gd name="connsiteY13" fmla="*/ 26661 h 12191695"/>
              <a:gd name="connsiteX14" fmla="*/ 6026299 w 6026299"/>
              <a:gd name="connsiteY14" fmla="*/ 6438338 h 12191695"/>
              <a:gd name="connsiteX15" fmla="*/ 4619169 w 6026299"/>
              <a:gd name="connsiteY15" fmla="*/ 11332719 h 12191695"/>
              <a:gd name="connsiteX16" fmla="*/ 4231307 w 6026299"/>
              <a:gd name="connsiteY16" fmla="*/ 12054097 h 12191695"/>
              <a:gd name="connsiteX17" fmla="*/ 4147408 w 6026299"/>
              <a:gd name="connsiteY17" fmla="*/ 12191695 h 12191695"/>
              <a:gd name="connsiteX18" fmla="*/ 2806109 w 6026299"/>
              <a:gd name="connsiteY18" fmla="*/ 12191695 h 12191695"/>
              <a:gd name="connsiteX19" fmla="*/ 1590992 w 6026299"/>
              <a:gd name="connsiteY19" fmla="*/ 12191695 h 12191695"/>
              <a:gd name="connsiteX20" fmla="*/ 1581826 w 6026299"/>
              <a:gd name="connsiteY20" fmla="*/ 12191695 h 12191695"/>
              <a:gd name="connsiteX21" fmla="*/ 1453643 w 6026299"/>
              <a:gd name="connsiteY21" fmla="*/ 12191695 h 12191695"/>
              <a:gd name="connsiteX22" fmla="*/ 925786 w 6026299"/>
              <a:gd name="connsiteY22" fmla="*/ 12191695 h 12191695"/>
              <a:gd name="connsiteX23" fmla="*/ 893165 w 6026299"/>
              <a:gd name="connsiteY23" fmla="*/ 12191695 h 12191695"/>
              <a:gd name="connsiteX24" fmla="*/ 675079 w 6026299"/>
              <a:gd name="connsiteY24" fmla="*/ 12191695 h 12191695"/>
              <a:gd name="connsiteX25" fmla="*/ 413807 w 6026299"/>
              <a:gd name="connsiteY25" fmla="*/ 12191695 h 12191695"/>
              <a:gd name="connsiteX26" fmla="*/ 169958 w 6026299"/>
              <a:gd name="connsiteY26" fmla="*/ 12191695 h 12191695"/>
              <a:gd name="connsiteX27" fmla="*/ 169958 w 6026299"/>
              <a:gd name="connsiteY27" fmla="*/ 12190169 h 1219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6026299" h="12191695">
                <a:moveTo>
                  <a:pt x="0" y="12190169"/>
                </a:moveTo>
                <a:lnTo>
                  <a:pt x="0" y="1217"/>
                </a:lnTo>
                <a:lnTo>
                  <a:pt x="169958" y="1217"/>
                </a:lnTo>
                <a:lnTo>
                  <a:pt x="169958" y="0"/>
                </a:lnTo>
                <a:lnTo>
                  <a:pt x="413807" y="0"/>
                </a:lnTo>
                <a:lnTo>
                  <a:pt x="675079" y="0"/>
                </a:lnTo>
                <a:lnTo>
                  <a:pt x="893165" y="0"/>
                </a:lnTo>
                <a:lnTo>
                  <a:pt x="925786" y="0"/>
                </a:lnTo>
                <a:lnTo>
                  <a:pt x="1581826" y="0"/>
                </a:lnTo>
                <a:lnTo>
                  <a:pt x="1590992" y="0"/>
                </a:lnTo>
                <a:lnTo>
                  <a:pt x="1685164" y="0"/>
                </a:lnTo>
                <a:lnTo>
                  <a:pt x="2806109" y="0"/>
                </a:lnTo>
                <a:lnTo>
                  <a:pt x="4807848" y="0"/>
                </a:lnTo>
                <a:lnTo>
                  <a:pt x="4824457" y="26661"/>
                </a:lnTo>
                <a:cubicBezTo>
                  <a:pt x="5595579" y="1341551"/>
                  <a:pt x="6026299" y="3721137"/>
                  <a:pt x="6026299" y="6438338"/>
                </a:cubicBezTo>
                <a:cubicBezTo>
                  <a:pt x="6026299" y="8833790"/>
                  <a:pt x="5329078" y="9960353"/>
                  <a:pt x="4619169" y="11332719"/>
                </a:cubicBezTo>
                <a:cubicBezTo>
                  <a:pt x="4489892" y="11582638"/>
                  <a:pt x="4361797" y="11827452"/>
                  <a:pt x="4231307" y="12054097"/>
                </a:cubicBezTo>
                <a:lnTo>
                  <a:pt x="4147408" y="12191695"/>
                </a:lnTo>
                <a:lnTo>
                  <a:pt x="2806109" y="12191695"/>
                </a:lnTo>
                <a:lnTo>
                  <a:pt x="1590992" y="12191695"/>
                </a:lnTo>
                <a:lnTo>
                  <a:pt x="1581826" y="12191695"/>
                </a:lnTo>
                <a:lnTo>
                  <a:pt x="1453643" y="12191695"/>
                </a:lnTo>
                <a:lnTo>
                  <a:pt x="925786" y="12191695"/>
                </a:lnTo>
                <a:lnTo>
                  <a:pt x="893165" y="12191695"/>
                </a:lnTo>
                <a:lnTo>
                  <a:pt x="675079" y="12191695"/>
                </a:lnTo>
                <a:lnTo>
                  <a:pt x="413807" y="12191695"/>
                </a:lnTo>
                <a:lnTo>
                  <a:pt x="169958" y="12191695"/>
                </a:lnTo>
                <a:lnTo>
                  <a:pt x="169958" y="12190169"/>
                </a:lnTo>
                <a:close/>
              </a:path>
            </a:pathLst>
          </a:custGeom>
          <a:solidFill>
            <a:srgbClr val="FFFFF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55A741C2-AB82-4BF5-9324-5D0B56A3D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43714" y="-1643715"/>
            <a:ext cx="5856341" cy="9143771"/>
          </a:xfrm>
          <a:custGeom>
            <a:avLst/>
            <a:gdLst>
              <a:gd name="connsiteX0" fmla="*/ 0 w 5856341"/>
              <a:gd name="connsiteY0" fmla="*/ 12191695 h 12191695"/>
              <a:gd name="connsiteX1" fmla="*/ 0 w 5856341"/>
              <a:gd name="connsiteY1" fmla="*/ 0 h 12191695"/>
              <a:gd name="connsiteX2" fmla="*/ 243849 w 5856341"/>
              <a:gd name="connsiteY2" fmla="*/ 0 h 12191695"/>
              <a:gd name="connsiteX3" fmla="*/ 505121 w 5856341"/>
              <a:gd name="connsiteY3" fmla="*/ 0 h 12191695"/>
              <a:gd name="connsiteX4" fmla="*/ 723207 w 5856341"/>
              <a:gd name="connsiteY4" fmla="*/ 0 h 12191695"/>
              <a:gd name="connsiteX5" fmla="*/ 755828 w 5856341"/>
              <a:gd name="connsiteY5" fmla="*/ 0 h 12191695"/>
              <a:gd name="connsiteX6" fmla="*/ 1411868 w 5856341"/>
              <a:gd name="connsiteY6" fmla="*/ 0 h 12191695"/>
              <a:gd name="connsiteX7" fmla="*/ 1421034 w 5856341"/>
              <a:gd name="connsiteY7" fmla="*/ 0 h 12191695"/>
              <a:gd name="connsiteX8" fmla="*/ 1515206 w 5856341"/>
              <a:gd name="connsiteY8" fmla="*/ 0 h 12191695"/>
              <a:gd name="connsiteX9" fmla="*/ 2636151 w 5856341"/>
              <a:gd name="connsiteY9" fmla="*/ 0 h 12191695"/>
              <a:gd name="connsiteX10" fmla="*/ 4637890 w 5856341"/>
              <a:gd name="connsiteY10" fmla="*/ 0 h 12191695"/>
              <a:gd name="connsiteX11" fmla="*/ 4654499 w 5856341"/>
              <a:gd name="connsiteY11" fmla="*/ 26661 h 12191695"/>
              <a:gd name="connsiteX12" fmla="*/ 5856341 w 5856341"/>
              <a:gd name="connsiteY12" fmla="*/ 6438338 h 12191695"/>
              <a:gd name="connsiteX13" fmla="*/ 4449211 w 5856341"/>
              <a:gd name="connsiteY13" fmla="*/ 11332719 h 12191695"/>
              <a:gd name="connsiteX14" fmla="*/ 4061349 w 5856341"/>
              <a:gd name="connsiteY14" fmla="*/ 12054097 h 12191695"/>
              <a:gd name="connsiteX15" fmla="*/ 3977450 w 5856341"/>
              <a:gd name="connsiteY15" fmla="*/ 12191695 h 12191695"/>
              <a:gd name="connsiteX16" fmla="*/ 2636151 w 5856341"/>
              <a:gd name="connsiteY16" fmla="*/ 12191695 h 12191695"/>
              <a:gd name="connsiteX17" fmla="*/ 1421034 w 5856341"/>
              <a:gd name="connsiteY17" fmla="*/ 12191695 h 12191695"/>
              <a:gd name="connsiteX18" fmla="*/ 1411868 w 5856341"/>
              <a:gd name="connsiteY18" fmla="*/ 12191695 h 12191695"/>
              <a:gd name="connsiteX19" fmla="*/ 1283685 w 5856341"/>
              <a:gd name="connsiteY19" fmla="*/ 12191695 h 12191695"/>
              <a:gd name="connsiteX20" fmla="*/ 755828 w 5856341"/>
              <a:gd name="connsiteY20" fmla="*/ 12191695 h 12191695"/>
              <a:gd name="connsiteX21" fmla="*/ 723207 w 5856341"/>
              <a:gd name="connsiteY21" fmla="*/ 12191695 h 12191695"/>
              <a:gd name="connsiteX22" fmla="*/ 505121 w 5856341"/>
              <a:gd name="connsiteY22" fmla="*/ 12191695 h 12191695"/>
              <a:gd name="connsiteX23" fmla="*/ 243849 w 5856341"/>
              <a:gd name="connsiteY23" fmla="*/ 12191695 h 12191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856341" h="12191695">
                <a:moveTo>
                  <a:pt x="0" y="12191695"/>
                </a:moveTo>
                <a:lnTo>
                  <a:pt x="0" y="0"/>
                </a:lnTo>
                <a:lnTo>
                  <a:pt x="243849" y="0"/>
                </a:lnTo>
                <a:lnTo>
                  <a:pt x="505121" y="0"/>
                </a:lnTo>
                <a:lnTo>
                  <a:pt x="723207" y="0"/>
                </a:lnTo>
                <a:lnTo>
                  <a:pt x="755828" y="0"/>
                </a:lnTo>
                <a:lnTo>
                  <a:pt x="1411868" y="0"/>
                </a:lnTo>
                <a:lnTo>
                  <a:pt x="1421034" y="0"/>
                </a:lnTo>
                <a:lnTo>
                  <a:pt x="1515206" y="0"/>
                </a:lnTo>
                <a:lnTo>
                  <a:pt x="2636151" y="0"/>
                </a:lnTo>
                <a:lnTo>
                  <a:pt x="4637890" y="0"/>
                </a:lnTo>
                <a:lnTo>
                  <a:pt x="4654499" y="26661"/>
                </a:lnTo>
                <a:cubicBezTo>
                  <a:pt x="5425621" y="1341551"/>
                  <a:pt x="5856341" y="3721137"/>
                  <a:pt x="5856341" y="6438338"/>
                </a:cubicBezTo>
                <a:cubicBezTo>
                  <a:pt x="5856341" y="8833790"/>
                  <a:pt x="5159120" y="9960353"/>
                  <a:pt x="4449211" y="11332719"/>
                </a:cubicBezTo>
                <a:cubicBezTo>
                  <a:pt x="4319934" y="11582638"/>
                  <a:pt x="4191839" y="11827452"/>
                  <a:pt x="4061349" y="12054097"/>
                </a:cubicBezTo>
                <a:lnTo>
                  <a:pt x="3977450" y="12191695"/>
                </a:lnTo>
                <a:lnTo>
                  <a:pt x="2636151" y="12191695"/>
                </a:lnTo>
                <a:lnTo>
                  <a:pt x="1421034" y="12191695"/>
                </a:lnTo>
                <a:lnTo>
                  <a:pt x="1411868" y="12191695"/>
                </a:lnTo>
                <a:lnTo>
                  <a:pt x="1283685" y="12191695"/>
                </a:lnTo>
                <a:lnTo>
                  <a:pt x="755828" y="12191695"/>
                </a:lnTo>
                <a:lnTo>
                  <a:pt x="723207" y="12191695"/>
                </a:lnTo>
                <a:lnTo>
                  <a:pt x="505121" y="12191695"/>
                </a:lnTo>
                <a:lnTo>
                  <a:pt x="243849" y="12191695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657" y="442913"/>
            <a:ext cx="6293975" cy="1344612"/>
          </a:xfrm>
        </p:spPr>
        <p:txBody>
          <a:bodyPr anchor="b">
            <a:normAutofit/>
          </a:bodyPr>
          <a:lstStyle/>
          <a:p>
            <a:r>
              <a:rPr lang="ru-RU" sz="3100" b="1" dirty="0" err="1"/>
              <a:t>Компетенції</a:t>
            </a:r>
            <a:r>
              <a:rPr lang="ru-RU" sz="3100" b="1" dirty="0"/>
              <a:t> ЄС</a:t>
            </a:r>
            <a:r>
              <a:rPr lang="ru-RU" sz="3100" dirty="0"/>
              <a:t> — </a:t>
            </a:r>
            <a:r>
              <a:rPr lang="ru-RU" sz="3100" dirty="0" err="1"/>
              <a:t>це</a:t>
            </a:r>
            <a:r>
              <a:rPr lang="ru-RU" sz="3100" dirty="0"/>
              <a:t> </a:t>
            </a:r>
            <a:r>
              <a:rPr lang="ru-RU" sz="3100" dirty="0" err="1"/>
              <a:t>сфери</a:t>
            </a:r>
            <a:r>
              <a:rPr lang="ru-RU" sz="3100" dirty="0"/>
              <a:t>, в </a:t>
            </a:r>
            <a:r>
              <a:rPr lang="ru-RU" sz="3100" dirty="0" err="1"/>
              <a:t>яких</a:t>
            </a:r>
            <a:r>
              <a:rPr lang="ru-RU" sz="3100" dirty="0"/>
              <a:t> Союз </a:t>
            </a:r>
            <a:r>
              <a:rPr lang="ru-RU" sz="3100" dirty="0" err="1"/>
              <a:t>має</a:t>
            </a:r>
            <a:r>
              <a:rPr lang="ru-RU" sz="3100" dirty="0"/>
              <a:t> право: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DCD46807-BF17-4E5D-90A8-A062604C0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622316" y="649035"/>
            <a:ext cx="1899138" cy="9143771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78C317B4-3239-257B-F1CC-7788E43021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9524858"/>
              </p:ext>
            </p:extLst>
          </p:nvPr>
        </p:nvGraphicFramePr>
        <p:xfrm>
          <a:off x="1440657" y="2107096"/>
          <a:ext cx="6821600" cy="4192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214</Words>
  <Application>Microsoft Office PowerPoint</Application>
  <PresentationFormat>Екран (4:3)</PresentationFormat>
  <Paragraphs>52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7" baseType="lpstr">
      <vt:lpstr>Meiryo</vt:lpstr>
      <vt:lpstr>Arial</vt:lpstr>
      <vt:lpstr>Calibri</vt:lpstr>
      <vt:lpstr>Office Theme</vt:lpstr>
      <vt:lpstr>Членство в Європейському Союзі та компетенції Європейського Союзу </vt:lpstr>
      <vt:lpstr>Презентація PowerPoint</vt:lpstr>
      <vt:lpstr>Європейський Союз</vt:lpstr>
      <vt:lpstr>Цінності ЄС</vt:lpstr>
      <vt:lpstr>Держави-члени ЄС</vt:lpstr>
      <vt:lpstr>Членство в ЄС</vt:lpstr>
      <vt:lpstr>Копенгагенські критерії</vt:lpstr>
      <vt:lpstr>Процедура вступу</vt:lpstr>
      <vt:lpstr>Компетенції ЄС — це сфери, в яких Союз має право:</vt:lpstr>
      <vt:lpstr>Виключні компетенції ЄС. Тільки ЄС має право діяти у сферах:</vt:lpstr>
      <vt:lpstr>Спільні (поділені) компетенції. ЄС і держави-члени діють разом:</vt:lpstr>
      <vt:lpstr>Допоміжні (підтримуючі) компетенції. ЄС: 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Ія Пелех</cp:lastModifiedBy>
  <cp:revision>1</cp:revision>
  <dcterms:created xsi:type="dcterms:W3CDTF">2013-01-27T09:14:16Z</dcterms:created>
  <dcterms:modified xsi:type="dcterms:W3CDTF">2026-02-23T12:37:26Z</dcterms:modified>
  <cp:category/>
</cp:coreProperties>
</file>