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0" r:id="rId3"/>
    <p:sldId id="291" r:id="rId4"/>
    <p:sldId id="277" r:id="rId5"/>
    <p:sldId id="257" r:id="rId6"/>
    <p:sldId id="266" r:id="rId7"/>
    <p:sldId id="273" r:id="rId8"/>
    <p:sldId id="258" r:id="rId9"/>
    <p:sldId id="274" r:id="rId10"/>
    <p:sldId id="279" r:id="rId11"/>
    <p:sldId id="280" r:id="rId12"/>
    <p:sldId id="281" r:id="rId13"/>
    <p:sldId id="282" r:id="rId14"/>
    <p:sldId id="283" r:id="rId15"/>
    <p:sldId id="284" r:id="rId16"/>
    <p:sldId id="285" r:id="rId17"/>
    <p:sldId id="286" r:id="rId18"/>
    <p:sldId id="275" r:id="rId19"/>
    <p:sldId id="276" r:id="rId20"/>
    <p:sldId id="259" r:id="rId21"/>
    <p:sldId id="260" r:id="rId22"/>
    <p:sldId id="278" r:id="rId23"/>
    <p:sldId id="261" r:id="rId24"/>
    <p:sldId id="262" r:id="rId25"/>
    <p:sldId id="264" r:id="rId26"/>
    <p:sldId id="265" r:id="rId27"/>
    <p:sldId id="267" r:id="rId28"/>
    <p:sldId id="268" r:id="rId29"/>
    <p:sldId id="269" r:id="rId30"/>
    <p:sldId id="270" r:id="rId31"/>
    <p:sldId id="271" r:id="rId32"/>
    <p:sldId id="272" r:id="rId33"/>
    <p:sldId id="292" r:id="rId34"/>
    <p:sldId id="295" r:id="rId35"/>
    <p:sldId id="294" r:id="rId36"/>
    <p:sldId id="293" r:id="rId37"/>
    <p:sldId id="298" r:id="rId38"/>
    <p:sldId id="299" r:id="rId39"/>
    <p:sldId id="300" r:id="rId40"/>
    <p:sldId id="301" r:id="rId41"/>
    <p:sldId id="302" r:id="rId42"/>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Ія Пелех" userId="235b8121fc54d418" providerId="LiveId" clId="{B6790306-8797-4E29-8BA3-E659A6AC8581}"/>
    <pc:docChg chg="undo redo custSel addSld delSld modSld sldOrd">
      <pc:chgData name="Ія Пелех" userId="235b8121fc54d418" providerId="LiveId" clId="{B6790306-8797-4E29-8BA3-E659A6AC8581}" dt="2023-04-11T08:40:04.021" v="1151" actId="47"/>
      <pc:docMkLst>
        <pc:docMk/>
      </pc:docMkLst>
      <pc:sldChg chg="addSp delSp modSp new mod setBg">
        <pc:chgData name="Ія Пелех" userId="235b8121fc54d418" providerId="LiveId" clId="{B6790306-8797-4E29-8BA3-E659A6AC8581}" dt="2023-04-10T17:12:34.404" v="346" actId="20577"/>
        <pc:sldMkLst>
          <pc:docMk/>
          <pc:sldMk cId="953261180" sldId="256"/>
        </pc:sldMkLst>
        <pc:spChg chg="mod">
          <ac:chgData name="Ія Пелех" userId="235b8121fc54d418" providerId="LiveId" clId="{B6790306-8797-4E29-8BA3-E659A6AC8581}" dt="2023-04-10T17:12:34.404" v="346" actId="20577"/>
          <ac:spMkLst>
            <pc:docMk/>
            <pc:sldMk cId="953261180" sldId="256"/>
            <ac:spMk id="2" creationId="{B5608034-E761-F0A5-1E40-FB71F923BA19}"/>
          </ac:spMkLst>
        </pc:spChg>
        <pc:spChg chg="del mod">
          <ac:chgData name="Ія Пелех" userId="235b8121fc54d418" providerId="LiveId" clId="{B6790306-8797-4E29-8BA3-E659A6AC8581}" dt="2023-04-10T17:12:28.069" v="343" actId="478"/>
          <ac:spMkLst>
            <pc:docMk/>
            <pc:sldMk cId="953261180" sldId="256"/>
            <ac:spMk id="3" creationId="{20D2B4EF-77B4-161A-6126-2AFA235335DD}"/>
          </ac:spMkLst>
        </pc:spChg>
        <pc:spChg chg="add del">
          <ac:chgData name="Ія Пелех" userId="235b8121fc54d418" providerId="LiveId" clId="{B6790306-8797-4E29-8BA3-E659A6AC8581}" dt="2023-04-10T17:12:08.627" v="336" actId="26606"/>
          <ac:spMkLst>
            <pc:docMk/>
            <pc:sldMk cId="953261180" sldId="256"/>
            <ac:spMk id="9" creationId="{6CCA5F87-1D1E-45CB-8D83-FC7EEFAD9935}"/>
          </ac:spMkLst>
        </pc:spChg>
        <pc:spChg chg="add del">
          <ac:chgData name="Ія Пелех" userId="235b8121fc54d418" providerId="LiveId" clId="{B6790306-8797-4E29-8BA3-E659A6AC8581}" dt="2023-04-10T17:12:08.627" v="336" actId="26606"/>
          <ac:spMkLst>
            <pc:docMk/>
            <pc:sldMk cId="953261180" sldId="256"/>
            <ac:spMk id="11" creationId="{7CCFC2C6-6238-4A2F-93DE-2ADF74AF635E}"/>
          </ac:spMkLst>
        </pc:spChg>
        <pc:spChg chg="add del">
          <ac:chgData name="Ія Пелех" userId="235b8121fc54d418" providerId="LiveId" clId="{B6790306-8797-4E29-8BA3-E659A6AC8581}" dt="2023-04-10T17:12:08.627" v="336" actId="26606"/>
          <ac:spMkLst>
            <pc:docMk/>
            <pc:sldMk cId="953261180" sldId="256"/>
            <ac:spMk id="13" creationId="{AF2F604E-43BE-4DC3-B983-E071523364F8}"/>
          </ac:spMkLst>
        </pc:spChg>
        <pc:spChg chg="add del">
          <ac:chgData name="Ія Пелех" userId="235b8121fc54d418" providerId="LiveId" clId="{B6790306-8797-4E29-8BA3-E659A6AC8581}" dt="2023-04-10T17:12:08.627" v="336" actId="26606"/>
          <ac:spMkLst>
            <pc:docMk/>
            <pc:sldMk cId="953261180" sldId="256"/>
            <ac:spMk id="15" creationId="{08C9B587-E65E-4B52-B37C-ABEBB6E87928}"/>
          </ac:spMkLst>
        </pc:spChg>
        <pc:spChg chg="add del">
          <ac:chgData name="Ія Пелех" userId="235b8121fc54d418" providerId="LiveId" clId="{B6790306-8797-4E29-8BA3-E659A6AC8581}" dt="2023-04-10T17:12:08.619" v="335" actId="26606"/>
          <ac:spMkLst>
            <pc:docMk/>
            <pc:sldMk cId="953261180" sldId="256"/>
            <ac:spMk id="20" creationId="{0E2F58BF-12E5-4B5A-AD25-4DAAA2742A7B}"/>
          </ac:spMkLst>
        </pc:spChg>
        <pc:spChg chg="add del">
          <ac:chgData name="Ія Пелех" userId="235b8121fc54d418" providerId="LiveId" clId="{B6790306-8797-4E29-8BA3-E659A6AC8581}" dt="2023-04-10T17:12:08.619" v="335" actId="26606"/>
          <ac:spMkLst>
            <pc:docMk/>
            <pc:sldMk cId="953261180" sldId="256"/>
            <ac:spMk id="22" creationId="{AF2F604E-43BE-4DC3-B983-E071523364F8}"/>
          </ac:spMkLst>
        </pc:spChg>
        <pc:spChg chg="add del">
          <ac:chgData name="Ія Пелех" userId="235b8121fc54d418" providerId="LiveId" clId="{B6790306-8797-4E29-8BA3-E659A6AC8581}" dt="2023-04-10T17:12:08.619" v="335" actId="26606"/>
          <ac:spMkLst>
            <pc:docMk/>
            <pc:sldMk cId="953261180" sldId="256"/>
            <ac:spMk id="24" creationId="{08C9B587-E65E-4B52-B37C-ABEBB6E87928}"/>
          </ac:spMkLst>
        </pc:spChg>
        <pc:spChg chg="add">
          <ac:chgData name="Ія Пелех" userId="235b8121fc54d418" providerId="LiveId" clId="{B6790306-8797-4E29-8BA3-E659A6AC8581}" dt="2023-04-10T17:12:08.627" v="336" actId="26606"/>
          <ac:spMkLst>
            <pc:docMk/>
            <pc:sldMk cId="953261180" sldId="256"/>
            <ac:spMk id="26" creationId="{C6B158B5-50B5-4927-A367-7C9F3AFE5DCB}"/>
          </ac:spMkLst>
        </pc:spChg>
        <pc:spChg chg="add">
          <ac:chgData name="Ія Пелех" userId="235b8121fc54d418" providerId="LiveId" clId="{B6790306-8797-4E29-8BA3-E659A6AC8581}" dt="2023-04-10T17:12:08.627" v="336" actId="26606"/>
          <ac:spMkLst>
            <pc:docMk/>
            <pc:sldMk cId="953261180" sldId="256"/>
            <ac:spMk id="27" creationId="{B01367A3-F670-4BD9-9972-F7E97FC227ED}"/>
          </ac:spMkLst>
        </pc:spChg>
        <pc:spChg chg="add">
          <ac:chgData name="Ія Пелех" userId="235b8121fc54d418" providerId="LiveId" clId="{B6790306-8797-4E29-8BA3-E659A6AC8581}" dt="2023-04-10T17:12:08.627" v="336" actId="26606"/>
          <ac:spMkLst>
            <pc:docMk/>
            <pc:sldMk cId="953261180" sldId="256"/>
            <ac:spMk id="28" creationId="{38C3DB02-606C-40EC-8381-7A29A1ADFAE7}"/>
          </ac:spMkLst>
        </pc:spChg>
        <pc:picChg chg="add mod ord">
          <ac:chgData name="Ія Пелех" userId="235b8121fc54d418" providerId="LiveId" clId="{B6790306-8797-4E29-8BA3-E659A6AC8581}" dt="2023-04-10T17:12:14.688" v="338" actId="27614"/>
          <ac:picMkLst>
            <pc:docMk/>
            <pc:sldMk cId="953261180" sldId="256"/>
            <ac:picMk id="5" creationId="{8C84EF8F-C34B-52A6-AF9E-5EDE10C09FE8}"/>
          </ac:picMkLst>
        </pc:picChg>
      </pc:sldChg>
      <pc:sldChg chg="addSp delSp modSp new mod setBg setClrOvrMap">
        <pc:chgData name="Ія Пелех" userId="235b8121fc54d418" providerId="LiveId" clId="{B6790306-8797-4E29-8BA3-E659A6AC8581}" dt="2023-04-10T17:21:39.349" v="385" actId="122"/>
        <pc:sldMkLst>
          <pc:docMk/>
          <pc:sldMk cId="3532305547" sldId="257"/>
        </pc:sldMkLst>
        <pc:spChg chg="mod">
          <ac:chgData name="Ія Пелех" userId="235b8121fc54d418" providerId="LiveId" clId="{B6790306-8797-4E29-8BA3-E659A6AC8581}" dt="2023-04-10T17:21:39.349" v="385" actId="122"/>
          <ac:spMkLst>
            <pc:docMk/>
            <pc:sldMk cId="3532305547" sldId="257"/>
            <ac:spMk id="2" creationId="{81018F4B-E239-910D-A923-76480560A696}"/>
          </ac:spMkLst>
        </pc:spChg>
        <pc:spChg chg="del mod">
          <ac:chgData name="Ія Пелех" userId="235b8121fc54d418" providerId="LiveId" clId="{B6790306-8797-4E29-8BA3-E659A6AC8581}" dt="2023-04-10T17:21:00.655" v="380" actId="26606"/>
          <ac:spMkLst>
            <pc:docMk/>
            <pc:sldMk cId="3532305547" sldId="257"/>
            <ac:spMk id="3" creationId="{682083D8-25BD-D46B-E4AE-1C8277514E49}"/>
          </ac:spMkLst>
        </pc:spChg>
        <pc:spChg chg="add">
          <ac:chgData name="Ія Пелех" userId="235b8121fc54d418" providerId="LiveId" clId="{B6790306-8797-4E29-8BA3-E659A6AC8581}" dt="2023-04-10T17:21:17.048" v="384" actId="26606"/>
          <ac:spMkLst>
            <pc:docMk/>
            <pc:sldMk cId="3532305547" sldId="257"/>
            <ac:spMk id="11" creationId="{9228552E-C8B1-4A80-8448-0787CE0FC704}"/>
          </ac:spMkLst>
        </pc:spChg>
        <pc:graphicFrameChg chg="add mod modGraphic">
          <ac:chgData name="Ія Пелех" userId="235b8121fc54d418" providerId="LiveId" clId="{B6790306-8797-4E29-8BA3-E659A6AC8581}" dt="2023-04-10T17:21:17.048" v="384" actId="26606"/>
          <ac:graphicFrameMkLst>
            <pc:docMk/>
            <pc:sldMk cId="3532305547" sldId="257"/>
            <ac:graphicFrameMk id="5" creationId="{94E01E04-B9EA-A700-F2E2-756AEAB9A2D1}"/>
          </ac:graphicFrameMkLst>
        </pc:graphicFrameChg>
        <pc:picChg chg="add">
          <ac:chgData name="Ія Пелех" userId="235b8121fc54d418" providerId="LiveId" clId="{B6790306-8797-4E29-8BA3-E659A6AC8581}" dt="2023-04-10T17:21:17.048" v="384" actId="26606"/>
          <ac:picMkLst>
            <pc:docMk/>
            <pc:sldMk cId="3532305547" sldId="257"/>
            <ac:picMk id="7" creationId="{1D419120-3E27-509E-178E-7E0D813D3D0C}"/>
          </ac:picMkLst>
        </pc:picChg>
      </pc:sldChg>
      <pc:sldChg chg="addSp delSp modSp new mod ord setBg">
        <pc:chgData name="Ія Пелех" userId="235b8121fc54d418" providerId="LiveId" clId="{B6790306-8797-4E29-8BA3-E659A6AC8581}" dt="2023-04-10T17:27:12.593" v="407" actId="122"/>
        <pc:sldMkLst>
          <pc:docMk/>
          <pc:sldMk cId="3047838363" sldId="258"/>
        </pc:sldMkLst>
        <pc:spChg chg="mod">
          <ac:chgData name="Ія Пелех" userId="235b8121fc54d418" providerId="LiveId" clId="{B6790306-8797-4E29-8BA3-E659A6AC8581}" dt="2023-04-10T17:27:12.593" v="407" actId="122"/>
          <ac:spMkLst>
            <pc:docMk/>
            <pc:sldMk cId="3047838363" sldId="258"/>
            <ac:spMk id="2" creationId="{4A7A7AF0-547D-1B3F-E493-920B61E6357C}"/>
          </ac:spMkLst>
        </pc:spChg>
        <pc:spChg chg="del mod">
          <ac:chgData name="Ія Пелех" userId="235b8121fc54d418" providerId="LiveId" clId="{B6790306-8797-4E29-8BA3-E659A6AC8581}" dt="2023-04-10T17:27:03.119" v="404" actId="26606"/>
          <ac:spMkLst>
            <pc:docMk/>
            <pc:sldMk cId="3047838363" sldId="258"/>
            <ac:spMk id="3" creationId="{543CA159-5CEC-B6EA-C7AA-CEBB2F75EFCB}"/>
          </ac:spMkLst>
        </pc:spChg>
        <pc:spChg chg="add">
          <ac:chgData name="Ія Пелех" userId="235b8121fc54d418" providerId="LiveId" clId="{B6790306-8797-4E29-8BA3-E659A6AC8581}" dt="2023-04-10T17:27:03.119" v="404" actId="26606"/>
          <ac:spMkLst>
            <pc:docMk/>
            <pc:sldMk cId="3047838363" sldId="258"/>
            <ac:spMk id="9" creationId="{56E9B3E6-E277-4D68-BA48-9CB43FFBD6E2}"/>
          </ac:spMkLst>
        </pc:spChg>
        <pc:spChg chg="add">
          <ac:chgData name="Ія Пелех" userId="235b8121fc54d418" providerId="LiveId" clId="{B6790306-8797-4E29-8BA3-E659A6AC8581}" dt="2023-04-10T17:27:03.119" v="404" actId="26606"/>
          <ac:spMkLst>
            <pc:docMk/>
            <pc:sldMk cId="3047838363" sldId="258"/>
            <ac:spMk id="16" creationId="{D5B0017B-2ECA-49AF-B397-DC140825DF8D}"/>
          </ac:spMkLst>
        </pc:spChg>
        <pc:grpChg chg="add">
          <ac:chgData name="Ія Пелех" userId="235b8121fc54d418" providerId="LiveId" clId="{B6790306-8797-4E29-8BA3-E659A6AC8581}" dt="2023-04-10T17:27:03.119" v="404" actId="26606"/>
          <ac:grpSpMkLst>
            <pc:docMk/>
            <pc:sldMk cId="3047838363" sldId="258"/>
            <ac:grpSpMk id="11" creationId="{AE1C45F0-260A-458C-96ED-C1F6D2151219}"/>
          </ac:grpSpMkLst>
        </pc:grpChg>
        <pc:graphicFrameChg chg="add">
          <ac:chgData name="Ія Пелех" userId="235b8121fc54d418" providerId="LiveId" clId="{B6790306-8797-4E29-8BA3-E659A6AC8581}" dt="2023-04-10T17:27:03.119" v="404" actId="26606"/>
          <ac:graphicFrameMkLst>
            <pc:docMk/>
            <pc:sldMk cId="3047838363" sldId="258"/>
            <ac:graphicFrameMk id="5" creationId="{72C22577-3B9F-D294-D56F-09BF2551FE38}"/>
          </ac:graphicFrameMkLst>
        </pc:graphicFrameChg>
        <pc:cxnChg chg="add">
          <ac:chgData name="Ія Пелех" userId="235b8121fc54d418" providerId="LiveId" clId="{B6790306-8797-4E29-8BA3-E659A6AC8581}" dt="2023-04-10T17:27:03.119" v="404" actId="26606"/>
          <ac:cxnSpMkLst>
            <pc:docMk/>
            <pc:sldMk cId="3047838363" sldId="258"/>
            <ac:cxnSpMk id="18" creationId="{6CF1BAF6-AD41-4082-B212-8A1F9A2E8779}"/>
          </ac:cxnSpMkLst>
        </pc:cxnChg>
      </pc:sldChg>
      <pc:sldChg chg="addSp delSp modSp new mod">
        <pc:chgData name="Ія Пелех" userId="235b8121fc54d418" providerId="LiveId" clId="{B6790306-8797-4E29-8BA3-E659A6AC8581}" dt="2023-04-11T07:58:19.339" v="741" actId="207"/>
        <pc:sldMkLst>
          <pc:docMk/>
          <pc:sldMk cId="543256511" sldId="259"/>
        </pc:sldMkLst>
        <pc:spChg chg="del mod">
          <ac:chgData name="Ія Пелех" userId="235b8121fc54d418" providerId="LiveId" clId="{B6790306-8797-4E29-8BA3-E659A6AC8581}" dt="2023-04-11T07:57:28.278" v="728" actId="478"/>
          <ac:spMkLst>
            <pc:docMk/>
            <pc:sldMk cId="543256511" sldId="259"/>
            <ac:spMk id="2" creationId="{1F4C219F-09CF-CAA4-5019-505F01DEBF36}"/>
          </ac:spMkLst>
        </pc:spChg>
        <pc:spChg chg="del mod">
          <ac:chgData name="Ія Пелех" userId="235b8121fc54d418" providerId="LiveId" clId="{B6790306-8797-4E29-8BA3-E659A6AC8581}" dt="2023-04-11T07:57:54.177" v="736" actId="26606"/>
          <ac:spMkLst>
            <pc:docMk/>
            <pc:sldMk cId="543256511" sldId="259"/>
            <ac:spMk id="3" creationId="{5E31D670-6618-B30E-020C-D709FE1F46C3}"/>
          </ac:spMkLst>
        </pc:spChg>
        <pc:graphicFrameChg chg="add mod modGraphic">
          <ac:chgData name="Ія Пелех" userId="235b8121fc54d418" providerId="LiveId" clId="{B6790306-8797-4E29-8BA3-E659A6AC8581}" dt="2023-04-11T07:58:19.339" v="741" actId="207"/>
          <ac:graphicFrameMkLst>
            <pc:docMk/>
            <pc:sldMk cId="543256511" sldId="259"/>
            <ac:graphicFrameMk id="5" creationId="{8EA8C9C6-4786-216B-209E-07506C118D08}"/>
          </ac:graphicFrameMkLst>
        </pc:graphicFrameChg>
      </pc:sldChg>
      <pc:sldChg chg="delSp modSp new mod">
        <pc:chgData name="Ія Пелех" userId="235b8121fc54d418" providerId="LiveId" clId="{B6790306-8797-4E29-8BA3-E659A6AC8581}" dt="2023-04-11T08:04:32.499" v="813" actId="14100"/>
        <pc:sldMkLst>
          <pc:docMk/>
          <pc:sldMk cId="1775615571" sldId="260"/>
        </pc:sldMkLst>
        <pc:spChg chg="del mod">
          <ac:chgData name="Ія Пелех" userId="235b8121fc54d418" providerId="LiveId" clId="{B6790306-8797-4E29-8BA3-E659A6AC8581}" dt="2023-04-11T07:56:55.913" v="720" actId="478"/>
          <ac:spMkLst>
            <pc:docMk/>
            <pc:sldMk cId="1775615571" sldId="260"/>
            <ac:spMk id="2" creationId="{96D35A23-27BB-E6A6-FA7A-65E954ABEAE1}"/>
          </ac:spMkLst>
        </pc:spChg>
        <pc:spChg chg="mod">
          <ac:chgData name="Ія Пелех" userId="235b8121fc54d418" providerId="LiveId" clId="{B6790306-8797-4E29-8BA3-E659A6AC8581}" dt="2023-04-11T08:04:32.499" v="813" actId="14100"/>
          <ac:spMkLst>
            <pc:docMk/>
            <pc:sldMk cId="1775615571" sldId="260"/>
            <ac:spMk id="3" creationId="{13EA9B97-C2F5-AE25-365C-1CA2DEF4BA21}"/>
          </ac:spMkLst>
        </pc:spChg>
      </pc:sldChg>
      <pc:sldChg chg="addSp delSp modSp new mod ord setBg">
        <pc:chgData name="Ія Пелех" userId="235b8121fc54d418" providerId="LiveId" clId="{B6790306-8797-4E29-8BA3-E659A6AC8581}" dt="2023-04-11T08:02:24.953" v="791" actId="14100"/>
        <pc:sldMkLst>
          <pc:docMk/>
          <pc:sldMk cId="2997765563" sldId="261"/>
        </pc:sldMkLst>
        <pc:spChg chg="mod">
          <ac:chgData name="Ія Пелех" userId="235b8121fc54d418" providerId="LiveId" clId="{B6790306-8797-4E29-8BA3-E659A6AC8581}" dt="2023-04-11T08:00:50.988" v="790" actId="6549"/>
          <ac:spMkLst>
            <pc:docMk/>
            <pc:sldMk cId="2997765563" sldId="261"/>
            <ac:spMk id="2" creationId="{63AF1CEA-A0D0-83A1-54A1-E7B38F8FB1AC}"/>
          </ac:spMkLst>
        </pc:spChg>
        <pc:spChg chg="del mod">
          <ac:chgData name="Ія Пелех" userId="235b8121fc54d418" providerId="LiveId" clId="{B6790306-8797-4E29-8BA3-E659A6AC8581}" dt="2023-04-11T08:00:35.182" v="782" actId="26606"/>
          <ac:spMkLst>
            <pc:docMk/>
            <pc:sldMk cId="2997765563" sldId="261"/>
            <ac:spMk id="3" creationId="{1D03392A-1954-7CAC-91B3-9BF2414A701B}"/>
          </ac:spMkLst>
        </pc:spChg>
        <pc:spChg chg="add del">
          <ac:chgData name="Ія Пелех" userId="235b8121fc54d418" providerId="LiveId" clId="{B6790306-8797-4E29-8BA3-E659A6AC8581}" dt="2023-04-11T08:00:18.631" v="778" actId="26606"/>
          <ac:spMkLst>
            <pc:docMk/>
            <pc:sldMk cId="2997765563" sldId="261"/>
            <ac:spMk id="8" creationId="{907E470A-25F4-47D0-8FEC-EE9FD606BB34}"/>
          </ac:spMkLst>
        </pc:spChg>
        <pc:spChg chg="add del">
          <ac:chgData name="Ія Пелех" userId="235b8121fc54d418" providerId="LiveId" clId="{B6790306-8797-4E29-8BA3-E659A6AC8581}" dt="2023-04-11T08:00:35.182" v="782" actId="26606"/>
          <ac:spMkLst>
            <pc:docMk/>
            <pc:sldMk cId="2997765563" sldId="261"/>
            <ac:spMk id="30" creationId="{3AD318CC-E2A8-4E27-9548-A047A78999B1}"/>
          </ac:spMkLst>
        </pc:spChg>
        <pc:spChg chg="add del">
          <ac:chgData name="Ія Пелех" userId="235b8121fc54d418" providerId="LiveId" clId="{B6790306-8797-4E29-8BA3-E659A6AC8581}" dt="2023-04-11T08:00:35.182" v="782" actId="26606"/>
          <ac:spMkLst>
            <pc:docMk/>
            <pc:sldMk cId="2997765563" sldId="261"/>
            <ac:spMk id="36" creationId="{2C1BBA94-3F40-40AA-8BB9-E69E25E537C1}"/>
          </ac:spMkLst>
        </pc:spChg>
        <pc:spChg chg="add">
          <ac:chgData name="Ія Пелех" userId="235b8121fc54d418" providerId="LiveId" clId="{B6790306-8797-4E29-8BA3-E659A6AC8581}" dt="2023-04-11T08:00:35.182" v="782" actId="26606"/>
          <ac:spMkLst>
            <pc:docMk/>
            <pc:sldMk cId="2997765563" sldId="261"/>
            <ac:spMk id="42" creationId="{C5278130-DFE0-457B-8698-88DF69019DDE}"/>
          </ac:spMkLst>
        </pc:spChg>
        <pc:spChg chg="add">
          <ac:chgData name="Ія Пелех" userId="235b8121fc54d418" providerId="LiveId" clId="{B6790306-8797-4E29-8BA3-E659A6AC8581}" dt="2023-04-11T08:00:35.182" v="782" actId="26606"/>
          <ac:spMkLst>
            <pc:docMk/>
            <pc:sldMk cId="2997765563" sldId="261"/>
            <ac:spMk id="44" creationId="{2F99531B-1681-4D6E-BECB-18325B33A618}"/>
          </ac:spMkLst>
        </pc:spChg>
        <pc:spChg chg="add">
          <ac:chgData name="Ія Пелех" userId="235b8121fc54d418" providerId="LiveId" clId="{B6790306-8797-4E29-8BA3-E659A6AC8581}" dt="2023-04-11T08:00:35.182" v="782" actId="26606"/>
          <ac:spMkLst>
            <pc:docMk/>
            <pc:sldMk cId="2997765563" sldId="261"/>
            <ac:spMk id="46" creationId="{20344094-430A-400B-804B-910E696A1A90}"/>
          </ac:spMkLst>
        </pc:spChg>
        <pc:spChg chg="add">
          <ac:chgData name="Ія Пелех" userId="235b8121fc54d418" providerId="LiveId" clId="{B6790306-8797-4E29-8BA3-E659A6AC8581}" dt="2023-04-11T08:00:35.182" v="782" actId="26606"/>
          <ac:spMkLst>
            <pc:docMk/>
            <pc:sldMk cId="2997765563" sldId="261"/>
            <ac:spMk id="48" creationId="{453C67DF-7782-4E57-AB9B-F1B4811AD8FE}"/>
          </ac:spMkLst>
        </pc:spChg>
        <pc:grpChg chg="add del">
          <ac:chgData name="Ія Пелех" userId="235b8121fc54d418" providerId="LiveId" clId="{B6790306-8797-4E29-8BA3-E659A6AC8581}" dt="2023-04-11T08:00:18.631" v="778" actId="26606"/>
          <ac:grpSpMkLst>
            <pc:docMk/>
            <pc:sldMk cId="2997765563" sldId="261"/>
            <ac:grpSpMk id="10" creationId="{66220E63-99E1-482A-A0A6-B47EB4BF8797}"/>
          </ac:grpSpMkLst>
        </pc:grpChg>
        <pc:grpChg chg="add del">
          <ac:chgData name="Ія Пелех" userId="235b8121fc54d418" providerId="LiveId" clId="{B6790306-8797-4E29-8BA3-E659A6AC8581}" dt="2023-04-11T08:00:18.631" v="778" actId="26606"/>
          <ac:grpSpMkLst>
            <pc:docMk/>
            <pc:sldMk cId="2997765563" sldId="261"/>
            <ac:grpSpMk id="14" creationId="{8618EE54-271A-4FE8-B6B3-D0FCF55A7A01}"/>
          </ac:grpSpMkLst>
        </pc:grpChg>
        <pc:grpChg chg="add del">
          <ac:chgData name="Ія Пелех" userId="235b8121fc54d418" providerId="LiveId" clId="{B6790306-8797-4E29-8BA3-E659A6AC8581}" dt="2023-04-11T08:00:18.631" v="778" actId="26606"/>
          <ac:grpSpMkLst>
            <pc:docMk/>
            <pc:sldMk cId="2997765563" sldId="261"/>
            <ac:grpSpMk id="18" creationId="{43F5E015-E085-4624-B431-B42414448684}"/>
          </ac:grpSpMkLst>
        </pc:grpChg>
        <pc:grpChg chg="add del">
          <ac:chgData name="Ія Пелех" userId="235b8121fc54d418" providerId="LiveId" clId="{B6790306-8797-4E29-8BA3-E659A6AC8581}" dt="2023-04-11T08:00:35.182" v="782" actId="26606"/>
          <ac:grpSpMkLst>
            <pc:docMk/>
            <pc:sldMk cId="2997765563" sldId="261"/>
            <ac:grpSpMk id="32" creationId="{B14B560F-9DD7-4302-A60B-EBD3EF59B073}"/>
          </ac:grpSpMkLst>
        </pc:grpChg>
        <pc:graphicFrameChg chg="add mod">
          <ac:chgData name="Ія Пелех" userId="235b8121fc54d418" providerId="LiveId" clId="{B6790306-8797-4E29-8BA3-E659A6AC8581}" dt="2023-04-11T08:02:24.953" v="791" actId="14100"/>
          <ac:graphicFrameMkLst>
            <pc:docMk/>
            <pc:sldMk cId="2997765563" sldId="261"/>
            <ac:graphicFrameMk id="38" creationId="{9D1F76A0-D372-62AD-B95E-6E478E37BF9F}"/>
          </ac:graphicFrameMkLst>
        </pc:graphicFrameChg>
        <pc:cxnChg chg="add">
          <ac:chgData name="Ія Пелех" userId="235b8121fc54d418" providerId="LiveId" clId="{B6790306-8797-4E29-8BA3-E659A6AC8581}" dt="2023-04-11T08:00:35.182" v="782" actId="26606"/>
          <ac:cxnSpMkLst>
            <pc:docMk/>
            <pc:sldMk cId="2997765563" sldId="261"/>
            <ac:cxnSpMk id="50" creationId="{B03A5AE3-BD30-455C-842B-7626C8BEF097}"/>
          </ac:cxnSpMkLst>
        </pc:cxnChg>
        <pc:cxnChg chg="add">
          <ac:chgData name="Ія Пелех" userId="235b8121fc54d418" providerId="LiveId" clId="{B6790306-8797-4E29-8BA3-E659A6AC8581}" dt="2023-04-11T08:00:35.182" v="782" actId="26606"/>
          <ac:cxnSpMkLst>
            <pc:docMk/>
            <pc:sldMk cId="2997765563" sldId="261"/>
            <ac:cxnSpMk id="52" creationId="{2DBECAA5-1F2D-470D-875C-8F2C2CA3E54B}"/>
          </ac:cxnSpMkLst>
        </pc:cxnChg>
      </pc:sldChg>
      <pc:sldChg chg="addSp modSp new mod setBg">
        <pc:chgData name="Ія Пелех" userId="235b8121fc54d418" providerId="LiveId" clId="{B6790306-8797-4E29-8BA3-E659A6AC8581}" dt="2023-04-11T08:03:53.762" v="800" actId="14100"/>
        <pc:sldMkLst>
          <pc:docMk/>
          <pc:sldMk cId="2535059646" sldId="262"/>
        </pc:sldMkLst>
        <pc:spChg chg="mod">
          <ac:chgData name="Ія Пелех" userId="235b8121fc54d418" providerId="LiveId" clId="{B6790306-8797-4E29-8BA3-E659A6AC8581}" dt="2023-04-11T08:03:45.756" v="797" actId="1076"/>
          <ac:spMkLst>
            <pc:docMk/>
            <pc:sldMk cId="2535059646" sldId="262"/>
            <ac:spMk id="2" creationId="{8C4FDE64-64C4-A6F7-10B2-2818EA8E900E}"/>
          </ac:spMkLst>
        </pc:spChg>
        <pc:spChg chg="mod">
          <ac:chgData name="Ія Пелех" userId="235b8121fc54d418" providerId="LiveId" clId="{B6790306-8797-4E29-8BA3-E659A6AC8581}" dt="2023-04-11T08:03:53.762" v="800" actId="14100"/>
          <ac:spMkLst>
            <pc:docMk/>
            <pc:sldMk cId="2535059646" sldId="262"/>
            <ac:spMk id="3" creationId="{B49E1FB7-4E5E-8998-B24A-B87BDB1BCBC7}"/>
          </ac:spMkLst>
        </pc:spChg>
        <pc:spChg chg="add">
          <ac:chgData name="Ія Пелех" userId="235b8121fc54d418" providerId="LiveId" clId="{B6790306-8797-4E29-8BA3-E659A6AC8581}" dt="2023-04-11T08:03:39.617" v="795" actId="26606"/>
          <ac:spMkLst>
            <pc:docMk/>
            <pc:sldMk cId="2535059646" sldId="262"/>
            <ac:spMk id="8" creationId="{907EF6B7-1338-4443-8C46-6A318D952DFD}"/>
          </ac:spMkLst>
        </pc:spChg>
        <pc:spChg chg="add">
          <ac:chgData name="Ія Пелех" userId="235b8121fc54d418" providerId="LiveId" clId="{B6790306-8797-4E29-8BA3-E659A6AC8581}" dt="2023-04-11T08:03:39.617" v="795" actId="26606"/>
          <ac:spMkLst>
            <pc:docMk/>
            <pc:sldMk cId="2535059646" sldId="262"/>
            <ac:spMk id="10" creationId="{DAAE4CDD-124C-4DCF-9584-B6033B545DD5}"/>
          </ac:spMkLst>
        </pc:spChg>
        <pc:spChg chg="add">
          <ac:chgData name="Ія Пелех" userId="235b8121fc54d418" providerId="LiveId" clId="{B6790306-8797-4E29-8BA3-E659A6AC8581}" dt="2023-04-11T08:03:39.617" v="795" actId="26606"/>
          <ac:spMkLst>
            <pc:docMk/>
            <pc:sldMk cId="2535059646" sldId="262"/>
            <ac:spMk id="12" creationId="{081E4A58-353D-44AE-B2FC-2A74E2E400F7}"/>
          </ac:spMkLst>
        </pc:spChg>
      </pc:sldChg>
      <pc:sldChg chg="modSp new del">
        <pc:chgData name="Ія Пелех" userId="235b8121fc54d418" providerId="LiveId" clId="{B6790306-8797-4E29-8BA3-E659A6AC8581}" dt="2023-04-11T08:04:38.894" v="814" actId="47"/>
        <pc:sldMkLst>
          <pc:docMk/>
          <pc:sldMk cId="4260487250" sldId="263"/>
        </pc:sldMkLst>
        <pc:spChg chg="mod">
          <ac:chgData name="Ія Пелех" userId="235b8121fc54d418" providerId="LiveId" clId="{B6790306-8797-4E29-8BA3-E659A6AC8581}" dt="2023-04-10T17:11:50.546" v="331"/>
          <ac:spMkLst>
            <pc:docMk/>
            <pc:sldMk cId="4260487250" sldId="263"/>
            <ac:spMk id="2" creationId="{C7D4E926-D907-1501-C345-C9D2DFD44653}"/>
          </ac:spMkLst>
        </pc:spChg>
        <pc:spChg chg="mod">
          <ac:chgData name="Ія Пелех" userId="235b8121fc54d418" providerId="LiveId" clId="{B6790306-8797-4E29-8BA3-E659A6AC8581}" dt="2023-04-10T17:11:50.546" v="331"/>
          <ac:spMkLst>
            <pc:docMk/>
            <pc:sldMk cId="4260487250" sldId="263"/>
            <ac:spMk id="3" creationId="{2E975941-C5FA-234C-9920-A2BE1DD716CE}"/>
          </ac:spMkLst>
        </pc:spChg>
      </pc:sldChg>
      <pc:sldChg chg="addSp modSp new mod setBg">
        <pc:chgData name="Ія Пелех" userId="235b8121fc54d418" providerId="LiveId" clId="{B6790306-8797-4E29-8BA3-E659A6AC8581}" dt="2023-04-11T08:05:11.311" v="835" actId="5793"/>
        <pc:sldMkLst>
          <pc:docMk/>
          <pc:sldMk cId="4219653982" sldId="264"/>
        </pc:sldMkLst>
        <pc:spChg chg="mod">
          <ac:chgData name="Ія Пелех" userId="235b8121fc54d418" providerId="LiveId" clId="{B6790306-8797-4E29-8BA3-E659A6AC8581}" dt="2023-04-11T08:04:56.947" v="826" actId="403"/>
          <ac:spMkLst>
            <pc:docMk/>
            <pc:sldMk cId="4219653982" sldId="264"/>
            <ac:spMk id="2" creationId="{11DFC9E6-2FC7-7565-9D19-C57D399A723A}"/>
          </ac:spMkLst>
        </pc:spChg>
        <pc:spChg chg="mod">
          <ac:chgData name="Ія Пелех" userId="235b8121fc54d418" providerId="LiveId" clId="{B6790306-8797-4E29-8BA3-E659A6AC8581}" dt="2023-04-11T08:05:11.311" v="835" actId="5793"/>
          <ac:spMkLst>
            <pc:docMk/>
            <pc:sldMk cId="4219653982" sldId="264"/>
            <ac:spMk id="3" creationId="{DE85DAAD-9C1F-BA4F-CA17-AB97752B03C7}"/>
          </ac:spMkLst>
        </pc:spChg>
        <pc:spChg chg="add">
          <ac:chgData name="Ія Пелех" userId="235b8121fc54d418" providerId="LiveId" clId="{B6790306-8797-4E29-8BA3-E659A6AC8581}" dt="2023-04-11T08:04:43.868" v="815" actId="26606"/>
          <ac:spMkLst>
            <pc:docMk/>
            <pc:sldMk cId="4219653982" sldId="264"/>
            <ac:spMk id="8" creationId="{A7AE9375-4664-4DB2-922D-2782A6E439AC}"/>
          </ac:spMkLst>
        </pc:spChg>
        <pc:spChg chg="add">
          <ac:chgData name="Ія Пелех" userId="235b8121fc54d418" providerId="LiveId" clId="{B6790306-8797-4E29-8BA3-E659A6AC8581}" dt="2023-04-11T08:04:43.868" v="815" actId="26606"/>
          <ac:spMkLst>
            <pc:docMk/>
            <pc:sldMk cId="4219653982" sldId="264"/>
            <ac:spMk id="12" creationId="{9DD005C1-8C51-42D6-9BEE-B9B83849743D}"/>
          </ac:spMkLst>
        </pc:spChg>
        <pc:cxnChg chg="add">
          <ac:chgData name="Ія Пелех" userId="235b8121fc54d418" providerId="LiveId" clId="{B6790306-8797-4E29-8BA3-E659A6AC8581}" dt="2023-04-11T08:04:43.868" v="815" actId="26606"/>
          <ac:cxnSpMkLst>
            <pc:docMk/>
            <pc:sldMk cId="4219653982" sldId="264"/>
            <ac:cxnSpMk id="10" creationId="{EE504C98-6397-41C1-A8D8-2D9C4ED307E0}"/>
          </ac:cxnSpMkLst>
        </pc:cxnChg>
      </pc:sldChg>
      <pc:sldChg chg="modSp new mod">
        <pc:chgData name="Ія Пелех" userId="235b8121fc54d418" providerId="LiveId" clId="{B6790306-8797-4E29-8BA3-E659A6AC8581}" dt="2023-04-11T08:11:49.801" v="934" actId="207"/>
        <pc:sldMkLst>
          <pc:docMk/>
          <pc:sldMk cId="919365555" sldId="265"/>
        </pc:sldMkLst>
        <pc:spChg chg="mod">
          <ac:chgData name="Ія Пелех" userId="235b8121fc54d418" providerId="LiveId" clId="{B6790306-8797-4E29-8BA3-E659A6AC8581}" dt="2023-04-11T08:11:49.801" v="934" actId="207"/>
          <ac:spMkLst>
            <pc:docMk/>
            <pc:sldMk cId="919365555" sldId="265"/>
            <ac:spMk id="2" creationId="{F9D26239-4327-9611-EA3D-8356CBAF4F27}"/>
          </ac:spMkLst>
        </pc:spChg>
        <pc:spChg chg="mod">
          <ac:chgData name="Ія Пелех" userId="235b8121fc54d418" providerId="LiveId" clId="{B6790306-8797-4E29-8BA3-E659A6AC8581}" dt="2023-04-11T08:06:10.649" v="854" actId="14100"/>
          <ac:spMkLst>
            <pc:docMk/>
            <pc:sldMk cId="919365555" sldId="265"/>
            <ac:spMk id="3" creationId="{C6F77610-83BE-1B50-59D7-3C7B1D58465E}"/>
          </ac:spMkLst>
        </pc:spChg>
      </pc:sldChg>
      <pc:sldChg chg="addSp delSp modSp new mod setBg setClrOvrMap">
        <pc:chgData name="Ія Пелех" userId="235b8121fc54d418" providerId="LiveId" clId="{B6790306-8797-4E29-8BA3-E659A6AC8581}" dt="2023-04-10T17:26:47.324" v="402" actId="123"/>
        <pc:sldMkLst>
          <pc:docMk/>
          <pc:sldMk cId="1985117237" sldId="266"/>
        </pc:sldMkLst>
        <pc:spChg chg="mod">
          <ac:chgData name="Ія Пелех" userId="235b8121fc54d418" providerId="LiveId" clId="{B6790306-8797-4E29-8BA3-E659A6AC8581}" dt="2023-04-10T17:26:02.283" v="392" actId="20577"/>
          <ac:spMkLst>
            <pc:docMk/>
            <pc:sldMk cId="1985117237" sldId="266"/>
            <ac:spMk id="2" creationId="{8DA2D312-DD97-6865-B10E-DA41B936084D}"/>
          </ac:spMkLst>
        </pc:spChg>
        <pc:spChg chg="del mod">
          <ac:chgData name="Ія Пелех" userId="235b8121fc54d418" providerId="LiveId" clId="{B6790306-8797-4E29-8BA3-E659A6AC8581}" dt="2023-04-10T17:25:45.740" v="387" actId="26606"/>
          <ac:spMkLst>
            <pc:docMk/>
            <pc:sldMk cId="1985117237" sldId="266"/>
            <ac:spMk id="3" creationId="{673E8605-FB78-DE4D-A5D1-D6CF5FDEB3CF}"/>
          </ac:spMkLst>
        </pc:spChg>
        <pc:spChg chg="add">
          <ac:chgData name="Ія Пелех" userId="235b8121fc54d418" providerId="LiveId" clId="{B6790306-8797-4E29-8BA3-E659A6AC8581}" dt="2023-04-10T17:25:45.740" v="387" actId="26606"/>
          <ac:spMkLst>
            <pc:docMk/>
            <pc:sldMk cId="1985117237" sldId="266"/>
            <ac:spMk id="10" creationId="{9228552E-C8B1-4A80-8448-0787CE0FC704}"/>
          </ac:spMkLst>
        </pc:spChg>
        <pc:graphicFrameChg chg="add mod">
          <ac:chgData name="Ія Пелех" userId="235b8121fc54d418" providerId="LiveId" clId="{B6790306-8797-4E29-8BA3-E659A6AC8581}" dt="2023-04-10T17:26:47.324" v="402" actId="123"/>
          <ac:graphicFrameMkLst>
            <pc:docMk/>
            <pc:sldMk cId="1985117237" sldId="266"/>
            <ac:graphicFrameMk id="5" creationId="{9A2C7A66-DC93-238B-6DE2-A5297F409398}"/>
          </ac:graphicFrameMkLst>
        </pc:graphicFrameChg>
        <pc:picChg chg="add">
          <ac:chgData name="Ія Пелех" userId="235b8121fc54d418" providerId="LiveId" clId="{B6790306-8797-4E29-8BA3-E659A6AC8581}" dt="2023-04-10T17:25:45.740" v="387" actId="26606"/>
          <ac:picMkLst>
            <pc:docMk/>
            <pc:sldMk cId="1985117237" sldId="266"/>
            <ac:picMk id="6" creationId="{258514C7-A599-AD19-AAD2-57F4DD46E3D5}"/>
          </ac:picMkLst>
        </pc:picChg>
      </pc:sldChg>
      <pc:sldChg chg="delSp modSp new mod">
        <pc:chgData name="Ія Пелех" userId="235b8121fc54d418" providerId="LiveId" clId="{B6790306-8797-4E29-8BA3-E659A6AC8581}" dt="2023-04-11T08:08:22.756" v="873" actId="120"/>
        <pc:sldMkLst>
          <pc:docMk/>
          <pc:sldMk cId="2138627515" sldId="267"/>
        </pc:sldMkLst>
        <pc:spChg chg="del mod">
          <ac:chgData name="Ія Пелех" userId="235b8121fc54d418" providerId="LiveId" clId="{B6790306-8797-4E29-8BA3-E659A6AC8581}" dt="2023-04-11T08:07:42.589" v="858" actId="478"/>
          <ac:spMkLst>
            <pc:docMk/>
            <pc:sldMk cId="2138627515" sldId="267"/>
            <ac:spMk id="2" creationId="{32F6F4A0-1718-46CE-3390-161AB3ECE637}"/>
          </ac:spMkLst>
        </pc:spChg>
        <pc:spChg chg="mod">
          <ac:chgData name="Ія Пелех" userId="235b8121fc54d418" providerId="LiveId" clId="{B6790306-8797-4E29-8BA3-E659A6AC8581}" dt="2023-04-11T08:08:22.756" v="873" actId="120"/>
          <ac:spMkLst>
            <pc:docMk/>
            <pc:sldMk cId="2138627515" sldId="267"/>
            <ac:spMk id="3" creationId="{72FE2076-6608-C8C7-375E-18F2BCB3F02E}"/>
          </ac:spMkLst>
        </pc:spChg>
      </pc:sldChg>
      <pc:sldChg chg="modSp new mod">
        <pc:chgData name="Ія Пелех" userId="235b8121fc54d418" providerId="LiveId" clId="{B6790306-8797-4E29-8BA3-E659A6AC8581}" dt="2023-04-11T08:11:44.577" v="933" actId="207"/>
        <pc:sldMkLst>
          <pc:docMk/>
          <pc:sldMk cId="520884069" sldId="268"/>
        </pc:sldMkLst>
        <pc:spChg chg="mod">
          <ac:chgData name="Ія Пелех" userId="235b8121fc54d418" providerId="LiveId" clId="{B6790306-8797-4E29-8BA3-E659A6AC8581}" dt="2023-04-11T08:11:44.577" v="933" actId="207"/>
          <ac:spMkLst>
            <pc:docMk/>
            <pc:sldMk cId="520884069" sldId="268"/>
            <ac:spMk id="2" creationId="{5A21D1C8-E5FF-37EE-9634-8FC59C0DAB62}"/>
          </ac:spMkLst>
        </pc:spChg>
        <pc:spChg chg="mod">
          <ac:chgData name="Ія Пелех" userId="235b8121fc54d418" providerId="LiveId" clId="{B6790306-8797-4E29-8BA3-E659A6AC8581}" dt="2023-04-11T08:08:55.673" v="889" actId="20577"/>
          <ac:spMkLst>
            <pc:docMk/>
            <pc:sldMk cId="520884069" sldId="268"/>
            <ac:spMk id="3" creationId="{2C1FBC5C-82D4-77D5-5357-C58BF89AF458}"/>
          </ac:spMkLst>
        </pc:spChg>
      </pc:sldChg>
      <pc:sldChg chg="delSp modSp new mod">
        <pc:chgData name="Ія Пелех" userId="235b8121fc54d418" providerId="LiveId" clId="{B6790306-8797-4E29-8BA3-E659A6AC8581}" dt="2023-04-11T08:09:12.037" v="893" actId="403"/>
        <pc:sldMkLst>
          <pc:docMk/>
          <pc:sldMk cId="2366784195" sldId="269"/>
        </pc:sldMkLst>
        <pc:spChg chg="del">
          <ac:chgData name="Ія Пелех" userId="235b8121fc54d418" providerId="LiveId" clId="{B6790306-8797-4E29-8BA3-E659A6AC8581}" dt="2023-04-10T13:55:59.677" v="144" actId="478"/>
          <ac:spMkLst>
            <pc:docMk/>
            <pc:sldMk cId="2366784195" sldId="269"/>
            <ac:spMk id="2" creationId="{D2DEF537-5343-4E11-B43F-9A14D3400D94}"/>
          </ac:spMkLst>
        </pc:spChg>
        <pc:spChg chg="mod">
          <ac:chgData name="Ія Пелех" userId="235b8121fc54d418" providerId="LiveId" clId="{B6790306-8797-4E29-8BA3-E659A6AC8581}" dt="2023-04-11T08:09:12.037" v="893" actId="403"/>
          <ac:spMkLst>
            <pc:docMk/>
            <pc:sldMk cId="2366784195" sldId="269"/>
            <ac:spMk id="3" creationId="{2566F6F3-C567-8CD4-F42F-3E8076F3E260}"/>
          </ac:spMkLst>
        </pc:spChg>
      </pc:sldChg>
      <pc:sldChg chg="modSp new mod">
        <pc:chgData name="Ія Пелех" userId="235b8121fc54d418" providerId="LiveId" clId="{B6790306-8797-4E29-8BA3-E659A6AC8581}" dt="2023-04-11T08:11:39.868" v="932" actId="1076"/>
        <pc:sldMkLst>
          <pc:docMk/>
          <pc:sldMk cId="3754167360" sldId="270"/>
        </pc:sldMkLst>
        <pc:spChg chg="mod">
          <ac:chgData name="Ія Пелех" userId="235b8121fc54d418" providerId="LiveId" clId="{B6790306-8797-4E29-8BA3-E659A6AC8581}" dt="2023-04-11T08:11:39.868" v="932" actId="1076"/>
          <ac:spMkLst>
            <pc:docMk/>
            <pc:sldMk cId="3754167360" sldId="270"/>
            <ac:spMk id="2" creationId="{A1CCF621-C724-9C91-979F-91EBB5D303FB}"/>
          </ac:spMkLst>
        </pc:spChg>
        <pc:spChg chg="mod">
          <ac:chgData name="Ія Пелех" userId="235b8121fc54d418" providerId="LiveId" clId="{B6790306-8797-4E29-8BA3-E659A6AC8581}" dt="2023-04-11T08:09:44.823" v="909" actId="6549"/>
          <ac:spMkLst>
            <pc:docMk/>
            <pc:sldMk cId="3754167360" sldId="270"/>
            <ac:spMk id="3" creationId="{51CA842C-2385-38A4-E7E1-13749A1E993E}"/>
          </ac:spMkLst>
        </pc:spChg>
      </pc:sldChg>
      <pc:sldChg chg="delSp modSp new mod">
        <pc:chgData name="Ія Пелех" userId="235b8121fc54d418" providerId="LiveId" clId="{B6790306-8797-4E29-8BA3-E659A6AC8581}" dt="2023-04-11T08:11:34.910" v="930" actId="207"/>
        <pc:sldMkLst>
          <pc:docMk/>
          <pc:sldMk cId="1535905796" sldId="271"/>
        </pc:sldMkLst>
        <pc:spChg chg="del">
          <ac:chgData name="Ія Пелех" userId="235b8121fc54d418" providerId="LiveId" clId="{B6790306-8797-4E29-8BA3-E659A6AC8581}" dt="2023-04-10T13:57:22.109" v="165" actId="478"/>
          <ac:spMkLst>
            <pc:docMk/>
            <pc:sldMk cId="1535905796" sldId="271"/>
            <ac:spMk id="2" creationId="{B3CC3F5C-4ECD-4032-A5B2-483FEF9F6B95}"/>
          </ac:spMkLst>
        </pc:spChg>
        <pc:spChg chg="mod">
          <ac:chgData name="Ія Пелех" userId="235b8121fc54d418" providerId="LiveId" clId="{B6790306-8797-4E29-8BA3-E659A6AC8581}" dt="2023-04-11T08:11:34.910" v="930" actId="207"/>
          <ac:spMkLst>
            <pc:docMk/>
            <pc:sldMk cId="1535905796" sldId="271"/>
            <ac:spMk id="3" creationId="{C1916D86-6092-9F70-96A4-A68F41088ACC}"/>
          </ac:spMkLst>
        </pc:spChg>
      </pc:sldChg>
      <pc:sldChg chg="delSp modSp new mod">
        <pc:chgData name="Ія Пелех" userId="235b8121fc54d418" providerId="LiveId" clId="{B6790306-8797-4E29-8BA3-E659A6AC8581}" dt="2023-04-11T08:11:23.741" v="928" actId="14100"/>
        <pc:sldMkLst>
          <pc:docMk/>
          <pc:sldMk cId="3008228848" sldId="272"/>
        </pc:sldMkLst>
        <pc:spChg chg="del mod">
          <ac:chgData name="Ія Пелех" userId="235b8121fc54d418" providerId="LiveId" clId="{B6790306-8797-4E29-8BA3-E659A6AC8581}" dt="2023-04-11T08:11:02.235" v="921" actId="478"/>
          <ac:spMkLst>
            <pc:docMk/>
            <pc:sldMk cId="3008228848" sldId="272"/>
            <ac:spMk id="2" creationId="{EB05B0D0-9922-102D-3BD6-EAA7B47EFDDE}"/>
          </ac:spMkLst>
        </pc:spChg>
        <pc:spChg chg="mod">
          <ac:chgData name="Ія Пелех" userId="235b8121fc54d418" providerId="LiveId" clId="{B6790306-8797-4E29-8BA3-E659A6AC8581}" dt="2023-04-11T08:11:23.741" v="928" actId="14100"/>
          <ac:spMkLst>
            <pc:docMk/>
            <pc:sldMk cId="3008228848" sldId="272"/>
            <ac:spMk id="3" creationId="{1B0E1A28-1008-B85C-D66F-CD7712403680}"/>
          </ac:spMkLst>
        </pc:spChg>
      </pc:sldChg>
      <pc:sldChg chg="addSp modSp new mod ord setBg setClrOvrMap">
        <pc:chgData name="Ія Пелех" userId="235b8121fc54d418" providerId="LiveId" clId="{B6790306-8797-4E29-8BA3-E659A6AC8581}" dt="2023-04-11T07:51:53.324" v="662"/>
        <pc:sldMkLst>
          <pc:docMk/>
          <pc:sldMk cId="1642062068" sldId="273"/>
        </pc:sldMkLst>
        <pc:spChg chg="mod">
          <ac:chgData name="Ія Пелех" userId="235b8121fc54d418" providerId="LiveId" clId="{B6790306-8797-4E29-8BA3-E659A6AC8581}" dt="2023-04-10T17:28:32.873" v="434" actId="403"/>
          <ac:spMkLst>
            <pc:docMk/>
            <pc:sldMk cId="1642062068" sldId="273"/>
            <ac:spMk id="2" creationId="{781D29E2-2496-8C77-EC7D-9721B6F2FA2B}"/>
          </ac:spMkLst>
        </pc:spChg>
        <pc:spChg chg="mod">
          <ac:chgData name="Ія Пелех" userId="235b8121fc54d418" providerId="LiveId" clId="{B6790306-8797-4E29-8BA3-E659A6AC8581}" dt="2023-04-10T17:28:19.491" v="431" actId="403"/>
          <ac:spMkLst>
            <pc:docMk/>
            <pc:sldMk cId="1642062068" sldId="273"/>
            <ac:spMk id="3" creationId="{45A65509-0927-6336-AE7E-F135E0D77737}"/>
          </ac:spMkLst>
        </pc:spChg>
        <pc:spChg chg="add">
          <ac:chgData name="Ія Пелех" userId="235b8121fc54d418" providerId="LiveId" clId="{B6790306-8797-4E29-8BA3-E659A6AC8581}" dt="2023-04-10T17:27:28.006" v="409" actId="26606"/>
          <ac:spMkLst>
            <pc:docMk/>
            <pc:sldMk cId="1642062068" sldId="273"/>
            <ac:spMk id="8" creationId="{B95B9BA8-1D69-4796-85F5-B6D0BD52354B}"/>
          </ac:spMkLst>
        </pc:spChg>
        <pc:grpChg chg="add">
          <ac:chgData name="Ія Пелех" userId="235b8121fc54d418" providerId="LiveId" clId="{B6790306-8797-4E29-8BA3-E659A6AC8581}" dt="2023-04-10T17:27:28.006" v="409" actId="26606"/>
          <ac:grpSpMkLst>
            <pc:docMk/>
            <pc:sldMk cId="1642062068" sldId="273"/>
            <ac:grpSpMk id="10" creationId="{5F892E19-92E7-4BB2-8C3F-DBDFE8D9D324}"/>
          </ac:grpSpMkLst>
        </pc:grpChg>
      </pc:sldChg>
      <pc:sldChg chg="addSp delSp modSp new mod setBg setClrOvrMap">
        <pc:chgData name="Ія Пелех" userId="235b8121fc54d418" providerId="LiveId" clId="{B6790306-8797-4E29-8BA3-E659A6AC8581}" dt="2023-04-11T07:32:43.646" v="459" actId="14100"/>
        <pc:sldMkLst>
          <pc:docMk/>
          <pc:sldMk cId="1113692049" sldId="274"/>
        </pc:sldMkLst>
        <pc:spChg chg="del mod">
          <ac:chgData name="Ія Пелех" userId="235b8121fc54d418" providerId="LiveId" clId="{B6790306-8797-4E29-8BA3-E659A6AC8581}" dt="2023-04-10T17:29:10.481" v="438" actId="478"/>
          <ac:spMkLst>
            <pc:docMk/>
            <pc:sldMk cId="1113692049" sldId="274"/>
            <ac:spMk id="2" creationId="{D95BB244-9E34-BBA3-83F6-E8E658C5B03E}"/>
          </ac:spMkLst>
        </pc:spChg>
        <pc:spChg chg="mod">
          <ac:chgData name="Ія Пелех" userId="235b8121fc54d418" providerId="LiveId" clId="{B6790306-8797-4E29-8BA3-E659A6AC8581}" dt="2023-04-11T07:32:43.646" v="459" actId="14100"/>
          <ac:spMkLst>
            <pc:docMk/>
            <pc:sldMk cId="1113692049" sldId="274"/>
            <ac:spMk id="3" creationId="{303F4278-4666-3BC2-FCB4-784E2E18A896}"/>
          </ac:spMkLst>
        </pc:spChg>
        <pc:spChg chg="add">
          <ac:chgData name="Ія Пелех" userId="235b8121fc54d418" providerId="LiveId" clId="{B6790306-8797-4E29-8BA3-E659A6AC8581}" dt="2023-04-11T07:32:27.600" v="453" actId="26606"/>
          <ac:spMkLst>
            <pc:docMk/>
            <pc:sldMk cId="1113692049" sldId="274"/>
            <ac:spMk id="9" creationId="{9228552E-C8B1-4A80-8448-0787CE0FC704}"/>
          </ac:spMkLst>
        </pc:spChg>
        <pc:picChg chg="add">
          <ac:chgData name="Ія Пелех" userId="235b8121fc54d418" providerId="LiveId" clId="{B6790306-8797-4E29-8BA3-E659A6AC8581}" dt="2023-04-11T07:32:27.600" v="453" actId="26606"/>
          <ac:picMkLst>
            <pc:docMk/>
            <pc:sldMk cId="1113692049" sldId="274"/>
            <ac:picMk id="5" creationId="{7BE3AD8E-2A00-1CB7-6808-46F7A5B2BB29}"/>
          </ac:picMkLst>
        </pc:picChg>
      </pc:sldChg>
      <pc:sldChg chg="addSp modSp new mod setBg">
        <pc:chgData name="Ія Пелех" userId="235b8121fc54d418" providerId="LiveId" clId="{B6790306-8797-4E29-8BA3-E659A6AC8581}" dt="2023-04-11T07:54:33.788" v="686" actId="20577"/>
        <pc:sldMkLst>
          <pc:docMk/>
          <pc:sldMk cId="3762433152" sldId="275"/>
        </pc:sldMkLst>
        <pc:spChg chg="mod">
          <ac:chgData name="Ія Пелех" userId="235b8121fc54d418" providerId="LiveId" clId="{B6790306-8797-4E29-8BA3-E659A6AC8581}" dt="2023-04-11T07:54:12.858" v="679" actId="1076"/>
          <ac:spMkLst>
            <pc:docMk/>
            <pc:sldMk cId="3762433152" sldId="275"/>
            <ac:spMk id="2" creationId="{8550943E-077C-5112-6EE9-E42098729EBE}"/>
          </ac:spMkLst>
        </pc:spChg>
        <pc:spChg chg="mod">
          <ac:chgData name="Ія Пелех" userId="235b8121fc54d418" providerId="LiveId" clId="{B6790306-8797-4E29-8BA3-E659A6AC8581}" dt="2023-04-11T07:54:33.788" v="686" actId="20577"/>
          <ac:spMkLst>
            <pc:docMk/>
            <pc:sldMk cId="3762433152" sldId="275"/>
            <ac:spMk id="3" creationId="{032E9E6C-6936-5C84-5A9E-D1AF195B703B}"/>
          </ac:spMkLst>
        </pc:spChg>
        <pc:spChg chg="add">
          <ac:chgData name="Ія Пелех" userId="235b8121fc54d418" providerId="LiveId" clId="{B6790306-8797-4E29-8BA3-E659A6AC8581}" dt="2023-04-11T07:54:07.568" v="677" actId="26606"/>
          <ac:spMkLst>
            <pc:docMk/>
            <pc:sldMk cId="3762433152" sldId="275"/>
            <ac:spMk id="8" creationId="{907EF6B7-1338-4443-8C46-6A318D952DFD}"/>
          </ac:spMkLst>
        </pc:spChg>
        <pc:spChg chg="add">
          <ac:chgData name="Ія Пелех" userId="235b8121fc54d418" providerId="LiveId" clId="{B6790306-8797-4E29-8BA3-E659A6AC8581}" dt="2023-04-11T07:54:07.568" v="677" actId="26606"/>
          <ac:spMkLst>
            <pc:docMk/>
            <pc:sldMk cId="3762433152" sldId="275"/>
            <ac:spMk id="10" creationId="{DAAE4CDD-124C-4DCF-9584-B6033B545DD5}"/>
          </ac:spMkLst>
        </pc:spChg>
        <pc:spChg chg="add">
          <ac:chgData name="Ія Пелех" userId="235b8121fc54d418" providerId="LiveId" clId="{B6790306-8797-4E29-8BA3-E659A6AC8581}" dt="2023-04-11T07:54:07.568" v="677" actId="26606"/>
          <ac:spMkLst>
            <pc:docMk/>
            <pc:sldMk cId="3762433152" sldId="275"/>
            <ac:spMk id="12" creationId="{081E4A58-353D-44AE-B2FC-2A74E2E400F7}"/>
          </ac:spMkLst>
        </pc:spChg>
      </pc:sldChg>
      <pc:sldChg chg="addSp delSp modSp new mod setBg">
        <pc:chgData name="Ія Пелех" userId="235b8121fc54d418" providerId="LiveId" clId="{B6790306-8797-4E29-8BA3-E659A6AC8581}" dt="2023-04-11T07:56:34.902" v="717" actId="403"/>
        <pc:sldMkLst>
          <pc:docMk/>
          <pc:sldMk cId="1247123511" sldId="276"/>
        </pc:sldMkLst>
        <pc:spChg chg="mod">
          <ac:chgData name="Ія Пелех" userId="235b8121fc54d418" providerId="LiveId" clId="{B6790306-8797-4E29-8BA3-E659A6AC8581}" dt="2023-04-11T07:55:55.945" v="712" actId="113"/>
          <ac:spMkLst>
            <pc:docMk/>
            <pc:sldMk cId="1247123511" sldId="276"/>
            <ac:spMk id="2" creationId="{4074FCFD-3582-1F97-757C-0C4E68B17CB0}"/>
          </ac:spMkLst>
        </pc:spChg>
        <pc:spChg chg="del mod">
          <ac:chgData name="Ія Пелех" userId="235b8121fc54d418" providerId="LiveId" clId="{B6790306-8797-4E29-8BA3-E659A6AC8581}" dt="2023-04-11T07:55:43.464" v="710" actId="26606"/>
          <ac:spMkLst>
            <pc:docMk/>
            <pc:sldMk cId="1247123511" sldId="276"/>
            <ac:spMk id="3" creationId="{388FA3C1-5977-E375-EEF6-80B88516F3FE}"/>
          </ac:spMkLst>
        </pc:spChg>
        <pc:spChg chg="add del">
          <ac:chgData name="Ія Пелех" userId="235b8121fc54d418" providerId="LiveId" clId="{B6790306-8797-4E29-8BA3-E659A6AC8581}" dt="2023-04-11T07:55:43.438" v="709" actId="26606"/>
          <ac:spMkLst>
            <pc:docMk/>
            <pc:sldMk cId="1247123511" sldId="276"/>
            <ac:spMk id="10" creationId="{B14C2221-2B8C-494D-9442-F812DF4E8794}"/>
          </ac:spMkLst>
        </pc:spChg>
        <pc:graphicFrameChg chg="add mod modGraphic">
          <ac:chgData name="Ія Пелех" userId="235b8121fc54d418" providerId="LiveId" clId="{B6790306-8797-4E29-8BA3-E659A6AC8581}" dt="2023-04-11T07:56:34.902" v="717" actId="403"/>
          <ac:graphicFrameMkLst>
            <pc:docMk/>
            <pc:sldMk cId="1247123511" sldId="276"/>
            <ac:graphicFrameMk id="5" creationId="{156A9593-C87A-9763-BD2D-D5125BCFA76C}"/>
          </ac:graphicFrameMkLst>
        </pc:graphicFrameChg>
        <pc:picChg chg="add del">
          <ac:chgData name="Ія Пелех" userId="235b8121fc54d418" providerId="LiveId" clId="{B6790306-8797-4E29-8BA3-E659A6AC8581}" dt="2023-04-11T07:55:43.438" v="709" actId="26606"/>
          <ac:picMkLst>
            <pc:docMk/>
            <pc:sldMk cId="1247123511" sldId="276"/>
            <ac:picMk id="7" creationId="{CF9F80FB-B683-7437-21FA-DCA223A9E346}"/>
          </ac:picMkLst>
        </pc:picChg>
      </pc:sldChg>
      <pc:sldChg chg="addSp modSp new mod setBg">
        <pc:chgData name="Ія Пелех" userId="235b8121fc54d418" providerId="LiveId" clId="{B6790306-8797-4E29-8BA3-E659A6AC8581}" dt="2023-04-10T17:20:48.240" v="379" actId="403"/>
        <pc:sldMkLst>
          <pc:docMk/>
          <pc:sldMk cId="395340580" sldId="277"/>
        </pc:sldMkLst>
        <pc:spChg chg="mod">
          <ac:chgData name="Ія Пелех" userId="235b8121fc54d418" providerId="LiveId" clId="{B6790306-8797-4E29-8BA3-E659A6AC8581}" dt="2023-04-10T17:20:18.911" v="371" actId="122"/>
          <ac:spMkLst>
            <pc:docMk/>
            <pc:sldMk cId="395340580" sldId="277"/>
            <ac:spMk id="2" creationId="{5338C0D7-923B-051B-D112-B6BEB867640E}"/>
          </ac:spMkLst>
        </pc:spChg>
        <pc:spChg chg="mod">
          <ac:chgData name="Ія Пелех" userId="235b8121fc54d418" providerId="LiveId" clId="{B6790306-8797-4E29-8BA3-E659A6AC8581}" dt="2023-04-10T17:20:48.240" v="379" actId="403"/>
          <ac:spMkLst>
            <pc:docMk/>
            <pc:sldMk cId="395340580" sldId="277"/>
            <ac:spMk id="3" creationId="{60E4631D-B882-AF61-CC6F-393036D0F9F1}"/>
          </ac:spMkLst>
        </pc:spChg>
        <pc:spChg chg="add">
          <ac:chgData name="Ія Пелех" userId="235b8121fc54d418" providerId="LiveId" clId="{B6790306-8797-4E29-8BA3-E659A6AC8581}" dt="2023-04-10T17:20:16.040" v="370" actId="26606"/>
          <ac:spMkLst>
            <pc:docMk/>
            <pc:sldMk cId="395340580" sldId="277"/>
            <ac:spMk id="8" creationId="{A7AE9375-4664-4DB2-922D-2782A6E439AC}"/>
          </ac:spMkLst>
        </pc:spChg>
        <pc:spChg chg="add">
          <ac:chgData name="Ія Пелех" userId="235b8121fc54d418" providerId="LiveId" clId="{B6790306-8797-4E29-8BA3-E659A6AC8581}" dt="2023-04-10T17:20:16.040" v="370" actId="26606"/>
          <ac:spMkLst>
            <pc:docMk/>
            <pc:sldMk cId="395340580" sldId="277"/>
            <ac:spMk id="10" creationId="{C2C57604-0CFD-4023-B9BD-107166A25317}"/>
          </ac:spMkLst>
        </pc:spChg>
      </pc:sldChg>
      <pc:sldChg chg="addSp delSp modSp new mod setBg">
        <pc:chgData name="Ія Пелех" userId="235b8121fc54d418" providerId="LiveId" clId="{B6790306-8797-4E29-8BA3-E659A6AC8581}" dt="2023-04-11T08:04:21.256" v="810" actId="27636"/>
        <pc:sldMkLst>
          <pc:docMk/>
          <pc:sldMk cId="3991792256" sldId="278"/>
        </pc:sldMkLst>
        <pc:spChg chg="del mod">
          <ac:chgData name="Ія Пелех" userId="235b8121fc54d418" providerId="LiveId" clId="{B6790306-8797-4E29-8BA3-E659A6AC8581}" dt="2023-04-11T07:58:34.812" v="742" actId="478"/>
          <ac:spMkLst>
            <pc:docMk/>
            <pc:sldMk cId="3991792256" sldId="278"/>
            <ac:spMk id="2" creationId="{0770DBFE-E88C-07F6-BA27-4B8F29224CBC}"/>
          </ac:spMkLst>
        </pc:spChg>
        <pc:spChg chg="mod">
          <ac:chgData name="Ія Пелех" userId="235b8121fc54d418" providerId="LiveId" clId="{B6790306-8797-4E29-8BA3-E659A6AC8581}" dt="2023-04-11T08:04:21.256" v="810" actId="27636"/>
          <ac:spMkLst>
            <pc:docMk/>
            <pc:sldMk cId="3991792256" sldId="278"/>
            <ac:spMk id="3" creationId="{10104002-A0AE-91D4-582F-01A385C65F91}"/>
          </ac:spMkLst>
        </pc:spChg>
        <pc:spChg chg="add">
          <ac:chgData name="Ія Пелех" userId="235b8121fc54d418" providerId="LiveId" clId="{B6790306-8797-4E29-8BA3-E659A6AC8581}" dt="2023-04-11T08:04:09.242" v="804" actId="26606"/>
          <ac:spMkLst>
            <pc:docMk/>
            <pc:sldMk cId="3991792256" sldId="278"/>
            <ac:spMk id="8" creationId="{A7AE9375-4664-4DB2-922D-2782A6E439AC}"/>
          </ac:spMkLst>
        </pc:spChg>
        <pc:spChg chg="add">
          <ac:chgData name="Ія Пелех" userId="235b8121fc54d418" providerId="LiveId" clId="{B6790306-8797-4E29-8BA3-E659A6AC8581}" dt="2023-04-11T08:04:09.242" v="804" actId="26606"/>
          <ac:spMkLst>
            <pc:docMk/>
            <pc:sldMk cId="3991792256" sldId="278"/>
            <ac:spMk id="12" creationId="{9DD005C1-8C51-42D6-9BEE-B9B83849743D}"/>
          </ac:spMkLst>
        </pc:spChg>
        <pc:cxnChg chg="add">
          <ac:chgData name="Ія Пелех" userId="235b8121fc54d418" providerId="LiveId" clId="{B6790306-8797-4E29-8BA3-E659A6AC8581}" dt="2023-04-11T08:04:09.242" v="804" actId="26606"/>
          <ac:cxnSpMkLst>
            <pc:docMk/>
            <pc:sldMk cId="3991792256" sldId="278"/>
            <ac:cxnSpMk id="10" creationId="{EE504C98-6397-41C1-A8D8-2D9C4ED307E0}"/>
          </ac:cxnSpMkLst>
        </pc:cxnChg>
      </pc:sldChg>
      <pc:sldChg chg="addSp modSp new mod setBg">
        <pc:chgData name="Ія Пелех" userId="235b8121fc54d418" providerId="LiveId" clId="{B6790306-8797-4E29-8BA3-E659A6AC8581}" dt="2023-04-11T07:37:35.111" v="532" actId="403"/>
        <pc:sldMkLst>
          <pc:docMk/>
          <pc:sldMk cId="241636194" sldId="279"/>
        </pc:sldMkLst>
        <pc:spChg chg="mod">
          <ac:chgData name="Ія Пелех" userId="235b8121fc54d418" providerId="LiveId" clId="{B6790306-8797-4E29-8BA3-E659A6AC8581}" dt="2023-04-11T07:37:14.080" v="526" actId="26606"/>
          <ac:spMkLst>
            <pc:docMk/>
            <pc:sldMk cId="241636194" sldId="279"/>
            <ac:spMk id="2" creationId="{D885C5BE-5252-37D3-96C4-3345056D1546}"/>
          </ac:spMkLst>
        </pc:spChg>
        <pc:spChg chg="mod">
          <ac:chgData name="Ія Пелех" userId="235b8121fc54d418" providerId="LiveId" clId="{B6790306-8797-4E29-8BA3-E659A6AC8581}" dt="2023-04-11T07:37:35.111" v="532" actId="403"/>
          <ac:spMkLst>
            <pc:docMk/>
            <pc:sldMk cId="241636194" sldId="279"/>
            <ac:spMk id="3" creationId="{0B3BD902-445E-18FD-97EC-90E86CCE26F4}"/>
          </ac:spMkLst>
        </pc:spChg>
        <pc:spChg chg="add">
          <ac:chgData name="Ія Пелех" userId="235b8121fc54d418" providerId="LiveId" clId="{B6790306-8797-4E29-8BA3-E659A6AC8581}" dt="2023-04-11T07:37:14.080" v="526" actId="26606"/>
          <ac:spMkLst>
            <pc:docMk/>
            <pc:sldMk cId="241636194" sldId="279"/>
            <ac:spMk id="8" creationId="{B6CDA21F-E7AF-4C75-8395-33F58D5B0E45}"/>
          </ac:spMkLst>
        </pc:spChg>
        <pc:spChg chg="add">
          <ac:chgData name="Ія Пелех" userId="235b8121fc54d418" providerId="LiveId" clId="{B6790306-8797-4E29-8BA3-E659A6AC8581}" dt="2023-04-11T07:37:14.080" v="526" actId="26606"/>
          <ac:spMkLst>
            <pc:docMk/>
            <pc:sldMk cId="241636194" sldId="279"/>
            <ac:spMk id="15" creationId="{D5B0017B-2ECA-49AF-B397-DC140825DF8D}"/>
          </ac:spMkLst>
        </pc:spChg>
        <pc:grpChg chg="add">
          <ac:chgData name="Ія Пелех" userId="235b8121fc54d418" providerId="LiveId" clId="{B6790306-8797-4E29-8BA3-E659A6AC8581}" dt="2023-04-11T07:37:14.080" v="526" actId="26606"/>
          <ac:grpSpMkLst>
            <pc:docMk/>
            <pc:sldMk cId="241636194" sldId="279"/>
            <ac:grpSpMk id="10" creationId="{AE1C45F0-260A-458C-96ED-C1F6D2151219}"/>
          </ac:grpSpMkLst>
        </pc:grpChg>
        <pc:cxnChg chg="add">
          <ac:chgData name="Ія Пелех" userId="235b8121fc54d418" providerId="LiveId" clId="{B6790306-8797-4E29-8BA3-E659A6AC8581}" dt="2023-04-11T07:37:14.080" v="526" actId="26606"/>
          <ac:cxnSpMkLst>
            <pc:docMk/>
            <pc:sldMk cId="241636194" sldId="279"/>
            <ac:cxnSpMk id="17" creationId="{6CF1BAF6-AD41-4082-B212-8A1F9A2E8779}"/>
          </ac:cxnSpMkLst>
        </pc:cxnChg>
      </pc:sldChg>
      <pc:sldChg chg="addSp modSp new mod setBg">
        <pc:chgData name="Ія Пелех" userId="235b8121fc54d418" providerId="LiveId" clId="{B6790306-8797-4E29-8BA3-E659A6AC8581}" dt="2023-04-11T07:37:07.609" v="525" actId="123"/>
        <pc:sldMkLst>
          <pc:docMk/>
          <pc:sldMk cId="2111561776" sldId="280"/>
        </pc:sldMkLst>
        <pc:spChg chg="mod">
          <ac:chgData name="Ія Пелех" userId="235b8121fc54d418" providerId="LiveId" clId="{B6790306-8797-4E29-8BA3-E659A6AC8581}" dt="2023-04-11T07:36:56.066" v="522" actId="14100"/>
          <ac:spMkLst>
            <pc:docMk/>
            <pc:sldMk cId="2111561776" sldId="280"/>
            <ac:spMk id="2" creationId="{45712B72-47C8-CE58-E749-FD36A486B57E}"/>
          </ac:spMkLst>
        </pc:spChg>
        <pc:spChg chg="mod">
          <ac:chgData name="Ія Пелех" userId="235b8121fc54d418" providerId="LiveId" clId="{B6790306-8797-4E29-8BA3-E659A6AC8581}" dt="2023-04-11T07:37:07.609" v="525" actId="123"/>
          <ac:spMkLst>
            <pc:docMk/>
            <pc:sldMk cId="2111561776" sldId="280"/>
            <ac:spMk id="3" creationId="{5827CF75-F04E-1A60-5ED1-6254BCBD9D01}"/>
          </ac:spMkLst>
        </pc:spChg>
        <pc:spChg chg="add">
          <ac:chgData name="Ія Пелех" userId="235b8121fc54d418" providerId="LiveId" clId="{B6790306-8797-4E29-8BA3-E659A6AC8581}" dt="2023-04-11T07:36:53.216" v="521" actId="26606"/>
          <ac:spMkLst>
            <pc:docMk/>
            <pc:sldMk cId="2111561776" sldId="280"/>
            <ac:spMk id="8" creationId="{B6CDA21F-E7AF-4C75-8395-33F58D5B0E45}"/>
          </ac:spMkLst>
        </pc:spChg>
        <pc:spChg chg="add">
          <ac:chgData name="Ія Пелех" userId="235b8121fc54d418" providerId="LiveId" clId="{B6790306-8797-4E29-8BA3-E659A6AC8581}" dt="2023-04-11T07:36:53.216" v="521" actId="26606"/>
          <ac:spMkLst>
            <pc:docMk/>
            <pc:sldMk cId="2111561776" sldId="280"/>
            <ac:spMk id="15" creationId="{D5B0017B-2ECA-49AF-B397-DC140825DF8D}"/>
          </ac:spMkLst>
        </pc:spChg>
        <pc:grpChg chg="add">
          <ac:chgData name="Ія Пелех" userId="235b8121fc54d418" providerId="LiveId" clId="{B6790306-8797-4E29-8BA3-E659A6AC8581}" dt="2023-04-11T07:36:53.216" v="521" actId="26606"/>
          <ac:grpSpMkLst>
            <pc:docMk/>
            <pc:sldMk cId="2111561776" sldId="280"/>
            <ac:grpSpMk id="10" creationId="{AE1C45F0-260A-458C-96ED-C1F6D2151219}"/>
          </ac:grpSpMkLst>
        </pc:grpChg>
        <pc:cxnChg chg="add">
          <ac:chgData name="Ія Пелех" userId="235b8121fc54d418" providerId="LiveId" clId="{B6790306-8797-4E29-8BA3-E659A6AC8581}" dt="2023-04-11T07:36:53.216" v="521" actId="26606"/>
          <ac:cxnSpMkLst>
            <pc:docMk/>
            <pc:sldMk cId="2111561776" sldId="280"/>
            <ac:cxnSpMk id="17" creationId="{6CF1BAF6-AD41-4082-B212-8A1F9A2E8779}"/>
          </ac:cxnSpMkLst>
        </pc:cxnChg>
      </pc:sldChg>
      <pc:sldChg chg="delSp modSp new mod">
        <pc:chgData name="Ія Пелех" userId="235b8121fc54d418" providerId="LiveId" clId="{B6790306-8797-4E29-8BA3-E659A6AC8581}" dt="2023-04-11T07:38:33.641" v="537" actId="123"/>
        <pc:sldMkLst>
          <pc:docMk/>
          <pc:sldMk cId="1893388210" sldId="281"/>
        </pc:sldMkLst>
        <pc:spChg chg="del mod">
          <ac:chgData name="Ія Пелех" userId="235b8121fc54d418" providerId="LiveId" clId="{B6790306-8797-4E29-8BA3-E659A6AC8581}" dt="2023-04-11T07:37:54.868" v="533" actId="478"/>
          <ac:spMkLst>
            <pc:docMk/>
            <pc:sldMk cId="1893388210" sldId="281"/>
            <ac:spMk id="2" creationId="{4371D038-3662-5637-FAC2-045517737645}"/>
          </ac:spMkLst>
        </pc:spChg>
        <pc:spChg chg="mod">
          <ac:chgData name="Ія Пелех" userId="235b8121fc54d418" providerId="LiveId" clId="{B6790306-8797-4E29-8BA3-E659A6AC8581}" dt="2023-04-11T07:38:33.641" v="537" actId="123"/>
          <ac:spMkLst>
            <pc:docMk/>
            <pc:sldMk cId="1893388210" sldId="281"/>
            <ac:spMk id="3" creationId="{D2DE4CEF-8737-4052-68A8-309CF7BD84D9}"/>
          </ac:spMkLst>
        </pc:spChg>
      </pc:sldChg>
      <pc:sldChg chg="addSp delSp modSp new mod setBg setClrOvrMap">
        <pc:chgData name="Ія Пелех" userId="235b8121fc54d418" providerId="LiveId" clId="{B6790306-8797-4E29-8BA3-E659A6AC8581}" dt="2023-04-11T07:40:31.911" v="577"/>
        <pc:sldMkLst>
          <pc:docMk/>
          <pc:sldMk cId="1490869684" sldId="282"/>
        </pc:sldMkLst>
        <pc:spChg chg="mod">
          <ac:chgData name="Ія Пелех" userId="235b8121fc54d418" providerId="LiveId" clId="{B6790306-8797-4E29-8BA3-E659A6AC8581}" dt="2023-04-11T07:39:39.560" v="562" actId="14100"/>
          <ac:spMkLst>
            <pc:docMk/>
            <pc:sldMk cId="1490869684" sldId="282"/>
            <ac:spMk id="2" creationId="{DD6799A2-F11F-A683-213F-2DDC79E8D959}"/>
          </ac:spMkLst>
        </pc:spChg>
        <pc:spChg chg="del mod">
          <ac:chgData name="Ія Пелех" userId="235b8121fc54d418" providerId="LiveId" clId="{B6790306-8797-4E29-8BA3-E659A6AC8581}" dt="2023-04-11T07:39:23.986" v="552" actId="26606"/>
          <ac:spMkLst>
            <pc:docMk/>
            <pc:sldMk cId="1490869684" sldId="282"/>
            <ac:spMk id="3" creationId="{5097CDD5-40A1-0018-9B65-35D0C884EBDC}"/>
          </ac:spMkLst>
        </pc:spChg>
        <pc:spChg chg="add">
          <ac:chgData name="Ія Пелех" userId="235b8121fc54d418" providerId="LiveId" clId="{B6790306-8797-4E29-8BA3-E659A6AC8581}" dt="2023-04-11T07:39:23.986" v="552" actId="26606"/>
          <ac:spMkLst>
            <pc:docMk/>
            <pc:sldMk cId="1490869684" sldId="282"/>
            <ac:spMk id="10" creationId="{9228552E-C8B1-4A80-8448-0787CE0FC704}"/>
          </ac:spMkLst>
        </pc:spChg>
        <pc:graphicFrameChg chg="add mod modGraphic">
          <ac:chgData name="Ія Пелех" userId="235b8121fc54d418" providerId="LiveId" clId="{B6790306-8797-4E29-8BA3-E659A6AC8581}" dt="2023-04-11T07:40:31.911" v="577"/>
          <ac:graphicFrameMkLst>
            <pc:docMk/>
            <pc:sldMk cId="1490869684" sldId="282"/>
            <ac:graphicFrameMk id="5" creationId="{1589F170-9DB7-C5B2-7E33-11C021D6CF24}"/>
          </ac:graphicFrameMkLst>
        </pc:graphicFrameChg>
        <pc:picChg chg="add mod">
          <ac:chgData name="Ія Пелех" userId="235b8121fc54d418" providerId="LiveId" clId="{B6790306-8797-4E29-8BA3-E659A6AC8581}" dt="2023-04-11T07:39:45.850" v="564" actId="1076"/>
          <ac:picMkLst>
            <pc:docMk/>
            <pc:sldMk cId="1490869684" sldId="282"/>
            <ac:picMk id="6" creationId="{F5A6EDDA-9C64-6E2B-E65D-17A7EE9242BD}"/>
          </ac:picMkLst>
        </pc:picChg>
      </pc:sldChg>
      <pc:sldChg chg="delSp modSp new mod">
        <pc:chgData name="Ія Пелех" userId="235b8121fc54d418" providerId="LiveId" clId="{B6790306-8797-4E29-8BA3-E659A6AC8581}" dt="2023-04-11T07:42:14.002" v="586" actId="14100"/>
        <pc:sldMkLst>
          <pc:docMk/>
          <pc:sldMk cId="1743569160" sldId="283"/>
        </pc:sldMkLst>
        <pc:spChg chg="del mod">
          <ac:chgData name="Ія Пелех" userId="235b8121fc54d418" providerId="LiveId" clId="{B6790306-8797-4E29-8BA3-E659A6AC8581}" dt="2023-04-11T07:41:40.677" v="578" actId="478"/>
          <ac:spMkLst>
            <pc:docMk/>
            <pc:sldMk cId="1743569160" sldId="283"/>
            <ac:spMk id="2" creationId="{4CE95068-339A-F92B-1635-95299BAE43EF}"/>
          </ac:spMkLst>
        </pc:spChg>
        <pc:spChg chg="mod">
          <ac:chgData name="Ія Пелех" userId="235b8121fc54d418" providerId="LiveId" clId="{B6790306-8797-4E29-8BA3-E659A6AC8581}" dt="2023-04-11T07:42:14.002" v="586" actId="14100"/>
          <ac:spMkLst>
            <pc:docMk/>
            <pc:sldMk cId="1743569160" sldId="283"/>
            <ac:spMk id="3" creationId="{A6404F02-AE06-CDDF-8AD3-77AB2C493551}"/>
          </ac:spMkLst>
        </pc:spChg>
      </pc:sldChg>
      <pc:sldChg chg="addSp delSp modSp new mod setBg">
        <pc:chgData name="Ія Пелех" userId="235b8121fc54d418" providerId="LiveId" clId="{B6790306-8797-4E29-8BA3-E659A6AC8581}" dt="2023-04-11T07:43:42.050" v="609" actId="14100"/>
        <pc:sldMkLst>
          <pc:docMk/>
          <pc:sldMk cId="2039039450" sldId="284"/>
        </pc:sldMkLst>
        <pc:spChg chg="mod">
          <ac:chgData name="Ія Пелех" userId="235b8121fc54d418" providerId="LiveId" clId="{B6790306-8797-4E29-8BA3-E659A6AC8581}" dt="2023-04-11T07:43:42.050" v="609" actId="14100"/>
          <ac:spMkLst>
            <pc:docMk/>
            <pc:sldMk cId="2039039450" sldId="284"/>
            <ac:spMk id="2" creationId="{EF70E4E4-BC5E-65CD-E694-B70C5AD78727}"/>
          </ac:spMkLst>
        </pc:spChg>
        <pc:spChg chg="del mod">
          <ac:chgData name="Ія Пелех" userId="235b8121fc54d418" providerId="LiveId" clId="{B6790306-8797-4E29-8BA3-E659A6AC8581}" dt="2023-04-11T07:43:13.532" v="599" actId="26606"/>
          <ac:spMkLst>
            <pc:docMk/>
            <pc:sldMk cId="2039039450" sldId="284"/>
            <ac:spMk id="3" creationId="{E1379969-2CFF-0A1B-3470-2AE61F334DB7}"/>
          </ac:spMkLst>
        </pc:spChg>
        <pc:spChg chg="add">
          <ac:chgData name="Ія Пелех" userId="235b8121fc54d418" providerId="LiveId" clId="{B6790306-8797-4E29-8BA3-E659A6AC8581}" dt="2023-04-11T07:43:13.532" v="599" actId="26606"/>
          <ac:spMkLst>
            <pc:docMk/>
            <pc:sldMk cId="2039039450" sldId="284"/>
            <ac:spMk id="9" creationId="{BACC6370-2D7E-4714-9D71-7542949D7D5D}"/>
          </ac:spMkLst>
        </pc:spChg>
        <pc:spChg chg="add">
          <ac:chgData name="Ія Пелех" userId="235b8121fc54d418" providerId="LiveId" clId="{B6790306-8797-4E29-8BA3-E659A6AC8581}" dt="2023-04-11T07:43:13.532" v="599" actId="26606"/>
          <ac:spMkLst>
            <pc:docMk/>
            <pc:sldMk cId="2039039450" sldId="284"/>
            <ac:spMk id="11" creationId="{256B2C21-A230-48C0-8DF1-C46611373C44}"/>
          </ac:spMkLst>
        </pc:spChg>
        <pc:spChg chg="add">
          <ac:chgData name="Ія Пелех" userId="235b8121fc54d418" providerId="LiveId" clId="{B6790306-8797-4E29-8BA3-E659A6AC8581}" dt="2023-04-11T07:43:13.532" v="599" actId="26606"/>
          <ac:spMkLst>
            <pc:docMk/>
            <pc:sldMk cId="2039039450" sldId="284"/>
            <ac:spMk id="13" creationId="{3847E18C-932D-4C95-AABA-FEC7C9499AD7}"/>
          </ac:spMkLst>
        </pc:spChg>
        <pc:spChg chg="add">
          <ac:chgData name="Ія Пелех" userId="235b8121fc54d418" providerId="LiveId" clId="{B6790306-8797-4E29-8BA3-E659A6AC8581}" dt="2023-04-11T07:43:13.532" v="599" actId="26606"/>
          <ac:spMkLst>
            <pc:docMk/>
            <pc:sldMk cId="2039039450" sldId="284"/>
            <ac:spMk id="15" creationId="{3150CB11-0C61-439E-910F-5787759E72A0}"/>
          </ac:spMkLst>
        </pc:spChg>
        <pc:spChg chg="add">
          <ac:chgData name="Ія Пелех" userId="235b8121fc54d418" providerId="LiveId" clId="{B6790306-8797-4E29-8BA3-E659A6AC8581}" dt="2023-04-11T07:43:13.532" v="599" actId="26606"/>
          <ac:spMkLst>
            <pc:docMk/>
            <pc:sldMk cId="2039039450" sldId="284"/>
            <ac:spMk id="17" creationId="{43F8A58B-5155-44CE-A5FF-7647B47D0A7A}"/>
          </ac:spMkLst>
        </pc:spChg>
        <pc:spChg chg="add">
          <ac:chgData name="Ія Пелех" userId="235b8121fc54d418" providerId="LiveId" clId="{B6790306-8797-4E29-8BA3-E659A6AC8581}" dt="2023-04-11T07:43:13.532" v="599" actId="26606"/>
          <ac:spMkLst>
            <pc:docMk/>
            <pc:sldMk cId="2039039450" sldId="284"/>
            <ac:spMk id="19" creationId="{443F2ACA-E6D6-4028-82DD-F03C262D5DE6}"/>
          </ac:spMkLst>
        </pc:spChg>
        <pc:graphicFrameChg chg="add mod">
          <ac:chgData name="Ія Пелех" userId="235b8121fc54d418" providerId="LiveId" clId="{B6790306-8797-4E29-8BA3-E659A6AC8581}" dt="2023-04-11T07:43:30.531" v="603" actId="14100"/>
          <ac:graphicFrameMkLst>
            <pc:docMk/>
            <pc:sldMk cId="2039039450" sldId="284"/>
            <ac:graphicFrameMk id="5" creationId="{80A114C4-F65B-C9F9-77F0-992B368FC65A}"/>
          </ac:graphicFrameMkLst>
        </pc:graphicFrameChg>
      </pc:sldChg>
      <pc:sldChg chg="addSp modSp new mod setBg">
        <pc:chgData name="Ія Пелех" userId="235b8121fc54d418" providerId="LiveId" clId="{B6790306-8797-4E29-8BA3-E659A6AC8581}" dt="2023-04-11T07:46:32.651" v="624" actId="403"/>
        <pc:sldMkLst>
          <pc:docMk/>
          <pc:sldMk cId="2163202853" sldId="285"/>
        </pc:sldMkLst>
        <pc:spChg chg="mod">
          <ac:chgData name="Ія Пелех" userId="235b8121fc54d418" providerId="LiveId" clId="{B6790306-8797-4E29-8BA3-E659A6AC8581}" dt="2023-04-11T07:46:26.630" v="622" actId="1076"/>
          <ac:spMkLst>
            <pc:docMk/>
            <pc:sldMk cId="2163202853" sldId="285"/>
            <ac:spMk id="2" creationId="{E1422931-4B9B-F29B-BA26-014D67CB568A}"/>
          </ac:spMkLst>
        </pc:spChg>
        <pc:spChg chg="mod">
          <ac:chgData name="Ія Пелех" userId="235b8121fc54d418" providerId="LiveId" clId="{B6790306-8797-4E29-8BA3-E659A6AC8581}" dt="2023-04-11T07:46:32.651" v="624" actId="403"/>
          <ac:spMkLst>
            <pc:docMk/>
            <pc:sldMk cId="2163202853" sldId="285"/>
            <ac:spMk id="3" creationId="{BEE0F1DB-E31B-D8C2-70DC-CD0308165D14}"/>
          </ac:spMkLst>
        </pc:spChg>
        <pc:spChg chg="add">
          <ac:chgData name="Ія Пелех" userId="235b8121fc54d418" providerId="LiveId" clId="{B6790306-8797-4E29-8BA3-E659A6AC8581}" dt="2023-04-11T07:45:56.639" v="612" actId="26606"/>
          <ac:spMkLst>
            <pc:docMk/>
            <pc:sldMk cId="2163202853" sldId="285"/>
            <ac:spMk id="8" creationId="{3AD318CC-E2A8-4E27-9548-A047A78999B1}"/>
          </ac:spMkLst>
        </pc:spChg>
        <pc:spChg chg="add">
          <ac:chgData name="Ія Пелех" userId="235b8121fc54d418" providerId="LiveId" clId="{B6790306-8797-4E29-8BA3-E659A6AC8581}" dt="2023-04-11T07:45:56.639" v="612" actId="26606"/>
          <ac:spMkLst>
            <pc:docMk/>
            <pc:sldMk cId="2163202853" sldId="285"/>
            <ac:spMk id="14" creationId="{2C1BBA94-3F40-40AA-8BB9-E69E25E537C1}"/>
          </ac:spMkLst>
        </pc:spChg>
        <pc:grpChg chg="add">
          <ac:chgData name="Ія Пелех" userId="235b8121fc54d418" providerId="LiveId" clId="{B6790306-8797-4E29-8BA3-E659A6AC8581}" dt="2023-04-11T07:45:56.639" v="612" actId="26606"/>
          <ac:grpSpMkLst>
            <pc:docMk/>
            <pc:sldMk cId="2163202853" sldId="285"/>
            <ac:grpSpMk id="10" creationId="{B14B560F-9DD7-4302-A60B-EBD3EF59B073}"/>
          </ac:grpSpMkLst>
        </pc:grpChg>
      </pc:sldChg>
      <pc:sldChg chg="addSp modSp new mod setBg">
        <pc:chgData name="Ія Пелех" userId="235b8121fc54d418" providerId="LiveId" clId="{B6790306-8797-4E29-8BA3-E659A6AC8581}" dt="2023-04-11T07:51:32.776" v="658" actId="122"/>
        <pc:sldMkLst>
          <pc:docMk/>
          <pc:sldMk cId="656949677" sldId="286"/>
        </pc:sldMkLst>
        <pc:spChg chg="mod">
          <ac:chgData name="Ія Пелех" userId="235b8121fc54d418" providerId="LiveId" clId="{B6790306-8797-4E29-8BA3-E659A6AC8581}" dt="2023-04-11T07:51:32.776" v="658" actId="122"/>
          <ac:spMkLst>
            <pc:docMk/>
            <pc:sldMk cId="656949677" sldId="286"/>
            <ac:spMk id="2" creationId="{58D938DB-02CD-5F2F-DE9C-F536F2017EE5}"/>
          </ac:spMkLst>
        </pc:spChg>
        <pc:spChg chg="mod">
          <ac:chgData name="Ія Пелех" userId="235b8121fc54d418" providerId="LiveId" clId="{B6790306-8797-4E29-8BA3-E659A6AC8581}" dt="2023-04-11T07:51:30.317" v="657" actId="14100"/>
          <ac:spMkLst>
            <pc:docMk/>
            <pc:sldMk cId="656949677" sldId="286"/>
            <ac:spMk id="3" creationId="{B4991507-9363-C508-8915-23F5A0285DA2}"/>
          </ac:spMkLst>
        </pc:spChg>
        <pc:spChg chg="add">
          <ac:chgData name="Ія Пелех" userId="235b8121fc54d418" providerId="LiveId" clId="{B6790306-8797-4E29-8BA3-E659A6AC8581}" dt="2023-04-11T07:51:04.151" v="652" actId="26606"/>
          <ac:spMkLst>
            <pc:docMk/>
            <pc:sldMk cId="656949677" sldId="286"/>
            <ac:spMk id="8" creationId="{DBF61EA3-B236-439E-9C0B-340980D56BEE}"/>
          </ac:spMkLst>
        </pc:spChg>
        <pc:spChg chg="add">
          <ac:chgData name="Ія Пелех" userId="235b8121fc54d418" providerId="LiveId" clId="{B6790306-8797-4E29-8BA3-E659A6AC8581}" dt="2023-04-11T07:51:04.151" v="652" actId="26606"/>
          <ac:spMkLst>
            <pc:docMk/>
            <pc:sldMk cId="656949677" sldId="286"/>
            <ac:spMk id="14" creationId="{E659831F-0D9A-4C63-9EBB-8435B85A440F}"/>
          </ac:spMkLst>
        </pc:spChg>
        <pc:grpChg chg="add">
          <ac:chgData name="Ія Пелех" userId="235b8121fc54d418" providerId="LiveId" clId="{B6790306-8797-4E29-8BA3-E659A6AC8581}" dt="2023-04-11T07:51:04.151" v="652" actId="26606"/>
          <ac:grpSpMkLst>
            <pc:docMk/>
            <pc:sldMk cId="656949677" sldId="286"/>
            <ac:grpSpMk id="10" creationId="{28FAF094-D087-493F-8DF9-A486C2D6BBAA}"/>
          </ac:grpSpMkLst>
        </pc:grpChg>
      </pc:sldChg>
      <pc:sldChg chg="modSp new del">
        <pc:chgData name="Ія Пелех" userId="235b8121fc54d418" providerId="LiveId" clId="{B6790306-8797-4E29-8BA3-E659A6AC8581}" dt="2023-04-11T07:52:02.195" v="663" actId="47"/>
        <pc:sldMkLst>
          <pc:docMk/>
          <pc:sldMk cId="501527580" sldId="287"/>
        </pc:sldMkLst>
        <pc:spChg chg="mod">
          <ac:chgData name="Ія Пелех" userId="235b8121fc54d418" providerId="LiveId" clId="{B6790306-8797-4E29-8BA3-E659A6AC8581}" dt="2023-04-10T17:11:50.546" v="331"/>
          <ac:spMkLst>
            <pc:docMk/>
            <pc:sldMk cId="501527580" sldId="287"/>
            <ac:spMk id="2" creationId="{2AD95B1F-F112-9D16-1C5F-84D571067341}"/>
          </ac:spMkLst>
        </pc:spChg>
        <pc:spChg chg="mod">
          <ac:chgData name="Ія Пелех" userId="235b8121fc54d418" providerId="LiveId" clId="{B6790306-8797-4E29-8BA3-E659A6AC8581}" dt="2023-04-10T17:11:50.546" v="331"/>
          <ac:spMkLst>
            <pc:docMk/>
            <pc:sldMk cId="501527580" sldId="287"/>
            <ac:spMk id="3" creationId="{0F6A2827-2B92-CB40-764D-E93B325E67FE}"/>
          </ac:spMkLst>
        </pc:spChg>
      </pc:sldChg>
      <pc:sldChg chg="modSp new del">
        <pc:chgData name="Ія Пелех" userId="235b8121fc54d418" providerId="LiveId" clId="{B6790306-8797-4E29-8BA3-E659A6AC8581}" dt="2023-04-11T07:52:03.245" v="664" actId="47"/>
        <pc:sldMkLst>
          <pc:docMk/>
          <pc:sldMk cId="3742564367" sldId="288"/>
        </pc:sldMkLst>
        <pc:spChg chg="mod">
          <ac:chgData name="Ія Пелех" userId="235b8121fc54d418" providerId="LiveId" clId="{B6790306-8797-4E29-8BA3-E659A6AC8581}" dt="2023-04-10T17:11:50.546" v="331"/>
          <ac:spMkLst>
            <pc:docMk/>
            <pc:sldMk cId="3742564367" sldId="288"/>
            <ac:spMk id="2" creationId="{1FCE5B20-8AC6-E46C-A0FD-B2A5E087C5D9}"/>
          </ac:spMkLst>
        </pc:spChg>
        <pc:spChg chg="mod">
          <ac:chgData name="Ія Пелех" userId="235b8121fc54d418" providerId="LiveId" clId="{B6790306-8797-4E29-8BA3-E659A6AC8581}" dt="2023-04-10T17:11:50.546" v="331"/>
          <ac:spMkLst>
            <pc:docMk/>
            <pc:sldMk cId="3742564367" sldId="288"/>
            <ac:spMk id="3" creationId="{8C43EB0D-7433-EC6C-D3E7-2926185E216E}"/>
          </ac:spMkLst>
        </pc:spChg>
      </pc:sldChg>
      <pc:sldChg chg="modSp new del">
        <pc:chgData name="Ія Пелех" userId="235b8121fc54d418" providerId="LiveId" clId="{B6790306-8797-4E29-8BA3-E659A6AC8581}" dt="2023-04-11T07:52:04.490" v="665" actId="47"/>
        <pc:sldMkLst>
          <pc:docMk/>
          <pc:sldMk cId="5307588" sldId="289"/>
        </pc:sldMkLst>
        <pc:spChg chg="mod">
          <ac:chgData name="Ія Пелех" userId="235b8121fc54d418" providerId="LiveId" clId="{B6790306-8797-4E29-8BA3-E659A6AC8581}" dt="2023-04-10T17:11:50.546" v="331"/>
          <ac:spMkLst>
            <pc:docMk/>
            <pc:sldMk cId="5307588" sldId="289"/>
            <ac:spMk id="2" creationId="{32407570-E0C5-0386-832A-E4599E9300B7}"/>
          </ac:spMkLst>
        </pc:spChg>
        <pc:spChg chg="mod">
          <ac:chgData name="Ія Пелех" userId="235b8121fc54d418" providerId="LiveId" clId="{B6790306-8797-4E29-8BA3-E659A6AC8581}" dt="2023-04-10T17:11:50.546" v="331"/>
          <ac:spMkLst>
            <pc:docMk/>
            <pc:sldMk cId="5307588" sldId="289"/>
            <ac:spMk id="3" creationId="{7C246BEF-B87D-4B7E-292B-EF1E4628F8B3}"/>
          </ac:spMkLst>
        </pc:spChg>
      </pc:sldChg>
      <pc:sldChg chg="addSp modSp new mod setBg">
        <pc:chgData name="Ія Пелех" userId="235b8121fc54d418" providerId="LiveId" clId="{B6790306-8797-4E29-8BA3-E659A6AC8581}" dt="2023-04-10T17:13:53.897" v="366" actId="403"/>
        <pc:sldMkLst>
          <pc:docMk/>
          <pc:sldMk cId="2986544280" sldId="290"/>
        </pc:sldMkLst>
        <pc:spChg chg="mod">
          <ac:chgData name="Ія Пелех" userId="235b8121fc54d418" providerId="LiveId" clId="{B6790306-8797-4E29-8BA3-E659A6AC8581}" dt="2023-04-10T17:13:53.897" v="366" actId="403"/>
          <ac:spMkLst>
            <pc:docMk/>
            <pc:sldMk cId="2986544280" sldId="290"/>
            <ac:spMk id="2" creationId="{BC1D033A-B5BB-A4CD-51DE-65DA8D125556}"/>
          </ac:spMkLst>
        </pc:spChg>
        <pc:spChg chg="mod">
          <ac:chgData name="Ія Пелех" userId="235b8121fc54d418" providerId="LiveId" clId="{B6790306-8797-4E29-8BA3-E659A6AC8581}" dt="2023-04-10T17:13:00.334" v="353" actId="123"/>
          <ac:spMkLst>
            <pc:docMk/>
            <pc:sldMk cId="2986544280" sldId="290"/>
            <ac:spMk id="3" creationId="{325DE64C-4612-BAC9-E7F4-17BFA7013986}"/>
          </ac:spMkLst>
        </pc:spChg>
        <pc:spChg chg="add">
          <ac:chgData name="Ія Пелех" userId="235b8121fc54d418" providerId="LiveId" clId="{B6790306-8797-4E29-8BA3-E659A6AC8581}" dt="2023-04-10T17:12:47.717" v="347" actId="26606"/>
          <ac:spMkLst>
            <pc:docMk/>
            <pc:sldMk cId="2986544280" sldId="290"/>
            <ac:spMk id="8" creationId="{A7AE9375-4664-4DB2-922D-2782A6E439AC}"/>
          </ac:spMkLst>
        </pc:spChg>
        <pc:spChg chg="add">
          <ac:chgData name="Ія Пелех" userId="235b8121fc54d418" providerId="LiveId" clId="{B6790306-8797-4E29-8BA3-E659A6AC8581}" dt="2023-04-10T17:12:47.717" v="347" actId="26606"/>
          <ac:spMkLst>
            <pc:docMk/>
            <pc:sldMk cId="2986544280" sldId="290"/>
            <ac:spMk id="12" creationId="{9DD005C1-8C51-42D6-9BEE-B9B83849743D}"/>
          </ac:spMkLst>
        </pc:spChg>
        <pc:cxnChg chg="add">
          <ac:chgData name="Ія Пелех" userId="235b8121fc54d418" providerId="LiveId" clId="{B6790306-8797-4E29-8BA3-E659A6AC8581}" dt="2023-04-10T17:12:47.717" v="347" actId="26606"/>
          <ac:cxnSpMkLst>
            <pc:docMk/>
            <pc:sldMk cId="2986544280" sldId="290"/>
            <ac:cxnSpMk id="10" creationId="{EE504C98-6397-41C1-A8D8-2D9C4ED307E0}"/>
          </ac:cxnSpMkLst>
        </pc:cxnChg>
      </pc:sldChg>
      <pc:sldChg chg="addSp modSp new mod setBg">
        <pc:chgData name="Ія Пелех" userId="235b8121fc54d418" providerId="LiveId" clId="{B6790306-8797-4E29-8BA3-E659A6AC8581}" dt="2023-04-10T17:13:41.939" v="363" actId="403"/>
        <pc:sldMkLst>
          <pc:docMk/>
          <pc:sldMk cId="1592463558" sldId="291"/>
        </pc:sldMkLst>
        <pc:spChg chg="mod">
          <ac:chgData name="Ія Пелех" userId="235b8121fc54d418" providerId="LiveId" clId="{B6790306-8797-4E29-8BA3-E659A6AC8581}" dt="2023-04-10T17:13:26.380" v="358" actId="122"/>
          <ac:spMkLst>
            <pc:docMk/>
            <pc:sldMk cId="1592463558" sldId="291"/>
            <ac:spMk id="2" creationId="{9EFFC968-2072-45AA-EC84-80E85110EA53}"/>
          </ac:spMkLst>
        </pc:spChg>
        <pc:spChg chg="mod">
          <ac:chgData name="Ія Пелех" userId="235b8121fc54d418" providerId="LiveId" clId="{B6790306-8797-4E29-8BA3-E659A6AC8581}" dt="2023-04-10T17:13:41.939" v="363" actId="403"/>
          <ac:spMkLst>
            <pc:docMk/>
            <pc:sldMk cId="1592463558" sldId="291"/>
            <ac:spMk id="3" creationId="{C66F017A-0763-D949-BE77-5FB30CE67609}"/>
          </ac:spMkLst>
        </pc:spChg>
        <pc:spChg chg="add">
          <ac:chgData name="Ія Пелех" userId="235b8121fc54d418" providerId="LiveId" clId="{B6790306-8797-4E29-8BA3-E659A6AC8581}" dt="2023-04-10T17:13:13.754" v="354" actId="26606"/>
          <ac:spMkLst>
            <pc:docMk/>
            <pc:sldMk cId="1592463558" sldId="291"/>
            <ac:spMk id="8" creationId="{A7AE9375-4664-4DB2-922D-2782A6E439AC}"/>
          </ac:spMkLst>
        </pc:spChg>
        <pc:spChg chg="add">
          <ac:chgData name="Ія Пелех" userId="235b8121fc54d418" providerId="LiveId" clId="{B6790306-8797-4E29-8BA3-E659A6AC8581}" dt="2023-04-10T17:13:13.754" v="354" actId="26606"/>
          <ac:spMkLst>
            <pc:docMk/>
            <pc:sldMk cId="1592463558" sldId="291"/>
            <ac:spMk id="10" creationId="{C2C57604-0CFD-4023-B9BD-107166A25317}"/>
          </ac:spMkLst>
        </pc:spChg>
      </pc:sldChg>
      <pc:sldChg chg="addSp delSp modSp new mod">
        <pc:chgData name="Ія Пелех" userId="235b8121fc54d418" providerId="LiveId" clId="{B6790306-8797-4E29-8BA3-E659A6AC8581}" dt="2023-04-11T08:12:58.916" v="957" actId="14100"/>
        <pc:sldMkLst>
          <pc:docMk/>
          <pc:sldMk cId="1962444267" sldId="292"/>
        </pc:sldMkLst>
        <pc:spChg chg="mod">
          <ac:chgData name="Ія Пелех" userId="235b8121fc54d418" providerId="LiveId" clId="{B6790306-8797-4E29-8BA3-E659A6AC8581}" dt="2023-04-11T08:12:58.916" v="957" actId="14100"/>
          <ac:spMkLst>
            <pc:docMk/>
            <pc:sldMk cId="1962444267" sldId="292"/>
            <ac:spMk id="2" creationId="{836A1B86-88A8-6D57-3B7B-6F00155FC63F}"/>
          </ac:spMkLst>
        </pc:spChg>
        <pc:spChg chg="del mod">
          <ac:chgData name="Ія Пелех" userId="235b8121fc54d418" providerId="LiveId" clId="{B6790306-8797-4E29-8BA3-E659A6AC8581}" dt="2023-04-11T08:12:26.113" v="944" actId="26606"/>
          <ac:spMkLst>
            <pc:docMk/>
            <pc:sldMk cId="1962444267" sldId="292"/>
            <ac:spMk id="3" creationId="{A300E368-F8DB-3CC1-821B-B110E995D56D}"/>
          </ac:spMkLst>
        </pc:spChg>
        <pc:graphicFrameChg chg="add mod">
          <ac:chgData name="Ія Пелех" userId="235b8121fc54d418" providerId="LiveId" clId="{B6790306-8797-4E29-8BA3-E659A6AC8581}" dt="2023-04-11T08:12:51.184" v="954" actId="14100"/>
          <ac:graphicFrameMkLst>
            <pc:docMk/>
            <pc:sldMk cId="1962444267" sldId="292"/>
            <ac:graphicFrameMk id="5" creationId="{34DD8459-E69D-B2C2-B766-E9B5DCC65E85}"/>
          </ac:graphicFrameMkLst>
        </pc:graphicFrameChg>
      </pc:sldChg>
      <pc:sldChg chg="addSp modSp new mod setBg">
        <pc:chgData name="Ія Пелех" userId="235b8121fc54d418" providerId="LiveId" clId="{B6790306-8797-4E29-8BA3-E659A6AC8581}" dt="2023-04-11T08:28:30.992" v="1047" actId="14100"/>
        <pc:sldMkLst>
          <pc:docMk/>
          <pc:sldMk cId="837430056" sldId="293"/>
        </pc:sldMkLst>
        <pc:spChg chg="mod">
          <ac:chgData name="Ія Пелех" userId="235b8121fc54d418" providerId="LiveId" clId="{B6790306-8797-4E29-8BA3-E659A6AC8581}" dt="2023-04-11T08:28:10.685" v="1039" actId="403"/>
          <ac:spMkLst>
            <pc:docMk/>
            <pc:sldMk cId="837430056" sldId="293"/>
            <ac:spMk id="2" creationId="{63123855-82E0-E1E7-39EB-5381184ECDAA}"/>
          </ac:spMkLst>
        </pc:spChg>
        <pc:spChg chg="mod">
          <ac:chgData name="Ія Пелех" userId="235b8121fc54d418" providerId="LiveId" clId="{B6790306-8797-4E29-8BA3-E659A6AC8581}" dt="2023-04-11T08:28:30.992" v="1047" actId="14100"/>
          <ac:spMkLst>
            <pc:docMk/>
            <pc:sldMk cId="837430056" sldId="293"/>
            <ac:spMk id="3" creationId="{6F012024-78F1-5F02-CD5F-FBF4586F8C39}"/>
          </ac:spMkLst>
        </pc:spChg>
        <pc:spChg chg="add">
          <ac:chgData name="Ія Пелех" userId="235b8121fc54d418" providerId="LiveId" clId="{B6790306-8797-4E29-8BA3-E659A6AC8581}" dt="2023-04-11T08:28:00.212" v="1036" actId="26606"/>
          <ac:spMkLst>
            <pc:docMk/>
            <pc:sldMk cId="837430056" sldId="293"/>
            <ac:spMk id="8" creationId="{09588DA8-065E-4F6F-8EFD-43104AB2E0CF}"/>
          </ac:spMkLst>
        </pc:spChg>
        <pc:spChg chg="add">
          <ac:chgData name="Ія Пелех" userId="235b8121fc54d418" providerId="LiveId" clId="{B6790306-8797-4E29-8BA3-E659A6AC8581}" dt="2023-04-11T08:28:00.212" v="1036" actId="26606"/>
          <ac:spMkLst>
            <pc:docMk/>
            <pc:sldMk cId="837430056" sldId="293"/>
            <ac:spMk id="10" creationId="{C4285719-470E-454C-AF62-8323075F1F5B}"/>
          </ac:spMkLst>
        </pc:spChg>
        <pc:spChg chg="add">
          <ac:chgData name="Ія Пелех" userId="235b8121fc54d418" providerId="LiveId" clId="{B6790306-8797-4E29-8BA3-E659A6AC8581}" dt="2023-04-11T08:28:00.212" v="1036" actId="26606"/>
          <ac:spMkLst>
            <pc:docMk/>
            <pc:sldMk cId="837430056" sldId="293"/>
            <ac:spMk id="12" creationId="{CD9FE4EF-C4D8-49A0-B2FF-81D8DB7D8A24}"/>
          </ac:spMkLst>
        </pc:spChg>
        <pc:spChg chg="add">
          <ac:chgData name="Ія Пелех" userId="235b8121fc54d418" providerId="LiveId" clId="{B6790306-8797-4E29-8BA3-E659A6AC8581}" dt="2023-04-11T08:28:00.212" v="1036" actId="26606"/>
          <ac:spMkLst>
            <pc:docMk/>
            <pc:sldMk cId="837430056" sldId="293"/>
            <ac:spMk id="14" creationId="{4300840D-0A0B-4512-BACA-B439D5B9C57C}"/>
          </ac:spMkLst>
        </pc:spChg>
        <pc:spChg chg="add">
          <ac:chgData name="Ія Пелех" userId="235b8121fc54d418" providerId="LiveId" clId="{B6790306-8797-4E29-8BA3-E659A6AC8581}" dt="2023-04-11T08:28:00.212" v="1036" actId="26606"/>
          <ac:spMkLst>
            <pc:docMk/>
            <pc:sldMk cId="837430056" sldId="293"/>
            <ac:spMk id="16" creationId="{D2B78728-A580-49A7-84F9-6EF6F583ADE0}"/>
          </ac:spMkLst>
        </pc:spChg>
        <pc:spChg chg="add">
          <ac:chgData name="Ія Пелех" userId="235b8121fc54d418" providerId="LiveId" clId="{B6790306-8797-4E29-8BA3-E659A6AC8581}" dt="2023-04-11T08:28:00.212" v="1036" actId="26606"/>
          <ac:spMkLst>
            <pc:docMk/>
            <pc:sldMk cId="837430056" sldId="293"/>
            <ac:spMk id="18" creationId="{38FAA1A1-D861-433F-88FA-1E9D6FD31D11}"/>
          </ac:spMkLst>
        </pc:spChg>
        <pc:spChg chg="add">
          <ac:chgData name="Ія Пелех" userId="235b8121fc54d418" providerId="LiveId" clId="{B6790306-8797-4E29-8BA3-E659A6AC8581}" dt="2023-04-11T08:28:00.212" v="1036" actId="26606"/>
          <ac:spMkLst>
            <pc:docMk/>
            <pc:sldMk cId="837430056" sldId="293"/>
            <ac:spMk id="20" creationId="{8D71EDA1-87BF-4D5D-AB79-F346FD19278A}"/>
          </ac:spMkLst>
        </pc:spChg>
      </pc:sldChg>
      <pc:sldChg chg="addSp delSp modSp new mod">
        <pc:chgData name="Ія Пелех" userId="235b8121fc54d418" providerId="LiveId" clId="{B6790306-8797-4E29-8BA3-E659A6AC8581}" dt="2023-04-11T08:27:07.655" v="1000" actId="207"/>
        <pc:sldMkLst>
          <pc:docMk/>
          <pc:sldMk cId="3826214931" sldId="294"/>
        </pc:sldMkLst>
        <pc:spChg chg="del mod">
          <ac:chgData name="Ія Пелех" userId="235b8121fc54d418" providerId="LiveId" clId="{B6790306-8797-4E29-8BA3-E659A6AC8581}" dt="2023-04-11T08:22:45.907" v="990" actId="478"/>
          <ac:spMkLst>
            <pc:docMk/>
            <pc:sldMk cId="3826214931" sldId="294"/>
            <ac:spMk id="2" creationId="{B13B487E-3D4A-44C0-82DA-CA81E0152276}"/>
          </ac:spMkLst>
        </pc:spChg>
        <pc:spChg chg="mod">
          <ac:chgData name="Ія Пелех" userId="235b8121fc54d418" providerId="LiveId" clId="{B6790306-8797-4E29-8BA3-E659A6AC8581}" dt="2023-04-11T08:27:07.655" v="1000" actId="207"/>
          <ac:spMkLst>
            <pc:docMk/>
            <pc:sldMk cId="3826214931" sldId="294"/>
            <ac:spMk id="3" creationId="{FA47B539-DB1F-1458-03B9-D07573154885}"/>
          </ac:spMkLst>
        </pc:spChg>
        <pc:spChg chg="add del">
          <ac:chgData name="Ія Пелех" userId="235b8121fc54d418" providerId="LiveId" clId="{B6790306-8797-4E29-8BA3-E659A6AC8581}" dt="2023-04-10T16:51:10.780" v="307" actId="22"/>
          <ac:spMkLst>
            <pc:docMk/>
            <pc:sldMk cId="3826214931" sldId="294"/>
            <ac:spMk id="5" creationId="{986AEF47-2F5E-F0B9-B71A-622ED2B8EB93}"/>
          </ac:spMkLst>
        </pc:spChg>
      </pc:sldChg>
      <pc:sldChg chg="addSp modSp new mod setBg">
        <pc:chgData name="Ія Пелех" userId="235b8121fc54d418" providerId="LiveId" clId="{B6790306-8797-4E29-8BA3-E659A6AC8581}" dt="2023-04-11T08:22:32.994" v="987" actId="5793"/>
        <pc:sldMkLst>
          <pc:docMk/>
          <pc:sldMk cId="3187348066" sldId="295"/>
        </pc:sldMkLst>
        <pc:spChg chg="mod">
          <ac:chgData name="Ія Пелех" userId="235b8121fc54d418" providerId="LiveId" clId="{B6790306-8797-4E29-8BA3-E659A6AC8581}" dt="2023-04-11T08:13:33.768" v="978" actId="113"/>
          <ac:spMkLst>
            <pc:docMk/>
            <pc:sldMk cId="3187348066" sldId="295"/>
            <ac:spMk id="2" creationId="{009F41AD-C442-5DC2-7DA4-259C827BE324}"/>
          </ac:spMkLst>
        </pc:spChg>
        <pc:spChg chg="mod">
          <ac:chgData name="Ія Пелех" userId="235b8121fc54d418" providerId="LiveId" clId="{B6790306-8797-4E29-8BA3-E659A6AC8581}" dt="2023-04-11T08:22:32.994" v="987" actId="5793"/>
          <ac:spMkLst>
            <pc:docMk/>
            <pc:sldMk cId="3187348066" sldId="295"/>
            <ac:spMk id="3" creationId="{4B4449CA-29B5-6A27-7EE4-F71B77CE2448}"/>
          </ac:spMkLst>
        </pc:spChg>
        <pc:spChg chg="add">
          <ac:chgData name="Ія Пелех" userId="235b8121fc54d418" providerId="LiveId" clId="{B6790306-8797-4E29-8BA3-E659A6AC8581}" dt="2023-04-11T08:13:14.192" v="967" actId="26606"/>
          <ac:spMkLst>
            <pc:docMk/>
            <pc:sldMk cId="3187348066" sldId="295"/>
            <ac:spMk id="8" creationId="{09588DA8-065E-4F6F-8EFD-43104AB2E0CF}"/>
          </ac:spMkLst>
        </pc:spChg>
        <pc:spChg chg="add">
          <ac:chgData name="Ія Пелех" userId="235b8121fc54d418" providerId="LiveId" clId="{B6790306-8797-4E29-8BA3-E659A6AC8581}" dt="2023-04-11T08:13:14.192" v="967" actId="26606"/>
          <ac:spMkLst>
            <pc:docMk/>
            <pc:sldMk cId="3187348066" sldId="295"/>
            <ac:spMk id="10" creationId="{C4285719-470E-454C-AF62-8323075F1F5B}"/>
          </ac:spMkLst>
        </pc:spChg>
        <pc:spChg chg="add">
          <ac:chgData name="Ія Пелех" userId="235b8121fc54d418" providerId="LiveId" clId="{B6790306-8797-4E29-8BA3-E659A6AC8581}" dt="2023-04-11T08:13:14.192" v="967" actId="26606"/>
          <ac:spMkLst>
            <pc:docMk/>
            <pc:sldMk cId="3187348066" sldId="295"/>
            <ac:spMk id="12" creationId="{CD9FE4EF-C4D8-49A0-B2FF-81D8DB7D8A24}"/>
          </ac:spMkLst>
        </pc:spChg>
        <pc:spChg chg="add">
          <ac:chgData name="Ія Пелех" userId="235b8121fc54d418" providerId="LiveId" clId="{B6790306-8797-4E29-8BA3-E659A6AC8581}" dt="2023-04-11T08:13:14.192" v="967" actId="26606"/>
          <ac:spMkLst>
            <pc:docMk/>
            <pc:sldMk cId="3187348066" sldId="295"/>
            <ac:spMk id="14" creationId="{4300840D-0A0B-4512-BACA-B439D5B9C57C}"/>
          </ac:spMkLst>
        </pc:spChg>
        <pc:spChg chg="add">
          <ac:chgData name="Ія Пелех" userId="235b8121fc54d418" providerId="LiveId" clId="{B6790306-8797-4E29-8BA3-E659A6AC8581}" dt="2023-04-11T08:13:14.192" v="967" actId="26606"/>
          <ac:spMkLst>
            <pc:docMk/>
            <pc:sldMk cId="3187348066" sldId="295"/>
            <ac:spMk id="16" creationId="{D2B78728-A580-49A7-84F9-6EF6F583ADE0}"/>
          </ac:spMkLst>
        </pc:spChg>
        <pc:spChg chg="add">
          <ac:chgData name="Ія Пелех" userId="235b8121fc54d418" providerId="LiveId" clId="{B6790306-8797-4E29-8BA3-E659A6AC8581}" dt="2023-04-11T08:13:14.192" v="967" actId="26606"/>
          <ac:spMkLst>
            <pc:docMk/>
            <pc:sldMk cId="3187348066" sldId="295"/>
            <ac:spMk id="18" creationId="{38FAA1A1-D861-433F-88FA-1E9D6FD31D11}"/>
          </ac:spMkLst>
        </pc:spChg>
        <pc:spChg chg="add">
          <ac:chgData name="Ія Пелех" userId="235b8121fc54d418" providerId="LiveId" clId="{B6790306-8797-4E29-8BA3-E659A6AC8581}" dt="2023-04-11T08:13:14.192" v="967" actId="26606"/>
          <ac:spMkLst>
            <pc:docMk/>
            <pc:sldMk cId="3187348066" sldId="295"/>
            <ac:spMk id="20" creationId="{8D71EDA1-87BF-4D5D-AB79-F346FD19278A}"/>
          </ac:spMkLst>
        </pc:spChg>
      </pc:sldChg>
      <pc:sldChg chg="modSp new add del">
        <pc:chgData name="Ія Пелех" userId="235b8121fc54d418" providerId="LiveId" clId="{B6790306-8797-4E29-8BA3-E659A6AC8581}" dt="2023-04-11T08:22:35.198" v="988" actId="47"/>
        <pc:sldMkLst>
          <pc:docMk/>
          <pc:sldMk cId="754714356" sldId="296"/>
        </pc:sldMkLst>
        <pc:spChg chg="mod">
          <ac:chgData name="Ія Пелех" userId="235b8121fc54d418" providerId="LiveId" clId="{B6790306-8797-4E29-8BA3-E659A6AC8581}" dt="2023-04-10T17:11:50.546" v="331"/>
          <ac:spMkLst>
            <pc:docMk/>
            <pc:sldMk cId="754714356" sldId="296"/>
            <ac:spMk id="2" creationId="{948A9298-163C-72E4-D7F4-586A38DE4A35}"/>
          </ac:spMkLst>
        </pc:spChg>
        <pc:spChg chg="mod">
          <ac:chgData name="Ія Пелех" userId="235b8121fc54d418" providerId="LiveId" clId="{B6790306-8797-4E29-8BA3-E659A6AC8581}" dt="2023-04-10T17:11:50.546" v="331"/>
          <ac:spMkLst>
            <pc:docMk/>
            <pc:sldMk cId="754714356" sldId="296"/>
            <ac:spMk id="3" creationId="{8E4C6EFE-626C-E753-494F-E06364249024}"/>
          </ac:spMkLst>
        </pc:spChg>
      </pc:sldChg>
      <pc:sldChg chg="modSp new add del">
        <pc:chgData name="Ія Пелех" userId="235b8121fc54d418" providerId="LiveId" clId="{B6790306-8797-4E29-8BA3-E659A6AC8581}" dt="2023-04-11T08:22:36.339" v="989" actId="47"/>
        <pc:sldMkLst>
          <pc:docMk/>
          <pc:sldMk cId="4114856597" sldId="297"/>
        </pc:sldMkLst>
        <pc:spChg chg="mod">
          <ac:chgData name="Ія Пелех" userId="235b8121fc54d418" providerId="LiveId" clId="{B6790306-8797-4E29-8BA3-E659A6AC8581}" dt="2023-04-10T17:11:50.546" v="331"/>
          <ac:spMkLst>
            <pc:docMk/>
            <pc:sldMk cId="4114856597" sldId="297"/>
            <ac:spMk id="2" creationId="{15241FA7-F5E2-BB85-DBA9-3917213CCE45}"/>
          </ac:spMkLst>
        </pc:spChg>
        <pc:spChg chg="mod">
          <ac:chgData name="Ія Пелех" userId="235b8121fc54d418" providerId="LiveId" clId="{B6790306-8797-4E29-8BA3-E659A6AC8581}" dt="2023-04-10T17:11:50.546" v="331"/>
          <ac:spMkLst>
            <pc:docMk/>
            <pc:sldMk cId="4114856597" sldId="297"/>
            <ac:spMk id="3" creationId="{9473F104-DF28-A190-7FDD-E822791D707B}"/>
          </ac:spMkLst>
        </pc:spChg>
      </pc:sldChg>
      <pc:sldChg chg="addSp modSp new mod setBg">
        <pc:chgData name="Ія Пелех" userId="235b8121fc54d418" providerId="LiveId" clId="{B6790306-8797-4E29-8BA3-E659A6AC8581}" dt="2023-04-11T08:31:04.068" v="1065" actId="113"/>
        <pc:sldMkLst>
          <pc:docMk/>
          <pc:sldMk cId="2528262277" sldId="298"/>
        </pc:sldMkLst>
        <pc:spChg chg="mod">
          <ac:chgData name="Ія Пелех" userId="235b8121fc54d418" providerId="LiveId" clId="{B6790306-8797-4E29-8BA3-E659A6AC8581}" dt="2023-04-11T08:29:35.699" v="1058" actId="20577"/>
          <ac:spMkLst>
            <pc:docMk/>
            <pc:sldMk cId="2528262277" sldId="298"/>
            <ac:spMk id="2" creationId="{B4A06CBC-4D56-BD77-A9C1-17CAE74C1775}"/>
          </ac:spMkLst>
        </pc:spChg>
        <pc:spChg chg="mod">
          <ac:chgData name="Ія Пелех" userId="235b8121fc54d418" providerId="LiveId" clId="{B6790306-8797-4E29-8BA3-E659A6AC8581}" dt="2023-04-11T08:31:04.068" v="1065" actId="113"/>
          <ac:spMkLst>
            <pc:docMk/>
            <pc:sldMk cId="2528262277" sldId="298"/>
            <ac:spMk id="3" creationId="{91872ABB-3050-A356-3DFF-E10E5DB4E5AE}"/>
          </ac:spMkLst>
        </pc:spChg>
        <pc:spChg chg="add">
          <ac:chgData name="Ія Пелех" userId="235b8121fc54d418" providerId="LiveId" clId="{B6790306-8797-4E29-8BA3-E659A6AC8581}" dt="2023-04-11T08:29:16.546" v="1051" actId="26606"/>
          <ac:spMkLst>
            <pc:docMk/>
            <pc:sldMk cId="2528262277" sldId="298"/>
            <ac:spMk id="8" creationId="{09588DA8-065E-4F6F-8EFD-43104AB2E0CF}"/>
          </ac:spMkLst>
        </pc:spChg>
        <pc:spChg chg="add">
          <ac:chgData name="Ія Пелех" userId="235b8121fc54d418" providerId="LiveId" clId="{B6790306-8797-4E29-8BA3-E659A6AC8581}" dt="2023-04-11T08:29:16.546" v="1051" actId="26606"/>
          <ac:spMkLst>
            <pc:docMk/>
            <pc:sldMk cId="2528262277" sldId="298"/>
            <ac:spMk id="10" creationId="{C4285719-470E-454C-AF62-8323075F1F5B}"/>
          </ac:spMkLst>
        </pc:spChg>
        <pc:spChg chg="add">
          <ac:chgData name="Ія Пелех" userId="235b8121fc54d418" providerId="LiveId" clId="{B6790306-8797-4E29-8BA3-E659A6AC8581}" dt="2023-04-11T08:29:16.546" v="1051" actId="26606"/>
          <ac:spMkLst>
            <pc:docMk/>
            <pc:sldMk cId="2528262277" sldId="298"/>
            <ac:spMk id="12" creationId="{CD9FE4EF-C4D8-49A0-B2FF-81D8DB7D8A24}"/>
          </ac:spMkLst>
        </pc:spChg>
        <pc:spChg chg="add">
          <ac:chgData name="Ія Пелех" userId="235b8121fc54d418" providerId="LiveId" clId="{B6790306-8797-4E29-8BA3-E659A6AC8581}" dt="2023-04-11T08:29:16.546" v="1051" actId="26606"/>
          <ac:spMkLst>
            <pc:docMk/>
            <pc:sldMk cId="2528262277" sldId="298"/>
            <ac:spMk id="14" creationId="{4300840D-0A0B-4512-BACA-B439D5B9C57C}"/>
          </ac:spMkLst>
        </pc:spChg>
        <pc:spChg chg="add">
          <ac:chgData name="Ія Пелех" userId="235b8121fc54d418" providerId="LiveId" clId="{B6790306-8797-4E29-8BA3-E659A6AC8581}" dt="2023-04-11T08:29:16.546" v="1051" actId="26606"/>
          <ac:spMkLst>
            <pc:docMk/>
            <pc:sldMk cId="2528262277" sldId="298"/>
            <ac:spMk id="16" creationId="{D2B78728-A580-49A7-84F9-6EF6F583ADE0}"/>
          </ac:spMkLst>
        </pc:spChg>
        <pc:spChg chg="add">
          <ac:chgData name="Ія Пелех" userId="235b8121fc54d418" providerId="LiveId" clId="{B6790306-8797-4E29-8BA3-E659A6AC8581}" dt="2023-04-11T08:29:16.546" v="1051" actId="26606"/>
          <ac:spMkLst>
            <pc:docMk/>
            <pc:sldMk cId="2528262277" sldId="298"/>
            <ac:spMk id="18" creationId="{38FAA1A1-D861-433F-88FA-1E9D6FD31D11}"/>
          </ac:spMkLst>
        </pc:spChg>
        <pc:spChg chg="add">
          <ac:chgData name="Ія Пелех" userId="235b8121fc54d418" providerId="LiveId" clId="{B6790306-8797-4E29-8BA3-E659A6AC8581}" dt="2023-04-11T08:29:16.546" v="1051" actId="26606"/>
          <ac:spMkLst>
            <pc:docMk/>
            <pc:sldMk cId="2528262277" sldId="298"/>
            <ac:spMk id="20" creationId="{8D71EDA1-87BF-4D5D-AB79-F346FD19278A}"/>
          </ac:spMkLst>
        </pc:spChg>
      </pc:sldChg>
      <pc:sldChg chg="delSp modSp new mod">
        <pc:chgData name="Ія Пелех" userId="235b8121fc54d418" providerId="LiveId" clId="{B6790306-8797-4E29-8BA3-E659A6AC8581}" dt="2023-04-11T08:36:13.515" v="1089" actId="403"/>
        <pc:sldMkLst>
          <pc:docMk/>
          <pc:sldMk cId="2181256436" sldId="299"/>
        </pc:sldMkLst>
        <pc:spChg chg="del mod">
          <ac:chgData name="Ія Пелех" userId="235b8121fc54d418" providerId="LiveId" clId="{B6790306-8797-4E29-8BA3-E659A6AC8581}" dt="2023-04-11T08:31:16.864" v="1066" actId="478"/>
          <ac:spMkLst>
            <pc:docMk/>
            <pc:sldMk cId="2181256436" sldId="299"/>
            <ac:spMk id="2" creationId="{48F6913D-3541-FF4B-5624-E65BAF9C8B57}"/>
          </ac:spMkLst>
        </pc:spChg>
        <pc:spChg chg="mod">
          <ac:chgData name="Ія Пелех" userId="235b8121fc54d418" providerId="LiveId" clId="{B6790306-8797-4E29-8BA3-E659A6AC8581}" dt="2023-04-11T08:36:13.515" v="1089" actId="403"/>
          <ac:spMkLst>
            <pc:docMk/>
            <pc:sldMk cId="2181256436" sldId="299"/>
            <ac:spMk id="3" creationId="{1DAAE4B7-B4C7-4A28-DAC5-FB022FE74908}"/>
          </ac:spMkLst>
        </pc:spChg>
      </pc:sldChg>
      <pc:sldChg chg="delSp modSp new mod">
        <pc:chgData name="Ія Пелех" userId="235b8121fc54d418" providerId="LiveId" clId="{B6790306-8797-4E29-8BA3-E659A6AC8581}" dt="2023-04-11T08:36:33.530" v="1091" actId="20577"/>
        <pc:sldMkLst>
          <pc:docMk/>
          <pc:sldMk cId="1575107009" sldId="300"/>
        </pc:sldMkLst>
        <pc:spChg chg="del mod">
          <ac:chgData name="Ія Пелех" userId="235b8121fc54d418" providerId="LiveId" clId="{B6790306-8797-4E29-8BA3-E659A6AC8581}" dt="2023-04-11T08:31:48.215" v="1075" actId="478"/>
          <ac:spMkLst>
            <pc:docMk/>
            <pc:sldMk cId="1575107009" sldId="300"/>
            <ac:spMk id="2" creationId="{9AF62981-F42E-4F44-7CBC-8A9DC85B2A8B}"/>
          </ac:spMkLst>
        </pc:spChg>
        <pc:spChg chg="mod">
          <ac:chgData name="Ія Пелех" userId="235b8121fc54d418" providerId="LiveId" clId="{B6790306-8797-4E29-8BA3-E659A6AC8581}" dt="2023-04-11T08:36:33.530" v="1091" actId="20577"/>
          <ac:spMkLst>
            <pc:docMk/>
            <pc:sldMk cId="1575107009" sldId="300"/>
            <ac:spMk id="3" creationId="{6767CDE3-A52A-B7EF-13F8-E579C45A7CAC}"/>
          </ac:spMkLst>
        </pc:spChg>
      </pc:sldChg>
      <pc:sldChg chg="addSp modSp new mod setBg">
        <pc:chgData name="Ія Пелех" userId="235b8121fc54d418" providerId="LiveId" clId="{B6790306-8797-4E29-8BA3-E659A6AC8581}" dt="2023-04-11T08:38:41.106" v="1145" actId="14100"/>
        <pc:sldMkLst>
          <pc:docMk/>
          <pc:sldMk cId="535425066" sldId="301"/>
        </pc:sldMkLst>
        <pc:spChg chg="mod">
          <ac:chgData name="Ія Пелех" userId="235b8121fc54d418" providerId="LiveId" clId="{B6790306-8797-4E29-8BA3-E659A6AC8581}" dt="2023-04-11T08:37:11.279" v="1102" actId="403"/>
          <ac:spMkLst>
            <pc:docMk/>
            <pc:sldMk cId="535425066" sldId="301"/>
            <ac:spMk id="2" creationId="{02AF4A14-881E-2335-30B7-9915EE932020}"/>
          </ac:spMkLst>
        </pc:spChg>
        <pc:spChg chg="mod">
          <ac:chgData name="Ія Пелех" userId="235b8121fc54d418" providerId="LiveId" clId="{B6790306-8797-4E29-8BA3-E659A6AC8581}" dt="2023-04-11T08:38:41.106" v="1145" actId="14100"/>
          <ac:spMkLst>
            <pc:docMk/>
            <pc:sldMk cId="535425066" sldId="301"/>
            <ac:spMk id="3" creationId="{3C16690C-256E-4FD1-2FB6-0E7BA6C0553E}"/>
          </ac:spMkLst>
        </pc:spChg>
        <pc:spChg chg="add">
          <ac:chgData name="Ія Пелех" userId="235b8121fc54d418" providerId="LiveId" clId="{B6790306-8797-4E29-8BA3-E659A6AC8581}" dt="2023-04-11T08:36:54.943" v="1095" actId="26606"/>
          <ac:spMkLst>
            <pc:docMk/>
            <pc:sldMk cId="535425066" sldId="301"/>
            <ac:spMk id="8" creationId="{B34F5AD2-EDBD-4BBD-A55C-EAFFD0C7097A}"/>
          </ac:spMkLst>
        </pc:spChg>
        <pc:spChg chg="add">
          <ac:chgData name="Ія Пелех" userId="235b8121fc54d418" providerId="LiveId" clId="{B6790306-8797-4E29-8BA3-E659A6AC8581}" dt="2023-04-11T08:36:54.943" v="1095" actId="26606"/>
          <ac:spMkLst>
            <pc:docMk/>
            <pc:sldMk cId="535425066" sldId="301"/>
            <ac:spMk id="10" creationId="{C3896A03-3945-419A-B66B-4EE266EDD152}"/>
          </ac:spMkLst>
        </pc:spChg>
        <pc:spChg chg="add">
          <ac:chgData name="Ія Пелех" userId="235b8121fc54d418" providerId="LiveId" clId="{B6790306-8797-4E29-8BA3-E659A6AC8581}" dt="2023-04-11T08:36:54.943" v="1095" actId="26606"/>
          <ac:spMkLst>
            <pc:docMk/>
            <pc:sldMk cId="535425066" sldId="301"/>
            <ac:spMk id="12" creationId="{B8EAE243-3A9F-4A46-B0D9-04C723A8A1BD}"/>
          </ac:spMkLst>
        </pc:spChg>
      </pc:sldChg>
      <pc:sldChg chg="delSp modSp new mod">
        <pc:chgData name="Ія Пелех" userId="235b8121fc54d418" providerId="LiveId" clId="{B6790306-8797-4E29-8BA3-E659A6AC8581}" dt="2023-04-11T08:40:00.958" v="1150" actId="14100"/>
        <pc:sldMkLst>
          <pc:docMk/>
          <pc:sldMk cId="3033084928" sldId="302"/>
        </pc:sldMkLst>
        <pc:spChg chg="del mod">
          <ac:chgData name="Ія Пелех" userId="235b8121fc54d418" providerId="LiveId" clId="{B6790306-8797-4E29-8BA3-E659A6AC8581}" dt="2023-04-11T08:39:53.281" v="1146" actId="478"/>
          <ac:spMkLst>
            <pc:docMk/>
            <pc:sldMk cId="3033084928" sldId="302"/>
            <ac:spMk id="2" creationId="{D25EFA38-399F-B1CE-02B8-7578A02C52DC}"/>
          </ac:spMkLst>
        </pc:spChg>
        <pc:spChg chg="mod">
          <ac:chgData name="Ія Пелех" userId="235b8121fc54d418" providerId="LiveId" clId="{B6790306-8797-4E29-8BA3-E659A6AC8581}" dt="2023-04-11T08:40:00.958" v="1150" actId="14100"/>
          <ac:spMkLst>
            <pc:docMk/>
            <pc:sldMk cId="3033084928" sldId="302"/>
            <ac:spMk id="3" creationId="{EA1957F9-93AA-D164-D3D5-3416CA5F4812}"/>
          </ac:spMkLst>
        </pc:spChg>
      </pc:sldChg>
      <pc:sldChg chg="modSp new del">
        <pc:chgData name="Ія Пелех" userId="235b8121fc54d418" providerId="LiveId" clId="{B6790306-8797-4E29-8BA3-E659A6AC8581}" dt="2023-04-11T08:40:04.021" v="1151" actId="47"/>
        <pc:sldMkLst>
          <pc:docMk/>
          <pc:sldMk cId="3900059225" sldId="303"/>
        </pc:sldMkLst>
        <pc:spChg chg="mod">
          <ac:chgData name="Ія Пелех" userId="235b8121fc54d418" providerId="LiveId" clId="{B6790306-8797-4E29-8BA3-E659A6AC8581}" dt="2023-04-10T17:11:50.546" v="331"/>
          <ac:spMkLst>
            <pc:docMk/>
            <pc:sldMk cId="3900059225" sldId="303"/>
            <ac:spMk id="2" creationId="{73FFC9F5-9A31-6C7B-5DA3-326E907ACF40}"/>
          </ac:spMkLst>
        </pc:spChg>
        <pc:spChg chg="mod">
          <ac:chgData name="Ія Пелех" userId="235b8121fc54d418" providerId="LiveId" clId="{B6790306-8797-4E29-8BA3-E659A6AC8581}" dt="2023-04-10T17:11:50.546" v="331"/>
          <ac:spMkLst>
            <pc:docMk/>
            <pc:sldMk cId="3900059225" sldId="303"/>
            <ac:spMk id="3" creationId="{165B4079-6894-A7CE-DC83-DDE2EE4FC3E8}"/>
          </ac:spMkLst>
        </pc:spChg>
      </pc:sldChg>
    </pc:docChg>
  </pc:docChgLst>
  <pc:docChgLst>
    <pc:chgData name="Ія Пелех" userId="235b8121fc54d418" providerId="LiveId" clId="{DFC895E1-ED8F-4CA3-AA04-050292963FBC}"/>
    <pc:docChg chg="custSel modSld">
      <pc:chgData name="Ія Пелех" userId="235b8121fc54d418" providerId="LiveId" clId="{DFC895E1-ED8F-4CA3-AA04-050292963FBC}" dt="2024-03-26T07:57:23.089" v="48" actId="27636"/>
      <pc:docMkLst>
        <pc:docMk/>
      </pc:docMkLst>
      <pc:sldChg chg="modSp mod">
        <pc:chgData name="Ія Пелех" userId="235b8121fc54d418" providerId="LiveId" clId="{DFC895E1-ED8F-4CA3-AA04-050292963FBC}" dt="2024-03-26T07:49:59.685" v="3" actId="27636"/>
        <pc:sldMkLst>
          <pc:docMk/>
          <pc:sldMk cId="1775615571" sldId="260"/>
        </pc:sldMkLst>
        <pc:spChg chg="mod">
          <ac:chgData name="Ія Пелех" userId="235b8121fc54d418" providerId="LiveId" clId="{DFC895E1-ED8F-4CA3-AA04-050292963FBC}" dt="2024-03-26T07:49:59.685" v="3" actId="27636"/>
          <ac:spMkLst>
            <pc:docMk/>
            <pc:sldMk cId="1775615571" sldId="260"/>
            <ac:spMk id="3" creationId="{13EA9B97-C2F5-AE25-365C-1CA2DEF4BA21}"/>
          </ac:spMkLst>
        </pc:spChg>
      </pc:sldChg>
      <pc:sldChg chg="modSp mod">
        <pc:chgData name="Ія Пелех" userId="235b8121fc54d418" providerId="LiveId" clId="{DFC895E1-ED8F-4CA3-AA04-050292963FBC}" dt="2024-03-26T07:51:21.980" v="9" actId="27636"/>
        <pc:sldMkLst>
          <pc:docMk/>
          <pc:sldMk cId="919365555" sldId="265"/>
        </pc:sldMkLst>
        <pc:spChg chg="mod">
          <ac:chgData name="Ія Пелех" userId="235b8121fc54d418" providerId="LiveId" clId="{DFC895E1-ED8F-4CA3-AA04-050292963FBC}" dt="2024-03-26T07:51:21.980" v="9" actId="27636"/>
          <ac:spMkLst>
            <pc:docMk/>
            <pc:sldMk cId="919365555" sldId="265"/>
            <ac:spMk id="3" creationId="{C6F77610-83BE-1B50-59D7-3C7B1D58465E}"/>
          </ac:spMkLst>
        </pc:spChg>
      </pc:sldChg>
      <pc:sldChg chg="modSp mod">
        <pc:chgData name="Ія Пелех" userId="235b8121fc54d418" providerId="LiveId" clId="{DFC895E1-ED8F-4CA3-AA04-050292963FBC}" dt="2024-03-26T07:52:33.271" v="15" actId="27636"/>
        <pc:sldMkLst>
          <pc:docMk/>
          <pc:sldMk cId="2138627515" sldId="267"/>
        </pc:sldMkLst>
        <pc:spChg chg="mod">
          <ac:chgData name="Ія Пелех" userId="235b8121fc54d418" providerId="LiveId" clId="{DFC895E1-ED8F-4CA3-AA04-050292963FBC}" dt="2024-03-26T07:52:33.271" v="15" actId="27636"/>
          <ac:spMkLst>
            <pc:docMk/>
            <pc:sldMk cId="2138627515" sldId="267"/>
            <ac:spMk id="3" creationId="{72FE2076-6608-C8C7-375E-18F2BCB3F02E}"/>
          </ac:spMkLst>
        </pc:spChg>
      </pc:sldChg>
      <pc:sldChg chg="modSp mod">
        <pc:chgData name="Ія Пелех" userId="235b8121fc54d418" providerId="LiveId" clId="{DFC895E1-ED8F-4CA3-AA04-050292963FBC}" dt="2024-03-26T07:54:14.515" v="31" actId="1076"/>
        <pc:sldMkLst>
          <pc:docMk/>
          <pc:sldMk cId="520884069" sldId="268"/>
        </pc:sldMkLst>
        <pc:spChg chg="mod">
          <ac:chgData name="Ія Пелех" userId="235b8121fc54d418" providerId="LiveId" clId="{DFC895E1-ED8F-4CA3-AA04-050292963FBC}" dt="2024-03-26T07:54:14.515" v="31" actId="1076"/>
          <ac:spMkLst>
            <pc:docMk/>
            <pc:sldMk cId="520884069" sldId="268"/>
            <ac:spMk id="3" creationId="{2C1FBC5C-82D4-77D5-5357-C58BF89AF458}"/>
          </ac:spMkLst>
        </pc:spChg>
      </pc:sldChg>
      <pc:sldChg chg="modSp mod">
        <pc:chgData name="Ія Пелех" userId="235b8121fc54d418" providerId="LiveId" clId="{DFC895E1-ED8F-4CA3-AA04-050292963FBC}" dt="2024-03-26T07:55:48.381" v="46" actId="207"/>
        <pc:sldMkLst>
          <pc:docMk/>
          <pc:sldMk cId="2366784195" sldId="269"/>
        </pc:sldMkLst>
        <pc:spChg chg="mod">
          <ac:chgData name="Ія Пелех" userId="235b8121fc54d418" providerId="LiveId" clId="{DFC895E1-ED8F-4CA3-AA04-050292963FBC}" dt="2024-03-26T07:55:48.381" v="46" actId="207"/>
          <ac:spMkLst>
            <pc:docMk/>
            <pc:sldMk cId="2366784195" sldId="269"/>
            <ac:spMk id="3" creationId="{2566F6F3-C567-8CD4-F42F-3E8076F3E260}"/>
          </ac:spMkLst>
        </pc:spChg>
      </pc:sldChg>
      <pc:sldChg chg="modSp mod">
        <pc:chgData name="Ія Пелех" userId="235b8121fc54d418" providerId="LiveId" clId="{DFC895E1-ED8F-4CA3-AA04-050292963FBC}" dt="2024-03-26T07:55:13.759" v="42" actId="27636"/>
        <pc:sldMkLst>
          <pc:docMk/>
          <pc:sldMk cId="3754167360" sldId="270"/>
        </pc:sldMkLst>
        <pc:spChg chg="mod">
          <ac:chgData name="Ія Пелех" userId="235b8121fc54d418" providerId="LiveId" clId="{DFC895E1-ED8F-4CA3-AA04-050292963FBC}" dt="2024-03-26T07:55:13.759" v="42" actId="27636"/>
          <ac:spMkLst>
            <pc:docMk/>
            <pc:sldMk cId="3754167360" sldId="270"/>
            <ac:spMk id="3" creationId="{51CA842C-2385-38A4-E7E1-13749A1E993E}"/>
          </ac:spMkLst>
        </pc:spChg>
      </pc:sldChg>
      <pc:sldChg chg="modSp mod">
        <pc:chgData name="Ія Пелех" userId="235b8121fc54d418" providerId="LiveId" clId="{DFC895E1-ED8F-4CA3-AA04-050292963FBC}" dt="2024-03-26T07:57:23.089" v="48" actId="27636"/>
        <pc:sldMkLst>
          <pc:docMk/>
          <pc:sldMk cId="1535905796" sldId="271"/>
        </pc:sldMkLst>
        <pc:spChg chg="mod">
          <ac:chgData name="Ія Пелех" userId="235b8121fc54d418" providerId="LiveId" clId="{DFC895E1-ED8F-4CA3-AA04-050292963FBC}" dt="2024-03-26T07:57:23.089" v="48" actId="27636"/>
          <ac:spMkLst>
            <pc:docMk/>
            <pc:sldMk cId="1535905796" sldId="271"/>
            <ac:spMk id="3" creationId="{C1916D86-6092-9F70-96A4-A68F41088AC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C5ECC2-E4E4-4797-8D22-FB92E335BFB5}" type="doc">
      <dgm:prSet loTypeId="urn:microsoft.com/office/officeart/2016/7/layout/RepeatingBendingProcessNew" loCatId="process" qsTypeId="urn:microsoft.com/office/officeart/2005/8/quickstyle/simple2" qsCatId="simple" csTypeId="urn:microsoft.com/office/officeart/2005/8/colors/colorful2" csCatId="colorful"/>
      <dgm:spPr/>
      <dgm:t>
        <a:bodyPr/>
        <a:lstStyle/>
        <a:p>
          <a:endParaRPr lang="en-US"/>
        </a:p>
      </dgm:t>
    </dgm:pt>
    <dgm:pt modelId="{3B3C96D1-9864-4637-94BB-44E0AA5E359A}">
      <dgm:prSet/>
      <dgm:spPr/>
      <dgm:t>
        <a:bodyPr/>
        <a:lstStyle/>
        <a:p>
          <a:r>
            <a:rPr lang="ru-RU" b="0" i="0"/>
            <a:t>1. Право кожного на життя охороняється законом. Нікого не може бути умисно позбавлено життя інакше ніж на виконання смертного вироку суду, винесеного після визнання його винним у вчиненні злочину, за який закон передбачає таке покарання.</a:t>
          </a:r>
          <a:endParaRPr lang="en-US"/>
        </a:p>
      </dgm:t>
    </dgm:pt>
    <dgm:pt modelId="{3573845B-7545-42EF-8C19-A87F62D13224}" type="parTrans" cxnId="{1592CE9F-7339-45FB-BDA6-483A0842ECFD}">
      <dgm:prSet/>
      <dgm:spPr/>
      <dgm:t>
        <a:bodyPr/>
        <a:lstStyle/>
        <a:p>
          <a:endParaRPr lang="en-US"/>
        </a:p>
      </dgm:t>
    </dgm:pt>
    <dgm:pt modelId="{810C7B0B-4CDF-4576-8759-65D4FD202D3E}" type="sibTrans" cxnId="{1592CE9F-7339-45FB-BDA6-483A0842ECFD}">
      <dgm:prSet/>
      <dgm:spPr/>
      <dgm:t>
        <a:bodyPr/>
        <a:lstStyle/>
        <a:p>
          <a:endParaRPr lang="en-US"/>
        </a:p>
      </dgm:t>
    </dgm:pt>
    <dgm:pt modelId="{F6048FC1-8FBD-4418-A910-2A122B26DC62}">
      <dgm:prSet/>
      <dgm:spPr/>
      <dgm:t>
        <a:bodyPr/>
        <a:lstStyle/>
        <a:p>
          <a:r>
            <a:rPr lang="ru-RU" b="0" i="0"/>
            <a:t>2. Позбавлення життя не розглядається як таке, що вчинене на порушення цієї статті, якщо воно є наслідком виключно необхідного застосування сили:</a:t>
          </a:r>
          <a:endParaRPr lang="en-US"/>
        </a:p>
      </dgm:t>
    </dgm:pt>
    <dgm:pt modelId="{AF274CAD-19EE-4F6C-9750-53770FA94532}" type="parTrans" cxnId="{9AF56895-1F80-4624-A209-FE07EB3C743F}">
      <dgm:prSet/>
      <dgm:spPr/>
      <dgm:t>
        <a:bodyPr/>
        <a:lstStyle/>
        <a:p>
          <a:endParaRPr lang="en-US"/>
        </a:p>
      </dgm:t>
    </dgm:pt>
    <dgm:pt modelId="{F47F78E9-13DC-4163-A43E-BC41911A058E}" type="sibTrans" cxnId="{9AF56895-1F80-4624-A209-FE07EB3C743F}">
      <dgm:prSet/>
      <dgm:spPr/>
      <dgm:t>
        <a:bodyPr/>
        <a:lstStyle/>
        <a:p>
          <a:endParaRPr lang="en-US"/>
        </a:p>
      </dgm:t>
    </dgm:pt>
    <dgm:pt modelId="{71441024-B697-4F92-8667-617E1EA48A17}">
      <dgm:prSet/>
      <dgm:spPr/>
      <dgm:t>
        <a:bodyPr/>
        <a:lstStyle/>
        <a:p>
          <a:r>
            <a:rPr lang="ru-RU" b="0" i="0"/>
            <a:t>a) для захисту будь-якої особи від незаконного насильства;</a:t>
          </a:r>
          <a:endParaRPr lang="en-US"/>
        </a:p>
      </dgm:t>
    </dgm:pt>
    <dgm:pt modelId="{C4104F18-BDED-41D7-8400-C0CF6E02279A}" type="parTrans" cxnId="{FF82F16B-59FD-4BC4-ACAB-130D2C26E853}">
      <dgm:prSet/>
      <dgm:spPr/>
      <dgm:t>
        <a:bodyPr/>
        <a:lstStyle/>
        <a:p>
          <a:endParaRPr lang="en-US"/>
        </a:p>
      </dgm:t>
    </dgm:pt>
    <dgm:pt modelId="{D57ECA7A-9A33-4410-BF28-2105FB11B736}" type="sibTrans" cxnId="{FF82F16B-59FD-4BC4-ACAB-130D2C26E853}">
      <dgm:prSet/>
      <dgm:spPr/>
      <dgm:t>
        <a:bodyPr/>
        <a:lstStyle/>
        <a:p>
          <a:endParaRPr lang="en-US"/>
        </a:p>
      </dgm:t>
    </dgm:pt>
    <dgm:pt modelId="{19B058EF-39CC-4DE7-A9A8-0CF8790E85BC}">
      <dgm:prSet/>
      <dgm:spPr/>
      <dgm:t>
        <a:bodyPr/>
        <a:lstStyle/>
        <a:p>
          <a:r>
            <a:rPr lang="ru-RU" b="0" i="0"/>
            <a:t>b) для здійснення законного арешту або для запобігання втечі особи, яку законно тримають під вартою;</a:t>
          </a:r>
          <a:endParaRPr lang="en-US"/>
        </a:p>
      </dgm:t>
    </dgm:pt>
    <dgm:pt modelId="{92CAB881-D6CB-4CFA-95D7-7A3C7A4A12E1}" type="parTrans" cxnId="{D0A27672-5D12-4EF1-81EB-A59C7BD96CDB}">
      <dgm:prSet/>
      <dgm:spPr/>
      <dgm:t>
        <a:bodyPr/>
        <a:lstStyle/>
        <a:p>
          <a:endParaRPr lang="en-US"/>
        </a:p>
      </dgm:t>
    </dgm:pt>
    <dgm:pt modelId="{1422E794-93D0-46E6-868B-8B8DA770B95D}" type="sibTrans" cxnId="{D0A27672-5D12-4EF1-81EB-A59C7BD96CDB}">
      <dgm:prSet/>
      <dgm:spPr/>
      <dgm:t>
        <a:bodyPr/>
        <a:lstStyle/>
        <a:p>
          <a:endParaRPr lang="en-US"/>
        </a:p>
      </dgm:t>
    </dgm:pt>
    <dgm:pt modelId="{E29EDEFB-5B66-4CB4-90CA-879F46591C81}">
      <dgm:prSet/>
      <dgm:spPr/>
      <dgm:t>
        <a:bodyPr/>
        <a:lstStyle/>
        <a:p>
          <a:r>
            <a:rPr lang="ru-RU" b="0" i="0"/>
            <a:t>c) при вчиненні правомірних дій для придушення заворушення або повстання.</a:t>
          </a:r>
          <a:endParaRPr lang="en-US"/>
        </a:p>
      </dgm:t>
    </dgm:pt>
    <dgm:pt modelId="{550D6B19-58E9-4E66-A1E6-9C312B78F8C4}" type="parTrans" cxnId="{D53CCD37-5685-4B50-9366-6C7BACBC14AD}">
      <dgm:prSet/>
      <dgm:spPr/>
      <dgm:t>
        <a:bodyPr/>
        <a:lstStyle/>
        <a:p>
          <a:endParaRPr lang="en-US"/>
        </a:p>
      </dgm:t>
    </dgm:pt>
    <dgm:pt modelId="{E7A5574E-E77D-4AA3-8B99-F4DAF806C9D1}" type="sibTrans" cxnId="{D53CCD37-5685-4B50-9366-6C7BACBC14AD}">
      <dgm:prSet/>
      <dgm:spPr/>
      <dgm:t>
        <a:bodyPr/>
        <a:lstStyle/>
        <a:p>
          <a:endParaRPr lang="en-US"/>
        </a:p>
      </dgm:t>
    </dgm:pt>
    <dgm:pt modelId="{13D71E7A-DBB4-4316-8B0A-03B5BF78786E}" type="pres">
      <dgm:prSet presAssocID="{0FC5ECC2-E4E4-4797-8D22-FB92E335BFB5}" presName="Name0" presStyleCnt="0">
        <dgm:presLayoutVars>
          <dgm:dir/>
          <dgm:resizeHandles val="exact"/>
        </dgm:presLayoutVars>
      </dgm:prSet>
      <dgm:spPr/>
    </dgm:pt>
    <dgm:pt modelId="{9C6598F7-33F6-4DD1-A223-45069527984E}" type="pres">
      <dgm:prSet presAssocID="{3B3C96D1-9864-4637-94BB-44E0AA5E359A}" presName="node" presStyleLbl="node1" presStyleIdx="0" presStyleCnt="5">
        <dgm:presLayoutVars>
          <dgm:bulletEnabled val="1"/>
        </dgm:presLayoutVars>
      </dgm:prSet>
      <dgm:spPr/>
    </dgm:pt>
    <dgm:pt modelId="{4934AE3B-67B6-45F6-B326-C6960E5D84D0}" type="pres">
      <dgm:prSet presAssocID="{810C7B0B-4CDF-4576-8759-65D4FD202D3E}" presName="sibTrans" presStyleLbl="sibTrans1D1" presStyleIdx="0" presStyleCnt="4"/>
      <dgm:spPr/>
    </dgm:pt>
    <dgm:pt modelId="{10521E7A-1273-4EC7-AA36-FF7FEFB6305E}" type="pres">
      <dgm:prSet presAssocID="{810C7B0B-4CDF-4576-8759-65D4FD202D3E}" presName="connectorText" presStyleLbl="sibTrans1D1" presStyleIdx="0" presStyleCnt="4"/>
      <dgm:spPr/>
    </dgm:pt>
    <dgm:pt modelId="{E06FBC5B-B1E8-4717-9AFC-70B66E3A341C}" type="pres">
      <dgm:prSet presAssocID="{F6048FC1-8FBD-4418-A910-2A122B26DC62}" presName="node" presStyleLbl="node1" presStyleIdx="1" presStyleCnt="5">
        <dgm:presLayoutVars>
          <dgm:bulletEnabled val="1"/>
        </dgm:presLayoutVars>
      </dgm:prSet>
      <dgm:spPr/>
    </dgm:pt>
    <dgm:pt modelId="{06AA072F-A61C-4013-9BAE-85829622003E}" type="pres">
      <dgm:prSet presAssocID="{F47F78E9-13DC-4163-A43E-BC41911A058E}" presName="sibTrans" presStyleLbl="sibTrans1D1" presStyleIdx="1" presStyleCnt="4"/>
      <dgm:spPr/>
    </dgm:pt>
    <dgm:pt modelId="{FA987C80-238E-4164-AFDA-87EDA20BD9C2}" type="pres">
      <dgm:prSet presAssocID="{F47F78E9-13DC-4163-A43E-BC41911A058E}" presName="connectorText" presStyleLbl="sibTrans1D1" presStyleIdx="1" presStyleCnt="4"/>
      <dgm:spPr/>
    </dgm:pt>
    <dgm:pt modelId="{96A09FB6-2CBE-47AF-AC4D-7169FC35E67F}" type="pres">
      <dgm:prSet presAssocID="{71441024-B697-4F92-8667-617E1EA48A17}" presName="node" presStyleLbl="node1" presStyleIdx="2" presStyleCnt="5">
        <dgm:presLayoutVars>
          <dgm:bulletEnabled val="1"/>
        </dgm:presLayoutVars>
      </dgm:prSet>
      <dgm:spPr/>
    </dgm:pt>
    <dgm:pt modelId="{331FB47F-9D70-4A8E-BA1D-9C85D9650A57}" type="pres">
      <dgm:prSet presAssocID="{D57ECA7A-9A33-4410-BF28-2105FB11B736}" presName="sibTrans" presStyleLbl="sibTrans1D1" presStyleIdx="2" presStyleCnt="4"/>
      <dgm:spPr/>
    </dgm:pt>
    <dgm:pt modelId="{08B274B0-00F3-4BE7-8D55-BDA13D341FFC}" type="pres">
      <dgm:prSet presAssocID="{D57ECA7A-9A33-4410-BF28-2105FB11B736}" presName="connectorText" presStyleLbl="sibTrans1D1" presStyleIdx="2" presStyleCnt="4"/>
      <dgm:spPr/>
    </dgm:pt>
    <dgm:pt modelId="{C9467F17-A631-408D-ACCA-8FD1935087E0}" type="pres">
      <dgm:prSet presAssocID="{19B058EF-39CC-4DE7-A9A8-0CF8790E85BC}" presName="node" presStyleLbl="node1" presStyleIdx="3" presStyleCnt="5">
        <dgm:presLayoutVars>
          <dgm:bulletEnabled val="1"/>
        </dgm:presLayoutVars>
      </dgm:prSet>
      <dgm:spPr/>
    </dgm:pt>
    <dgm:pt modelId="{EE0D3070-A650-4D4C-ABA8-C8BECAB83200}" type="pres">
      <dgm:prSet presAssocID="{1422E794-93D0-46E6-868B-8B8DA770B95D}" presName="sibTrans" presStyleLbl="sibTrans1D1" presStyleIdx="3" presStyleCnt="4"/>
      <dgm:spPr/>
    </dgm:pt>
    <dgm:pt modelId="{118BC212-162E-4BFE-8315-26DF03594412}" type="pres">
      <dgm:prSet presAssocID="{1422E794-93D0-46E6-868B-8B8DA770B95D}" presName="connectorText" presStyleLbl="sibTrans1D1" presStyleIdx="3" presStyleCnt="4"/>
      <dgm:spPr/>
    </dgm:pt>
    <dgm:pt modelId="{80774943-E1EE-4934-8784-A230B6402312}" type="pres">
      <dgm:prSet presAssocID="{E29EDEFB-5B66-4CB4-90CA-879F46591C81}" presName="node" presStyleLbl="node1" presStyleIdx="4" presStyleCnt="5">
        <dgm:presLayoutVars>
          <dgm:bulletEnabled val="1"/>
        </dgm:presLayoutVars>
      </dgm:prSet>
      <dgm:spPr/>
    </dgm:pt>
  </dgm:ptLst>
  <dgm:cxnLst>
    <dgm:cxn modelId="{CBBBCF08-8FDA-4EB5-97EF-4D9FF44E2741}" type="presOf" srcId="{810C7B0B-4CDF-4576-8759-65D4FD202D3E}" destId="{4934AE3B-67B6-45F6-B326-C6960E5D84D0}" srcOrd="0" destOrd="0" presId="urn:microsoft.com/office/officeart/2016/7/layout/RepeatingBendingProcessNew"/>
    <dgm:cxn modelId="{7EEEA71A-E9C8-4FB6-A3A6-35F7EFB0A5ED}" type="presOf" srcId="{19B058EF-39CC-4DE7-A9A8-0CF8790E85BC}" destId="{C9467F17-A631-408D-ACCA-8FD1935087E0}" srcOrd="0" destOrd="0" presId="urn:microsoft.com/office/officeart/2016/7/layout/RepeatingBendingProcessNew"/>
    <dgm:cxn modelId="{C795B32B-08E5-41C8-996A-437A169815DF}" type="presOf" srcId="{F6048FC1-8FBD-4418-A910-2A122B26DC62}" destId="{E06FBC5B-B1E8-4717-9AFC-70B66E3A341C}" srcOrd="0" destOrd="0" presId="urn:microsoft.com/office/officeart/2016/7/layout/RepeatingBendingProcessNew"/>
    <dgm:cxn modelId="{4DF3FD31-D3C9-4CC4-B368-69597DFB2A75}" type="presOf" srcId="{810C7B0B-4CDF-4576-8759-65D4FD202D3E}" destId="{10521E7A-1273-4EC7-AA36-FF7FEFB6305E}" srcOrd="1" destOrd="0" presId="urn:microsoft.com/office/officeart/2016/7/layout/RepeatingBendingProcessNew"/>
    <dgm:cxn modelId="{D53CCD37-5685-4B50-9366-6C7BACBC14AD}" srcId="{0FC5ECC2-E4E4-4797-8D22-FB92E335BFB5}" destId="{E29EDEFB-5B66-4CB4-90CA-879F46591C81}" srcOrd="4" destOrd="0" parTransId="{550D6B19-58E9-4E66-A1E6-9C312B78F8C4}" sibTransId="{E7A5574E-E77D-4AA3-8B99-F4DAF806C9D1}"/>
    <dgm:cxn modelId="{FF82F16B-59FD-4BC4-ACAB-130D2C26E853}" srcId="{0FC5ECC2-E4E4-4797-8D22-FB92E335BFB5}" destId="{71441024-B697-4F92-8667-617E1EA48A17}" srcOrd="2" destOrd="0" parTransId="{C4104F18-BDED-41D7-8400-C0CF6E02279A}" sibTransId="{D57ECA7A-9A33-4410-BF28-2105FB11B736}"/>
    <dgm:cxn modelId="{C35B2C70-A691-499C-825A-A39B9775C6CA}" type="presOf" srcId="{E29EDEFB-5B66-4CB4-90CA-879F46591C81}" destId="{80774943-E1EE-4934-8784-A230B6402312}" srcOrd="0" destOrd="0" presId="urn:microsoft.com/office/officeart/2016/7/layout/RepeatingBendingProcessNew"/>
    <dgm:cxn modelId="{D0A27672-5D12-4EF1-81EB-A59C7BD96CDB}" srcId="{0FC5ECC2-E4E4-4797-8D22-FB92E335BFB5}" destId="{19B058EF-39CC-4DE7-A9A8-0CF8790E85BC}" srcOrd="3" destOrd="0" parTransId="{92CAB881-D6CB-4CFA-95D7-7A3C7A4A12E1}" sibTransId="{1422E794-93D0-46E6-868B-8B8DA770B95D}"/>
    <dgm:cxn modelId="{9AF56895-1F80-4624-A209-FE07EB3C743F}" srcId="{0FC5ECC2-E4E4-4797-8D22-FB92E335BFB5}" destId="{F6048FC1-8FBD-4418-A910-2A122B26DC62}" srcOrd="1" destOrd="0" parTransId="{AF274CAD-19EE-4F6C-9750-53770FA94532}" sibTransId="{F47F78E9-13DC-4163-A43E-BC41911A058E}"/>
    <dgm:cxn modelId="{1592CE9F-7339-45FB-BDA6-483A0842ECFD}" srcId="{0FC5ECC2-E4E4-4797-8D22-FB92E335BFB5}" destId="{3B3C96D1-9864-4637-94BB-44E0AA5E359A}" srcOrd="0" destOrd="0" parTransId="{3573845B-7545-42EF-8C19-A87F62D13224}" sibTransId="{810C7B0B-4CDF-4576-8759-65D4FD202D3E}"/>
    <dgm:cxn modelId="{408233AB-8DE0-413E-A528-1920B4DBA5B6}" type="presOf" srcId="{71441024-B697-4F92-8667-617E1EA48A17}" destId="{96A09FB6-2CBE-47AF-AC4D-7169FC35E67F}" srcOrd="0" destOrd="0" presId="urn:microsoft.com/office/officeart/2016/7/layout/RepeatingBendingProcessNew"/>
    <dgm:cxn modelId="{24FA25AE-9946-4C6A-8D8D-EF7B3C789D2D}" type="presOf" srcId="{D57ECA7A-9A33-4410-BF28-2105FB11B736}" destId="{08B274B0-00F3-4BE7-8D55-BDA13D341FFC}" srcOrd="1" destOrd="0" presId="urn:microsoft.com/office/officeart/2016/7/layout/RepeatingBendingProcessNew"/>
    <dgm:cxn modelId="{1D9C3DB1-0556-421F-858C-6B0F579BD069}" type="presOf" srcId="{0FC5ECC2-E4E4-4797-8D22-FB92E335BFB5}" destId="{13D71E7A-DBB4-4316-8B0A-03B5BF78786E}" srcOrd="0" destOrd="0" presId="urn:microsoft.com/office/officeart/2016/7/layout/RepeatingBendingProcessNew"/>
    <dgm:cxn modelId="{EB5411B3-2C7C-42B5-8770-C42788726C9C}" type="presOf" srcId="{1422E794-93D0-46E6-868B-8B8DA770B95D}" destId="{118BC212-162E-4BFE-8315-26DF03594412}" srcOrd="1" destOrd="0" presId="urn:microsoft.com/office/officeart/2016/7/layout/RepeatingBendingProcessNew"/>
    <dgm:cxn modelId="{38691EBA-9C1D-4D8A-A05E-D9D0213250ED}" type="presOf" srcId="{D57ECA7A-9A33-4410-BF28-2105FB11B736}" destId="{331FB47F-9D70-4A8E-BA1D-9C85D9650A57}" srcOrd="0" destOrd="0" presId="urn:microsoft.com/office/officeart/2016/7/layout/RepeatingBendingProcessNew"/>
    <dgm:cxn modelId="{AE0607CB-2FC9-46F2-978F-D65921C62C1E}" type="presOf" srcId="{1422E794-93D0-46E6-868B-8B8DA770B95D}" destId="{EE0D3070-A650-4D4C-ABA8-C8BECAB83200}" srcOrd="0" destOrd="0" presId="urn:microsoft.com/office/officeart/2016/7/layout/RepeatingBendingProcessNew"/>
    <dgm:cxn modelId="{89538EE0-983F-4F69-A034-682AD01FE13F}" type="presOf" srcId="{F47F78E9-13DC-4163-A43E-BC41911A058E}" destId="{06AA072F-A61C-4013-9BAE-85829622003E}" srcOrd="0" destOrd="0" presId="urn:microsoft.com/office/officeart/2016/7/layout/RepeatingBendingProcessNew"/>
    <dgm:cxn modelId="{F0A614E7-9292-4C35-BEC5-263AC192A2CF}" type="presOf" srcId="{F47F78E9-13DC-4163-A43E-BC41911A058E}" destId="{FA987C80-238E-4164-AFDA-87EDA20BD9C2}" srcOrd="1" destOrd="0" presId="urn:microsoft.com/office/officeart/2016/7/layout/RepeatingBendingProcessNew"/>
    <dgm:cxn modelId="{54D328F6-D5C3-45C8-AE0C-BA37F3C03BD0}" type="presOf" srcId="{3B3C96D1-9864-4637-94BB-44E0AA5E359A}" destId="{9C6598F7-33F6-4DD1-A223-45069527984E}" srcOrd="0" destOrd="0" presId="urn:microsoft.com/office/officeart/2016/7/layout/RepeatingBendingProcessNew"/>
    <dgm:cxn modelId="{4F479A96-6E0B-4763-A783-4C4F3695E55B}" type="presParOf" srcId="{13D71E7A-DBB4-4316-8B0A-03B5BF78786E}" destId="{9C6598F7-33F6-4DD1-A223-45069527984E}" srcOrd="0" destOrd="0" presId="urn:microsoft.com/office/officeart/2016/7/layout/RepeatingBendingProcessNew"/>
    <dgm:cxn modelId="{E9D9462A-1CA2-4445-A63E-999FEFAACBB8}" type="presParOf" srcId="{13D71E7A-DBB4-4316-8B0A-03B5BF78786E}" destId="{4934AE3B-67B6-45F6-B326-C6960E5D84D0}" srcOrd="1" destOrd="0" presId="urn:microsoft.com/office/officeart/2016/7/layout/RepeatingBendingProcessNew"/>
    <dgm:cxn modelId="{CAEA26F3-B47E-4AA9-9104-36FC4065510A}" type="presParOf" srcId="{4934AE3B-67B6-45F6-B326-C6960E5D84D0}" destId="{10521E7A-1273-4EC7-AA36-FF7FEFB6305E}" srcOrd="0" destOrd="0" presId="urn:microsoft.com/office/officeart/2016/7/layout/RepeatingBendingProcessNew"/>
    <dgm:cxn modelId="{AC847737-1C71-45C0-8BFB-3EDE7D7342B0}" type="presParOf" srcId="{13D71E7A-DBB4-4316-8B0A-03B5BF78786E}" destId="{E06FBC5B-B1E8-4717-9AFC-70B66E3A341C}" srcOrd="2" destOrd="0" presId="urn:microsoft.com/office/officeart/2016/7/layout/RepeatingBendingProcessNew"/>
    <dgm:cxn modelId="{3B33828C-C82D-4D4B-B4B8-B58949677340}" type="presParOf" srcId="{13D71E7A-DBB4-4316-8B0A-03B5BF78786E}" destId="{06AA072F-A61C-4013-9BAE-85829622003E}" srcOrd="3" destOrd="0" presId="urn:microsoft.com/office/officeart/2016/7/layout/RepeatingBendingProcessNew"/>
    <dgm:cxn modelId="{3CC12A09-4733-41F1-AA62-663B0CEEEE90}" type="presParOf" srcId="{06AA072F-A61C-4013-9BAE-85829622003E}" destId="{FA987C80-238E-4164-AFDA-87EDA20BD9C2}" srcOrd="0" destOrd="0" presId="urn:microsoft.com/office/officeart/2016/7/layout/RepeatingBendingProcessNew"/>
    <dgm:cxn modelId="{B916B493-DB6E-4CA8-8975-9539678414CF}" type="presParOf" srcId="{13D71E7A-DBB4-4316-8B0A-03B5BF78786E}" destId="{96A09FB6-2CBE-47AF-AC4D-7169FC35E67F}" srcOrd="4" destOrd="0" presId="urn:microsoft.com/office/officeart/2016/7/layout/RepeatingBendingProcessNew"/>
    <dgm:cxn modelId="{842B53B9-7627-4138-83D0-8ECD4B83267F}" type="presParOf" srcId="{13D71E7A-DBB4-4316-8B0A-03B5BF78786E}" destId="{331FB47F-9D70-4A8E-BA1D-9C85D9650A57}" srcOrd="5" destOrd="0" presId="urn:microsoft.com/office/officeart/2016/7/layout/RepeatingBendingProcessNew"/>
    <dgm:cxn modelId="{AD24B807-BAFB-45A5-B8E6-EC8BE7BB0DC4}" type="presParOf" srcId="{331FB47F-9D70-4A8E-BA1D-9C85D9650A57}" destId="{08B274B0-00F3-4BE7-8D55-BDA13D341FFC}" srcOrd="0" destOrd="0" presId="urn:microsoft.com/office/officeart/2016/7/layout/RepeatingBendingProcessNew"/>
    <dgm:cxn modelId="{E7027367-F1E7-4231-A0D5-BE0A9EBD1F9B}" type="presParOf" srcId="{13D71E7A-DBB4-4316-8B0A-03B5BF78786E}" destId="{C9467F17-A631-408D-ACCA-8FD1935087E0}" srcOrd="6" destOrd="0" presId="urn:microsoft.com/office/officeart/2016/7/layout/RepeatingBendingProcessNew"/>
    <dgm:cxn modelId="{384D4E36-6BEA-4248-B562-B6C347D90435}" type="presParOf" srcId="{13D71E7A-DBB4-4316-8B0A-03B5BF78786E}" destId="{EE0D3070-A650-4D4C-ABA8-C8BECAB83200}" srcOrd="7" destOrd="0" presId="urn:microsoft.com/office/officeart/2016/7/layout/RepeatingBendingProcessNew"/>
    <dgm:cxn modelId="{594A1445-38BF-4B90-B091-F17941744D64}" type="presParOf" srcId="{EE0D3070-A650-4D4C-ABA8-C8BECAB83200}" destId="{118BC212-162E-4BFE-8315-26DF03594412}" srcOrd="0" destOrd="0" presId="urn:microsoft.com/office/officeart/2016/7/layout/RepeatingBendingProcessNew"/>
    <dgm:cxn modelId="{7ECE3798-8804-4BDA-8AD0-2000656B9C09}" type="presParOf" srcId="{13D71E7A-DBB4-4316-8B0A-03B5BF78786E}" destId="{80774943-E1EE-4934-8784-A230B6402312}" srcOrd="8"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8AC5B3-4FE3-44D4-887C-2B48D6F6B8B0}"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CCE4AD5D-9601-46F9-AE36-B60BED752E2E}">
      <dgm:prSet/>
      <dgm:spPr/>
      <dgm:t>
        <a:bodyPr/>
        <a:lstStyle/>
        <a:p>
          <a:pPr algn="just"/>
          <a:r>
            <a:rPr lang="ru-RU" b="1" dirty="0"/>
            <a:t>СТАТТЯ 1 </a:t>
          </a:r>
          <a:r>
            <a:rPr lang="ru-RU" b="1" dirty="0" err="1"/>
            <a:t>Скасування</a:t>
          </a:r>
          <a:r>
            <a:rPr lang="ru-RU" b="1" dirty="0"/>
            <a:t> </a:t>
          </a:r>
          <a:r>
            <a:rPr lang="ru-RU" b="1" dirty="0" err="1"/>
            <a:t>смертної</a:t>
          </a:r>
          <a:r>
            <a:rPr lang="ru-RU" b="1" dirty="0"/>
            <a:t> кари Смертна кара </a:t>
          </a:r>
          <a:r>
            <a:rPr lang="ru-RU" b="1" dirty="0" err="1"/>
            <a:t>скасовується</a:t>
          </a:r>
          <a:r>
            <a:rPr lang="ru-RU" b="1" dirty="0"/>
            <a:t>. </a:t>
          </a:r>
          <a:r>
            <a:rPr lang="ru-RU" b="1" dirty="0" err="1"/>
            <a:t>Нікого</a:t>
          </a:r>
          <a:r>
            <a:rPr lang="ru-RU" b="1" dirty="0"/>
            <a:t> не </a:t>
          </a:r>
          <a:r>
            <a:rPr lang="ru-RU" b="1" dirty="0" err="1"/>
            <a:t>може</a:t>
          </a:r>
          <a:r>
            <a:rPr lang="ru-RU" b="1" dirty="0"/>
            <a:t> бути </a:t>
          </a:r>
          <a:r>
            <a:rPr lang="ru-RU" b="1" dirty="0" err="1"/>
            <a:t>засуджено</a:t>
          </a:r>
          <a:r>
            <a:rPr lang="ru-RU" b="1" dirty="0"/>
            <a:t> до такого </a:t>
          </a:r>
          <a:r>
            <a:rPr lang="ru-RU" b="1" dirty="0" err="1"/>
            <a:t>покарання</a:t>
          </a:r>
          <a:r>
            <a:rPr lang="ru-RU" b="1" dirty="0"/>
            <a:t> </a:t>
          </a:r>
          <a:r>
            <a:rPr lang="ru-RU" b="1" dirty="0" err="1"/>
            <a:t>або</a:t>
          </a:r>
          <a:r>
            <a:rPr lang="ru-RU" b="1" dirty="0"/>
            <a:t> </a:t>
          </a:r>
          <a:r>
            <a:rPr lang="ru-RU" b="1" dirty="0" err="1"/>
            <a:t>страчено</a:t>
          </a:r>
          <a:r>
            <a:rPr lang="ru-RU" b="1" dirty="0"/>
            <a:t>.</a:t>
          </a:r>
          <a:endParaRPr lang="en-US" b="1" dirty="0"/>
        </a:p>
      </dgm:t>
    </dgm:pt>
    <dgm:pt modelId="{E98B22AB-CFA0-433A-8F15-97AB49FF9B81}" type="parTrans" cxnId="{22183731-263A-416A-8028-EDA16690C59E}">
      <dgm:prSet/>
      <dgm:spPr/>
      <dgm:t>
        <a:bodyPr/>
        <a:lstStyle/>
        <a:p>
          <a:endParaRPr lang="en-US"/>
        </a:p>
      </dgm:t>
    </dgm:pt>
    <dgm:pt modelId="{0555B737-2AF7-4054-BBE2-871F4E7E2A29}" type="sibTrans" cxnId="{22183731-263A-416A-8028-EDA16690C59E}">
      <dgm:prSet/>
      <dgm:spPr/>
      <dgm:t>
        <a:bodyPr/>
        <a:lstStyle/>
        <a:p>
          <a:endParaRPr lang="en-US"/>
        </a:p>
      </dgm:t>
    </dgm:pt>
    <dgm:pt modelId="{65DF8266-3CD2-4D3C-BF9F-98DA4C8D186D}">
      <dgm:prSet/>
      <dgm:spPr/>
      <dgm:t>
        <a:bodyPr/>
        <a:lstStyle/>
        <a:p>
          <a:pPr algn="just"/>
          <a:r>
            <a:rPr lang="ru-RU" b="1" dirty="0"/>
            <a:t>СТАТТЯ 2 Смертна кара </a:t>
          </a:r>
          <a:r>
            <a:rPr lang="ru-RU" b="1" dirty="0" err="1"/>
            <a:t>під</a:t>
          </a:r>
          <a:r>
            <a:rPr lang="ru-RU" b="1" dirty="0"/>
            <a:t> час </a:t>
          </a:r>
          <a:r>
            <a:rPr lang="ru-RU" b="1" dirty="0" err="1"/>
            <a:t>війни</a:t>
          </a:r>
          <a:r>
            <a:rPr lang="ru-RU" b="1" dirty="0"/>
            <a:t> Держава </a:t>
          </a:r>
          <a:r>
            <a:rPr lang="ru-RU" b="1" dirty="0" err="1"/>
            <a:t>може</a:t>
          </a:r>
          <a:r>
            <a:rPr lang="ru-RU" b="1" dirty="0"/>
            <a:t> </a:t>
          </a:r>
          <a:r>
            <a:rPr lang="ru-RU" b="1" dirty="0" err="1"/>
            <a:t>передбачити</a:t>
          </a:r>
          <a:r>
            <a:rPr lang="ru-RU" b="1" dirty="0"/>
            <a:t> у </a:t>
          </a:r>
          <a:r>
            <a:rPr lang="ru-RU" b="1" dirty="0" err="1"/>
            <a:t>своєму</a:t>
          </a:r>
          <a:r>
            <a:rPr lang="ru-RU" b="1" dirty="0"/>
            <a:t> </a:t>
          </a:r>
          <a:r>
            <a:rPr lang="ru-RU" b="1" dirty="0" err="1"/>
            <a:t>законодавстві</a:t>
          </a:r>
          <a:r>
            <a:rPr lang="ru-RU" b="1" dirty="0"/>
            <a:t> </a:t>
          </a:r>
          <a:r>
            <a:rPr lang="ru-RU" b="1" dirty="0" err="1"/>
            <a:t>смертну</a:t>
          </a:r>
          <a:r>
            <a:rPr lang="ru-RU" b="1" dirty="0"/>
            <a:t> кару за </a:t>
          </a:r>
          <a:r>
            <a:rPr lang="ru-RU" b="1" dirty="0" err="1"/>
            <a:t>діяння</a:t>
          </a:r>
          <a:r>
            <a:rPr lang="ru-RU" b="1" dirty="0"/>
            <a:t>, </a:t>
          </a:r>
          <a:r>
            <a:rPr lang="ru-RU" b="1" dirty="0" err="1"/>
            <a:t>вчинені</a:t>
          </a:r>
          <a:r>
            <a:rPr lang="ru-RU" b="1" dirty="0"/>
            <a:t> </a:t>
          </a:r>
          <a:r>
            <a:rPr lang="ru-RU" b="1" dirty="0" err="1"/>
            <a:t>під</a:t>
          </a:r>
          <a:r>
            <a:rPr lang="ru-RU" b="1" dirty="0"/>
            <a:t> час </a:t>
          </a:r>
          <a:r>
            <a:rPr lang="ru-RU" b="1" dirty="0" err="1"/>
            <a:t>війни</a:t>
          </a:r>
          <a:r>
            <a:rPr lang="ru-RU" b="1" dirty="0"/>
            <a:t> </a:t>
          </a:r>
          <a:r>
            <a:rPr lang="ru-RU" b="1" dirty="0" err="1"/>
            <a:t>або</a:t>
          </a:r>
          <a:r>
            <a:rPr lang="ru-RU" b="1" dirty="0"/>
            <a:t> </a:t>
          </a:r>
          <a:r>
            <a:rPr lang="ru-RU" b="1" dirty="0" err="1"/>
            <a:t>неминучої</a:t>
          </a:r>
          <a:r>
            <a:rPr lang="ru-RU" b="1" dirty="0"/>
            <a:t> </a:t>
          </a:r>
          <a:r>
            <a:rPr lang="ru-RU" b="1" dirty="0" err="1"/>
            <a:t>загрози</a:t>
          </a:r>
          <a:r>
            <a:rPr lang="ru-RU" b="1" dirty="0"/>
            <a:t> </a:t>
          </a:r>
          <a:r>
            <a:rPr lang="ru-RU" b="1" dirty="0" err="1"/>
            <a:t>війни</a:t>
          </a:r>
          <a:r>
            <a:rPr lang="ru-RU" b="1" dirty="0"/>
            <a:t>; </a:t>
          </a:r>
          <a:r>
            <a:rPr lang="ru-RU" b="1" dirty="0" err="1"/>
            <a:t>таке</a:t>
          </a:r>
          <a:r>
            <a:rPr lang="ru-RU" b="1" dirty="0"/>
            <a:t> </a:t>
          </a:r>
          <a:r>
            <a:rPr lang="ru-RU" b="1" dirty="0" err="1"/>
            <a:t>покарання</a:t>
          </a:r>
          <a:r>
            <a:rPr lang="ru-RU" b="1" dirty="0"/>
            <a:t> </a:t>
          </a:r>
          <a:r>
            <a:rPr lang="ru-RU" b="1" dirty="0" err="1"/>
            <a:t>застосовується</a:t>
          </a:r>
          <a:r>
            <a:rPr lang="ru-RU" b="1" dirty="0"/>
            <a:t> </a:t>
          </a:r>
          <a:r>
            <a:rPr lang="ru-RU" b="1" dirty="0" err="1"/>
            <a:t>тільки</a:t>
          </a:r>
          <a:r>
            <a:rPr lang="ru-RU" b="1" dirty="0"/>
            <a:t> у </a:t>
          </a:r>
          <a:r>
            <a:rPr lang="ru-RU" b="1" dirty="0" err="1"/>
            <a:t>випадках</a:t>
          </a:r>
          <a:r>
            <a:rPr lang="ru-RU" b="1" dirty="0"/>
            <a:t>, </a:t>
          </a:r>
          <a:r>
            <a:rPr lang="ru-RU" b="1" dirty="0" err="1"/>
            <a:t>передбачених</a:t>
          </a:r>
          <a:r>
            <a:rPr lang="ru-RU" b="1" dirty="0"/>
            <a:t> законом і </a:t>
          </a:r>
          <a:r>
            <a:rPr lang="ru-RU" b="1" dirty="0" err="1"/>
            <a:t>згідно</a:t>
          </a:r>
          <a:r>
            <a:rPr lang="ru-RU" b="1" dirty="0"/>
            <a:t> з </a:t>
          </a:r>
          <a:r>
            <a:rPr lang="ru-RU" b="1" dirty="0" err="1"/>
            <a:t>його</a:t>
          </a:r>
          <a:r>
            <a:rPr lang="ru-RU" b="1" dirty="0"/>
            <a:t> </a:t>
          </a:r>
          <a:r>
            <a:rPr lang="ru-RU" b="1" dirty="0" err="1"/>
            <a:t>положеннями</a:t>
          </a:r>
          <a:r>
            <a:rPr lang="ru-RU" b="1" dirty="0"/>
            <a:t>. Держава </a:t>
          </a:r>
          <a:r>
            <a:rPr lang="ru-RU" b="1" dirty="0" err="1"/>
            <a:t>повідомляє</a:t>
          </a:r>
          <a:r>
            <a:rPr lang="ru-RU" b="1" dirty="0"/>
            <a:t> Генерального секретаря Ради </a:t>
          </a:r>
          <a:r>
            <a:rPr lang="ru-RU" b="1" dirty="0" err="1"/>
            <a:t>Європи</a:t>
          </a:r>
          <a:r>
            <a:rPr lang="ru-RU" b="1" dirty="0"/>
            <a:t> про </a:t>
          </a:r>
          <a:r>
            <a:rPr lang="ru-RU" b="1" dirty="0" err="1"/>
            <a:t>відповідні</a:t>
          </a:r>
          <a:r>
            <a:rPr lang="ru-RU" b="1" dirty="0"/>
            <a:t> </a:t>
          </a:r>
          <a:r>
            <a:rPr lang="ru-RU" b="1" dirty="0" err="1"/>
            <a:t>положення</a:t>
          </a:r>
          <a:r>
            <a:rPr lang="ru-RU" b="1" dirty="0"/>
            <a:t> </a:t>
          </a:r>
          <a:r>
            <a:rPr lang="ru-RU" b="1" dirty="0" err="1"/>
            <a:t>цього</a:t>
          </a:r>
          <a:r>
            <a:rPr lang="ru-RU" b="1" dirty="0"/>
            <a:t> закону. </a:t>
          </a:r>
          <a:endParaRPr lang="en-US" b="1" dirty="0"/>
        </a:p>
      </dgm:t>
    </dgm:pt>
    <dgm:pt modelId="{19A47DEB-762C-4855-ABEB-DFF726B3E53D}" type="parTrans" cxnId="{959174B2-9DDA-4D0C-AB1E-D7D8ADBD2949}">
      <dgm:prSet/>
      <dgm:spPr/>
      <dgm:t>
        <a:bodyPr/>
        <a:lstStyle/>
        <a:p>
          <a:endParaRPr lang="en-US"/>
        </a:p>
      </dgm:t>
    </dgm:pt>
    <dgm:pt modelId="{061C61E0-BF1C-446A-B4F5-AF490B89DC9E}" type="sibTrans" cxnId="{959174B2-9DDA-4D0C-AB1E-D7D8ADBD2949}">
      <dgm:prSet/>
      <dgm:spPr/>
      <dgm:t>
        <a:bodyPr/>
        <a:lstStyle/>
        <a:p>
          <a:endParaRPr lang="en-US"/>
        </a:p>
      </dgm:t>
    </dgm:pt>
    <dgm:pt modelId="{57CEF94D-04F5-4F42-B65E-02B8EC90CE2C}">
      <dgm:prSet/>
      <dgm:spPr/>
      <dgm:t>
        <a:bodyPr/>
        <a:lstStyle/>
        <a:p>
          <a:pPr algn="just"/>
          <a:r>
            <a:rPr lang="ru-RU" b="1" dirty="0"/>
            <a:t>СТАТТЯ 3 Заборона </a:t>
          </a:r>
          <a:r>
            <a:rPr lang="ru-RU" b="1" dirty="0" err="1"/>
            <a:t>відступу</a:t>
          </a:r>
          <a:r>
            <a:rPr lang="ru-RU" b="1" dirty="0"/>
            <a:t> </a:t>
          </a:r>
          <a:r>
            <a:rPr lang="ru-RU" b="1" dirty="0" err="1"/>
            <a:t>від</a:t>
          </a:r>
          <a:r>
            <a:rPr lang="ru-RU" b="1" dirty="0"/>
            <a:t> </a:t>
          </a:r>
          <a:r>
            <a:rPr lang="ru-RU" b="1" dirty="0" err="1"/>
            <a:t>зобов’язань</a:t>
          </a:r>
          <a:r>
            <a:rPr lang="ru-RU" b="1" dirty="0"/>
            <a:t> </a:t>
          </a:r>
          <a:r>
            <a:rPr lang="ru-RU" b="1" dirty="0" err="1"/>
            <a:t>Жодні</a:t>
          </a:r>
          <a:r>
            <a:rPr lang="ru-RU" b="1" dirty="0"/>
            <a:t> </a:t>
          </a:r>
          <a:r>
            <a:rPr lang="ru-RU" b="1" dirty="0" err="1"/>
            <a:t>відступи</a:t>
          </a:r>
          <a:r>
            <a:rPr lang="ru-RU" b="1" dirty="0"/>
            <a:t> </a:t>
          </a:r>
          <a:r>
            <a:rPr lang="ru-RU" b="1" dirty="0" err="1"/>
            <a:t>від</a:t>
          </a:r>
          <a:r>
            <a:rPr lang="ru-RU" b="1" dirty="0"/>
            <a:t> </a:t>
          </a:r>
          <a:r>
            <a:rPr lang="ru-RU" b="1" dirty="0" err="1"/>
            <a:t>положень</a:t>
          </a:r>
          <a:r>
            <a:rPr lang="ru-RU" b="1" dirty="0"/>
            <a:t> </a:t>
          </a:r>
          <a:r>
            <a:rPr lang="ru-RU" b="1" dirty="0" err="1"/>
            <a:t>цього</a:t>
          </a:r>
          <a:r>
            <a:rPr lang="ru-RU" b="1" dirty="0"/>
            <a:t> Протоколу на </a:t>
          </a:r>
          <a:r>
            <a:rPr lang="ru-RU" b="1" dirty="0" err="1"/>
            <a:t>підставі</a:t>
          </a:r>
          <a:r>
            <a:rPr lang="ru-RU" b="1" dirty="0"/>
            <a:t> </a:t>
          </a:r>
          <a:r>
            <a:rPr lang="ru-RU" b="1" dirty="0" err="1"/>
            <a:t>статті</a:t>
          </a:r>
          <a:r>
            <a:rPr lang="ru-RU" b="1" dirty="0"/>
            <a:t> 15 </a:t>
          </a:r>
          <a:r>
            <a:rPr lang="ru-RU" b="1" dirty="0" err="1"/>
            <a:t>Конвенції</a:t>
          </a:r>
          <a:r>
            <a:rPr lang="ru-RU" b="1" dirty="0"/>
            <a:t> не </a:t>
          </a:r>
          <a:r>
            <a:rPr lang="ru-RU" b="1" dirty="0" err="1"/>
            <a:t>допускаються</a:t>
          </a:r>
          <a:r>
            <a:rPr lang="ru-RU" b="1" dirty="0"/>
            <a:t>. </a:t>
          </a:r>
          <a:endParaRPr lang="en-US" b="1" dirty="0"/>
        </a:p>
      </dgm:t>
    </dgm:pt>
    <dgm:pt modelId="{4255075F-2480-461D-B9E1-D727542E4990}" type="parTrans" cxnId="{4753617F-921B-4A27-A0C6-746220C9139C}">
      <dgm:prSet/>
      <dgm:spPr/>
      <dgm:t>
        <a:bodyPr/>
        <a:lstStyle/>
        <a:p>
          <a:endParaRPr lang="en-US"/>
        </a:p>
      </dgm:t>
    </dgm:pt>
    <dgm:pt modelId="{ADE998EB-B092-4C84-9AD8-764898B4FA09}" type="sibTrans" cxnId="{4753617F-921B-4A27-A0C6-746220C9139C}">
      <dgm:prSet/>
      <dgm:spPr/>
      <dgm:t>
        <a:bodyPr/>
        <a:lstStyle/>
        <a:p>
          <a:endParaRPr lang="en-US"/>
        </a:p>
      </dgm:t>
    </dgm:pt>
    <dgm:pt modelId="{826090EF-2FF0-45F7-98F7-54AC82EB13AF}" type="pres">
      <dgm:prSet presAssocID="{D08AC5B3-4FE3-44D4-887C-2B48D6F6B8B0}" presName="linear" presStyleCnt="0">
        <dgm:presLayoutVars>
          <dgm:animLvl val="lvl"/>
          <dgm:resizeHandles val="exact"/>
        </dgm:presLayoutVars>
      </dgm:prSet>
      <dgm:spPr/>
    </dgm:pt>
    <dgm:pt modelId="{DA61AFBB-B03E-4CD6-B058-DE64221BA3CF}" type="pres">
      <dgm:prSet presAssocID="{CCE4AD5D-9601-46F9-AE36-B60BED752E2E}" presName="parentText" presStyleLbl="node1" presStyleIdx="0" presStyleCnt="3">
        <dgm:presLayoutVars>
          <dgm:chMax val="0"/>
          <dgm:bulletEnabled val="1"/>
        </dgm:presLayoutVars>
      </dgm:prSet>
      <dgm:spPr/>
    </dgm:pt>
    <dgm:pt modelId="{677965A3-F4CA-4082-B3E3-6B82919DCEAF}" type="pres">
      <dgm:prSet presAssocID="{0555B737-2AF7-4054-BBE2-871F4E7E2A29}" presName="spacer" presStyleCnt="0"/>
      <dgm:spPr/>
    </dgm:pt>
    <dgm:pt modelId="{684BD693-314E-4D2F-8C6B-1AE46138CA75}" type="pres">
      <dgm:prSet presAssocID="{65DF8266-3CD2-4D3C-BF9F-98DA4C8D186D}" presName="parentText" presStyleLbl="node1" presStyleIdx="1" presStyleCnt="3">
        <dgm:presLayoutVars>
          <dgm:chMax val="0"/>
          <dgm:bulletEnabled val="1"/>
        </dgm:presLayoutVars>
      </dgm:prSet>
      <dgm:spPr/>
    </dgm:pt>
    <dgm:pt modelId="{C976A241-40CA-49F4-8AAD-11699FB1882E}" type="pres">
      <dgm:prSet presAssocID="{061C61E0-BF1C-446A-B4F5-AF490B89DC9E}" presName="spacer" presStyleCnt="0"/>
      <dgm:spPr/>
    </dgm:pt>
    <dgm:pt modelId="{1C51EC77-24E4-4310-8F8B-9709350B70D6}" type="pres">
      <dgm:prSet presAssocID="{57CEF94D-04F5-4F42-B65E-02B8EC90CE2C}" presName="parentText" presStyleLbl="node1" presStyleIdx="2" presStyleCnt="3">
        <dgm:presLayoutVars>
          <dgm:chMax val="0"/>
          <dgm:bulletEnabled val="1"/>
        </dgm:presLayoutVars>
      </dgm:prSet>
      <dgm:spPr/>
    </dgm:pt>
  </dgm:ptLst>
  <dgm:cxnLst>
    <dgm:cxn modelId="{22183731-263A-416A-8028-EDA16690C59E}" srcId="{D08AC5B3-4FE3-44D4-887C-2B48D6F6B8B0}" destId="{CCE4AD5D-9601-46F9-AE36-B60BED752E2E}" srcOrd="0" destOrd="0" parTransId="{E98B22AB-CFA0-433A-8F15-97AB49FF9B81}" sibTransId="{0555B737-2AF7-4054-BBE2-871F4E7E2A29}"/>
    <dgm:cxn modelId="{EA74753C-CF71-4C9A-A6BD-B79BDF6A71F4}" type="presOf" srcId="{57CEF94D-04F5-4F42-B65E-02B8EC90CE2C}" destId="{1C51EC77-24E4-4310-8F8B-9709350B70D6}" srcOrd="0" destOrd="0" presId="urn:microsoft.com/office/officeart/2005/8/layout/vList2"/>
    <dgm:cxn modelId="{EED4BD50-3776-4B91-882C-0D74B9DE13B6}" type="presOf" srcId="{CCE4AD5D-9601-46F9-AE36-B60BED752E2E}" destId="{DA61AFBB-B03E-4CD6-B058-DE64221BA3CF}" srcOrd="0" destOrd="0" presId="urn:microsoft.com/office/officeart/2005/8/layout/vList2"/>
    <dgm:cxn modelId="{659E5D7C-7856-46E7-82F4-E5087C4D7798}" type="presOf" srcId="{D08AC5B3-4FE3-44D4-887C-2B48D6F6B8B0}" destId="{826090EF-2FF0-45F7-98F7-54AC82EB13AF}" srcOrd="0" destOrd="0" presId="urn:microsoft.com/office/officeart/2005/8/layout/vList2"/>
    <dgm:cxn modelId="{4753617F-921B-4A27-A0C6-746220C9139C}" srcId="{D08AC5B3-4FE3-44D4-887C-2B48D6F6B8B0}" destId="{57CEF94D-04F5-4F42-B65E-02B8EC90CE2C}" srcOrd="2" destOrd="0" parTransId="{4255075F-2480-461D-B9E1-D727542E4990}" sibTransId="{ADE998EB-B092-4C84-9AD8-764898B4FA09}"/>
    <dgm:cxn modelId="{79BAC68F-3324-44CA-8159-7971E4811A88}" type="presOf" srcId="{65DF8266-3CD2-4D3C-BF9F-98DA4C8D186D}" destId="{684BD693-314E-4D2F-8C6B-1AE46138CA75}" srcOrd="0" destOrd="0" presId="urn:microsoft.com/office/officeart/2005/8/layout/vList2"/>
    <dgm:cxn modelId="{959174B2-9DDA-4D0C-AB1E-D7D8ADBD2949}" srcId="{D08AC5B3-4FE3-44D4-887C-2B48D6F6B8B0}" destId="{65DF8266-3CD2-4D3C-BF9F-98DA4C8D186D}" srcOrd="1" destOrd="0" parTransId="{19A47DEB-762C-4855-ABEB-DFF726B3E53D}" sibTransId="{061C61E0-BF1C-446A-B4F5-AF490B89DC9E}"/>
    <dgm:cxn modelId="{69AD1F89-290E-4D33-B8CB-C0F215E3D640}" type="presParOf" srcId="{826090EF-2FF0-45F7-98F7-54AC82EB13AF}" destId="{DA61AFBB-B03E-4CD6-B058-DE64221BA3CF}" srcOrd="0" destOrd="0" presId="urn:microsoft.com/office/officeart/2005/8/layout/vList2"/>
    <dgm:cxn modelId="{29EB6C7F-5A07-4CDF-993B-4CFA10A301F4}" type="presParOf" srcId="{826090EF-2FF0-45F7-98F7-54AC82EB13AF}" destId="{677965A3-F4CA-4082-B3E3-6B82919DCEAF}" srcOrd="1" destOrd="0" presId="urn:microsoft.com/office/officeart/2005/8/layout/vList2"/>
    <dgm:cxn modelId="{EAA034C6-9223-444E-8CDE-BC0F894B2DA9}" type="presParOf" srcId="{826090EF-2FF0-45F7-98F7-54AC82EB13AF}" destId="{684BD693-314E-4D2F-8C6B-1AE46138CA75}" srcOrd="2" destOrd="0" presId="urn:microsoft.com/office/officeart/2005/8/layout/vList2"/>
    <dgm:cxn modelId="{AA6FE538-D2B0-4DD2-8421-45291640BE3A}" type="presParOf" srcId="{826090EF-2FF0-45F7-98F7-54AC82EB13AF}" destId="{C976A241-40CA-49F4-8AAD-11699FB1882E}" srcOrd="3" destOrd="0" presId="urn:microsoft.com/office/officeart/2005/8/layout/vList2"/>
    <dgm:cxn modelId="{655B3CC3-E8BA-4512-9A97-063AB8548AFD}" type="presParOf" srcId="{826090EF-2FF0-45F7-98F7-54AC82EB13AF}" destId="{1C51EC77-24E4-4310-8F8B-9709350B70D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8DC8DD-9429-4F4A-AC20-7E9ACBD4CDCF}"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887007FA-C1A7-4F4E-92FD-F92010115B16}">
      <dgm:prSet/>
      <dgm:spPr/>
      <dgm:t>
        <a:bodyPr/>
        <a:lstStyle/>
        <a:p>
          <a:r>
            <a:rPr lang="ru-RU" b="0" i="0"/>
            <a:t>Дане право знаходить своє закріплення у всіх договорах з прав людини, є частиною загального міжнародного права.</a:t>
          </a:r>
          <a:endParaRPr lang="en-US"/>
        </a:p>
      </dgm:t>
    </dgm:pt>
    <dgm:pt modelId="{AE64EB70-3DD5-4909-BF22-436E4FA95AD4}" type="parTrans" cxnId="{4C316DB4-C98F-4E4C-9600-2ACA614A02A3}">
      <dgm:prSet/>
      <dgm:spPr/>
      <dgm:t>
        <a:bodyPr/>
        <a:lstStyle/>
        <a:p>
          <a:endParaRPr lang="en-US"/>
        </a:p>
      </dgm:t>
    </dgm:pt>
    <dgm:pt modelId="{93246FD6-DEF1-44C5-B454-6248EE0573E5}" type="sibTrans" cxnId="{4C316DB4-C98F-4E4C-9600-2ACA614A02A3}">
      <dgm:prSet/>
      <dgm:spPr/>
      <dgm:t>
        <a:bodyPr/>
        <a:lstStyle/>
        <a:p>
          <a:endParaRPr lang="en-US"/>
        </a:p>
      </dgm:t>
    </dgm:pt>
    <dgm:pt modelId="{FB6DA3E4-514F-4F7B-A103-CC810483864A}">
      <dgm:prSet/>
      <dgm:spPr/>
      <dgm:t>
        <a:bodyPr/>
        <a:lstStyle/>
        <a:p>
          <a:r>
            <a:rPr lang="ru-RU" b="0" i="0"/>
            <a:t>Незважаючи на це, право на життя має відносний характер і за певних юридичних і фактичних умов, може бути правомірно обмеженим. </a:t>
          </a:r>
          <a:endParaRPr lang="en-US"/>
        </a:p>
      </dgm:t>
    </dgm:pt>
    <dgm:pt modelId="{ADE9BA29-FE56-4A3B-B15F-32E13DCC5E36}" type="parTrans" cxnId="{E32E1E0F-B286-45BC-A7C2-87BB138EFFB0}">
      <dgm:prSet/>
      <dgm:spPr/>
      <dgm:t>
        <a:bodyPr/>
        <a:lstStyle/>
        <a:p>
          <a:endParaRPr lang="en-US"/>
        </a:p>
      </dgm:t>
    </dgm:pt>
    <dgm:pt modelId="{09610607-CA69-446C-8931-2897046A55A7}" type="sibTrans" cxnId="{E32E1E0F-B286-45BC-A7C2-87BB138EFFB0}">
      <dgm:prSet/>
      <dgm:spPr/>
      <dgm:t>
        <a:bodyPr/>
        <a:lstStyle/>
        <a:p>
          <a:endParaRPr lang="en-US"/>
        </a:p>
      </dgm:t>
    </dgm:pt>
    <dgm:pt modelId="{C29D049B-BF12-4453-8A67-D8E15BA26DFE}" type="pres">
      <dgm:prSet presAssocID="{588DC8DD-9429-4F4A-AC20-7E9ACBD4CDCF}" presName="hierChild1" presStyleCnt="0">
        <dgm:presLayoutVars>
          <dgm:chPref val="1"/>
          <dgm:dir/>
          <dgm:animOne val="branch"/>
          <dgm:animLvl val="lvl"/>
          <dgm:resizeHandles/>
        </dgm:presLayoutVars>
      </dgm:prSet>
      <dgm:spPr/>
    </dgm:pt>
    <dgm:pt modelId="{47189901-FB13-408D-ACE9-3A1CEFF72399}" type="pres">
      <dgm:prSet presAssocID="{887007FA-C1A7-4F4E-92FD-F92010115B16}" presName="hierRoot1" presStyleCnt="0"/>
      <dgm:spPr/>
    </dgm:pt>
    <dgm:pt modelId="{7229CF8F-C346-43C3-852C-607D2BBA63F5}" type="pres">
      <dgm:prSet presAssocID="{887007FA-C1A7-4F4E-92FD-F92010115B16}" presName="composite" presStyleCnt="0"/>
      <dgm:spPr/>
    </dgm:pt>
    <dgm:pt modelId="{727DCEEF-E675-42CF-AB80-BE4006688CAB}" type="pres">
      <dgm:prSet presAssocID="{887007FA-C1A7-4F4E-92FD-F92010115B16}" presName="background" presStyleLbl="node0" presStyleIdx="0" presStyleCnt="2"/>
      <dgm:spPr/>
    </dgm:pt>
    <dgm:pt modelId="{6121081E-A253-4BFC-B79D-ABA06D972D35}" type="pres">
      <dgm:prSet presAssocID="{887007FA-C1A7-4F4E-92FD-F92010115B16}" presName="text" presStyleLbl="fgAcc0" presStyleIdx="0" presStyleCnt="2">
        <dgm:presLayoutVars>
          <dgm:chPref val="3"/>
        </dgm:presLayoutVars>
      </dgm:prSet>
      <dgm:spPr/>
    </dgm:pt>
    <dgm:pt modelId="{366D0F45-320E-4D32-A1AE-81832D567A67}" type="pres">
      <dgm:prSet presAssocID="{887007FA-C1A7-4F4E-92FD-F92010115B16}" presName="hierChild2" presStyleCnt="0"/>
      <dgm:spPr/>
    </dgm:pt>
    <dgm:pt modelId="{63797A52-9A7B-4561-9312-3D68EB1C808D}" type="pres">
      <dgm:prSet presAssocID="{FB6DA3E4-514F-4F7B-A103-CC810483864A}" presName="hierRoot1" presStyleCnt="0"/>
      <dgm:spPr/>
    </dgm:pt>
    <dgm:pt modelId="{7C025D63-FE38-4CF5-84FF-07CEAD744604}" type="pres">
      <dgm:prSet presAssocID="{FB6DA3E4-514F-4F7B-A103-CC810483864A}" presName="composite" presStyleCnt="0"/>
      <dgm:spPr/>
    </dgm:pt>
    <dgm:pt modelId="{5348B519-4EEB-4346-B3A8-6DE3FF63C33F}" type="pres">
      <dgm:prSet presAssocID="{FB6DA3E4-514F-4F7B-A103-CC810483864A}" presName="background" presStyleLbl="node0" presStyleIdx="1" presStyleCnt="2"/>
      <dgm:spPr/>
    </dgm:pt>
    <dgm:pt modelId="{4F9B859A-161F-44E7-A6A7-324DDA9A42F3}" type="pres">
      <dgm:prSet presAssocID="{FB6DA3E4-514F-4F7B-A103-CC810483864A}" presName="text" presStyleLbl="fgAcc0" presStyleIdx="1" presStyleCnt="2">
        <dgm:presLayoutVars>
          <dgm:chPref val="3"/>
        </dgm:presLayoutVars>
      </dgm:prSet>
      <dgm:spPr/>
    </dgm:pt>
    <dgm:pt modelId="{53EC415E-F956-48B9-ACA7-ADAD103C4A37}" type="pres">
      <dgm:prSet presAssocID="{FB6DA3E4-514F-4F7B-A103-CC810483864A}" presName="hierChild2" presStyleCnt="0"/>
      <dgm:spPr/>
    </dgm:pt>
  </dgm:ptLst>
  <dgm:cxnLst>
    <dgm:cxn modelId="{1FA77702-38F9-460A-8426-9AB3B94FCB05}" type="presOf" srcId="{588DC8DD-9429-4F4A-AC20-7E9ACBD4CDCF}" destId="{C29D049B-BF12-4453-8A67-D8E15BA26DFE}" srcOrd="0" destOrd="0" presId="urn:microsoft.com/office/officeart/2005/8/layout/hierarchy1"/>
    <dgm:cxn modelId="{E32E1E0F-B286-45BC-A7C2-87BB138EFFB0}" srcId="{588DC8DD-9429-4F4A-AC20-7E9ACBD4CDCF}" destId="{FB6DA3E4-514F-4F7B-A103-CC810483864A}" srcOrd="1" destOrd="0" parTransId="{ADE9BA29-FE56-4A3B-B15F-32E13DCC5E36}" sibTransId="{09610607-CA69-446C-8931-2897046A55A7}"/>
    <dgm:cxn modelId="{D051B71A-B534-43C0-8855-CC3F7FC34DBE}" type="presOf" srcId="{887007FA-C1A7-4F4E-92FD-F92010115B16}" destId="{6121081E-A253-4BFC-B79D-ABA06D972D35}" srcOrd="0" destOrd="0" presId="urn:microsoft.com/office/officeart/2005/8/layout/hierarchy1"/>
    <dgm:cxn modelId="{9E35B48F-AF0A-4B69-A956-226A0A784B07}" type="presOf" srcId="{FB6DA3E4-514F-4F7B-A103-CC810483864A}" destId="{4F9B859A-161F-44E7-A6A7-324DDA9A42F3}" srcOrd="0" destOrd="0" presId="urn:microsoft.com/office/officeart/2005/8/layout/hierarchy1"/>
    <dgm:cxn modelId="{4C316DB4-C98F-4E4C-9600-2ACA614A02A3}" srcId="{588DC8DD-9429-4F4A-AC20-7E9ACBD4CDCF}" destId="{887007FA-C1A7-4F4E-92FD-F92010115B16}" srcOrd="0" destOrd="0" parTransId="{AE64EB70-3DD5-4909-BF22-436E4FA95AD4}" sibTransId="{93246FD6-DEF1-44C5-B454-6248EE0573E5}"/>
    <dgm:cxn modelId="{C9D2B0FF-EB94-40F3-A8F6-A75B2EA83B3F}" type="presParOf" srcId="{C29D049B-BF12-4453-8A67-D8E15BA26DFE}" destId="{47189901-FB13-408D-ACE9-3A1CEFF72399}" srcOrd="0" destOrd="0" presId="urn:microsoft.com/office/officeart/2005/8/layout/hierarchy1"/>
    <dgm:cxn modelId="{F50DB05C-E96A-42AB-8032-EC3960B92F98}" type="presParOf" srcId="{47189901-FB13-408D-ACE9-3A1CEFF72399}" destId="{7229CF8F-C346-43C3-852C-607D2BBA63F5}" srcOrd="0" destOrd="0" presId="urn:microsoft.com/office/officeart/2005/8/layout/hierarchy1"/>
    <dgm:cxn modelId="{B029C5F6-62B8-4B01-B44D-9E27BCF3ADEA}" type="presParOf" srcId="{7229CF8F-C346-43C3-852C-607D2BBA63F5}" destId="{727DCEEF-E675-42CF-AB80-BE4006688CAB}" srcOrd="0" destOrd="0" presId="urn:microsoft.com/office/officeart/2005/8/layout/hierarchy1"/>
    <dgm:cxn modelId="{4FA38A3B-D870-4639-9E94-15577B0F3FAD}" type="presParOf" srcId="{7229CF8F-C346-43C3-852C-607D2BBA63F5}" destId="{6121081E-A253-4BFC-B79D-ABA06D972D35}" srcOrd="1" destOrd="0" presId="urn:microsoft.com/office/officeart/2005/8/layout/hierarchy1"/>
    <dgm:cxn modelId="{CECD06BA-4D25-4F4A-BB11-7EAB73C8F394}" type="presParOf" srcId="{47189901-FB13-408D-ACE9-3A1CEFF72399}" destId="{366D0F45-320E-4D32-A1AE-81832D567A67}" srcOrd="1" destOrd="0" presId="urn:microsoft.com/office/officeart/2005/8/layout/hierarchy1"/>
    <dgm:cxn modelId="{01B9FA7C-F59B-4963-AEDB-8BBE3CD04B16}" type="presParOf" srcId="{C29D049B-BF12-4453-8A67-D8E15BA26DFE}" destId="{63797A52-9A7B-4561-9312-3D68EB1C808D}" srcOrd="1" destOrd="0" presId="urn:microsoft.com/office/officeart/2005/8/layout/hierarchy1"/>
    <dgm:cxn modelId="{4C75C311-1AFD-40D7-9977-A061FEA04618}" type="presParOf" srcId="{63797A52-9A7B-4561-9312-3D68EB1C808D}" destId="{7C025D63-FE38-4CF5-84FF-07CEAD744604}" srcOrd="0" destOrd="0" presId="urn:microsoft.com/office/officeart/2005/8/layout/hierarchy1"/>
    <dgm:cxn modelId="{F34ACFAB-8A26-475E-A97F-0B060AA84332}" type="presParOf" srcId="{7C025D63-FE38-4CF5-84FF-07CEAD744604}" destId="{5348B519-4EEB-4346-B3A8-6DE3FF63C33F}" srcOrd="0" destOrd="0" presId="urn:microsoft.com/office/officeart/2005/8/layout/hierarchy1"/>
    <dgm:cxn modelId="{29FD70B9-3DA6-4630-B4CB-D6FE92E53C65}" type="presParOf" srcId="{7C025D63-FE38-4CF5-84FF-07CEAD744604}" destId="{4F9B859A-161F-44E7-A6A7-324DDA9A42F3}" srcOrd="1" destOrd="0" presId="urn:microsoft.com/office/officeart/2005/8/layout/hierarchy1"/>
    <dgm:cxn modelId="{65314E51-8E69-4F7E-98D7-9281F010783A}" type="presParOf" srcId="{63797A52-9A7B-4561-9312-3D68EB1C808D}" destId="{53EC415E-F956-48B9-ACA7-ADAD103C4A3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7DF72C-9355-4AED-9161-0653CA3B3BE1}" type="doc">
      <dgm:prSet loTypeId="urn:microsoft.com/office/officeart/2005/8/layout/cycle6" loCatId="cycle" qsTypeId="urn:microsoft.com/office/officeart/2005/8/quickstyle/simple4" qsCatId="simple" csTypeId="urn:microsoft.com/office/officeart/2005/8/colors/colorful5" csCatId="colorful" phldr="1"/>
      <dgm:spPr/>
      <dgm:t>
        <a:bodyPr/>
        <a:lstStyle/>
        <a:p>
          <a:endParaRPr lang="en-US"/>
        </a:p>
      </dgm:t>
    </dgm:pt>
    <dgm:pt modelId="{E533FEC8-9FBA-4ACA-869F-514D012404C0}">
      <dgm:prSet/>
      <dgm:spPr/>
      <dgm:t>
        <a:bodyPr/>
        <a:lstStyle/>
        <a:p>
          <a:r>
            <a:rPr lang="uk-UA" dirty="0"/>
            <a:t>Загалом, це позитивне зобов’язання має дві складові: </a:t>
          </a:r>
          <a:endParaRPr lang="en-US" dirty="0"/>
        </a:p>
      </dgm:t>
    </dgm:pt>
    <dgm:pt modelId="{F4A3CCFE-3C97-47DC-8D42-42565443407A}" type="parTrans" cxnId="{A25E4415-8E4A-4125-9A97-3B628B223BAA}">
      <dgm:prSet/>
      <dgm:spPr/>
      <dgm:t>
        <a:bodyPr/>
        <a:lstStyle/>
        <a:p>
          <a:endParaRPr lang="en-US"/>
        </a:p>
      </dgm:t>
    </dgm:pt>
    <dgm:pt modelId="{A138E4BA-3D49-4F08-A116-E40AF2D9FF8A}" type="sibTrans" cxnId="{A25E4415-8E4A-4125-9A97-3B628B223BAA}">
      <dgm:prSet/>
      <dgm:spPr/>
      <dgm:t>
        <a:bodyPr/>
        <a:lstStyle/>
        <a:p>
          <a:endParaRPr lang="en-US"/>
        </a:p>
      </dgm:t>
    </dgm:pt>
    <dgm:pt modelId="{72545E8C-B7EE-4EC4-B421-111BD590D2D8}">
      <dgm:prSet custT="1"/>
      <dgm:spPr/>
      <dgm:t>
        <a:bodyPr/>
        <a:lstStyle/>
        <a:p>
          <a:r>
            <a:rPr lang="pl-PL" sz="2400" dirty="0"/>
            <a:t>a) </a:t>
          </a:r>
          <a:r>
            <a:rPr lang="uk-UA" sz="2400" dirty="0"/>
            <a:t>запровадити нормативно-правову базу </a:t>
          </a:r>
          <a:endParaRPr lang="en-US" sz="2400" dirty="0"/>
        </a:p>
      </dgm:t>
    </dgm:pt>
    <dgm:pt modelId="{C0FC3206-D159-4ACC-95D6-2871CC8BDD12}" type="parTrans" cxnId="{2B5BDA8F-CE24-42FC-A8D7-8BE4314DB132}">
      <dgm:prSet/>
      <dgm:spPr/>
      <dgm:t>
        <a:bodyPr/>
        <a:lstStyle/>
        <a:p>
          <a:endParaRPr lang="en-US"/>
        </a:p>
      </dgm:t>
    </dgm:pt>
    <dgm:pt modelId="{2159A89F-5B2C-48A5-8666-455DA963C1E7}" type="sibTrans" cxnId="{2B5BDA8F-CE24-42FC-A8D7-8BE4314DB132}">
      <dgm:prSet/>
      <dgm:spPr/>
      <dgm:t>
        <a:bodyPr/>
        <a:lstStyle/>
        <a:p>
          <a:endParaRPr lang="en-US"/>
        </a:p>
      </dgm:t>
    </dgm:pt>
    <dgm:pt modelId="{2F6E126B-F16C-4673-83E3-1FF2683FE702}">
      <dgm:prSet custT="1"/>
      <dgm:spPr/>
      <dgm:t>
        <a:bodyPr/>
        <a:lstStyle/>
        <a:p>
          <a:r>
            <a:rPr lang="pl-PL" sz="2000" dirty="0"/>
            <a:t>b) </a:t>
          </a:r>
          <a:r>
            <a:rPr lang="uk-UA" sz="2000" dirty="0"/>
            <a:t>вживати практичних превентивних заходів.</a:t>
          </a:r>
          <a:endParaRPr lang="en-US" sz="2000" dirty="0"/>
        </a:p>
      </dgm:t>
    </dgm:pt>
    <dgm:pt modelId="{E6C84C40-09E6-4C1A-86C6-FDFB80DC8715}" type="parTrans" cxnId="{B83C9945-524C-4DAB-B585-8A3D4734E2FB}">
      <dgm:prSet/>
      <dgm:spPr/>
      <dgm:t>
        <a:bodyPr/>
        <a:lstStyle/>
        <a:p>
          <a:endParaRPr lang="en-US"/>
        </a:p>
      </dgm:t>
    </dgm:pt>
    <dgm:pt modelId="{E7C24CF7-9B05-4F97-A558-387E52652735}" type="sibTrans" cxnId="{B83C9945-524C-4DAB-B585-8A3D4734E2FB}">
      <dgm:prSet/>
      <dgm:spPr/>
      <dgm:t>
        <a:bodyPr/>
        <a:lstStyle/>
        <a:p>
          <a:endParaRPr lang="en-US"/>
        </a:p>
      </dgm:t>
    </dgm:pt>
    <dgm:pt modelId="{61BC4835-88C7-4F81-A244-72939DF89D09}" type="pres">
      <dgm:prSet presAssocID="{257DF72C-9355-4AED-9161-0653CA3B3BE1}" presName="cycle" presStyleCnt="0">
        <dgm:presLayoutVars>
          <dgm:dir/>
          <dgm:resizeHandles val="exact"/>
        </dgm:presLayoutVars>
      </dgm:prSet>
      <dgm:spPr/>
    </dgm:pt>
    <dgm:pt modelId="{DFFC3C40-648A-4060-A526-AC0A0C481B94}" type="pres">
      <dgm:prSet presAssocID="{E533FEC8-9FBA-4ACA-869F-514D012404C0}" presName="node" presStyleLbl="node1" presStyleIdx="0" presStyleCnt="3" custScaleX="151120">
        <dgm:presLayoutVars>
          <dgm:bulletEnabled val="1"/>
        </dgm:presLayoutVars>
      </dgm:prSet>
      <dgm:spPr/>
    </dgm:pt>
    <dgm:pt modelId="{2B5C5552-738F-4A39-9F1B-B3B5CF0F997B}" type="pres">
      <dgm:prSet presAssocID="{E533FEC8-9FBA-4ACA-869F-514D012404C0}" presName="spNode" presStyleCnt="0"/>
      <dgm:spPr/>
    </dgm:pt>
    <dgm:pt modelId="{315B131B-E639-4B42-BA26-74B98079D506}" type="pres">
      <dgm:prSet presAssocID="{A138E4BA-3D49-4F08-A116-E40AF2D9FF8A}" presName="sibTrans" presStyleLbl="sibTrans1D1" presStyleIdx="0" presStyleCnt="3"/>
      <dgm:spPr/>
    </dgm:pt>
    <dgm:pt modelId="{0F2C615F-D0E9-4B02-8B5E-C0EF042FB9FE}" type="pres">
      <dgm:prSet presAssocID="{72545E8C-B7EE-4EC4-B421-111BD590D2D8}" presName="node" presStyleLbl="node1" presStyleIdx="1" presStyleCnt="3" custScaleX="131527">
        <dgm:presLayoutVars>
          <dgm:bulletEnabled val="1"/>
        </dgm:presLayoutVars>
      </dgm:prSet>
      <dgm:spPr/>
    </dgm:pt>
    <dgm:pt modelId="{D061E48A-9A1C-4D5C-ADDE-263C89AA724B}" type="pres">
      <dgm:prSet presAssocID="{72545E8C-B7EE-4EC4-B421-111BD590D2D8}" presName="spNode" presStyleCnt="0"/>
      <dgm:spPr/>
    </dgm:pt>
    <dgm:pt modelId="{31B825A1-262E-4AB8-81CE-6639273E12FC}" type="pres">
      <dgm:prSet presAssocID="{2159A89F-5B2C-48A5-8666-455DA963C1E7}" presName="sibTrans" presStyleLbl="sibTrans1D1" presStyleIdx="1" presStyleCnt="3"/>
      <dgm:spPr/>
    </dgm:pt>
    <dgm:pt modelId="{92835133-F7B0-4B9E-8F08-52E968F43BD2}" type="pres">
      <dgm:prSet presAssocID="{2F6E126B-F16C-4673-83E3-1FF2683FE702}" presName="node" presStyleLbl="node1" presStyleIdx="2" presStyleCnt="3" custScaleX="136439">
        <dgm:presLayoutVars>
          <dgm:bulletEnabled val="1"/>
        </dgm:presLayoutVars>
      </dgm:prSet>
      <dgm:spPr/>
    </dgm:pt>
    <dgm:pt modelId="{AE01495C-D4A3-4109-848B-F73482A383F2}" type="pres">
      <dgm:prSet presAssocID="{2F6E126B-F16C-4673-83E3-1FF2683FE702}" presName="spNode" presStyleCnt="0"/>
      <dgm:spPr/>
    </dgm:pt>
    <dgm:pt modelId="{1566CD3B-B6FA-496E-A5F7-88F3D803D185}" type="pres">
      <dgm:prSet presAssocID="{E7C24CF7-9B05-4F97-A558-387E52652735}" presName="sibTrans" presStyleLbl="sibTrans1D1" presStyleIdx="2" presStyleCnt="3"/>
      <dgm:spPr/>
    </dgm:pt>
  </dgm:ptLst>
  <dgm:cxnLst>
    <dgm:cxn modelId="{B273090C-5432-45AD-9DBF-78459BB5300E}" type="presOf" srcId="{E7C24CF7-9B05-4F97-A558-387E52652735}" destId="{1566CD3B-B6FA-496E-A5F7-88F3D803D185}" srcOrd="0" destOrd="0" presId="urn:microsoft.com/office/officeart/2005/8/layout/cycle6"/>
    <dgm:cxn modelId="{A25E4415-8E4A-4125-9A97-3B628B223BAA}" srcId="{257DF72C-9355-4AED-9161-0653CA3B3BE1}" destId="{E533FEC8-9FBA-4ACA-869F-514D012404C0}" srcOrd="0" destOrd="0" parTransId="{F4A3CCFE-3C97-47DC-8D42-42565443407A}" sibTransId="{A138E4BA-3D49-4F08-A116-E40AF2D9FF8A}"/>
    <dgm:cxn modelId="{B83C9945-524C-4DAB-B585-8A3D4734E2FB}" srcId="{257DF72C-9355-4AED-9161-0653CA3B3BE1}" destId="{2F6E126B-F16C-4673-83E3-1FF2683FE702}" srcOrd="2" destOrd="0" parTransId="{E6C84C40-09E6-4C1A-86C6-FDFB80DC8715}" sibTransId="{E7C24CF7-9B05-4F97-A558-387E52652735}"/>
    <dgm:cxn modelId="{B73D107D-F806-48AF-8613-CDE4DFF66792}" type="presOf" srcId="{2159A89F-5B2C-48A5-8666-455DA963C1E7}" destId="{31B825A1-262E-4AB8-81CE-6639273E12FC}" srcOrd="0" destOrd="0" presId="urn:microsoft.com/office/officeart/2005/8/layout/cycle6"/>
    <dgm:cxn modelId="{0391C388-01AC-4D5B-AD42-13C875AB8C00}" type="presOf" srcId="{257DF72C-9355-4AED-9161-0653CA3B3BE1}" destId="{61BC4835-88C7-4F81-A244-72939DF89D09}" srcOrd="0" destOrd="0" presId="urn:microsoft.com/office/officeart/2005/8/layout/cycle6"/>
    <dgm:cxn modelId="{2B5BDA8F-CE24-42FC-A8D7-8BE4314DB132}" srcId="{257DF72C-9355-4AED-9161-0653CA3B3BE1}" destId="{72545E8C-B7EE-4EC4-B421-111BD590D2D8}" srcOrd="1" destOrd="0" parTransId="{C0FC3206-D159-4ACC-95D6-2871CC8BDD12}" sibTransId="{2159A89F-5B2C-48A5-8666-455DA963C1E7}"/>
    <dgm:cxn modelId="{08692B90-EAFA-4C1F-9934-4EEB863F6101}" type="presOf" srcId="{A138E4BA-3D49-4F08-A116-E40AF2D9FF8A}" destId="{315B131B-E639-4B42-BA26-74B98079D506}" srcOrd="0" destOrd="0" presId="urn:microsoft.com/office/officeart/2005/8/layout/cycle6"/>
    <dgm:cxn modelId="{CB2B9CA5-426E-4FA9-94F5-0D66FEFC3EE6}" type="presOf" srcId="{2F6E126B-F16C-4673-83E3-1FF2683FE702}" destId="{92835133-F7B0-4B9E-8F08-52E968F43BD2}" srcOrd="0" destOrd="0" presId="urn:microsoft.com/office/officeart/2005/8/layout/cycle6"/>
    <dgm:cxn modelId="{132340CC-529C-4A05-A58A-1E7BDCD9FD2C}" type="presOf" srcId="{72545E8C-B7EE-4EC4-B421-111BD590D2D8}" destId="{0F2C615F-D0E9-4B02-8B5E-C0EF042FB9FE}" srcOrd="0" destOrd="0" presId="urn:microsoft.com/office/officeart/2005/8/layout/cycle6"/>
    <dgm:cxn modelId="{6CFCFBEA-BA04-4782-8759-0CCEC87645BD}" type="presOf" srcId="{E533FEC8-9FBA-4ACA-869F-514D012404C0}" destId="{DFFC3C40-648A-4060-A526-AC0A0C481B94}" srcOrd="0" destOrd="0" presId="urn:microsoft.com/office/officeart/2005/8/layout/cycle6"/>
    <dgm:cxn modelId="{0B2AEF66-DD98-48CD-96D1-EFBB71DC2278}" type="presParOf" srcId="{61BC4835-88C7-4F81-A244-72939DF89D09}" destId="{DFFC3C40-648A-4060-A526-AC0A0C481B94}" srcOrd="0" destOrd="0" presId="urn:microsoft.com/office/officeart/2005/8/layout/cycle6"/>
    <dgm:cxn modelId="{17538A5A-1C73-456B-94FA-DC60C1897E6A}" type="presParOf" srcId="{61BC4835-88C7-4F81-A244-72939DF89D09}" destId="{2B5C5552-738F-4A39-9F1B-B3B5CF0F997B}" srcOrd="1" destOrd="0" presId="urn:microsoft.com/office/officeart/2005/8/layout/cycle6"/>
    <dgm:cxn modelId="{22F43622-9F6E-402E-9E3B-882152F9D709}" type="presParOf" srcId="{61BC4835-88C7-4F81-A244-72939DF89D09}" destId="{315B131B-E639-4B42-BA26-74B98079D506}" srcOrd="2" destOrd="0" presId="urn:microsoft.com/office/officeart/2005/8/layout/cycle6"/>
    <dgm:cxn modelId="{ADFC3FF5-A6C8-43EF-A5F6-49E43D88D6A2}" type="presParOf" srcId="{61BC4835-88C7-4F81-A244-72939DF89D09}" destId="{0F2C615F-D0E9-4B02-8B5E-C0EF042FB9FE}" srcOrd="3" destOrd="0" presId="urn:microsoft.com/office/officeart/2005/8/layout/cycle6"/>
    <dgm:cxn modelId="{030CD26C-11B3-4C6B-AF8D-9E0E66DF6A58}" type="presParOf" srcId="{61BC4835-88C7-4F81-A244-72939DF89D09}" destId="{D061E48A-9A1C-4D5C-ADDE-263C89AA724B}" srcOrd="4" destOrd="0" presId="urn:microsoft.com/office/officeart/2005/8/layout/cycle6"/>
    <dgm:cxn modelId="{B6BA9203-C949-4604-B9A8-67CA4F7DC50A}" type="presParOf" srcId="{61BC4835-88C7-4F81-A244-72939DF89D09}" destId="{31B825A1-262E-4AB8-81CE-6639273E12FC}" srcOrd="5" destOrd="0" presId="urn:microsoft.com/office/officeart/2005/8/layout/cycle6"/>
    <dgm:cxn modelId="{8C6BBDC2-D5EB-4816-81FA-EE6744050C58}" type="presParOf" srcId="{61BC4835-88C7-4F81-A244-72939DF89D09}" destId="{92835133-F7B0-4B9E-8F08-52E968F43BD2}" srcOrd="6" destOrd="0" presId="urn:microsoft.com/office/officeart/2005/8/layout/cycle6"/>
    <dgm:cxn modelId="{0F218E9D-1209-4937-861C-72E1AD02453D}" type="presParOf" srcId="{61BC4835-88C7-4F81-A244-72939DF89D09}" destId="{AE01495C-D4A3-4109-848B-F73482A383F2}" srcOrd="7" destOrd="0" presId="urn:microsoft.com/office/officeart/2005/8/layout/cycle6"/>
    <dgm:cxn modelId="{F6E9A995-3FBC-4D50-B5B9-CD33107266F4}" type="presParOf" srcId="{61BC4835-88C7-4F81-A244-72939DF89D09}" destId="{1566CD3B-B6FA-496E-A5F7-88F3D803D185}" srcOrd="8"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EAE12B-5DE3-40EE-9E5A-C9A09515838D}"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3FE39CAD-0457-4734-AB81-78F1A972EB40}">
      <dgm:prSet/>
      <dgm:spPr/>
      <dgm:t>
        <a:bodyPr/>
        <a:lstStyle/>
        <a:p>
          <a:r>
            <a:rPr lang="uk-UA"/>
            <a:t>охорона здоров’я (</a:t>
          </a:r>
          <a:r>
            <a:rPr lang="pl-PL"/>
            <a:t>Calvelli </a:t>
          </a:r>
          <a:r>
            <a:rPr lang="uk-UA"/>
            <a:t>і </a:t>
          </a:r>
          <a:r>
            <a:rPr lang="pl-PL"/>
            <a:t>Ciglio </a:t>
          </a:r>
          <a:r>
            <a:rPr lang="uk-UA"/>
            <a:t>проти Італії [ВП] ; </a:t>
          </a:r>
          <a:r>
            <a:rPr lang="pl-PL"/>
            <a:t>Vo </a:t>
          </a:r>
          <a:r>
            <a:rPr lang="uk-UA"/>
            <a:t>проти Франції [ВП]) ; </a:t>
          </a:r>
          <a:endParaRPr lang="en-US"/>
        </a:p>
      </dgm:t>
    </dgm:pt>
    <dgm:pt modelId="{98B8A02E-1B2D-4AC5-95EB-B0072338AA22}" type="parTrans" cxnId="{ABE4A9EC-6366-4290-A931-F45B144BD852}">
      <dgm:prSet/>
      <dgm:spPr/>
      <dgm:t>
        <a:bodyPr/>
        <a:lstStyle/>
        <a:p>
          <a:endParaRPr lang="en-US"/>
        </a:p>
      </dgm:t>
    </dgm:pt>
    <dgm:pt modelId="{877D15A3-9BE0-4D7B-A22B-11E729B70CFF}" type="sibTrans" cxnId="{ABE4A9EC-6366-4290-A931-F45B144BD852}">
      <dgm:prSet/>
      <dgm:spPr/>
      <dgm:t>
        <a:bodyPr/>
        <a:lstStyle/>
        <a:p>
          <a:endParaRPr lang="en-US"/>
        </a:p>
      </dgm:t>
    </dgm:pt>
    <dgm:pt modelId="{EBB84CB8-ECD8-4118-8607-93F04A815FF1}">
      <dgm:prSet/>
      <dgm:spPr/>
      <dgm:t>
        <a:bodyPr/>
        <a:lstStyle/>
        <a:p>
          <a:r>
            <a:rPr lang="uk-UA" dirty="0"/>
            <a:t>небезпечна діяльність, зокрема, техногенні чи екологічні катастрофи (</a:t>
          </a:r>
          <a:r>
            <a:rPr lang="pl-PL" dirty="0" err="1"/>
            <a:t>Öneryıldız</a:t>
          </a:r>
          <a:r>
            <a:rPr lang="pl-PL" dirty="0"/>
            <a:t> </a:t>
          </a:r>
          <a:r>
            <a:rPr lang="uk-UA" dirty="0"/>
            <a:t>проти Туреччини [ВП] ; </a:t>
          </a:r>
          <a:r>
            <a:rPr lang="pl-PL" dirty="0" err="1"/>
            <a:t>Boudaïeva</a:t>
          </a:r>
          <a:r>
            <a:rPr lang="pl-PL" dirty="0"/>
            <a:t> </a:t>
          </a:r>
          <a:r>
            <a:rPr lang="uk-UA" dirty="0"/>
            <a:t>і Інші проти Росії; </a:t>
          </a:r>
          <a:r>
            <a:rPr lang="pl-PL" dirty="0" err="1"/>
            <a:t>Kolyadenko</a:t>
          </a:r>
          <a:r>
            <a:rPr lang="pl-PL" dirty="0"/>
            <a:t> </a:t>
          </a:r>
          <a:r>
            <a:rPr lang="uk-UA" dirty="0"/>
            <a:t>і Інші проти Росії ; </a:t>
          </a:r>
          <a:r>
            <a:rPr lang="pl-PL" dirty="0" err="1"/>
            <a:t>Brincat</a:t>
          </a:r>
          <a:r>
            <a:rPr lang="pl-PL" dirty="0"/>
            <a:t> </a:t>
          </a:r>
          <a:r>
            <a:rPr lang="uk-UA" dirty="0"/>
            <a:t>і Інші проти Мальти; </a:t>
          </a:r>
          <a:r>
            <a:rPr lang="pl-PL" dirty="0"/>
            <a:t>M. </a:t>
          </a:r>
          <a:r>
            <a:rPr lang="pl-PL" dirty="0" err="1"/>
            <a:t>Özel</a:t>
          </a:r>
          <a:r>
            <a:rPr lang="pl-PL" dirty="0"/>
            <a:t> </a:t>
          </a:r>
          <a:r>
            <a:rPr lang="uk-UA" dirty="0"/>
            <a:t>і Інші проти Туреччини) ; </a:t>
          </a:r>
          <a:endParaRPr lang="en-US" dirty="0"/>
        </a:p>
      </dgm:t>
    </dgm:pt>
    <dgm:pt modelId="{708330A4-8920-40C1-AFAE-8444105F807C}" type="parTrans" cxnId="{68121A10-554A-4034-AD0A-C5FF422E7D42}">
      <dgm:prSet/>
      <dgm:spPr/>
      <dgm:t>
        <a:bodyPr/>
        <a:lstStyle/>
        <a:p>
          <a:endParaRPr lang="en-US"/>
        </a:p>
      </dgm:t>
    </dgm:pt>
    <dgm:pt modelId="{8FBFC19C-06F9-4CC1-8F84-811B351B07F0}" type="sibTrans" cxnId="{68121A10-554A-4034-AD0A-C5FF422E7D42}">
      <dgm:prSet/>
      <dgm:spPr/>
      <dgm:t>
        <a:bodyPr/>
        <a:lstStyle/>
        <a:p>
          <a:endParaRPr lang="en-US"/>
        </a:p>
      </dgm:t>
    </dgm:pt>
    <dgm:pt modelId="{B13B7688-A913-42F3-8697-0C7D942B6603}">
      <dgm:prSet/>
      <dgm:spPr/>
      <dgm:t>
        <a:bodyPr/>
        <a:lstStyle/>
        <a:p>
          <a:r>
            <a:rPr lang="uk-UA"/>
            <a:t>нещасні випадки на борту судна (</a:t>
          </a:r>
          <a:r>
            <a:rPr lang="pl-PL"/>
            <a:t>Leray </a:t>
          </a:r>
          <a:r>
            <a:rPr lang="uk-UA"/>
            <a:t>і Інші проти Франції (</a:t>
          </a:r>
          <a:r>
            <a:rPr lang="pl-PL"/>
            <a:t>déc.)) </a:t>
          </a:r>
          <a:r>
            <a:rPr lang="uk-UA"/>
            <a:t>або у поїзді (</a:t>
          </a:r>
          <a:r>
            <a:rPr lang="pl-PL"/>
            <a:t>Kalender </a:t>
          </a:r>
          <a:r>
            <a:rPr lang="uk-UA"/>
            <a:t>проти Туреччини), на будівництві (</a:t>
          </a:r>
          <a:r>
            <a:rPr lang="pl-PL"/>
            <a:t>Pereira Henriques </a:t>
          </a:r>
          <a:r>
            <a:rPr lang="uk-UA"/>
            <a:t>проти Люксембургу), на ігровому майданчику (</a:t>
          </a:r>
          <a:r>
            <a:rPr lang="pl-PL"/>
            <a:t>Koceski </a:t>
          </a:r>
          <a:r>
            <a:rPr lang="uk-UA"/>
            <a:t>проти Колишньої Югославської Республіки Македонія (</a:t>
          </a:r>
          <a:r>
            <a:rPr lang="pl-PL"/>
            <a:t>déc.), § 26), </a:t>
          </a:r>
          <a:r>
            <a:rPr lang="uk-UA"/>
            <a:t>або ж у шкільному закладі (</a:t>
          </a:r>
          <a:r>
            <a:rPr lang="pl-PL"/>
            <a:t>Ilbeyi Kemaloğlu </a:t>
          </a:r>
          <a:r>
            <a:rPr lang="uk-UA"/>
            <a:t>і </a:t>
          </a:r>
          <a:r>
            <a:rPr lang="pl-PL"/>
            <a:t>Meriye Kemaloğlu </a:t>
          </a:r>
          <a:r>
            <a:rPr lang="uk-UA"/>
            <a:t>проти Туреччини) ; </a:t>
          </a:r>
          <a:endParaRPr lang="en-US"/>
        </a:p>
      </dgm:t>
    </dgm:pt>
    <dgm:pt modelId="{1E88E667-B120-46F3-A1E2-4C98AC6F9CEE}" type="parTrans" cxnId="{DF782F13-9776-4F69-B140-792141073802}">
      <dgm:prSet/>
      <dgm:spPr/>
      <dgm:t>
        <a:bodyPr/>
        <a:lstStyle/>
        <a:p>
          <a:endParaRPr lang="en-US"/>
        </a:p>
      </dgm:t>
    </dgm:pt>
    <dgm:pt modelId="{9EA390A5-3179-4FF5-B395-3A106809A5D9}" type="sibTrans" cxnId="{DF782F13-9776-4F69-B140-792141073802}">
      <dgm:prSet/>
      <dgm:spPr/>
      <dgm:t>
        <a:bodyPr/>
        <a:lstStyle/>
        <a:p>
          <a:endParaRPr lang="en-US"/>
        </a:p>
      </dgm:t>
    </dgm:pt>
    <dgm:pt modelId="{E84DE9AD-47EA-4573-A29A-F40FC556932C}">
      <dgm:prSet/>
      <dgm:spPr/>
      <dgm:t>
        <a:bodyPr/>
        <a:lstStyle/>
        <a:p>
          <a:r>
            <a:rPr lang="uk-UA"/>
            <a:t>безпека дорожнього руху (</a:t>
          </a:r>
          <a:r>
            <a:rPr lang="pl-PL"/>
            <a:t>Rajkowska </a:t>
          </a:r>
          <a:r>
            <a:rPr lang="uk-UA"/>
            <a:t>проти Польщі (</a:t>
          </a:r>
          <a:r>
            <a:rPr lang="pl-PL"/>
            <a:t>déc.) ; Anna Todorova </a:t>
          </a:r>
          <a:r>
            <a:rPr lang="uk-UA"/>
            <a:t>проти Болгарії) ; служби невідкладної допомоги (</a:t>
          </a:r>
          <a:r>
            <a:rPr lang="pl-PL"/>
            <a:t>Furdík </a:t>
          </a:r>
          <a:r>
            <a:rPr lang="uk-UA"/>
            <a:t>проти Словаччини (</a:t>
          </a:r>
          <a:r>
            <a:rPr lang="pl-PL"/>
            <a:t>déc.)), </a:t>
          </a:r>
          <a:r>
            <a:rPr lang="uk-UA"/>
            <a:t>або ж водолазні роботи на великій глибині (</a:t>
          </a:r>
          <a:r>
            <a:rPr lang="pl-PL"/>
            <a:t>Vilnes </a:t>
          </a:r>
          <a:r>
            <a:rPr lang="uk-UA"/>
            <a:t>і Інші проти Норвегії) ; </a:t>
          </a:r>
          <a:endParaRPr lang="en-US"/>
        </a:p>
      </dgm:t>
    </dgm:pt>
    <dgm:pt modelId="{D77D0792-5A8A-4716-A7AE-8AEDA8E304E7}" type="parTrans" cxnId="{E3F56946-6817-420B-9ECC-E853EA13B115}">
      <dgm:prSet/>
      <dgm:spPr/>
      <dgm:t>
        <a:bodyPr/>
        <a:lstStyle/>
        <a:p>
          <a:endParaRPr lang="en-US"/>
        </a:p>
      </dgm:t>
    </dgm:pt>
    <dgm:pt modelId="{3D53822F-33F3-4904-8730-D9C056758D92}" type="sibTrans" cxnId="{E3F56946-6817-420B-9ECC-E853EA13B115}">
      <dgm:prSet/>
      <dgm:spPr/>
      <dgm:t>
        <a:bodyPr/>
        <a:lstStyle/>
        <a:p>
          <a:endParaRPr lang="en-US"/>
        </a:p>
      </dgm:t>
    </dgm:pt>
    <dgm:pt modelId="{94909BA9-CF58-46A3-AC3C-FF044E7BE60B}">
      <dgm:prSet/>
      <dgm:spPr/>
      <dgm:t>
        <a:bodyPr/>
        <a:lstStyle/>
        <a:p>
          <a:r>
            <a:rPr lang="uk-UA"/>
            <a:t>лікування і медична допомога для уразливих осіб, які утримуються у закритих державних закладах (</a:t>
          </a:r>
          <a:r>
            <a:rPr lang="pl-PL"/>
            <a:t>Nencheva </a:t>
          </a:r>
          <a:r>
            <a:rPr lang="uk-UA"/>
            <a:t>і Інші проти Болгарії; </a:t>
          </a:r>
          <a:r>
            <a:rPr lang="pl-PL"/>
            <a:t>Centre de ressources juridiques au nom de Valentin Câmpeanu </a:t>
          </a:r>
          <a:r>
            <a:rPr lang="uk-UA"/>
            <a:t>проти Румунії [ВП]) ; </a:t>
          </a:r>
          <a:endParaRPr lang="en-US"/>
        </a:p>
      </dgm:t>
    </dgm:pt>
    <dgm:pt modelId="{E73EF81B-A973-485D-864B-168FEA0EDEA2}" type="parTrans" cxnId="{5D97A9BA-087C-4B23-9B4C-A397917331B1}">
      <dgm:prSet/>
      <dgm:spPr/>
      <dgm:t>
        <a:bodyPr/>
        <a:lstStyle/>
        <a:p>
          <a:endParaRPr lang="en-US"/>
        </a:p>
      </dgm:t>
    </dgm:pt>
    <dgm:pt modelId="{25EC51F5-9520-4805-977E-6E220A022465}" type="sibTrans" cxnId="{5D97A9BA-087C-4B23-9B4C-A397917331B1}">
      <dgm:prSet/>
      <dgm:spPr/>
      <dgm:t>
        <a:bodyPr/>
        <a:lstStyle/>
        <a:p>
          <a:endParaRPr lang="en-US"/>
        </a:p>
      </dgm:t>
    </dgm:pt>
    <dgm:pt modelId="{959CA450-8B4C-4AA9-AC5A-9425B9C69C7B}">
      <dgm:prSet/>
      <dgm:spPr/>
      <dgm:t>
        <a:bodyPr/>
        <a:lstStyle/>
        <a:p>
          <a:r>
            <a:rPr lang="uk-UA"/>
            <a:t>якщо держава не здійснює належної охорони території, замінованої військовими (</a:t>
          </a:r>
          <a:r>
            <a:rPr lang="pl-PL"/>
            <a:t>Paşa </a:t>
          </a:r>
          <a:r>
            <a:rPr lang="uk-UA"/>
            <a:t>і </a:t>
          </a:r>
          <a:r>
            <a:rPr lang="pl-PL"/>
            <a:t>Erkan Erol </a:t>
          </a:r>
          <a:r>
            <a:rPr lang="uk-UA"/>
            <a:t>проти Туреччини; </a:t>
          </a:r>
          <a:r>
            <a:rPr lang="pl-PL"/>
            <a:t>Albekov </a:t>
          </a:r>
          <a:r>
            <a:rPr lang="uk-UA"/>
            <a:t>і Інші проти Росії), або ж території, на якій проводились обстріли, і залишались боєприпаси, що не вибухнули (</a:t>
          </a:r>
          <a:r>
            <a:rPr lang="pl-PL"/>
            <a:t>Oruk </a:t>
          </a:r>
          <a:r>
            <a:rPr lang="uk-UA"/>
            <a:t>проти Туреччини), або ж якщо держава не вживає негайних дій у випадку зникнення осіб за обставин, що становлять загрозу для життя (</a:t>
          </a:r>
          <a:r>
            <a:rPr lang="pl-PL"/>
            <a:t>Osmanoğlu </a:t>
          </a:r>
          <a:r>
            <a:rPr lang="uk-UA"/>
            <a:t>проти Туреччини; </a:t>
          </a:r>
          <a:r>
            <a:rPr lang="pl-PL"/>
            <a:t>Dodov </a:t>
          </a:r>
          <a:r>
            <a:rPr lang="uk-UA"/>
            <a:t>проти Болгарії)</a:t>
          </a:r>
          <a:endParaRPr lang="en-US"/>
        </a:p>
      </dgm:t>
    </dgm:pt>
    <dgm:pt modelId="{C669286F-3276-4CDE-9C9E-08B001A0FD65}" type="parTrans" cxnId="{D38019CC-BEE1-486C-A7CA-9D287CF6E336}">
      <dgm:prSet/>
      <dgm:spPr/>
      <dgm:t>
        <a:bodyPr/>
        <a:lstStyle/>
        <a:p>
          <a:endParaRPr lang="en-US"/>
        </a:p>
      </dgm:t>
    </dgm:pt>
    <dgm:pt modelId="{6E96AD06-A83B-434B-B9BA-39431D46C4BC}" type="sibTrans" cxnId="{D38019CC-BEE1-486C-A7CA-9D287CF6E336}">
      <dgm:prSet/>
      <dgm:spPr/>
      <dgm:t>
        <a:bodyPr/>
        <a:lstStyle/>
        <a:p>
          <a:endParaRPr lang="en-US"/>
        </a:p>
      </dgm:t>
    </dgm:pt>
    <dgm:pt modelId="{98D7CB37-30EE-4E26-8A06-FCBF3DD91626}" type="pres">
      <dgm:prSet presAssocID="{01EAE12B-5DE3-40EE-9E5A-C9A09515838D}" presName="linear" presStyleCnt="0">
        <dgm:presLayoutVars>
          <dgm:animLvl val="lvl"/>
          <dgm:resizeHandles val="exact"/>
        </dgm:presLayoutVars>
      </dgm:prSet>
      <dgm:spPr/>
    </dgm:pt>
    <dgm:pt modelId="{355C251C-018C-4EDA-B98F-4F1C08304BA2}" type="pres">
      <dgm:prSet presAssocID="{3FE39CAD-0457-4734-AB81-78F1A972EB40}" presName="parentText" presStyleLbl="node1" presStyleIdx="0" presStyleCnt="6">
        <dgm:presLayoutVars>
          <dgm:chMax val="0"/>
          <dgm:bulletEnabled val="1"/>
        </dgm:presLayoutVars>
      </dgm:prSet>
      <dgm:spPr/>
    </dgm:pt>
    <dgm:pt modelId="{EC85A6CD-926A-4DED-A866-845683B5A67A}" type="pres">
      <dgm:prSet presAssocID="{877D15A3-9BE0-4D7B-A22B-11E729B70CFF}" presName="spacer" presStyleCnt="0"/>
      <dgm:spPr/>
    </dgm:pt>
    <dgm:pt modelId="{335D820C-A972-4E23-8DBA-EFF86AC40488}" type="pres">
      <dgm:prSet presAssocID="{EBB84CB8-ECD8-4118-8607-93F04A815FF1}" presName="parentText" presStyleLbl="node1" presStyleIdx="1" presStyleCnt="6">
        <dgm:presLayoutVars>
          <dgm:chMax val="0"/>
          <dgm:bulletEnabled val="1"/>
        </dgm:presLayoutVars>
      </dgm:prSet>
      <dgm:spPr/>
    </dgm:pt>
    <dgm:pt modelId="{26E49140-807B-451E-BE0B-6474FFDFE51F}" type="pres">
      <dgm:prSet presAssocID="{8FBFC19C-06F9-4CC1-8F84-811B351B07F0}" presName="spacer" presStyleCnt="0"/>
      <dgm:spPr/>
    </dgm:pt>
    <dgm:pt modelId="{A788DDCB-60B9-42C5-982B-F21B3991D17B}" type="pres">
      <dgm:prSet presAssocID="{B13B7688-A913-42F3-8697-0C7D942B6603}" presName="parentText" presStyleLbl="node1" presStyleIdx="2" presStyleCnt="6">
        <dgm:presLayoutVars>
          <dgm:chMax val="0"/>
          <dgm:bulletEnabled val="1"/>
        </dgm:presLayoutVars>
      </dgm:prSet>
      <dgm:spPr/>
    </dgm:pt>
    <dgm:pt modelId="{7A0DC22B-7077-48A2-AC36-9912062FBFAD}" type="pres">
      <dgm:prSet presAssocID="{9EA390A5-3179-4FF5-B395-3A106809A5D9}" presName="spacer" presStyleCnt="0"/>
      <dgm:spPr/>
    </dgm:pt>
    <dgm:pt modelId="{0A17923E-9859-4E47-9E0F-925B1543E29C}" type="pres">
      <dgm:prSet presAssocID="{E84DE9AD-47EA-4573-A29A-F40FC556932C}" presName="parentText" presStyleLbl="node1" presStyleIdx="3" presStyleCnt="6">
        <dgm:presLayoutVars>
          <dgm:chMax val="0"/>
          <dgm:bulletEnabled val="1"/>
        </dgm:presLayoutVars>
      </dgm:prSet>
      <dgm:spPr/>
    </dgm:pt>
    <dgm:pt modelId="{A23F9DCC-095E-4769-B88F-AFA0BC25DE6F}" type="pres">
      <dgm:prSet presAssocID="{3D53822F-33F3-4904-8730-D9C056758D92}" presName="spacer" presStyleCnt="0"/>
      <dgm:spPr/>
    </dgm:pt>
    <dgm:pt modelId="{60036C07-D447-4BF5-A4DD-3CD596BAA865}" type="pres">
      <dgm:prSet presAssocID="{94909BA9-CF58-46A3-AC3C-FF044E7BE60B}" presName="parentText" presStyleLbl="node1" presStyleIdx="4" presStyleCnt="6">
        <dgm:presLayoutVars>
          <dgm:chMax val="0"/>
          <dgm:bulletEnabled val="1"/>
        </dgm:presLayoutVars>
      </dgm:prSet>
      <dgm:spPr/>
    </dgm:pt>
    <dgm:pt modelId="{96A30D6B-5457-4942-8AF2-F7A9D659DF12}" type="pres">
      <dgm:prSet presAssocID="{25EC51F5-9520-4805-977E-6E220A022465}" presName="spacer" presStyleCnt="0"/>
      <dgm:spPr/>
    </dgm:pt>
    <dgm:pt modelId="{BF66938C-B7EC-4116-8047-D908634EC4F6}" type="pres">
      <dgm:prSet presAssocID="{959CA450-8B4C-4AA9-AC5A-9425B9C69C7B}" presName="parentText" presStyleLbl="node1" presStyleIdx="5" presStyleCnt="6">
        <dgm:presLayoutVars>
          <dgm:chMax val="0"/>
          <dgm:bulletEnabled val="1"/>
        </dgm:presLayoutVars>
      </dgm:prSet>
      <dgm:spPr/>
    </dgm:pt>
  </dgm:ptLst>
  <dgm:cxnLst>
    <dgm:cxn modelId="{4FE4EC0D-D47F-47D0-9AC9-9382058726FC}" type="presOf" srcId="{01EAE12B-5DE3-40EE-9E5A-C9A09515838D}" destId="{98D7CB37-30EE-4E26-8A06-FCBF3DD91626}" srcOrd="0" destOrd="0" presId="urn:microsoft.com/office/officeart/2005/8/layout/vList2"/>
    <dgm:cxn modelId="{68121A10-554A-4034-AD0A-C5FF422E7D42}" srcId="{01EAE12B-5DE3-40EE-9E5A-C9A09515838D}" destId="{EBB84CB8-ECD8-4118-8607-93F04A815FF1}" srcOrd="1" destOrd="0" parTransId="{708330A4-8920-40C1-AFAE-8444105F807C}" sibTransId="{8FBFC19C-06F9-4CC1-8F84-811B351B07F0}"/>
    <dgm:cxn modelId="{DF782F13-9776-4F69-B140-792141073802}" srcId="{01EAE12B-5DE3-40EE-9E5A-C9A09515838D}" destId="{B13B7688-A913-42F3-8697-0C7D942B6603}" srcOrd="2" destOrd="0" parTransId="{1E88E667-B120-46F3-A1E2-4C98AC6F9CEE}" sibTransId="{9EA390A5-3179-4FF5-B395-3A106809A5D9}"/>
    <dgm:cxn modelId="{E3EF3439-F11D-4DD8-A34B-9FA2C4196870}" type="presOf" srcId="{959CA450-8B4C-4AA9-AC5A-9425B9C69C7B}" destId="{BF66938C-B7EC-4116-8047-D908634EC4F6}" srcOrd="0" destOrd="0" presId="urn:microsoft.com/office/officeart/2005/8/layout/vList2"/>
    <dgm:cxn modelId="{9E18933C-B702-4354-802E-5BE4DCA07CBF}" type="presOf" srcId="{B13B7688-A913-42F3-8697-0C7D942B6603}" destId="{A788DDCB-60B9-42C5-982B-F21B3991D17B}" srcOrd="0" destOrd="0" presId="urn:microsoft.com/office/officeart/2005/8/layout/vList2"/>
    <dgm:cxn modelId="{E3F56946-6817-420B-9ECC-E853EA13B115}" srcId="{01EAE12B-5DE3-40EE-9E5A-C9A09515838D}" destId="{E84DE9AD-47EA-4573-A29A-F40FC556932C}" srcOrd="3" destOrd="0" parTransId="{D77D0792-5A8A-4716-A7AE-8AEDA8E304E7}" sibTransId="{3D53822F-33F3-4904-8730-D9C056758D92}"/>
    <dgm:cxn modelId="{F35CEB6C-4460-4CEB-B953-506B338C2F98}" type="presOf" srcId="{E84DE9AD-47EA-4573-A29A-F40FC556932C}" destId="{0A17923E-9859-4E47-9E0F-925B1543E29C}" srcOrd="0" destOrd="0" presId="urn:microsoft.com/office/officeart/2005/8/layout/vList2"/>
    <dgm:cxn modelId="{3EB79881-F757-4282-A2B6-9B1E7021E3C3}" type="presOf" srcId="{EBB84CB8-ECD8-4118-8607-93F04A815FF1}" destId="{335D820C-A972-4E23-8DBA-EFF86AC40488}" srcOrd="0" destOrd="0" presId="urn:microsoft.com/office/officeart/2005/8/layout/vList2"/>
    <dgm:cxn modelId="{BC3344AB-2E75-4AFB-B2DF-A31CDB12D9DF}" type="presOf" srcId="{94909BA9-CF58-46A3-AC3C-FF044E7BE60B}" destId="{60036C07-D447-4BF5-A4DD-3CD596BAA865}" srcOrd="0" destOrd="0" presId="urn:microsoft.com/office/officeart/2005/8/layout/vList2"/>
    <dgm:cxn modelId="{5D97A9BA-087C-4B23-9B4C-A397917331B1}" srcId="{01EAE12B-5DE3-40EE-9E5A-C9A09515838D}" destId="{94909BA9-CF58-46A3-AC3C-FF044E7BE60B}" srcOrd="4" destOrd="0" parTransId="{E73EF81B-A973-485D-864B-168FEA0EDEA2}" sibTransId="{25EC51F5-9520-4805-977E-6E220A022465}"/>
    <dgm:cxn modelId="{38EB14C3-7514-4414-815D-B30C31CB0F0B}" type="presOf" srcId="{3FE39CAD-0457-4734-AB81-78F1A972EB40}" destId="{355C251C-018C-4EDA-B98F-4F1C08304BA2}" srcOrd="0" destOrd="0" presId="urn:microsoft.com/office/officeart/2005/8/layout/vList2"/>
    <dgm:cxn modelId="{D38019CC-BEE1-486C-A7CA-9D287CF6E336}" srcId="{01EAE12B-5DE3-40EE-9E5A-C9A09515838D}" destId="{959CA450-8B4C-4AA9-AC5A-9425B9C69C7B}" srcOrd="5" destOrd="0" parTransId="{C669286F-3276-4CDE-9C9E-08B001A0FD65}" sibTransId="{6E96AD06-A83B-434B-B9BA-39431D46C4BC}"/>
    <dgm:cxn modelId="{ABE4A9EC-6366-4290-A931-F45B144BD852}" srcId="{01EAE12B-5DE3-40EE-9E5A-C9A09515838D}" destId="{3FE39CAD-0457-4734-AB81-78F1A972EB40}" srcOrd="0" destOrd="0" parTransId="{98B8A02E-1B2D-4AC5-95EB-B0072338AA22}" sibTransId="{877D15A3-9BE0-4D7B-A22B-11E729B70CFF}"/>
    <dgm:cxn modelId="{A4F370A5-9384-40EC-BEDF-BC7C07E5993E}" type="presParOf" srcId="{98D7CB37-30EE-4E26-8A06-FCBF3DD91626}" destId="{355C251C-018C-4EDA-B98F-4F1C08304BA2}" srcOrd="0" destOrd="0" presId="urn:microsoft.com/office/officeart/2005/8/layout/vList2"/>
    <dgm:cxn modelId="{09610BF3-A97F-44C1-A3CB-51B73A73D316}" type="presParOf" srcId="{98D7CB37-30EE-4E26-8A06-FCBF3DD91626}" destId="{EC85A6CD-926A-4DED-A866-845683B5A67A}" srcOrd="1" destOrd="0" presId="urn:microsoft.com/office/officeart/2005/8/layout/vList2"/>
    <dgm:cxn modelId="{48DD7EB7-1773-47E1-AC2F-49ECB331E555}" type="presParOf" srcId="{98D7CB37-30EE-4E26-8A06-FCBF3DD91626}" destId="{335D820C-A972-4E23-8DBA-EFF86AC40488}" srcOrd="2" destOrd="0" presId="urn:microsoft.com/office/officeart/2005/8/layout/vList2"/>
    <dgm:cxn modelId="{CF2ED687-8D7D-4241-9AB1-7946629C9C7C}" type="presParOf" srcId="{98D7CB37-30EE-4E26-8A06-FCBF3DD91626}" destId="{26E49140-807B-451E-BE0B-6474FFDFE51F}" srcOrd="3" destOrd="0" presId="urn:microsoft.com/office/officeart/2005/8/layout/vList2"/>
    <dgm:cxn modelId="{C67748AB-6D9C-4D63-B790-A3F19AA2548A}" type="presParOf" srcId="{98D7CB37-30EE-4E26-8A06-FCBF3DD91626}" destId="{A788DDCB-60B9-42C5-982B-F21B3991D17B}" srcOrd="4" destOrd="0" presId="urn:microsoft.com/office/officeart/2005/8/layout/vList2"/>
    <dgm:cxn modelId="{71459641-12FB-4E64-ADB5-7F26A6B87ADD}" type="presParOf" srcId="{98D7CB37-30EE-4E26-8A06-FCBF3DD91626}" destId="{7A0DC22B-7077-48A2-AC36-9912062FBFAD}" srcOrd="5" destOrd="0" presId="urn:microsoft.com/office/officeart/2005/8/layout/vList2"/>
    <dgm:cxn modelId="{62B3C822-2C53-4704-A784-1556E498806A}" type="presParOf" srcId="{98D7CB37-30EE-4E26-8A06-FCBF3DD91626}" destId="{0A17923E-9859-4E47-9E0F-925B1543E29C}" srcOrd="6" destOrd="0" presId="urn:microsoft.com/office/officeart/2005/8/layout/vList2"/>
    <dgm:cxn modelId="{AA4145CD-A1D4-4232-9E56-28AC4650BD0C}" type="presParOf" srcId="{98D7CB37-30EE-4E26-8A06-FCBF3DD91626}" destId="{A23F9DCC-095E-4769-B88F-AFA0BC25DE6F}" srcOrd="7" destOrd="0" presId="urn:microsoft.com/office/officeart/2005/8/layout/vList2"/>
    <dgm:cxn modelId="{4A170BFA-FB83-494B-9E2C-D3FE9DAEA092}" type="presParOf" srcId="{98D7CB37-30EE-4E26-8A06-FCBF3DD91626}" destId="{60036C07-D447-4BF5-A4DD-3CD596BAA865}" srcOrd="8" destOrd="0" presId="urn:microsoft.com/office/officeart/2005/8/layout/vList2"/>
    <dgm:cxn modelId="{61AE51D5-7BD2-4EB1-B843-B9440A343608}" type="presParOf" srcId="{98D7CB37-30EE-4E26-8A06-FCBF3DD91626}" destId="{96A30D6B-5457-4942-8AF2-F7A9D659DF12}" srcOrd="9" destOrd="0" presId="urn:microsoft.com/office/officeart/2005/8/layout/vList2"/>
    <dgm:cxn modelId="{991F649E-7164-4041-85B8-18570329DB43}" type="presParOf" srcId="{98D7CB37-30EE-4E26-8A06-FCBF3DD91626}" destId="{BF66938C-B7EC-4116-8047-D908634EC4F6}"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2B3626C-AFF2-4E41-B89F-66B97F3BEC3F}" type="doc">
      <dgm:prSet loTypeId="urn:microsoft.com/office/officeart/2005/8/layout/process1" loCatId="process" qsTypeId="urn:microsoft.com/office/officeart/2005/8/quickstyle/simple1" qsCatId="simple" csTypeId="urn:microsoft.com/office/officeart/2005/8/colors/colorful1" csCatId="colorful"/>
      <dgm:spPr/>
      <dgm:t>
        <a:bodyPr/>
        <a:lstStyle/>
        <a:p>
          <a:endParaRPr lang="en-US"/>
        </a:p>
      </dgm:t>
    </dgm:pt>
    <dgm:pt modelId="{7D266137-6F10-4555-992F-3E024AE9F54A}">
      <dgm:prSet/>
      <dgm:spPr/>
      <dgm:t>
        <a:bodyPr/>
        <a:lstStyle/>
        <a:p>
          <a:r>
            <a:rPr lang="ru-RU"/>
            <a:t>ЄСПЛ можна вважати, поставив крапку в дискусії щодо права на життя ембріона людини. </a:t>
          </a:r>
          <a:endParaRPr lang="en-US"/>
        </a:p>
      </dgm:t>
    </dgm:pt>
    <dgm:pt modelId="{3BBF0143-1211-469F-A400-54A91724188A}" type="parTrans" cxnId="{8E9FF367-B3E9-4D17-BFCF-013B4D4F5433}">
      <dgm:prSet/>
      <dgm:spPr/>
      <dgm:t>
        <a:bodyPr/>
        <a:lstStyle/>
        <a:p>
          <a:endParaRPr lang="en-US"/>
        </a:p>
      </dgm:t>
    </dgm:pt>
    <dgm:pt modelId="{1E232C79-C0C1-495B-BD7D-BCF74E9C43EC}" type="sibTrans" cxnId="{8E9FF367-B3E9-4D17-BFCF-013B4D4F5433}">
      <dgm:prSet/>
      <dgm:spPr/>
      <dgm:t>
        <a:bodyPr/>
        <a:lstStyle/>
        <a:p>
          <a:endParaRPr lang="en-US"/>
        </a:p>
      </dgm:t>
    </dgm:pt>
    <dgm:pt modelId="{BD428732-EA6F-4268-ADEA-8B2DDB33B00D}">
      <dgm:prSet custT="1"/>
      <dgm:spPr/>
      <dgm:t>
        <a:bodyPr/>
        <a:lstStyle/>
        <a:p>
          <a:r>
            <a:rPr lang="ru-RU" sz="1600" dirty="0"/>
            <a:t>Так суд, </a:t>
          </a:r>
          <a:r>
            <a:rPr lang="ru-RU" sz="1600" dirty="0" err="1"/>
            <a:t>враховуючи</a:t>
          </a:r>
          <a:r>
            <a:rPr lang="ru-RU" sz="1600" dirty="0"/>
            <a:t> </a:t>
          </a:r>
          <a:r>
            <a:rPr lang="ru-RU" sz="1600" dirty="0" err="1"/>
            <a:t>доктринальну</a:t>
          </a:r>
          <a:r>
            <a:rPr lang="ru-RU" sz="1600" dirty="0"/>
            <a:t> </a:t>
          </a:r>
          <a:r>
            <a:rPr lang="ru-RU" sz="1600" dirty="0" err="1"/>
            <a:t>невизначеність</a:t>
          </a:r>
          <a:r>
            <a:rPr lang="ru-RU" sz="1600" dirty="0"/>
            <a:t> в </a:t>
          </a:r>
          <a:r>
            <a:rPr lang="ru-RU" sz="1600" dirty="0" err="1"/>
            <a:t>європейських</a:t>
          </a:r>
          <a:r>
            <a:rPr lang="ru-RU" sz="1600" dirty="0"/>
            <a:t> державах </a:t>
          </a:r>
          <a:r>
            <a:rPr lang="ru-RU" sz="1600" dirty="0" err="1"/>
            <a:t>щодо</a:t>
          </a:r>
          <a:r>
            <a:rPr lang="ru-RU" sz="1600" dirty="0"/>
            <a:t> початку </a:t>
          </a:r>
          <a:r>
            <a:rPr lang="ru-RU" sz="1600" dirty="0" err="1"/>
            <a:t>життя</a:t>
          </a:r>
          <a:r>
            <a:rPr lang="ru-RU" sz="1600" dirty="0"/>
            <a:t> </a:t>
          </a:r>
          <a:r>
            <a:rPr lang="ru-RU" sz="1600" dirty="0" err="1"/>
            <a:t>людини</a:t>
          </a:r>
          <a:r>
            <a:rPr lang="ru-RU" sz="1600" dirty="0"/>
            <a:t>, </a:t>
          </a:r>
          <a:r>
            <a:rPr lang="ru-RU" sz="2000" b="1" dirty="0" err="1">
              <a:solidFill>
                <a:schemeClr val="accent1">
                  <a:lumMod val="75000"/>
                </a:schemeClr>
              </a:solidFill>
            </a:rPr>
            <a:t>віддав</a:t>
          </a:r>
          <a:r>
            <a:rPr lang="ru-RU" sz="2000" b="1" dirty="0">
              <a:solidFill>
                <a:schemeClr val="accent1">
                  <a:lumMod val="75000"/>
                </a:schemeClr>
              </a:solidFill>
            </a:rPr>
            <a:t> </a:t>
          </a:r>
          <a:r>
            <a:rPr lang="ru-RU" sz="2000" b="1" dirty="0" err="1">
              <a:solidFill>
                <a:schemeClr val="accent1">
                  <a:lumMod val="75000"/>
                </a:schemeClr>
              </a:solidFill>
            </a:rPr>
            <a:t>це</a:t>
          </a:r>
          <a:r>
            <a:rPr lang="ru-RU" sz="2000" b="1" dirty="0">
              <a:solidFill>
                <a:schemeClr val="accent1">
                  <a:lumMod val="75000"/>
                </a:schemeClr>
              </a:solidFill>
            </a:rPr>
            <a:t> </a:t>
          </a:r>
          <a:r>
            <a:rPr lang="ru-RU" sz="2000" b="1" dirty="0" err="1">
              <a:solidFill>
                <a:schemeClr val="accent1">
                  <a:lumMod val="75000"/>
                </a:schemeClr>
              </a:solidFill>
            </a:rPr>
            <a:t>питання</a:t>
          </a:r>
          <a:r>
            <a:rPr lang="ru-RU" sz="2000" b="1" dirty="0">
              <a:solidFill>
                <a:schemeClr val="accent1">
                  <a:lumMod val="75000"/>
                </a:schemeClr>
              </a:solidFill>
            </a:rPr>
            <a:t> на </a:t>
          </a:r>
          <a:r>
            <a:rPr lang="ru-RU" sz="2000" b="1" dirty="0" err="1">
              <a:solidFill>
                <a:schemeClr val="accent1">
                  <a:lumMod val="75000"/>
                </a:schemeClr>
              </a:solidFill>
            </a:rPr>
            <a:t>відкуп</a:t>
          </a:r>
          <a:r>
            <a:rPr lang="ru-RU" sz="2000" b="1" dirty="0">
              <a:solidFill>
                <a:schemeClr val="accent1">
                  <a:lumMod val="75000"/>
                </a:schemeClr>
              </a:solidFill>
            </a:rPr>
            <a:t> </a:t>
          </a:r>
          <a:r>
            <a:rPr lang="ru-RU" sz="2000" b="1" dirty="0" err="1">
              <a:solidFill>
                <a:schemeClr val="accent1">
                  <a:lumMod val="75000"/>
                </a:schemeClr>
              </a:solidFill>
            </a:rPr>
            <a:t>національним</a:t>
          </a:r>
          <a:r>
            <a:rPr lang="ru-RU" sz="2000" b="1" dirty="0">
              <a:solidFill>
                <a:schemeClr val="accent1">
                  <a:lumMod val="75000"/>
                </a:schemeClr>
              </a:solidFill>
            </a:rPr>
            <a:t> </a:t>
          </a:r>
          <a:r>
            <a:rPr lang="ru-RU" sz="2000" b="1" dirty="0" err="1">
              <a:solidFill>
                <a:schemeClr val="accent1">
                  <a:lumMod val="75000"/>
                </a:schemeClr>
              </a:solidFill>
            </a:rPr>
            <a:t>законодавствам</a:t>
          </a:r>
          <a:r>
            <a:rPr lang="ru-RU" sz="2000" b="1" dirty="0">
              <a:solidFill>
                <a:schemeClr val="accent1">
                  <a:lumMod val="75000"/>
                </a:schemeClr>
              </a:solidFill>
            </a:rPr>
            <a:t> держав. </a:t>
          </a:r>
          <a:endParaRPr lang="en-US" sz="1600" b="1" dirty="0">
            <a:solidFill>
              <a:schemeClr val="accent1">
                <a:lumMod val="75000"/>
              </a:schemeClr>
            </a:solidFill>
          </a:endParaRPr>
        </a:p>
      </dgm:t>
    </dgm:pt>
    <dgm:pt modelId="{C7CF152F-CA0F-456F-92D4-B1BAE921F3D1}" type="parTrans" cxnId="{3E002DFC-7E3E-49E1-932D-5E0B6C6BC9F0}">
      <dgm:prSet/>
      <dgm:spPr/>
      <dgm:t>
        <a:bodyPr/>
        <a:lstStyle/>
        <a:p>
          <a:endParaRPr lang="en-US"/>
        </a:p>
      </dgm:t>
    </dgm:pt>
    <dgm:pt modelId="{0E4BCA79-7A03-4687-A384-2971A3C57425}" type="sibTrans" cxnId="{3E002DFC-7E3E-49E1-932D-5E0B6C6BC9F0}">
      <dgm:prSet/>
      <dgm:spPr/>
      <dgm:t>
        <a:bodyPr/>
        <a:lstStyle/>
        <a:p>
          <a:endParaRPr lang="en-US"/>
        </a:p>
      </dgm:t>
    </dgm:pt>
    <dgm:pt modelId="{8C697AB3-FE8A-40BD-AA12-663792B9EDF5}">
      <dgm:prSet/>
      <dgm:spPr/>
      <dgm:t>
        <a:bodyPr/>
        <a:lstStyle/>
        <a:p>
          <a:r>
            <a:rPr lang="ru-RU"/>
            <a:t>А щодо права на життя ембріона людини, прийшов до висновку, що потенціал і здатність ембріона людини стати людиною потребують його захисту в ім’я людської гідності, однак це не вимагає розглядати його як людину, якій належить право на життя в розумінні статті 2 Конвенції. За існуючого стану справ, на думку ЄСПЛ, небажано та і неможливо вирішити абстрактно питання про те, чи можна вважати ненароджену дитину людиною в контексті статті 2 Конвенції.</a:t>
          </a:r>
          <a:endParaRPr lang="en-US"/>
        </a:p>
      </dgm:t>
    </dgm:pt>
    <dgm:pt modelId="{03C70726-C0EA-4B6A-B881-9401B612A08D}" type="parTrans" cxnId="{7E5342FA-23DB-4048-A4E6-81C586A76D7F}">
      <dgm:prSet/>
      <dgm:spPr/>
      <dgm:t>
        <a:bodyPr/>
        <a:lstStyle/>
        <a:p>
          <a:endParaRPr lang="en-US"/>
        </a:p>
      </dgm:t>
    </dgm:pt>
    <dgm:pt modelId="{0718FD9A-9E48-4551-9715-FCA3C439EE65}" type="sibTrans" cxnId="{7E5342FA-23DB-4048-A4E6-81C586A76D7F}">
      <dgm:prSet/>
      <dgm:spPr/>
      <dgm:t>
        <a:bodyPr/>
        <a:lstStyle/>
        <a:p>
          <a:endParaRPr lang="en-US"/>
        </a:p>
      </dgm:t>
    </dgm:pt>
    <dgm:pt modelId="{25D0590A-1714-4688-8A61-B2DFEC56AD9A}" type="pres">
      <dgm:prSet presAssocID="{E2B3626C-AFF2-4E41-B89F-66B97F3BEC3F}" presName="Name0" presStyleCnt="0">
        <dgm:presLayoutVars>
          <dgm:dir/>
          <dgm:resizeHandles val="exact"/>
        </dgm:presLayoutVars>
      </dgm:prSet>
      <dgm:spPr/>
    </dgm:pt>
    <dgm:pt modelId="{9DB02DB5-0168-4E8E-BDE9-16570732DC66}" type="pres">
      <dgm:prSet presAssocID="{7D266137-6F10-4555-992F-3E024AE9F54A}" presName="node" presStyleLbl="node1" presStyleIdx="0" presStyleCnt="3">
        <dgm:presLayoutVars>
          <dgm:bulletEnabled val="1"/>
        </dgm:presLayoutVars>
      </dgm:prSet>
      <dgm:spPr/>
    </dgm:pt>
    <dgm:pt modelId="{741B9D64-90B2-4A82-955D-6AEA7D02B3CD}" type="pres">
      <dgm:prSet presAssocID="{1E232C79-C0C1-495B-BD7D-BCF74E9C43EC}" presName="sibTrans" presStyleLbl="sibTrans2D1" presStyleIdx="0" presStyleCnt="2"/>
      <dgm:spPr/>
    </dgm:pt>
    <dgm:pt modelId="{F09F91E3-4F41-42FF-8BA5-C94ABDE8D22C}" type="pres">
      <dgm:prSet presAssocID="{1E232C79-C0C1-495B-BD7D-BCF74E9C43EC}" presName="connectorText" presStyleLbl="sibTrans2D1" presStyleIdx="0" presStyleCnt="2"/>
      <dgm:spPr/>
    </dgm:pt>
    <dgm:pt modelId="{7F7F0FCD-E3C5-4C27-BF32-34C49364C9BF}" type="pres">
      <dgm:prSet presAssocID="{BD428732-EA6F-4268-ADEA-8B2DDB33B00D}" presName="node" presStyleLbl="node1" presStyleIdx="1" presStyleCnt="3">
        <dgm:presLayoutVars>
          <dgm:bulletEnabled val="1"/>
        </dgm:presLayoutVars>
      </dgm:prSet>
      <dgm:spPr/>
    </dgm:pt>
    <dgm:pt modelId="{CE511BDE-A68A-40C5-9ADE-8364471FEBC1}" type="pres">
      <dgm:prSet presAssocID="{0E4BCA79-7A03-4687-A384-2971A3C57425}" presName="sibTrans" presStyleLbl="sibTrans2D1" presStyleIdx="1" presStyleCnt="2"/>
      <dgm:spPr/>
    </dgm:pt>
    <dgm:pt modelId="{AE32A023-586D-4133-9DF9-B3B6FB7E0313}" type="pres">
      <dgm:prSet presAssocID="{0E4BCA79-7A03-4687-A384-2971A3C57425}" presName="connectorText" presStyleLbl="sibTrans2D1" presStyleIdx="1" presStyleCnt="2"/>
      <dgm:spPr/>
    </dgm:pt>
    <dgm:pt modelId="{01686BAA-0441-4B7C-BC59-38E97C4844CF}" type="pres">
      <dgm:prSet presAssocID="{8C697AB3-FE8A-40BD-AA12-663792B9EDF5}" presName="node" presStyleLbl="node1" presStyleIdx="2" presStyleCnt="3">
        <dgm:presLayoutVars>
          <dgm:bulletEnabled val="1"/>
        </dgm:presLayoutVars>
      </dgm:prSet>
      <dgm:spPr/>
    </dgm:pt>
  </dgm:ptLst>
  <dgm:cxnLst>
    <dgm:cxn modelId="{6D33DA00-08FF-43A5-9302-CBFAFF8A5C5C}" type="presOf" srcId="{8C697AB3-FE8A-40BD-AA12-663792B9EDF5}" destId="{01686BAA-0441-4B7C-BC59-38E97C4844CF}" srcOrd="0" destOrd="0" presId="urn:microsoft.com/office/officeart/2005/8/layout/process1"/>
    <dgm:cxn modelId="{C48F6908-A53E-44C9-AE80-AE940D861115}" type="presOf" srcId="{0E4BCA79-7A03-4687-A384-2971A3C57425}" destId="{CE511BDE-A68A-40C5-9ADE-8364471FEBC1}" srcOrd="0" destOrd="0" presId="urn:microsoft.com/office/officeart/2005/8/layout/process1"/>
    <dgm:cxn modelId="{C95E9B0C-DE7A-4343-ABAE-36074DA7EF2A}" type="presOf" srcId="{E2B3626C-AFF2-4E41-B89F-66B97F3BEC3F}" destId="{25D0590A-1714-4688-8A61-B2DFEC56AD9A}" srcOrd="0" destOrd="0" presId="urn:microsoft.com/office/officeart/2005/8/layout/process1"/>
    <dgm:cxn modelId="{8E9FF367-B3E9-4D17-BFCF-013B4D4F5433}" srcId="{E2B3626C-AFF2-4E41-B89F-66B97F3BEC3F}" destId="{7D266137-6F10-4555-992F-3E024AE9F54A}" srcOrd="0" destOrd="0" parTransId="{3BBF0143-1211-469F-A400-54A91724188A}" sibTransId="{1E232C79-C0C1-495B-BD7D-BCF74E9C43EC}"/>
    <dgm:cxn modelId="{34F9F36F-779D-43EF-98BD-AE22EAFC4252}" type="presOf" srcId="{7D266137-6F10-4555-992F-3E024AE9F54A}" destId="{9DB02DB5-0168-4E8E-BDE9-16570732DC66}" srcOrd="0" destOrd="0" presId="urn:microsoft.com/office/officeart/2005/8/layout/process1"/>
    <dgm:cxn modelId="{B8595051-685F-49E3-B45F-DF9282DFFE18}" type="presOf" srcId="{1E232C79-C0C1-495B-BD7D-BCF74E9C43EC}" destId="{F09F91E3-4F41-42FF-8BA5-C94ABDE8D22C}" srcOrd="1" destOrd="0" presId="urn:microsoft.com/office/officeart/2005/8/layout/process1"/>
    <dgm:cxn modelId="{4E0B6957-4322-413C-88F6-3B4FA99C5CA0}" type="presOf" srcId="{0E4BCA79-7A03-4687-A384-2971A3C57425}" destId="{AE32A023-586D-4133-9DF9-B3B6FB7E0313}" srcOrd="1" destOrd="0" presId="urn:microsoft.com/office/officeart/2005/8/layout/process1"/>
    <dgm:cxn modelId="{A634E696-6277-4DC6-8105-B1A23D0AD7BC}" type="presOf" srcId="{1E232C79-C0C1-495B-BD7D-BCF74E9C43EC}" destId="{741B9D64-90B2-4A82-955D-6AEA7D02B3CD}" srcOrd="0" destOrd="0" presId="urn:microsoft.com/office/officeart/2005/8/layout/process1"/>
    <dgm:cxn modelId="{0CAC0C98-E003-4FA6-B6E3-7B27A09F6515}" type="presOf" srcId="{BD428732-EA6F-4268-ADEA-8B2DDB33B00D}" destId="{7F7F0FCD-E3C5-4C27-BF32-34C49364C9BF}" srcOrd="0" destOrd="0" presId="urn:microsoft.com/office/officeart/2005/8/layout/process1"/>
    <dgm:cxn modelId="{7E5342FA-23DB-4048-A4E6-81C586A76D7F}" srcId="{E2B3626C-AFF2-4E41-B89F-66B97F3BEC3F}" destId="{8C697AB3-FE8A-40BD-AA12-663792B9EDF5}" srcOrd="2" destOrd="0" parTransId="{03C70726-C0EA-4B6A-B881-9401B612A08D}" sibTransId="{0718FD9A-9E48-4551-9715-FCA3C439EE65}"/>
    <dgm:cxn modelId="{3E002DFC-7E3E-49E1-932D-5E0B6C6BC9F0}" srcId="{E2B3626C-AFF2-4E41-B89F-66B97F3BEC3F}" destId="{BD428732-EA6F-4268-ADEA-8B2DDB33B00D}" srcOrd="1" destOrd="0" parTransId="{C7CF152F-CA0F-456F-92D4-B1BAE921F3D1}" sibTransId="{0E4BCA79-7A03-4687-A384-2971A3C57425}"/>
    <dgm:cxn modelId="{3D11254C-1C13-4B18-B735-AF19BD698C2B}" type="presParOf" srcId="{25D0590A-1714-4688-8A61-B2DFEC56AD9A}" destId="{9DB02DB5-0168-4E8E-BDE9-16570732DC66}" srcOrd="0" destOrd="0" presId="urn:microsoft.com/office/officeart/2005/8/layout/process1"/>
    <dgm:cxn modelId="{A119A49C-10EF-4C8A-9B37-1073AA82A3D9}" type="presParOf" srcId="{25D0590A-1714-4688-8A61-B2DFEC56AD9A}" destId="{741B9D64-90B2-4A82-955D-6AEA7D02B3CD}" srcOrd="1" destOrd="0" presId="urn:microsoft.com/office/officeart/2005/8/layout/process1"/>
    <dgm:cxn modelId="{4835D4A4-19E1-4B44-860B-A0CE5BD967B3}" type="presParOf" srcId="{741B9D64-90B2-4A82-955D-6AEA7D02B3CD}" destId="{F09F91E3-4F41-42FF-8BA5-C94ABDE8D22C}" srcOrd="0" destOrd="0" presId="urn:microsoft.com/office/officeart/2005/8/layout/process1"/>
    <dgm:cxn modelId="{0AECA296-74FB-428F-9CAE-50471D04FE0F}" type="presParOf" srcId="{25D0590A-1714-4688-8A61-B2DFEC56AD9A}" destId="{7F7F0FCD-E3C5-4C27-BF32-34C49364C9BF}" srcOrd="2" destOrd="0" presId="urn:microsoft.com/office/officeart/2005/8/layout/process1"/>
    <dgm:cxn modelId="{FBC47ECC-CE9B-49F7-91BC-0B0801A6CE51}" type="presParOf" srcId="{25D0590A-1714-4688-8A61-B2DFEC56AD9A}" destId="{CE511BDE-A68A-40C5-9ADE-8364471FEBC1}" srcOrd="3" destOrd="0" presId="urn:microsoft.com/office/officeart/2005/8/layout/process1"/>
    <dgm:cxn modelId="{6DCECB6A-BD83-4A01-8302-42B124EA1DC0}" type="presParOf" srcId="{CE511BDE-A68A-40C5-9ADE-8364471FEBC1}" destId="{AE32A023-586D-4133-9DF9-B3B6FB7E0313}" srcOrd="0" destOrd="0" presId="urn:microsoft.com/office/officeart/2005/8/layout/process1"/>
    <dgm:cxn modelId="{7CCC6069-0323-4553-A909-6E53D22A088E}" type="presParOf" srcId="{25D0590A-1714-4688-8A61-B2DFEC56AD9A}" destId="{01686BAA-0441-4B7C-BC59-38E97C4844C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99CAED4-47CF-46BA-8781-4C1B72858E64}" type="doc">
      <dgm:prSet loTypeId="urn:microsoft.com/office/officeart/2009/3/layout/HorizontalOrganizationChart" loCatId="hierarchy" qsTypeId="urn:microsoft.com/office/officeart/2005/8/quickstyle/simple1" qsCatId="simple" csTypeId="urn:microsoft.com/office/officeart/2005/8/colors/accent6_1" csCatId="accent6"/>
      <dgm:spPr/>
      <dgm:t>
        <a:bodyPr/>
        <a:lstStyle/>
        <a:p>
          <a:endParaRPr lang="en-US"/>
        </a:p>
      </dgm:t>
    </dgm:pt>
    <dgm:pt modelId="{2D87E620-B440-4B54-B8DF-8DC834EE19E7}">
      <dgm:prSet/>
      <dgm:spPr/>
      <dgm:t>
        <a:bodyPr/>
        <a:lstStyle/>
        <a:p>
          <a:r>
            <a:rPr lang="uk-UA" b="1" dirty="0">
              <a:solidFill>
                <a:schemeClr val="accent6">
                  <a:lumMod val="75000"/>
                </a:schemeClr>
              </a:solidFill>
            </a:rPr>
            <a:t>Позитивні обов’язки держави </a:t>
          </a:r>
          <a:r>
            <a:rPr lang="uk-UA" dirty="0"/>
            <a:t>- розуміється зобов’язання держави вжиття певних заходів та створення належних умов для реалізації цього права, наприклад, створення ефективної системи охорони здоров’я чи надання медичної допомоги, створення безпечних умов праці тощо.</a:t>
          </a:r>
          <a:endParaRPr lang="en-US" dirty="0"/>
        </a:p>
      </dgm:t>
    </dgm:pt>
    <dgm:pt modelId="{458624DA-D6E0-4279-B102-717D9B983A10}" type="parTrans" cxnId="{0B3796AD-0951-4323-9E6A-B6EF0D16C366}">
      <dgm:prSet/>
      <dgm:spPr/>
      <dgm:t>
        <a:bodyPr/>
        <a:lstStyle/>
        <a:p>
          <a:endParaRPr lang="en-US"/>
        </a:p>
      </dgm:t>
    </dgm:pt>
    <dgm:pt modelId="{EB0559B8-1923-4E70-A016-6B9CA2A33881}" type="sibTrans" cxnId="{0B3796AD-0951-4323-9E6A-B6EF0D16C366}">
      <dgm:prSet/>
      <dgm:spPr/>
      <dgm:t>
        <a:bodyPr/>
        <a:lstStyle/>
        <a:p>
          <a:endParaRPr lang="en-US"/>
        </a:p>
      </dgm:t>
    </dgm:pt>
    <dgm:pt modelId="{31C788A5-DA7F-4AEB-B2C7-61F4CE768FC4}">
      <dgm:prSet/>
      <dgm:spPr/>
      <dgm:t>
        <a:bodyPr/>
        <a:lstStyle/>
        <a:p>
          <a:r>
            <a:rPr lang="uk-UA" b="1" dirty="0">
              <a:solidFill>
                <a:schemeClr val="accent6">
                  <a:lumMod val="75000"/>
                </a:schemeClr>
              </a:solidFill>
            </a:rPr>
            <a:t>Негативні обов’язки держави </a:t>
          </a:r>
          <a:r>
            <a:rPr lang="uk-UA" dirty="0"/>
            <a:t>– негативні обов’язки держави полягають в утриманні від дій, вчинення будь-яких актів втручання у право, що захищається правовою нормою.</a:t>
          </a:r>
          <a:endParaRPr lang="en-US" dirty="0"/>
        </a:p>
      </dgm:t>
    </dgm:pt>
    <dgm:pt modelId="{D48F297C-7E4E-4E6C-8DFF-5399E4CBD83B}" type="parTrans" cxnId="{2B3C5E2A-342E-423C-B629-229CF489734D}">
      <dgm:prSet/>
      <dgm:spPr/>
      <dgm:t>
        <a:bodyPr/>
        <a:lstStyle/>
        <a:p>
          <a:endParaRPr lang="en-US"/>
        </a:p>
      </dgm:t>
    </dgm:pt>
    <dgm:pt modelId="{9E3E5DC9-0478-411A-9A67-623CFFDBB375}" type="sibTrans" cxnId="{2B3C5E2A-342E-423C-B629-229CF489734D}">
      <dgm:prSet/>
      <dgm:spPr/>
      <dgm:t>
        <a:bodyPr/>
        <a:lstStyle/>
        <a:p>
          <a:endParaRPr lang="en-US"/>
        </a:p>
      </dgm:t>
    </dgm:pt>
    <dgm:pt modelId="{0100444C-0A74-438F-A454-D366747C852D}" type="pres">
      <dgm:prSet presAssocID="{199CAED4-47CF-46BA-8781-4C1B72858E64}" presName="hierChild1" presStyleCnt="0">
        <dgm:presLayoutVars>
          <dgm:orgChart val="1"/>
          <dgm:chPref val="1"/>
          <dgm:dir/>
          <dgm:animOne val="branch"/>
          <dgm:animLvl val="lvl"/>
          <dgm:resizeHandles/>
        </dgm:presLayoutVars>
      </dgm:prSet>
      <dgm:spPr/>
    </dgm:pt>
    <dgm:pt modelId="{3B969D3B-2102-45F7-B587-28BBC82ECDD4}" type="pres">
      <dgm:prSet presAssocID="{2D87E620-B440-4B54-B8DF-8DC834EE19E7}" presName="hierRoot1" presStyleCnt="0">
        <dgm:presLayoutVars>
          <dgm:hierBranch val="init"/>
        </dgm:presLayoutVars>
      </dgm:prSet>
      <dgm:spPr/>
    </dgm:pt>
    <dgm:pt modelId="{806BE0A1-D86D-4D0A-AEA3-8ACA217EC528}" type="pres">
      <dgm:prSet presAssocID="{2D87E620-B440-4B54-B8DF-8DC834EE19E7}" presName="rootComposite1" presStyleCnt="0"/>
      <dgm:spPr/>
    </dgm:pt>
    <dgm:pt modelId="{BBEA5119-A1CA-43CC-8475-57A6D263D46E}" type="pres">
      <dgm:prSet presAssocID="{2D87E620-B440-4B54-B8DF-8DC834EE19E7}" presName="rootText1" presStyleLbl="node0" presStyleIdx="0" presStyleCnt="2">
        <dgm:presLayoutVars>
          <dgm:chPref val="3"/>
        </dgm:presLayoutVars>
      </dgm:prSet>
      <dgm:spPr/>
    </dgm:pt>
    <dgm:pt modelId="{35F71869-E84B-4A58-B5D7-289D25D1B4FF}" type="pres">
      <dgm:prSet presAssocID="{2D87E620-B440-4B54-B8DF-8DC834EE19E7}" presName="rootConnector1" presStyleLbl="node1" presStyleIdx="0" presStyleCnt="0"/>
      <dgm:spPr/>
    </dgm:pt>
    <dgm:pt modelId="{4385AB5A-712A-4C49-9AA0-C70DD716C2ED}" type="pres">
      <dgm:prSet presAssocID="{2D87E620-B440-4B54-B8DF-8DC834EE19E7}" presName="hierChild2" presStyleCnt="0"/>
      <dgm:spPr/>
    </dgm:pt>
    <dgm:pt modelId="{C9D591F4-8743-436A-93E8-E6A1246C5B25}" type="pres">
      <dgm:prSet presAssocID="{2D87E620-B440-4B54-B8DF-8DC834EE19E7}" presName="hierChild3" presStyleCnt="0"/>
      <dgm:spPr/>
    </dgm:pt>
    <dgm:pt modelId="{8BA1132D-4633-4B7D-B21E-F8BF3FFAC1F1}" type="pres">
      <dgm:prSet presAssocID="{31C788A5-DA7F-4AEB-B2C7-61F4CE768FC4}" presName="hierRoot1" presStyleCnt="0">
        <dgm:presLayoutVars>
          <dgm:hierBranch val="init"/>
        </dgm:presLayoutVars>
      </dgm:prSet>
      <dgm:spPr/>
    </dgm:pt>
    <dgm:pt modelId="{9BEEA2C4-5DDC-4DEB-9375-7169EA272A81}" type="pres">
      <dgm:prSet presAssocID="{31C788A5-DA7F-4AEB-B2C7-61F4CE768FC4}" presName="rootComposite1" presStyleCnt="0"/>
      <dgm:spPr/>
    </dgm:pt>
    <dgm:pt modelId="{97A08A14-FE57-4D0D-998A-4336B741F16E}" type="pres">
      <dgm:prSet presAssocID="{31C788A5-DA7F-4AEB-B2C7-61F4CE768FC4}" presName="rootText1" presStyleLbl="node0" presStyleIdx="1" presStyleCnt="2">
        <dgm:presLayoutVars>
          <dgm:chPref val="3"/>
        </dgm:presLayoutVars>
      </dgm:prSet>
      <dgm:spPr/>
    </dgm:pt>
    <dgm:pt modelId="{43430F1F-4A38-492A-BA5B-F3A2D2382222}" type="pres">
      <dgm:prSet presAssocID="{31C788A5-DA7F-4AEB-B2C7-61F4CE768FC4}" presName="rootConnector1" presStyleLbl="node1" presStyleIdx="0" presStyleCnt="0"/>
      <dgm:spPr/>
    </dgm:pt>
    <dgm:pt modelId="{FEEC7A18-70C6-4E49-9E8B-41A9E233F586}" type="pres">
      <dgm:prSet presAssocID="{31C788A5-DA7F-4AEB-B2C7-61F4CE768FC4}" presName="hierChild2" presStyleCnt="0"/>
      <dgm:spPr/>
    </dgm:pt>
    <dgm:pt modelId="{66DBFB5E-CC3F-4E48-80BA-05ED8226FC9D}" type="pres">
      <dgm:prSet presAssocID="{31C788A5-DA7F-4AEB-B2C7-61F4CE768FC4}" presName="hierChild3" presStyleCnt="0"/>
      <dgm:spPr/>
    </dgm:pt>
  </dgm:ptLst>
  <dgm:cxnLst>
    <dgm:cxn modelId="{E0E8460B-4FF5-4E27-90A6-B07C246AB921}" type="presOf" srcId="{2D87E620-B440-4B54-B8DF-8DC834EE19E7}" destId="{BBEA5119-A1CA-43CC-8475-57A6D263D46E}" srcOrd="0" destOrd="0" presId="urn:microsoft.com/office/officeart/2009/3/layout/HorizontalOrganizationChart"/>
    <dgm:cxn modelId="{2B3C5E2A-342E-423C-B629-229CF489734D}" srcId="{199CAED4-47CF-46BA-8781-4C1B72858E64}" destId="{31C788A5-DA7F-4AEB-B2C7-61F4CE768FC4}" srcOrd="1" destOrd="0" parTransId="{D48F297C-7E4E-4E6C-8DFF-5399E4CBD83B}" sibTransId="{9E3E5DC9-0478-411A-9A67-623CFFDBB375}"/>
    <dgm:cxn modelId="{17D8A469-5AA3-4763-BB07-7C9589875DB9}" type="presOf" srcId="{31C788A5-DA7F-4AEB-B2C7-61F4CE768FC4}" destId="{43430F1F-4A38-492A-BA5B-F3A2D2382222}" srcOrd="1" destOrd="0" presId="urn:microsoft.com/office/officeart/2009/3/layout/HorizontalOrganizationChart"/>
    <dgm:cxn modelId="{FEA3424A-CCC3-4E47-AF84-34DE4504702B}" type="presOf" srcId="{2D87E620-B440-4B54-B8DF-8DC834EE19E7}" destId="{35F71869-E84B-4A58-B5D7-289D25D1B4FF}" srcOrd="1" destOrd="0" presId="urn:microsoft.com/office/officeart/2009/3/layout/HorizontalOrganizationChart"/>
    <dgm:cxn modelId="{0B3796AD-0951-4323-9E6A-B6EF0D16C366}" srcId="{199CAED4-47CF-46BA-8781-4C1B72858E64}" destId="{2D87E620-B440-4B54-B8DF-8DC834EE19E7}" srcOrd="0" destOrd="0" parTransId="{458624DA-D6E0-4279-B102-717D9B983A10}" sibTransId="{EB0559B8-1923-4E70-A016-6B9CA2A33881}"/>
    <dgm:cxn modelId="{329520CC-C80C-4821-B320-426E71DE1142}" type="presOf" srcId="{199CAED4-47CF-46BA-8781-4C1B72858E64}" destId="{0100444C-0A74-438F-A454-D366747C852D}" srcOrd="0" destOrd="0" presId="urn:microsoft.com/office/officeart/2009/3/layout/HorizontalOrganizationChart"/>
    <dgm:cxn modelId="{353E9EDD-BE4B-488B-A1D3-5D277509F63B}" type="presOf" srcId="{31C788A5-DA7F-4AEB-B2C7-61F4CE768FC4}" destId="{97A08A14-FE57-4D0D-998A-4336B741F16E}" srcOrd="0" destOrd="0" presId="urn:microsoft.com/office/officeart/2009/3/layout/HorizontalOrganizationChart"/>
    <dgm:cxn modelId="{78385AD7-ED38-44FC-9687-EC3CB49CDB54}" type="presParOf" srcId="{0100444C-0A74-438F-A454-D366747C852D}" destId="{3B969D3B-2102-45F7-B587-28BBC82ECDD4}" srcOrd="0" destOrd="0" presId="urn:microsoft.com/office/officeart/2009/3/layout/HorizontalOrganizationChart"/>
    <dgm:cxn modelId="{8C2D9995-5B12-444F-8D69-31BCFFE0DB25}" type="presParOf" srcId="{3B969D3B-2102-45F7-B587-28BBC82ECDD4}" destId="{806BE0A1-D86D-4D0A-AEA3-8ACA217EC528}" srcOrd="0" destOrd="0" presId="urn:microsoft.com/office/officeart/2009/3/layout/HorizontalOrganizationChart"/>
    <dgm:cxn modelId="{201C780F-2724-4493-B68B-731C487605C3}" type="presParOf" srcId="{806BE0A1-D86D-4D0A-AEA3-8ACA217EC528}" destId="{BBEA5119-A1CA-43CC-8475-57A6D263D46E}" srcOrd="0" destOrd="0" presId="urn:microsoft.com/office/officeart/2009/3/layout/HorizontalOrganizationChart"/>
    <dgm:cxn modelId="{5869B1F7-B59B-4DEF-9B24-3C8B334DC966}" type="presParOf" srcId="{806BE0A1-D86D-4D0A-AEA3-8ACA217EC528}" destId="{35F71869-E84B-4A58-B5D7-289D25D1B4FF}" srcOrd="1" destOrd="0" presId="urn:microsoft.com/office/officeart/2009/3/layout/HorizontalOrganizationChart"/>
    <dgm:cxn modelId="{A5BC6B2C-4916-44A3-8446-14EBE9F966DD}" type="presParOf" srcId="{3B969D3B-2102-45F7-B587-28BBC82ECDD4}" destId="{4385AB5A-712A-4C49-9AA0-C70DD716C2ED}" srcOrd="1" destOrd="0" presId="urn:microsoft.com/office/officeart/2009/3/layout/HorizontalOrganizationChart"/>
    <dgm:cxn modelId="{9FDFF306-C508-4A66-AE1F-A2CD72561DD6}" type="presParOf" srcId="{3B969D3B-2102-45F7-B587-28BBC82ECDD4}" destId="{C9D591F4-8743-436A-93E8-E6A1246C5B25}" srcOrd="2" destOrd="0" presId="urn:microsoft.com/office/officeart/2009/3/layout/HorizontalOrganizationChart"/>
    <dgm:cxn modelId="{9908A810-75E4-4F0A-9098-39C5F563A551}" type="presParOf" srcId="{0100444C-0A74-438F-A454-D366747C852D}" destId="{8BA1132D-4633-4B7D-B21E-F8BF3FFAC1F1}" srcOrd="1" destOrd="0" presId="urn:microsoft.com/office/officeart/2009/3/layout/HorizontalOrganizationChart"/>
    <dgm:cxn modelId="{2EF115D3-6D9B-46E6-8729-9DEB9825ED6C}" type="presParOf" srcId="{8BA1132D-4633-4B7D-B21E-F8BF3FFAC1F1}" destId="{9BEEA2C4-5DDC-4DEB-9375-7169EA272A81}" srcOrd="0" destOrd="0" presId="urn:microsoft.com/office/officeart/2009/3/layout/HorizontalOrganizationChart"/>
    <dgm:cxn modelId="{D871ED9C-886C-4D27-9018-3A2BCEBC388C}" type="presParOf" srcId="{9BEEA2C4-5DDC-4DEB-9375-7169EA272A81}" destId="{97A08A14-FE57-4D0D-998A-4336B741F16E}" srcOrd="0" destOrd="0" presId="urn:microsoft.com/office/officeart/2009/3/layout/HorizontalOrganizationChart"/>
    <dgm:cxn modelId="{AE26E8DC-C105-4EE0-9942-875A08FBD25C}" type="presParOf" srcId="{9BEEA2C4-5DDC-4DEB-9375-7169EA272A81}" destId="{43430F1F-4A38-492A-BA5B-F3A2D2382222}" srcOrd="1" destOrd="0" presId="urn:microsoft.com/office/officeart/2009/3/layout/HorizontalOrganizationChart"/>
    <dgm:cxn modelId="{6142EA0D-2E13-4752-8342-8028EF8A5831}" type="presParOf" srcId="{8BA1132D-4633-4B7D-B21E-F8BF3FFAC1F1}" destId="{FEEC7A18-70C6-4E49-9E8B-41A9E233F586}" srcOrd="1" destOrd="0" presId="urn:microsoft.com/office/officeart/2009/3/layout/HorizontalOrganizationChart"/>
    <dgm:cxn modelId="{CFE5D339-09A4-4595-B13F-A18301C47C3C}" type="presParOf" srcId="{8BA1132D-4633-4B7D-B21E-F8BF3FFAC1F1}" destId="{66DBFB5E-CC3F-4E48-80BA-05ED8226FC9D}"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08717D7-E276-4A00-A684-6E4D2F79B784}"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132F9BC-441D-456B-BEDE-9C47C72E1882}">
      <dgm:prSet/>
      <dgm:spPr/>
      <dgm:t>
        <a:bodyPr/>
        <a:lstStyle/>
        <a:p>
          <a:r>
            <a:rPr lang="uk-UA" b="1" i="0"/>
            <a:t>питання юрисдикції в умовах окупації території;</a:t>
          </a:r>
          <a:endParaRPr lang="en-US"/>
        </a:p>
      </dgm:t>
    </dgm:pt>
    <dgm:pt modelId="{E86AD91E-1236-4796-A7B0-A70F38AA92A9}" type="parTrans" cxnId="{DCA4C9F1-D24D-4D30-95D5-837F47DB6BF6}">
      <dgm:prSet/>
      <dgm:spPr/>
      <dgm:t>
        <a:bodyPr/>
        <a:lstStyle/>
        <a:p>
          <a:endParaRPr lang="en-US"/>
        </a:p>
      </dgm:t>
    </dgm:pt>
    <dgm:pt modelId="{1AFA0621-3CF6-4157-8988-31EA9DEDFCBB}" type="sibTrans" cxnId="{DCA4C9F1-D24D-4D30-95D5-837F47DB6BF6}">
      <dgm:prSet/>
      <dgm:spPr/>
      <dgm:t>
        <a:bodyPr/>
        <a:lstStyle/>
        <a:p>
          <a:endParaRPr lang="en-US"/>
        </a:p>
      </dgm:t>
    </dgm:pt>
    <dgm:pt modelId="{9F44FBAA-8F42-4968-9577-6F0AC9302457}">
      <dgm:prSet/>
      <dgm:spPr/>
      <dgm:t>
        <a:bodyPr/>
        <a:lstStyle/>
        <a:p>
          <a:r>
            <a:rPr lang="uk-UA" b="1" i="0"/>
            <a:t>перелік зобов’язань держави під час збройного конфлікту;</a:t>
          </a:r>
          <a:endParaRPr lang="en-US"/>
        </a:p>
      </dgm:t>
    </dgm:pt>
    <dgm:pt modelId="{2170136F-6186-4613-AA8E-3805D60FECEE}" type="parTrans" cxnId="{4E50005A-52CD-4951-8BD5-3509B782F1F8}">
      <dgm:prSet/>
      <dgm:spPr/>
      <dgm:t>
        <a:bodyPr/>
        <a:lstStyle/>
        <a:p>
          <a:endParaRPr lang="en-US"/>
        </a:p>
      </dgm:t>
    </dgm:pt>
    <dgm:pt modelId="{27148B35-007E-49F7-A48A-DEBD4B3B9AC0}" type="sibTrans" cxnId="{4E50005A-52CD-4951-8BD5-3509B782F1F8}">
      <dgm:prSet/>
      <dgm:spPr/>
      <dgm:t>
        <a:bodyPr/>
        <a:lstStyle/>
        <a:p>
          <a:endParaRPr lang="en-US"/>
        </a:p>
      </dgm:t>
    </dgm:pt>
    <dgm:pt modelId="{6230D86E-4D60-426A-BC7A-1DB489DDD80A}">
      <dgm:prSet/>
      <dgm:spPr/>
      <dgm:t>
        <a:bodyPr/>
        <a:lstStyle/>
        <a:p>
          <a:r>
            <a:rPr lang="uk-UA" b="1" i="0"/>
            <a:t>межі необхідності застосування сили при правомірних воєнних діях, в умовах необхідності протидії терористичним актам, здійсненні спеціальних операцій;</a:t>
          </a:r>
          <a:endParaRPr lang="en-US"/>
        </a:p>
      </dgm:t>
    </dgm:pt>
    <dgm:pt modelId="{5CB9A966-50D8-45CA-8DCE-E249EA1BD339}" type="parTrans" cxnId="{1807BFCA-E794-4BBA-BC1A-E0EEEE41BF37}">
      <dgm:prSet/>
      <dgm:spPr/>
      <dgm:t>
        <a:bodyPr/>
        <a:lstStyle/>
        <a:p>
          <a:endParaRPr lang="en-US"/>
        </a:p>
      </dgm:t>
    </dgm:pt>
    <dgm:pt modelId="{24D1B78C-030C-4FCB-8902-AC1C77F75D79}" type="sibTrans" cxnId="{1807BFCA-E794-4BBA-BC1A-E0EEEE41BF37}">
      <dgm:prSet/>
      <dgm:spPr/>
      <dgm:t>
        <a:bodyPr/>
        <a:lstStyle/>
        <a:p>
          <a:endParaRPr lang="en-US"/>
        </a:p>
      </dgm:t>
    </dgm:pt>
    <dgm:pt modelId="{D1750E09-3B12-45CB-B75D-E8848B3C72E9}">
      <dgm:prSet/>
      <dgm:spPr/>
      <dgm:t>
        <a:bodyPr/>
        <a:lstStyle/>
        <a:p>
          <a:r>
            <a:rPr lang="uk-UA" b="1" i="0"/>
            <a:t>особливості розслідування фактів позбавлення життя.</a:t>
          </a:r>
          <a:endParaRPr lang="en-US"/>
        </a:p>
      </dgm:t>
    </dgm:pt>
    <dgm:pt modelId="{F7C54BCA-F2AB-432E-B44F-0F1B005FBB29}" type="parTrans" cxnId="{6A91BA7D-0BE3-4FF9-9D6E-5FE1103F97A2}">
      <dgm:prSet/>
      <dgm:spPr/>
      <dgm:t>
        <a:bodyPr/>
        <a:lstStyle/>
        <a:p>
          <a:endParaRPr lang="en-US"/>
        </a:p>
      </dgm:t>
    </dgm:pt>
    <dgm:pt modelId="{5BC12FB6-C323-4350-BF61-8C5E346E8718}" type="sibTrans" cxnId="{6A91BA7D-0BE3-4FF9-9D6E-5FE1103F97A2}">
      <dgm:prSet/>
      <dgm:spPr/>
      <dgm:t>
        <a:bodyPr/>
        <a:lstStyle/>
        <a:p>
          <a:endParaRPr lang="en-US"/>
        </a:p>
      </dgm:t>
    </dgm:pt>
    <dgm:pt modelId="{F091B0FF-3E0C-40D8-93CC-BAF05E1B0399}" type="pres">
      <dgm:prSet presAssocID="{108717D7-E276-4A00-A684-6E4D2F79B784}" presName="linear" presStyleCnt="0">
        <dgm:presLayoutVars>
          <dgm:animLvl val="lvl"/>
          <dgm:resizeHandles val="exact"/>
        </dgm:presLayoutVars>
      </dgm:prSet>
      <dgm:spPr/>
    </dgm:pt>
    <dgm:pt modelId="{6B17F677-25A5-462B-B56B-A608FCCF3E0B}" type="pres">
      <dgm:prSet presAssocID="{D132F9BC-441D-456B-BEDE-9C47C72E1882}" presName="parentText" presStyleLbl="node1" presStyleIdx="0" presStyleCnt="4">
        <dgm:presLayoutVars>
          <dgm:chMax val="0"/>
          <dgm:bulletEnabled val="1"/>
        </dgm:presLayoutVars>
      </dgm:prSet>
      <dgm:spPr/>
    </dgm:pt>
    <dgm:pt modelId="{8378BB82-5861-4A3A-92DE-674560A8BC42}" type="pres">
      <dgm:prSet presAssocID="{1AFA0621-3CF6-4157-8988-31EA9DEDFCBB}" presName="spacer" presStyleCnt="0"/>
      <dgm:spPr/>
    </dgm:pt>
    <dgm:pt modelId="{005B8125-EC06-4545-B453-A2F683C697CC}" type="pres">
      <dgm:prSet presAssocID="{9F44FBAA-8F42-4968-9577-6F0AC9302457}" presName="parentText" presStyleLbl="node1" presStyleIdx="1" presStyleCnt="4">
        <dgm:presLayoutVars>
          <dgm:chMax val="0"/>
          <dgm:bulletEnabled val="1"/>
        </dgm:presLayoutVars>
      </dgm:prSet>
      <dgm:spPr/>
    </dgm:pt>
    <dgm:pt modelId="{30C2DC38-EBA9-4245-AF01-3EF22EF187E9}" type="pres">
      <dgm:prSet presAssocID="{27148B35-007E-49F7-A48A-DEBD4B3B9AC0}" presName="spacer" presStyleCnt="0"/>
      <dgm:spPr/>
    </dgm:pt>
    <dgm:pt modelId="{021DA840-81AE-4C36-B83B-30A787190B5F}" type="pres">
      <dgm:prSet presAssocID="{6230D86E-4D60-426A-BC7A-1DB489DDD80A}" presName="parentText" presStyleLbl="node1" presStyleIdx="2" presStyleCnt="4">
        <dgm:presLayoutVars>
          <dgm:chMax val="0"/>
          <dgm:bulletEnabled val="1"/>
        </dgm:presLayoutVars>
      </dgm:prSet>
      <dgm:spPr/>
    </dgm:pt>
    <dgm:pt modelId="{811B2FCC-4023-4F5E-AC64-94FA29A1B51C}" type="pres">
      <dgm:prSet presAssocID="{24D1B78C-030C-4FCB-8902-AC1C77F75D79}" presName="spacer" presStyleCnt="0"/>
      <dgm:spPr/>
    </dgm:pt>
    <dgm:pt modelId="{63AEFC30-800F-4923-8BA2-B2D259C95558}" type="pres">
      <dgm:prSet presAssocID="{D1750E09-3B12-45CB-B75D-E8848B3C72E9}" presName="parentText" presStyleLbl="node1" presStyleIdx="3" presStyleCnt="4">
        <dgm:presLayoutVars>
          <dgm:chMax val="0"/>
          <dgm:bulletEnabled val="1"/>
        </dgm:presLayoutVars>
      </dgm:prSet>
      <dgm:spPr/>
    </dgm:pt>
  </dgm:ptLst>
  <dgm:cxnLst>
    <dgm:cxn modelId="{5BF46322-F41F-4D00-805B-E02D71B66C19}" type="presOf" srcId="{9F44FBAA-8F42-4968-9577-6F0AC9302457}" destId="{005B8125-EC06-4545-B453-A2F683C697CC}" srcOrd="0" destOrd="0" presId="urn:microsoft.com/office/officeart/2005/8/layout/vList2"/>
    <dgm:cxn modelId="{E03D0029-CFED-496F-8319-94A2EC1E10FE}" type="presOf" srcId="{D132F9BC-441D-456B-BEDE-9C47C72E1882}" destId="{6B17F677-25A5-462B-B56B-A608FCCF3E0B}" srcOrd="0" destOrd="0" presId="urn:microsoft.com/office/officeart/2005/8/layout/vList2"/>
    <dgm:cxn modelId="{4E50005A-52CD-4951-8BD5-3509B782F1F8}" srcId="{108717D7-E276-4A00-A684-6E4D2F79B784}" destId="{9F44FBAA-8F42-4968-9577-6F0AC9302457}" srcOrd="1" destOrd="0" parTransId="{2170136F-6186-4613-AA8E-3805D60FECEE}" sibTransId="{27148B35-007E-49F7-A48A-DEBD4B3B9AC0}"/>
    <dgm:cxn modelId="{6A91BA7D-0BE3-4FF9-9D6E-5FE1103F97A2}" srcId="{108717D7-E276-4A00-A684-6E4D2F79B784}" destId="{D1750E09-3B12-45CB-B75D-E8848B3C72E9}" srcOrd="3" destOrd="0" parTransId="{F7C54BCA-F2AB-432E-B44F-0F1B005FBB29}" sibTransId="{5BC12FB6-C323-4350-BF61-8C5E346E8718}"/>
    <dgm:cxn modelId="{633D7091-3B84-4D08-B6F6-E2B7125C5792}" type="presOf" srcId="{6230D86E-4D60-426A-BC7A-1DB489DDD80A}" destId="{021DA840-81AE-4C36-B83B-30A787190B5F}" srcOrd="0" destOrd="0" presId="urn:microsoft.com/office/officeart/2005/8/layout/vList2"/>
    <dgm:cxn modelId="{E16363B8-9E9C-4225-86BB-0CE45BF38521}" type="presOf" srcId="{108717D7-E276-4A00-A684-6E4D2F79B784}" destId="{F091B0FF-3E0C-40D8-93CC-BAF05E1B0399}" srcOrd="0" destOrd="0" presId="urn:microsoft.com/office/officeart/2005/8/layout/vList2"/>
    <dgm:cxn modelId="{1807BFCA-E794-4BBA-BC1A-E0EEEE41BF37}" srcId="{108717D7-E276-4A00-A684-6E4D2F79B784}" destId="{6230D86E-4D60-426A-BC7A-1DB489DDD80A}" srcOrd="2" destOrd="0" parTransId="{5CB9A966-50D8-45CA-8DCE-E249EA1BD339}" sibTransId="{24D1B78C-030C-4FCB-8902-AC1C77F75D79}"/>
    <dgm:cxn modelId="{190692CF-EE48-479C-A738-0E8B5DD26C2D}" type="presOf" srcId="{D1750E09-3B12-45CB-B75D-E8848B3C72E9}" destId="{63AEFC30-800F-4923-8BA2-B2D259C95558}" srcOrd="0" destOrd="0" presId="urn:microsoft.com/office/officeart/2005/8/layout/vList2"/>
    <dgm:cxn modelId="{DCA4C9F1-D24D-4D30-95D5-837F47DB6BF6}" srcId="{108717D7-E276-4A00-A684-6E4D2F79B784}" destId="{D132F9BC-441D-456B-BEDE-9C47C72E1882}" srcOrd="0" destOrd="0" parTransId="{E86AD91E-1236-4796-A7B0-A70F38AA92A9}" sibTransId="{1AFA0621-3CF6-4157-8988-31EA9DEDFCBB}"/>
    <dgm:cxn modelId="{F4E1D127-EAC6-4310-97A6-B475BBF550B3}" type="presParOf" srcId="{F091B0FF-3E0C-40D8-93CC-BAF05E1B0399}" destId="{6B17F677-25A5-462B-B56B-A608FCCF3E0B}" srcOrd="0" destOrd="0" presId="urn:microsoft.com/office/officeart/2005/8/layout/vList2"/>
    <dgm:cxn modelId="{5E237046-DC3C-4C67-8D03-B6F55D2FC264}" type="presParOf" srcId="{F091B0FF-3E0C-40D8-93CC-BAF05E1B0399}" destId="{8378BB82-5861-4A3A-92DE-674560A8BC42}" srcOrd="1" destOrd="0" presId="urn:microsoft.com/office/officeart/2005/8/layout/vList2"/>
    <dgm:cxn modelId="{4CFFBB87-2CDB-4F2F-B4E4-87441A2F54B7}" type="presParOf" srcId="{F091B0FF-3E0C-40D8-93CC-BAF05E1B0399}" destId="{005B8125-EC06-4545-B453-A2F683C697CC}" srcOrd="2" destOrd="0" presId="urn:microsoft.com/office/officeart/2005/8/layout/vList2"/>
    <dgm:cxn modelId="{522CD4F1-7586-4C71-BA49-2DE2F258D4A5}" type="presParOf" srcId="{F091B0FF-3E0C-40D8-93CC-BAF05E1B0399}" destId="{30C2DC38-EBA9-4245-AF01-3EF22EF187E9}" srcOrd="3" destOrd="0" presId="urn:microsoft.com/office/officeart/2005/8/layout/vList2"/>
    <dgm:cxn modelId="{0D68F4F8-C26A-499A-A639-8207B30CDB17}" type="presParOf" srcId="{F091B0FF-3E0C-40D8-93CC-BAF05E1B0399}" destId="{021DA840-81AE-4C36-B83B-30A787190B5F}" srcOrd="4" destOrd="0" presId="urn:microsoft.com/office/officeart/2005/8/layout/vList2"/>
    <dgm:cxn modelId="{38798557-DCBF-4036-AA5E-EFA148DFAB42}" type="presParOf" srcId="{F091B0FF-3E0C-40D8-93CC-BAF05E1B0399}" destId="{811B2FCC-4023-4F5E-AC64-94FA29A1B51C}" srcOrd="5" destOrd="0" presId="urn:microsoft.com/office/officeart/2005/8/layout/vList2"/>
    <dgm:cxn modelId="{C3C97342-DF3E-4620-9C14-21C3D94B8931}" type="presParOf" srcId="{F091B0FF-3E0C-40D8-93CC-BAF05E1B0399}" destId="{63AEFC30-800F-4923-8BA2-B2D259C9555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4D94F6F-7905-46A1-993E-F756CC27027E}"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250A553-BB0A-4C7D-BC3D-1E229EE77DFC}">
      <dgm:prSet/>
      <dgm:spPr/>
      <dgm:t>
        <a:bodyPr/>
        <a:lstStyle/>
        <a:p>
          <a:r>
            <a:rPr lang="uk-UA" dirty="0"/>
            <a:t>«катування» - нелюдське поводження, що здійснюється навмисно і призводить до дуже серйозних і тяжких страждань;</a:t>
          </a:r>
          <a:endParaRPr lang="en-US" dirty="0"/>
        </a:p>
      </dgm:t>
    </dgm:pt>
    <dgm:pt modelId="{A7EA8969-430D-4C4B-B7D2-C5CB4B9BE3B3}" type="parTrans" cxnId="{E11B1A40-035B-40C6-B267-E46ED4E40D88}">
      <dgm:prSet/>
      <dgm:spPr/>
      <dgm:t>
        <a:bodyPr/>
        <a:lstStyle/>
        <a:p>
          <a:endParaRPr lang="en-US"/>
        </a:p>
      </dgm:t>
    </dgm:pt>
    <dgm:pt modelId="{565DF0B9-B2C0-4AD3-8701-176CABCC7DCA}" type="sibTrans" cxnId="{E11B1A40-035B-40C6-B267-E46ED4E40D88}">
      <dgm:prSet/>
      <dgm:spPr/>
      <dgm:t>
        <a:bodyPr/>
        <a:lstStyle/>
        <a:p>
          <a:endParaRPr lang="en-US"/>
        </a:p>
      </dgm:t>
    </dgm:pt>
    <dgm:pt modelId="{EBC817EB-4412-403E-8C12-7A5B3A187F18}">
      <dgm:prSet/>
      <dgm:spPr/>
      <dgm:t>
        <a:bodyPr/>
        <a:lstStyle/>
        <a:p>
          <a:r>
            <a:rPr lang="uk-UA" dirty="0"/>
            <a:t>«нелюдське поводження чи покарання» – спричинення сильних фізичних та душевних страждань;</a:t>
          </a:r>
          <a:endParaRPr lang="en-US" dirty="0"/>
        </a:p>
      </dgm:t>
    </dgm:pt>
    <dgm:pt modelId="{36E4D766-CC3D-483D-A703-ADC29866A667}" type="parTrans" cxnId="{2837300B-673B-46DA-AC91-D4F16A2C70E5}">
      <dgm:prSet/>
      <dgm:spPr/>
      <dgm:t>
        <a:bodyPr/>
        <a:lstStyle/>
        <a:p>
          <a:endParaRPr lang="en-US"/>
        </a:p>
      </dgm:t>
    </dgm:pt>
    <dgm:pt modelId="{4978F8F2-80CA-41E7-9D87-1764FDCA0A92}" type="sibTrans" cxnId="{2837300B-673B-46DA-AC91-D4F16A2C70E5}">
      <dgm:prSet/>
      <dgm:spPr/>
      <dgm:t>
        <a:bodyPr/>
        <a:lstStyle/>
        <a:p>
          <a:endParaRPr lang="en-US"/>
        </a:p>
      </dgm:t>
    </dgm:pt>
    <dgm:pt modelId="{3464403B-04B7-4E3E-AEB8-1E091E7AB815}">
      <dgm:prSet/>
      <dgm:spPr/>
      <dgm:t>
        <a:bodyPr/>
        <a:lstStyle/>
        <a:p>
          <a:r>
            <a:rPr lang="uk-UA"/>
            <a:t>«таке, що принижує гідність, поводження» – знущання, які мають викликати у жертви почуття страху, страждання і почуття власної неповноцінності, а також принизити її гідність та, по можливості, зламати її фізичний і моральний опір</a:t>
          </a:r>
          <a:endParaRPr lang="en-US"/>
        </a:p>
      </dgm:t>
    </dgm:pt>
    <dgm:pt modelId="{BF64A00F-4AFB-480C-8F70-EA4462B15943}" type="parTrans" cxnId="{A69981D5-61EB-4A14-83A5-7EBCE8E73BC4}">
      <dgm:prSet/>
      <dgm:spPr/>
      <dgm:t>
        <a:bodyPr/>
        <a:lstStyle/>
        <a:p>
          <a:endParaRPr lang="en-US"/>
        </a:p>
      </dgm:t>
    </dgm:pt>
    <dgm:pt modelId="{A4325F02-54F3-47E0-8274-178AAC98C315}" type="sibTrans" cxnId="{A69981D5-61EB-4A14-83A5-7EBCE8E73BC4}">
      <dgm:prSet/>
      <dgm:spPr/>
      <dgm:t>
        <a:bodyPr/>
        <a:lstStyle/>
        <a:p>
          <a:endParaRPr lang="en-US"/>
        </a:p>
      </dgm:t>
    </dgm:pt>
    <dgm:pt modelId="{CF95FAC8-8696-47D1-9B4D-BD26AC8923C8}" type="pres">
      <dgm:prSet presAssocID="{94D94F6F-7905-46A1-993E-F756CC27027E}" presName="linear" presStyleCnt="0">
        <dgm:presLayoutVars>
          <dgm:animLvl val="lvl"/>
          <dgm:resizeHandles val="exact"/>
        </dgm:presLayoutVars>
      </dgm:prSet>
      <dgm:spPr/>
    </dgm:pt>
    <dgm:pt modelId="{7F075A1F-8DBF-4CF0-ABE5-9D04A44D97C2}" type="pres">
      <dgm:prSet presAssocID="{C250A553-BB0A-4C7D-BC3D-1E229EE77DFC}" presName="parentText" presStyleLbl="node1" presStyleIdx="0" presStyleCnt="3" custScaleY="101159">
        <dgm:presLayoutVars>
          <dgm:chMax val="0"/>
          <dgm:bulletEnabled val="1"/>
        </dgm:presLayoutVars>
      </dgm:prSet>
      <dgm:spPr/>
    </dgm:pt>
    <dgm:pt modelId="{6EF8C6AF-847A-4CE1-BE20-C4DD95AC395E}" type="pres">
      <dgm:prSet presAssocID="{565DF0B9-B2C0-4AD3-8701-176CABCC7DCA}" presName="spacer" presStyleCnt="0"/>
      <dgm:spPr/>
    </dgm:pt>
    <dgm:pt modelId="{C8DFCECD-B703-47D7-8FFE-F1C3ED25EBE1}" type="pres">
      <dgm:prSet presAssocID="{EBC817EB-4412-403E-8C12-7A5B3A187F18}" presName="parentText" presStyleLbl="node1" presStyleIdx="1" presStyleCnt="3">
        <dgm:presLayoutVars>
          <dgm:chMax val="0"/>
          <dgm:bulletEnabled val="1"/>
        </dgm:presLayoutVars>
      </dgm:prSet>
      <dgm:spPr/>
    </dgm:pt>
    <dgm:pt modelId="{FF03B333-A048-43C8-81A8-30258747D82E}" type="pres">
      <dgm:prSet presAssocID="{4978F8F2-80CA-41E7-9D87-1764FDCA0A92}" presName="spacer" presStyleCnt="0"/>
      <dgm:spPr/>
    </dgm:pt>
    <dgm:pt modelId="{6B196BF3-6EE8-480F-85CD-E97AFE11E54D}" type="pres">
      <dgm:prSet presAssocID="{3464403B-04B7-4E3E-AEB8-1E091E7AB815}" presName="parentText" presStyleLbl="node1" presStyleIdx="2" presStyleCnt="3">
        <dgm:presLayoutVars>
          <dgm:chMax val="0"/>
          <dgm:bulletEnabled val="1"/>
        </dgm:presLayoutVars>
      </dgm:prSet>
      <dgm:spPr/>
    </dgm:pt>
  </dgm:ptLst>
  <dgm:cxnLst>
    <dgm:cxn modelId="{F3181702-F645-497F-9929-362B6CC4D057}" type="presOf" srcId="{94D94F6F-7905-46A1-993E-F756CC27027E}" destId="{CF95FAC8-8696-47D1-9B4D-BD26AC8923C8}" srcOrd="0" destOrd="0" presId="urn:microsoft.com/office/officeart/2005/8/layout/vList2"/>
    <dgm:cxn modelId="{2837300B-673B-46DA-AC91-D4F16A2C70E5}" srcId="{94D94F6F-7905-46A1-993E-F756CC27027E}" destId="{EBC817EB-4412-403E-8C12-7A5B3A187F18}" srcOrd="1" destOrd="0" parTransId="{36E4D766-CC3D-483D-A703-ADC29866A667}" sibTransId="{4978F8F2-80CA-41E7-9D87-1764FDCA0A92}"/>
    <dgm:cxn modelId="{E11B1A40-035B-40C6-B267-E46ED4E40D88}" srcId="{94D94F6F-7905-46A1-993E-F756CC27027E}" destId="{C250A553-BB0A-4C7D-BC3D-1E229EE77DFC}" srcOrd="0" destOrd="0" parTransId="{A7EA8969-430D-4C4B-B7D2-C5CB4B9BE3B3}" sibTransId="{565DF0B9-B2C0-4AD3-8701-176CABCC7DCA}"/>
    <dgm:cxn modelId="{A1B45145-E606-4389-8328-B435F8EEB67C}" type="presOf" srcId="{EBC817EB-4412-403E-8C12-7A5B3A187F18}" destId="{C8DFCECD-B703-47D7-8FFE-F1C3ED25EBE1}" srcOrd="0" destOrd="0" presId="urn:microsoft.com/office/officeart/2005/8/layout/vList2"/>
    <dgm:cxn modelId="{E6E64786-1061-451A-8829-227D28F8C899}" type="presOf" srcId="{3464403B-04B7-4E3E-AEB8-1E091E7AB815}" destId="{6B196BF3-6EE8-480F-85CD-E97AFE11E54D}" srcOrd="0" destOrd="0" presId="urn:microsoft.com/office/officeart/2005/8/layout/vList2"/>
    <dgm:cxn modelId="{A69981D5-61EB-4A14-83A5-7EBCE8E73BC4}" srcId="{94D94F6F-7905-46A1-993E-F756CC27027E}" destId="{3464403B-04B7-4E3E-AEB8-1E091E7AB815}" srcOrd="2" destOrd="0" parTransId="{BF64A00F-4AFB-480C-8F70-EA4462B15943}" sibTransId="{A4325F02-54F3-47E0-8274-178AAC98C315}"/>
    <dgm:cxn modelId="{C92A98FE-F0A1-4A16-872C-0DAA97FD9FF7}" type="presOf" srcId="{C250A553-BB0A-4C7D-BC3D-1E229EE77DFC}" destId="{7F075A1F-8DBF-4CF0-ABE5-9D04A44D97C2}" srcOrd="0" destOrd="0" presId="urn:microsoft.com/office/officeart/2005/8/layout/vList2"/>
    <dgm:cxn modelId="{C063DE52-EDDD-44DC-BF08-BDA32E5F73BC}" type="presParOf" srcId="{CF95FAC8-8696-47D1-9B4D-BD26AC8923C8}" destId="{7F075A1F-8DBF-4CF0-ABE5-9D04A44D97C2}" srcOrd="0" destOrd="0" presId="urn:microsoft.com/office/officeart/2005/8/layout/vList2"/>
    <dgm:cxn modelId="{CEDBB8E2-1844-45DD-AAA8-F86C98BE6655}" type="presParOf" srcId="{CF95FAC8-8696-47D1-9B4D-BD26AC8923C8}" destId="{6EF8C6AF-847A-4CE1-BE20-C4DD95AC395E}" srcOrd="1" destOrd="0" presId="urn:microsoft.com/office/officeart/2005/8/layout/vList2"/>
    <dgm:cxn modelId="{E30C401E-2F06-401A-B34B-A87667B8DCF9}" type="presParOf" srcId="{CF95FAC8-8696-47D1-9B4D-BD26AC8923C8}" destId="{C8DFCECD-B703-47D7-8FFE-F1C3ED25EBE1}" srcOrd="2" destOrd="0" presId="urn:microsoft.com/office/officeart/2005/8/layout/vList2"/>
    <dgm:cxn modelId="{F6E825A2-5453-4C86-9E50-8E171B394C16}" type="presParOf" srcId="{CF95FAC8-8696-47D1-9B4D-BD26AC8923C8}" destId="{FF03B333-A048-43C8-81A8-30258747D82E}" srcOrd="3" destOrd="0" presId="urn:microsoft.com/office/officeart/2005/8/layout/vList2"/>
    <dgm:cxn modelId="{92F57969-C6C0-41BC-98D5-F3FA64D66A6F}" type="presParOf" srcId="{CF95FAC8-8696-47D1-9B4D-BD26AC8923C8}" destId="{6B196BF3-6EE8-480F-85CD-E97AFE11E54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34AE3B-67B6-45F6-B326-C6960E5D84D0}">
      <dsp:nvSpPr>
        <dsp:cNvPr id="0" name=""/>
        <dsp:cNvSpPr/>
      </dsp:nvSpPr>
      <dsp:spPr>
        <a:xfrm>
          <a:off x="3040792" y="870618"/>
          <a:ext cx="667342" cy="91440"/>
        </a:xfrm>
        <a:custGeom>
          <a:avLst/>
          <a:gdLst/>
          <a:ahLst/>
          <a:cxnLst/>
          <a:rect l="0" t="0" r="0" b="0"/>
          <a:pathLst>
            <a:path>
              <a:moveTo>
                <a:pt x="0" y="45720"/>
              </a:moveTo>
              <a:lnTo>
                <a:pt x="6673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912848"/>
        <a:ext cx="34897" cy="6979"/>
      </dsp:txXfrm>
    </dsp:sp>
    <dsp:sp modelId="{9C6598F7-33F6-4DD1-A223-45069527984E}">
      <dsp:nvSpPr>
        <dsp:cNvPr id="0" name=""/>
        <dsp:cNvSpPr/>
      </dsp:nvSpPr>
      <dsp:spPr>
        <a:xfrm>
          <a:off x="8061" y="5979"/>
          <a:ext cx="3034531" cy="182071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577850">
            <a:lnSpc>
              <a:spcPct val="90000"/>
            </a:lnSpc>
            <a:spcBef>
              <a:spcPct val="0"/>
            </a:spcBef>
            <a:spcAft>
              <a:spcPct val="35000"/>
            </a:spcAft>
            <a:buNone/>
          </a:pPr>
          <a:r>
            <a:rPr lang="ru-RU" sz="1300" b="0" i="0" kern="1200"/>
            <a:t>1. Право кожного на життя охороняється законом. Нікого не може бути умисно позбавлено життя інакше ніж на виконання смертного вироку суду, винесеного після визнання його винним у вчиненні злочину, за який закон передбачає таке покарання.</a:t>
          </a:r>
          <a:endParaRPr lang="en-US" sz="1300" kern="1200"/>
        </a:p>
      </dsp:txBody>
      <dsp:txXfrm>
        <a:off x="8061" y="5979"/>
        <a:ext cx="3034531" cy="1820718"/>
      </dsp:txXfrm>
    </dsp:sp>
    <dsp:sp modelId="{06AA072F-A61C-4013-9BAE-85829622003E}">
      <dsp:nvSpPr>
        <dsp:cNvPr id="0" name=""/>
        <dsp:cNvSpPr/>
      </dsp:nvSpPr>
      <dsp:spPr>
        <a:xfrm>
          <a:off x="6773265" y="870618"/>
          <a:ext cx="667342" cy="91440"/>
        </a:xfrm>
        <a:custGeom>
          <a:avLst/>
          <a:gdLst/>
          <a:ahLst/>
          <a:cxnLst/>
          <a:rect l="0" t="0" r="0" b="0"/>
          <a:pathLst>
            <a:path>
              <a:moveTo>
                <a:pt x="0" y="45720"/>
              </a:moveTo>
              <a:lnTo>
                <a:pt x="667342" y="45720"/>
              </a:lnTo>
            </a:path>
          </a:pathLst>
        </a:custGeom>
        <a:noFill/>
        <a:ln w="6350" cap="flat" cmpd="sng" algn="ctr">
          <a:solidFill>
            <a:schemeClr val="accent2">
              <a:hueOff val="-485121"/>
              <a:satOff val="-27976"/>
              <a:lumOff val="287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9488" y="912848"/>
        <a:ext cx="34897" cy="6979"/>
      </dsp:txXfrm>
    </dsp:sp>
    <dsp:sp modelId="{E06FBC5B-B1E8-4717-9AFC-70B66E3A341C}">
      <dsp:nvSpPr>
        <dsp:cNvPr id="0" name=""/>
        <dsp:cNvSpPr/>
      </dsp:nvSpPr>
      <dsp:spPr>
        <a:xfrm>
          <a:off x="3740534" y="5979"/>
          <a:ext cx="3034531" cy="1820718"/>
        </a:xfrm>
        <a:prstGeom prst="rect">
          <a:avLst/>
        </a:prstGeom>
        <a:solidFill>
          <a:schemeClr val="accent2">
            <a:hueOff val="-363841"/>
            <a:satOff val="-20982"/>
            <a:lumOff val="215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577850">
            <a:lnSpc>
              <a:spcPct val="90000"/>
            </a:lnSpc>
            <a:spcBef>
              <a:spcPct val="0"/>
            </a:spcBef>
            <a:spcAft>
              <a:spcPct val="35000"/>
            </a:spcAft>
            <a:buNone/>
          </a:pPr>
          <a:r>
            <a:rPr lang="ru-RU" sz="1300" b="0" i="0" kern="1200"/>
            <a:t>2. Позбавлення життя не розглядається як таке, що вчинене на порушення цієї статті, якщо воно є наслідком виключно необхідного застосування сили:</a:t>
          </a:r>
          <a:endParaRPr lang="en-US" sz="1300" kern="1200"/>
        </a:p>
      </dsp:txBody>
      <dsp:txXfrm>
        <a:off x="3740534" y="5979"/>
        <a:ext cx="3034531" cy="1820718"/>
      </dsp:txXfrm>
    </dsp:sp>
    <dsp:sp modelId="{331FB47F-9D70-4A8E-BA1D-9C85D9650A57}">
      <dsp:nvSpPr>
        <dsp:cNvPr id="0" name=""/>
        <dsp:cNvSpPr/>
      </dsp:nvSpPr>
      <dsp:spPr>
        <a:xfrm>
          <a:off x="1525326" y="1824897"/>
          <a:ext cx="7464946" cy="667342"/>
        </a:xfrm>
        <a:custGeom>
          <a:avLst/>
          <a:gdLst/>
          <a:ahLst/>
          <a:cxnLst/>
          <a:rect l="0" t="0" r="0" b="0"/>
          <a:pathLst>
            <a:path>
              <a:moveTo>
                <a:pt x="7464946" y="0"/>
              </a:moveTo>
              <a:lnTo>
                <a:pt x="7464946" y="350771"/>
              </a:lnTo>
              <a:lnTo>
                <a:pt x="0" y="350771"/>
              </a:lnTo>
              <a:lnTo>
                <a:pt x="0" y="667342"/>
              </a:lnTo>
            </a:path>
          </a:pathLst>
        </a:custGeom>
        <a:noFill/>
        <a:ln w="6350" cap="flat" cmpd="sng" algn="ctr">
          <a:solidFill>
            <a:schemeClr val="accent2">
              <a:hueOff val="-970242"/>
              <a:satOff val="-55952"/>
              <a:lumOff val="575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70362" y="2155079"/>
        <a:ext cx="374875" cy="6979"/>
      </dsp:txXfrm>
    </dsp:sp>
    <dsp:sp modelId="{96A09FB6-2CBE-47AF-AC4D-7169FC35E67F}">
      <dsp:nvSpPr>
        <dsp:cNvPr id="0" name=""/>
        <dsp:cNvSpPr/>
      </dsp:nvSpPr>
      <dsp:spPr>
        <a:xfrm>
          <a:off x="7473007" y="5979"/>
          <a:ext cx="3034531" cy="1820718"/>
        </a:xfrm>
        <a:prstGeom prst="rect">
          <a:avLst/>
        </a:prstGeom>
        <a:solidFill>
          <a:schemeClr val="accent2">
            <a:hueOff val="-727682"/>
            <a:satOff val="-41964"/>
            <a:lumOff val="431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577850">
            <a:lnSpc>
              <a:spcPct val="90000"/>
            </a:lnSpc>
            <a:spcBef>
              <a:spcPct val="0"/>
            </a:spcBef>
            <a:spcAft>
              <a:spcPct val="35000"/>
            </a:spcAft>
            <a:buNone/>
          </a:pPr>
          <a:r>
            <a:rPr lang="ru-RU" sz="1300" b="0" i="0" kern="1200"/>
            <a:t>a) для захисту будь-якої особи від незаконного насильства;</a:t>
          </a:r>
          <a:endParaRPr lang="en-US" sz="1300" kern="1200"/>
        </a:p>
      </dsp:txBody>
      <dsp:txXfrm>
        <a:off x="7473007" y="5979"/>
        <a:ext cx="3034531" cy="1820718"/>
      </dsp:txXfrm>
    </dsp:sp>
    <dsp:sp modelId="{EE0D3070-A650-4D4C-ABA8-C8BECAB83200}">
      <dsp:nvSpPr>
        <dsp:cNvPr id="0" name=""/>
        <dsp:cNvSpPr/>
      </dsp:nvSpPr>
      <dsp:spPr>
        <a:xfrm>
          <a:off x="3040792" y="3389279"/>
          <a:ext cx="667342" cy="91440"/>
        </a:xfrm>
        <a:custGeom>
          <a:avLst/>
          <a:gdLst/>
          <a:ahLst/>
          <a:cxnLst/>
          <a:rect l="0" t="0" r="0" b="0"/>
          <a:pathLst>
            <a:path>
              <a:moveTo>
                <a:pt x="0" y="45720"/>
              </a:moveTo>
              <a:lnTo>
                <a:pt x="667342" y="45720"/>
              </a:lnTo>
            </a:path>
          </a:pathLst>
        </a:custGeom>
        <a:noFill/>
        <a:ln w="6350" cap="flat" cmpd="sng" algn="ctr">
          <a:solidFill>
            <a:schemeClr val="accent2">
              <a:hueOff val="-1455363"/>
              <a:satOff val="-83928"/>
              <a:lumOff val="862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3431509"/>
        <a:ext cx="34897" cy="6979"/>
      </dsp:txXfrm>
    </dsp:sp>
    <dsp:sp modelId="{C9467F17-A631-408D-ACCA-8FD1935087E0}">
      <dsp:nvSpPr>
        <dsp:cNvPr id="0" name=""/>
        <dsp:cNvSpPr/>
      </dsp:nvSpPr>
      <dsp:spPr>
        <a:xfrm>
          <a:off x="8061" y="2524640"/>
          <a:ext cx="3034531" cy="1820718"/>
        </a:xfrm>
        <a:prstGeom prst="rect">
          <a:avLst/>
        </a:prstGeom>
        <a:solidFill>
          <a:schemeClr val="accent2">
            <a:hueOff val="-1091522"/>
            <a:satOff val="-62946"/>
            <a:lumOff val="647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577850">
            <a:lnSpc>
              <a:spcPct val="90000"/>
            </a:lnSpc>
            <a:spcBef>
              <a:spcPct val="0"/>
            </a:spcBef>
            <a:spcAft>
              <a:spcPct val="35000"/>
            </a:spcAft>
            <a:buNone/>
          </a:pPr>
          <a:r>
            <a:rPr lang="ru-RU" sz="1300" b="0" i="0" kern="1200"/>
            <a:t>b) для здійснення законного арешту або для запобігання втечі особи, яку законно тримають під вартою;</a:t>
          </a:r>
          <a:endParaRPr lang="en-US" sz="1300" kern="1200"/>
        </a:p>
      </dsp:txBody>
      <dsp:txXfrm>
        <a:off x="8061" y="2524640"/>
        <a:ext cx="3034531" cy="1820718"/>
      </dsp:txXfrm>
    </dsp:sp>
    <dsp:sp modelId="{80774943-E1EE-4934-8784-A230B6402312}">
      <dsp:nvSpPr>
        <dsp:cNvPr id="0" name=""/>
        <dsp:cNvSpPr/>
      </dsp:nvSpPr>
      <dsp:spPr>
        <a:xfrm>
          <a:off x="3740534" y="2524640"/>
          <a:ext cx="3034531" cy="1820718"/>
        </a:xfrm>
        <a:prstGeom prst="rect">
          <a:avLst/>
        </a:prstGeom>
        <a:solidFill>
          <a:schemeClr val="accent2">
            <a:hueOff val="-1455363"/>
            <a:satOff val="-83928"/>
            <a:lumOff val="8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577850">
            <a:lnSpc>
              <a:spcPct val="90000"/>
            </a:lnSpc>
            <a:spcBef>
              <a:spcPct val="0"/>
            </a:spcBef>
            <a:spcAft>
              <a:spcPct val="35000"/>
            </a:spcAft>
            <a:buNone/>
          </a:pPr>
          <a:r>
            <a:rPr lang="ru-RU" sz="1300" b="0" i="0" kern="1200"/>
            <a:t>c) при вчиненні правомірних дій для придушення заворушення або повстання.</a:t>
          </a:r>
          <a:endParaRPr lang="en-US" sz="1300" kern="1200"/>
        </a:p>
      </dsp:txBody>
      <dsp:txXfrm>
        <a:off x="3740534" y="2524640"/>
        <a:ext cx="3034531" cy="18207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61AFBB-B03E-4CD6-B058-DE64221BA3CF}">
      <dsp:nvSpPr>
        <dsp:cNvPr id="0" name=""/>
        <dsp:cNvSpPr/>
      </dsp:nvSpPr>
      <dsp:spPr>
        <a:xfrm>
          <a:off x="0" y="65491"/>
          <a:ext cx="11739715" cy="134630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ru-RU" sz="1900" b="1" kern="1200" dirty="0"/>
            <a:t>СТАТТЯ 1 </a:t>
          </a:r>
          <a:r>
            <a:rPr lang="ru-RU" sz="1900" b="1" kern="1200" dirty="0" err="1"/>
            <a:t>Скасування</a:t>
          </a:r>
          <a:r>
            <a:rPr lang="ru-RU" sz="1900" b="1" kern="1200" dirty="0"/>
            <a:t> </a:t>
          </a:r>
          <a:r>
            <a:rPr lang="ru-RU" sz="1900" b="1" kern="1200" dirty="0" err="1"/>
            <a:t>смертної</a:t>
          </a:r>
          <a:r>
            <a:rPr lang="ru-RU" sz="1900" b="1" kern="1200" dirty="0"/>
            <a:t> кари Смертна кара </a:t>
          </a:r>
          <a:r>
            <a:rPr lang="ru-RU" sz="1900" b="1" kern="1200" dirty="0" err="1"/>
            <a:t>скасовується</a:t>
          </a:r>
          <a:r>
            <a:rPr lang="ru-RU" sz="1900" b="1" kern="1200" dirty="0"/>
            <a:t>. </a:t>
          </a:r>
          <a:r>
            <a:rPr lang="ru-RU" sz="1900" b="1" kern="1200" dirty="0" err="1"/>
            <a:t>Нікого</a:t>
          </a:r>
          <a:r>
            <a:rPr lang="ru-RU" sz="1900" b="1" kern="1200" dirty="0"/>
            <a:t> не </a:t>
          </a:r>
          <a:r>
            <a:rPr lang="ru-RU" sz="1900" b="1" kern="1200" dirty="0" err="1"/>
            <a:t>може</a:t>
          </a:r>
          <a:r>
            <a:rPr lang="ru-RU" sz="1900" b="1" kern="1200" dirty="0"/>
            <a:t> бути </a:t>
          </a:r>
          <a:r>
            <a:rPr lang="ru-RU" sz="1900" b="1" kern="1200" dirty="0" err="1"/>
            <a:t>засуджено</a:t>
          </a:r>
          <a:r>
            <a:rPr lang="ru-RU" sz="1900" b="1" kern="1200" dirty="0"/>
            <a:t> до такого </a:t>
          </a:r>
          <a:r>
            <a:rPr lang="ru-RU" sz="1900" b="1" kern="1200" dirty="0" err="1"/>
            <a:t>покарання</a:t>
          </a:r>
          <a:r>
            <a:rPr lang="ru-RU" sz="1900" b="1" kern="1200" dirty="0"/>
            <a:t> </a:t>
          </a:r>
          <a:r>
            <a:rPr lang="ru-RU" sz="1900" b="1" kern="1200" dirty="0" err="1"/>
            <a:t>або</a:t>
          </a:r>
          <a:r>
            <a:rPr lang="ru-RU" sz="1900" b="1" kern="1200" dirty="0"/>
            <a:t> </a:t>
          </a:r>
          <a:r>
            <a:rPr lang="ru-RU" sz="1900" b="1" kern="1200" dirty="0" err="1"/>
            <a:t>страчено</a:t>
          </a:r>
          <a:r>
            <a:rPr lang="ru-RU" sz="1900" b="1" kern="1200" dirty="0"/>
            <a:t>.</a:t>
          </a:r>
          <a:endParaRPr lang="en-US" sz="1900" b="1" kern="1200" dirty="0"/>
        </a:p>
      </dsp:txBody>
      <dsp:txXfrm>
        <a:off x="65721" y="131212"/>
        <a:ext cx="11608273" cy="1214862"/>
      </dsp:txXfrm>
    </dsp:sp>
    <dsp:sp modelId="{684BD693-314E-4D2F-8C6B-1AE46138CA75}">
      <dsp:nvSpPr>
        <dsp:cNvPr id="0" name=""/>
        <dsp:cNvSpPr/>
      </dsp:nvSpPr>
      <dsp:spPr>
        <a:xfrm>
          <a:off x="0" y="1466515"/>
          <a:ext cx="11739715" cy="134630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ru-RU" sz="1900" b="1" kern="1200" dirty="0"/>
            <a:t>СТАТТЯ 2 Смертна кара </a:t>
          </a:r>
          <a:r>
            <a:rPr lang="ru-RU" sz="1900" b="1" kern="1200" dirty="0" err="1"/>
            <a:t>під</a:t>
          </a:r>
          <a:r>
            <a:rPr lang="ru-RU" sz="1900" b="1" kern="1200" dirty="0"/>
            <a:t> час </a:t>
          </a:r>
          <a:r>
            <a:rPr lang="ru-RU" sz="1900" b="1" kern="1200" dirty="0" err="1"/>
            <a:t>війни</a:t>
          </a:r>
          <a:r>
            <a:rPr lang="ru-RU" sz="1900" b="1" kern="1200" dirty="0"/>
            <a:t> Держава </a:t>
          </a:r>
          <a:r>
            <a:rPr lang="ru-RU" sz="1900" b="1" kern="1200" dirty="0" err="1"/>
            <a:t>може</a:t>
          </a:r>
          <a:r>
            <a:rPr lang="ru-RU" sz="1900" b="1" kern="1200" dirty="0"/>
            <a:t> </a:t>
          </a:r>
          <a:r>
            <a:rPr lang="ru-RU" sz="1900" b="1" kern="1200" dirty="0" err="1"/>
            <a:t>передбачити</a:t>
          </a:r>
          <a:r>
            <a:rPr lang="ru-RU" sz="1900" b="1" kern="1200" dirty="0"/>
            <a:t> у </a:t>
          </a:r>
          <a:r>
            <a:rPr lang="ru-RU" sz="1900" b="1" kern="1200" dirty="0" err="1"/>
            <a:t>своєму</a:t>
          </a:r>
          <a:r>
            <a:rPr lang="ru-RU" sz="1900" b="1" kern="1200" dirty="0"/>
            <a:t> </a:t>
          </a:r>
          <a:r>
            <a:rPr lang="ru-RU" sz="1900" b="1" kern="1200" dirty="0" err="1"/>
            <a:t>законодавстві</a:t>
          </a:r>
          <a:r>
            <a:rPr lang="ru-RU" sz="1900" b="1" kern="1200" dirty="0"/>
            <a:t> </a:t>
          </a:r>
          <a:r>
            <a:rPr lang="ru-RU" sz="1900" b="1" kern="1200" dirty="0" err="1"/>
            <a:t>смертну</a:t>
          </a:r>
          <a:r>
            <a:rPr lang="ru-RU" sz="1900" b="1" kern="1200" dirty="0"/>
            <a:t> кару за </a:t>
          </a:r>
          <a:r>
            <a:rPr lang="ru-RU" sz="1900" b="1" kern="1200" dirty="0" err="1"/>
            <a:t>діяння</a:t>
          </a:r>
          <a:r>
            <a:rPr lang="ru-RU" sz="1900" b="1" kern="1200" dirty="0"/>
            <a:t>, </a:t>
          </a:r>
          <a:r>
            <a:rPr lang="ru-RU" sz="1900" b="1" kern="1200" dirty="0" err="1"/>
            <a:t>вчинені</a:t>
          </a:r>
          <a:r>
            <a:rPr lang="ru-RU" sz="1900" b="1" kern="1200" dirty="0"/>
            <a:t> </a:t>
          </a:r>
          <a:r>
            <a:rPr lang="ru-RU" sz="1900" b="1" kern="1200" dirty="0" err="1"/>
            <a:t>під</a:t>
          </a:r>
          <a:r>
            <a:rPr lang="ru-RU" sz="1900" b="1" kern="1200" dirty="0"/>
            <a:t> час </a:t>
          </a:r>
          <a:r>
            <a:rPr lang="ru-RU" sz="1900" b="1" kern="1200" dirty="0" err="1"/>
            <a:t>війни</a:t>
          </a:r>
          <a:r>
            <a:rPr lang="ru-RU" sz="1900" b="1" kern="1200" dirty="0"/>
            <a:t> </a:t>
          </a:r>
          <a:r>
            <a:rPr lang="ru-RU" sz="1900" b="1" kern="1200" dirty="0" err="1"/>
            <a:t>або</a:t>
          </a:r>
          <a:r>
            <a:rPr lang="ru-RU" sz="1900" b="1" kern="1200" dirty="0"/>
            <a:t> </a:t>
          </a:r>
          <a:r>
            <a:rPr lang="ru-RU" sz="1900" b="1" kern="1200" dirty="0" err="1"/>
            <a:t>неминучої</a:t>
          </a:r>
          <a:r>
            <a:rPr lang="ru-RU" sz="1900" b="1" kern="1200" dirty="0"/>
            <a:t> </a:t>
          </a:r>
          <a:r>
            <a:rPr lang="ru-RU" sz="1900" b="1" kern="1200" dirty="0" err="1"/>
            <a:t>загрози</a:t>
          </a:r>
          <a:r>
            <a:rPr lang="ru-RU" sz="1900" b="1" kern="1200" dirty="0"/>
            <a:t> </a:t>
          </a:r>
          <a:r>
            <a:rPr lang="ru-RU" sz="1900" b="1" kern="1200" dirty="0" err="1"/>
            <a:t>війни</a:t>
          </a:r>
          <a:r>
            <a:rPr lang="ru-RU" sz="1900" b="1" kern="1200" dirty="0"/>
            <a:t>; </a:t>
          </a:r>
          <a:r>
            <a:rPr lang="ru-RU" sz="1900" b="1" kern="1200" dirty="0" err="1"/>
            <a:t>таке</a:t>
          </a:r>
          <a:r>
            <a:rPr lang="ru-RU" sz="1900" b="1" kern="1200" dirty="0"/>
            <a:t> </a:t>
          </a:r>
          <a:r>
            <a:rPr lang="ru-RU" sz="1900" b="1" kern="1200" dirty="0" err="1"/>
            <a:t>покарання</a:t>
          </a:r>
          <a:r>
            <a:rPr lang="ru-RU" sz="1900" b="1" kern="1200" dirty="0"/>
            <a:t> </a:t>
          </a:r>
          <a:r>
            <a:rPr lang="ru-RU" sz="1900" b="1" kern="1200" dirty="0" err="1"/>
            <a:t>застосовується</a:t>
          </a:r>
          <a:r>
            <a:rPr lang="ru-RU" sz="1900" b="1" kern="1200" dirty="0"/>
            <a:t> </a:t>
          </a:r>
          <a:r>
            <a:rPr lang="ru-RU" sz="1900" b="1" kern="1200" dirty="0" err="1"/>
            <a:t>тільки</a:t>
          </a:r>
          <a:r>
            <a:rPr lang="ru-RU" sz="1900" b="1" kern="1200" dirty="0"/>
            <a:t> у </a:t>
          </a:r>
          <a:r>
            <a:rPr lang="ru-RU" sz="1900" b="1" kern="1200" dirty="0" err="1"/>
            <a:t>випадках</a:t>
          </a:r>
          <a:r>
            <a:rPr lang="ru-RU" sz="1900" b="1" kern="1200" dirty="0"/>
            <a:t>, </a:t>
          </a:r>
          <a:r>
            <a:rPr lang="ru-RU" sz="1900" b="1" kern="1200" dirty="0" err="1"/>
            <a:t>передбачених</a:t>
          </a:r>
          <a:r>
            <a:rPr lang="ru-RU" sz="1900" b="1" kern="1200" dirty="0"/>
            <a:t> законом і </a:t>
          </a:r>
          <a:r>
            <a:rPr lang="ru-RU" sz="1900" b="1" kern="1200" dirty="0" err="1"/>
            <a:t>згідно</a:t>
          </a:r>
          <a:r>
            <a:rPr lang="ru-RU" sz="1900" b="1" kern="1200" dirty="0"/>
            <a:t> з </a:t>
          </a:r>
          <a:r>
            <a:rPr lang="ru-RU" sz="1900" b="1" kern="1200" dirty="0" err="1"/>
            <a:t>його</a:t>
          </a:r>
          <a:r>
            <a:rPr lang="ru-RU" sz="1900" b="1" kern="1200" dirty="0"/>
            <a:t> </a:t>
          </a:r>
          <a:r>
            <a:rPr lang="ru-RU" sz="1900" b="1" kern="1200" dirty="0" err="1"/>
            <a:t>положеннями</a:t>
          </a:r>
          <a:r>
            <a:rPr lang="ru-RU" sz="1900" b="1" kern="1200" dirty="0"/>
            <a:t>. Держава </a:t>
          </a:r>
          <a:r>
            <a:rPr lang="ru-RU" sz="1900" b="1" kern="1200" dirty="0" err="1"/>
            <a:t>повідомляє</a:t>
          </a:r>
          <a:r>
            <a:rPr lang="ru-RU" sz="1900" b="1" kern="1200" dirty="0"/>
            <a:t> Генерального секретаря Ради </a:t>
          </a:r>
          <a:r>
            <a:rPr lang="ru-RU" sz="1900" b="1" kern="1200" dirty="0" err="1"/>
            <a:t>Європи</a:t>
          </a:r>
          <a:r>
            <a:rPr lang="ru-RU" sz="1900" b="1" kern="1200" dirty="0"/>
            <a:t> про </a:t>
          </a:r>
          <a:r>
            <a:rPr lang="ru-RU" sz="1900" b="1" kern="1200" dirty="0" err="1"/>
            <a:t>відповідні</a:t>
          </a:r>
          <a:r>
            <a:rPr lang="ru-RU" sz="1900" b="1" kern="1200" dirty="0"/>
            <a:t> </a:t>
          </a:r>
          <a:r>
            <a:rPr lang="ru-RU" sz="1900" b="1" kern="1200" dirty="0" err="1"/>
            <a:t>положення</a:t>
          </a:r>
          <a:r>
            <a:rPr lang="ru-RU" sz="1900" b="1" kern="1200" dirty="0"/>
            <a:t> </a:t>
          </a:r>
          <a:r>
            <a:rPr lang="ru-RU" sz="1900" b="1" kern="1200" dirty="0" err="1"/>
            <a:t>цього</a:t>
          </a:r>
          <a:r>
            <a:rPr lang="ru-RU" sz="1900" b="1" kern="1200" dirty="0"/>
            <a:t> закону. </a:t>
          </a:r>
          <a:endParaRPr lang="en-US" sz="1900" b="1" kern="1200" dirty="0"/>
        </a:p>
      </dsp:txBody>
      <dsp:txXfrm>
        <a:off x="65721" y="1532236"/>
        <a:ext cx="11608273" cy="1214862"/>
      </dsp:txXfrm>
    </dsp:sp>
    <dsp:sp modelId="{1C51EC77-24E4-4310-8F8B-9709350B70D6}">
      <dsp:nvSpPr>
        <dsp:cNvPr id="0" name=""/>
        <dsp:cNvSpPr/>
      </dsp:nvSpPr>
      <dsp:spPr>
        <a:xfrm>
          <a:off x="0" y="2867540"/>
          <a:ext cx="11739715" cy="134630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ru-RU" sz="1900" b="1" kern="1200" dirty="0"/>
            <a:t>СТАТТЯ 3 Заборона </a:t>
          </a:r>
          <a:r>
            <a:rPr lang="ru-RU" sz="1900" b="1" kern="1200" dirty="0" err="1"/>
            <a:t>відступу</a:t>
          </a:r>
          <a:r>
            <a:rPr lang="ru-RU" sz="1900" b="1" kern="1200" dirty="0"/>
            <a:t> </a:t>
          </a:r>
          <a:r>
            <a:rPr lang="ru-RU" sz="1900" b="1" kern="1200" dirty="0" err="1"/>
            <a:t>від</a:t>
          </a:r>
          <a:r>
            <a:rPr lang="ru-RU" sz="1900" b="1" kern="1200" dirty="0"/>
            <a:t> </a:t>
          </a:r>
          <a:r>
            <a:rPr lang="ru-RU" sz="1900" b="1" kern="1200" dirty="0" err="1"/>
            <a:t>зобов’язань</a:t>
          </a:r>
          <a:r>
            <a:rPr lang="ru-RU" sz="1900" b="1" kern="1200" dirty="0"/>
            <a:t> </a:t>
          </a:r>
          <a:r>
            <a:rPr lang="ru-RU" sz="1900" b="1" kern="1200" dirty="0" err="1"/>
            <a:t>Жодні</a:t>
          </a:r>
          <a:r>
            <a:rPr lang="ru-RU" sz="1900" b="1" kern="1200" dirty="0"/>
            <a:t> </a:t>
          </a:r>
          <a:r>
            <a:rPr lang="ru-RU" sz="1900" b="1" kern="1200" dirty="0" err="1"/>
            <a:t>відступи</a:t>
          </a:r>
          <a:r>
            <a:rPr lang="ru-RU" sz="1900" b="1" kern="1200" dirty="0"/>
            <a:t> </a:t>
          </a:r>
          <a:r>
            <a:rPr lang="ru-RU" sz="1900" b="1" kern="1200" dirty="0" err="1"/>
            <a:t>від</a:t>
          </a:r>
          <a:r>
            <a:rPr lang="ru-RU" sz="1900" b="1" kern="1200" dirty="0"/>
            <a:t> </a:t>
          </a:r>
          <a:r>
            <a:rPr lang="ru-RU" sz="1900" b="1" kern="1200" dirty="0" err="1"/>
            <a:t>положень</a:t>
          </a:r>
          <a:r>
            <a:rPr lang="ru-RU" sz="1900" b="1" kern="1200" dirty="0"/>
            <a:t> </a:t>
          </a:r>
          <a:r>
            <a:rPr lang="ru-RU" sz="1900" b="1" kern="1200" dirty="0" err="1"/>
            <a:t>цього</a:t>
          </a:r>
          <a:r>
            <a:rPr lang="ru-RU" sz="1900" b="1" kern="1200" dirty="0"/>
            <a:t> Протоколу на </a:t>
          </a:r>
          <a:r>
            <a:rPr lang="ru-RU" sz="1900" b="1" kern="1200" dirty="0" err="1"/>
            <a:t>підставі</a:t>
          </a:r>
          <a:r>
            <a:rPr lang="ru-RU" sz="1900" b="1" kern="1200" dirty="0"/>
            <a:t> </a:t>
          </a:r>
          <a:r>
            <a:rPr lang="ru-RU" sz="1900" b="1" kern="1200" dirty="0" err="1"/>
            <a:t>статті</a:t>
          </a:r>
          <a:r>
            <a:rPr lang="ru-RU" sz="1900" b="1" kern="1200" dirty="0"/>
            <a:t> 15 </a:t>
          </a:r>
          <a:r>
            <a:rPr lang="ru-RU" sz="1900" b="1" kern="1200" dirty="0" err="1"/>
            <a:t>Конвенції</a:t>
          </a:r>
          <a:r>
            <a:rPr lang="ru-RU" sz="1900" b="1" kern="1200" dirty="0"/>
            <a:t> не </a:t>
          </a:r>
          <a:r>
            <a:rPr lang="ru-RU" sz="1900" b="1" kern="1200" dirty="0" err="1"/>
            <a:t>допускаються</a:t>
          </a:r>
          <a:r>
            <a:rPr lang="ru-RU" sz="1900" b="1" kern="1200" dirty="0"/>
            <a:t>. </a:t>
          </a:r>
          <a:endParaRPr lang="en-US" sz="1900" b="1" kern="1200" dirty="0"/>
        </a:p>
      </dsp:txBody>
      <dsp:txXfrm>
        <a:off x="65721" y="2933261"/>
        <a:ext cx="11608273" cy="12148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7DCEEF-E675-42CF-AB80-BE4006688CAB}">
      <dsp:nvSpPr>
        <dsp:cNvPr id="0" name=""/>
        <dsp:cNvSpPr/>
      </dsp:nvSpPr>
      <dsp:spPr>
        <a:xfrm>
          <a:off x="134291" y="612"/>
          <a:ext cx="4332795" cy="275132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21081E-A253-4BFC-B79D-ABA06D972D35}">
      <dsp:nvSpPr>
        <dsp:cNvPr id="0" name=""/>
        <dsp:cNvSpPr/>
      </dsp:nvSpPr>
      <dsp:spPr>
        <a:xfrm>
          <a:off x="615713" y="457963"/>
          <a:ext cx="4332795" cy="275132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ru-RU" sz="2800" b="0" i="0" kern="1200"/>
            <a:t>Дане право знаходить своє закріплення у всіх договорах з прав людини, є частиною загального міжнародного права.</a:t>
          </a:r>
          <a:endParaRPr lang="en-US" sz="2800" kern="1200"/>
        </a:p>
      </dsp:txBody>
      <dsp:txXfrm>
        <a:off x="696297" y="538547"/>
        <a:ext cx="4171627" cy="2590157"/>
      </dsp:txXfrm>
    </dsp:sp>
    <dsp:sp modelId="{5348B519-4EEB-4346-B3A8-6DE3FF63C33F}">
      <dsp:nvSpPr>
        <dsp:cNvPr id="0" name=""/>
        <dsp:cNvSpPr/>
      </dsp:nvSpPr>
      <dsp:spPr>
        <a:xfrm>
          <a:off x="5429930" y="612"/>
          <a:ext cx="4332795" cy="275132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9B859A-161F-44E7-A6A7-324DDA9A42F3}">
      <dsp:nvSpPr>
        <dsp:cNvPr id="0" name=""/>
        <dsp:cNvSpPr/>
      </dsp:nvSpPr>
      <dsp:spPr>
        <a:xfrm>
          <a:off x="5911352" y="457963"/>
          <a:ext cx="4332795" cy="275132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ru-RU" sz="2800" b="0" i="0" kern="1200"/>
            <a:t>Незважаючи на це, право на життя має відносний характер і за певних юридичних і фактичних умов, може бути правомірно обмеженим. </a:t>
          </a:r>
          <a:endParaRPr lang="en-US" sz="2800" kern="1200"/>
        </a:p>
      </dsp:txBody>
      <dsp:txXfrm>
        <a:off x="5991936" y="538547"/>
        <a:ext cx="4171627" cy="25901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FC3C40-648A-4060-A526-AC0A0C481B94}">
      <dsp:nvSpPr>
        <dsp:cNvPr id="0" name=""/>
        <dsp:cNvSpPr/>
      </dsp:nvSpPr>
      <dsp:spPr>
        <a:xfrm>
          <a:off x="3773131" y="943"/>
          <a:ext cx="3018392" cy="1298276"/>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uk-UA" sz="2200" kern="1200" dirty="0"/>
            <a:t>Загалом, це позитивне зобов’язання має дві складові: </a:t>
          </a:r>
          <a:endParaRPr lang="en-US" sz="2200" kern="1200" dirty="0"/>
        </a:p>
      </dsp:txBody>
      <dsp:txXfrm>
        <a:off x="3836508" y="64320"/>
        <a:ext cx="2891638" cy="1171522"/>
      </dsp:txXfrm>
    </dsp:sp>
    <dsp:sp modelId="{315B131B-E639-4B42-BA26-74B98079D506}">
      <dsp:nvSpPr>
        <dsp:cNvPr id="0" name=""/>
        <dsp:cNvSpPr/>
      </dsp:nvSpPr>
      <dsp:spPr>
        <a:xfrm>
          <a:off x="2950404" y="997420"/>
          <a:ext cx="3460630" cy="3460630"/>
        </a:xfrm>
        <a:custGeom>
          <a:avLst/>
          <a:gdLst/>
          <a:ahLst/>
          <a:cxnLst/>
          <a:rect l="0" t="0" r="0" b="0"/>
          <a:pathLst>
            <a:path>
              <a:moveTo>
                <a:pt x="2719032" y="310305"/>
              </a:moveTo>
              <a:arcTo wR="1730315" hR="1730315" stAng="18290912" swAng="3018177"/>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F2C615F-D0E9-4B02-8B5E-C0EF042FB9FE}">
      <dsp:nvSpPr>
        <dsp:cNvPr id="0" name=""/>
        <dsp:cNvSpPr/>
      </dsp:nvSpPr>
      <dsp:spPr>
        <a:xfrm>
          <a:off x="5467298" y="2596416"/>
          <a:ext cx="2627051" cy="1298276"/>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pl-PL" sz="2400" kern="1200" dirty="0"/>
            <a:t>a) </a:t>
          </a:r>
          <a:r>
            <a:rPr lang="uk-UA" sz="2400" kern="1200" dirty="0"/>
            <a:t>запровадити нормативно-правову базу </a:t>
          </a:r>
          <a:endParaRPr lang="en-US" sz="2400" kern="1200" dirty="0"/>
        </a:p>
      </dsp:txBody>
      <dsp:txXfrm>
        <a:off x="5530675" y="2659793"/>
        <a:ext cx="2500297" cy="1171522"/>
      </dsp:txXfrm>
    </dsp:sp>
    <dsp:sp modelId="{31B825A1-262E-4AB8-81CE-6639273E12FC}">
      <dsp:nvSpPr>
        <dsp:cNvPr id="0" name=""/>
        <dsp:cNvSpPr/>
      </dsp:nvSpPr>
      <dsp:spPr>
        <a:xfrm>
          <a:off x="3552012" y="650081"/>
          <a:ext cx="3460630" cy="3460630"/>
        </a:xfrm>
        <a:custGeom>
          <a:avLst/>
          <a:gdLst/>
          <a:ahLst/>
          <a:cxnLst/>
          <a:rect l="0" t="0" r="0" b="0"/>
          <a:pathLst>
            <a:path>
              <a:moveTo>
                <a:pt x="2552820" y="3252641"/>
              </a:moveTo>
              <a:arcTo wR="1730315" hR="1730315" stAng="3697073" swAng="3405855"/>
            </a:path>
          </a:pathLst>
        </a:custGeom>
        <a:noFill/>
        <a:ln w="6350" cap="flat" cmpd="sng" algn="ctr">
          <a:solidFill>
            <a:schemeClr val="accent5">
              <a:hueOff val="-3379271"/>
              <a:satOff val="-8710"/>
              <a:lumOff val="-5883"/>
              <a:alphaOff val="0"/>
            </a:schemeClr>
          </a:solidFill>
          <a:prstDash val="solid"/>
          <a:miter lim="800000"/>
        </a:ln>
        <a:effectLst/>
      </dsp:spPr>
      <dsp:style>
        <a:lnRef idx="1">
          <a:scrgbClr r="0" g="0" b="0"/>
        </a:lnRef>
        <a:fillRef idx="0">
          <a:scrgbClr r="0" g="0" b="0"/>
        </a:fillRef>
        <a:effectRef idx="0">
          <a:scrgbClr r="0" g="0" b="0"/>
        </a:effectRef>
        <a:fontRef idx="minor"/>
      </dsp:style>
    </dsp:sp>
    <dsp:sp modelId="{92835133-F7B0-4B9E-8F08-52E968F43BD2}">
      <dsp:nvSpPr>
        <dsp:cNvPr id="0" name=""/>
        <dsp:cNvSpPr/>
      </dsp:nvSpPr>
      <dsp:spPr>
        <a:xfrm>
          <a:off x="2421249" y="2596416"/>
          <a:ext cx="2725161" cy="1298276"/>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l-PL" sz="2000" kern="1200" dirty="0"/>
            <a:t>b) </a:t>
          </a:r>
          <a:r>
            <a:rPr lang="uk-UA" sz="2000" kern="1200" dirty="0"/>
            <a:t>вживати практичних превентивних заходів.</a:t>
          </a:r>
          <a:endParaRPr lang="en-US" sz="2000" kern="1200" dirty="0"/>
        </a:p>
      </dsp:txBody>
      <dsp:txXfrm>
        <a:off x="2484626" y="2659793"/>
        <a:ext cx="2598407" cy="1171522"/>
      </dsp:txXfrm>
    </dsp:sp>
    <dsp:sp modelId="{1566CD3B-B6FA-496E-A5F7-88F3D803D185}">
      <dsp:nvSpPr>
        <dsp:cNvPr id="0" name=""/>
        <dsp:cNvSpPr/>
      </dsp:nvSpPr>
      <dsp:spPr>
        <a:xfrm>
          <a:off x="4153620" y="997420"/>
          <a:ext cx="3460630" cy="3460630"/>
        </a:xfrm>
        <a:custGeom>
          <a:avLst/>
          <a:gdLst/>
          <a:ahLst/>
          <a:cxnLst/>
          <a:rect l="0" t="0" r="0" b="0"/>
          <a:pathLst>
            <a:path>
              <a:moveTo>
                <a:pt x="6191" y="1584065"/>
              </a:moveTo>
              <a:arcTo wR="1730315" hR="1730315" stAng="11090912" swAng="3018177"/>
            </a:path>
          </a:pathLst>
        </a:custGeom>
        <a:no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C251C-018C-4EDA-B98F-4F1C08304BA2}">
      <dsp:nvSpPr>
        <dsp:cNvPr id="0" name=""/>
        <dsp:cNvSpPr/>
      </dsp:nvSpPr>
      <dsp:spPr>
        <a:xfrm>
          <a:off x="0" y="219796"/>
          <a:ext cx="7814734" cy="858901"/>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uk-UA" sz="1200" kern="1200"/>
            <a:t>охорона здоров’я (</a:t>
          </a:r>
          <a:r>
            <a:rPr lang="pl-PL" sz="1200" kern="1200"/>
            <a:t>Calvelli </a:t>
          </a:r>
          <a:r>
            <a:rPr lang="uk-UA" sz="1200" kern="1200"/>
            <a:t>і </a:t>
          </a:r>
          <a:r>
            <a:rPr lang="pl-PL" sz="1200" kern="1200"/>
            <a:t>Ciglio </a:t>
          </a:r>
          <a:r>
            <a:rPr lang="uk-UA" sz="1200" kern="1200"/>
            <a:t>проти Італії [ВП] ; </a:t>
          </a:r>
          <a:r>
            <a:rPr lang="pl-PL" sz="1200" kern="1200"/>
            <a:t>Vo </a:t>
          </a:r>
          <a:r>
            <a:rPr lang="uk-UA" sz="1200" kern="1200"/>
            <a:t>проти Франції [ВП]) ; </a:t>
          </a:r>
          <a:endParaRPr lang="en-US" sz="1200" kern="1200"/>
        </a:p>
      </dsp:txBody>
      <dsp:txXfrm>
        <a:off x="41928" y="261724"/>
        <a:ext cx="7730878" cy="775045"/>
      </dsp:txXfrm>
    </dsp:sp>
    <dsp:sp modelId="{335D820C-A972-4E23-8DBA-EFF86AC40488}">
      <dsp:nvSpPr>
        <dsp:cNvPr id="0" name=""/>
        <dsp:cNvSpPr/>
      </dsp:nvSpPr>
      <dsp:spPr>
        <a:xfrm>
          <a:off x="0" y="1113257"/>
          <a:ext cx="7814734" cy="858901"/>
        </a:xfrm>
        <a:prstGeom prst="roundRect">
          <a:avLst/>
        </a:prstGeom>
        <a:gradFill rotWithShape="0">
          <a:gsLst>
            <a:gs pos="0">
              <a:schemeClr val="accent5">
                <a:hueOff val="-1351709"/>
                <a:satOff val="-3484"/>
                <a:lumOff val="-2353"/>
                <a:alphaOff val="0"/>
                <a:satMod val="103000"/>
                <a:lumMod val="102000"/>
                <a:tint val="94000"/>
              </a:schemeClr>
            </a:gs>
            <a:gs pos="50000">
              <a:schemeClr val="accent5">
                <a:hueOff val="-1351709"/>
                <a:satOff val="-3484"/>
                <a:lumOff val="-2353"/>
                <a:alphaOff val="0"/>
                <a:satMod val="110000"/>
                <a:lumMod val="100000"/>
                <a:shade val="100000"/>
              </a:schemeClr>
            </a:gs>
            <a:gs pos="100000">
              <a:schemeClr val="accent5">
                <a:hueOff val="-1351709"/>
                <a:satOff val="-3484"/>
                <a:lumOff val="-235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uk-UA" sz="1200" kern="1200" dirty="0"/>
            <a:t>небезпечна діяльність, зокрема, техногенні чи екологічні катастрофи (</a:t>
          </a:r>
          <a:r>
            <a:rPr lang="pl-PL" sz="1200" kern="1200" dirty="0" err="1"/>
            <a:t>Öneryıldız</a:t>
          </a:r>
          <a:r>
            <a:rPr lang="pl-PL" sz="1200" kern="1200" dirty="0"/>
            <a:t> </a:t>
          </a:r>
          <a:r>
            <a:rPr lang="uk-UA" sz="1200" kern="1200" dirty="0"/>
            <a:t>проти Туреччини [ВП] ; </a:t>
          </a:r>
          <a:r>
            <a:rPr lang="pl-PL" sz="1200" kern="1200" dirty="0" err="1"/>
            <a:t>Boudaïeva</a:t>
          </a:r>
          <a:r>
            <a:rPr lang="pl-PL" sz="1200" kern="1200" dirty="0"/>
            <a:t> </a:t>
          </a:r>
          <a:r>
            <a:rPr lang="uk-UA" sz="1200" kern="1200" dirty="0"/>
            <a:t>і Інші проти Росії; </a:t>
          </a:r>
          <a:r>
            <a:rPr lang="pl-PL" sz="1200" kern="1200" dirty="0" err="1"/>
            <a:t>Kolyadenko</a:t>
          </a:r>
          <a:r>
            <a:rPr lang="pl-PL" sz="1200" kern="1200" dirty="0"/>
            <a:t> </a:t>
          </a:r>
          <a:r>
            <a:rPr lang="uk-UA" sz="1200" kern="1200" dirty="0"/>
            <a:t>і Інші проти Росії ; </a:t>
          </a:r>
          <a:r>
            <a:rPr lang="pl-PL" sz="1200" kern="1200" dirty="0" err="1"/>
            <a:t>Brincat</a:t>
          </a:r>
          <a:r>
            <a:rPr lang="pl-PL" sz="1200" kern="1200" dirty="0"/>
            <a:t> </a:t>
          </a:r>
          <a:r>
            <a:rPr lang="uk-UA" sz="1200" kern="1200" dirty="0"/>
            <a:t>і Інші проти Мальти; </a:t>
          </a:r>
          <a:r>
            <a:rPr lang="pl-PL" sz="1200" kern="1200" dirty="0"/>
            <a:t>M. </a:t>
          </a:r>
          <a:r>
            <a:rPr lang="pl-PL" sz="1200" kern="1200" dirty="0" err="1"/>
            <a:t>Özel</a:t>
          </a:r>
          <a:r>
            <a:rPr lang="pl-PL" sz="1200" kern="1200" dirty="0"/>
            <a:t> </a:t>
          </a:r>
          <a:r>
            <a:rPr lang="uk-UA" sz="1200" kern="1200" dirty="0"/>
            <a:t>і Інші проти Туреччини) ; </a:t>
          </a:r>
          <a:endParaRPr lang="en-US" sz="1200" kern="1200" dirty="0"/>
        </a:p>
      </dsp:txBody>
      <dsp:txXfrm>
        <a:off x="41928" y="1155185"/>
        <a:ext cx="7730878" cy="775045"/>
      </dsp:txXfrm>
    </dsp:sp>
    <dsp:sp modelId="{A788DDCB-60B9-42C5-982B-F21B3991D17B}">
      <dsp:nvSpPr>
        <dsp:cNvPr id="0" name=""/>
        <dsp:cNvSpPr/>
      </dsp:nvSpPr>
      <dsp:spPr>
        <a:xfrm>
          <a:off x="0" y="2006718"/>
          <a:ext cx="7814734" cy="858901"/>
        </a:xfrm>
        <a:prstGeom prst="roundRect">
          <a:avLst/>
        </a:prstGeom>
        <a:gradFill rotWithShape="0">
          <a:gsLst>
            <a:gs pos="0">
              <a:schemeClr val="accent5">
                <a:hueOff val="-2703417"/>
                <a:satOff val="-6968"/>
                <a:lumOff val="-4706"/>
                <a:alphaOff val="0"/>
                <a:satMod val="103000"/>
                <a:lumMod val="102000"/>
                <a:tint val="94000"/>
              </a:schemeClr>
            </a:gs>
            <a:gs pos="50000">
              <a:schemeClr val="accent5">
                <a:hueOff val="-2703417"/>
                <a:satOff val="-6968"/>
                <a:lumOff val="-4706"/>
                <a:alphaOff val="0"/>
                <a:satMod val="110000"/>
                <a:lumMod val="100000"/>
                <a:shade val="100000"/>
              </a:schemeClr>
            </a:gs>
            <a:gs pos="100000">
              <a:schemeClr val="accent5">
                <a:hueOff val="-2703417"/>
                <a:satOff val="-6968"/>
                <a:lumOff val="-4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uk-UA" sz="1200" kern="1200"/>
            <a:t>нещасні випадки на борту судна (</a:t>
          </a:r>
          <a:r>
            <a:rPr lang="pl-PL" sz="1200" kern="1200"/>
            <a:t>Leray </a:t>
          </a:r>
          <a:r>
            <a:rPr lang="uk-UA" sz="1200" kern="1200"/>
            <a:t>і Інші проти Франції (</a:t>
          </a:r>
          <a:r>
            <a:rPr lang="pl-PL" sz="1200" kern="1200"/>
            <a:t>déc.)) </a:t>
          </a:r>
          <a:r>
            <a:rPr lang="uk-UA" sz="1200" kern="1200"/>
            <a:t>або у поїзді (</a:t>
          </a:r>
          <a:r>
            <a:rPr lang="pl-PL" sz="1200" kern="1200"/>
            <a:t>Kalender </a:t>
          </a:r>
          <a:r>
            <a:rPr lang="uk-UA" sz="1200" kern="1200"/>
            <a:t>проти Туреччини), на будівництві (</a:t>
          </a:r>
          <a:r>
            <a:rPr lang="pl-PL" sz="1200" kern="1200"/>
            <a:t>Pereira Henriques </a:t>
          </a:r>
          <a:r>
            <a:rPr lang="uk-UA" sz="1200" kern="1200"/>
            <a:t>проти Люксембургу), на ігровому майданчику (</a:t>
          </a:r>
          <a:r>
            <a:rPr lang="pl-PL" sz="1200" kern="1200"/>
            <a:t>Koceski </a:t>
          </a:r>
          <a:r>
            <a:rPr lang="uk-UA" sz="1200" kern="1200"/>
            <a:t>проти Колишньої Югославської Республіки Македонія (</a:t>
          </a:r>
          <a:r>
            <a:rPr lang="pl-PL" sz="1200" kern="1200"/>
            <a:t>déc.), § 26), </a:t>
          </a:r>
          <a:r>
            <a:rPr lang="uk-UA" sz="1200" kern="1200"/>
            <a:t>або ж у шкільному закладі (</a:t>
          </a:r>
          <a:r>
            <a:rPr lang="pl-PL" sz="1200" kern="1200"/>
            <a:t>Ilbeyi Kemaloğlu </a:t>
          </a:r>
          <a:r>
            <a:rPr lang="uk-UA" sz="1200" kern="1200"/>
            <a:t>і </a:t>
          </a:r>
          <a:r>
            <a:rPr lang="pl-PL" sz="1200" kern="1200"/>
            <a:t>Meriye Kemaloğlu </a:t>
          </a:r>
          <a:r>
            <a:rPr lang="uk-UA" sz="1200" kern="1200"/>
            <a:t>проти Туреччини) ; </a:t>
          </a:r>
          <a:endParaRPr lang="en-US" sz="1200" kern="1200"/>
        </a:p>
      </dsp:txBody>
      <dsp:txXfrm>
        <a:off x="41928" y="2048646"/>
        <a:ext cx="7730878" cy="775045"/>
      </dsp:txXfrm>
    </dsp:sp>
    <dsp:sp modelId="{0A17923E-9859-4E47-9E0F-925B1543E29C}">
      <dsp:nvSpPr>
        <dsp:cNvPr id="0" name=""/>
        <dsp:cNvSpPr/>
      </dsp:nvSpPr>
      <dsp:spPr>
        <a:xfrm>
          <a:off x="0" y="2900180"/>
          <a:ext cx="7814734" cy="858901"/>
        </a:xfrm>
        <a:prstGeom prst="roundRect">
          <a:avLst/>
        </a:prstGeom>
        <a:gradFill rotWithShape="0">
          <a:gsLst>
            <a:gs pos="0">
              <a:schemeClr val="accent5">
                <a:hueOff val="-4055126"/>
                <a:satOff val="-10451"/>
                <a:lumOff val="-7059"/>
                <a:alphaOff val="0"/>
                <a:satMod val="103000"/>
                <a:lumMod val="102000"/>
                <a:tint val="94000"/>
              </a:schemeClr>
            </a:gs>
            <a:gs pos="50000">
              <a:schemeClr val="accent5">
                <a:hueOff val="-4055126"/>
                <a:satOff val="-10451"/>
                <a:lumOff val="-7059"/>
                <a:alphaOff val="0"/>
                <a:satMod val="110000"/>
                <a:lumMod val="100000"/>
                <a:shade val="100000"/>
              </a:schemeClr>
            </a:gs>
            <a:gs pos="100000">
              <a:schemeClr val="accent5">
                <a:hueOff val="-4055126"/>
                <a:satOff val="-10451"/>
                <a:lumOff val="-705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uk-UA" sz="1200" kern="1200"/>
            <a:t>безпека дорожнього руху (</a:t>
          </a:r>
          <a:r>
            <a:rPr lang="pl-PL" sz="1200" kern="1200"/>
            <a:t>Rajkowska </a:t>
          </a:r>
          <a:r>
            <a:rPr lang="uk-UA" sz="1200" kern="1200"/>
            <a:t>проти Польщі (</a:t>
          </a:r>
          <a:r>
            <a:rPr lang="pl-PL" sz="1200" kern="1200"/>
            <a:t>déc.) ; Anna Todorova </a:t>
          </a:r>
          <a:r>
            <a:rPr lang="uk-UA" sz="1200" kern="1200"/>
            <a:t>проти Болгарії) ; служби невідкладної допомоги (</a:t>
          </a:r>
          <a:r>
            <a:rPr lang="pl-PL" sz="1200" kern="1200"/>
            <a:t>Furdík </a:t>
          </a:r>
          <a:r>
            <a:rPr lang="uk-UA" sz="1200" kern="1200"/>
            <a:t>проти Словаччини (</a:t>
          </a:r>
          <a:r>
            <a:rPr lang="pl-PL" sz="1200" kern="1200"/>
            <a:t>déc.)), </a:t>
          </a:r>
          <a:r>
            <a:rPr lang="uk-UA" sz="1200" kern="1200"/>
            <a:t>або ж водолазні роботи на великій глибині (</a:t>
          </a:r>
          <a:r>
            <a:rPr lang="pl-PL" sz="1200" kern="1200"/>
            <a:t>Vilnes </a:t>
          </a:r>
          <a:r>
            <a:rPr lang="uk-UA" sz="1200" kern="1200"/>
            <a:t>і Інші проти Норвегії) ; </a:t>
          </a:r>
          <a:endParaRPr lang="en-US" sz="1200" kern="1200"/>
        </a:p>
      </dsp:txBody>
      <dsp:txXfrm>
        <a:off x="41928" y="2942108"/>
        <a:ext cx="7730878" cy="775045"/>
      </dsp:txXfrm>
    </dsp:sp>
    <dsp:sp modelId="{60036C07-D447-4BF5-A4DD-3CD596BAA865}">
      <dsp:nvSpPr>
        <dsp:cNvPr id="0" name=""/>
        <dsp:cNvSpPr/>
      </dsp:nvSpPr>
      <dsp:spPr>
        <a:xfrm>
          <a:off x="0" y="3793641"/>
          <a:ext cx="7814734" cy="858901"/>
        </a:xfrm>
        <a:prstGeom prst="roundRect">
          <a:avLst/>
        </a:prstGeom>
        <a:gradFill rotWithShape="0">
          <a:gsLst>
            <a:gs pos="0">
              <a:schemeClr val="accent5">
                <a:hueOff val="-5406834"/>
                <a:satOff val="-13935"/>
                <a:lumOff val="-9412"/>
                <a:alphaOff val="0"/>
                <a:satMod val="103000"/>
                <a:lumMod val="102000"/>
                <a:tint val="94000"/>
              </a:schemeClr>
            </a:gs>
            <a:gs pos="50000">
              <a:schemeClr val="accent5">
                <a:hueOff val="-5406834"/>
                <a:satOff val="-13935"/>
                <a:lumOff val="-9412"/>
                <a:alphaOff val="0"/>
                <a:satMod val="110000"/>
                <a:lumMod val="100000"/>
                <a:shade val="100000"/>
              </a:schemeClr>
            </a:gs>
            <a:gs pos="100000">
              <a:schemeClr val="accent5">
                <a:hueOff val="-5406834"/>
                <a:satOff val="-13935"/>
                <a:lumOff val="-941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uk-UA" sz="1200" kern="1200"/>
            <a:t>лікування і медична допомога для уразливих осіб, які утримуються у закритих державних закладах (</a:t>
          </a:r>
          <a:r>
            <a:rPr lang="pl-PL" sz="1200" kern="1200"/>
            <a:t>Nencheva </a:t>
          </a:r>
          <a:r>
            <a:rPr lang="uk-UA" sz="1200" kern="1200"/>
            <a:t>і Інші проти Болгарії; </a:t>
          </a:r>
          <a:r>
            <a:rPr lang="pl-PL" sz="1200" kern="1200"/>
            <a:t>Centre de ressources juridiques au nom de Valentin Câmpeanu </a:t>
          </a:r>
          <a:r>
            <a:rPr lang="uk-UA" sz="1200" kern="1200"/>
            <a:t>проти Румунії [ВП]) ; </a:t>
          </a:r>
          <a:endParaRPr lang="en-US" sz="1200" kern="1200"/>
        </a:p>
      </dsp:txBody>
      <dsp:txXfrm>
        <a:off x="41928" y="3835569"/>
        <a:ext cx="7730878" cy="775045"/>
      </dsp:txXfrm>
    </dsp:sp>
    <dsp:sp modelId="{BF66938C-B7EC-4116-8047-D908634EC4F6}">
      <dsp:nvSpPr>
        <dsp:cNvPr id="0" name=""/>
        <dsp:cNvSpPr/>
      </dsp:nvSpPr>
      <dsp:spPr>
        <a:xfrm>
          <a:off x="0" y="4687102"/>
          <a:ext cx="7814734" cy="858901"/>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uk-UA" sz="1200" kern="1200"/>
            <a:t>якщо держава не здійснює належної охорони території, замінованої військовими (</a:t>
          </a:r>
          <a:r>
            <a:rPr lang="pl-PL" sz="1200" kern="1200"/>
            <a:t>Paşa </a:t>
          </a:r>
          <a:r>
            <a:rPr lang="uk-UA" sz="1200" kern="1200"/>
            <a:t>і </a:t>
          </a:r>
          <a:r>
            <a:rPr lang="pl-PL" sz="1200" kern="1200"/>
            <a:t>Erkan Erol </a:t>
          </a:r>
          <a:r>
            <a:rPr lang="uk-UA" sz="1200" kern="1200"/>
            <a:t>проти Туреччини; </a:t>
          </a:r>
          <a:r>
            <a:rPr lang="pl-PL" sz="1200" kern="1200"/>
            <a:t>Albekov </a:t>
          </a:r>
          <a:r>
            <a:rPr lang="uk-UA" sz="1200" kern="1200"/>
            <a:t>і Інші проти Росії), або ж території, на якій проводились обстріли, і залишались боєприпаси, що не вибухнули (</a:t>
          </a:r>
          <a:r>
            <a:rPr lang="pl-PL" sz="1200" kern="1200"/>
            <a:t>Oruk </a:t>
          </a:r>
          <a:r>
            <a:rPr lang="uk-UA" sz="1200" kern="1200"/>
            <a:t>проти Туреччини), або ж якщо держава не вживає негайних дій у випадку зникнення осіб за обставин, що становлять загрозу для життя (</a:t>
          </a:r>
          <a:r>
            <a:rPr lang="pl-PL" sz="1200" kern="1200"/>
            <a:t>Osmanoğlu </a:t>
          </a:r>
          <a:r>
            <a:rPr lang="uk-UA" sz="1200" kern="1200"/>
            <a:t>проти Туреччини; </a:t>
          </a:r>
          <a:r>
            <a:rPr lang="pl-PL" sz="1200" kern="1200"/>
            <a:t>Dodov </a:t>
          </a:r>
          <a:r>
            <a:rPr lang="uk-UA" sz="1200" kern="1200"/>
            <a:t>проти Болгарії)</a:t>
          </a:r>
          <a:endParaRPr lang="en-US" sz="1200" kern="1200"/>
        </a:p>
      </dsp:txBody>
      <dsp:txXfrm>
        <a:off x="41928" y="4729030"/>
        <a:ext cx="7730878" cy="7750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B02DB5-0168-4E8E-BDE9-16570732DC66}">
      <dsp:nvSpPr>
        <dsp:cNvPr id="0" name=""/>
        <dsp:cNvSpPr/>
      </dsp:nvSpPr>
      <dsp:spPr>
        <a:xfrm>
          <a:off x="10016" y="101413"/>
          <a:ext cx="2993710" cy="414851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a:t>ЄСПЛ можна вважати, поставив крапку в дискусії щодо права на життя ембріона людини. </a:t>
          </a:r>
          <a:endParaRPr lang="en-US" sz="1600" kern="1200"/>
        </a:p>
      </dsp:txBody>
      <dsp:txXfrm>
        <a:off x="97699" y="189096"/>
        <a:ext cx="2818344" cy="3973145"/>
      </dsp:txXfrm>
    </dsp:sp>
    <dsp:sp modelId="{741B9D64-90B2-4A82-955D-6AEA7D02B3CD}">
      <dsp:nvSpPr>
        <dsp:cNvPr id="0" name=""/>
        <dsp:cNvSpPr/>
      </dsp:nvSpPr>
      <dsp:spPr>
        <a:xfrm>
          <a:off x="3303098" y="1804448"/>
          <a:ext cx="634666" cy="74244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303098" y="1952936"/>
        <a:ext cx="444266" cy="445464"/>
      </dsp:txXfrm>
    </dsp:sp>
    <dsp:sp modelId="{7F7F0FCD-E3C5-4C27-BF32-34C49364C9BF}">
      <dsp:nvSpPr>
        <dsp:cNvPr id="0" name=""/>
        <dsp:cNvSpPr/>
      </dsp:nvSpPr>
      <dsp:spPr>
        <a:xfrm>
          <a:off x="4201211" y="101413"/>
          <a:ext cx="2993710" cy="414851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dirty="0"/>
            <a:t>Так суд, </a:t>
          </a:r>
          <a:r>
            <a:rPr lang="ru-RU" sz="1600" kern="1200" dirty="0" err="1"/>
            <a:t>враховуючи</a:t>
          </a:r>
          <a:r>
            <a:rPr lang="ru-RU" sz="1600" kern="1200" dirty="0"/>
            <a:t> </a:t>
          </a:r>
          <a:r>
            <a:rPr lang="ru-RU" sz="1600" kern="1200" dirty="0" err="1"/>
            <a:t>доктринальну</a:t>
          </a:r>
          <a:r>
            <a:rPr lang="ru-RU" sz="1600" kern="1200" dirty="0"/>
            <a:t> </a:t>
          </a:r>
          <a:r>
            <a:rPr lang="ru-RU" sz="1600" kern="1200" dirty="0" err="1"/>
            <a:t>невизначеність</a:t>
          </a:r>
          <a:r>
            <a:rPr lang="ru-RU" sz="1600" kern="1200" dirty="0"/>
            <a:t> в </a:t>
          </a:r>
          <a:r>
            <a:rPr lang="ru-RU" sz="1600" kern="1200" dirty="0" err="1"/>
            <a:t>європейських</a:t>
          </a:r>
          <a:r>
            <a:rPr lang="ru-RU" sz="1600" kern="1200" dirty="0"/>
            <a:t> державах </a:t>
          </a:r>
          <a:r>
            <a:rPr lang="ru-RU" sz="1600" kern="1200" dirty="0" err="1"/>
            <a:t>щодо</a:t>
          </a:r>
          <a:r>
            <a:rPr lang="ru-RU" sz="1600" kern="1200" dirty="0"/>
            <a:t> початку </a:t>
          </a:r>
          <a:r>
            <a:rPr lang="ru-RU" sz="1600" kern="1200" dirty="0" err="1"/>
            <a:t>життя</a:t>
          </a:r>
          <a:r>
            <a:rPr lang="ru-RU" sz="1600" kern="1200" dirty="0"/>
            <a:t> </a:t>
          </a:r>
          <a:r>
            <a:rPr lang="ru-RU" sz="1600" kern="1200" dirty="0" err="1"/>
            <a:t>людини</a:t>
          </a:r>
          <a:r>
            <a:rPr lang="ru-RU" sz="1600" kern="1200" dirty="0"/>
            <a:t>, </a:t>
          </a:r>
          <a:r>
            <a:rPr lang="ru-RU" sz="2000" b="1" kern="1200" dirty="0" err="1">
              <a:solidFill>
                <a:schemeClr val="accent1">
                  <a:lumMod val="75000"/>
                </a:schemeClr>
              </a:solidFill>
            </a:rPr>
            <a:t>віддав</a:t>
          </a:r>
          <a:r>
            <a:rPr lang="ru-RU" sz="2000" b="1" kern="1200" dirty="0">
              <a:solidFill>
                <a:schemeClr val="accent1">
                  <a:lumMod val="75000"/>
                </a:schemeClr>
              </a:solidFill>
            </a:rPr>
            <a:t> </a:t>
          </a:r>
          <a:r>
            <a:rPr lang="ru-RU" sz="2000" b="1" kern="1200" dirty="0" err="1">
              <a:solidFill>
                <a:schemeClr val="accent1">
                  <a:lumMod val="75000"/>
                </a:schemeClr>
              </a:solidFill>
            </a:rPr>
            <a:t>це</a:t>
          </a:r>
          <a:r>
            <a:rPr lang="ru-RU" sz="2000" b="1" kern="1200" dirty="0">
              <a:solidFill>
                <a:schemeClr val="accent1">
                  <a:lumMod val="75000"/>
                </a:schemeClr>
              </a:solidFill>
            </a:rPr>
            <a:t> </a:t>
          </a:r>
          <a:r>
            <a:rPr lang="ru-RU" sz="2000" b="1" kern="1200" dirty="0" err="1">
              <a:solidFill>
                <a:schemeClr val="accent1">
                  <a:lumMod val="75000"/>
                </a:schemeClr>
              </a:solidFill>
            </a:rPr>
            <a:t>питання</a:t>
          </a:r>
          <a:r>
            <a:rPr lang="ru-RU" sz="2000" b="1" kern="1200" dirty="0">
              <a:solidFill>
                <a:schemeClr val="accent1">
                  <a:lumMod val="75000"/>
                </a:schemeClr>
              </a:solidFill>
            </a:rPr>
            <a:t> на </a:t>
          </a:r>
          <a:r>
            <a:rPr lang="ru-RU" sz="2000" b="1" kern="1200" dirty="0" err="1">
              <a:solidFill>
                <a:schemeClr val="accent1">
                  <a:lumMod val="75000"/>
                </a:schemeClr>
              </a:solidFill>
            </a:rPr>
            <a:t>відкуп</a:t>
          </a:r>
          <a:r>
            <a:rPr lang="ru-RU" sz="2000" b="1" kern="1200" dirty="0">
              <a:solidFill>
                <a:schemeClr val="accent1">
                  <a:lumMod val="75000"/>
                </a:schemeClr>
              </a:solidFill>
            </a:rPr>
            <a:t> </a:t>
          </a:r>
          <a:r>
            <a:rPr lang="ru-RU" sz="2000" b="1" kern="1200" dirty="0" err="1">
              <a:solidFill>
                <a:schemeClr val="accent1">
                  <a:lumMod val="75000"/>
                </a:schemeClr>
              </a:solidFill>
            </a:rPr>
            <a:t>національним</a:t>
          </a:r>
          <a:r>
            <a:rPr lang="ru-RU" sz="2000" b="1" kern="1200" dirty="0">
              <a:solidFill>
                <a:schemeClr val="accent1">
                  <a:lumMod val="75000"/>
                </a:schemeClr>
              </a:solidFill>
            </a:rPr>
            <a:t> </a:t>
          </a:r>
          <a:r>
            <a:rPr lang="ru-RU" sz="2000" b="1" kern="1200" dirty="0" err="1">
              <a:solidFill>
                <a:schemeClr val="accent1">
                  <a:lumMod val="75000"/>
                </a:schemeClr>
              </a:solidFill>
            </a:rPr>
            <a:t>законодавствам</a:t>
          </a:r>
          <a:r>
            <a:rPr lang="ru-RU" sz="2000" b="1" kern="1200" dirty="0">
              <a:solidFill>
                <a:schemeClr val="accent1">
                  <a:lumMod val="75000"/>
                </a:schemeClr>
              </a:solidFill>
            </a:rPr>
            <a:t> держав. </a:t>
          </a:r>
          <a:endParaRPr lang="en-US" sz="1600" b="1" kern="1200" dirty="0">
            <a:solidFill>
              <a:schemeClr val="accent1">
                <a:lumMod val="75000"/>
              </a:schemeClr>
            </a:solidFill>
          </a:endParaRPr>
        </a:p>
      </dsp:txBody>
      <dsp:txXfrm>
        <a:off x="4288894" y="189096"/>
        <a:ext cx="2818344" cy="3973145"/>
      </dsp:txXfrm>
    </dsp:sp>
    <dsp:sp modelId="{CE511BDE-A68A-40C5-9ADE-8364471FEBC1}">
      <dsp:nvSpPr>
        <dsp:cNvPr id="0" name=""/>
        <dsp:cNvSpPr/>
      </dsp:nvSpPr>
      <dsp:spPr>
        <a:xfrm>
          <a:off x="7494293" y="1804448"/>
          <a:ext cx="634666" cy="74244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7494293" y="1952936"/>
        <a:ext cx="444266" cy="445464"/>
      </dsp:txXfrm>
    </dsp:sp>
    <dsp:sp modelId="{01686BAA-0441-4B7C-BC59-38E97C4844CF}">
      <dsp:nvSpPr>
        <dsp:cNvPr id="0" name=""/>
        <dsp:cNvSpPr/>
      </dsp:nvSpPr>
      <dsp:spPr>
        <a:xfrm>
          <a:off x="8392406" y="101413"/>
          <a:ext cx="2993710" cy="414851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a:t>А щодо права на життя ембріона людини, прийшов до висновку, що потенціал і здатність ембріона людини стати людиною потребують його захисту в ім’я людської гідності, однак це не вимагає розглядати його як людину, якій належить право на життя в розумінні статті 2 Конвенції. За існуючого стану справ, на думку ЄСПЛ, небажано та і неможливо вирішити абстрактно питання про те, чи можна вважати ненароджену дитину людиною в контексті статті 2 Конвенції.</a:t>
          </a:r>
          <a:endParaRPr lang="en-US" sz="1600" kern="1200"/>
        </a:p>
      </dsp:txBody>
      <dsp:txXfrm>
        <a:off x="8480089" y="189096"/>
        <a:ext cx="2818344" cy="397314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EA5119-A1CA-43CC-8475-57A6D263D46E}">
      <dsp:nvSpPr>
        <dsp:cNvPr id="0" name=""/>
        <dsp:cNvSpPr/>
      </dsp:nvSpPr>
      <dsp:spPr>
        <a:xfrm>
          <a:off x="1323435" y="1990"/>
          <a:ext cx="7868729" cy="2399962"/>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uk-UA" sz="2800" b="1" kern="1200" dirty="0">
              <a:solidFill>
                <a:schemeClr val="accent6">
                  <a:lumMod val="75000"/>
                </a:schemeClr>
              </a:solidFill>
            </a:rPr>
            <a:t>Позитивні обов’язки держави </a:t>
          </a:r>
          <a:r>
            <a:rPr lang="uk-UA" sz="2800" kern="1200" dirty="0"/>
            <a:t>- розуміється зобов’язання держави вжиття певних заходів та створення належних умов для реалізації цього права, наприклад, створення ефективної системи охорони здоров’я чи надання медичної допомоги, створення безпечних умов праці тощо.</a:t>
          </a:r>
          <a:endParaRPr lang="en-US" sz="2800" kern="1200" dirty="0"/>
        </a:p>
      </dsp:txBody>
      <dsp:txXfrm>
        <a:off x="1323435" y="1990"/>
        <a:ext cx="7868729" cy="2399962"/>
      </dsp:txXfrm>
    </dsp:sp>
    <dsp:sp modelId="{97A08A14-FE57-4D0D-998A-4336B741F16E}">
      <dsp:nvSpPr>
        <dsp:cNvPr id="0" name=""/>
        <dsp:cNvSpPr/>
      </dsp:nvSpPr>
      <dsp:spPr>
        <a:xfrm>
          <a:off x="1323435" y="3385543"/>
          <a:ext cx="7868729" cy="2399962"/>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uk-UA" sz="2800" b="1" kern="1200" dirty="0">
              <a:solidFill>
                <a:schemeClr val="accent6">
                  <a:lumMod val="75000"/>
                </a:schemeClr>
              </a:solidFill>
            </a:rPr>
            <a:t>Негативні обов’язки держави </a:t>
          </a:r>
          <a:r>
            <a:rPr lang="uk-UA" sz="2800" kern="1200" dirty="0"/>
            <a:t>– негативні обов’язки держави полягають в утриманні від дій, вчинення будь-яких актів втручання у право, що захищається правовою нормою.</a:t>
          </a:r>
          <a:endParaRPr lang="en-US" sz="2800" kern="1200" dirty="0"/>
        </a:p>
      </dsp:txBody>
      <dsp:txXfrm>
        <a:off x="1323435" y="3385543"/>
        <a:ext cx="7868729" cy="23999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7F677-25A5-462B-B56B-A608FCCF3E0B}">
      <dsp:nvSpPr>
        <dsp:cNvPr id="0" name=""/>
        <dsp:cNvSpPr/>
      </dsp:nvSpPr>
      <dsp:spPr>
        <a:xfrm>
          <a:off x="0" y="201733"/>
          <a:ext cx="7177145" cy="116477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uk-UA" sz="2100" b="1" i="0" kern="1200"/>
            <a:t>питання юрисдикції в умовах окупації території;</a:t>
          </a:r>
          <a:endParaRPr lang="en-US" sz="2100" kern="1200"/>
        </a:p>
      </dsp:txBody>
      <dsp:txXfrm>
        <a:off x="56859" y="258592"/>
        <a:ext cx="7063427" cy="1051053"/>
      </dsp:txXfrm>
    </dsp:sp>
    <dsp:sp modelId="{005B8125-EC06-4545-B453-A2F683C697CC}">
      <dsp:nvSpPr>
        <dsp:cNvPr id="0" name=""/>
        <dsp:cNvSpPr/>
      </dsp:nvSpPr>
      <dsp:spPr>
        <a:xfrm>
          <a:off x="0" y="1426984"/>
          <a:ext cx="7177145" cy="1164771"/>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uk-UA" sz="2100" b="1" i="0" kern="1200"/>
            <a:t>перелік зобов’язань держави під час збройного конфлікту;</a:t>
          </a:r>
          <a:endParaRPr lang="en-US" sz="2100" kern="1200"/>
        </a:p>
      </dsp:txBody>
      <dsp:txXfrm>
        <a:off x="56859" y="1483843"/>
        <a:ext cx="7063427" cy="1051053"/>
      </dsp:txXfrm>
    </dsp:sp>
    <dsp:sp modelId="{021DA840-81AE-4C36-B83B-30A787190B5F}">
      <dsp:nvSpPr>
        <dsp:cNvPr id="0" name=""/>
        <dsp:cNvSpPr/>
      </dsp:nvSpPr>
      <dsp:spPr>
        <a:xfrm>
          <a:off x="0" y="2652236"/>
          <a:ext cx="7177145" cy="1164771"/>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uk-UA" sz="2100" b="1" i="0" kern="1200"/>
            <a:t>межі необхідності застосування сили при правомірних воєнних діях, в умовах необхідності протидії терористичним актам, здійсненні спеціальних операцій;</a:t>
          </a:r>
          <a:endParaRPr lang="en-US" sz="2100" kern="1200"/>
        </a:p>
      </dsp:txBody>
      <dsp:txXfrm>
        <a:off x="56859" y="2709095"/>
        <a:ext cx="7063427" cy="1051053"/>
      </dsp:txXfrm>
    </dsp:sp>
    <dsp:sp modelId="{63AEFC30-800F-4923-8BA2-B2D259C95558}">
      <dsp:nvSpPr>
        <dsp:cNvPr id="0" name=""/>
        <dsp:cNvSpPr/>
      </dsp:nvSpPr>
      <dsp:spPr>
        <a:xfrm>
          <a:off x="0" y="3877488"/>
          <a:ext cx="7177145" cy="1164771"/>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uk-UA" sz="2100" b="1" i="0" kern="1200"/>
            <a:t>особливості розслідування фактів позбавлення життя.</a:t>
          </a:r>
          <a:endParaRPr lang="en-US" sz="2100" kern="1200"/>
        </a:p>
      </dsp:txBody>
      <dsp:txXfrm>
        <a:off x="56859" y="3934347"/>
        <a:ext cx="7063427" cy="105105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075A1F-8DBF-4CF0-ABE5-9D04A44D97C2}">
      <dsp:nvSpPr>
        <dsp:cNvPr id="0" name=""/>
        <dsp:cNvSpPr/>
      </dsp:nvSpPr>
      <dsp:spPr>
        <a:xfrm>
          <a:off x="0" y="79152"/>
          <a:ext cx="11772899" cy="130154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uk-UA" sz="2300" kern="1200" dirty="0"/>
            <a:t>«катування» - нелюдське поводження, що здійснюється навмисно і призводить до дуже серйозних і тяжких страждань;</a:t>
          </a:r>
          <a:endParaRPr lang="en-US" sz="2300" kern="1200" dirty="0"/>
        </a:p>
      </dsp:txBody>
      <dsp:txXfrm>
        <a:off x="63536" y="142688"/>
        <a:ext cx="11645827" cy="1174474"/>
      </dsp:txXfrm>
    </dsp:sp>
    <dsp:sp modelId="{C8DFCECD-B703-47D7-8FFE-F1C3ED25EBE1}">
      <dsp:nvSpPr>
        <dsp:cNvPr id="0" name=""/>
        <dsp:cNvSpPr/>
      </dsp:nvSpPr>
      <dsp:spPr>
        <a:xfrm>
          <a:off x="0" y="1446938"/>
          <a:ext cx="11772899" cy="128663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uk-UA" sz="2300" kern="1200" dirty="0"/>
            <a:t>«нелюдське поводження чи покарання» – спричинення сильних фізичних та душевних страждань;</a:t>
          </a:r>
          <a:endParaRPr lang="en-US" sz="2300" kern="1200" dirty="0"/>
        </a:p>
      </dsp:txBody>
      <dsp:txXfrm>
        <a:off x="62808" y="1509746"/>
        <a:ext cx="11647283" cy="1161018"/>
      </dsp:txXfrm>
    </dsp:sp>
    <dsp:sp modelId="{6B196BF3-6EE8-480F-85CD-E97AFE11E54D}">
      <dsp:nvSpPr>
        <dsp:cNvPr id="0" name=""/>
        <dsp:cNvSpPr/>
      </dsp:nvSpPr>
      <dsp:spPr>
        <a:xfrm>
          <a:off x="0" y="2799813"/>
          <a:ext cx="11772899" cy="128663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uk-UA" sz="2300" kern="1200"/>
            <a:t>«таке, що принижує гідність, поводження» – знущання, які мають викликати у жертви почуття страху, страждання і почуття власної неповноцінності, а також принизити її гідність та, по можливості, зламати її фізичний і моральний опір</a:t>
          </a:r>
          <a:endParaRPr lang="en-US" sz="2300" kern="1200"/>
        </a:p>
      </dsp:txBody>
      <dsp:txXfrm>
        <a:off x="62808" y="2862621"/>
        <a:ext cx="11647283" cy="1161018"/>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4241BB1-BC3F-F63A-B3F5-D22BFA85F16C}"/>
              </a:ext>
            </a:extLst>
          </p:cNvPr>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p>
        </p:txBody>
      </p:sp>
      <p:sp>
        <p:nvSpPr>
          <p:cNvPr id="3" name="Підзаголовок 2">
            <a:extLst>
              <a:ext uri="{FF2B5EF4-FFF2-40B4-BE49-F238E27FC236}">
                <a16:creationId xmlns:a16="http://schemas.microsoft.com/office/drawing/2014/main" id="{5980C8B5-C418-6E54-E70A-336514D3EF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a:extLst>
              <a:ext uri="{FF2B5EF4-FFF2-40B4-BE49-F238E27FC236}">
                <a16:creationId xmlns:a16="http://schemas.microsoft.com/office/drawing/2014/main" id="{79D457D0-849B-85A5-684B-F340949F9A90}"/>
              </a:ext>
            </a:extLst>
          </p:cNvPr>
          <p:cNvSpPr>
            <a:spLocks noGrp="1"/>
          </p:cNvSpPr>
          <p:nvPr>
            <p:ph type="dt" sz="half" idx="10"/>
          </p:nvPr>
        </p:nvSpPr>
        <p:spPr/>
        <p:txBody>
          <a:bodyPr/>
          <a:lstStyle/>
          <a:p>
            <a:fld id="{3D5B4DC2-5F82-499E-9049-1330072B3CD9}" type="datetimeFigureOut">
              <a:rPr lang="uk-UA" smtClean="0"/>
              <a:t>26.03.2024</a:t>
            </a:fld>
            <a:endParaRPr lang="uk-UA"/>
          </a:p>
        </p:txBody>
      </p:sp>
      <p:sp>
        <p:nvSpPr>
          <p:cNvPr id="5" name="Місце для нижнього колонтитула 4">
            <a:extLst>
              <a:ext uri="{FF2B5EF4-FFF2-40B4-BE49-F238E27FC236}">
                <a16:creationId xmlns:a16="http://schemas.microsoft.com/office/drawing/2014/main" id="{5C531F92-4D83-1817-02E0-EDF1D8008604}"/>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307960F8-F73C-5F8F-B581-AB0428BD3F88}"/>
              </a:ext>
            </a:extLst>
          </p:cNvPr>
          <p:cNvSpPr>
            <a:spLocks noGrp="1"/>
          </p:cNvSpPr>
          <p:nvPr>
            <p:ph type="sldNum" sz="quarter" idx="12"/>
          </p:nvPr>
        </p:nvSpPr>
        <p:spPr/>
        <p:txBody>
          <a:bodyPr/>
          <a:lstStyle/>
          <a:p>
            <a:fld id="{D56E9D43-7B4B-42EB-B9A8-109EC58DC180}" type="slidenum">
              <a:rPr lang="uk-UA" smtClean="0"/>
              <a:t>‹№›</a:t>
            </a:fld>
            <a:endParaRPr lang="uk-UA"/>
          </a:p>
        </p:txBody>
      </p:sp>
    </p:spTree>
    <p:extLst>
      <p:ext uri="{BB962C8B-B14F-4D97-AF65-F5344CB8AC3E}">
        <p14:creationId xmlns:p14="http://schemas.microsoft.com/office/powerpoint/2010/main" val="1952122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6D3074-8A5A-75EE-4839-446F13705BFD}"/>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6F4A3A2B-B103-91C5-F1D6-F7003BBB9E51}"/>
              </a:ext>
            </a:extLst>
          </p:cNvPr>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B24ECDA8-B2FE-49E9-2341-7E8DFC1B5CC4}"/>
              </a:ext>
            </a:extLst>
          </p:cNvPr>
          <p:cNvSpPr>
            <a:spLocks noGrp="1"/>
          </p:cNvSpPr>
          <p:nvPr>
            <p:ph type="dt" sz="half" idx="10"/>
          </p:nvPr>
        </p:nvSpPr>
        <p:spPr/>
        <p:txBody>
          <a:bodyPr/>
          <a:lstStyle/>
          <a:p>
            <a:fld id="{3D5B4DC2-5F82-499E-9049-1330072B3CD9}" type="datetimeFigureOut">
              <a:rPr lang="uk-UA" smtClean="0"/>
              <a:t>26.03.2024</a:t>
            </a:fld>
            <a:endParaRPr lang="uk-UA"/>
          </a:p>
        </p:txBody>
      </p:sp>
      <p:sp>
        <p:nvSpPr>
          <p:cNvPr id="5" name="Місце для нижнього колонтитула 4">
            <a:extLst>
              <a:ext uri="{FF2B5EF4-FFF2-40B4-BE49-F238E27FC236}">
                <a16:creationId xmlns:a16="http://schemas.microsoft.com/office/drawing/2014/main" id="{50BE6EF9-67D4-97FF-6B54-2D26C80EAB6C}"/>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0C1063FE-910B-93C7-1286-E45C2D0A2FD1}"/>
              </a:ext>
            </a:extLst>
          </p:cNvPr>
          <p:cNvSpPr>
            <a:spLocks noGrp="1"/>
          </p:cNvSpPr>
          <p:nvPr>
            <p:ph type="sldNum" sz="quarter" idx="12"/>
          </p:nvPr>
        </p:nvSpPr>
        <p:spPr/>
        <p:txBody>
          <a:bodyPr/>
          <a:lstStyle/>
          <a:p>
            <a:fld id="{D56E9D43-7B4B-42EB-B9A8-109EC58DC180}" type="slidenum">
              <a:rPr lang="uk-UA" smtClean="0"/>
              <a:t>‹№›</a:t>
            </a:fld>
            <a:endParaRPr lang="uk-UA"/>
          </a:p>
        </p:txBody>
      </p:sp>
    </p:spTree>
    <p:extLst>
      <p:ext uri="{BB962C8B-B14F-4D97-AF65-F5344CB8AC3E}">
        <p14:creationId xmlns:p14="http://schemas.microsoft.com/office/powerpoint/2010/main" val="3150902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a16="http://schemas.microsoft.com/office/drawing/2014/main" id="{9B837B87-582B-5AA4-E3E2-2F2E71EB4BA8}"/>
              </a:ext>
            </a:extLst>
          </p:cNvPr>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F030417A-1741-31A3-0F8C-C4782E082B16}"/>
              </a:ext>
            </a:extLst>
          </p:cNvPr>
          <p:cNvSpPr>
            <a:spLocks noGrp="1"/>
          </p:cNvSpPr>
          <p:nvPr>
            <p:ph type="body" orient="vert" idx="1"/>
          </p:nvPr>
        </p:nvSpPr>
        <p:spPr>
          <a:xfrm>
            <a:off x="838200" y="365125"/>
            <a:ext cx="7734300" cy="581183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1428EE0C-F387-28CD-FA23-05AD8041A99F}"/>
              </a:ext>
            </a:extLst>
          </p:cNvPr>
          <p:cNvSpPr>
            <a:spLocks noGrp="1"/>
          </p:cNvSpPr>
          <p:nvPr>
            <p:ph type="dt" sz="half" idx="10"/>
          </p:nvPr>
        </p:nvSpPr>
        <p:spPr/>
        <p:txBody>
          <a:bodyPr/>
          <a:lstStyle/>
          <a:p>
            <a:fld id="{3D5B4DC2-5F82-499E-9049-1330072B3CD9}" type="datetimeFigureOut">
              <a:rPr lang="uk-UA" smtClean="0"/>
              <a:t>26.03.2024</a:t>
            </a:fld>
            <a:endParaRPr lang="uk-UA"/>
          </a:p>
        </p:txBody>
      </p:sp>
      <p:sp>
        <p:nvSpPr>
          <p:cNvPr id="5" name="Місце для нижнього колонтитула 4">
            <a:extLst>
              <a:ext uri="{FF2B5EF4-FFF2-40B4-BE49-F238E27FC236}">
                <a16:creationId xmlns:a16="http://schemas.microsoft.com/office/drawing/2014/main" id="{9FAD6592-AE97-2D20-4989-2B199ED65C34}"/>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32C1488E-C67E-5D9C-7E57-88B63C3DBC5F}"/>
              </a:ext>
            </a:extLst>
          </p:cNvPr>
          <p:cNvSpPr>
            <a:spLocks noGrp="1"/>
          </p:cNvSpPr>
          <p:nvPr>
            <p:ph type="sldNum" sz="quarter" idx="12"/>
          </p:nvPr>
        </p:nvSpPr>
        <p:spPr/>
        <p:txBody>
          <a:bodyPr/>
          <a:lstStyle/>
          <a:p>
            <a:fld id="{D56E9D43-7B4B-42EB-B9A8-109EC58DC180}" type="slidenum">
              <a:rPr lang="uk-UA" smtClean="0"/>
              <a:t>‹№›</a:t>
            </a:fld>
            <a:endParaRPr lang="uk-UA"/>
          </a:p>
        </p:txBody>
      </p:sp>
    </p:spTree>
    <p:extLst>
      <p:ext uri="{BB962C8B-B14F-4D97-AF65-F5344CB8AC3E}">
        <p14:creationId xmlns:p14="http://schemas.microsoft.com/office/powerpoint/2010/main" val="699874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CCA9399-811C-2347-C21C-D680CC078E75}"/>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B0A68650-0ED2-32E5-ED91-0CE01C1A5C60}"/>
              </a:ext>
            </a:extLst>
          </p:cNvPr>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763936C6-8F03-503E-7F3D-A3744DAC8796}"/>
              </a:ext>
            </a:extLst>
          </p:cNvPr>
          <p:cNvSpPr>
            <a:spLocks noGrp="1"/>
          </p:cNvSpPr>
          <p:nvPr>
            <p:ph type="dt" sz="half" idx="10"/>
          </p:nvPr>
        </p:nvSpPr>
        <p:spPr/>
        <p:txBody>
          <a:bodyPr/>
          <a:lstStyle/>
          <a:p>
            <a:fld id="{3D5B4DC2-5F82-499E-9049-1330072B3CD9}" type="datetimeFigureOut">
              <a:rPr lang="uk-UA" smtClean="0"/>
              <a:t>26.03.2024</a:t>
            </a:fld>
            <a:endParaRPr lang="uk-UA"/>
          </a:p>
        </p:txBody>
      </p:sp>
      <p:sp>
        <p:nvSpPr>
          <p:cNvPr id="5" name="Місце для нижнього колонтитула 4">
            <a:extLst>
              <a:ext uri="{FF2B5EF4-FFF2-40B4-BE49-F238E27FC236}">
                <a16:creationId xmlns:a16="http://schemas.microsoft.com/office/drawing/2014/main" id="{CB29EED2-5661-7B55-950D-3532573DEFC2}"/>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4912441A-5856-0B1C-B10F-909FFB9D63EA}"/>
              </a:ext>
            </a:extLst>
          </p:cNvPr>
          <p:cNvSpPr>
            <a:spLocks noGrp="1"/>
          </p:cNvSpPr>
          <p:nvPr>
            <p:ph type="sldNum" sz="quarter" idx="12"/>
          </p:nvPr>
        </p:nvSpPr>
        <p:spPr/>
        <p:txBody>
          <a:bodyPr/>
          <a:lstStyle/>
          <a:p>
            <a:fld id="{D56E9D43-7B4B-42EB-B9A8-109EC58DC180}" type="slidenum">
              <a:rPr lang="uk-UA" smtClean="0"/>
              <a:t>‹№›</a:t>
            </a:fld>
            <a:endParaRPr lang="uk-UA"/>
          </a:p>
        </p:txBody>
      </p:sp>
    </p:spTree>
    <p:extLst>
      <p:ext uri="{BB962C8B-B14F-4D97-AF65-F5344CB8AC3E}">
        <p14:creationId xmlns:p14="http://schemas.microsoft.com/office/powerpoint/2010/main" val="306740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D57C8D-BA66-BA02-09F5-BBABBAA2641D}"/>
              </a:ext>
            </a:extLst>
          </p:cNvPr>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A5E4CE84-FA24-79C1-F435-DA92785ED8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Місце для дати 3">
            <a:extLst>
              <a:ext uri="{FF2B5EF4-FFF2-40B4-BE49-F238E27FC236}">
                <a16:creationId xmlns:a16="http://schemas.microsoft.com/office/drawing/2014/main" id="{7AEE5E6A-BA02-8A2B-49F3-7F8E4394D778}"/>
              </a:ext>
            </a:extLst>
          </p:cNvPr>
          <p:cNvSpPr>
            <a:spLocks noGrp="1"/>
          </p:cNvSpPr>
          <p:nvPr>
            <p:ph type="dt" sz="half" idx="10"/>
          </p:nvPr>
        </p:nvSpPr>
        <p:spPr/>
        <p:txBody>
          <a:bodyPr/>
          <a:lstStyle/>
          <a:p>
            <a:fld id="{3D5B4DC2-5F82-499E-9049-1330072B3CD9}" type="datetimeFigureOut">
              <a:rPr lang="uk-UA" smtClean="0"/>
              <a:t>26.03.2024</a:t>
            </a:fld>
            <a:endParaRPr lang="uk-UA"/>
          </a:p>
        </p:txBody>
      </p:sp>
      <p:sp>
        <p:nvSpPr>
          <p:cNvPr id="5" name="Місце для нижнього колонтитула 4">
            <a:extLst>
              <a:ext uri="{FF2B5EF4-FFF2-40B4-BE49-F238E27FC236}">
                <a16:creationId xmlns:a16="http://schemas.microsoft.com/office/drawing/2014/main" id="{55A5F8E3-2EC5-9896-0C5D-37FB9CD9FBBD}"/>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10D20497-6037-226F-DD94-2CA20AD23327}"/>
              </a:ext>
            </a:extLst>
          </p:cNvPr>
          <p:cNvSpPr>
            <a:spLocks noGrp="1"/>
          </p:cNvSpPr>
          <p:nvPr>
            <p:ph type="sldNum" sz="quarter" idx="12"/>
          </p:nvPr>
        </p:nvSpPr>
        <p:spPr/>
        <p:txBody>
          <a:bodyPr/>
          <a:lstStyle/>
          <a:p>
            <a:fld id="{D56E9D43-7B4B-42EB-B9A8-109EC58DC180}" type="slidenum">
              <a:rPr lang="uk-UA" smtClean="0"/>
              <a:t>‹№›</a:t>
            </a:fld>
            <a:endParaRPr lang="uk-UA"/>
          </a:p>
        </p:txBody>
      </p:sp>
    </p:spTree>
    <p:extLst>
      <p:ext uri="{BB962C8B-B14F-4D97-AF65-F5344CB8AC3E}">
        <p14:creationId xmlns:p14="http://schemas.microsoft.com/office/powerpoint/2010/main" val="2436362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D530573-304D-951C-3284-5D5A496B795C}"/>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02A6B99E-9454-E2FB-FCFF-A4BABE059C5A}"/>
              </a:ext>
            </a:extLst>
          </p:cNvPr>
          <p:cNvSpPr>
            <a:spLocks noGrp="1"/>
          </p:cNvSpPr>
          <p:nvPr>
            <p:ph sz="half" idx="1"/>
          </p:nvPr>
        </p:nvSpPr>
        <p:spPr>
          <a:xfrm>
            <a:off x="838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a:extLst>
              <a:ext uri="{FF2B5EF4-FFF2-40B4-BE49-F238E27FC236}">
                <a16:creationId xmlns:a16="http://schemas.microsoft.com/office/drawing/2014/main" id="{F64EEF82-094C-5D49-B408-409E87A7BF8F}"/>
              </a:ext>
            </a:extLst>
          </p:cNvPr>
          <p:cNvSpPr>
            <a:spLocks noGrp="1"/>
          </p:cNvSpPr>
          <p:nvPr>
            <p:ph sz="half" idx="2"/>
          </p:nvPr>
        </p:nvSpPr>
        <p:spPr>
          <a:xfrm>
            <a:off x="6172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a:extLst>
              <a:ext uri="{FF2B5EF4-FFF2-40B4-BE49-F238E27FC236}">
                <a16:creationId xmlns:a16="http://schemas.microsoft.com/office/drawing/2014/main" id="{354F00C7-6426-8853-2C8C-5EA64FF3F904}"/>
              </a:ext>
            </a:extLst>
          </p:cNvPr>
          <p:cNvSpPr>
            <a:spLocks noGrp="1"/>
          </p:cNvSpPr>
          <p:nvPr>
            <p:ph type="dt" sz="half" idx="10"/>
          </p:nvPr>
        </p:nvSpPr>
        <p:spPr/>
        <p:txBody>
          <a:bodyPr/>
          <a:lstStyle/>
          <a:p>
            <a:fld id="{3D5B4DC2-5F82-499E-9049-1330072B3CD9}" type="datetimeFigureOut">
              <a:rPr lang="uk-UA" smtClean="0"/>
              <a:t>26.03.2024</a:t>
            </a:fld>
            <a:endParaRPr lang="uk-UA"/>
          </a:p>
        </p:txBody>
      </p:sp>
      <p:sp>
        <p:nvSpPr>
          <p:cNvPr id="6" name="Місце для нижнього колонтитула 5">
            <a:extLst>
              <a:ext uri="{FF2B5EF4-FFF2-40B4-BE49-F238E27FC236}">
                <a16:creationId xmlns:a16="http://schemas.microsoft.com/office/drawing/2014/main" id="{6E2A3A9C-C380-C1FC-E680-3B599368499F}"/>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10231939-FC03-9D9D-D8E7-7CB4C7FFFBDE}"/>
              </a:ext>
            </a:extLst>
          </p:cNvPr>
          <p:cNvSpPr>
            <a:spLocks noGrp="1"/>
          </p:cNvSpPr>
          <p:nvPr>
            <p:ph type="sldNum" sz="quarter" idx="12"/>
          </p:nvPr>
        </p:nvSpPr>
        <p:spPr/>
        <p:txBody>
          <a:bodyPr/>
          <a:lstStyle/>
          <a:p>
            <a:fld id="{D56E9D43-7B4B-42EB-B9A8-109EC58DC180}" type="slidenum">
              <a:rPr lang="uk-UA" smtClean="0"/>
              <a:t>‹№›</a:t>
            </a:fld>
            <a:endParaRPr lang="uk-UA"/>
          </a:p>
        </p:txBody>
      </p:sp>
    </p:spTree>
    <p:extLst>
      <p:ext uri="{BB962C8B-B14F-4D97-AF65-F5344CB8AC3E}">
        <p14:creationId xmlns:p14="http://schemas.microsoft.com/office/powerpoint/2010/main" val="4172082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FE2486-35E5-467A-0ED6-810D1F79C265}"/>
              </a:ext>
            </a:extLst>
          </p:cNvPr>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D8DFD0A2-5B9F-7294-13E8-1BB2B88A52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Місце для вмісту 3">
            <a:extLst>
              <a:ext uri="{FF2B5EF4-FFF2-40B4-BE49-F238E27FC236}">
                <a16:creationId xmlns:a16="http://schemas.microsoft.com/office/drawing/2014/main" id="{1AC4925A-1028-0C25-0678-6EEEB4D38D34}"/>
              </a:ext>
            </a:extLst>
          </p:cNvPr>
          <p:cNvSpPr>
            <a:spLocks noGrp="1"/>
          </p:cNvSpPr>
          <p:nvPr>
            <p:ph sz="half" idx="2"/>
          </p:nvPr>
        </p:nvSpPr>
        <p:spPr>
          <a:xfrm>
            <a:off x="839788" y="2505075"/>
            <a:ext cx="5157787"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a:extLst>
              <a:ext uri="{FF2B5EF4-FFF2-40B4-BE49-F238E27FC236}">
                <a16:creationId xmlns:a16="http://schemas.microsoft.com/office/drawing/2014/main" id="{224A7163-B6D8-7C08-83FD-C4B3E3C54D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Місце для вмісту 5">
            <a:extLst>
              <a:ext uri="{FF2B5EF4-FFF2-40B4-BE49-F238E27FC236}">
                <a16:creationId xmlns:a16="http://schemas.microsoft.com/office/drawing/2014/main" id="{D04E07C1-F69C-D5A0-610E-646D4DC9FDD5}"/>
              </a:ext>
            </a:extLst>
          </p:cNvPr>
          <p:cNvSpPr>
            <a:spLocks noGrp="1"/>
          </p:cNvSpPr>
          <p:nvPr>
            <p:ph sz="quarter" idx="4"/>
          </p:nvPr>
        </p:nvSpPr>
        <p:spPr>
          <a:xfrm>
            <a:off x="6172200" y="2505075"/>
            <a:ext cx="5183188"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a:extLst>
              <a:ext uri="{FF2B5EF4-FFF2-40B4-BE49-F238E27FC236}">
                <a16:creationId xmlns:a16="http://schemas.microsoft.com/office/drawing/2014/main" id="{8CDF79DB-BEE3-61E9-98F2-FF20AD3E050F}"/>
              </a:ext>
            </a:extLst>
          </p:cNvPr>
          <p:cNvSpPr>
            <a:spLocks noGrp="1"/>
          </p:cNvSpPr>
          <p:nvPr>
            <p:ph type="dt" sz="half" idx="10"/>
          </p:nvPr>
        </p:nvSpPr>
        <p:spPr/>
        <p:txBody>
          <a:bodyPr/>
          <a:lstStyle/>
          <a:p>
            <a:fld id="{3D5B4DC2-5F82-499E-9049-1330072B3CD9}" type="datetimeFigureOut">
              <a:rPr lang="uk-UA" smtClean="0"/>
              <a:t>26.03.2024</a:t>
            </a:fld>
            <a:endParaRPr lang="uk-UA"/>
          </a:p>
        </p:txBody>
      </p:sp>
      <p:sp>
        <p:nvSpPr>
          <p:cNvPr id="8" name="Місце для нижнього колонтитула 7">
            <a:extLst>
              <a:ext uri="{FF2B5EF4-FFF2-40B4-BE49-F238E27FC236}">
                <a16:creationId xmlns:a16="http://schemas.microsoft.com/office/drawing/2014/main" id="{8102823B-4E74-E3F2-7416-630CF035957D}"/>
              </a:ext>
            </a:extLst>
          </p:cNvPr>
          <p:cNvSpPr>
            <a:spLocks noGrp="1"/>
          </p:cNvSpPr>
          <p:nvPr>
            <p:ph type="ftr" sz="quarter" idx="11"/>
          </p:nvPr>
        </p:nvSpPr>
        <p:spPr/>
        <p:txBody>
          <a:bodyPr/>
          <a:lstStyle/>
          <a:p>
            <a:endParaRPr lang="uk-UA"/>
          </a:p>
        </p:txBody>
      </p:sp>
      <p:sp>
        <p:nvSpPr>
          <p:cNvPr id="9" name="Місце для номера слайда 8">
            <a:extLst>
              <a:ext uri="{FF2B5EF4-FFF2-40B4-BE49-F238E27FC236}">
                <a16:creationId xmlns:a16="http://schemas.microsoft.com/office/drawing/2014/main" id="{DFC74368-ED8F-C487-E544-00823DC59F99}"/>
              </a:ext>
            </a:extLst>
          </p:cNvPr>
          <p:cNvSpPr>
            <a:spLocks noGrp="1"/>
          </p:cNvSpPr>
          <p:nvPr>
            <p:ph type="sldNum" sz="quarter" idx="12"/>
          </p:nvPr>
        </p:nvSpPr>
        <p:spPr/>
        <p:txBody>
          <a:bodyPr/>
          <a:lstStyle/>
          <a:p>
            <a:fld id="{D56E9D43-7B4B-42EB-B9A8-109EC58DC180}" type="slidenum">
              <a:rPr lang="uk-UA" smtClean="0"/>
              <a:t>‹№›</a:t>
            </a:fld>
            <a:endParaRPr lang="uk-UA"/>
          </a:p>
        </p:txBody>
      </p:sp>
    </p:spTree>
    <p:extLst>
      <p:ext uri="{BB962C8B-B14F-4D97-AF65-F5344CB8AC3E}">
        <p14:creationId xmlns:p14="http://schemas.microsoft.com/office/powerpoint/2010/main" val="3583712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697F85A-4B76-167E-5951-22335EADAC23}"/>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дати 2">
            <a:extLst>
              <a:ext uri="{FF2B5EF4-FFF2-40B4-BE49-F238E27FC236}">
                <a16:creationId xmlns:a16="http://schemas.microsoft.com/office/drawing/2014/main" id="{E1234187-CE33-F647-0A9B-CB7377CD7D44}"/>
              </a:ext>
            </a:extLst>
          </p:cNvPr>
          <p:cNvSpPr>
            <a:spLocks noGrp="1"/>
          </p:cNvSpPr>
          <p:nvPr>
            <p:ph type="dt" sz="half" idx="10"/>
          </p:nvPr>
        </p:nvSpPr>
        <p:spPr/>
        <p:txBody>
          <a:bodyPr/>
          <a:lstStyle/>
          <a:p>
            <a:fld id="{3D5B4DC2-5F82-499E-9049-1330072B3CD9}" type="datetimeFigureOut">
              <a:rPr lang="uk-UA" smtClean="0"/>
              <a:t>26.03.2024</a:t>
            </a:fld>
            <a:endParaRPr lang="uk-UA"/>
          </a:p>
        </p:txBody>
      </p:sp>
      <p:sp>
        <p:nvSpPr>
          <p:cNvPr id="4" name="Місце для нижнього колонтитула 3">
            <a:extLst>
              <a:ext uri="{FF2B5EF4-FFF2-40B4-BE49-F238E27FC236}">
                <a16:creationId xmlns:a16="http://schemas.microsoft.com/office/drawing/2014/main" id="{27914379-17F1-AB1C-4C7F-75E7BBE5A8DF}"/>
              </a:ext>
            </a:extLst>
          </p:cNvPr>
          <p:cNvSpPr>
            <a:spLocks noGrp="1"/>
          </p:cNvSpPr>
          <p:nvPr>
            <p:ph type="ftr" sz="quarter" idx="11"/>
          </p:nvPr>
        </p:nvSpPr>
        <p:spPr/>
        <p:txBody>
          <a:bodyPr/>
          <a:lstStyle/>
          <a:p>
            <a:endParaRPr lang="uk-UA"/>
          </a:p>
        </p:txBody>
      </p:sp>
      <p:sp>
        <p:nvSpPr>
          <p:cNvPr id="5" name="Місце для номера слайда 4">
            <a:extLst>
              <a:ext uri="{FF2B5EF4-FFF2-40B4-BE49-F238E27FC236}">
                <a16:creationId xmlns:a16="http://schemas.microsoft.com/office/drawing/2014/main" id="{AEF7999B-E622-82F8-13DA-26956F4121A2}"/>
              </a:ext>
            </a:extLst>
          </p:cNvPr>
          <p:cNvSpPr>
            <a:spLocks noGrp="1"/>
          </p:cNvSpPr>
          <p:nvPr>
            <p:ph type="sldNum" sz="quarter" idx="12"/>
          </p:nvPr>
        </p:nvSpPr>
        <p:spPr/>
        <p:txBody>
          <a:bodyPr/>
          <a:lstStyle/>
          <a:p>
            <a:fld id="{D56E9D43-7B4B-42EB-B9A8-109EC58DC180}" type="slidenum">
              <a:rPr lang="uk-UA" smtClean="0"/>
              <a:t>‹№›</a:t>
            </a:fld>
            <a:endParaRPr lang="uk-UA"/>
          </a:p>
        </p:txBody>
      </p:sp>
    </p:spTree>
    <p:extLst>
      <p:ext uri="{BB962C8B-B14F-4D97-AF65-F5344CB8AC3E}">
        <p14:creationId xmlns:p14="http://schemas.microsoft.com/office/powerpoint/2010/main" val="3114246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31A9500B-6CB6-11EA-9081-8F5271EDD938}"/>
              </a:ext>
            </a:extLst>
          </p:cNvPr>
          <p:cNvSpPr>
            <a:spLocks noGrp="1"/>
          </p:cNvSpPr>
          <p:nvPr>
            <p:ph type="dt" sz="half" idx="10"/>
          </p:nvPr>
        </p:nvSpPr>
        <p:spPr/>
        <p:txBody>
          <a:bodyPr/>
          <a:lstStyle/>
          <a:p>
            <a:fld id="{3D5B4DC2-5F82-499E-9049-1330072B3CD9}" type="datetimeFigureOut">
              <a:rPr lang="uk-UA" smtClean="0"/>
              <a:t>26.03.2024</a:t>
            </a:fld>
            <a:endParaRPr lang="uk-UA"/>
          </a:p>
        </p:txBody>
      </p:sp>
      <p:sp>
        <p:nvSpPr>
          <p:cNvPr id="3" name="Місце для нижнього колонтитула 2">
            <a:extLst>
              <a:ext uri="{FF2B5EF4-FFF2-40B4-BE49-F238E27FC236}">
                <a16:creationId xmlns:a16="http://schemas.microsoft.com/office/drawing/2014/main" id="{B1EF0EC3-34CF-D97A-3EF4-5E3AB61367F2}"/>
              </a:ext>
            </a:extLst>
          </p:cNvPr>
          <p:cNvSpPr>
            <a:spLocks noGrp="1"/>
          </p:cNvSpPr>
          <p:nvPr>
            <p:ph type="ftr" sz="quarter" idx="11"/>
          </p:nvPr>
        </p:nvSpPr>
        <p:spPr/>
        <p:txBody>
          <a:bodyPr/>
          <a:lstStyle/>
          <a:p>
            <a:endParaRPr lang="uk-UA"/>
          </a:p>
        </p:txBody>
      </p:sp>
      <p:sp>
        <p:nvSpPr>
          <p:cNvPr id="4" name="Місце для номера слайда 3">
            <a:extLst>
              <a:ext uri="{FF2B5EF4-FFF2-40B4-BE49-F238E27FC236}">
                <a16:creationId xmlns:a16="http://schemas.microsoft.com/office/drawing/2014/main" id="{6E37A314-3BDF-1268-AB06-510289884F7F}"/>
              </a:ext>
            </a:extLst>
          </p:cNvPr>
          <p:cNvSpPr>
            <a:spLocks noGrp="1"/>
          </p:cNvSpPr>
          <p:nvPr>
            <p:ph type="sldNum" sz="quarter" idx="12"/>
          </p:nvPr>
        </p:nvSpPr>
        <p:spPr/>
        <p:txBody>
          <a:bodyPr/>
          <a:lstStyle/>
          <a:p>
            <a:fld id="{D56E9D43-7B4B-42EB-B9A8-109EC58DC180}" type="slidenum">
              <a:rPr lang="uk-UA" smtClean="0"/>
              <a:t>‹№›</a:t>
            </a:fld>
            <a:endParaRPr lang="uk-UA"/>
          </a:p>
        </p:txBody>
      </p:sp>
    </p:spTree>
    <p:extLst>
      <p:ext uri="{BB962C8B-B14F-4D97-AF65-F5344CB8AC3E}">
        <p14:creationId xmlns:p14="http://schemas.microsoft.com/office/powerpoint/2010/main" val="215834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D76433-0497-CF3C-F69F-A1FCF7C4BD61}"/>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E47A122E-3A72-F63C-BE65-2BAC54FB81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a:extLst>
              <a:ext uri="{FF2B5EF4-FFF2-40B4-BE49-F238E27FC236}">
                <a16:creationId xmlns:a16="http://schemas.microsoft.com/office/drawing/2014/main" id="{CCBF38F2-64EE-9409-2B68-3537F13067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B599E7E0-5265-81FB-4A06-AEC484AE6B39}"/>
              </a:ext>
            </a:extLst>
          </p:cNvPr>
          <p:cNvSpPr>
            <a:spLocks noGrp="1"/>
          </p:cNvSpPr>
          <p:nvPr>
            <p:ph type="dt" sz="half" idx="10"/>
          </p:nvPr>
        </p:nvSpPr>
        <p:spPr/>
        <p:txBody>
          <a:bodyPr/>
          <a:lstStyle/>
          <a:p>
            <a:fld id="{3D5B4DC2-5F82-499E-9049-1330072B3CD9}" type="datetimeFigureOut">
              <a:rPr lang="uk-UA" smtClean="0"/>
              <a:t>26.03.2024</a:t>
            </a:fld>
            <a:endParaRPr lang="uk-UA"/>
          </a:p>
        </p:txBody>
      </p:sp>
      <p:sp>
        <p:nvSpPr>
          <p:cNvPr id="6" name="Місце для нижнього колонтитула 5">
            <a:extLst>
              <a:ext uri="{FF2B5EF4-FFF2-40B4-BE49-F238E27FC236}">
                <a16:creationId xmlns:a16="http://schemas.microsoft.com/office/drawing/2014/main" id="{57E5CFB4-E393-03BB-C57F-3938C139D768}"/>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6B25CB16-49F1-3736-36D3-2AE2567D4FF0}"/>
              </a:ext>
            </a:extLst>
          </p:cNvPr>
          <p:cNvSpPr>
            <a:spLocks noGrp="1"/>
          </p:cNvSpPr>
          <p:nvPr>
            <p:ph type="sldNum" sz="quarter" idx="12"/>
          </p:nvPr>
        </p:nvSpPr>
        <p:spPr/>
        <p:txBody>
          <a:bodyPr/>
          <a:lstStyle/>
          <a:p>
            <a:fld id="{D56E9D43-7B4B-42EB-B9A8-109EC58DC180}" type="slidenum">
              <a:rPr lang="uk-UA" smtClean="0"/>
              <a:t>‹№›</a:t>
            </a:fld>
            <a:endParaRPr lang="uk-UA"/>
          </a:p>
        </p:txBody>
      </p:sp>
    </p:spTree>
    <p:extLst>
      <p:ext uri="{BB962C8B-B14F-4D97-AF65-F5344CB8AC3E}">
        <p14:creationId xmlns:p14="http://schemas.microsoft.com/office/powerpoint/2010/main" val="1014724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DF2F47-8C97-0692-FB93-239D70E19503}"/>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зображення 2">
            <a:extLst>
              <a:ext uri="{FF2B5EF4-FFF2-40B4-BE49-F238E27FC236}">
                <a16:creationId xmlns:a16="http://schemas.microsoft.com/office/drawing/2014/main" id="{147665F5-E675-647F-DDEF-37E120E7DD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a:extLst>
              <a:ext uri="{FF2B5EF4-FFF2-40B4-BE49-F238E27FC236}">
                <a16:creationId xmlns:a16="http://schemas.microsoft.com/office/drawing/2014/main" id="{DA2A9D30-2A91-24D8-ED39-D55466FF3F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A7D3B331-DE2E-17ED-2FCD-31E69F302F96}"/>
              </a:ext>
            </a:extLst>
          </p:cNvPr>
          <p:cNvSpPr>
            <a:spLocks noGrp="1"/>
          </p:cNvSpPr>
          <p:nvPr>
            <p:ph type="dt" sz="half" idx="10"/>
          </p:nvPr>
        </p:nvSpPr>
        <p:spPr/>
        <p:txBody>
          <a:bodyPr/>
          <a:lstStyle/>
          <a:p>
            <a:fld id="{3D5B4DC2-5F82-499E-9049-1330072B3CD9}" type="datetimeFigureOut">
              <a:rPr lang="uk-UA" smtClean="0"/>
              <a:t>26.03.2024</a:t>
            </a:fld>
            <a:endParaRPr lang="uk-UA"/>
          </a:p>
        </p:txBody>
      </p:sp>
      <p:sp>
        <p:nvSpPr>
          <p:cNvPr id="6" name="Місце для нижнього колонтитула 5">
            <a:extLst>
              <a:ext uri="{FF2B5EF4-FFF2-40B4-BE49-F238E27FC236}">
                <a16:creationId xmlns:a16="http://schemas.microsoft.com/office/drawing/2014/main" id="{688806C1-56BC-F9D5-6367-0937AACA77C2}"/>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EF5115A3-295D-D01D-9409-3D0897526421}"/>
              </a:ext>
            </a:extLst>
          </p:cNvPr>
          <p:cNvSpPr>
            <a:spLocks noGrp="1"/>
          </p:cNvSpPr>
          <p:nvPr>
            <p:ph type="sldNum" sz="quarter" idx="12"/>
          </p:nvPr>
        </p:nvSpPr>
        <p:spPr/>
        <p:txBody>
          <a:bodyPr/>
          <a:lstStyle/>
          <a:p>
            <a:fld id="{D56E9D43-7B4B-42EB-B9A8-109EC58DC180}" type="slidenum">
              <a:rPr lang="uk-UA" smtClean="0"/>
              <a:t>‹№›</a:t>
            </a:fld>
            <a:endParaRPr lang="uk-UA"/>
          </a:p>
        </p:txBody>
      </p:sp>
    </p:spTree>
    <p:extLst>
      <p:ext uri="{BB962C8B-B14F-4D97-AF65-F5344CB8AC3E}">
        <p14:creationId xmlns:p14="http://schemas.microsoft.com/office/powerpoint/2010/main" val="1810039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63A4FC1F-2C91-693F-F0C2-DA2F323ADA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3444C2EF-241B-C0C4-B0EC-88A3BB9D50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075BC6B5-8B60-EBC0-7D22-F4145461AC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B4DC2-5F82-499E-9049-1330072B3CD9}" type="datetimeFigureOut">
              <a:rPr lang="uk-UA" smtClean="0"/>
              <a:t>26.03.2024</a:t>
            </a:fld>
            <a:endParaRPr lang="uk-UA"/>
          </a:p>
        </p:txBody>
      </p:sp>
      <p:sp>
        <p:nvSpPr>
          <p:cNvPr id="5" name="Місце для нижнього колонтитула 4">
            <a:extLst>
              <a:ext uri="{FF2B5EF4-FFF2-40B4-BE49-F238E27FC236}">
                <a16:creationId xmlns:a16="http://schemas.microsoft.com/office/drawing/2014/main" id="{156B052D-ED75-0FF8-8E56-BAC970ED51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a:extLst>
              <a:ext uri="{FF2B5EF4-FFF2-40B4-BE49-F238E27FC236}">
                <a16:creationId xmlns:a16="http://schemas.microsoft.com/office/drawing/2014/main" id="{39F604B8-1720-43BC-3ADA-D49D1AB93B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6E9D43-7B4B-42EB-B9A8-109EC58DC180}" type="slidenum">
              <a:rPr lang="uk-UA" smtClean="0"/>
              <a:t>‹№›</a:t>
            </a:fld>
            <a:endParaRPr lang="uk-UA"/>
          </a:p>
        </p:txBody>
      </p:sp>
    </p:spTree>
    <p:extLst>
      <p:ext uri="{BB962C8B-B14F-4D97-AF65-F5344CB8AC3E}">
        <p14:creationId xmlns:p14="http://schemas.microsoft.com/office/powerpoint/2010/main" val="1825334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26" Type="http://schemas.openxmlformats.org/officeDocument/2006/relationships/hyperlink" Target="https://minjust.gov.ua/files/general/2021/03/12/20210312135448-36.docx" TargetMode="External"/><Relationship Id="rId21" Type="http://schemas.openxmlformats.org/officeDocument/2006/relationships/hyperlink" Target="https://minjust.gov.ua/files/general/2019/04/23/20190423093223-59.docx" TargetMode="External"/><Relationship Id="rId34" Type="http://schemas.openxmlformats.org/officeDocument/2006/relationships/hyperlink" Target="https://minjust.gov.ua/files/1518" TargetMode="External"/><Relationship Id="rId42" Type="http://schemas.openxmlformats.org/officeDocument/2006/relationships/hyperlink" Target="https://minjust.gov.ua/files/general/2021/08/02/20210802151049-86.docx" TargetMode="External"/><Relationship Id="rId47" Type="http://schemas.openxmlformats.org/officeDocument/2006/relationships/hyperlink" Target="https://minjust.gov.ua/files/24356" TargetMode="External"/><Relationship Id="rId50" Type="http://schemas.openxmlformats.org/officeDocument/2006/relationships/hyperlink" Target="https://minjust.gov.ua/files/44815" TargetMode="External"/><Relationship Id="rId55" Type="http://schemas.openxmlformats.org/officeDocument/2006/relationships/hyperlink" Target="https://minjust.gov.ua/files/26863" TargetMode="External"/><Relationship Id="rId63" Type="http://schemas.openxmlformats.org/officeDocument/2006/relationships/hyperlink" Target="https://minjust.gov.ua/files/general/2022/01/05/20220105134904-46.docx" TargetMode="External"/><Relationship Id="rId7" Type="http://schemas.openxmlformats.org/officeDocument/2006/relationships/hyperlink" Target="https://minjust.gov.ua/files/52258" TargetMode="External"/><Relationship Id="rId2" Type="http://schemas.openxmlformats.org/officeDocument/2006/relationships/hyperlink" Target="https://minjust.gov.ua/files/general/2021/11/25/20211125170220-46.docx" TargetMode="External"/><Relationship Id="rId16" Type="http://schemas.openxmlformats.org/officeDocument/2006/relationships/hyperlink" Target="https://minjust.gov.ua/files/general/2023/12/07/20231207153257-76.docx" TargetMode="External"/><Relationship Id="rId29" Type="http://schemas.openxmlformats.org/officeDocument/2006/relationships/hyperlink" Target="https://minjust.gov.ua/files/general/2022/10/25/20221025103047-33.docx" TargetMode="External"/><Relationship Id="rId11" Type="http://schemas.openxmlformats.org/officeDocument/2006/relationships/hyperlink" Target="https://minjust.gov.ua/files/general/2021/11/17/20211117163723-69.docx" TargetMode="External"/><Relationship Id="rId24" Type="http://schemas.openxmlformats.org/officeDocument/2006/relationships/hyperlink" Target="https://minjust.gov.ua/files/general/2020/12/06/20201206231637-22.docx" TargetMode="External"/><Relationship Id="rId32" Type="http://schemas.openxmlformats.org/officeDocument/2006/relationships/hyperlink" Target="https://minjust.gov.ua/files/880" TargetMode="External"/><Relationship Id="rId37" Type="http://schemas.openxmlformats.org/officeDocument/2006/relationships/hyperlink" Target="https://minjust.gov.ua/files/1533" TargetMode="External"/><Relationship Id="rId40" Type="http://schemas.openxmlformats.org/officeDocument/2006/relationships/hyperlink" Target="https://minjust.gov.ua/files/general/2021/04/23/20210423093659-41.docx" TargetMode="External"/><Relationship Id="rId45" Type="http://schemas.openxmlformats.org/officeDocument/2006/relationships/hyperlink" Target="https://minjust.gov.ua/files/general/2023/08/16/20230816164110-15.docx" TargetMode="External"/><Relationship Id="rId53" Type="http://schemas.openxmlformats.org/officeDocument/2006/relationships/hyperlink" Target="https://minjust.gov.ua/files/24865" TargetMode="External"/><Relationship Id="rId58" Type="http://schemas.openxmlformats.org/officeDocument/2006/relationships/hyperlink" Target="https://minjust.gov.ua/files/36001" TargetMode="External"/><Relationship Id="rId5" Type="http://schemas.openxmlformats.org/officeDocument/2006/relationships/hyperlink" Target="https://minjust.gov.ua/files/general/2021/06/15/20210615144054-85.docx" TargetMode="External"/><Relationship Id="rId61" Type="http://schemas.openxmlformats.org/officeDocument/2006/relationships/hyperlink" Target="https://minjust.gov.ua/files/general/2023/08/04/20230804162959-99.docx" TargetMode="External"/><Relationship Id="rId19" Type="http://schemas.openxmlformats.org/officeDocument/2006/relationships/hyperlink" Target="https://minjust.gov.ua/files/general/2023/07/11/20230711111656-38.docx" TargetMode="External"/><Relationship Id="rId14" Type="http://schemas.openxmlformats.org/officeDocument/2006/relationships/hyperlink" Target="https://minjust.gov.ua/files/47522" TargetMode="External"/><Relationship Id="rId22" Type="http://schemas.openxmlformats.org/officeDocument/2006/relationships/hyperlink" Target="https://minjust.gov.ua/files/1461" TargetMode="External"/><Relationship Id="rId27" Type="http://schemas.openxmlformats.org/officeDocument/2006/relationships/hyperlink" Target="https://minjust.gov.ua/files/43546" TargetMode="External"/><Relationship Id="rId30" Type="http://schemas.openxmlformats.org/officeDocument/2006/relationships/hyperlink" Target="https://minjust.gov.ua/files/57226" TargetMode="External"/><Relationship Id="rId35" Type="http://schemas.openxmlformats.org/officeDocument/2006/relationships/hyperlink" Target="https://minjust.gov.ua/files/1520" TargetMode="External"/><Relationship Id="rId43" Type="http://schemas.openxmlformats.org/officeDocument/2006/relationships/hyperlink" Target="https://minjust.gov.ua/files/43550" TargetMode="External"/><Relationship Id="rId48" Type="http://schemas.openxmlformats.org/officeDocument/2006/relationships/hyperlink" Target="https://minjust.gov.ua/files/48483" TargetMode="External"/><Relationship Id="rId56" Type="http://schemas.openxmlformats.org/officeDocument/2006/relationships/hyperlink" Target="https://minjust.gov.ua/files/1611" TargetMode="External"/><Relationship Id="rId64" Type="http://schemas.openxmlformats.org/officeDocument/2006/relationships/hyperlink" Target="https://minjust.gov.ua/files/55114" TargetMode="External"/><Relationship Id="rId8" Type="http://schemas.openxmlformats.org/officeDocument/2006/relationships/hyperlink" Target="https://minjust.gov.ua/files/general/2021/07/26/20210726172441-80.docx" TargetMode="External"/><Relationship Id="rId51" Type="http://schemas.openxmlformats.org/officeDocument/2006/relationships/hyperlink" Target="https://minjust.gov.ua/files/general/2021/12/13/20211213103454-44.docx" TargetMode="External"/><Relationship Id="rId3" Type="http://schemas.openxmlformats.org/officeDocument/2006/relationships/hyperlink" Target="https://minjust.gov.ua/files/general/2019/02/19/20190219124415-58.docx" TargetMode="External"/><Relationship Id="rId12" Type="http://schemas.openxmlformats.org/officeDocument/2006/relationships/hyperlink" Target="https://minjust.gov.ua/files/general/2023/03/22/20230322110843-28.docx" TargetMode="External"/><Relationship Id="rId17" Type="http://schemas.openxmlformats.org/officeDocument/2006/relationships/hyperlink" Target="https://minjust.gov.ua/files/1438" TargetMode="External"/><Relationship Id="rId25" Type="http://schemas.openxmlformats.org/officeDocument/2006/relationships/hyperlink" Target="https://minjust.gov.ua/files/general/2020/01/28/20200128150246-87.docx" TargetMode="External"/><Relationship Id="rId33" Type="http://schemas.openxmlformats.org/officeDocument/2006/relationships/hyperlink" Target="https://minjust.gov.ua/files/general/2022/02/17/20220217125439-38.docx" TargetMode="External"/><Relationship Id="rId38" Type="http://schemas.openxmlformats.org/officeDocument/2006/relationships/hyperlink" Target="https://minjust.gov.ua/files/1541" TargetMode="External"/><Relationship Id="rId46" Type="http://schemas.openxmlformats.org/officeDocument/2006/relationships/hyperlink" Target="https://minjust.gov.ua/files/47284" TargetMode="External"/><Relationship Id="rId59" Type="http://schemas.openxmlformats.org/officeDocument/2006/relationships/hyperlink" Target="https://minjust.gov.ua/files/general/2021/04/27/20210427112002-58.docx" TargetMode="External"/><Relationship Id="rId20" Type="http://schemas.openxmlformats.org/officeDocument/2006/relationships/hyperlink" Target="https://minjust.gov.ua/files/general/2022/02/10/20220210131958-10.docx" TargetMode="External"/><Relationship Id="rId41" Type="http://schemas.openxmlformats.org/officeDocument/2006/relationships/hyperlink" Target="https://minjust.gov.ua/files/1555" TargetMode="External"/><Relationship Id="rId54" Type="http://schemas.openxmlformats.org/officeDocument/2006/relationships/hyperlink" Target="https://minjust.gov.ua/files/general/2022/12/02/20221202094736-34.docx" TargetMode="External"/><Relationship Id="rId62" Type="http://schemas.openxmlformats.org/officeDocument/2006/relationships/hyperlink" Target="https://minjust.gov.ua/files/47620" TargetMode="External"/><Relationship Id="rId1" Type="http://schemas.openxmlformats.org/officeDocument/2006/relationships/slideLayout" Target="../slideLayouts/slideLayout2.xml"/><Relationship Id="rId6" Type="http://schemas.openxmlformats.org/officeDocument/2006/relationships/hyperlink" Target="https://minjust.gov.ua/files/44620" TargetMode="External"/><Relationship Id="rId15" Type="http://schemas.openxmlformats.org/officeDocument/2006/relationships/hyperlink" Target="https://minjust.gov.ua/files/40537" TargetMode="External"/><Relationship Id="rId23" Type="http://schemas.openxmlformats.org/officeDocument/2006/relationships/hyperlink" Target="https://minjust.gov.ua/files/general/2024/01/31/20240131073542-93.docx" TargetMode="External"/><Relationship Id="rId28" Type="http://schemas.openxmlformats.org/officeDocument/2006/relationships/hyperlink" Target="https://minjust.gov.ua/files/general/2023/10/03/20231003101842-83.pdf" TargetMode="External"/><Relationship Id="rId36" Type="http://schemas.openxmlformats.org/officeDocument/2006/relationships/hyperlink" Target="https://minjust.gov.ua/files/47288" TargetMode="External"/><Relationship Id="rId49" Type="http://schemas.openxmlformats.org/officeDocument/2006/relationships/hyperlink" Target="https://minjust.gov.ua/files/42065" TargetMode="External"/><Relationship Id="rId57" Type="http://schemas.openxmlformats.org/officeDocument/2006/relationships/hyperlink" Target="https://minjust.gov.ua/files/26187" TargetMode="External"/><Relationship Id="rId10" Type="http://schemas.openxmlformats.org/officeDocument/2006/relationships/hyperlink" Target="https://minjust.gov.ua/files/general/2022/02/15/20220215145000-82.docx" TargetMode="External"/><Relationship Id="rId31" Type="http://schemas.openxmlformats.org/officeDocument/2006/relationships/hyperlink" Target="https://minjust.gov.ua/files/general/2021/05/12/20210512162407-57.docx" TargetMode="External"/><Relationship Id="rId44" Type="http://schemas.openxmlformats.org/officeDocument/2006/relationships/hyperlink" Target="https://minjust.gov.ua/files/34911" TargetMode="External"/><Relationship Id="rId52" Type="http://schemas.openxmlformats.org/officeDocument/2006/relationships/hyperlink" Target="https://minjust.gov.ua/files/55112" TargetMode="External"/><Relationship Id="rId60" Type="http://schemas.openxmlformats.org/officeDocument/2006/relationships/hyperlink" Target="https://minjust.gov.ua/files/general/2021/11/17/20211117164923-67.docx" TargetMode="External"/><Relationship Id="rId65" Type="http://schemas.openxmlformats.org/officeDocument/2006/relationships/hyperlink" Target="https://minjust.gov.ua/files/general/2023/07/19/20230719150914-47.docx" TargetMode="External"/><Relationship Id="rId4" Type="http://schemas.openxmlformats.org/officeDocument/2006/relationships/hyperlink" Target="https://minjust.gov.ua/files/41558" TargetMode="External"/><Relationship Id="rId9" Type="http://schemas.openxmlformats.org/officeDocument/2006/relationships/hyperlink" Target="https://minjust.gov.ua/files/general/2021/08/04/20210804172923-95.docx" TargetMode="External"/><Relationship Id="rId13" Type="http://schemas.openxmlformats.org/officeDocument/2006/relationships/hyperlink" Target="https://minjust.gov.ua/files/general/2019/02/08/20190208092854-41.docx" TargetMode="External"/><Relationship Id="rId18" Type="http://schemas.openxmlformats.org/officeDocument/2006/relationships/hyperlink" Target="https://minjust.gov.ua/files/general/2021/03/05/20210305114052-51.docx" TargetMode="External"/><Relationship Id="rId39" Type="http://schemas.openxmlformats.org/officeDocument/2006/relationships/hyperlink" Target="https://minjust.gov.ua/files/26308"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6" Type="http://schemas.openxmlformats.org/officeDocument/2006/relationships/hyperlink" Target="https://minjust.gov.ua/files/general/2023/03/24/20230324181011-24.pdf" TargetMode="External"/><Relationship Id="rId21" Type="http://schemas.openxmlformats.org/officeDocument/2006/relationships/hyperlink" Target="https://minjust.gov.ua/files/general/2023/03/27/20230327143849-72.pdf" TargetMode="External"/><Relationship Id="rId42" Type="http://schemas.openxmlformats.org/officeDocument/2006/relationships/hyperlink" Target="https://minjust.gov.ua/files/general/2023/04/03/20230403162357-40.pdf" TargetMode="External"/><Relationship Id="rId47" Type="http://schemas.openxmlformats.org/officeDocument/2006/relationships/hyperlink" Target="https://minjust.gov.ua/files/general/2023/03/30/20230330155027-72.pdf" TargetMode="External"/><Relationship Id="rId63" Type="http://schemas.openxmlformats.org/officeDocument/2006/relationships/hyperlink" Target="https://minjust.gov.ua/files/general/2023/05/25/20230525103621-27.pdf" TargetMode="External"/><Relationship Id="rId68" Type="http://schemas.openxmlformats.org/officeDocument/2006/relationships/hyperlink" Target="https://minjust.gov.ua/files/general/2023/08/04/20230804111831-13.pdf" TargetMode="External"/><Relationship Id="rId16" Type="http://schemas.openxmlformats.org/officeDocument/2006/relationships/hyperlink" Target="https://minjust.gov.ua/files/general/2023/03/23/20230323085313-52.pdf" TargetMode="External"/><Relationship Id="rId11" Type="http://schemas.openxmlformats.org/officeDocument/2006/relationships/hyperlink" Target="https://minjust.gov.ua/files/general/2023/02/09/20230209164819-57.pdf" TargetMode="External"/><Relationship Id="rId32" Type="http://schemas.openxmlformats.org/officeDocument/2006/relationships/hyperlink" Target="https://minjust.gov.ua/files/general/2023/03/06/20230306104428-20.pdf" TargetMode="External"/><Relationship Id="rId37" Type="http://schemas.openxmlformats.org/officeDocument/2006/relationships/hyperlink" Target="https://minjust.gov.ua/files/general/2023/04/03/20230403164924-54.pdf" TargetMode="External"/><Relationship Id="rId53" Type="http://schemas.openxmlformats.org/officeDocument/2006/relationships/hyperlink" Target="https://minjust.gov.ua/files/general/2023/05/11/20230511182147-15.pdf" TargetMode="External"/><Relationship Id="rId58" Type="http://schemas.openxmlformats.org/officeDocument/2006/relationships/hyperlink" Target="https://minjust.gov.ua/files/general/2023/12/29/20231229165930-96.pdf" TargetMode="External"/><Relationship Id="rId74" Type="http://schemas.openxmlformats.org/officeDocument/2006/relationships/hyperlink" Target="https://minjust.gov.ua/files/general/2023/10/16/20231016172401-56.pdf" TargetMode="External"/><Relationship Id="rId79" Type="http://schemas.openxmlformats.org/officeDocument/2006/relationships/hyperlink" Target="https://minjust.gov.ua/files/general/2023/05/23/20230523184448-65.pdf" TargetMode="External"/><Relationship Id="rId5" Type="http://schemas.openxmlformats.org/officeDocument/2006/relationships/hyperlink" Target="https://minjust.gov.ua/files/general/2022/09/02/20220902144710-55.pdf" TargetMode="External"/><Relationship Id="rId61" Type="http://schemas.openxmlformats.org/officeDocument/2006/relationships/hyperlink" Target="https://minjust.gov.ua/files/general/2022/12/02/20221202113323-53.pdf" TargetMode="External"/><Relationship Id="rId82" Type="http://schemas.openxmlformats.org/officeDocument/2006/relationships/hyperlink" Target="https://minjust.gov.ua/files/general/2023/05/24/20230524105836-69.pdf" TargetMode="External"/><Relationship Id="rId19" Type="http://schemas.openxmlformats.org/officeDocument/2006/relationships/hyperlink" Target="https://minjust.gov.ua/files/general/2023/03/28/20230328114103-47.pdf" TargetMode="External"/><Relationship Id="rId14" Type="http://schemas.openxmlformats.org/officeDocument/2006/relationships/hyperlink" Target="https://minjust.gov.ua/files/general/2023/03/16/20230316094547-26.pdf" TargetMode="External"/><Relationship Id="rId22" Type="http://schemas.openxmlformats.org/officeDocument/2006/relationships/hyperlink" Target="https://minjust.gov.ua/files/general/2023/03/31/20230331080726-76.pdf" TargetMode="External"/><Relationship Id="rId27" Type="http://schemas.openxmlformats.org/officeDocument/2006/relationships/hyperlink" Target="https://minjust.gov.ua/files/general/2023/03/27/20230327181436-71.pdf" TargetMode="External"/><Relationship Id="rId30" Type="http://schemas.openxmlformats.org/officeDocument/2006/relationships/hyperlink" Target="https://minjust.gov.ua/files/general/2023/03/27/20230327122846-57.pdf" TargetMode="External"/><Relationship Id="rId35" Type="http://schemas.openxmlformats.org/officeDocument/2006/relationships/hyperlink" Target="https://minjust.gov.ua/files/general/2023/03/27/20230327184212-95.pdf" TargetMode="External"/><Relationship Id="rId43" Type="http://schemas.openxmlformats.org/officeDocument/2006/relationships/hyperlink" Target="https://minjust.gov.ua/files/general/2022/10/25/20221025171541-89.pdf" TargetMode="External"/><Relationship Id="rId48" Type="http://schemas.openxmlformats.org/officeDocument/2006/relationships/hyperlink" Target="https://minjust.gov.ua/files/general/2023/03/30/20230330154130-71.pdf" TargetMode="External"/><Relationship Id="rId56" Type="http://schemas.openxmlformats.org/officeDocument/2006/relationships/hyperlink" Target="https://minjust.gov.ua/files/general/2023/05/08/20230508102440-40.pdf" TargetMode="External"/><Relationship Id="rId64" Type="http://schemas.openxmlformats.org/officeDocument/2006/relationships/hyperlink" Target="https://minjust.gov.ua/files/general/2023/05/23/20230523105524-53.pdf" TargetMode="External"/><Relationship Id="rId69" Type="http://schemas.openxmlformats.org/officeDocument/2006/relationships/hyperlink" Target="https://minjust.gov.ua/files/general/2023/05/11/20230511173604-22.pdf" TargetMode="External"/><Relationship Id="rId77" Type="http://schemas.openxmlformats.org/officeDocument/2006/relationships/hyperlink" Target="https://minjust.gov.ua/files/general/2023/06/01/20230601095003-13.pdf" TargetMode="External"/><Relationship Id="rId8" Type="http://schemas.openxmlformats.org/officeDocument/2006/relationships/hyperlink" Target="https://minjust.gov.ua/files/general/2023/01/20/20230120100944-53.pdf" TargetMode="External"/><Relationship Id="rId51" Type="http://schemas.openxmlformats.org/officeDocument/2006/relationships/hyperlink" Target="https://minjust.gov.ua/files/general/2023/05/11/20230511062002-48.pdf" TargetMode="External"/><Relationship Id="rId72" Type="http://schemas.openxmlformats.org/officeDocument/2006/relationships/hyperlink" Target="https://minjust.gov.ua/files/general/2023/05/22/20230522191353-99.pdf" TargetMode="External"/><Relationship Id="rId80" Type="http://schemas.openxmlformats.org/officeDocument/2006/relationships/hyperlink" Target="https://minjust.gov.ua/files/general/2023/03/23/20230323181121-28.pdf" TargetMode="External"/><Relationship Id="rId3" Type="http://schemas.openxmlformats.org/officeDocument/2006/relationships/hyperlink" Target="https://minjust.gov.ua/files/general/2022/09/08/20220908101647-14.pdf" TargetMode="External"/><Relationship Id="rId12" Type="http://schemas.openxmlformats.org/officeDocument/2006/relationships/hyperlink" Target="https://minjust.gov.ua/files/general/2023/03/20/20230320114914-10.pdf" TargetMode="External"/><Relationship Id="rId17" Type="http://schemas.openxmlformats.org/officeDocument/2006/relationships/hyperlink" Target="https://minjust.gov.ua/files/general/2023/03/22/20230322094625-69.pdf" TargetMode="External"/><Relationship Id="rId25" Type="http://schemas.openxmlformats.org/officeDocument/2006/relationships/hyperlink" Target="https://minjust.gov.ua/files/general/2023/03/27/20230327181034-40.pdf" TargetMode="External"/><Relationship Id="rId33" Type="http://schemas.openxmlformats.org/officeDocument/2006/relationships/hyperlink" Target="https://minjust.gov.ua/files/general/2023/03/27/20230327102503-73.pdf" TargetMode="External"/><Relationship Id="rId38" Type="http://schemas.openxmlformats.org/officeDocument/2006/relationships/hyperlink" Target="https://minjust.gov.ua/files/general/2023/04/06/20230406054632-90.pdf" TargetMode="External"/><Relationship Id="rId46" Type="http://schemas.openxmlformats.org/officeDocument/2006/relationships/hyperlink" Target="https://minjust.gov.ua/files/general/2023/04/04/20230404142903-92.pdf" TargetMode="External"/><Relationship Id="rId59" Type="http://schemas.openxmlformats.org/officeDocument/2006/relationships/hyperlink" Target="https://minjust.gov.ua/files/general/2023/05/03/20230503102503-66.pdf" TargetMode="External"/><Relationship Id="rId67" Type="http://schemas.openxmlformats.org/officeDocument/2006/relationships/hyperlink" Target="https://minjust.gov.ua/files/general/2023/08/04/20230804111830-74.pdf" TargetMode="External"/><Relationship Id="rId20" Type="http://schemas.openxmlformats.org/officeDocument/2006/relationships/hyperlink" Target="https://minjust.gov.ua/files/general/2023/03/31/20230331104749-98.pdf" TargetMode="External"/><Relationship Id="rId41" Type="http://schemas.openxmlformats.org/officeDocument/2006/relationships/hyperlink" Target="https://minjust.gov.ua/files/general/2023/04/05/20230405070301-82.pdf" TargetMode="External"/><Relationship Id="rId54" Type="http://schemas.openxmlformats.org/officeDocument/2006/relationships/hyperlink" Target="https://minjust.gov.ua/files/general/2023/05/11/20230511225702-80.pdf" TargetMode="External"/><Relationship Id="rId62" Type="http://schemas.openxmlformats.org/officeDocument/2006/relationships/hyperlink" Target="https://minjust.gov.ua/files/general/2023/05/03/20230503104736-48.pdf" TargetMode="External"/><Relationship Id="rId70" Type="http://schemas.openxmlformats.org/officeDocument/2006/relationships/hyperlink" Target="https://minjust.gov.ua/files/general/2023/03/14/20230314170959-55.pdf" TargetMode="External"/><Relationship Id="rId75" Type="http://schemas.openxmlformats.org/officeDocument/2006/relationships/hyperlink" Target="https://minjust.gov.ua/files/general/2023/06/01/20230601064909-50.pdf" TargetMode="External"/><Relationship Id="rId1" Type="http://schemas.openxmlformats.org/officeDocument/2006/relationships/slideLayout" Target="../slideLayouts/slideLayout2.xml"/><Relationship Id="rId6" Type="http://schemas.openxmlformats.org/officeDocument/2006/relationships/hyperlink" Target="https://minjust.gov.ua/files/general/2022/09/12/20220912150938-62.pdf" TargetMode="External"/><Relationship Id="rId15" Type="http://schemas.openxmlformats.org/officeDocument/2006/relationships/hyperlink" Target="https://minjust.gov.ua/files/general/2023/03/16/20230316095129-92.pdf" TargetMode="External"/><Relationship Id="rId23" Type="http://schemas.openxmlformats.org/officeDocument/2006/relationships/hyperlink" Target="https://minjust.gov.ua/files/general/2024/03/01/20240301171522-84.pdf" TargetMode="External"/><Relationship Id="rId28" Type="http://schemas.openxmlformats.org/officeDocument/2006/relationships/hyperlink" Target="https://minjust.gov.ua/files/general/2023/03/24/20230324180726-29.pdf" TargetMode="External"/><Relationship Id="rId36" Type="http://schemas.openxmlformats.org/officeDocument/2006/relationships/hyperlink" Target="https://minjust.gov.ua/files/general/2023/03/27/20230327112202-53.pdf" TargetMode="External"/><Relationship Id="rId49" Type="http://schemas.openxmlformats.org/officeDocument/2006/relationships/hyperlink" Target="https://minjust.gov.ua/files/general/2023/05/11/20230511060600-11.pdf" TargetMode="External"/><Relationship Id="rId57" Type="http://schemas.openxmlformats.org/officeDocument/2006/relationships/hyperlink" Target="https://minjust.gov.ua/files/general/2023/05/08/20230508110428-95.pdf" TargetMode="External"/><Relationship Id="rId10" Type="http://schemas.openxmlformats.org/officeDocument/2006/relationships/hyperlink" Target="https://minjust.gov.ua/files/general/2023/02/16/20230216101425-35.pdf" TargetMode="External"/><Relationship Id="rId31" Type="http://schemas.openxmlformats.org/officeDocument/2006/relationships/hyperlink" Target="https://minjust.gov.ua/files/general/2023/03/27/20230327122847-11.pdf" TargetMode="External"/><Relationship Id="rId44" Type="http://schemas.openxmlformats.org/officeDocument/2006/relationships/hyperlink" Target="https://minjust.gov.ua/files/general/2023/03/30/20230330152851-41.pdf" TargetMode="External"/><Relationship Id="rId52" Type="http://schemas.openxmlformats.org/officeDocument/2006/relationships/hyperlink" Target="https://minjust.gov.ua/files/general/2023/05/11/20230511184413-95.pdf" TargetMode="External"/><Relationship Id="rId60" Type="http://schemas.openxmlformats.org/officeDocument/2006/relationships/hyperlink" Target="https://minjust.gov.ua/files/general/2023/05/03/20230503104738-18.pdf" TargetMode="External"/><Relationship Id="rId65" Type="http://schemas.openxmlformats.org/officeDocument/2006/relationships/hyperlink" Target="https://minjust.gov.ua/files/general/2022/12/30/20221230145613-47.pdf" TargetMode="External"/><Relationship Id="rId73" Type="http://schemas.openxmlformats.org/officeDocument/2006/relationships/hyperlink" Target="https://minjust.gov.ua/files/general/2023/05/31/20230531123226-53.pdf" TargetMode="External"/><Relationship Id="rId78" Type="http://schemas.openxmlformats.org/officeDocument/2006/relationships/hyperlink" Target="https://minjust.gov.ua/files/general/2024/01/31/20240131103915-87.pdf" TargetMode="External"/><Relationship Id="rId81" Type="http://schemas.openxmlformats.org/officeDocument/2006/relationships/hyperlink" Target="https://minjust.gov.ua/files/general/2023/05/26/20230526123458-46.pdf" TargetMode="External"/><Relationship Id="rId4" Type="http://schemas.openxmlformats.org/officeDocument/2006/relationships/hyperlink" Target="https://minjust.gov.ua/files/general/2022/09/12/20220912110821-20.pdf" TargetMode="External"/><Relationship Id="rId9" Type="http://schemas.openxmlformats.org/officeDocument/2006/relationships/hyperlink" Target="https://minjust.gov.ua/files/general/2023/02/27/20230227094123-52.pdf" TargetMode="External"/><Relationship Id="rId13" Type="http://schemas.openxmlformats.org/officeDocument/2006/relationships/hyperlink" Target="https://minjust.gov.ua/files/general/2023/03/16/20230316092831-42.pdf" TargetMode="External"/><Relationship Id="rId18" Type="http://schemas.openxmlformats.org/officeDocument/2006/relationships/hyperlink" Target="https://minjust.gov.ua/files/general/2023/03/31/20230331075623-36.pdf" TargetMode="External"/><Relationship Id="rId39" Type="http://schemas.openxmlformats.org/officeDocument/2006/relationships/hyperlink" Target="https://minjust.gov.ua/files/general/2023/04/06/20230406083555-39.pdf" TargetMode="External"/><Relationship Id="rId34" Type="http://schemas.openxmlformats.org/officeDocument/2006/relationships/hyperlink" Target="https://minjust.gov.ua/files/general/2023/03/27/20230327183459-40.pdf" TargetMode="External"/><Relationship Id="rId50" Type="http://schemas.openxmlformats.org/officeDocument/2006/relationships/hyperlink" Target="https://minjust.gov.ua/files/general/2023/03/30/20230330162154-44.pdf" TargetMode="External"/><Relationship Id="rId55" Type="http://schemas.openxmlformats.org/officeDocument/2006/relationships/hyperlink" Target="https://minjust.gov.ua/files/general/2023/05/08/20230508102439-96.pdf" TargetMode="External"/><Relationship Id="rId76" Type="http://schemas.openxmlformats.org/officeDocument/2006/relationships/hyperlink" Target="https://minjust.gov.ua/files/general/2023/06/01/20230601070621-90.pdf" TargetMode="External"/><Relationship Id="rId7" Type="http://schemas.openxmlformats.org/officeDocument/2006/relationships/hyperlink" Target="https://minjust.gov.ua/files/general/2022/09/15/20220915082230-85.pdf" TargetMode="External"/><Relationship Id="rId71" Type="http://schemas.openxmlformats.org/officeDocument/2006/relationships/hyperlink" Target="https://minjust.gov.ua/files/general/2023/06/01/20230601065736-73.pdf" TargetMode="External"/><Relationship Id="rId2" Type="http://schemas.openxmlformats.org/officeDocument/2006/relationships/hyperlink" Target="https://minjust.gov.ua/files/general/2022/09/06/20220906111329-89.pdf" TargetMode="External"/><Relationship Id="rId29" Type="http://schemas.openxmlformats.org/officeDocument/2006/relationships/hyperlink" Target="https://minjust.gov.ua/files/general/2023/11/03/20231103115604-39.pdf" TargetMode="External"/><Relationship Id="rId24" Type="http://schemas.openxmlformats.org/officeDocument/2006/relationships/hyperlink" Target="https://minjust.gov.ua/files/general/2023/03/22/20230322143834-31.pdf" TargetMode="External"/><Relationship Id="rId40" Type="http://schemas.openxmlformats.org/officeDocument/2006/relationships/hyperlink" Target="https://minjust.gov.ua/files/general/2023/08/17/20230817102510-35.pdf" TargetMode="External"/><Relationship Id="rId45" Type="http://schemas.openxmlformats.org/officeDocument/2006/relationships/hyperlink" Target="https://minjust.gov.ua/files/general/2023/03/30/20230330160216-48.pdf" TargetMode="External"/><Relationship Id="rId66" Type="http://schemas.openxmlformats.org/officeDocument/2006/relationships/hyperlink" Target="https://minjust.gov.ua/files/general/2023/05/22/20230522101447-75.pdf" TargetMode="External"/></Relationships>
</file>

<file path=ppt/slides/_rels/slide27.xml.rels><?xml version="1.0" encoding="UTF-8" standalone="yes"?>
<Relationships xmlns="http://schemas.openxmlformats.org/package/2006/relationships"><Relationship Id="rId13" Type="http://schemas.openxmlformats.org/officeDocument/2006/relationships/hyperlink" Target="https://minjust.gov.ua/files/general/2023/06/16/20230616123634-27.pdf" TargetMode="External"/><Relationship Id="rId18" Type="http://schemas.openxmlformats.org/officeDocument/2006/relationships/hyperlink" Target="https://minjust.gov.ua/files/general/2023/12/29/20231229104514-36.pdf" TargetMode="External"/><Relationship Id="rId26" Type="http://schemas.openxmlformats.org/officeDocument/2006/relationships/hyperlink" Target="https://minjust.gov.ua/files/general/2023/06/27/20230627092926-97.pdf" TargetMode="External"/><Relationship Id="rId39" Type="http://schemas.openxmlformats.org/officeDocument/2006/relationships/hyperlink" Target="https://minjust.gov.ua/files/general/2024/02/20/20240220181442-66.pdf" TargetMode="External"/><Relationship Id="rId21" Type="http://schemas.openxmlformats.org/officeDocument/2006/relationships/hyperlink" Target="https://minjust.gov.ua/files/general/2023/05/10/20230510180339-26.pdf" TargetMode="External"/><Relationship Id="rId34" Type="http://schemas.openxmlformats.org/officeDocument/2006/relationships/hyperlink" Target="https://minjust.gov.ua/files/general/2023/07/06/20230706115457-32.pdf" TargetMode="External"/><Relationship Id="rId42" Type="http://schemas.openxmlformats.org/officeDocument/2006/relationships/hyperlink" Target="https://minjust.gov.ua/files/general/2023/07/17/20230717103721-14.pdf" TargetMode="External"/><Relationship Id="rId47" Type="http://schemas.openxmlformats.org/officeDocument/2006/relationships/hyperlink" Target="https://minjust.gov.ua/files/general/2023/07/27/20230727234242-78.pdf" TargetMode="External"/><Relationship Id="rId50" Type="http://schemas.openxmlformats.org/officeDocument/2006/relationships/hyperlink" Target="https://minjust.gov.ua/files/general/2023/07/28/20230728105834-78.pdf" TargetMode="External"/><Relationship Id="rId55" Type="http://schemas.openxmlformats.org/officeDocument/2006/relationships/hyperlink" Target="https://minjust.gov.ua/files/general/2023/06/12/20230612105114-96.pdf" TargetMode="External"/><Relationship Id="rId63" Type="http://schemas.openxmlformats.org/officeDocument/2006/relationships/hyperlink" Target="https://minjust.gov.ua/files/general/2023/03/23/20230323063919-27.pdf" TargetMode="External"/><Relationship Id="rId7" Type="http://schemas.openxmlformats.org/officeDocument/2006/relationships/hyperlink" Target="https://minjust.gov.ua/files/general/2023/10/23/20231023180225-40.pdf" TargetMode="External"/><Relationship Id="rId2" Type="http://schemas.openxmlformats.org/officeDocument/2006/relationships/hyperlink" Target="https://minjust.gov.ua/files/general/2022/12/30/20221230230239-72.pdf" TargetMode="External"/><Relationship Id="rId16" Type="http://schemas.openxmlformats.org/officeDocument/2006/relationships/hyperlink" Target="https://minjust.gov.ua/files/general/2023/06/14/20230614151154-47.pdf" TargetMode="External"/><Relationship Id="rId29" Type="http://schemas.openxmlformats.org/officeDocument/2006/relationships/hyperlink" Target="https://minjust.gov.ua/files/general/2023/07/07/20230707063422-76.pdf" TargetMode="External"/><Relationship Id="rId11" Type="http://schemas.openxmlformats.org/officeDocument/2006/relationships/hyperlink" Target="https://minjust.gov.ua/files/general/2023/05/16/20230516134137-76.pdf" TargetMode="External"/><Relationship Id="rId24" Type="http://schemas.openxmlformats.org/officeDocument/2006/relationships/hyperlink" Target="https://minjust.gov.ua/files/general/2023/06/28/20230628111335-54.pdf" TargetMode="External"/><Relationship Id="rId32" Type="http://schemas.openxmlformats.org/officeDocument/2006/relationships/hyperlink" Target="https://minjust.gov.ua/files/general/2023/07/05/20230705095330-14.pdf" TargetMode="External"/><Relationship Id="rId37" Type="http://schemas.openxmlformats.org/officeDocument/2006/relationships/hyperlink" Target="https://minjust.gov.ua/files/general/2023/07/27/20230727102623-90.pdf" TargetMode="External"/><Relationship Id="rId40" Type="http://schemas.openxmlformats.org/officeDocument/2006/relationships/hyperlink" Target="https://minjust.gov.ua/files/general/2023/02/28/20230228165646-66.pdf" TargetMode="External"/><Relationship Id="rId45" Type="http://schemas.openxmlformats.org/officeDocument/2006/relationships/hyperlink" Target="https://minjust.gov.ua/files/general/2023/01/20/20230120123542-20.pdf" TargetMode="External"/><Relationship Id="rId53" Type="http://schemas.openxmlformats.org/officeDocument/2006/relationships/hyperlink" Target="https://minjust.gov.ua/files/general/2023/04/11/20230411170427-43.pdf" TargetMode="External"/><Relationship Id="rId58" Type="http://schemas.openxmlformats.org/officeDocument/2006/relationships/hyperlink" Target="https://minjust.gov.ua/files/general/2023/07/16/20230716094739-80.pdf" TargetMode="External"/><Relationship Id="rId5" Type="http://schemas.openxmlformats.org/officeDocument/2006/relationships/hyperlink" Target="https://minjust.gov.ua/files/general/2022/11/07/20221107165841-41.pdf" TargetMode="External"/><Relationship Id="rId61" Type="http://schemas.openxmlformats.org/officeDocument/2006/relationships/hyperlink" Target="https://minjust.gov.ua/files/general/2024/01/15/20240115132513-33.pdf" TargetMode="External"/><Relationship Id="rId19" Type="http://schemas.openxmlformats.org/officeDocument/2006/relationships/hyperlink" Target="https://minjust.gov.ua/files/general/2023/06/27/20230627002836-24.pdf" TargetMode="External"/><Relationship Id="rId14" Type="http://schemas.openxmlformats.org/officeDocument/2006/relationships/hyperlink" Target="https://minjust.gov.ua/files/general/2023/06/16/20230616125400-72.pdf" TargetMode="External"/><Relationship Id="rId22" Type="http://schemas.openxmlformats.org/officeDocument/2006/relationships/hyperlink" Target="https://minjust.gov.ua/files/general/2023/06/28/20230628105723-84.pdf" TargetMode="External"/><Relationship Id="rId27" Type="http://schemas.openxmlformats.org/officeDocument/2006/relationships/hyperlink" Target="https://minjust.gov.ua/files/general/2023/06/27/20230627122809-93.pdf" TargetMode="External"/><Relationship Id="rId30" Type="http://schemas.openxmlformats.org/officeDocument/2006/relationships/hyperlink" Target="https://minjust.gov.ua/files/general/2023/07/05/20230705161755-16.pdf" TargetMode="External"/><Relationship Id="rId35" Type="http://schemas.openxmlformats.org/officeDocument/2006/relationships/hyperlink" Target="https://minjust.gov.ua/files/general/2023/02/28/20230228165206-20.pdf" TargetMode="External"/><Relationship Id="rId43" Type="http://schemas.openxmlformats.org/officeDocument/2006/relationships/hyperlink" Target="https://minjust.gov.ua/files/general/2023/03/15/20230315144406-39.pdf" TargetMode="External"/><Relationship Id="rId48" Type="http://schemas.openxmlformats.org/officeDocument/2006/relationships/hyperlink" Target="https://minjust.gov.ua/files/general/2023/03/07/20230307102746-36.pdf" TargetMode="External"/><Relationship Id="rId56" Type="http://schemas.openxmlformats.org/officeDocument/2006/relationships/hyperlink" Target="https://minjust.gov.ua/files/general/2023/07/16/20230716113314-94.pdf" TargetMode="External"/><Relationship Id="rId64" Type="http://schemas.openxmlformats.org/officeDocument/2006/relationships/hyperlink" Target="https://minjust.gov.ua/files/general/2023/08/01/20230801135215-65.pdf" TargetMode="External"/><Relationship Id="rId8" Type="http://schemas.openxmlformats.org/officeDocument/2006/relationships/hyperlink" Target="https://minjust.gov.ua/files/general/2023/06/15/20230615101844-41.pdf" TargetMode="External"/><Relationship Id="rId51" Type="http://schemas.openxmlformats.org/officeDocument/2006/relationships/hyperlink" Target="https://minjust.gov.ua/files/general/2023/02/27/20230227190150-62.pdf" TargetMode="External"/><Relationship Id="rId3" Type="http://schemas.openxmlformats.org/officeDocument/2006/relationships/hyperlink" Target="https://minjust.gov.ua/files/general/2023/07/17/20230717143823-64.pdf" TargetMode="External"/><Relationship Id="rId12" Type="http://schemas.openxmlformats.org/officeDocument/2006/relationships/hyperlink" Target="https://minjust.gov.ua/files/general/2023/06/14/20230614151156-49.pdf" TargetMode="External"/><Relationship Id="rId17" Type="http://schemas.openxmlformats.org/officeDocument/2006/relationships/hyperlink" Target="https://minjust.gov.ua/files/general/2023/06/16/20230616125400-84.pdf" TargetMode="External"/><Relationship Id="rId25" Type="http://schemas.openxmlformats.org/officeDocument/2006/relationships/hyperlink" Target="https://minjust.gov.ua/files/general/2024/01/08/20240108102753-74.pdf" TargetMode="External"/><Relationship Id="rId33" Type="http://schemas.openxmlformats.org/officeDocument/2006/relationships/hyperlink" Target="https://minjust.gov.ua/files/general/2023/07/16/20230716170413-53.pdf" TargetMode="External"/><Relationship Id="rId38" Type="http://schemas.openxmlformats.org/officeDocument/2006/relationships/hyperlink" Target="https://minjust.gov.ua/files/general/2023/07/18/20230718111505-84.pdf" TargetMode="External"/><Relationship Id="rId46" Type="http://schemas.openxmlformats.org/officeDocument/2006/relationships/hyperlink" Target="https://minjust.gov.ua/files/general/2023/03/17/20230317104116-53.pdf" TargetMode="External"/><Relationship Id="rId59" Type="http://schemas.openxmlformats.org/officeDocument/2006/relationships/hyperlink" Target="https://minjust.gov.ua/files/general/2023/03/06/20230306144725-39.pdf" TargetMode="External"/><Relationship Id="rId20" Type="http://schemas.openxmlformats.org/officeDocument/2006/relationships/hyperlink" Target="https://minjust.gov.ua/files/general/2023/06/27/20230627115845-44.pdf" TargetMode="External"/><Relationship Id="rId41" Type="http://schemas.openxmlformats.org/officeDocument/2006/relationships/hyperlink" Target="https://minjust.gov.ua/files/general/2023/07/17/20230717164729-31.pdf" TargetMode="External"/><Relationship Id="rId54" Type="http://schemas.openxmlformats.org/officeDocument/2006/relationships/hyperlink" Target="https://minjust.gov.ua/files/general/2023/06/14/20230614160910-19.pdf" TargetMode="External"/><Relationship Id="rId62" Type="http://schemas.openxmlformats.org/officeDocument/2006/relationships/hyperlink" Target="https://minjust.gov.ua/files/general/2023/05/17/20230517171617-70.pdf" TargetMode="External"/><Relationship Id="rId1" Type="http://schemas.openxmlformats.org/officeDocument/2006/relationships/slideLayout" Target="../slideLayouts/slideLayout2.xml"/><Relationship Id="rId6" Type="http://schemas.openxmlformats.org/officeDocument/2006/relationships/hyperlink" Target="https://minjust.gov.ua/files/general/2023/05/26/20230526130830-47.pdf" TargetMode="External"/><Relationship Id="rId15" Type="http://schemas.openxmlformats.org/officeDocument/2006/relationships/hyperlink" Target="https://minjust.gov.ua/files/general/2023/02/02/20230202091224-29.pdf" TargetMode="External"/><Relationship Id="rId23" Type="http://schemas.openxmlformats.org/officeDocument/2006/relationships/hyperlink" Target="https://minjust.gov.ua/files/general/2023/07/16/20230716163216-85.pdf" TargetMode="External"/><Relationship Id="rId28" Type="http://schemas.openxmlformats.org/officeDocument/2006/relationships/hyperlink" Target="https://minjust.gov.ua/files/general/2023/06/29/20230629172021-70.pdf" TargetMode="External"/><Relationship Id="rId36" Type="http://schemas.openxmlformats.org/officeDocument/2006/relationships/hyperlink" Target="https://minjust.gov.ua/files/general/2023/02/28/20230228164954-19.pdf" TargetMode="External"/><Relationship Id="rId49" Type="http://schemas.openxmlformats.org/officeDocument/2006/relationships/hyperlink" Target="https://minjust.gov.ua/files/general/2023/02/28/20230228170900-67.pdf" TargetMode="External"/><Relationship Id="rId57" Type="http://schemas.openxmlformats.org/officeDocument/2006/relationships/hyperlink" Target="https://minjust.gov.ua/files/general/2023/07/16/20230716131847-95.pdf" TargetMode="External"/><Relationship Id="rId10" Type="http://schemas.openxmlformats.org/officeDocument/2006/relationships/hyperlink" Target="https://minjust.gov.ua/files/general/2023/06/14/20230614142103-96.pdf" TargetMode="External"/><Relationship Id="rId31" Type="http://schemas.openxmlformats.org/officeDocument/2006/relationships/hyperlink" Target="https://minjust.gov.ua/files/general/2023/09/20/20230920105430-50.pdf" TargetMode="External"/><Relationship Id="rId44" Type="http://schemas.openxmlformats.org/officeDocument/2006/relationships/hyperlink" Target="https://minjust.gov.ua/files/general/2023/03/14/20230314074141-78.pdf" TargetMode="External"/><Relationship Id="rId52" Type="http://schemas.openxmlformats.org/officeDocument/2006/relationships/hyperlink" Target="https://minjust.gov.ua/files/general/2023/10/17/20231017152114-28.pdf" TargetMode="External"/><Relationship Id="rId60" Type="http://schemas.openxmlformats.org/officeDocument/2006/relationships/hyperlink" Target="https://minjust.gov.ua/files/general/2023/03/22/20230322104726-75.pdf" TargetMode="External"/><Relationship Id="rId4" Type="http://schemas.openxmlformats.org/officeDocument/2006/relationships/hyperlink" Target="https://minjust.gov.ua/files/general/2023/06/12/20230612120924-60.pdf" TargetMode="External"/><Relationship Id="rId9" Type="http://schemas.openxmlformats.org/officeDocument/2006/relationships/hyperlink" Target="https://minjust.gov.ua/files/general/2023/05/16/20230516133648-11.pdf" TargetMode="External"/></Relationships>
</file>

<file path=ppt/slides/_rels/slide28.xml.rels><?xml version="1.0" encoding="UTF-8" standalone="yes"?>
<Relationships xmlns="http://schemas.openxmlformats.org/package/2006/relationships"><Relationship Id="rId26" Type="http://schemas.openxmlformats.org/officeDocument/2006/relationships/hyperlink" Target="https://minjust.gov.ua/files/general/2023/02/02/20230202091224-26.pdf" TargetMode="External"/><Relationship Id="rId21" Type="http://schemas.openxmlformats.org/officeDocument/2006/relationships/hyperlink" Target="https://minjust.gov.ua/files/general/2023/02/16/20230216101424-73.pdf" TargetMode="External"/><Relationship Id="rId42" Type="http://schemas.openxmlformats.org/officeDocument/2006/relationships/hyperlink" Target="https://minjust.gov.ua/files/general/2023/03/29/20230329123524-93.pdf" TargetMode="External"/><Relationship Id="rId47" Type="http://schemas.openxmlformats.org/officeDocument/2006/relationships/hyperlink" Target="https://minjust.gov.ua/files/general/2023/04/04/20230404100040-89.pdf" TargetMode="External"/><Relationship Id="rId63" Type="http://schemas.openxmlformats.org/officeDocument/2006/relationships/hyperlink" Target="https://minjust.gov.ua/files/general/2023/04/03/20230403164920-84.pdf" TargetMode="External"/><Relationship Id="rId68" Type="http://schemas.openxmlformats.org/officeDocument/2006/relationships/hyperlink" Target="https://minjust.gov.ua/files/general/2023/04/06/20230406084058-21.pdf" TargetMode="External"/><Relationship Id="rId16" Type="http://schemas.openxmlformats.org/officeDocument/2006/relationships/hyperlink" Target="https://minjust.gov.ua/files/general/2022/09/08/20220908162922-89.pdf" TargetMode="External"/><Relationship Id="rId11" Type="http://schemas.openxmlformats.org/officeDocument/2006/relationships/hyperlink" Target="https://minjust.gov.ua/files/general/2023/11/29/20231129160326-57.pdf" TargetMode="External"/><Relationship Id="rId24" Type="http://schemas.openxmlformats.org/officeDocument/2006/relationships/hyperlink" Target="https://minjust.gov.ua/files/general/2023/03/16/20230316090928-92.pdf" TargetMode="External"/><Relationship Id="rId32" Type="http://schemas.openxmlformats.org/officeDocument/2006/relationships/hyperlink" Target="https://minjust.gov.ua/files/general/2023/04/17/20230417132209-78.pdf" TargetMode="External"/><Relationship Id="rId37" Type="http://schemas.openxmlformats.org/officeDocument/2006/relationships/hyperlink" Target="https://minjust.gov.ua/files/general/2023/03/22/20230322124226-62.pdf" TargetMode="External"/><Relationship Id="rId40" Type="http://schemas.openxmlformats.org/officeDocument/2006/relationships/hyperlink" Target="https://minjust.gov.ua/files/general/2023/03/29/20230329140715-33.pdf" TargetMode="External"/><Relationship Id="rId45" Type="http://schemas.openxmlformats.org/officeDocument/2006/relationships/hyperlink" Target="https://minjust.gov.ua/files/general/2023/02/28/20230228085719-68.pdf" TargetMode="External"/><Relationship Id="rId53" Type="http://schemas.openxmlformats.org/officeDocument/2006/relationships/hyperlink" Target="https://minjust.gov.ua/files/general/2023/03/27/20230327115740-59.pdf" TargetMode="External"/><Relationship Id="rId58" Type="http://schemas.openxmlformats.org/officeDocument/2006/relationships/hyperlink" Target="https://minjust.gov.ua/files/general/2023/03/27/20230327152024-57.pdf" TargetMode="External"/><Relationship Id="rId66" Type="http://schemas.openxmlformats.org/officeDocument/2006/relationships/hyperlink" Target="https://minjust.gov.ua/files/general/2023/04/04/20230404121759-79.pdf" TargetMode="External"/><Relationship Id="rId74" Type="http://schemas.openxmlformats.org/officeDocument/2006/relationships/hyperlink" Target="https://minjust.gov.ua/files/general/2022/10/17/20221017114313-22.pdf" TargetMode="External"/><Relationship Id="rId79" Type="http://schemas.openxmlformats.org/officeDocument/2006/relationships/hyperlink" Target="https://minjust.gov.ua/files/general/2022/06/15/20220615181546-39.doc" TargetMode="External"/><Relationship Id="rId5" Type="http://schemas.openxmlformats.org/officeDocument/2006/relationships/hyperlink" Target="https://minjust.gov.ua/files/general/2022/10/21/20221021161907-41.pdf" TargetMode="External"/><Relationship Id="rId61" Type="http://schemas.openxmlformats.org/officeDocument/2006/relationships/hyperlink" Target="https://minjust.gov.ua/files/general/2023/04/06/20230406061404-68.pdf" TargetMode="External"/><Relationship Id="rId19" Type="http://schemas.openxmlformats.org/officeDocument/2006/relationships/hyperlink" Target="https://minjust.gov.ua/files/general/2023/02/27/20230227095239-54.pdf" TargetMode="External"/><Relationship Id="rId14" Type="http://schemas.openxmlformats.org/officeDocument/2006/relationships/hyperlink" Target="https://minjust.gov.ua/files/general/2022/09/15/20220915095758-80.pdf" TargetMode="External"/><Relationship Id="rId22" Type="http://schemas.openxmlformats.org/officeDocument/2006/relationships/hyperlink" Target="https://minjust.gov.ua/files/general/2023/03/20/20230320112308-91.pdf" TargetMode="External"/><Relationship Id="rId27" Type="http://schemas.openxmlformats.org/officeDocument/2006/relationships/hyperlink" Target="https://minjust.gov.ua/files/general/2023/03/29/20230329114307-97.pdf" TargetMode="External"/><Relationship Id="rId30" Type="http://schemas.openxmlformats.org/officeDocument/2006/relationships/hyperlink" Target="https://minjust.gov.ua/files/general/2023/04/17/20230417144427-66.pdf" TargetMode="External"/><Relationship Id="rId35" Type="http://schemas.openxmlformats.org/officeDocument/2006/relationships/hyperlink" Target="https://minjust.gov.ua/files/general/2023/03/30/20230330090111-37.pdf" TargetMode="External"/><Relationship Id="rId43" Type="http://schemas.openxmlformats.org/officeDocument/2006/relationships/hyperlink" Target="https://minjust.gov.ua/files/general/2023/03/29/20230329140711-32.pdf" TargetMode="External"/><Relationship Id="rId48" Type="http://schemas.openxmlformats.org/officeDocument/2006/relationships/hyperlink" Target="https://minjust.gov.ua/files/general/2023/10/17/20231017102658-92.pdf" TargetMode="External"/><Relationship Id="rId56" Type="http://schemas.openxmlformats.org/officeDocument/2006/relationships/hyperlink" Target="https://minjust.gov.ua/files/general/2023/04/03/20230403174251-42.pdf" TargetMode="External"/><Relationship Id="rId64" Type="http://schemas.openxmlformats.org/officeDocument/2006/relationships/hyperlink" Target="https://minjust.gov.ua/files/general/2023/03/30/20230330153827-41.pdf" TargetMode="External"/><Relationship Id="rId69" Type="http://schemas.openxmlformats.org/officeDocument/2006/relationships/hyperlink" Target="https://minjust.gov.ua/files/general/2023/11/01/20231101090323-29.pdf" TargetMode="External"/><Relationship Id="rId77" Type="http://schemas.openxmlformats.org/officeDocument/2006/relationships/hyperlink" Target="https://minjust.gov.ua/files/general/2023/05/08/20230508102440-40.pdf" TargetMode="External"/><Relationship Id="rId8" Type="http://schemas.openxmlformats.org/officeDocument/2006/relationships/hyperlink" Target="https://minjust.gov.ua/files/general/2022/09/08/20220908102115-62.pdf" TargetMode="External"/><Relationship Id="rId51" Type="http://schemas.openxmlformats.org/officeDocument/2006/relationships/hyperlink" Target="https://minjust.gov.ua/files/general/2023/04/04/20230404093206-55.pdf" TargetMode="External"/><Relationship Id="rId72" Type="http://schemas.openxmlformats.org/officeDocument/2006/relationships/hyperlink" Target="https://minjust.gov.ua/files/general/2023/10/18/20231018173554-29.pdf" TargetMode="External"/><Relationship Id="rId80" Type="http://schemas.openxmlformats.org/officeDocument/2006/relationships/hyperlink" Target="https://minjust.gov.ua/files/general/2023/05/02/20230502164434-41.pdf" TargetMode="External"/><Relationship Id="rId3" Type="http://schemas.openxmlformats.org/officeDocument/2006/relationships/hyperlink" Target="https://minjust.gov.ua/files/general/2023/08/17/20230817103322-73.pdf" TargetMode="External"/><Relationship Id="rId12" Type="http://schemas.openxmlformats.org/officeDocument/2006/relationships/hyperlink" Target="https://minjust.gov.ua/files/general/2023/02/24/20230224165441-66.pdf" TargetMode="External"/><Relationship Id="rId17" Type="http://schemas.openxmlformats.org/officeDocument/2006/relationships/hyperlink" Target="https://minjust.gov.ua/files/general/2023/02/09/20230209162202-24.pdf" TargetMode="External"/><Relationship Id="rId25" Type="http://schemas.openxmlformats.org/officeDocument/2006/relationships/hyperlink" Target="https://minjust.gov.ua/files/general/2023/03/30/20230330090740-71.pdf" TargetMode="External"/><Relationship Id="rId33" Type="http://schemas.openxmlformats.org/officeDocument/2006/relationships/hyperlink" Target="https://minjust.gov.ua/files/general/2023/03/28/20230328114103-47.pdf" TargetMode="External"/><Relationship Id="rId38" Type="http://schemas.openxmlformats.org/officeDocument/2006/relationships/hyperlink" Target="https://minjust.gov.ua/files/general/2023/01/17/20230117115614-51.pdf" TargetMode="External"/><Relationship Id="rId46" Type="http://schemas.openxmlformats.org/officeDocument/2006/relationships/hyperlink" Target="https://minjust.gov.ua/files/general/2022/10/17/20221017131704-92.pdf" TargetMode="External"/><Relationship Id="rId59" Type="http://schemas.openxmlformats.org/officeDocument/2006/relationships/hyperlink" Target="https://minjust.gov.ua/files/general/2023/10/12/20231012105651-55.pdf" TargetMode="External"/><Relationship Id="rId67" Type="http://schemas.openxmlformats.org/officeDocument/2006/relationships/hyperlink" Target="https://minjust.gov.ua/files/general/2023/04/04/20230404142903-92.pdf" TargetMode="External"/><Relationship Id="rId20" Type="http://schemas.openxmlformats.org/officeDocument/2006/relationships/hyperlink" Target="https://minjust.gov.ua/files/general/2023/02/16/20230216101425-35.pdf" TargetMode="External"/><Relationship Id="rId41" Type="http://schemas.openxmlformats.org/officeDocument/2006/relationships/hyperlink" Target="https://minjust.gov.ua/files/general/2023/04/07/20230407121426-42.pdf" TargetMode="External"/><Relationship Id="rId54" Type="http://schemas.openxmlformats.org/officeDocument/2006/relationships/hyperlink" Target="https://minjust.gov.ua/files/general/2022/12/05/20221205130120-19.pdf" TargetMode="External"/><Relationship Id="rId62" Type="http://schemas.openxmlformats.org/officeDocument/2006/relationships/hyperlink" Target="https://minjust.gov.ua/files/general/2023/04/05/20230405172257-23.pdf" TargetMode="External"/><Relationship Id="rId70" Type="http://schemas.openxmlformats.org/officeDocument/2006/relationships/hyperlink" Target="https://minjust.gov.ua/files/general/2023/05/05/20230505181333-63.pdf" TargetMode="External"/><Relationship Id="rId75" Type="http://schemas.openxmlformats.org/officeDocument/2006/relationships/hyperlink" Target="https://minjust.gov.ua/files/general/2023/05/11/20230511175528-96.pdf" TargetMode="External"/><Relationship Id="rId1" Type="http://schemas.openxmlformats.org/officeDocument/2006/relationships/slideLayout" Target="../slideLayouts/slideLayout2.xml"/><Relationship Id="rId6" Type="http://schemas.openxmlformats.org/officeDocument/2006/relationships/hyperlink" Target="https://minjust.gov.ua/files/general/2022/09/12/20220912101909-99.pdf" TargetMode="External"/><Relationship Id="rId15" Type="http://schemas.openxmlformats.org/officeDocument/2006/relationships/hyperlink" Target="https://minjust.gov.ua/files/general/2022/09/15/20220915094123-80.pdf" TargetMode="External"/><Relationship Id="rId23" Type="http://schemas.openxmlformats.org/officeDocument/2006/relationships/hyperlink" Target="https://minjust.gov.ua/files/general/2023/03/23/20230323085313-52.pdf" TargetMode="External"/><Relationship Id="rId28" Type="http://schemas.openxmlformats.org/officeDocument/2006/relationships/hyperlink" Target="https://minjust.gov.ua/files/general/2022/10/21/20221021155419-27.pdf" TargetMode="External"/><Relationship Id="rId36" Type="http://schemas.openxmlformats.org/officeDocument/2006/relationships/hyperlink" Target="https://minjust.gov.ua/files/general/2023/06/20/20230620102312-31.pdf" TargetMode="External"/><Relationship Id="rId49" Type="http://schemas.openxmlformats.org/officeDocument/2006/relationships/hyperlink" Target="https://minjust.gov.ua/files/general/2023/03/27/20230327184932-72.pdf" TargetMode="External"/><Relationship Id="rId57" Type="http://schemas.openxmlformats.org/officeDocument/2006/relationships/hyperlink" Target="https://minjust.gov.ua/files/general/2023/04/06/20230406083555-39.pdf" TargetMode="External"/><Relationship Id="rId10" Type="http://schemas.openxmlformats.org/officeDocument/2006/relationships/hyperlink" Target="https://minjust.gov.ua/files/general/2022/10/13/20221013110800-91.pdf" TargetMode="External"/><Relationship Id="rId31" Type="http://schemas.openxmlformats.org/officeDocument/2006/relationships/hyperlink" Target="https://minjust.gov.ua/files/general/2023/04/17/20230417143003-56.pdf" TargetMode="External"/><Relationship Id="rId44" Type="http://schemas.openxmlformats.org/officeDocument/2006/relationships/hyperlink" Target="https://minjust.gov.ua/files/general/2023/03/24/20230324132335-48.pdf" TargetMode="External"/><Relationship Id="rId52" Type="http://schemas.openxmlformats.org/officeDocument/2006/relationships/hyperlink" Target="https://minjust.gov.ua/files/general/2023/03/27/20230327183607-44.pdf" TargetMode="External"/><Relationship Id="rId60" Type="http://schemas.openxmlformats.org/officeDocument/2006/relationships/hyperlink" Target="https://minjust.gov.ua/files/general/2023/04/06/20230406070651-27.pdf" TargetMode="External"/><Relationship Id="rId65" Type="http://schemas.openxmlformats.org/officeDocument/2006/relationships/hyperlink" Target="https://minjust.gov.ua/files/general/2023/04/04/20230404123603-82.pdf" TargetMode="External"/><Relationship Id="rId73" Type="http://schemas.openxmlformats.org/officeDocument/2006/relationships/hyperlink" Target="https://minjust.gov.ua/files/general/2023/01/11/20230111125035-99.pdf" TargetMode="External"/><Relationship Id="rId78" Type="http://schemas.openxmlformats.org/officeDocument/2006/relationships/hyperlink" Target="https://minjust.gov.ua/files/general/2023/05/02/20230502143418-80.pdf" TargetMode="External"/><Relationship Id="rId4" Type="http://schemas.openxmlformats.org/officeDocument/2006/relationships/hyperlink" Target="https://minjust.gov.ua/files/general/2022/09/06/20220906100229-26.pdf" TargetMode="External"/><Relationship Id="rId9" Type="http://schemas.openxmlformats.org/officeDocument/2006/relationships/hyperlink" Target="https://minjust.gov.ua/files/general/2022/09/06/20220906112942-32.pdf" TargetMode="External"/><Relationship Id="rId13" Type="http://schemas.openxmlformats.org/officeDocument/2006/relationships/hyperlink" Target="https://minjust.gov.ua/files/general/2024/02/16/20240216161142-13.pdf" TargetMode="External"/><Relationship Id="rId18" Type="http://schemas.openxmlformats.org/officeDocument/2006/relationships/hyperlink" Target="https://minjust.gov.ua/files/general/2023/02/27/20230227094856-64.pdf" TargetMode="External"/><Relationship Id="rId39" Type="http://schemas.openxmlformats.org/officeDocument/2006/relationships/hyperlink" Target="https://minjust.gov.ua/files/general/2023/03/24/20230324173903-29.pdf" TargetMode="External"/><Relationship Id="rId34" Type="http://schemas.openxmlformats.org/officeDocument/2006/relationships/hyperlink" Target="https://minjust.gov.ua/files/general/2023/04/17/20230417134859-49.pdf" TargetMode="External"/><Relationship Id="rId50" Type="http://schemas.openxmlformats.org/officeDocument/2006/relationships/hyperlink" Target="https://minjust.gov.ua/files/general/2023/03/27/20230327122847-11.pdf" TargetMode="External"/><Relationship Id="rId55" Type="http://schemas.openxmlformats.org/officeDocument/2006/relationships/hyperlink" Target="https://minjust.gov.ua/files/general/2023/03/27/20230327145038-15.pdf" TargetMode="External"/><Relationship Id="rId76" Type="http://schemas.openxmlformats.org/officeDocument/2006/relationships/hyperlink" Target="https://minjust.gov.ua/files/general/2022/10/14/20221014113737-21.pdf" TargetMode="External"/><Relationship Id="rId7" Type="http://schemas.openxmlformats.org/officeDocument/2006/relationships/hyperlink" Target="https://minjust.gov.ua/files/general/2022/09/12/20220912152850-72.pdf" TargetMode="External"/><Relationship Id="rId71" Type="http://schemas.openxmlformats.org/officeDocument/2006/relationships/hyperlink" Target="https://minjust.gov.ua/files/general/2023/05/25/20230525103621-27.pdf" TargetMode="External"/><Relationship Id="rId2" Type="http://schemas.openxmlformats.org/officeDocument/2006/relationships/hyperlink" Target="https://minjust.gov.ua/files/general/2022/09/12/20220912114239-81.pdf" TargetMode="External"/><Relationship Id="rId29" Type="http://schemas.openxmlformats.org/officeDocument/2006/relationships/hyperlink" Target="https://minjust.gov.ua/files/general/2023/03/27/20230327133709-11.pdf" TargetMode="External"/></Relationships>
</file>

<file path=ppt/slides/_rels/slide29.xml.rels><?xml version="1.0" encoding="UTF-8" standalone="yes"?>
<Relationships xmlns="http://schemas.openxmlformats.org/package/2006/relationships"><Relationship Id="rId26" Type="http://schemas.openxmlformats.org/officeDocument/2006/relationships/hyperlink" Target="https://minjust.gov.ua/files/general/2023/05/24/20230524103221-52.pdf" TargetMode="External"/><Relationship Id="rId21" Type="http://schemas.openxmlformats.org/officeDocument/2006/relationships/hyperlink" Target="https://minjust.gov.ua/files/general/2023/12/27/20231227123847-73.pdf" TargetMode="External"/><Relationship Id="rId42" Type="http://schemas.openxmlformats.org/officeDocument/2006/relationships/hyperlink" Target="https://minjust.gov.ua/files/general/2023/07/10/20230710100749-47.pdf" TargetMode="External"/><Relationship Id="rId47" Type="http://schemas.openxmlformats.org/officeDocument/2006/relationships/hyperlink" Target="https://minjust.gov.ua/files/general/2023/12/25/20231225123944-55.pdf" TargetMode="External"/><Relationship Id="rId63" Type="http://schemas.openxmlformats.org/officeDocument/2006/relationships/hyperlink" Target="https://minjust.gov.ua/files/general/2023/10/12/20231012115140-23.pdf" TargetMode="External"/><Relationship Id="rId68" Type="http://schemas.openxmlformats.org/officeDocument/2006/relationships/hyperlink" Target="https://minjust.gov.ua/files/general/2023/06/30/20230630140525-47.pdf" TargetMode="External"/><Relationship Id="rId84" Type="http://schemas.openxmlformats.org/officeDocument/2006/relationships/hyperlink" Target="https://minjust.gov.ua/files/general/2023/11/27/20231127115858-28.pdf" TargetMode="External"/><Relationship Id="rId89" Type="http://schemas.openxmlformats.org/officeDocument/2006/relationships/hyperlink" Target="https://minjust.gov.ua/files/general/2023/09/09/20230909235852-93.pdf" TargetMode="External"/><Relationship Id="rId16" Type="http://schemas.openxmlformats.org/officeDocument/2006/relationships/hyperlink" Target="https://minjust.gov.ua/files/general/2023/05/25/20230525162241-91.pdf" TargetMode="External"/><Relationship Id="rId107" Type="http://schemas.openxmlformats.org/officeDocument/2006/relationships/hyperlink" Target="https://minjust.gov.ua/files/general/2023/08/01/20230801135215-65.pdf" TargetMode="External"/><Relationship Id="rId11" Type="http://schemas.openxmlformats.org/officeDocument/2006/relationships/hyperlink" Target="https://minjust.gov.ua/files/general/2023/02/23/20230223154626-80.pdf" TargetMode="External"/><Relationship Id="rId32" Type="http://schemas.openxmlformats.org/officeDocument/2006/relationships/hyperlink" Target="https://minjust.gov.ua/files/general/2023/09/09/20230909235851-48.pdf" TargetMode="External"/><Relationship Id="rId37" Type="http://schemas.openxmlformats.org/officeDocument/2006/relationships/hyperlink" Target="https://minjust.gov.ua/files/general/2023/06/12/20230612123332-39.pdf" TargetMode="External"/><Relationship Id="rId53" Type="http://schemas.openxmlformats.org/officeDocument/2006/relationships/hyperlink" Target="https://minjust.gov.ua/files/general/2023/06/27/20230627073735-96.pdf" TargetMode="External"/><Relationship Id="rId58" Type="http://schemas.openxmlformats.org/officeDocument/2006/relationships/hyperlink" Target="https://minjust.gov.ua/files/general/2023/06/27/20230627101617-70.pdf" TargetMode="External"/><Relationship Id="rId74" Type="http://schemas.openxmlformats.org/officeDocument/2006/relationships/hyperlink" Target="https://minjust.gov.ua/files/general/2023/08/04/20230804111829-63.pdf" TargetMode="External"/><Relationship Id="rId79" Type="http://schemas.openxmlformats.org/officeDocument/2006/relationships/hyperlink" Target="https://minjust.gov.ua/files/general/2023/07/18/20230718104212-87.pdf" TargetMode="External"/><Relationship Id="rId102" Type="http://schemas.openxmlformats.org/officeDocument/2006/relationships/hyperlink" Target="https://minjust.gov.ua/files/general/2023/08/01/20230801124647-29.pdf" TargetMode="External"/><Relationship Id="rId5" Type="http://schemas.openxmlformats.org/officeDocument/2006/relationships/hyperlink" Target="https://minjust.gov.ua/files/general/2023/05/05/20230505181335-60.pdf" TargetMode="External"/><Relationship Id="rId90" Type="http://schemas.openxmlformats.org/officeDocument/2006/relationships/hyperlink" Target="https://minjust.gov.ua/files/general/2023/07/27/20230727234239-26.pdf" TargetMode="External"/><Relationship Id="rId95" Type="http://schemas.openxmlformats.org/officeDocument/2006/relationships/hyperlink" Target="https://minjust.gov.ua/files/general/2023/08/02/20230802094803-80.pdf" TargetMode="External"/><Relationship Id="rId22" Type="http://schemas.openxmlformats.org/officeDocument/2006/relationships/hyperlink" Target="https://minjust.gov.ua/files/general/2023/05/22/20230522191353-68.pdf" TargetMode="External"/><Relationship Id="rId27" Type="http://schemas.openxmlformats.org/officeDocument/2006/relationships/hyperlink" Target="https://minjust.gov.ua/files/general/2023/05/24/20230524103220-85.pdf" TargetMode="External"/><Relationship Id="rId43" Type="http://schemas.openxmlformats.org/officeDocument/2006/relationships/hyperlink" Target="https://minjust.gov.ua/files/general/2023/06/15/20230615072207-22.pdf" TargetMode="External"/><Relationship Id="rId48" Type="http://schemas.openxmlformats.org/officeDocument/2006/relationships/hyperlink" Target="https://minjust.gov.ua/files/general/2023/06/14/20230614154112-33.pdf" TargetMode="External"/><Relationship Id="rId64" Type="http://schemas.openxmlformats.org/officeDocument/2006/relationships/hyperlink" Target="https://minjust.gov.ua/files/general/2023/09/09/20230909235851-40.pdf" TargetMode="External"/><Relationship Id="rId69" Type="http://schemas.openxmlformats.org/officeDocument/2006/relationships/hyperlink" Target="https://minjust.gov.ua/files/general/2023/06/30/20230630140525-73.pdf" TargetMode="External"/><Relationship Id="rId80" Type="http://schemas.openxmlformats.org/officeDocument/2006/relationships/hyperlink" Target="https://minjust.gov.ua/files/general/2023/07/17/20230717103722-65.pdf" TargetMode="External"/><Relationship Id="rId85" Type="http://schemas.openxmlformats.org/officeDocument/2006/relationships/hyperlink" Target="https://minjust.gov.ua/files/general/2023/07/27/20230727234238-66.pdf" TargetMode="External"/><Relationship Id="rId12" Type="http://schemas.openxmlformats.org/officeDocument/2006/relationships/hyperlink" Target="https://minjust.gov.ua/files/general/2023/05/11/20230511191407-49.pdf" TargetMode="External"/><Relationship Id="rId17" Type="http://schemas.openxmlformats.org/officeDocument/2006/relationships/hyperlink" Target="https://minjust.gov.ua/files/general/2023/05/25/20230525122334-39.pdf" TargetMode="External"/><Relationship Id="rId33" Type="http://schemas.openxmlformats.org/officeDocument/2006/relationships/hyperlink" Target="https://minjust.gov.ua/files/general/2023/05/31/20230531151202-53.pdf" TargetMode="External"/><Relationship Id="rId38" Type="http://schemas.openxmlformats.org/officeDocument/2006/relationships/hyperlink" Target="https://minjust.gov.ua/files/general/2024/02/01/20240201144317-99.pdf" TargetMode="External"/><Relationship Id="rId59" Type="http://schemas.openxmlformats.org/officeDocument/2006/relationships/hyperlink" Target="https://minjust.gov.ua/files/general/2023/06/28/20230628105722-82.pdf" TargetMode="External"/><Relationship Id="rId103" Type="http://schemas.openxmlformats.org/officeDocument/2006/relationships/hyperlink" Target="https://minjust.gov.ua/files/general/2023/08/24/20230824141659-62.pdf" TargetMode="External"/><Relationship Id="rId20" Type="http://schemas.openxmlformats.org/officeDocument/2006/relationships/hyperlink" Target="https://minjust.gov.ua/files/general/2023/06/01/20230601224658-79.pdf" TargetMode="External"/><Relationship Id="rId41" Type="http://schemas.openxmlformats.org/officeDocument/2006/relationships/hyperlink" Target="https://minjust.gov.ua/files/general/2023/06/12/20230612123331-14.pdf" TargetMode="External"/><Relationship Id="rId54" Type="http://schemas.openxmlformats.org/officeDocument/2006/relationships/hyperlink" Target="https://minjust.gov.ua/files/general/2023/06/27/20230627105748-31.pdf" TargetMode="External"/><Relationship Id="rId62" Type="http://schemas.openxmlformats.org/officeDocument/2006/relationships/hyperlink" Target="https://minjust.gov.ua/files/general/2023/06/27/20230627122809-93.pdf" TargetMode="External"/><Relationship Id="rId70" Type="http://schemas.openxmlformats.org/officeDocument/2006/relationships/hyperlink" Target="https://minjust.gov.ua/files/general/2023/07/27/20230727115138-47.pdf" TargetMode="External"/><Relationship Id="rId75" Type="http://schemas.openxmlformats.org/officeDocument/2006/relationships/hyperlink" Target="https://minjust.gov.ua/files/general/2023/07/16/20230716145227-36.pdf" TargetMode="External"/><Relationship Id="rId83" Type="http://schemas.openxmlformats.org/officeDocument/2006/relationships/hyperlink" Target="https://minjust.gov.ua/files/general/2023/06/29/20230629162517-90.pdf" TargetMode="External"/><Relationship Id="rId88" Type="http://schemas.openxmlformats.org/officeDocument/2006/relationships/hyperlink" Target="https://minjust.gov.ua/files/general/2023/07/28/20230728105835-83.pdf" TargetMode="External"/><Relationship Id="rId91" Type="http://schemas.openxmlformats.org/officeDocument/2006/relationships/hyperlink" Target="https://minjust.gov.ua/files/general/2023/07/27/20230727234245-71.pdf" TargetMode="External"/><Relationship Id="rId96" Type="http://schemas.openxmlformats.org/officeDocument/2006/relationships/hyperlink" Target="https://minjust.gov.ua/files/general/2023/06/12/20230612111647-17.pdf" TargetMode="External"/><Relationship Id="rId1" Type="http://schemas.openxmlformats.org/officeDocument/2006/relationships/slideLayout" Target="../slideLayouts/slideLayout2.xml"/><Relationship Id="rId6" Type="http://schemas.openxmlformats.org/officeDocument/2006/relationships/hyperlink" Target="https://minjust.gov.ua/files/general/2023/05/16/20230516141217-59.pdf" TargetMode="External"/><Relationship Id="rId15" Type="http://schemas.openxmlformats.org/officeDocument/2006/relationships/hyperlink" Target="https://minjust.gov.ua/files/general/2022/12/02/20221202082732-32.pdf" TargetMode="External"/><Relationship Id="rId23" Type="http://schemas.openxmlformats.org/officeDocument/2006/relationships/hyperlink" Target="https://minjust.gov.ua/files/general/2023/06/01/20230601064909-50.pdf" TargetMode="External"/><Relationship Id="rId28" Type="http://schemas.openxmlformats.org/officeDocument/2006/relationships/hyperlink" Target="https://minjust.gov.ua/files/general/2024/01/23/20240123145944-71.pdf" TargetMode="External"/><Relationship Id="rId36" Type="http://schemas.openxmlformats.org/officeDocument/2006/relationships/hyperlink" Target="https://minjust.gov.ua/files/general/2023/05/26/20230526133651-84.pdf" TargetMode="External"/><Relationship Id="rId49" Type="http://schemas.openxmlformats.org/officeDocument/2006/relationships/hyperlink" Target="https://minjust.gov.ua/files/general/2023/06/14/20230614154112-83.pdf" TargetMode="External"/><Relationship Id="rId57" Type="http://schemas.openxmlformats.org/officeDocument/2006/relationships/hyperlink" Target="https://minjust.gov.ua/files/general/2023/06/27/20230627101617-68.pdf" TargetMode="External"/><Relationship Id="rId106" Type="http://schemas.openxmlformats.org/officeDocument/2006/relationships/hyperlink" Target="https://minjust.gov.ua/files/general/2023/03/22/20230322104726-75.pdf" TargetMode="External"/><Relationship Id="rId10" Type="http://schemas.openxmlformats.org/officeDocument/2006/relationships/hyperlink" Target="https://minjust.gov.ua/files/general/2023/01/19/20230119183515-21.pdf" TargetMode="External"/><Relationship Id="rId31" Type="http://schemas.openxmlformats.org/officeDocument/2006/relationships/hyperlink" Target="https://minjust.gov.ua/files/general/2023/05/24/20230524105837-75.pdf" TargetMode="External"/><Relationship Id="rId44" Type="http://schemas.openxmlformats.org/officeDocument/2006/relationships/hyperlink" Target="https://minjust.gov.ua/files/general/2023/10/13/20231013132605-23.pdf" TargetMode="External"/><Relationship Id="rId52" Type="http://schemas.openxmlformats.org/officeDocument/2006/relationships/hyperlink" Target="https://minjust.gov.ua/files/general/2023/06/26/20230626165913-63.pdf" TargetMode="External"/><Relationship Id="rId60" Type="http://schemas.openxmlformats.org/officeDocument/2006/relationships/hyperlink" Target="https://minjust.gov.ua/files/general/2023/07/16/20230716163216-85.pdf" TargetMode="External"/><Relationship Id="rId65" Type="http://schemas.openxmlformats.org/officeDocument/2006/relationships/hyperlink" Target="https://minjust.gov.ua/files/general/2023/06/29/20230629165856-95.pdf" TargetMode="External"/><Relationship Id="rId73" Type="http://schemas.openxmlformats.org/officeDocument/2006/relationships/hyperlink" Target="https://minjust.gov.ua/files/general/2023/07/27/20230727102144-10.pdf" TargetMode="External"/><Relationship Id="rId78" Type="http://schemas.openxmlformats.org/officeDocument/2006/relationships/hyperlink" Target="https://minjust.gov.ua/files/general/2023/07/18/20230718104214-11.pdf" TargetMode="External"/><Relationship Id="rId81" Type="http://schemas.openxmlformats.org/officeDocument/2006/relationships/hyperlink" Target="https://minjust.gov.ua/files/general/2023/07/18/20230718114526-43.pdf" TargetMode="External"/><Relationship Id="rId86" Type="http://schemas.openxmlformats.org/officeDocument/2006/relationships/hyperlink" Target="https://minjust.gov.ua/files/general/2023/03/07/20230307102745-77.pdf" TargetMode="External"/><Relationship Id="rId94" Type="http://schemas.openxmlformats.org/officeDocument/2006/relationships/hyperlink" Target="https://minjust.gov.ua/files/general/2023/06/14/20230614110931-47.pdf" TargetMode="External"/><Relationship Id="rId99" Type="http://schemas.openxmlformats.org/officeDocument/2006/relationships/hyperlink" Target="https://minjust.gov.ua/files/general/2023/06/14/20230614142102-48.pdf" TargetMode="External"/><Relationship Id="rId101" Type="http://schemas.openxmlformats.org/officeDocument/2006/relationships/hyperlink" Target="https://minjust.gov.ua/files/general/2023/07/28/20230728105832-72.pdf" TargetMode="External"/><Relationship Id="rId4" Type="http://schemas.openxmlformats.org/officeDocument/2006/relationships/hyperlink" Target="https://minjust.gov.ua/files/general/2022/12/02/20221202113323-53.pdf" TargetMode="External"/><Relationship Id="rId9" Type="http://schemas.openxmlformats.org/officeDocument/2006/relationships/hyperlink" Target="https://minjust.gov.ua/files/general/2023/05/23/20230523105525-87.pdf" TargetMode="External"/><Relationship Id="rId13" Type="http://schemas.openxmlformats.org/officeDocument/2006/relationships/hyperlink" Target="https://minjust.gov.ua/files/general/2022/10/14/20221014135337-95.pdf" TargetMode="External"/><Relationship Id="rId18" Type="http://schemas.openxmlformats.org/officeDocument/2006/relationships/hyperlink" Target="https://minjust.gov.ua/files/general/2023/09/09/20230909235852-23.pdf" TargetMode="External"/><Relationship Id="rId39" Type="http://schemas.openxmlformats.org/officeDocument/2006/relationships/hyperlink" Target="https://minjust.gov.ua/files/general/2023/05/26/20230526142206-62.pdf" TargetMode="External"/><Relationship Id="rId34" Type="http://schemas.openxmlformats.org/officeDocument/2006/relationships/hyperlink" Target="https://minjust.gov.ua/files/general/2023/05/26/20230526123459-44.pdf" TargetMode="External"/><Relationship Id="rId50" Type="http://schemas.openxmlformats.org/officeDocument/2006/relationships/hyperlink" Target="https://minjust.gov.ua/files/general/2023/06/29/20230629154200-59.pdf" TargetMode="External"/><Relationship Id="rId55" Type="http://schemas.openxmlformats.org/officeDocument/2006/relationships/hyperlink" Target="https://minjust.gov.ua/files/general/2023/05/10/20230510180338-72.pdf" TargetMode="External"/><Relationship Id="rId76" Type="http://schemas.openxmlformats.org/officeDocument/2006/relationships/hyperlink" Target="https://minjust.gov.ua/files/general/2023/07/18/20230718111504-82.pdf" TargetMode="External"/><Relationship Id="rId97" Type="http://schemas.openxmlformats.org/officeDocument/2006/relationships/hyperlink" Target="https://minjust.gov.ua/files/general/2023/06/14/20230614224257-30.pdf" TargetMode="External"/><Relationship Id="rId104" Type="http://schemas.openxmlformats.org/officeDocument/2006/relationships/hyperlink" Target="https://minjust.gov.ua/files/general/2023/07/16/20230716105310-62.pdf" TargetMode="External"/><Relationship Id="rId7" Type="http://schemas.openxmlformats.org/officeDocument/2006/relationships/hyperlink" Target="https://minjust.gov.ua/files/general/2023/05/25/20230525095347-52.pdf" TargetMode="External"/><Relationship Id="rId71" Type="http://schemas.openxmlformats.org/officeDocument/2006/relationships/hyperlink" Target="https://minjust.gov.ua/files/general/2023/07/06/20230706143858-88.pdf" TargetMode="External"/><Relationship Id="rId92" Type="http://schemas.openxmlformats.org/officeDocument/2006/relationships/hyperlink" Target="https://minjust.gov.ua/files/general/2023/07/28/20230728105833-14.pdf" TargetMode="External"/><Relationship Id="rId2" Type="http://schemas.openxmlformats.org/officeDocument/2006/relationships/hyperlink" Target="https://minjust.gov.ua/files/general/2023/08/23/20230823104843-16.pdf" TargetMode="External"/><Relationship Id="rId29" Type="http://schemas.openxmlformats.org/officeDocument/2006/relationships/hyperlink" Target="https://minjust.gov.ua/files/general/2023/05/23/20230523190514-12.pdf" TargetMode="External"/><Relationship Id="rId24" Type="http://schemas.openxmlformats.org/officeDocument/2006/relationships/hyperlink" Target="https://minjust.gov.ua/files/general/2023/06/01/20230601095847-92.pdf" TargetMode="External"/><Relationship Id="rId40" Type="http://schemas.openxmlformats.org/officeDocument/2006/relationships/hyperlink" Target="https://minjust.gov.ua/files/general/2022/11/28/20221128171650-24.pdf" TargetMode="External"/><Relationship Id="rId45" Type="http://schemas.openxmlformats.org/officeDocument/2006/relationships/hyperlink" Target="https://minjust.gov.ua/files/general/2022/10/26/20221026102648-10.pdf" TargetMode="External"/><Relationship Id="rId66" Type="http://schemas.openxmlformats.org/officeDocument/2006/relationships/hyperlink" Target="https://minjust.gov.ua/files/general/2022/10/28/20221028145801-39.pdf" TargetMode="External"/><Relationship Id="rId87" Type="http://schemas.openxmlformats.org/officeDocument/2006/relationships/hyperlink" Target="https://minjust.gov.ua/files/general/2022/10/25/20221025110124-45.pdf" TargetMode="External"/><Relationship Id="rId61" Type="http://schemas.openxmlformats.org/officeDocument/2006/relationships/hyperlink" Target="https://minjust.gov.ua/files/general/2023/01/20/20230120100944-66.pdf" TargetMode="External"/><Relationship Id="rId82" Type="http://schemas.openxmlformats.org/officeDocument/2006/relationships/hyperlink" Target="https://minjust.gov.ua/files/general/2023/01/20/20230120123542-20.pdf" TargetMode="External"/><Relationship Id="rId19" Type="http://schemas.openxmlformats.org/officeDocument/2006/relationships/hyperlink" Target="https://minjust.gov.ua/files/general/2023/05/25/20230525144713-65.pdf" TargetMode="External"/><Relationship Id="rId14" Type="http://schemas.openxmlformats.org/officeDocument/2006/relationships/hyperlink" Target="https://minjust.gov.ua/files/general/2023/02/28/20230228094519-53.pdf" TargetMode="External"/><Relationship Id="rId30" Type="http://schemas.openxmlformats.org/officeDocument/2006/relationships/hyperlink" Target="https://minjust.gov.ua/files/general/2023/09/09/20230909235851-21.pdf" TargetMode="External"/><Relationship Id="rId35" Type="http://schemas.openxmlformats.org/officeDocument/2006/relationships/hyperlink" Target="https://minjust.gov.ua/files/general/2023/05/26/20230526130830-47.pdf" TargetMode="External"/><Relationship Id="rId56" Type="http://schemas.openxmlformats.org/officeDocument/2006/relationships/hyperlink" Target="https://minjust.gov.ua/files/general/2023/06/27/20230627101616-28.pdf" TargetMode="External"/><Relationship Id="rId77" Type="http://schemas.openxmlformats.org/officeDocument/2006/relationships/hyperlink" Target="https://minjust.gov.ua/files/general/2023/07/17/20230717164729-31.pdf" TargetMode="External"/><Relationship Id="rId100" Type="http://schemas.openxmlformats.org/officeDocument/2006/relationships/hyperlink" Target="https://minjust.gov.ua/files/general/2023/07/27/20230727234247-52.pdf" TargetMode="External"/><Relationship Id="rId105" Type="http://schemas.openxmlformats.org/officeDocument/2006/relationships/hyperlink" Target="https://minjust.gov.ua/files/general/2023/07/16/20230716085410-69.pdf" TargetMode="External"/><Relationship Id="rId8" Type="http://schemas.openxmlformats.org/officeDocument/2006/relationships/hyperlink" Target="https://minjust.gov.ua/files/general/2023/08/04/20230804111832-37.pdf" TargetMode="External"/><Relationship Id="rId51" Type="http://schemas.openxmlformats.org/officeDocument/2006/relationships/hyperlink" Target="https://minjust.gov.ua/files/general/2023/05/23/20230523174617-61.pdf" TargetMode="External"/><Relationship Id="rId72" Type="http://schemas.openxmlformats.org/officeDocument/2006/relationships/hyperlink" Target="https://minjust.gov.ua/files/general/2023/07/07/20230707054357-74.pdf" TargetMode="External"/><Relationship Id="rId93" Type="http://schemas.openxmlformats.org/officeDocument/2006/relationships/hyperlink" Target="https://minjust.gov.ua/files/general/2023/03/15/20230315152327-43.pdf" TargetMode="External"/><Relationship Id="rId98" Type="http://schemas.openxmlformats.org/officeDocument/2006/relationships/hyperlink" Target="https://minjust.gov.ua/files/general/2023/03/15/20230315142253-26.pdf" TargetMode="External"/><Relationship Id="rId3" Type="http://schemas.openxmlformats.org/officeDocument/2006/relationships/hyperlink" Target="https://minjust.gov.ua/files/general/2023/08/24/20230824141659-97.pdf" TargetMode="External"/><Relationship Id="rId25" Type="http://schemas.openxmlformats.org/officeDocument/2006/relationships/hyperlink" Target="https://minjust.gov.ua/files/general/2023/08/24/20230824141700-58.pdf" TargetMode="External"/><Relationship Id="rId46" Type="http://schemas.openxmlformats.org/officeDocument/2006/relationships/hyperlink" Target="https://minjust.gov.ua/files/general/2023/09/09/20230909235851-11.pdf" TargetMode="External"/><Relationship Id="rId67" Type="http://schemas.openxmlformats.org/officeDocument/2006/relationships/hyperlink" Target="https://minjust.gov.ua/files/general/2022/10/28/20221028154333-49.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s://minjust.gov.ua/files/general/2023/02/27/20230227094700-49.pdf" TargetMode="External"/><Relationship Id="rId13" Type="http://schemas.openxmlformats.org/officeDocument/2006/relationships/hyperlink" Target="https://minjust.gov.ua/files/general/2023/06/27/20230627105746-44.pdf" TargetMode="External"/><Relationship Id="rId18" Type="http://schemas.openxmlformats.org/officeDocument/2006/relationships/hyperlink" Target="https://minjust.gov.ua/files/general/2023/07/27/20230727103520-78.pdf" TargetMode="External"/><Relationship Id="rId3" Type="http://schemas.openxmlformats.org/officeDocument/2006/relationships/hyperlink" Target="https://minjust.gov.ua/files/general/2022/09/15/20220915095101-27.pdf" TargetMode="External"/><Relationship Id="rId21" Type="http://schemas.openxmlformats.org/officeDocument/2006/relationships/hyperlink" Target="https://minjust.gov.ua/files/general/2023/05/19/20230519112425-73.pdf" TargetMode="External"/><Relationship Id="rId7" Type="http://schemas.openxmlformats.org/officeDocument/2006/relationships/hyperlink" Target="https://minjust.gov.ua/files/general/2023/01/26/20230126143050-26.pdf" TargetMode="External"/><Relationship Id="rId12" Type="http://schemas.openxmlformats.org/officeDocument/2006/relationships/hyperlink" Target="https://minjust.gov.ua/files/general/2023/06/28/20230628111334-49.pdf" TargetMode="External"/><Relationship Id="rId17" Type="http://schemas.openxmlformats.org/officeDocument/2006/relationships/hyperlink" Target="https://minjust.gov.ua/files/general/2023/07/18/20230718111506-64.pdf" TargetMode="External"/><Relationship Id="rId2" Type="http://schemas.openxmlformats.org/officeDocument/2006/relationships/hyperlink" Target="https://minjust.gov.ua/files/general/2022/09/15/20220915102541-21.pdf" TargetMode="External"/><Relationship Id="rId16" Type="http://schemas.openxmlformats.org/officeDocument/2006/relationships/hyperlink" Target="https://minjust.gov.ua/files/general/2023/07/05/20230705161757-45.pdf" TargetMode="External"/><Relationship Id="rId20" Type="http://schemas.openxmlformats.org/officeDocument/2006/relationships/hyperlink" Target="https://minjust.gov.ua/files/general/2023/05/31/20230531122223-66.pdf" TargetMode="External"/><Relationship Id="rId1" Type="http://schemas.openxmlformats.org/officeDocument/2006/relationships/slideLayout" Target="../slideLayouts/slideLayout2.xml"/><Relationship Id="rId6" Type="http://schemas.openxmlformats.org/officeDocument/2006/relationships/hyperlink" Target="https://minjust.gov.ua/files/general/2023/04/04/20230404100352-84.pdf" TargetMode="External"/><Relationship Id="rId11" Type="http://schemas.openxmlformats.org/officeDocument/2006/relationships/hyperlink" Target="https://minjust.gov.ua/files/general/2023/05/24/20230524100449-43.pdf" TargetMode="External"/><Relationship Id="rId24" Type="http://schemas.openxmlformats.org/officeDocument/2006/relationships/hyperlink" Target="https://minjust.gov.ua/files/general/2023/06/12/20230612111647-75.pdf" TargetMode="External"/><Relationship Id="rId5" Type="http://schemas.openxmlformats.org/officeDocument/2006/relationships/hyperlink" Target="https://minjust.gov.ua/files/general/2023/03/23/20230323063359-75.pdf" TargetMode="External"/><Relationship Id="rId15" Type="http://schemas.openxmlformats.org/officeDocument/2006/relationships/hyperlink" Target="https://minjust.gov.ua/files/general/2023/06/30/20230630140525-46.pdf" TargetMode="External"/><Relationship Id="rId23" Type="http://schemas.openxmlformats.org/officeDocument/2006/relationships/hyperlink" Target="https://minjust.gov.ua/files/general/2023/05/31/20230531103504-59.pdf" TargetMode="External"/><Relationship Id="rId10" Type="http://schemas.openxmlformats.org/officeDocument/2006/relationships/hyperlink" Target="https://minjust.gov.ua/files/general/2023/03/30/20230330160049-75.pdf" TargetMode="External"/><Relationship Id="rId19" Type="http://schemas.openxmlformats.org/officeDocument/2006/relationships/hyperlink" Target="https://minjust.gov.ua/files/general/2023/07/27/20230727234240-45.pdf" TargetMode="External"/><Relationship Id="rId4" Type="http://schemas.openxmlformats.org/officeDocument/2006/relationships/hyperlink" Target="https://minjust.gov.ua/files/general/2022/11/24/20221124163517-64.pdf" TargetMode="External"/><Relationship Id="rId9" Type="http://schemas.openxmlformats.org/officeDocument/2006/relationships/hyperlink" Target="https://minjust.gov.ua/files/general/2023/05/02/20230502143417-31.pdf" TargetMode="External"/><Relationship Id="rId14" Type="http://schemas.openxmlformats.org/officeDocument/2006/relationships/hyperlink" Target="https://minjust.gov.ua/files/general/2023/06/29/20230629162516-61.pdf" TargetMode="External"/><Relationship Id="rId22" Type="http://schemas.openxmlformats.org/officeDocument/2006/relationships/hyperlink" Target="https://minjust.gov.ua/files/general/2023/07/07/20230707073800-10.pdf"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19">
            <a:extLst>
              <a:ext uri="{FF2B5EF4-FFF2-40B4-BE49-F238E27FC236}">
                <a16:creationId xmlns:a16="http://schemas.microsoft.com/office/drawing/2014/main" id="{C6B158B5-50B5-4927-A367-7C9F3AFE5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B5608034-E761-F0A5-1E40-FB71F923BA19}"/>
              </a:ext>
            </a:extLst>
          </p:cNvPr>
          <p:cNvSpPr>
            <a:spLocks noGrp="1"/>
          </p:cNvSpPr>
          <p:nvPr>
            <p:ph type="ctrTitle"/>
          </p:nvPr>
        </p:nvSpPr>
        <p:spPr>
          <a:xfrm>
            <a:off x="6646606" y="1367673"/>
            <a:ext cx="4710369" cy="4069566"/>
          </a:xfrm>
        </p:spPr>
        <p:txBody>
          <a:bodyPr>
            <a:normAutofit/>
          </a:bodyPr>
          <a:lstStyle/>
          <a:p>
            <a:r>
              <a:rPr lang="uk-UA" sz="4500" b="1" dirty="0">
                <a:solidFill>
                  <a:schemeClr val="bg1"/>
                </a:solidFill>
              </a:rPr>
              <a:t>Право на життя.</a:t>
            </a:r>
            <a:br>
              <a:rPr lang="uk-UA" sz="4500" b="1" dirty="0">
                <a:solidFill>
                  <a:schemeClr val="bg1"/>
                </a:solidFill>
              </a:rPr>
            </a:br>
            <a:br>
              <a:rPr lang="uk-UA" sz="4500" b="1" dirty="0">
                <a:solidFill>
                  <a:schemeClr val="bg1"/>
                </a:solidFill>
              </a:rPr>
            </a:br>
            <a:br>
              <a:rPr lang="uk-UA" sz="4500" b="1" dirty="0">
                <a:solidFill>
                  <a:schemeClr val="bg1"/>
                </a:solidFill>
              </a:rPr>
            </a:br>
            <a:br>
              <a:rPr lang="uk-UA" sz="4500" b="1" dirty="0">
                <a:solidFill>
                  <a:schemeClr val="bg1"/>
                </a:solidFill>
              </a:rPr>
            </a:br>
            <a:r>
              <a:rPr lang="uk-UA" sz="4500" b="1" dirty="0">
                <a:solidFill>
                  <a:schemeClr val="bg1"/>
                </a:solidFill>
              </a:rPr>
              <a:t>Заборона катування.</a:t>
            </a:r>
          </a:p>
        </p:txBody>
      </p:sp>
      <p:pic>
        <p:nvPicPr>
          <p:cNvPr id="5" name="Picture 4" descr="Зображення, що містить меблі, завіса&#10;&#10;Автоматично згенерований опис">
            <a:extLst>
              <a:ext uri="{FF2B5EF4-FFF2-40B4-BE49-F238E27FC236}">
                <a16:creationId xmlns:a16="http://schemas.microsoft.com/office/drawing/2014/main" id="{8C84EF8F-C34B-52A6-AF9E-5EDE10C09FE8}"/>
              </a:ext>
            </a:extLst>
          </p:cNvPr>
          <p:cNvPicPr>
            <a:picLocks noChangeAspect="1"/>
          </p:cNvPicPr>
          <p:nvPr/>
        </p:nvPicPr>
        <p:blipFill rotWithShape="1">
          <a:blip r:embed="rId2"/>
          <a:srcRect l="8867" r="7755" b="2"/>
          <a:stretch/>
        </p:blipFill>
        <p:spPr>
          <a:xfrm>
            <a:off x="1" y="2"/>
            <a:ext cx="6249303" cy="6857998"/>
          </a:xfrm>
          <a:custGeom>
            <a:avLst/>
            <a:gdLst/>
            <a:ahLst/>
            <a:cxnLst/>
            <a:rect l="l" t="t" r="r" b="b"/>
            <a:pathLst>
              <a:path w="6249303" h="6857998">
                <a:moveTo>
                  <a:pt x="5497146" y="6118149"/>
                </a:moveTo>
                <a:cubicBezTo>
                  <a:pt x="5503695" y="6124102"/>
                  <a:pt x="5511317" y="6129341"/>
                  <a:pt x="5518366" y="6133723"/>
                </a:cubicBezTo>
                <a:cubicBezTo>
                  <a:pt x="5525509" y="6138152"/>
                  <a:pt x="5530855" y="6143474"/>
                  <a:pt x="5534525" y="6149380"/>
                </a:cubicBezTo>
                <a:lnTo>
                  <a:pt x="5540000" y="6166562"/>
                </a:lnTo>
                <a:lnTo>
                  <a:pt x="5534525" y="6149379"/>
                </a:lnTo>
                <a:cubicBezTo>
                  <a:pt x="5530855" y="6143474"/>
                  <a:pt x="5525509" y="6138152"/>
                  <a:pt x="5518366" y="6133722"/>
                </a:cubicBezTo>
                <a:cubicBezTo>
                  <a:pt x="5511317" y="6129341"/>
                  <a:pt x="5503695" y="6124102"/>
                  <a:pt x="5497146" y="6118149"/>
                </a:cubicBezTo>
                <a:close/>
                <a:moveTo>
                  <a:pt x="5405304" y="4941372"/>
                </a:moveTo>
                <a:lnTo>
                  <a:pt x="5408634" y="4950869"/>
                </a:lnTo>
                <a:lnTo>
                  <a:pt x="5418318" y="4991382"/>
                </a:lnTo>
                <a:lnTo>
                  <a:pt x="5408634" y="4950868"/>
                </a:lnTo>
                <a:close/>
                <a:moveTo>
                  <a:pt x="5409242" y="4749807"/>
                </a:moveTo>
                <a:cubicBezTo>
                  <a:pt x="5397106" y="4762826"/>
                  <a:pt x="5396249" y="4781365"/>
                  <a:pt x="5394535" y="4799797"/>
                </a:cubicBezTo>
                <a:cubicBezTo>
                  <a:pt x="5396249" y="4781365"/>
                  <a:pt x="5397106" y="4762827"/>
                  <a:pt x="5409242" y="4749807"/>
                </a:cubicBezTo>
                <a:close/>
                <a:moveTo>
                  <a:pt x="5427041" y="4543185"/>
                </a:moveTo>
                <a:cubicBezTo>
                  <a:pt x="5428019" y="4548281"/>
                  <a:pt x="5430065" y="4553662"/>
                  <a:pt x="5432447" y="4557092"/>
                </a:cubicBezTo>
                <a:cubicBezTo>
                  <a:pt x="5444067" y="4573618"/>
                  <a:pt x="5452855" y="4588275"/>
                  <a:pt x="5458810" y="4602021"/>
                </a:cubicBezTo>
                <a:cubicBezTo>
                  <a:pt x="5452855" y="4588275"/>
                  <a:pt x="5444067" y="4573618"/>
                  <a:pt x="5432447" y="4557091"/>
                </a:cubicBezTo>
                <a:close/>
                <a:moveTo>
                  <a:pt x="5893259" y="2819253"/>
                </a:moveTo>
                <a:lnTo>
                  <a:pt x="5904902" y="2827484"/>
                </a:lnTo>
                <a:lnTo>
                  <a:pt x="5904904" y="2827486"/>
                </a:lnTo>
                <a:lnTo>
                  <a:pt x="5933407" y="2861156"/>
                </a:lnTo>
                <a:lnTo>
                  <a:pt x="5923753" y="2842392"/>
                </a:lnTo>
                <a:lnTo>
                  <a:pt x="5904904" y="2827486"/>
                </a:lnTo>
                <a:lnTo>
                  <a:pt x="5904902" y="2827483"/>
                </a:lnTo>
                <a:close/>
                <a:moveTo>
                  <a:pt x="5823604" y="1974015"/>
                </a:moveTo>
                <a:lnTo>
                  <a:pt x="5817090" y="1999763"/>
                </a:lnTo>
                <a:cubicBezTo>
                  <a:pt x="5813281" y="2008056"/>
                  <a:pt x="5807601" y="2016020"/>
                  <a:pt x="5799362" y="2023547"/>
                </a:cubicBezTo>
                <a:cubicBezTo>
                  <a:pt x="5815841" y="2008497"/>
                  <a:pt x="5822079" y="1991685"/>
                  <a:pt x="5823604" y="1974015"/>
                </a:cubicBezTo>
                <a:close/>
                <a:moveTo>
                  <a:pt x="5806410" y="1768838"/>
                </a:moveTo>
                <a:cubicBezTo>
                  <a:pt x="5802029" y="1774411"/>
                  <a:pt x="5799266" y="1779948"/>
                  <a:pt x="5797809" y="1785412"/>
                </a:cubicBezTo>
                <a:lnTo>
                  <a:pt x="5797028" y="1801558"/>
                </a:lnTo>
                <a:cubicBezTo>
                  <a:pt x="5795361" y="1790986"/>
                  <a:pt x="5797647" y="1779981"/>
                  <a:pt x="5806410" y="1768838"/>
                </a:cubicBezTo>
                <a:close/>
                <a:moveTo>
                  <a:pt x="5915999" y="520953"/>
                </a:moveTo>
                <a:lnTo>
                  <a:pt x="5909271" y="549926"/>
                </a:lnTo>
                <a:lnTo>
                  <a:pt x="5903017" y="566616"/>
                </a:lnTo>
                <a:lnTo>
                  <a:pt x="5897067" y="581804"/>
                </a:lnTo>
                <a:lnTo>
                  <a:pt x="5896649" y="583595"/>
                </a:lnTo>
                <a:lnTo>
                  <a:pt x="5894474" y="589388"/>
                </a:lnTo>
                <a:cubicBezTo>
                  <a:pt x="5892074" y="597005"/>
                  <a:pt x="5890316" y="604728"/>
                  <a:pt x="5889851" y="612658"/>
                </a:cubicBezTo>
                <a:lnTo>
                  <a:pt x="5896649" y="583595"/>
                </a:lnTo>
                <a:lnTo>
                  <a:pt x="5902965" y="566754"/>
                </a:lnTo>
                <a:lnTo>
                  <a:pt x="5903017" y="566616"/>
                </a:lnTo>
                <a:lnTo>
                  <a:pt x="5908855" y="551717"/>
                </a:lnTo>
                <a:lnTo>
                  <a:pt x="5909271" y="549926"/>
                </a:lnTo>
                <a:lnTo>
                  <a:pt x="5911436" y="544146"/>
                </a:lnTo>
                <a:cubicBezTo>
                  <a:pt x="5913823" y="536547"/>
                  <a:pt x="5915561" y="528850"/>
                  <a:pt x="5915999" y="520953"/>
                </a:cubicBezTo>
                <a:close/>
                <a:moveTo>
                  <a:pt x="5864896" y="268794"/>
                </a:moveTo>
                <a:cubicBezTo>
                  <a:pt x="5862371" y="279176"/>
                  <a:pt x="5860668" y="289296"/>
                  <a:pt x="5860021" y="299164"/>
                </a:cubicBezTo>
                <a:cubicBezTo>
                  <a:pt x="5859371" y="309031"/>
                  <a:pt x="5859776" y="318646"/>
                  <a:pt x="5861466" y="328017"/>
                </a:cubicBezTo>
                <a:close/>
                <a:moveTo>
                  <a:pt x="0" y="0"/>
                </a:moveTo>
                <a:lnTo>
                  <a:pt x="6182312" y="0"/>
                </a:lnTo>
                <a:lnTo>
                  <a:pt x="6178097" y="24480"/>
                </a:lnTo>
                <a:cubicBezTo>
                  <a:pt x="6175612" y="32636"/>
                  <a:pt x="6171850" y="40471"/>
                  <a:pt x="6166086" y="47806"/>
                </a:cubicBezTo>
                <a:cubicBezTo>
                  <a:pt x="6151226" y="66857"/>
                  <a:pt x="6154655" y="85336"/>
                  <a:pt x="6156942" y="105718"/>
                </a:cubicBezTo>
                <a:cubicBezTo>
                  <a:pt x="6158656" y="121150"/>
                  <a:pt x="6158085" y="136963"/>
                  <a:pt x="6158277" y="152584"/>
                </a:cubicBezTo>
                <a:cubicBezTo>
                  <a:pt x="6158846" y="180017"/>
                  <a:pt x="6159037" y="207450"/>
                  <a:pt x="6159990" y="234883"/>
                </a:cubicBezTo>
                <a:cubicBezTo>
                  <a:pt x="6160370" y="243648"/>
                  <a:pt x="6165135" y="252600"/>
                  <a:pt x="6164373" y="261173"/>
                </a:cubicBezTo>
                <a:cubicBezTo>
                  <a:pt x="6160752" y="300800"/>
                  <a:pt x="6155037" y="340425"/>
                  <a:pt x="6151798" y="380050"/>
                </a:cubicBezTo>
                <a:cubicBezTo>
                  <a:pt x="6149894" y="402529"/>
                  <a:pt x="6153511" y="425581"/>
                  <a:pt x="6150846" y="447870"/>
                </a:cubicBezTo>
                <a:cubicBezTo>
                  <a:pt x="6147798" y="473587"/>
                  <a:pt x="6139988" y="498733"/>
                  <a:pt x="6135223" y="524262"/>
                </a:cubicBezTo>
                <a:cubicBezTo>
                  <a:pt x="6133891" y="531310"/>
                  <a:pt x="6135606" y="539121"/>
                  <a:pt x="6135985" y="546552"/>
                </a:cubicBezTo>
                <a:cubicBezTo>
                  <a:pt x="6136367" y="554933"/>
                  <a:pt x="6137129" y="563125"/>
                  <a:pt x="6137320" y="571508"/>
                </a:cubicBezTo>
                <a:cubicBezTo>
                  <a:pt x="6137702" y="597037"/>
                  <a:pt x="6137129" y="622564"/>
                  <a:pt x="6138464" y="648092"/>
                </a:cubicBezTo>
                <a:cubicBezTo>
                  <a:pt x="6139225" y="663713"/>
                  <a:pt x="6147035" y="680096"/>
                  <a:pt x="6144177" y="694576"/>
                </a:cubicBezTo>
                <a:cubicBezTo>
                  <a:pt x="6138654" y="724104"/>
                  <a:pt x="6151036" y="753633"/>
                  <a:pt x="6140750" y="783158"/>
                </a:cubicBezTo>
                <a:cubicBezTo>
                  <a:pt x="6137702" y="792306"/>
                  <a:pt x="6145322" y="804877"/>
                  <a:pt x="6145702" y="815929"/>
                </a:cubicBezTo>
                <a:cubicBezTo>
                  <a:pt x="6146654" y="843552"/>
                  <a:pt x="6146464" y="871173"/>
                  <a:pt x="6146274" y="898797"/>
                </a:cubicBezTo>
                <a:cubicBezTo>
                  <a:pt x="6146084" y="923562"/>
                  <a:pt x="6148750" y="949281"/>
                  <a:pt x="6143416" y="973095"/>
                </a:cubicBezTo>
                <a:cubicBezTo>
                  <a:pt x="6137702" y="998052"/>
                  <a:pt x="6138464" y="1020529"/>
                  <a:pt x="6144940" y="1044725"/>
                </a:cubicBezTo>
                <a:cubicBezTo>
                  <a:pt x="6149322" y="1061298"/>
                  <a:pt x="6149894" y="1078826"/>
                  <a:pt x="6151226" y="1095972"/>
                </a:cubicBezTo>
                <a:cubicBezTo>
                  <a:pt x="6152750" y="1114449"/>
                  <a:pt x="6148750" y="1134834"/>
                  <a:pt x="6155037" y="1151600"/>
                </a:cubicBezTo>
                <a:cubicBezTo>
                  <a:pt x="6173706" y="1201512"/>
                  <a:pt x="6177706" y="1252757"/>
                  <a:pt x="6177706" y="1304955"/>
                </a:cubicBezTo>
                <a:cubicBezTo>
                  <a:pt x="6177706" y="1314483"/>
                  <a:pt x="6175041" y="1324198"/>
                  <a:pt x="6172183" y="1333341"/>
                </a:cubicBezTo>
                <a:cubicBezTo>
                  <a:pt x="6155037" y="1386684"/>
                  <a:pt x="6156560" y="1440216"/>
                  <a:pt x="6167039" y="1494509"/>
                </a:cubicBezTo>
                <a:cubicBezTo>
                  <a:pt x="6169325" y="1505751"/>
                  <a:pt x="6169706" y="1518324"/>
                  <a:pt x="6167421" y="1529563"/>
                </a:cubicBezTo>
                <a:cubicBezTo>
                  <a:pt x="6160752" y="1561189"/>
                  <a:pt x="6149702" y="1591859"/>
                  <a:pt x="6144940" y="1623675"/>
                </a:cubicBezTo>
                <a:cubicBezTo>
                  <a:pt x="6137129" y="1676253"/>
                  <a:pt x="6163417" y="1721785"/>
                  <a:pt x="6180565" y="1768838"/>
                </a:cubicBezTo>
                <a:cubicBezTo>
                  <a:pt x="6196758" y="1813610"/>
                  <a:pt x="6233335" y="1851709"/>
                  <a:pt x="6225142" y="1904673"/>
                </a:cubicBezTo>
                <a:cubicBezTo>
                  <a:pt x="6224381" y="1910004"/>
                  <a:pt x="6229524" y="1915912"/>
                  <a:pt x="6230858" y="1921817"/>
                </a:cubicBezTo>
                <a:cubicBezTo>
                  <a:pt x="6234479" y="1938009"/>
                  <a:pt x="6238857" y="1954202"/>
                  <a:pt x="6240574" y="1970586"/>
                </a:cubicBezTo>
                <a:cubicBezTo>
                  <a:pt x="6242861" y="1990589"/>
                  <a:pt x="6242100" y="2010974"/>
                  <a:pt x="6244004" y="2030977"/>
                </a:cubicBezTo>
                <a:cubicBezTo>
                  <a:pt x="6245147" y="2043835"/>
                  <a:pt x="6247242" y="2056600"/>
                  <a:pt x="6249052" y="2069340"/>
                </a:cubicBezTo>
                <a:lnTo>
                  <a:pt x="6249303" y="2072225"/>
                </a:lnTo>
                <a:lnTo>
                  <a:pt x="6249303" y="2131532"/>
                </a:lnTo>
                <a:lnTo>
                  <a:pt x="6248432" y="2138304"/>
                </a:lnTo>
                <a:cubicBezTo>
                  <a:pt x="6246241" y="2148519"/>
                  <a:pt x="6243623" y="2158712"/>
                  <a:pt x="6241908" y="2168903"/>
                </a:cubicBezTo>
                <a:cubicBezTo>
                  <a:pt x="6237145" y="2197670"/>
                  <a:pt x="6238479" y="2229296"/>
                  <a:pt x="6226286" y="2254633"/>
                </a:cubicBezTo>
                <a:cubicBezTo>
                  <a:pt x="6213332" y="2281683"/>
                  <a:pt x="6207426" y="2307402"/>
                  <a:pt x="6211426" y="2335405"/>
                </a:cubicBezTo>
                <a:cubicBezTo>
                  <a:pt x="6212760" y="2344741"/>
                  <a:pt x="6220762" y="2356744"/>
                  <a:pt x="6228952" y="2360933"/>
                </a:cubicBezTo>
                <a:cubicBezTo>
                  <a:pt x="6247241" y="2370270"/>
                  <a:pt x="6250481" y="2383032"/>
                  <a:pt x="6244193" y="2400369"/>
                </a:cubicBezTo>
                <a:cubicBezTo>
                  <a:pt x="6238857" y="2415420"/>
                  <a:pt x="6236192" y="2433897"/>
                  <a:pt x="6225904" y="2444184"/>
                </a:cubicBezTo>
                <a:cubicBezTo>
                  <a:pt x="6196758" y="2473333"/>
                  <a:pt x="6195806" y="2510483"/>
                  <a:pt x="6187996" y="2546678"/>
                </a:cubicBezTo>
                <a:cubicBezTo>
                  <a:pt x="6183231" y="2568774"/>
                  <a:pt x="6183041" y="2589352"/>
                  <a:pt x="6186279" y="2611450"/>
                </a:cubicBezTo>
                <a:cubicBezTo>
                  <a:pt x="6193518" y="2659455"/>
                  <a:pt x="6183231" y="2706131"/>
                  <a:pt x="6170087" y="2752235"/>
                </a:cubicBezTo>
                <a:cubicBezTo>
                  <a:pt x="6161325" y="2782716"/>
                  <a:pt x="6155990" y="2813958"/>
                  <a:pt x="6147035" y="2844248"/>
                </a:cubicBezTo>
                <a:cubicBezTo>
                  <a:pt x="6140177" y="2866918"/>
                  <a:pt x="6131985" y="2889587"/>
                  <a:pt x="6120937" y="2910353"/>
                </a:cubicBezTo>
                <a:cubicBezTo>
                  <a:pt x="6104743" y="2940455"/>
                  <a:pt x="6080358" y="2966742"/>
                  <a:pt x="6086835" y="3005035"/>
                </a:cubicBezTo>
                <a:cubicBezTo>
                  <a:pt x="6092550" y="3038756"/>
                  <a:pt x="6080550" y="3069235"/>
                  <a:pt x="6069119" y="3100099"/>
                </a:cubicBezTo>
                <a:cubicBezTo>
                  <a:pt x="6060737" y="3122770"/>
                  <a:pt x="6052162" y="3145436"/>
                  <a:pt x="6046828" y="3168870"/>
                </a:cubicBezTo>
                <a:cubicBezTo>
                  <a:pt x="6040542" y="3196686"/>
                  <a:pt x="6043210" y="3228119"/>
                  <a:pt x="6031589" y="3252885"/>
                </a:cubicBezTo>
                <a:cubicBezTo>
                  <a:pt x="6019396" y="3278795"/>
                  <a:pt x="6027588" y="3300319"/>
                  <a:pt x="6031017" y="3323372"/>
                </a:cubicBezTo>
                <a:cubicBezTo>
                  <a:pt x="6036353" y="3360139"/>
                  <a:pt x="6046258" y="3396719"/>
                  <a:pt x="6033685" y="3433866"/>
                </a:cubicBezTo>
                <a:cubicBezTo>
                  <a:pt x="6018444" y="3479015"/>
                  <a:pt x="6002060" y="3523785"/>
                  <a:pt x="5987583" y="3569124"/>
                </a:cubicBezTo>
                <a:cubicBezTo>
                  <a:pt x="5982056" y="3586653"/>
                  <a:pt x="5979770" y="3605509"/>
                  <a:pt x="5977295" y="3623799"/>
                </a:cubicBezTo>
                <a:cubicBezTo>
                  <a:pt x="5975197" y="3641134"/>
                  <a:pt x="5980533" y="3661899"/>
                  <a:pt x="5972533" y="3675238"/>
                </a:cubicBezTo>
                <a:cubicBezTo>
                  <a:pt x="5951958" y="3709529"/>
                  <a:pt x="5941860" y="3744770"/>
                  <a:pt x="5941860" y="3784397"/>
                </a:cubicBezTo>
                <a:cubicBezTo>
                  <a:pt x="5941860" y="3799258"/>
                  <a:pt x="5933287" y="3813737"/>
                  <a:pt x="5931762" y="3828785"/>
                </a:cubicBezTo>
                <a:cubicBezTo>
                  <a:pt x="5929858" y="3849362"/>
                  <a:pt x="5924714" y="3872985"/>
                  <a:pt x="5931955" y="3890891"/>
                </a:cubicBezTo>
                <a:cubicBezTo>
                  <a:pt x="5949100" y="3932993"/>
                  <a:pt x="5934810" y="3967091"/>
                  <a:pt x="5917857" y="4003861"/>
                </a:cubicBezTo>
                <a:cubicBezTo>
                  <a:pt x="5901092" y="4040058"/>
                  <a:pt x="5887757" y="4078159"/>
                  <a:pt x="5876707" y="4116641"/>
                </a:cubicBezTo>
                <a:cubicBezTo>
                  <a:pt x="5872706" y="4131119"/>
                  <a:pt x="5879375" y="4148453"/>
                  <a:pt x="5880708" y="4164458"/>
                </a:cubicBezTo>
                <a:cubicBezTo>
                  <a:pt x="5881089" y="4170174"/>
                  <a:pt x="5881661" y="4176461"/>
                  <a:pt x="5879756" y="4181603"/>
                </a:cubicBezTo>
                <a:cubicBezTo>
                  <a:pt x="5861466" y="4231324"/>
                  <a:pt x="5847560" y="4281810"/>
                  <a:pt x="5857085" y="4335722"/>
                </a:cubicBezTo>
                <a:cubicBezTo>
                  <a:pt x="5858038" y="4340674"/>
                  <a:pt x="5855942" y="4346201"/>
                  <a:pt x="5854608" y="4351154"/>
                </a:cubicBezTo>
                <a:cubicBezTo>
                  <a:pt x="5847751" y="4375349"/>
                  <a:pt x="5836892" y="4398972"/>
                  <a:pt x="5834415" y="4423545"/>
                </a:cubicBezTo>
                <a:cubicBezTo>
                  <a:pt x="5828319" y="4484127"/>
                  <a:pt x="5825841" y="4545086"/>
                  <a:pt x="5821841" y="4606053"/>
                </a:cubicBezTo>
                <a:cubicBezTo>
                  <a:pt x="5821653" y="4609863"/>
                  <a:pt x="5821653" y="4613864"/>
                  <a:pt x="5820317" y="4617291"/>
                </a:cubicBezTo>
                <a:cubicBezTo>
                  <a:pt x="5812125" y="4639772"/>
                  <a:pt x="5814794" y="4659393"/>
                  <a:pt x="5830414" y="4678445"/>
                </a:cubicBezTo>
                <a:cubicBezTo>
                  <a:pt x="5837273" y="4686828"/>
                  <a:pt x="5840892" y="4698258"/>
                  <a:pt x="5844703" y="4708734"/>
                </a:cubicBezTo>
                <a:cubicBezTo>
                  <a:pt x="5850418" y="4724167"/>
                  <a:pt x="5855942" y="4739978"/>
                  <a:pt x="5859562" y="4755980"/>
                </a:cubicBezTo>
                <a:cubicBezTo>
                  <a:pt x="5862991" y="4771793"/>
                  <a:pt x="5867753" y="4788747"/>
                  <a:pt x="5865088" y="4803988"/>
                </a:cubicBezTo>
                <a:cubicBezTo>
                  <a:pt x="5860326" y="4831420"/>
                  <a:pt x="5849657" y="4857522"/>
                  <a:pt x="5842606" y="4884572"/>
                </a:cubicBezTo>
                <a:cubicBezTo>
                  <a:pt x="5840129" y="4893907"/>
                  <a:pt x="5840512" y="4904195"/>
                  <a:pt x="5840321" y="4913909"/>
                </a:cubicBezTo>
                <a:cubicBezTo>
                  <a:pt x="5839750" y="4936201"/>
                  <a:pt x="5845274" y="4959061"/>
                  <a:pt x="5829462" y="4979253"/>
                </a:cubicBezTo>
                <a:cubicBezTo>
                  <a:pt x="5814602" y="4997922"/>
                  <a:pt x="5818983" y="5016785"/>
                  <a:pt x="5830223" y="5036405"/>
                </a:cubicBezTo>
                <a:cubicBezTo>
                  <a:pt x="5838225" y="5050504"/>
                  <a:pt x="5844513" y="5066505"/>
                  <a:pt x="5847560" y="5082317"/>
                </a:cubicBezTo>
                <a:cubicBezTo>
                  <a:pt x="5851752" y="5104036"/>
                  <a:pt x="5853466" y="5125562"/>
                  <a:pt x="5850988" y="5148995"/>
                </a:cubicBezTo>
                <a:cubicBezTo>
                  <a:pt x="5849275" y="5165570"/>
                  <a:pt x="5848512" y="5179097"/>
                  <a:pt x="5838416" y="5192051"/>
                </a:cubicBezTo>
                <a:cubicBezTo>
                  <a:pt x="5836892" y="5194145"/>
                  <a:pt x="5836510" y="5197955"/>
                  <a:pt x="5836703" y="5200813"/>
                </a:cubicBezTo>
                <a:cubicBezTo>
                  <a:pt x="5839941" y="5238343"/>
                  <a:pt x="5838225" y="5275491"/>
                  <a:pt x="5835937" y="5313403"/>
                </a:cubicBezTo>
                <a:cubicBezTo>
                  <a:pt x="5832892" y="5361598"/>
                  <a:pt x="5841844" y="5412276"/>
                  <a:pt x="5873849" y="5453995"/>
                </a:cubicBezTo>
                <a:cubicBezTo>
                  <a:pt x="5878613" y="5460092"/>
                  <a:pt x="5880708" y="5469236"/>
                  <a:pt x="5881852" y="5477239"/>
                </a:cubicBezTo>
                <a:cubicBezTo>
                  <a:pt x="5886804" y="5514957"/>
                  <a:pt x="5890233" y="5552869"/>
                  <a:pt x="5895758" y="5590590"/>
                </a:cubicBezTo>
                <a:cubicBezTo>
                  <a:pt x="5898806" y="5611164"/>
                  <a:pt x="5901474" y="5632691"/>
                  <a:pt x="5909856" y="5651360"/>
                </a:cubicBezTo>
                <a:cubicBezTo>
                  <a:pt x="5918047" y="5669647"/>
                  <a:pt x="5927762" y="5684320"/>
                  <a:pt x="5910618" y="5695178"/>
                </a:cubicBezTo>
                <a:cubicBezTo>
                  <a:pt x="5919762" y="5714607"/>
                  <a:pt x="5927383" y="5731564"/>
                  <a:pt x="5935573" y="5748136"/>
                </a:cubicBezTo>
                <a:cubicBezTo>
                  <a:pt x="5938620" y="5754234"/>
                  <a:pt x="5943575" y="5759378"/>
                  <a:pt x="5946433" y="5765474"/>
                </a:cubicBezTo>
                <a:cubicBezTo>
                  <a:pt x="5949481" y="5771953"/>
                  <a:pt x="5951385" y="5779191"/>
                  <a:pt x="5952911" y="5786239"/>
                </a:cubicBezTo>
                <a:cubicBezTo>
                  <a:pt x="5959768" y="5817674"/>
                  <a:pt x="5966054" y="5849107"/>
                  <a:pt x="5973485" y="5880348"/>
                </a:cubicBezTo>
                <a:cubicBezTo>
                  <a:pt x="5975008" y="5886447"/>
                  <a:pt x="5981104" y="5891590"/>
                  <a:pt x="5985103" y="5897114"/>
                </a:cubicBezTo>
                <a:cubicBezTo>
                  <a:pt x="5987772" y="5900735"/>
                  <a:pt x="5991773" y="5904353"/>
                  <a:pt x="5992345" y="5908355"/>
                </a:cubicBezTo>
                <a:cubicBezTo>
                  <a:pt x="5996917" y="5938836"/>
                  <a:pt x="6002252" y="5969124"/>
                  <a:pt x="6004537" y="5999796"/>
                </a:cubicBezTo>
                <a:cubicBezTo>
                  <a:pt x="6006440" y="6025515"/>
                  <a:pt x="6005871" y="6050282"/>
                  <a:pt x="6039018" y="6056948"/>
                </a:cubicBezTo>
                <a:cubicBezTo>
                  <a:pt x="6044734" y="6058092"/>
                  <a:pt x="6050831" y="6066284"/>
                  <a:pt x="6053687" y="6072569"/>
                </a:cubicBezTo>
                <a:cubicBezTo>
                  <a:pt x="6061879" y="6090477"/>
                  <a:pt x="6067404" y="6109530"/>
                  <a:pt x="6075785" y="6127247"/>
                </a:cubicBezTo>
                <a:cubicBezTo>
                  <a:pt x="6103790" y="6185351"/>
                  <a:pt x="6121508" y="6246121"/>
                  <a:pt x="6118269" y="6311084"/>
                </a:cubicBezTo>
                <a:cubicBezTo>
                  <a:pt x="6117317" y="6331277"/>
                  <a:pt x="6107028" y="6350899"/>
                  <a:pt x="6103217" y="6363664"/>
                </a:cubicBezTo>
                <a:cubicBezTo>
                  <a:pt x="6118269" y="6400429"/>
                  <a:pt x="6132747" y="6431292"/>
                  <a:pt x="6143606" y="6463490"/>
                </a:cubicBezTo>
                <a:cubicBezTo>
                  <a:pt x="6153322" y="6491874"/>
                  <a:pt x="6159418" y="6521593"/>
                  <a:pt x="6166466" y="6550742"/>
                </a:cubicBezTo>
                <a:cubicBezTo>
                  <a:pt x="6169135" y="6561411"/>
                  <a:pt x="6170658" y="6572269"/>
                  <a:pt x="6171993" y="6583128"/>
                </a:cubicBezTo>
                <a:cubicBezTo>
                  <a:pt x="6176183" y="6617036"/>
                  <a:pt x="6166086" y="6652472"/>
                  <a:pt x="6182089" y="6685617"/>
                </a:cubicBezTo>
                <a:cubicBezTo>
                  <a:pt x="6190471" y="6702955"/>
                  <a:pt x="6200567" y="6720103"/>
                  <a:pt x="6204949" y="6738388"/>
                </a:cubicBezTo>
                <a:cubicBezTo>
                  <a:pt x="6209712" y="6758011"/>
                  <a:pt x="6217142" y="6777207"/>
                  <a:pt x="6222453" y="6796804"/>
                </a:cubicBezTo>
                <a:lnTo>
                  <a:pt x="6227224" y="6857457"/>
                </a:lnTo>
                <a:lnTo>
                  <a:pt x="6099985" y="6857457"/>
                </a:lnTo>
                <a:lnTo>
                  <a:pt x="6099985" y="6857998"/>
                </a:lnTo>
                <a:lnTo>
                  <a:pt x="0" y="6857998"/>
                </a:lnTo>
                <a:close/>
              </a:path>
            </a:pathLst>
          </a:custGeom>
          <a:effectLst>
            <a:outerShdw blurRad="381000" dist="152400" algn="tl" rotWithShape="0">
              <a:prstClr val="black">
                <a:alpha val="10000"/>
              </a:prstClr>
            </a:outerShdw>
          </a:effectLst>
        </p:spPr>
      </p:pic>
      <p:sp>
        <p:nvSpPr>
          <p:cNvPr id="27" name="Freeform: Shape 21">
            <a:extLst>
              <a:ext uri="{FF2B5EF4-FFF2-40B4-BE49-F238E27FC236}">
                <a16:creationId xmlns:a16="http://schemas.microsoft.com/office/drawing/2014/main" id="{B01367A3-F670-4BD9-9972-F7E97FC22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3">
            <a:extLst>
              <a:ext uri="{FF2B5EF4-FFF2-40B4-BE49-F238E27FC236}">
                <a16:creationId xmlns:a16="http://schemas.microsoft.com/office/drawing/2014/main" id="{38C3DB02-606C-40EC-8381-7A29A1ADF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953261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D885C5BE-5252-37D3-96C4-3345056D1546}"/>
              </a:ext>
            </a:extLst>
          </p:cNvPr>
          <p:cNvSpPr>
            <a:spLocks noGrp="1"/>
          </p:cNvSpPr>
          <p:nvPr>
            <p:ph type="title"/>
          </p:nvPr>
        </p:nvSpPr>
        <p:spPr>
          <a:xfrm>
            <a:off x="1043631" y="809898"/>
            <a:ext cx="9942716" cy="1554480"/>
          </a:xfrm>
        </p:spPr>
        <p:txBody>
          <a:bodyPr anchor="ctr">
            <a:normAutofit/>
          </a:bodyPr>
          <a:lstStyle/>
          <a:p>
            <a:r>
              <a:rPr lang="uk-UA" sz="3400"/>
              <a:t>Ст. 2 Конвенції може застосовуватись навіть у тому випадку, </a:t>
            </a:r>
            <a:r>
              <a:rPr lang="uk-UA" sz="3400" b="1"/>
              <a:t>коли особа</a:t>
            </a:r>
            <a:r>
              <a:rPr lang="uk-UA" sz="3400"/>
              <a:t>, яка вважає себе потерпілою від порушення права на життя</a:t>
            </a:r>
            <a:r>
              <a:rPr lang="uk-UA" sz="3400" b="1"/>
              <a:t>, не померла. </a:t>
            </a:r>
          </a:p>
        </p:txBody>
      </p:sp>
      <p:sp>
        <p:nvSpPr>
          <p:cNvPr id="3" name="Місце для вмісту 2">
            <a:extLst>
              <a:ext uri="{FF2B5EF4-FFF2-40B4-BE49-F238E27FC236}">
                <a16:creationId xmlns:a16="http://schemas.microsoft.com/office/drawing/2014/main" id="{0B3BD902-445E-18FD-97EC-90E86CCE26F4}"/>
              </a:ext>
            </a:extLst>
          </p:cNvPr>
          <p:cNvSpPr>
            <a:spLocks noGrp="1"/>
          </p:cNvSpPr>
          <p:nvPr>
            <p:ph idx="1"/>
          </p:nvPr>
        </p:nvSpPr>
        <p:spPr>
          <a:xfrm>
            <a:off x="731525" y="2364378"/>
            <a:ext cx="10622275" cy="3777802"/>
          </a:xfrm>
        </p:spPr>
        <p:txBody>
          <a:bodyPr anchor="ctr">
            <a:normAutofit/>
          </a:bodyPr>
          <a:lstStyle/>
          <a:p>
            <a:pPr algn="just"/>
            <a:r>
              <a:rPr lang="uk-UA" sz="2000" dirty="0"/>
              <a:t>Зокрема, Суд постановив, що за виняткових обставин, які визначаються такими чинниками, </a:t>
            </a:r>
            <a:r>
              <a:rPr lang="uk-UA" sz="2000" b="1" dirty="0"/>
              <a:t>як ступінь і різновид застосованої сили, а також характер поранень</a:t>
            </a:r>
            <a:r>
              <a:rPr lang="uk-UA" sz="2000" dirty="0"/>
              <a:t>, застосування сили з боку представників держави може, не спричиняючи смерть, становити порушення статті 2 Конвенції, якщо їхня поведінка за своєю сутністю створює серйозну загрозу для життя заявника, навіть тоді, коли йому вдається вижити (</a:t>
            </a:r>
            <a:r>
              <a:rPr lang="pl-PL" sz="2000" dirty="0" err="1"/>
              <a:t>Makaratzis</a:t>
            </a:r>
            <a:r>
              <a:rPr lang="pl-PL" sz="2000" dirty="0"/>
              <a:t> </a:t>
            </a:r>
            <a:r>
              <a:rPr lang="uk-UA" sz="2000" dirty="0"/>
              <a:t>проти Греції [ВП], § 55, </a:t>
            </a:r>
            <a:r>
              <a:rPr lang="pl-PL" sz="2000" dirty="0" err="1"/>
              <a:t>Soare</a:t>
            </a:r>
            <a:r>
              <a:rPr lang="pl-PL" sz="2000" dirty="0"/>
              <a:t> </a:t>
            </a:r>
            <a:r>
              <a:rPr lang="uk-UA" sz="2000" dirty="0"/>
              <a:t>і Інші проти Румунії, §§ 108-109, і </a:t>
            </a:r>
            <a:r>
              <a:rPr lang="pl-PL" sz="2000" dirty="0" err="1"/>
              <a:t>Trévalec</a:t>
            </a:r>
            <a:r>
              <a:rPr lang="pl-PL" sz="2000" dirty="0"/>
              <a:t> </a:t>
            </a:r>
            <a:r>
              <a:rPr lang="uk-UA" sz="2000" dirty="0"/>
              <a:t>проти Бельгії, §§ 55-61). </a:t>
            </a:r>
          </a:p>
          <a:p>
            <a:pPr algn="just"/>
            <a:r>
              <a:rPr lang="uk-UA" sz="2000" b="1" dirty="0"/>
              <a:t>В усіх інших справах, коли особи зазнавали нападу або жорстокого поводження з боку представників держави, їхні скарги вивчались переважно у світлі статті 3 </a:t>
            </a:r>
            <a:r>
              <a:rPr lang="uk-UA" sz="2000" dirty="0"/>
              <a:t>Конвенції (</a:t>
            </a:r>
            <a:r>
              <a:rPr lang="pl-PL" sz="2000" dirty="0" err="1"/>
              <a:t>Makaratzis</a:t>
            </a:r>
            <a:r>
              <a:rPr lang="pl-PL" sz="2000" dirty="0"/>
              <a:t> </a:t>
            </a:r>
            <a:r>
              <a:rPr lang="uk-UA" sz="2000" dirty="0"/>
              <a:t>проти Греції [ВП], § 51, </a:t>
            </a:r>
            <a:r>
              <a:rPr lang="pl-PL" sz="2000" dirty="0" err="1"/>
              <a:t>İlhan</a:t>
            </a:r>
            <a:r>
              <a:rPr lang="pl-PL" sz="2000" dirty="0"/>
              <a:t> </a:t>
            </a:r>
            <a:r>
              <a:rPr lang="uk-UA" sz="2000" dirty="0"/>
              <a:t>проти Туреччини [ВП], § 76). Якщо заявникам вдалось пережити потенційно смертельний напад з боку осіб, що не пов’язані з державою, Суд використовує підхід, подібний до того, який застосовується у випадку застосування сили з боку представників держави (</a:t>
            </a:r>
            <a:r>
              <a:rPr lang="pl-PL" sz="2000" dirty="0" err="1"/>
              <a:t>Yotova</a:t>
            </a:r>
            <a:r>
              <a:rPr lang="pl-PL" sz="2000" dirty="0"/>
              <a:t> </a:t>
            </a:r>
            <a:r>
              <a:rPr lang="uk-UA" sz="2000" dirty="0"/>
              <a:t>проти Болгарії, § 69).</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636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45712B72-47C8-CE58-E749-FD36A486B57E}"/>
              </a:ext>
            </a:extLst>
          </p:cNvPr>
          <p:cNvSpPr>
            <a:spLocks noGrp="1"/>
          </p:cNvSpPr>
          <p:nvPr>
            <p:ph type="title"/>
          </p:nvPr>
        </p:nvSpPr>
        <p:spPr>
          <a:xfrm>
            <a:off x="1043630" y="809898"/>
            <a:ext cx="10310169" cy="1554480"/>
          </a:xfrm>
        </p:spPr>
        <p:txBody>
          <a:bodyPr anchor="ctr">
            <a:normAutofit/>
          </a:bodyPr>
          <a:lstStyle/>
          <a:p>
            <a:r>
              <a:rPr lang="uk-UA" sz="3400" dirty="0"/>
              <a:t>Суд вважає, що скарги осіб, які страждають на тяжкі хвороби, також підпадають під статтю 2 Конвенції, </a:t>
            </a:r>
          </a:p>
        </p:txBody>
      </p:sp>
      <p:sp>
        <p:nvSpPr>
          <p:cNvPr id="3" name="Місце для вмісту 2">
            <a:extLst>
              <a:ext uri="{FF2B5EF4-FFF2-40B4-BE49-F238E27FC236}">
                <a16:creationId xmlns:a16="http://schemas.microsoft.com/office/drawing/2014/main" id="{5827CF75-F04E-1A60-5ED1-6254BCBD9D01}"/>
              </a:ext>
            </a:extLst>
          </p:cNvPr>
          <p:cNvSpPr>
            <a:spLocks noGrp="1"/>
          </p:cNvSpPr>
          <p:nvPr>
            <p:ph idx="1"/>
          </p:nvPr>
        </p:nvSpPr>
        <p:spPr>
          <a:xfrm>
            <a:off x="731526" y="3017522"/>
            <a:ext cx="10622274" cy="3124658"/>
          </a:xfrm>
        </p:spPr>
        <p:txBody>
          <a:bodyPr anchor="ctr">
            <a:normAutofit/>
          </a:bodyPr>
          <a:lstStyle/>
          <a:p>
            <a:pPr algn="just"/>
            <a:r>
              <a:rPr lang="uk-UA" sz="2000" b="1" dirty="0"/>
              <a:t>якщо, з огляду на обставини, може бути порушене питання про відповідальність держави </a:t>
            </a:r>
            <a:r>
              <a:rPr lang="uk-UA" sz="2000" dirty="0"/>
              <a:t>(</a:t>
            </a:r>
            <a:r>
              <a:rPr lang="pl-PL" sz="2000" i="1" dirty="0"/>
              <a:t>L.C.B. </a:t>
            </a:r>
            <a:r>
              <a:rPr lang="uk-UA" sz="2000" i="1" dirty="0"/>
              <a:t>проти Сполученого Королівства, §§ 36-41, щодо заявниці, хворої на лейкемію, </a:t>
            </a:r>
            <a:r>
              <a:rPr lang="pl-PL" sz="2000" i="1" dirty="0"/>
              <a:t>G.N. </a:t>
            </a:r>
            <a:r>
              <a:rPr lang="uk-UA" sz="2000" i="1" dirty="0"/>
              <a:t>і Інші проти Італії, щодо заявників, хворих на гепатит, потенційно смертельну хворобу, </a:t>
            </a:r>
            <a:r>
              <a:rPr lang="pl-PL" sz="2000" i="1" dirty="0" err="1"/>
              <a:t>Hristozov</a:t>
            </a:r>
            <a:r>
              <a:rPr lang="pl-PL" sz="2000" i="1" dirty="0"/>
              <a:t> </a:t>
            </a:r>
            <a:r>
              <a:rPr lang="uk-UA" sz="2000" i="1" dirty="0"/>
              <a:t>і Інші проти Болгарії, щодо заявників, хворих на різні форми раку у завершальній стадії, </a:t>
            </a:r>
            <a:r>
              <a:rPr lang="pl-PL" sz="2000" i="1" dirty="0" err="1"/>
              <a:t>Oyal</a:t>
            </a:r>
            <a:r>
              <a:rPr lang="pl-PL" sz="2000" i="1" dirty="0"/>
              <a:t> </a:t>
            </a:r>
            <a:r>
              <a:rPr lang="uk-UA" sz="2000" i="1" dirty="0"/>
              <a:t>проти Туреччини, у якій заявника було інфіковано вірусом ВІЛ, що ставило під загрозу його життя, і, </a:t>
            </a:r>
            <a:r>
              <a:rPr lang="pl-PL" sz="2000" i="1" dirty="0"/>
              <a:t>a contrario, </a:t>
            </a:r>
            <a:r>
              <a:rPr lang="pl-PL" sz="2000" i="1" dirty="0" err="1"/>
              <a:t>Brincat</a:t>
            </a:r>
            <a:r>
              <a:rPr lang="pl-PL" sz="2000" i="1" dirty="0"/>
              <a:t> </a:t>
            </a:r>
            <a:r>
              <a:rPr lang="uk-UA" sz="2000" i="1" dirty="0"/>
              <a:t>і Інші проти Мальти, § 84, у якій Суд вирішив, що стаття 2 не застосовується до заявників, колишніх працівників державної судноремонтної верфі, які зазнавали дії азбесту, оскільки стан їхнього здоров’я не вказував на беззаперечні симптоми діагностування рідкісної форми раку, пов’язаної з впливом азбесту, і не становив загрозу для життя</a:t>
            </a:r>
            <a:r>
              <a:rPr lang="uk-UA" sz="2000" dirty="0"/>
              <a:t>).</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1561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D2DE4CEF-8737-4052-68A8-309CF7BD84D9}"/>
              </a:ext>
            </a:extLst>
          </p:cNvPr>
          <p:cNvSpPr>
            <a:spLocks noGrp="1"/>
          </p:cNvSpPr>
          <p:nvPr>
            <p:ph idx="1"/>
          </p:nvPr>
        </p:nvSpPr>
        <p:spPr>
          <a:xfrm>
            <a:off x="838200" y="511277"/>
            <a:ext cx="10515600" cy="5665686"/>
          </a:xfrm>
        </p:spPr>
        <p:txBody>
          <a:bodyPr>
            <a:normAutofit lnSpcReduction="10000"/>
          </a:bodyPr>
          <a:lstStyle/>
          <a:p>
            <a:pPr marL="0" indent="0" algn="just">
              <a:buNone/>
            </a:pPr>
            <a:r>
              <a:rPr lang="uk-UA" dirty="0"/>
              <a:t>Суд також розглядав щодо суті скарги, сформульовані на підставі статті 2 тими особами, які стверджували, що їхньому життю загрожує небезпека, і хоча жоден подібний ризик ще не став дійсним, проте вони були переконані, що їхньому життю загрожує реальна небезпека (</a:t>
            </a:r>
            <a:r>
              <a:rPr lang="pl-PL" dirty="0"/>
              <a:t>R.R. </a:t>
            </a:r>
            <a:r>
              <a:rPr lang="uk-UA" dirty="0"/>
              <a:t>і Інші проти Угорщини, §§ 26-32, у якій заявники скаржились на те, що їх виключили з програми захисту свідків, і, </a:t>
            </a:r>
            <a:r>
              <a:rPr lang="pl-PL" dirty="0"/>
              <a:t>a contrario, </a:t>
            </a:r>
            <a:r>
              <a:rPr lang="pl-PL" dirty="0" err="1"/>
              <a:t>Selahattin</a:t>
            </a:r>
            <a:r>
              <a:rPr lang="pl-PL" dirty="0"/>
              <a:t> </a:t>
            </a:r>
            <a:r>
              <a:rPr lang="pl-PL" dirty="0" err="1"/>
              <a:t>Demirtaş</a:t>
            </a:r>
            <a:r>
              <a:rPr lang="pl-PL" dirty="0"/>
              <a:t> </a:t>
            </a:r>
            <a:r>
              <a:rPr lang="uk-UA" dirty="0"/>
              <a:t>проти Туреччини, §§ 30-36, у якій заявник стверджував, що оприлюднена у пресі стаття спричинила загрозу для його життя). 7. Також у справах, що стосуються потенційно смертельних нещасних випадків (</a:t>
            </a:r>
            <a:r>
              <a:rPr lang="pl-PL" dirty="0" err="1"/>
              <a:t>Alkın</a:t>
            </a:r>
            <a:r>
              <a:rPr lang="pl-PL" dirty="0"/>
              <a:t> </a:t>
            </a:r>
            <a:r>
              <a:rPr lang="uk-UA" dirty="0"/>
              <a:t>проти Туреччини, § 29 ; </a:t>
            </a:r>
            <a:r>
              <a:rPr lang="pl-PL" dirty="0" err="1"/>
              <a:t>Çakmakçı</a:t>
            </a:r>
            <a:r>
              <a:rPr lang="pl-PL" dirty="0"/>
              <a:t> </a:t>
            </a:r>
            <a:r>
              <a:rPr lang="uk-UA" dirty="0"/>
              <a:t>проти Туреччини (</a:t>
            </a:r>
            <a:r>
              <a:rPr lang="pl-PL" dirty="0" err="1"/>
              <a:t>déc</a:t>
            </a:r>
            <a:r>
              <a:rPr lang="pl-PL" dirty="0"/>
              <a:t>.), § 32 ; </a:t>
            </a:r>
            <a:r>
              <a:rPr lang="pl-PL" dirty="0" err="1"/>
              <a:t>Fergec</a:t>
            </a:r>
            <a:r>
              <a:rPr lang="pl-PL" dirty="0"/>
              <a:t> </a:t>
            </a:r>
            <a:r>
              <a:rPr lang="uk-UA" dirty="0"/>
              <a:t>проти Хорватії, §§ 21-24; </a:t>
            </a:r>
            <a:r>
              <a:rPr lang="pl-PL" dirty="0" err="1"/>
              <a:t>Kotelnikov</a:t>
            </a:r>
            <a:r>
              <a:rPr lang="pl-PL" dirty="0"/>
              <a:t> </a:t>
            </a:r>
            <a:r>
              <a:rPr lang="uk-UA" dirty="0"/>
              <a:t>проти Росії, § 98 ; </a:t>
            </a:r>
            <a:r>
              <a:rPr lang="pl-PL" dirty="0" err="1"/>
              <a:t>Cavit</a:t>
            </a:r>
            <a:r>
              <a:rPr lang="pl-PL" dirty="0"/>
              <a:t> </a:t>
            </a:r>
            <a:r>
              <a:rPr lang="pl-PL" dirty="0" err="1"/>
              <a:t>Tınarlıoğlu</a:t>
            </a:r>
            <a:r>
              <a:rPr lang="pl-PL" dirty="0"/>
              <a:t> </a:t>
            </a:r>
            <a:r>
              <a:rPr lang="uk-UA" dirty="0"/>
              <a:t>проти Туреччини, § 67) або екологічних катастроф (</a:t>
            </a:r>
            <a:r>
              <a:rPr lang="pl-PL" dirty="0" err="1"/>
              <a:t>Kolyadenko</a:t>
            </a:r>
            <a:r>
              <a:rPr lang="pl-PL" dirty="0"/>
              <a:t> </a:t>
            </a:r>
            <a:r>
              <a:rPr lang="uk-UA" dirty="0"/>
              <a:t>і Інші проти Росії, § 155), Суд розглядав на підставі статті 2 Конвенції скарги заявників, які, на щастя, вижили.</a:t>
            </a:r>
          </a:p>
        </p:txBody>
      </p:sp>
    </p:spTree>
    <p:extLst>
      <p:ext uri="{BB962C8B-B14F-4D97-AF65-F5344CB8AC3E}">
        <p14:creationId xmlns:p14="http://schemas.microsoft.com/office/powerpoint/2010/main" val="1893388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Зображення, що містить спортивна гра, павутиння&#10;&#10;Автоматично згенерований опис">
            <a:extLst>
              <a:ext uri="{FF2B5EF4-FFF2-40B4-BE49-F238E27FC236}">
                <a16:creationId xmlns:a16="http://schemas.microsoft.com/office/drawing/2014/main" id="{F5A6EDDA-9C64-6E2B-E65D-17A7EE9242BD}"/>
              </a:ext>
            </a:extLst>
          </p:cNvPr>
          <p:cNvPicPr>
            <a:picLocks noChangeAspect="1"/>
          </p:cNvPicPr>
          <p:nvPr/>
        </p:nvPicPr>
        <p:blipFill rotWithShape="1">
          <a:blip r:embed="rId2">
            <a:alphaModFix amt="35000"/>
          </a:blip>
          <a:srcRect/>
          <a:stretch/>
        </p:blipFill>
        <p:spPr>
          <a:xfrm>
            <a:off x="20" y="10"/>
            <a:ext cx="12191980" cy="6857990"/>
          </a:xfrm>
          <a:prstGeom prst="rect">
            <a:avLst/>
          </a:prstGeom>
        </p:spPr>
      </p:pic>
      <p:sp>
        <p:nvSpPr>
          <p:cNvPr id="2" name="Заголовок 1">
            <a:extLst>
              <a:ext uri="{FF2B5EF4-FFF2-40B4-BE49-F238E27FC236}">
                <a16:creationId xmlns:a16="http://schemas.microsoft.com/office/drawing/2014/main" id="{DD6799A2-F11F-A683-213F-2DDC79E8D959}"/>
              </a:ext>
            </a:extLst>
          </p:cNvPr>
          <p:cNvSpPr>
            <a:spLocks noGrp="1"/>
          </p:cNvSpPr>
          <p:nvPr>
            <p:ph type="title"/>
          </p:nvPr>
        </p:nvSpPr>
        <p:spPr>
          <a:xfrm>
            <a:off x="265471" y="365125"/>
            <a:ext cx="11326761" cy="1325563"/>
          </a:xfrm>
        </p:spPr>
        <p:txBody>
          <a:bodyPr>
            <a:normAutofit fontScale="90000"/>
          </a:bodyPr>
          <a:lstStyle/>
          <a:p>
            <a:pPr algn="ctr"/>
            <a:r>
              <a:rPr lang="uk-UA" sz="2400" b="1" dirty="0">
                <a:solidFill>
                  <a:srgbClr val="FFFFFF"/>
                </a:solidFill>
              </a:rPr>
              <a:t>Стаття 2 § 1 примушує державу не лише утримуватись від умисного чи протиправного спричинення смерті, але й вживати необхідних заходів для захисту життя осіб, які перебувають під її юрисдикцією (</a:t>
            </a:r>
            <a:r>
              <a:rPr lang="pl-PL" sz="2400" b="1" dirty="0">
                <a:solidFill>
                  <a:srgbClr val="FFFFFF"/>
                </a:solidFill>
              </a:rPr>
              <a:t>Centre de </a:t>
            </a:r>
            <a:r>
              <a:rPr lang="pl-PL" sz="2400" b="1" dirty="0" err="1">
                <a:solidFill>
                  <a:srgbClr val="FFFFFF"/>
                </a:solidFill>
              </a:rPr>
              <a:t>ressources</a:t>
            </a:r>
            <a:r>
              <a:rPr lang="pl-PL" sz="2400" b="1" dirty="0">
                <a:solidFill>
                  <a:srgbClr val="FFFFFF"/>
                </a:solidFill>
              </a:rPr>
              <a:t> </a:t>
            </a:r>
            <a:r>
              <a:rPr lang="pl-PL" sz="2400" b="1" dirty="0" err="1">
                <a:solidFill>
                  <a:srgbClr val="FFFFFF"/>
                </a:solidFill>
              </a:rPr>
              <a:t>juridiques</a:t>
            </a:r>
            <a:r>
              <a:rPr lang="pl-PL" sz="2400" b="1" dirty="0">
                <a:solidFill>
                  <a:srgbClr val="FFFFFF"/>
                </a:solidFill>
              </a:rPr>
              <a:t> au nom de Valentin </a:t>
            </a:r>
            <a:r>
              <a:rPr lang="pl-PL" sz="2400" b="1" dirty="0" err="1">
                <a:solidFill>
                  <a:srgbClr val="FFFFFF"/>
                </a:solidFill>
              </a:rPr>
              <a:t>Câmpeanu</a:t>
            </a:r>
            <a:r>
              <a:rPr lang="pl-PL" sz="2400" b="1" dirty="0">
                <a:solidFill>
                  <a:srgbClr val="FFFFFF"/>
                </a:solidFill>
              </a:rPr>
              <a:t> </a:t>
            </a:r>
            <a:r>
              <a:rPr lang="uk-UA" sz="2400" b="1" dirty="0">
                <a:solidFill>
                  <a:srgbClr val="FFFFFF"/>
                </a:solidFill>
              </a:rPr>
              <a:t>проти Румунії [ВП], § 130). </a:t>
            </a:r>
          </a:p>
        </p:txBody>
      </p:sp>
      <p:graphicFrame>
        <p:nvGraphicFramePr>
          <p:cNvPr id="5" name="Місце для вмісту 2">
            <a:extLst>
              <a:ext uri="{FF2B5EF4-FFF2-40B4-BE49-F238E27FC236}">
                <a16:creationId xmlns:a16="http://schemas.microsoft.com/office/drawing/2014/main" id="{1589F170-9DB7-C5B2-7E33-11C021D6CF24}"/>
              </a:ext>
            </a:extLst>
          </p:cNvPr>
          <p:cNvGraphicFramePr>
            <a:graphicFrameLocks noGrp="1"/>
          </p:cNvGraphicFramePr>
          <p:nvPr>
            <p:ph idx="1"/>
            <p:extLst>
              <p:ext uri="{D42A27DB-BD31-4B8C-83A1-F6EECF244321}">
                <p14:modId xmlns:p14="http://schemas.microsoft.com/office/powerpoint/2010/main" val="711919801"/>
              </p:ext>
            </p:extLst>
          </p:nvPr>
        </p:nvGraphicFramePr>
        <p:xfrm>
          <a:off x="671051" y="2141537"/>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0869684"/>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A6404F02-AE06-CDDF-8AD3-77AB2C493551}"/>
              </a:ext>
            </a:extLst>
          </p:cNvPr>
          <p:cNvSpPr>
            <a:spLocks noGrp="1"/>
          </p:cNvSpPr>
          <p:nvPr>
            <p:ph idx="1"/>
          </p:nvPr>
        </p:nvSpPr>
        <p:spPr>
          <a:xfrm>
            <a:off x="383457" y="1071715"/>
            <a:ext cx="11533239" cy="5105247"/>
          </a:xfrm>
        </p:spPr>
        <p:txBody>
          <a:bodyPr>
            <a:normAutofit/>
          </a:bodyPr>
          <a:lstStyle/>
          <a:p>
            <a:pPr algn="just"/>
            <a:r>
              <a:rPr lang="uk-UA" sz="3200" dirty="0"/>
              <a:t>Суд вважає, що покладене статтею 2 на державу позитивне зобов’язання вживати необхідних заходів для захисту життя осіб, які перебувають під її юрисдикцією, </a:t>
            </a:r>
            <a:r>
              <a:rPr lang="uk-UA" sz="3200" b="1" dirty="0">
                <a:solidFill>
                  <a:schemeClr val="accent1"/>
                </a:solidFill>
              </a:rPr>
              <a:t>застосовується у рамках будь-якої діяльності, </a:t>
            </a:r>
            <a:r>
              <a:rPr lang="uk-UA" sz="3200" dirty="0"/>
              <a:t>незалежно від того, чи є вона публічною, якщо вона може стосуватись права на життя (</a:t>
            </a:r>
            <a:r>
              <a:rPr lang="pl-PL" sz="3200" dirty="0"/>
              <a:t>Centre de </a:t>
            </a:r>
            <a:r>
              <a:rPr lang="pl-PL" sz="3200" dirty="0" err="1"/>
              <a:t>ressources</a:t>
            </a:r>
            <a:r>
              <a:rPr lang="pl-PL" sz="3200" dirty="0"/>
              <a:t> </a:t>
            </a:r>
            <a:r>
              <a:rPr lang="pl-PL" sz="3200" dirty="0" err="1"/>
              <a:t>juridiques</a:t>
            </a:r>
            <a:r>
              <a:rPr lang="pl-PL" sz="3200" dirty="0"/>
              <a:t> au nom de Valentin </a:t>
            </a:r>
            <a:r>
              <a:rPr lang="pl-PL" sz="3200" dirty="0" err="1"/>
              <a:t>Câmpeanu</a:t>
            </a:r>
            <a:r>
              <a:rPr lang="pl-PL" sz="3200" dirty="0"/>
              <a:t> </a:t>
            </a:r>
            <a:r>
              <a:rPr lang="uk-UA" sz="3200" dirty="0"/>
              <a:t>проти Румунії [ВП], § 130).</a:t>
            </a:r>
          </a:p>
        </p:txBody>
      </p:sp>
    </p:spTree>
    <p:extLst>
      <p:ext uri="{BB962C8B-B14F-4D97-AF65-F5344CB8AC3E}">
        <p14:creationId xmlns:p14="http://schemas.microsoft.com/office/powerpoint/2010/main" val="1743569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EF70E4E4-BC5E-65CD-E694-B70C5AD78727}"/>
              </a:ext>
            </a:extLst>
          </p:cNvPr>
          <p:cNvSpPr>
            <a:spLocks noGrp="1"/>
          </p:cNvSpPr>
          <p:nvPr>
            <p:ph type="title"/>
          </p:nvPr>
        </p:nvSpPr>
        <p:spPr>
          <a:xfrm>
            <a:off x="203200" y="1683756"/>
            <a:ext cx="3498543" cy="3370844"/>
          </a:xfrm>
        </p:spPr>
        <p:txBody>
          <a:bodyPr anchor="b">
            <a:normAutofit/>
          </a:bodyPr>
          <a:lstStyle/>
          <a:p>
            <a:pPr algn="ctr"/>
            <a:r>
              <a:rPr lang="ru-RU" sz="3200" b="1" dirty="0">
                <a:solidFill>
                  <a:srgbClr val="FFFFFF"/>
                </a:solidFill>
              </a:rPr>
              <a:t>Так Суд </a:t>
            </a:r>
            <a:r>
              <a:rPr lang="ru-RU" sz="3200" b="1" dirty="0" err="1">
                <a:solidFill>
                  <a:srgbClr val="FFFFFF"/>
                </a:solidFill>
              </a:rPr>
              <a:t>вирішив</a:t>
            </a:r>
            <a:r>
              <a:rPr lang="ru-RU" sz="3200" b="1" dirty="0">
                <a:solidFill>
                  <a:srgbClr val="FFFFFF"/>
                </a:solidFill>
              </a:rPr>
              <a:t>, </a:t>
            </a:r>
            <a:r>
              <a:rPr lang="ru-RU" sz="3200" b="1" dirty="0" err="1">
                <a:solidFill>
                  <a:srgbClr val="FFFFFF"/>
                </a:solidFill>
              </a:rPr>
              <a:t>що</a:t>
            </a:r>
            <a:r>
              <a:rPr lang="ru-RU" sz="3200" b="1" dirty="0">
                <a:solidFill>
                  <a:srgbClr val="FFFFFF"/>
                </a:solidFill>
              </a:rPr>
              <a:t> </a:t>
            </a:r>
            <a:r>
              <a:rPr lang="ru-RU" sz="3200" b="1" dirty="0" err="1">
                <a:solidFill>
                  <a:srgbClr val="FFFFFF"/>
                </a:solidFill>
              </a:rPr>
              <a:t>стаття</a:t>
            </a:r>
            <a:r>
              <a:rPr lang="ru-RU" sz="3200" b="1" dirty="0">
                <a:solidFill>
                  <a:srgbClr val="FFFFFF"/>
                </a:solidFill>
              </a:rPr>
              <a:t> 2 </a:t>
            </a:r>
            <a:r>
              <a:rPr lang="ru-RU" sz="3200" b="1" dirty="0" err="1">
                <a:solidFill>
                  <a:srgbClr val="FFFFFF"/>
                </a:solidFill>
              </a:rPr>
              <a:t>передбачає</a:t>
            </a:r>
            <a:r>
              <a:rPr lang="ru-RU" sz="3200" b="1" dirty="0">
                <a:solidFill>
                  <a:srgbClr val="FFFFFF"/>
                </a:solidFill>
              </a:rPr>
              <a:t> </a:t>
            </a:r>
            <a:r>
              <a:rPr lang="ru-RU" sz="3200" b="1" dirty="0" err="1">
                <a:solidFill>
                  <a:srgbClr val="FFFFFF"/>
                </a:solidFill>
              </a:rPr>
              <a:t>позитивні</a:t>
            </a:r>
            <a:r>
              <a:rPr lang="ru-RU" sz="3200" b="1" dirty="0">
                <a:solidFill>
                  <a:srgbClr val="FFFFFF"/>
                </a:solidFill>
              </a:rPr>
              <a:t> </a:t>
            </a:r>
            <a:r>
              <a:rPr lang="ru-RU" sz="3200" b="1" dirty="0" err="1">
                <a:solidFill>
                  <a:srgbClr val="FFFFFF"/>
                </a:solidFill>
              </a:rPr>
              <a:t>зобов’язання</a:t>
            </a:r>
            <a:r>
              <a:rPr lang="ru-RU" sz="3200" b="1" dirty="0">
                <a:solidFill>
                  <a:srgbClr val="FFFFFF"/>
                </a:solidFill>
              </a:rPr>
              <a:t> у </a:t>
            </a:r>
            <a:r>
              <a:rPr lang="ru-RU" sz="3200" b="1" dirty="0" err="1">
                <a:solidFill>
                  <a:srgbClr val="FFFFFF"/>
                </a:solidFill>
              </a:rPr>
              <a:t>різних</a:t>
            </a:r>
            <a:r>
              <a:rPr lang="ru-RU" sz="3200" b="1" dirty="0">
                <a:solidFill>
                  <a:srgbClr val="FFFFFF"/>
                </a:solidFill>
              </a:rPr>
              <a:t> </a:t>
            </a:r>
            <a:r>
              <a:rPr lang="ru-RU" sz="3200" b="1" dirty="0" err="1">
                <a:solidFill>
                  <a:srgbClr val="FFFFFF"/>
                </a:solidFill>
              </a:rPr>
              <a:t>галузях</a:t>
            </a:r>
            <a:r>
              <a:rPr lang="ru-RU" sz="3200" b="1" dirty="0">
                <a:solidFill>
                  <a:srgbClr val="FFFFFF"/>
                </a:solidFill>
              </a:rPr>
              <a:t>, </a:t>
            </a:r>
            <a:r>
              <a:rPr lang="ru-RU" sz="3200" b="1" dirty="0" err="1">
                <a:solidFill>
                  <a:srgbClr val="FFFFFF"/>
                </a:solidFill>
              </a:rPr>
              <a:t>наприклад</a:t>
            </a:r>
            <a:r>
              <a:rPr lang="ru-RU" sz="3200" b="1" dirty="0">
                <a:solidFill>
                  <a:srgbClr val="FFFFFF"/>
                </a:solidFill>
              </a:rPr>
              <a:t>:</a:t>
            </a:r>
            <a:endParaRPr lang="uk-UA" sz="3200" b="1" dirty="0">
              <a:solidFill>
                <a:srgbClr val="FFFFFF"/>
              </a:solidFill>
            </a:endParaRPr>
          </a:p>
        </p:txBody>
      </p:sp>
      <p:graphicFrame>
        <p:nvGraphicFramePr>
          <p:cNvPr id="5" name="Місце для вмісту 2">
            <a:extLst>
              <a:ext uri="{FF2B5EF4-FFF2-40B4-BE49-F238E27FC236}">
                <a16:creationId xmlns:a16="http://schemas.microsoft.com/office/drawing/2014/main" id="{80A114C4-F65B-C9F9-77F0-992B368FC65A}"/>
              </a:ext>
            </a:extLst>
          </p:cNvPr>
          <p:cNvGraphicFramePr>
            <a:graphicFrameLocks noGrp="1"/>
          </p:cNvGraphicFramePr>
          <p:nvPr>
            <p:ph idx="1"/>
            <p:extLst>
              <p:ext uri="{D42A27DB-BD31-4B8C-83A1-F6EECF244321}">
                <p14:modId xmlns:p14="http://schemas.microsoft.com/office/powerpoint/2010/main" val="261786220"/>
              </p:ext>
            </p:extLst>
          </p:nvPr>
        </p:nvGraphicFramePr>
        <p:xfrm>
          <a:off x="4106333" y="728133"/>
          <a:ext cx="7814734" cy="576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9039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E1422931-4B9B-F29B-BA26-014D67CB568A}"/>
              </a:ext>
            </a:extLst>
          </p:cNvPr>
          <p:cNvSpPr>
            <a:spLocks noGrp="1"/>
          </p:cNvSpPr>
          <p:nvPr>
            <p:ph type="title"/>
          </p:nvPr>
        </p:nvSpPr>
        <p:spPr>
          <a:xfrm>
            <a:off x="228895" y="2523067"/>
            <a:ext cx="4690531" cy="2573866"/>
          </a:xfrm>
        </p:spPr>
        <p:txBody>
          <a:bodyPr anchor="t">
            <a:normAutofit/>
          </a:bodyPr>
          <a:lstStyle/>
          <a:p>
            <a:pPr algn="ctr"/>
            <a:r>
              <a:rPr lang="uk-UA" sz="3000" b="1" dirty="0"/>
              <a:t>Водночас Суд неодноразово підкреслював, що статтю 2 Конвенції не можна тлумачити як таку, </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Місце для вмісту 2">
            <a:extLst>
              <a:ext uri="{FF2B5EF4-FFF2-40B4-BE49-F238E27FC236}">
                <a16:creationId xmlns:a16="http://schemas.microsoft.com/office/drawing/2014/main" id="{BEE0F1DB-E31B-D8C2-70DC-CD0308165D14}"/>
              </a:ext>
            </a:extLst>
          </p:cNvPr>
          <p:cNvSpPr>
            <a:spLocks noGrp="1"/>
          </p:cNvSpPr>
          <p:nvPr>
            <p:ph idx="1"/>
          </p:nvPr>
        </p:nvSpPr>
        <p:spPr>
          <a:xfrm>
            <a:off x="5656218" y="1463039"/>
            <a:ext cx="5542387" cy="4300447"/>
          </a:xfrm>
        </p:spPr>
        <p:txBody>
          <a:bodyPr anchor="t">
            <a:normAutofit/>
          </a:bodyPr>
          <a:lstStyle/>
          <a:p>
            <a:pPr algn="just"/>
            <a:r>
              <a:rPr lang="uk-UA" b="1" dirty="0">
                <a:solidFill>
                  <a:schemeClr val="accent1"/>
                </a:solidFill>
              </a:rPr>
              <a:t>що гарантує кожній особі абсолютний рівень безпеки за будь-якої життєдіяльності</a:t>
            </a:r>
            <a:r>
              <a:rPr lang="uk-UA" sz="2400" dirty="0"/>
              <a:t>, що становить ризик порушення права на життя, зокрема, якщо відповідна особа певною мірою відповідальна за нещасний випадок, який спричинив для неї невиправдану загрозу (</a:t>
            </a:r>
            <a:r>
              <a:rPr lang="pl-PL" sz="2400" dirty="0" err="1"/>
              <a:t>Molie</a:t>
            </a:r>
            <a:r>
              <a:rPr lang="pl-PL" sz="2400" dirty="0"/>
              <a:t> </a:t>
            </a:r>
            <a:r>
              <a:rPr lang="uk-UA" sz="2400" dirty="0"/>
              <a:t>проти Румунії (</a:t>
            </a:r>
            <a:r>
              <a:rPr lang="pl-PL" sz="2400" dirty="0" err="1"/>
              <a:t>déc</a:t>
            </a:r>
            <a:r>
              <a:rPr lang="pl-PL" sz="2400" dirty="0"/>
              <a:t>.), § 44; </a:t>
            </a:r>
            <a:r>
              <a:rPr lang="pl-PL" sz="2400" dirty="0" err="1"/>
              <a:t>Koseva</a:t>
            </a:r>
            <a:r>
              <a:rPr lang="pl-PL" sz="2400" dirty="0"/>
              <a:t> </a:t>
            </a:r>
            <a:r>
              <a:rPr lang="uk-UA" sz="2400" dirty="0"/>
              <a:t>проти Болгарії (</a:t>
            </a:r>
            <a:r>
              <a:rPr lang="pl-PL" sz="2400" dirty="0" err="1"/>
              <a:t>déc</a:t>
            </a:r>
            <a:r>
              <a:rPr lang="pl-PL" sz="2400" dirty="0"/>
              <a:t>.); </a:t>
            </a:r>
            <a:r>
              <a:rPr lang="pl-PL" sz="2400" dirty="0" err="1"/>
              <a:t>Gōkdemir</a:t>
            </a:r>
            <a:r>
              <a:rPr lang="pl-PL" sz="2400" dirty="0"/>
              <a:t> </a:t>
            </a:r>
            <a:r>
              <a:rPr lang="uk-UA" sz="2400" dirty="0"/>
              <a:t>проти Туреччини (</a:t>
            </a:r>
            <a:r>
              <a:rPr lang="pl-PL" sz="2400" dirty="0" err="1"/>
              <a:t>déc</a:t>
            </a:r>
            <a:r>
              <a:rPr lang="pl-PL" sz="2400" dirty="0"/>
              <a:t>.), § 17 ; </a:t>
            </a:r>
            <a:r>
              <a:rPr lang="pl-PL" sz="2400" dirty="0" err="1"/>
              <a:t>Çakmak</a:t>
            </a:r>
            <a:r>
              <a:rPr lang="pl-PL" sz="2400" dirty="0"/>
              <a:t> </a:t>
            </a:r>
            <a:r>
              <a:rPr lang="uk-UA" sz="2400" dirty="0"/>
              <a:t>проти Туреччини (</a:t>
            </a:r>
            <a:r>
              <a:rPr lang="pl-PL" sz="2400" dirty="0" err="1"/>
              <a:t>déc</a:t>
            </a:r>
            <a:r>
              <a:rPr lang="pl-PL" sz="2400" dirty="0"/>
              <a:t>.)).</a:t>
            </a:r>
            <a:endParaRPr lang="uk-UA" sz="2400" dirty="0"/>
          </a:p>
        </p:txBody>
      </p:sp>
    </p:spTree>
    <p:extLst>
      <p:ext uri="{BB962C8B-B14F-4D97-AF65-F5344CB8AC3E}">
        <p14:creationId xmlns:p14="http://schemas.microsoft.com/office/powerpoint/2010/main" val="2163202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58D938DB-02CD-5F2F-DE9C-F536F2017EE5}"/>
              </a:ext>
            </a:extLst>
          </p:cNvPr>
          <p:cNvSpPr>
            <a:spLocks noGrp="1"/>
          </p:cNvSpPr>
          <p:nvPr>
            <p:ph type="title"/>
          </p:nvPr>
        </p:nvSpPr>
        <p:spPr>
          <a:xfrm>
            <a:off x="808638" y="386930"/>
            <a:ext cx="9236700" cy="1188950"/>
          </a:xfrm>
        </p:spPr>
        <p:txBody>
          <a:bodyPr anchor="b">
            <a:normAutofit/>
          </a:bodyPr>
          <a:lstStyle/>
          <a:p>
            <a:pPr algn="ctr"/>
            <a:r>
              <a:rPr lang="uk-UA" sz="5400" dirty="0"/>
              <a:t>Коли починається життя?</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Місце для вмісту 2">
            <a:extLst>
              <a:ext uri="{FF2B5EF4-FFF2-40B4-BE49-F238E27FC236}">
                <a16:creationId xmlns:a16="http://schemas.microsoft.com/office/drawing/2014/main" id="{B4991507-9363-C508-8915-23F5A0285DA2}"/>
              </a:ext>
            </a:extLst>
          </p:cNvPr>
          <p:cNvSpPr>
            <a:spLocks noGrp="1"/>
          </p:cNvSpPr>
          <p:nvPr>
            <p:ph idx="1"/>
          </p:nvPr>
        </p:nvSpPr>
        <p:spPr>
          <a:xfrm>
            <a:off x="118533" y="2599509"/>
            <a:ext cx="11264829" cy="3435531"/>
          </a:xfrm>
        </p:spPr>
        <p:txBody>
          <a:bodyPr anchor="ctr">
            <a:normAutofit/>
          </a:bodyPr>
          <a:lstStyle/>
          <a:p>
            <a:pPr algn="just"/>
            <a:r>
              <a:rPr lang="ru-RU" sz="2400" dirty="0"/>
              <a:t>На </a:t>
            </a:r>
            <a:r>
              <a:rPr lang="ru-RU" sz="2400" dirty="0" err="1"/>
              <a:t>відміну</a:t>
            </a:r>
            <a:r>
              <a:rPr lang="ru-RU" sz="2400" dirty="0"/>
              <a:t> </a:t>
            </a:r>
            <a:r>
              <a:rPr lang="ru-RU" sz="2400" dirty="0" err="1"/>
              <a:t>від</a:t>
            </a:r>
            <a:r>
              <a:rPr lang="ru-RU" sz="2400" dirty="0"/>
              <a:t> </a:t>
            </a:r>
            <a:r>
              <a:rPr lang="ru-RU" sz="2400" dirty="0" err="1"/>
              <a:t>статті</a:t>
            </a:r>
            <a:r>
              <a:rPr lang="ru-RU" sz="2400" dirty="0"/>
              <a:t> 4 </a:t>
            </a:r>
            <a:r>
              <a:rPr lang="ru-RU" sz="2400" dirty="0" err="1"/>
              <a:t>Американської</a:t>
            </a:r>
            <a:r>
              <a:rPr lang="ru-RU" sz="2400" dirty="0"/>
              <a:t> </a:t>
            </a:r>
            <a:r>
              <a:rPr lang="ru-RU" sz="2400" dirty="0" err="1"/>
              <a:t>конвенції</a:t>
            </a:r>
            <a:r>
              <a:rPr lang="ru-RU" sz="2400" dirty="0"/>
              <a:t> з прав </a:t>
            </a:r>
            <a:r>
              <a:rPr lang="ru-RU" sz="2400" dirty="0" err="1"/>
              <a:t>людини</a:t>
            </a:r>
            <a:r>
              <a:rPr lang="ru-RU" sz="2400" dirty="0"/>
              <a:t>, яка </a:t>
            </a:r>
            <a:r>
              <a:rPr lang="ru-RU" sz="2400" dirty="0" err="1"/>
              <a:t>стверджує</a:t>
            </a:r>
            <a:r>
              <a:rPr lang="ru-RU" sz="2400" dirty="0"/>
              <a:t>, </a:t>
            </a:r>
            <a:r>
              <a:rPr lang="ru-RU" sz="2400" dirty="0" err="1"/>
              <a:t>що</a:t>
            </a:r>
            <a:r>
              <a:rPr lang="ru-RU" sz="2400" dirty="0"/>
              <a:t> право на </a:t>
            </a:r>
            <a:r>
              <a:rPr lang="ru-RU" sz="2400" dirty="0" err="1"/>
              <a:t>життя</a:t>
            </a:r>
            <a:r>
              <a:rPr lang="ru-RU" sz="2400" dirty="0"/>
              <a:t> </a:t>
            </a:r>
            <a:r>
              <a:rPr lang="ru-RU" sz="2400" dirty="0" err="1"/>
              <a:t>захищене</a:t>
            </a:r>
            <a:r>
              <a:rPr lang="ru-RU" sz="2400" dirty="0"/>
              <a:t> «</a:t>
            </a:r>
            <a:r>
              <a:rPr lang="ru-RU" sz="2400" dirty="0" err="1"/>
              <a:t>загалом</a:t>
            </a:r>
            <a:r>
              <a:rPr lang="ru-RU" sz="2400" dirty="0"/>
              <a:t>, з моменту </a:t>
            </a:r>
            <a:r>
              <a:rPr lang="ru-RU" sz="2400" dirty="0" err="1"/>
              <a:t>зачаття</a:t>
            </a:r>
            <a:r>
              <a:rPr lang="ru-RU" sz="2400" dirty="0"/>
              <a:t>», </a:t>
            </a:r>
            <a:r>
              <a:rPr lang="ru-RU" sz="2400" dirty="0" err="1"/>
              <a:t>стаття</a:t>
            </a:r>
            <a:r>
              <a:rPr lang="ru-RU" sz="2400" dirty="0"/>
              <a:t> 2 </a:t>
            </a:r>
            <a:r>
              <a:rPr lang="ru-RU" sz="2400" dirty="0" err="1"/>
              <a:t>Конвенції</a:t>
            </a:r>
            <a:r>
              <a:rPr lang="ru-RU" sz="2400" dirty="0"/>
              <a:t> </a:t>
            </a:r>
            <a:r>
              <a:rPr lang="ru-RU" sz="2400" dirty="0" err="1"/>
              <a:t>мовчить</a:t>
            </a:r>
            <a:r>
              <a:rPr lang="ru-RU" sz="2400" dirty="0"/>
              <a:t> про </a:t>
            </a:r>
            <a:r>
              <a:rPr lang="ru-RU" sz="2400" dirty="0" err="1"/>
              <a:t>часові</a:t>
            </a:r>
            <a:r>
              <a:rPr lang="ru-RU" sz="2400" dirty="0"/>
              <a:t> </a:t>
            </a:r>
            <a:r>
              <a:rPr lang="ru-RU" sz="2400" dirty="0" err="1"/>
              <a:t>межі</a:t>
            </a:r>
            <a:r>
              <a:rPr lang="ru-RU" sz="2400" dirty="0"/>
              <a:t> права на </a:t>
            </a:r>
            <a:r>
              <a:rPr lang="ru-RU" sz="2400" dirty="0" err="1"/>
              <a:t>життя</a:t>
            </a:r>
            <a:r>
              <a:rPr lang="ru-RU" sz="2400" dirty="0"/>
              <a:t> і, </a:t>
            </a:r>
            <a:r>
              <a:rPr lang="ru-RU" sz="2400" dirty="0" err="1"/>
              <a:t>зокрема</a:t>
            </a:r>
            <a:r>
              <a:rPr lang="ru-RU" sz="2400" dirty="0"/>
              <a:t>, не </a:t>
            </a:r>
            <a:r>
              <a:rPr lang="ru-RU" sz="2400" dirty="0" err="1"/>
              <a:t>визначає</a:t>
            </a:r>
            <a:r>
              <a:rPr lang="ru-RU" sz="2400" dirty="0"/>
              <a:t>, </a:t>
            </a:r>
            <a:r>
              <a:rPr lang="ru-RU" sz="2400" dirty="0" err="1"/>
              <a:t>хто</a:t>
            </a:r>
            <a:r>
              <a:rPr lang="ru-RU" sz="2400" dirty="0"/>
              <a:t> є «</a:t>
            </a:r>
            <a:r>
              <a:rPr lang="ru-RU" sz="2400" dirty="0" err="1"/>
              <a:t>кожним</a:t>
            </a:r>
            <a:r>
              <a:rPr lang="ru-RU" sz="2400" dirty="0"/>
              <a:t>», </a:t>
            </a:r>
            <a:r>
              <a:rPr lang="ru-RU" sz="2400" dirty="0" err="1"/>
              <a:t>чиє</a:t>
            </a:r>
            <a:r>
              <a:rPr lang="ru-RU" sz="2400" dirty="0"/>
              <a:t> «</a:t>
            </a:r>
            <a:r>
              <a:rPr lang="ru-RU" sz="2400" dirty="0" err="1"/>
              <a:t>життя</a:t>
            </a:r>
            <a:r>
              <a:rPr lang="ru-RU" sz="2400" dirty="0"/>
              <a:t>» </a:t>
            </a:r>
            <a:r>
              <a:rPr lang="ru-RU" sz="2400" dirty="0" err="1"/>
              <a:t>захищене</a:t>
            </a:r>
            <a:r>
              <a:rPr lang="ru-RU" sz="2400" dirty="0"/>
              <a:t> </a:t>
            </a:r>
            <a:r>
              <a:rPr lang="ru-RU" sz="2400" dirty="0" err="1"/>
              <a:t>Конвенцією</a:t>
            </a:r>
            <a:r>
              <a:rPr lang="ru-RU" sz="2400" dirty="0"/>
              <a:t> (</a:t>
            </a:r>
            <a:r>
              <a:rPr lang="ru-RU" sz="2400" dirty="0" err="1"/>
              <a:t>Vo</a:t>
            </a:r>
            <a:r>
              <a:rPr lang="ru-RU" sz="2400" dirty="0"/>
              <a:t> </a:t>
            </a:r>
            <a:r>
              <a:rPr lang="ru-RU" sz="2400" dirty="0" err="1"/>
              <a:t>проти</a:t>
            </a:r>
            <a:r>
              <a:rPr lang="ru-RU" sz="2400" dirty="0"/>
              <a:t> </a:t>
            </a:r>
            <a:r>
              <a:rPr lang="ru-RU" sz="2400" dirty="0" err="1"/>
              <a:t>Франції</a:t>
            </a:r>
            <a:r>
              <a:rPr lang="ru-RU" sz="2400" dirty="0"/>
              <a:t> [ВП], § 75). 57. Суд </a:t>
            </a:r>
            <a:r>
              <a:rPr lang="ru-RU" sz="2400" dirty="0" err="1"/>
              <a:t>вважає</a:t>
            </a:r>
            <a:r>
              <a:rPr lang="ru-RU" sz="2400" dirty="0"/>
              <a:t>, </a:t>
            </a:r>
            <a:r>
              <a:rPr lang="ru-RU" sz="2400" dirty="0" err="1"/>
              <a:t>що</a:t>
            </a:r>
            <a:r>
              <a:rPr lang="ru-RU" sz="2400" dirty="0"/>
              <a:t> за </a:t>
            </a:r>
            <a:r>
              <a:rPr lang="ru-RU" sz="2400" dirty="0" err="1"/>
              <a:t>відсутності</a:t>
            </a:r>
            <a:r>
              <a:rPr lang="ru-RU" sz="2400" dirty="0"/>
              <a:t> </a:t>
            </a:r>
            <a:r>
              <a:rPr lang="ru-RU" sz="2400" dirty="0" err="1"/>
              <a:t>загальноєвропейського</a:t>
            </a:r>
            <a:r>
              <a:rPr lang="ru-RU" sz="2400" dirty="0"/>
              <a:t> консенсусу у </a:t>
            </a:r>
            <a:r>
              <a:rPr lang="ru-RU" sz="2400" dirty="0" err="1"/>
              <a:t>науковому</a:t>
            </a:r>
            <a:r>
              <a:rPr lang="ru-RU" sz="2400" dirty="0"/>
              <a:t> і </a:t>
            </a:r>
            <a:r>
              <a:rPr lang="ru-RU" sz="2400" dirty="0" err="1"/>
              <a:t>юридичному</a:t>
            </a:r>
            <a:r>
              <a:rPr lang="ru-RU" sz="2400" dirty="0"/>
              <a:t> </a:t>
            </a:r>
            <a:r>
              <a:rPr lang="ru-RU" sz="2400" dirty="0" err="1"/>
              <a:t>визначенні</a:t>
            </a:r>
            <a:r>
              <a:rPr lang="ru-RU" sz="2400" dirty="0"/>
              <a:t> початку </a:t>
            </a:r>
            <a:r>
              <a:rPr lang="ru-RU" sz="2400" dirty="0" err="1"/>
              <a:t>життя</a:t>
            </a:r>
            <a:r>
              <a:rPr lang="ru-RU" sz="2400" dirty="0"/>
              <a:t>, </a:t>
            </a:r>
            <a:r>
              <a:rPr lang="ru-RU" sz="2400" b="1" dirty="0" err="1">
                <a:solidFill>
                  <a:schemeClr val="accent1"/>
                </a:solidFill>
              </a:rPr>
              <a:t>відправна</a:t>
            </a:r>
            <a:r>
              <a:rPr lang="ru-RU" sz="2400" b="1" dirty="0">
                <a:solidFill>
                  <a:schemeClr val="accent1"/>
                </a:solidFill>
              </a:rPr>
              <a:t> точка права на </a:t>
            </a:r>
            <a:r>
              <a:rPr lang="ru-RU" sz="2400" b="1" dirty="0" err="1">
                <a:solidFill>
                  <a:schemeClr val="accent1"/>
                </a:solidFill>
              </a:rPr>
              <a:t>життя</a:t>
            </a:r>
            <a:r>
              <a:rPr lang="ru-RU" sz="2400" b="1" dirty="0">
                <a:solidFill>
                  <a:schemeClr val="accent1"/>
                </a:solidFill>
              </a:rPr>
              <a:t> </a:t>
            </a:r>
            <a:r>
              <a:rPr lang="ru-RU" sz="2400" b="1" dirty="0" err="1">
                <a:solidFill>
                  <a:schemeClr val="accent1"/>
                </a:solidFill>
              </a:rPr>
              <a:t>належить</a:t>
            </a:r>
            <a:r>
              <a:rPr lang="ru-RU" sz="2400" b="1" dirty="0">
                <a:solidFill>
                  <a:schemeClr val="accent1"/>
                </a:solidFill>
              </a:rPr>
              <a:t> до </a:t>
            </a:r>
            <a:r>
              <a:rPr lang="ru-RU" sz="2400" b="1" dirty="0" err="1">
                <a:solidFill>
                  <a:schemeClr val="accent1"/>
                </a:solidFill>
              </a:rPr>
              <a:t>можливості</a:t>
            </a:r>
            <a:r>
              <a:rPr lang="ru-RU" sz="2400" b="1" dirty="0">
                <a:solidFill>
                  <a:schemeClr val="accent1"/>
                </a:solidFill>
              </a:rPr>
              <a:t> </a:t>
            </a:r>
            <a:r>
              <a:rPr lang="ru-RU" sz="2400" b="1" dirty="0" err="1">
                <a:solidFill>
                  <a:schemeClr val="accent1"/>
                </a:solidFill>
              </a:rPr>
              <a:t>розсуду</a:t>
            </a:r>
            <a:r>
              <a:rPr lang="ru-RU" sz="2400" b="1" dirty="0">
                <a:solidFill>
                  <a:schemeClr val="accent1"/>
                </a:solidFill>
              </a:rPr>
              <a:t>, яка, на </a:t>
            </a:r>
            <a:r>
              <a:rPr lang="ru-RU" sz="2400" b="1" dirty="0" err="1">
                <a:solidFill>
                  <a:schemeClr val="accent1"/>
                </a:solidFill>
              </a:rPr>
              <a:t>його</a:t>
            </a:r>
            <a:r>
              <a:rPr lang="ru-RU" sz="2400" b="1" dirty="0">
                <a:solidFill>
                  <a:schemeClr val="accent1"/>
                </a:solidFill>
              </a:rPr>
              <a:t> думку, на </a:t>
            </a:r>
            <a:r>
              <a:rPr lang="ru-RU" sz="2400" b="1" dirty="0" err="1">
                <a:solidFill>
                  <a:schemeClr val="accent1"/>
                </a:solidFill>
              </a:rPr>
              <a:t>загал</a:t>
            </a:r>
            <a:r>
              <a:rPr lang="ru-RU" sz="2400" b="1" dirty="0">
                <a:solidFill>
                  <a:schemeClr val="accent1"/>
                </a:solidFill>
              </a:rPr>
              <a:t> у </a:t>
            </a:r>
            <a:r>
              <a:rPr lang="ru-RU" sz="2400" b="1" dirty="0" err="1">
                <a:solidFill>
                  <a:schemeClr val="accent1"/>
                </a:solidFill>
              </a:rPr>
              <a:t>цьому</a:t>
            </a:r>
            <a:r>
              <a:rPr lang="ru-RU" sz="2400" b="1" dirty="0">
                <a:solidFill>
                  <a:schemeClr val="accent1"/>
                </a:solidFill>
              </a:rPr>
              <a:t> </a:t>
            </a:r>
            <a:r>
              <a:rPr lang="ru-RU" sz="2400" b="1" dirty="0" err="1">
                <a:solidFill>
                  <a:schemeClr val="accent1"/>
                </a:solidFill>
              </a:rPr>
              <a:t>питанні</a:t>
            </a:r>
            <a:r>
              <a:rPr lang="ru-RU" sz="2400" b="1" dirty="0">
                <a:solidFill>
                  <a:schemeClr val="accent1"/>
                </a:solidFill>
              </a:rPr>
              <a:t> </a:t>
            </a:r>
            <a:r>
              <a:rPr lang="ru-RU" sz="2400" b="1" dirty="0" err="1">
                <a:solidFill>
                  <a:schemeClr val="accent1"/>
                </a:solidFill>
              </a:rPr>
              <a:t>має</a:t>
            </a:r>
            <a:r>
              <a:rPr lang="ru-RU" sz="2400" b="1" dirty="0">
                <a:solidFill>
                  <a:schemeClr val="accent1"/>
                </a:solidFill>
              </a:rPr>
              <a:t> бути </a:t>
            </a:r>
            <a:r>
              <a:rPr lang="ru-RU" sz="2400" b="1" dirty="0" err="1">
                <a:solidFill>
                  <a:schemeClr val="accent1"/>
                </a:solidFill>
              </a:rPr>
              <a:t>визнана</a:t>
            </a:r>
            <a:r>
              <a:rPr lang="ru-RU" sz="2400" b="1" dirty="0">
                <a:solidFill>
                  <a:schemeClr val="accent1"/>
                </a:solidFill>
              </a:rPr>
              <a:t> за державами </a:t>
            </a:r>
            <a:r>
              <a:rPr lang="ru-RU" sz="2400" dirty="0"/>
              <a:t>(</a:t>
            </a:r>
            <a:r>
              <a:rPr lang="ru-RU" sz="2400" dirty="0" err="1"/>
              <a:t>Vo</a:t>
            </a:r>
            <a:r>
              <a:rPr lang="ru-RU" sz="2400" dirty="0"/>
              <a:t> </a:t>
            </a:r>
            <a:r>
              <a:rPr lang="ru-RU" sz="2400" dirty="0" err="1"/>
              <a:t>проти</a:t>
            </a:r>
            <a:r>
              <a:rPr lang="ru-RU" sz="2400" dirty="0"/>
              <a:t> </a:t>
            </a:r>
            <a:r>
              <a:rPr lang="ru-RU" sz="2400" dirty="0" err="1"/>
              <a:t>Франції</a:t>
            </a:r>
            <a:r>
              <a:rPr lang="ru-RU" sz="2400" dirty="0"/>
              <a:t> [ВП], § 82)</a:t>
            </a:r>
            <a:endParaRPr lang="uk-UA" sz="2400" dirty="0"/>
          </a:p>
        </p:txBody>
      </p:sp>
    </p:spTree>
    <p:extLst>
      <p:ext uri="{BB962C8B-B14F-4D97-AF65-F5344CB8AC3E}">
        <p14:creationId xmlns:p14="http://schemas.microsoft.com/office/powerpoint/2010/main" val="656949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8550943E-077C-5112-6EE9-E42098729EBE}"/>
              </a:ext>
            </a:extLst>
          </p:cNvPr>
          <p:cNvSpPr>
            <a:spLocks noGrp="1"/>
          </p:cNvSpPr>
          <p:nvPr>
            <p:ph type="title"/>
          </p:nvPr>
        </p:nvSpPr>
        <p:spPr>
          <a:xfrm>
            <a:off x="187300" y="891105"/>
            <a:ext cx="3200400" cy="4461163"/>
          </a:xfrm>
        </p:spPr>
        <p:txBody>
          <a:bodyPr>
            <a:normAutofit/>
          </a:bodyPr>
          <a:lstStyle/>
          <a:p>
            <a:pPr algn="ctr"/>
            <a:r>
              <a:rPr lang="uk-UA" sz="3700" dirty="0">
                <a:solidFill>
                  <a:srgbClr val="FFFFFF"/>
                </a:solidFill>
              </a:rPr>
              <a:t>В 2002 році ЄСПЛ сформулював своє відношення до </a:t>
            </a:r>
            <a:r>
              <a:rPr lang="uk-UA" sz="3700" dirty="0" err="1">
                <a:solidFill>
                  <a:srgbClr val="FFFFFF"/>
                </a:solidFill>
              </a:rPr>
              <a:t>асистованого</a:t>
            </a:r>
            <a:r>
              <a:rPr lang="uk-UA" sz="3700" dirty="0">
                <a:solidFill>
                  <a:srgbClr val="FFFFFF"/>
                </a:solidFill>
              </a:rPr>
              <a:t> самогубства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Місце для вмісту 2">
            <a:extLst>
              <a:ext uri="{FF2B5EF4-FFF2-40B4-BE49-F238E27FC236}">
                <a16:creationId xmlns:a16="http://schemas.microsoft.com/office/drawing/2014/main" id="{032E9E6C-6936-5C84-5A9E-D1AF195B703B}"/>
              </a:ext>
            </a:extLst>
          </p:cNvPr>
          <p:cNvSpPr>
            <a:spLocks noGrp="1"/>
          </p:cNvSpPr>
          <p:nvPr>
            <p:ph idx="1"/>
          </p:nvPr>
        </p:nvSpPr>
        <p:spPr>
          <a:xfrm>
            <a:off x="4167272" y="118534"/>
            <a:ext cx="7736861" cy="6058430"/>
          </a:xfrm>
        </p:spPr>
        <p:txBody>
          <a:bodyPr anchor="ctr">
            <a:normAutofit/>
          </a:bodyPr>
          <a:lstStyle/>
          <a:p>
            <a:pPr algn="just"/>
            <a:r>
              <a:rPr lang="uk-UA" sz="1800" dirty="0"/>
              <a:t>на прикладі справи «</a:t>
            </a:r>
            <a:r>
              <a:rPr lang="uk-UA" sz="1800" dirty="0" err="1"/>
              <a:t>Претті</a:t>
            </a:r>
            <a:r>
              <a:rPr lang="uk-UA" sz="1800" dirty="0"/>
              <a:t> проти Великобританії» (</a:t>
            </a:r>
            <a:r>
              <a:rPr lang="pl-PL" sz="1800" dirty="0" err="1"/>
              <a:t>Pretty</a:t>
            </a:r>
            <a:r>
              <a:rPr lang="pl-PL" sz="1800" dirty="0"/>
              <a:t> v. the United </a:t>
            </a:r>
            <a:r>
              <a:rPr lang="pl-PL" sz="1800" dirty="0" err="1"/>
              <a:t>Kingdom</a:t>
            </a:r>
            <a:r>
              <a:rPr lang="pl-PL" sz="1800" dirty="0"/>
              <a:t>). </a:t>
            </a:r>
            <a:r>
              <a:rPr lang="uk-UA" sz="1800" dirty="0"/>
              <a:t>Громадянка Великобританії, яка була невиліковно хворою та паралізованою, програвши всі національні суди, звернулась до ЄСПЛ з проханням дозволити її чоловікові (за його згодою) ввести їй смертельну дозу снодійного для позбавлення її життя. Тобто вчинення щодо неї </a:t>
            </a:r>
            <a:r>
              <a:rPr lang="uk-UA" sz="1800" dirty="0" err="1"/>
              <a:t>асистованого</a:t>
            </a:r>
            <a:r>
              <a:rPr lang="uk-UA" sz="1800" dirty="0"/>
              <a:t> самогубства. </a:t>
            </a:r>
          </a:p>
          <a:p>
            <a:pPr algn="just"/>
            <a:r>
              <a:rPr lang="uk-UA" sz="1800" dirty="0"/>
              <a:t> Своє звернення до ЄСПЛ, п. </a:t>
            </a:r>
            <a:r>
              <a:rPr lang="uk-UA" sz="1800" dirty="0" err="1"/>
              <a:t>Претті</a:t>
            </a:r>
            <a:r>
              <a:rPr lang="uk-UA" sz="1800" dirty="0"/>
              <a:t> мотивувала притягнення її чоловіка до кримінальної відповідальності, в разі здійснення ним допомоги при самогубстві, порушенням ряду статей Конвенції, зокрема права на життя (ст. 2), на невтручання в особисте життя (ст. 8) та гарантування права на свободу від жорстокого та принижуючого людську гідність поводження (ст. 3). Однак ЄСПЛ не задовольнив її заяву та зокрема зазначив, що гарантія права на життя (ст. 2 Конвенції) не означає права на смерть.</a:t>
            </a:r>
          </a:p>
          <a:p>
            <a:pPr algn="just"/>
            <a:r>
              <a:rPr lang="uk-UA" sz="1800" dirty="0"/>
              <a:t>Щодо статті 3 Конвенції, суд зазначив, що страждання які породжені природно виникаючими фізичними чи психічними захворюваннями, можуть підпадати під ст. 3, коли страждання пов’язані з умовами ув’язнення, наслідками видворення чи іншими заходами, відповідальність за які лежить на державі – що не було випадком заявниці.</a:t>
            </a:r>
          </a:p>
        </p:txBody>
      </p:sp>
    </p:spTree>
    <p:extLst>
      <p:ext uri="{BB962C8B-B14F-4D97-AF65-F5344CB8AC3E}">
        <p14:creationId xmlns:p14="http://schemas.microsoft.com/office/powerpoint/2010/main" val="3762433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074FCFD-3582-1F97-757C-0C4E68B17CB0}"/>
              </a:ext>
            </a:extLst>
          </p:cNvPr>
          <p:cNvSpPr>
            <a:spLocks noGrp="1"/>
          </p:cNvSpPr>
          <p:nvPr>
            <p:ph type="title"/>
          </p:nvPr>
        </p:nvSpPr>
        <p:spPr>
          <a:xfrm>
            <a:off x="321733" y="365126"/>
            <a:ext cx="11032067" cy="845608"/>
          </a:xfrm>
        </p:spPr>
        <p:txBody>
          <a:bodyPr>
            <a:normAutofit/>
          </a:bodyPr>
          <a:lstStyle/>
          <a:p>
            <a:pPr algn="ctr"/>
            <a:r>
              <a:rPr lang="ru-RU" sz="3600" b="1" dirty="0">
                <a:solidFill>
                  <a:schemeClr val="accent1">
                    <a:lumMod val="75000"/>
                  </a:schemeClr>
                </a:solidFill>
              </a:rPr>
              <a:t>В 2004 </a:t>
            </a:r>
            <a:r>
              <a:rPr lang="ru-RU" sz="3600" b="1" dirty="0" err="1">
                <a:solidFill>
                  <a:schemeClr val="accent1">
                    <a:lumMod val="75000"/>
                  </a:schemeClr>
                </a:solidFill>
              </a:rPr>
              <a:t>році</a:t>
            </a:r>
            <a:r>
              <a:rPr lang="ru-RU" sz="3600" b="1" dirty="0">
                <a:solidFill>
                  <a:schemeClr val="accent1">
                    <a:lumMod val="75000"/>
                  </a:schemeClr>
                </a:solidFill>
              </a:rPr>
              <a:t> в </a:t>
            </a:r>
            <a:r>
              <a:rPr lang="ru-RU" sz="3600" b="1" dirty="0" err="1">
                <a:solidFill>
                  <a:schemeClr val="accent1">
                    <a:lumMod val="75000"/>
                  </a:schemeClr>
                </a:solidFill>
              </a:rPr>
              <a:t>справі</a:t>
            </a:r>
            <a:r>
              <a:rPr lang="ru-RU" sz="3600" b="1" dirty="0">
                <a:solidFill>
                  <a:schemeClr val="accent1">
                    <a:lumMod val="75000"/>
                  </a:schemeClr>
                </a:solidFill>
              </a:rPr>
              <a:t> «Во </a:t>
            </a:r>
            <a:r>
              <a:rPr lang="ru-RU" sz="3600" b="1" dirty="0" err="1">
                <a:solidFill>
                  <a:schemeClr val="accent1">
                    <a:lumMod val="75000"/>
                  </a:schemeClr>
                </a:solidFill>
              </a:rPr>
              <a:t>проти</a:t>
            </a:r>
            <a:r>
              <a:rPr lang="ru-RU" sz="3600" b="1" dirty="0">
                <a:solidFill>
                  <a:schemeClr val="accent1">
                    <a:lumMod val="75000"/>
                  </a:schemeClr>
                </a:solidFill>
              </a:rPr>
              <a:t> </a:t>
            </a:r>
            <a:r>
              <a:rPr lang="ru-RU" sz="3600" b="1" dirty="0" err="1">
                <a:solidFill>
                  <a:schemeClr val="accent1">
                    <a:lumMod val="75000"/>
                  </a:schemeClr>
                </a:solidFill>
              </a:rPr>
              <a:t>Франції</a:t>
            </a:r>
            <a:r>
              <a:rPr lang="ru-RU" sz="3600" b="1" dirty="0">
                <a:solidFill>
                  <a:schemeClr val="accent1">
                    <a:lumMod val="75000"/>
                  </a:schemeClr>
                </a:solidFill>
              </a:rPr>
              <a:t>» (</a:t>
            </a:r>
            <a:r>
              <a:rPr lang="ru-RU" sz="3600" b="1" dirty="0" err="1">
                <a:solidFill>
                  <a:schemeClr val="accent1">
                    <a:lumMod val="75000"/>
                  </a:schemeClr>
                </a:solidFill>
              </a:rPr>
              <a:t>Vo</a:t>
            </a:r>
            <a:r>
              <a:rPr lang="ru-RU" sz="3600" b="1" dirty="0">
                <a:solidFill>
                  <a:schemeClr val="accent1">
                    <a:lumMod val="75000"/>
                  </a:schemeClr>
                </a:solidFill>
              </a:rPr>
              <a:t> v. France) </a:t>
            </a:r>
            <a:endParaRPr lang="uk-UA" sz="3600" b="1" dirty="0">
              <a:solidFill>
                <a:schemeClr val="accent1">
                  <a:lumMod val="75000"/>
                </a:schemeClr>
              </a:solidFill>
            </a:endParaRPr>
          </a:p>
        </p:txBody>
      </p:sp>
      <p:graphicFrame>
        <p:nvGraphicFramePr>
          <p:cNvPr id="5" name="Місце для вмісту 2">
            <a:extLst>
              <a:ext uri="{FF2B5EF4-FFF2-40B4-BE49-F238E27FC236}">
                <a16:creationId xmlns:a16="http://schemas.microsoft.com/office/drawing/2014/main" id="{156A9593-C87A-9763-BD2D-D5125BCFA76C}"/>
              </a:ext>
            </a:extLst>
          </p:cNvPr>
          <p:cNvGraphicFramePr>
            <a:graphicFrameLocks noGrp="1"/>
          </p:cNvGraphicFramePr>
          <p:nvPr>
            <p:ph idx="1"/>
            <p:extLst>
              <p:ext uri="{D42A27DB-BD31-4B8C-83A1-F6EECF244321}">
                <p14:modId xmlns:p14="http://schemas.microsoft.com/office/powerpoint/2010/main" val="1862538588"/>
              </p:ext>
            </p:extLst>
          </p:nvPr>
        </p:nvGraphicFramePr>
        <p:xfrm>
          <a:off x="321733" y="1368425"/>
          <a:ext cx="11396134"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7123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Заголовок 1">
            <a:extLst>
              <a:ext uri="{FF2B5EF4-FFF2-40B4-BE49-F238E27FC236}">
                <a16:creationId xmlns:a16="http://schemas.microsoft.com/office/drawing/2014/main" id="{BC1D033A-B5BB-A4CD-51DE-65DA8D125556}"/>
              </a:ext>
            </a:extLst>
          </p:cNvPr>
          <p:cNvSpPr>
            <a:spLocks noGrp="1"/>
          </p:cNvSpPr>
          <p:nvPr>
            <p:ph type="title"/>
          </p:nvPr>
        </p:nvSpPr>
        <p:spPr>
          <a:xfrm>
            <a:off x="838200" y="669925"/>
            <a:ext cx="4508946" cy="1325563"/>
          </a:xfrm>
        </p:spPr>
        <p:txBody>
          <a:bodyPr anchor="b">
            <a:normAutofit/>
          </a:bodyPr>
          <a:lstStyle/>
          <a:p>
            <a:pPr algn="ctr"/>
            <a:r>
              <a:rPr lang="uk-UA" sz="5400" dirty="0">
                <a:solidFill>
                  <a:schemeClr val="bg1"/>
                </a:solidFill>
              </a:rPr>
              <a:t>Тема 1</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Місце для вмісту 2">
            <a:extLst>
              <a:ext uri="{FF2B5EF4-FFF2-40B4-BE49-F238E27FC236}">
                <a16:creationId xmlns:a16="http://schemas.microsoft.com/office/drawing/2014/main" id="{325DE64C-4612-BAC9-E7F4-17BFA7013986}"/>
              </a:ext>
            </a:extLst>
          </p:cNvPr>
          <p:cNvSpPr>
            <a:spLocks noGrp="1"/>
          </p:cNvSpPr>
          <p:nvPr>
            <p:ph idx="1"/>
          </p:nvPr>
        </p:nvSpPr>
        <p:spPr>
          <a:xfrm>
            <a:off x="126206" y="2398957"/>
            <a:ext cx="11751161" cy="4374702"/>
          </a:xfrm>
        </p:spPr>
        <p:txBody>
          <a:bodyPr>
            <a:normAutofit/>
          </a:bodyPr>
          <a:lstStyle/>
          <a:p>
            <a:pPr marL="514350" indent="-514350" algn="just">
              <a:buFont typeface="+mj-lt"/>
              <a:buAutoNum type="arabicPeriod"/>
            </a:pPr>
            <a:r>
              <a:rPr lang="ru-RU" dirty="0" err="1">
                <a:solidFill>
                  <a:schemeClr val="bg1"/>
                </a:solidFill>
              </a:rPr>
              <a:t>Загальна</a:t>
            </a:r>
            <a:r>
              <a:rPr lang="ru-RU" dirty="0">
                <a:solidFill>
                  <a:schemeClr val="bg1"/>
                </a:solidFill>
              </a:rPr>
              <a:t> характеристика права </a:t>
            </a:r>
            <a:r>
              <a:rPr lang="ru-RU" dirty="0" err="1">
                <a:solidFill>
                  <a:schemeClr val="bg1"/>
                </a:solidFill>
              </a:rPr>
              <a:t>людини</a:t>
            </a:r>
            <a:r>
              <a:rPr lang="ru-RU" dirty="0">
                <a:solidFill>
                  <a:schemeClr val="bg1"/>
                </a:solidFill>
              </a:rPr>
              <a:t> на </a:t>
            </a:r>
            <a:r>
              <a:rPr lang="ru-RU" dirty="0" err="1">
                <a:solidFill>
                  <a:schemeClr val="bg1"/>
                </a:solidFill>
              </a:rPr>
              <a:t>життя</a:t>
            </a:r>
            <a:r>
              <a:rPr lang="ru-RU" dirty="0">
                <a:solidFill>
                  <a:schemeClr val="bg1"/>
                </a:solidFill>
              </a:rPr>
              <a:t>.</a:t>
            </a:r>
          </a:p>
          <a:p>
            <a:pPr marL="514350" indent="-514350" algn="just">
              <a:buFont typeface="+mj-lt"/>
              <a:buAutoNum type="arabicPeriod"/>
            </a:pPr>
            <a:r>
              <a:rPr lang="ru-RU" dirty="0" err="1">
                <a:solidFill>
                  <a:schemeClr val="bg1"/>
                </a:solidFill>
              </a:rPr>
              <a:t>Зобов’язання</a:t>
            </a:r>
            <a:r>
              <a:rPr lang="ru-RU" dirty="0">
                <a:solidFill>
                  <a:schemeClr val="bg1"/>
                </a:solidFill>
              </a:rPr>
              <a:t> держав </a:t>
            </a:r>
            <a:r>
              <a:rPr lang="ru-RU" dirty="0" err="1">
                <a:solidFill>
                  <a:schemeClr val="bg1"/>
                </a:solidFill>
              </a:rPr>
              <a:t>відповідно</a:t>
            </a:r>
            <a:r>
              <a:rPr lang="ru-RU" dirty="0">
                <a:solidFill>
                  <a:schemeClr val="bg1"/>
                </a:solidFill>
              </a:rPr>
              <a:t> до ст. 2 </a:t>
            </a:r>
            <a:r>
              <a:rPr lang="ru-RU" dirty="0" err="1">
                <a:solidFill>
                  <a:schemeClr val="bg1"/>
                </a:solidFill>
              </a:rPr>
              <a:t>Конвенції</a:t>
            </a:r>
            <a:r>
              <a:rPr lang="ru-RU" dirty="0">
                <a:solidFill>
                  <a:schemeClr val="bg1"/>
                </a:solidFill>
              </a:rPr>
              <a:t> </a:t>
            </a:r>
          </a:p>
          <a:p>
            <a:pPr marL="514350" indent="-514350" algn="just">
              <a:buFont typeface="+mj-lt"/>
              <a:buAutoNum type="arabicPeriod"/>
            </a:pPr>
            <a:r>
              <a:rPr lang="ru-RU" dirty="0" err="1">
                <a:solidFill>
                  <a:schemeClr val="bg1"/>
                </a:solidFill>
              </a:rPr>
              <a:t>Співвідношення</a:t>
            </a:r>
            <a:r>
              <a:rPr lang="ru-RU" dirty="0">
                <a:solidFill>
                  <a:schemeClr val="bg1"/>
                </a:solidFill>
              </a:rPr>
              <a:t> </a:t>
            </a:r>
            <a:r>
              <a:rPr lang="ru-RU" dirty="0" err="1">
                <a:solidFill>
                  <a:schemeClr val="bg1"/>
                </a:solidFill>
              </a:rPr>
              <a:t>смертної</a:t>
            </a:r>
            <a:r>
              <a:rPr lang="ru-RU" dirty="0">
                <a:solidFill>
                  <a:schemeClr val="bg1"/>
                </a:solidFill>
              </a:rPr>
              <a:t> кари як виду </a:t>
            </a:r>
            <a:r>
              <a:rPr lang="ru-RU" dirty="0" err="1">
                <a:solidFill>
                  <a:schemeClr val="bg1"/>
                </a:solidFill>
              </a:rPr>
              <a:t>санкції</a:t>
            </a:r>
            <a:r>
              <a:rPr lang="ru-RU" dirty="0">
                <a:solidFill>
                  <a:schemeClr val="bg1"/>
                </a:solidFill>
              </a:rPr>
              <a:t> за </a:t>
            </a:r>
            <a:r>
              <a:rPr lang="ru-RU" dirty="0" err="1">
                <a:solidFill>
                  <a:schemeClr val="bg1"/>
                </a:solidFill>
              </a:rPr>
              <a:t>вчинене</a:t>
            </a:r>
            <a:r>
              <a:rPr lang="ru-RU" dirty="0">
                <a:solidFill>
                  <a:schemeClr val="bg1"/>
                </a:solidFill>
              </a:rPr>
              <a:t> </a:t>
            </a:r>
            <a:r>
              <a:rPr lang="ru-RU" dirty="0" err="1">
                <a:solidFill>
                  <a:schemeClr val="bg1"/>
                </a:solidFill>
              </a:rPr>
              <a:t>правопорушення</a:t>
            </a:r>
            <a:r>
              <a:rPr lang="ru-RU" dirty="0">
                <a:solidFill>
                  <a:schemeClr val="bg1"/>
                </a:solidFill>
              </a:rPr>
              <a:t> та права </a:t>
            </a:r>
            <a:r>
              <a:rPr lang="ru-RU" dirty="0" err="1">
                <a:solidFill>
                  <a:schemeClr val="bg1"/>
                </a:solidFill>
              </a:rPr>
              <a:t>людини</a:t>
            </a:r>
            <a:r>
              <a:rPr lang="ru-RU" dirty="0">
                <a:solidFill>
                  <a:schemeClr val="bg1"/>
                </a:solidFill>
              </a:rPr>
              <a:t> на </a:t>
            </a:r>
            <a:r>
              <a:rPr lang="ru-RU" dirty="0" err="1">
                <a:solidFill>
                  <a:schemeClr val="bg1"/>
                </a:solidFill>
              </a:rPr>
              <a:t>життя</a:t>
            </a:r>
            <a:r>
              <a:rPr lang="ru-RU" dirty="0">
                <a:solidFill>
                  <a:schemeClr val="bg1"/>
                </a:solidFill>
              </a:rPr>
              <a:t> </a:t>
            </a:r>
          </a:p>
          <a:p>
            <a:pPr marL="514350" indent="-514350" algn="just">
              <a:buFont typeface="+mj-lt"/>
              <a:buAutoNum type="arabicPeriod"/>
            </a:pPr>
            <a:r>
              <a:rPr lang="ru-RU" dirty="0" err="1">
                <a:solidFill>
                  <a:schemeClr val="bg1"/>
                </a:solidFill>
              </a:rPr>
              <a:t>Правомірні</a:t>
            </a:r>
            <a:r>
              <a:rPr lang="ru-RU" dirty="0">
                <a:solidFill>
                  <a:schemeClr val="bg1"/>
                </a:solidFill>
              </a:rPr>
              <a:t> </a:t>
            </a:r>
            <a:r>
              <a:rPr lang="ru-RU" dirty="0" err="1">
                <a:solidFill>
                  <a:schemeClr val="bg1"/>
                </a:solidFill>
              </a:rPr>
              <a:t>підстави</a:t>
            </a:r>
            <a:r>
              <a:rPr lang="ru-RU" dirty="0">
                <a:solidFill>
                  <a:schemeClr val="bg1"/>
                </a:solidFill>
              </a:rPr>
              <a:t> </a:t>
            </a:r>
            <a:r>
              <a:rPr lang="ru-RU" dirty="0" err="1">
                <a:solidFill>
                  <a:schemeClr val="bg1"/>
                </a:solidFill>
              </a:rPr>
              <a:t>обмеження</a:t>
            </a:r>
            <a:r>
              <a:rPr lang="ru-RU" dirty="0">
                <a:solidFill>
                  <a:schemeClr val="bg1"/>
                </a:solidFill>
              </a:rPr>
              <a:t> права </a:t>
            </a:r>
            <a:r>
              <a:rPr lang="ru-RU" dirty="0" err="1">
                <a:solidFill>
                  <a:schemeClr val="bg1"/>
                </a:solidFill>
              </a:rPr>
              <a:t>людини</a:t>
            </a:r>
            <a:r>
              <a:rPr lang="ru-RU" dirty="0">
                <a:solidFill>
                  <a:schemeClr val="bg1"/>
                </a:solidFill>
              </a:rPr>
              <a:t> на </a:t>
            </a:r>
            <a:r>
              <a:rPr lang="ru-RU" dirty="0" err="1">
                <a:solidFill>
                  <a:schemeClr val="bg1"/>
                </a:solidFill>
              </a:rPr>
              <a:t>життя</a:t>
            </a:r>
            <a:r>
              <a:rPr lang="ru-RU" dirty="0">
                <a:solidFill>
                  <a:schemeClr val="bg1"/>
                </a:solidFill>
              </a:rPr>
              <a:t> (п.2 ст.2 </a:t>
            </a:r>
            <a:r>
              <a:rPr lang="ru-RU" dirty="0" err="1">
                <a:solidFill>
                  <a:schemeClr val="bg1"/>
                </a:solidFill>
              </a:rPr>
              <a:t>Конвенції</a:t>
            </a:r>
            <a:r>
              <a:rPr lang="ru-RU" dirty="0">
                <a:solidFill>
                  <a:schemeClr val="bg1"/>
                </a:solidFill>
              </a:rPr>
              <a:t>) </a:t>
            </a:r>
          </a:p>
          <a:p>
            <a:pPr marL="514350" indent="-514350" algn="just">
              <a:buFont typeface="+mj-lt"/>
              <a:buAutoNum type="arabicPeriod"/>
            </a:pPr>
            <a:r>
              <a:rPr lang="ru-RU" dirty="0" err="1">
                <a:solidFill>
                  <a:schemeClr val="bg1"/>
                </a:solidFill>
              </a:rPr>
              <a:t>Особливі</a:t>
            </a:r>
            <a:r>
              <a:rPr lang="ru-RU" dirty="0">
                <a:solidFill>
                  <a:schemeClr val="bg1"/>
                </a:solidFill>
              </a:rPr>
              <a:t> </a:t>
            </a:r>
            <a:r>
              <a:rPr lang="ru-RU" dirty="0" err="1">
                <a:solidFill>
                  <a:schemeClr val="bg1"/>
                </a:solidFill>
              </a:rPr>
              <a:t>випадки</a:t>
            </a:r>
            <a:r>
              <a:rPr lang="ru-RU" dirty="0">
                <a:solidFill>
                  <a:schemeClr val="bg1"/>
                </a:solidFill>
              </a:rPr>
              <a:t> </a:t>
            </a:r>
            <a:r>
              <a:rPr lang="ru-RU" dirty="0" err="1">
                <a:solidFill>
                  <a:schemeClr val="bg1"/>
                </a:solidFill>
              </a:rPr>
              <a:t>застосування</a:t>
            </a:r>
            <a:r>
              <a:rPr lang="ru-RU" dirty="0">
                <a:solidFill>
                  <a:schemeClr val="bg1"/>
                </a:solidFill>
              </a:rPr>
              <a:t> ст.2 </a:t>
            </a:r>
            <a:r>
              <a:rPr lang="ru-RU" dirty="0" err="1">
                <a:solidFill>
                  <a:schemeClr val="bg1"/>
                </a:solidFill>
              </a:rPr>
              <a:t>Конвенції</a:t>
            </a:r>
            <a:r>
              <a:rPr lang="ru-RU" dirty="0">
                <a:solidFill>
                  <a:schemeClr val="bg1"/>
                </a:solidFill>
              </a:rPr>
              <a:t>: </a:t>
            </a:r>
            <a:r>
              <a:rPr lang="ru-RU" dirty="0" err="1">
                <a:solidFill>
                  <a:schemeClr val="bg1"/>
                </a:solidFill>
              </a:rPr>
              <a:t>екстрадиція</a:t>
            </a:r>
            <a:r>
              <a:rPr lang="ru-RU" dirty="0">
                <a:solidFill>
                  <a:schemeClr val="bg1"/>
                </a:solidFill>
              </a:rPr>
              <a:t>, аборт, </a:t>
            </a:r>
            <a:r>
              <a:rPr lang="ru-RU" dirty="0" err="1">
                <a:solidFill>
                  <a:schemeClr val="bg1"/>
                </a:solidFill>
              </a:rPr>
              <a:t>евтаназія</a:t>
            </a:r>
            <a:endParaRPr lang="uk-UA" dirty="0">
              <a:solidFill>
                <a:schemeClr val="bg1"/>
              </a:solidFill>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6544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Місце для вмісту 2">
            <a:extLst>
              <a:ext uri="{FF2B5EF4-FFF2-40B4-BE49-F238E27FC236}">
                <a16:creationId xmlns:a16="http://schemas.microsoft.com/office/drawing/2014/main" id="{8EA8C9C6-4786-216B-209E-07506C118D08}"/>
              </a:ext>
            </a:extLst>
          </p:cNvPr>
          <p:cNvGraphicFramePr>
            <a:graphicFrameLocks noGrp="1"/>
          </p:cNvGraphicFramePr>
          <p:nvPr>
            <p:ph idx="1"/>
            <p:extLst>
              <p:ext uri="{D42A27DB-BD31-4B8C-83A1-F6EECF244321}">
                <p14:modId xmlns:p14="http://schemas.microsoft.com/office/powerpoint/2010/main" val="16608316"/>
              </p:ext>
            </p:extLst>
          </p:nvPr>
        </p:nvGraphicFramePr>
        <p:xfrm>
          <a:off x="838200" y="389468"/>
          <a:ext cx="10515600" cy="5787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32565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13EA9B97-C2F5-AE25-365C-1CA2DEF4BA21}"/>
              </a:ext>
            </a:extLst>
          </p:cNvPr>
          <p:cNvSpPr>
            <a:spLocks noGrp="1"/>
          </p:cNvSpPr>
          <p:nvPr>
            <p:ph idx="1"/>
          </p:nvPr>
        </p:nvSpPr>
        <p:spPr>
          <a:xfrm>
            <a:off x="133350" y="95249"/>
            <a:ext cx="11812844" cy="6081713"/>
          </a:xfrm>
        </p:spPr>
        <p:txBody>
          <a:bodyPr numCol="3">
            <a:normAutofit fontScale="40000" lnSpcReduction="20000"/>
          </a:bodyPr>
          <a:lstStyle/>
          <a:p>
            <a:pPr algn="l"/>
            <a:r>
              <a:rPr lang="uk-UA" b="1" i="0" cap="all" dirty="0">
                <a:solidFill>
                  <a:srgbClr val="3954A5"/>
                </a:solidFill>
                <a:effectLst/>
                <a:latin typeface="AmazingGroteskDemi"/>
              </a:rPr>
              <a:t>СТАТТЯ 2 ’’ПРАВО НА ЖИТТЯ’’</a:t>
            </a:r>
          </a:p>
          <a:p>
            <a:pPr algn="l">
              <a:buFont typeface="Arial" panose="020B0604020202020204" pitchFamily="34" charset="0"/>
              <a:buChar char="•"/>
            </a:pPr>
            <a:r>
              <a:rPr lang="uk-UA" b="0" i="0" u="none" strike="noStrike" dirty="0" err="1">
                <a:solidFill>
                  <a:srgbClr val="293237"/>
                </a:solidFill>
                <a:effectLst/>
                <a:latin typeface="FuturaNewBook"/>
                <a:hlinkClick r:id="rId2"/>
              </a:rPr>
              <a:t>Азовцева</a:t>
            </a:r>
            <a:r>
              <a:rPr lang="uk-UA" b="0" i="0" u="none" strike="noStrike" dirty="0">
                <a:solidFill>
                  <a:srgbClr val="293237"/>
                </a:solidFill>
                <a:effectLst/>
                <a:latin typeface="FuturaNewBook"/>
                <a:hlinkClick r:id="rId2"/>
              </a:rPr>
              <a:t> проти України</a:t>
            </a:r>
            <a:r>
              <a:rPr lang="uk-UA" b="0" i="0" dirty="0">
                <a:solidFill>
                  <a:srgbClr val="293237"/>
                </a:solidFill>
                <a:effectLst/>
                <a:latin typeface="FuturaNewBook"/>
              </a:rPr>
              <a:t> - </a:t>
            </a:r>
            <a:r>
              <a:rPr lang="uk-UA" b="1" i="0" dirty="0">
                <a:solidFill>
                  <a:srgbClr val="293237"/>
                </a:solidFill>
                <a:effectLst/>
                <a:latin typeface="FuturaNewBook"/>
              </a:rPr>
              <a:t>14.10.2021</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3"/>
              </a:rPr>
              <a:t>Андрєєва проти України</a:t>
            </a:r>
            <a:r>
              <a:rPr lang="uk-UA" b="0" i="0" dirty="0">
                <a:solidFill>
                  <a:srgbClr val="293237"/>
                </a:solidFill>
                <a:effectLst/>
                <a:latin typeface="FuturaNewBook"/>
              </a:rPr>
              <a:t> – </a:t>
            </a:r>
            <a:r>
              <a:rPr lang="uk-UA" b="1" i="0" dirty="0">
                <a:solidFill>
                  <a:srgbClr val="293237"/>
                </a:solidFill>
                <a:effectLst/>
                <a:latin typeface="FuturaNewBook"/>
              </a:rPr>
              <a:t>29.01.2019</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4"/>
              </a:rPr>
              <a:t>Арская</a:t>
            </a:r>
            <a:r>
              <a:rPr lang="uk-UA" b="0" i="0" u="none" strike="noStrike" dirty="0">
                <a:solidFill>
                  <a:srgbClr val="293237"/>
                </a:solidFill>
                <a:effectLst/>
                <a:latin typeface="FuturaNewBook"/>
                <a:hlinkClick r:id="rId4"/>
              </a:rPr>
              <a:t> проти України</a:t>
            </a:r>
            <a:r>
              <a:rPr lang="uk-UA" b="0" i="0" dirty="0">
                <a:solidFill>
                  <a:srgbClr val="293237"/>
                </a:solidFill>
                <a:effectLst/>
                <a:latin typeface="FuturaNewBook"/>
              </a:rPr>
              <a:t> - </a:t>
            </a:r>
            <a:r>
              <a:rPr lang="uk-UA" b="1" i="0" dirty="0">
                <a:solidFill>
                  <a:srgbClr val="293237"/>
                </a:solidFill>
                <a:effectLst/>
                <a:latin typeface="FuturaNewBook"/>
              </a:rPr>
              <a:t>22.10.2014</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5"/>
              </a:rPr>
              <a:t>Бренько</a:t>
            </a:r>
            <a:r>
              <a:rPr lang="uk-UA" b="0" i="0" u="none" strike="noStrike" dirty="0">
                <a:solidFill>
                  <a:srgbClr val="293237"/>
                </a:solidFill>
                <a:effectLst/>
                <a:latin typeface="FuturaNewBook"/>
                <a:hlinkClick r:id="rId5"/>
              </a:rPr>
              <a:t> та інші проти України </a:t>
            </a:r>
            <a:r>
              <a:rPr lang="uk-UA" b="0" i="0" dirty="0">
                <a:solidFill>
                  <a:srgbClr val="293237"/>
                </a:solidFill>
                <a:effectLst/>
                <a:latin typeface="FuturaNewBook"/>
              </a:rPr>
              <a:t>- </a:t>
            </a:r>
            <a:r>
              <a:rPr lang="uk-UA" b="1" i="0" dirty="0">
                <a:solidFill>
                  <a:srgbClr val="293237"/>
                </a:solidFill>
                <a:effectLst/>
                <a:latin typeface="FuturaNewBook"/>
              </a:rPr>
              <a:t>18.02.2021</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6"/>
              </a:rPr>
              <a:t>Барсукови</a:t>
            </a:r>
            <a:r>
              <a:rPr lang="uk-UA" b="0" i="0" u="none" strike="noStrike" dirty="0">
                <a:solidFill>
                  <a:srgbClr val="293237"/>
                </a:solidFill>
                <a:effectLst/>
                <a:latin typeface="FuturaNewBook"/>
                <a:hlinkClick r:id="rId6"/>
              </a:rPr>
              <a:t> проти України</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7"/>
              </a:rPr>
              <a:t>Басюк проти України</a:t>
            </a:r>
            <a:r>
              <a:rPr lang="uk-UA" b="0" i="0" dirty="0">
                <a:solidFill>
                  <a:srgbClr val="293237"/>
                </a:solidFill>
                <a:effectLst/>
                <a:latin typeface="FuturaNewBook"/>
              </a:rPr>
              <a:t> - </a:t>
            </a:r>
            <a:r>
              <a:rPr lang="uk-UA" b="1" i="0" dirty="0">
                <a:solidFill>
                  <a:srgbClr val="293237"/>
                </a:solidFill>
                <a:effectLst/>
                <a:latin typeface="FuturaNewBook"/>
              </a:rPr>
              <a:t>06.04.2016</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8"/>
              </a:rPr>
              <a:t>Бандура проти України </a:t>
            </a:r>
            <a:r>
              <a:rPr lang="uk-UA" b="1" i="0" dirty="0">
                <a:solidFill>
                  <a:srgbClr val="293237"/>
                </a:solidFill>
                <a:effectLst/>
                <a:latin typeface="FuturaNewBook"/>
              </a:rPr>
              <a:t>– 08.07.2021</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9"/>
              </a:rPr>
              <a:t>Близнюк проти України </a:t>
            </a:r>
            <a:r>
              <a:rPr lang="uk-UA" b="1" i="0" dirty="0">
                <a:solidFill>
                  <a:srgbClr val="293237"/>
                </a:solidFill>
                <a:effectLst/>
                <a:latin typeface="FuturaNewBook"/>
              </a:rPr>
              <a:t>– 10.06.2021</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3954A5"/>
                </a:solidFill>
                <a:effectLst/>
                <a:latin typeface="FuturaNewBook"/>
                <a:hlinkClick r:id="rId10"/>
              </a:rPr>
              <a:t>Богута</a:t>
            </a:r>
            <a:r>
              <a:rPr lang="uk-UA" b="0" i="0" u="none" strike="noStrike" dirty="0">
                <a:solidFill>
                  <a:srgbClr val="3954A5"/>
                </a:solidFill>
                <a:effectLst/>
                <a:latin typeface="FuturaNewBook"/>
                <a:hlinkClick r:id="rId10"/>
              </a:rPr>
              <a:t> та Терещенко проти України</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11"/>
              </a:rPr>
              <a:t>Боженко проти України</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12"/>
              </a:rPr>
              <a:t>Будаєва</a:t>
            </a:r>
            <a:r>
              <a:rPr lang="uk-UA" b="0" i="0" u="none" strike="noStrike" dirty="0">
                <a:solidFill>
                  <a:srgbClr val="293237"/>
                </a:solidFill>
                <a:effectLst/>
                <a:latin typeface="FuturaNewBook"/>
                <a:hlinkClick r:id="rId12"/>
              </a:rPr>
              <a:t> проти України</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13"/>
              </a:rPr>
              <a:t>Бургас</a:t>
            </a:r>
            <a:r>
              <a:rPr lang="uk-UA" b="0" i="0" u="none" strike="noStrike" dirty="0">
                <a:solidFill>
                  <a:srgbClr val="293237"/>
                </a:solidFill>
                <a:effectLst/>
                <a:latin typeface="FuturaNewBook"/>
                <a:hlinkClick r:id="rId13"/>
              </a:rPr>
              <a:t> проти України</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14"/>
              </a:rPr>
              <a:t>Бучинська</a:t>
            </a:r>
            <a:r>
              <a:rPr lang="uk-UA" b="0" i="0" u="none" strike="noStrike" dirty="0">
                <a:solidFill>
                  <a:srgbClr val="293237"/>
                </a:solidFill>
                <a:effectLst/>
                <a:latin typeface="FuturaNewBook"/>
                <a:hlinkClick r:id="rId14"/>
              </a:rPr>
              <a:t> проти України</a:t>
            </a:r>
            <a:r>
              <a:rPr lang="uk-UA" b="0" i="0" dirty="0">
                <a:solidFill>
                  <a:srgbClr val="293237"/>
                </a:solidFill>
                <a:effectLst/>
                <a:latin typeface="FuturaNewBook"/>
              </a:rPr>
              <a:t> - </a:t>
            </a:r>
            <a:r>
              <a:rPr lang="uk-UA" b="1" i="0" dirty="0">
                <a:solidFill>
                  <a:srgbClr val="293237"/>
                </a:solidFill>
                <a:effectLst/>
                <a:latin typeface="FuturaNewBook"/>
              </a:rPr>
              <a:t>24.07.2015</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15"/>
              </a:rPr>
              <a:t>Валерій </a:t>
            </a:r>
            <a:r>
              <a:rPr lang="uk-UA" b="0" i="0" u="none" strike="noStrike" dirty="0" err="1">
                <a:solidFill>
                  <a:srgbClr val="293237"/>
                </a:solidFill>
                <a:effectLst/>
                <a:latin typeface="FuturaNewBook"/>
                <a:hlinkClick r:id="rId15"/>
              </a:rPr>
              <a:t>Фуклєв</a:t>
            </a:r>
            <a:r>
              <a:rPr lang="uk-UA" b="0" i="0" u="none" strike="noStrike" dirty="0">
                <a:solidFill>
                  <a:srgbClr val="293237"/>
                </a:solidFill>
                <a:effectLst/>
                <a:latin typeface="FuturaNewBook"/>
                <a:hlinkClick r:id="rId15"/>
              </a:rPr>
              <a:t> проти України</a:t>
            </a:r>
            <a:r>
              <a:rPr lang="uk-UA" b="0" i="0" dirty="0">
                <a:solidFill>
                  <a:srgbClr val="293237"/>
                </a:solidFill>
                <a:effectLst/>
                <a:latin typeface="FuturaNewBook"/>
              </a:rPr>
              <a:t> - </a:t>
            </a:r>
            <a:r>
              <a:rPr lang="uk-UA" b="1" i="0" dirty="0">
                <a:solidFill>
                  <a:srgbClr val="293237"/>
                </a:solidFill>
                <a:effectLst/>
                <a:latin typeface="FuturaNewBook"/>
              </a:rPr>
              <a:t>01.09.2014</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16"/>
              </a:rPr>
              <a:t>Голобородько та інші проти України</a:t>
            </a:r>
            <a:r>
              <a:rPr lang="uk-UA" b="0" i="0" dirty="0">
                <a:solidFill>
                  <a:srgbClr val="293237"/>
                </a:solidFill>
                <a:effectLst/>
                <a:latin typeface="FuturaNewBook"/>
              </a:rPr>
              <a:t> </a:t>
            </a:r>
            <a:r>
              <a:rPr lang="uk-UA" b="1" i="0" dirty="0">
                <a:solidFill>
                  <a:srgbClr val="293237"/>
                </a:solidFill>
                <a:effectLst/>
                <a:latin typeface="FuturaNewBook"/>
              </a:rPr>
              <a:t>– 30.11.2023</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17"/>
              </a:rPr>
              <a:t>Горовенки</a:t>
            </a:r>
            <a:r>
              <a:rPr lang="uk-UA" b="0" i="0" u="none" strike="noStrike" dirty="0">
                <a:solidFill>
                  <a:srgbClr val="293237"/>
                </a:solidFill>
                <a:effectLst/>
                <a:latin typeface="FuturaNewBook"/>
                <a:hlinkClick r:id="rId17"/>
              </a:rPr>
              <a:t> та </a:t>
            </a:r>
            <a:r>
              <a:rPr lang="uk-UA" b="0" i="0" u="none" strike="noStrike" dirty="0" err="1">
                <a:solidFill>
                  <a:srgbClr val="293237"/>
                </a:solidFill>
                <a:effectLst/>
                <a:latin typeface="FuturaNewBook"/>
                <a:hlinkClick r:id="rId17"/>
              </a:rPr>
              <a:t>Багура</a:t>
            </a:r>
            <a:r>
              <a:rPr lang="uk-UA" b="0" i="0" u="none" strike="noStrike" dirty="0">
                <a:solidFill>
                  <a:srgbClr val="293237"/>
                </a:solidFill>
                <a:effectLst/>
                <a:latin typeface="FuturaNewBook"/>
                <a:hlinkClick r:id="rId17"/>
              </a:rPr>
              <a:t> проти України</a:t>
            </a:r>
            <a:r>
              <a:rPr lang="uk-UA" b="0" i="0" dirty="0">
                <a:solidFill>
                  <a:srgbClr val="293237"/>
                </a:solidFill>
                <a:effectLst/>
                <a:latin typeface="FuturaNewBook"/>
              </a:rPr>
              <a:t> - </a:t>
            </a:r>
            <a:r>
              <a:rPr lang="uk-UA" b="1" i="0" dirty="0">
                <a:solidFill>
                  <a:srgbClr val="293237"/>
                </a:solidFill>
                <a:effectLst/>
                <a:latin typeface="FuturaNewBook"/>
              </a:rPr>
              <a:t>16.05.2012</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18"/>
              </a:rPr>
              <a:t>Горопацький</a:t>
            </a:r>
            <a:r>
              <a:rPr lang="uk-UA" b="0" i="0" u="none" strike="noStrike" dirty="0">
                <a:solidFill>
                  <a:srgbClr val="293237"/>
                </a:solidFill>
                <a:effectLst/>
                <a:latin typeface="FuturaNewBook"/>
                <a:hlinkClick r:id="rId18"/>
              </a:rPr>
              <a:t> та інші проти України</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19"/>
              </a:rPr>
              <a:t>Дразман</a:t>
            </a:r>
            <a:r>
              <a:rPr lang="uk-UA" b="0" i="0" u="none" strike="noStrike" dirty="0">
                <a:solidFill>
                  <a:srgbClr val="293237"/>
                </a:solidFill>
                <a:effectLst/>
                <a:latin typeface="FuturaNewBook"/>
                <a:hlinkClick r:id="rId19"/>
              </a:rPr>
              <a:t> та інші проти України</a:t>
            </a:r>
            <a:r>
              <a:rPr lang="uk-UA" b="0" i="0" dirty="0">
                <a:solidFill>
                  <a:srgbClr val="293237"/>
                </a:solidFill>
                <a:effectLst/>
                <a:latin typeface="FuturaNewBook"/>
              </a:rPr>
              <a:t> </a:t>
            </a:r>
            <a:r>
              <a:rPr lang="uk-UA" b="1" i="0" dirty="0">
                <a:solidFill>
                  <a:srgbClr val="293237"/>
                </a:solidFill>
                <a:effectLst/>
                <a:latin typeface="FuturaNewBook"/>
              </a:rPr>
              <a:t>– 29.06.2023</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20"/>
              </a:rPr>
              <a:t>Єфімова та інші проти України </a:t>
            </a:r>
            <a:r>
              <a:rPr lang="uk-UA" b="0" i="0" dirty="0">
                <a:solidFill>
                  <a:srgbClr val="293237"/>
                </a:solidFill>
                <a:effectLst/>
                <a:latin typeface="FuturaNewBook"/>
              </a:rPr>
              <a:t>– </a:t>
            </a:r>
            <a:r>
              <a:rPr lang="uk-UA" b="1" i="0" dirty="0">
                <a:solidFill>
                  <a:srgbClr val="293237"/>
                </a:solidFill>
                <a:effectLst/>
                <a:latin typeface="FuturaNewBook"/>
              </a:rPr>
              <a:t>13.01.2022</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21"/>
              </a:rPr>
              <a:t>Зоріна та інші проти України</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22"/>
              </a:rPr>
              <a:t>Ігор Шевченко проти України</a:t>
            </a:r>
            <a:r>
              <a:rPr lang="uk-UA" b="0" i="0" dirty="0">
                <a:solidFill>
                  <a:srgbClr val="293237"/>
                </a:solidFill>
                <a:effectLst/>
                <a:latin typeface="FuturaNewBook"/>
              </a:rPr>
              <a:t> - </a:t>
            </a:r>
            <a:r>
              <a:rPr lang="uk-UA" b="1" i="0" dirty="0">
                <a:solidFill>
                  <a:srgbClr val="293237"/>
                </a:solidFill>
                <a:effectLst/>
                <a:latin typeface="FuturaNewBook"/>
              </a:rPr>
              <a:t>26.06.2012</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23"/>
              </a:rPr>
              <a:t>Кентеш</a:t>
            </a:r>
            <a:r>
              <a:rPr lang="uk-UA" b="0" i="0" u="none" strike="noStrike" dirty="0">
                <a:solidFill>
                  <a:srgbClr val="293237"/>
                </a:solidFill>
                <a:effectLst/>
                <a:latin typeface="FuturaNewBook"/>
                <a:hlinkClick r:id="rId23"/>
              </a:rPr>
              <a:t> та </a:t>
            </a:r>
            <a:r>
              <a:rPr lang="uk-UA" b="0" i="0" u="none" strike="noStrike" dirty="0" err="1">
                <a:solidFill>
                  <a:srgbClr val="293237"/>
                </a:solidFill>
                <a:effectLst/>
                <a:latin typeface="FuturaNewBook"/>
                <a:hlinkClick r:id="rId23"/>
              </a:rPr>
              <a:t>Бородиня</a:t>
            </a:r>
            <a:r>
              <a:rPr lang="uk-UA" b="0" i="0" u="none" strike="noStrike" dirty="0">
                <a:solidFill>
                  <a:srgbClr val="293237"/>
                </a:solidFill>
                <a:effectLst/>
                <a:latin typeface="FuturaNewBook"/>
                <a:hlinkClick r:id="rId23"/>
              </a:rPr>
              <a:t> проти України</a:t>
            </a:r>
            <a:r>
              <a:rPr lang="uk-UA" b="0" i="0" dirty="0">
                <a:solidFill>
                  <a:srgbClr val="293237"/>
                </a:solidFill>
                <a:effectLst/>
                <a:latin typeface="FuturaNewBook"/>
              </a:rPr>
              <a:t> –</a:t>
            </a:r>
            <a:r>
              <a:rPr lang="uk-UA" b="1" i="0" dirty="0">
                <a:solidFill>
                  <a:srgbClr val="293237"/>
                </a:solidFill>
                <a:effectLst/>
                <a:latin typeface="FuturaNewBook"/>
              </a:rPr>
              <a:t> 18.01.2024</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24"/>
              </a:rPr>
              <a:t>Кабанова проти України</a:t>
            </a:r>
            <a:r>
              <a:rPr lang="uk-UA" b="0" i="0" dirty="0">
                <a:solidFill>
                  <a:srgbClr val="293237"/>
                </a:solidFill>
                <a:effectLst/>
                <a:latin typeface="FuturaNewBook"/>
              </a:rPr>
              <a:t> – </a:t>
            </a:r>
            <a:r>
              <a:rPr lang="uk-UA" b="1" i="0" dirty="0">
                <a:solidFill>
                  <a:srgbClr val="293237"/>
                </a:solidFill>
                <a:effectLst/>
                <a:latin typeface="FuturaNewBook"/>
              </a:rPr>
              <a:t>15.10.2020</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25"/>
              </a:rPr>
              <a:t>Кардава</a:t>
            </a:r>
            <a:r>
              <a:rPr lang="uk-UA" b="0" i="0" u="none" strike="noStrike" dirty="0">
                <a:solidFill>
                  <a:srgbClr val="293237"/>
                </a:solidFill>
                <a:effectLst/>
                <a:latin typeface="FuturaNewBook"/>
                <a:hlinkClick r:id="rId25"/>
              </a:rPr>
              <a:t> та інші проти України</a:t>
            </a:r>
            <a:r>
              <a:rPr lang="uk-UA" b="0" i="0" dirty="0">
                <a:solidFill>
                  <a:srgbClr val="293237"/>
                </a:solidFill>
                <a:effectLst/>
                <a:latin typeface="FuturaNewBook"/>
              </a:rPr>
              <a:t> – </a:t>
            </a:r>
            <a:r>
              <a:rPr lang="uk-UA" b="1" i="0" dirty="0">
                <a:solidFill>
                  <a:srgbClr val="293237"/>
                </a:solidFill>
                <a:effectLst/>
                <a:latin typeface="FuturaNewBook"/>
              </a:rPr>
              <a:t>17.12.2019</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26"/>
              </a:rPr>
              <a:t>Каплатий</a:t>
            </a:r>
            <a:r>
              <a:rPr lang="uk-UA" b="0" i="0" u="none" strike="noStrike" dirty="0">
                <a:solidFill>
                  <a:srgbClr val="293237"/>
                </a:solidFill>
                <a:effectLst/>
                <a:latin typeface="FuturaNewBook"/>
                <a:hlinkClick r:id="rId26"/>
              </a:rPr>
              <a:t> проти України</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27"/>
              </a:rPr>
              <a:t>Космата та інші проти України</a:t>
            </a:r>
            <a:r>
              <a:rPr lang="uk-UA" b="0" i="0" dirty="0">
                <a:solidFill>
                  <a:srgbClr val="293237"/>
                </a:solidFill>
                <a:effectLst/>
                <a:latin typeface="FuturaNewBook"/>
              </a:rPr>
              <a:t> - </a:t>
            </a:r>
            <a:r>
              <a:rPr lang="uk-UA" b="1" i="0" dirty="0">
                <a:solidFill>
                  <a:srgbClr val="293237"/>
                </a:solidFill>
                <a:effectLst/>
                <a:latin typeface="FuturaNewBook"/>
              </a:rPr>
              <a:t>09.02.2015</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28"/>
              </a:rPr>
              <a:t>Лезнюк</a:t>
            </a:r>
            <a:r>
              <a:rPr lang="uk-UA" b="0" i="0" u="none" strike="noStrike" dirty="0">
                <a:solidFill>
                  <a:srgbClr val="293237"/>
                </a:solidFill>
                <a:effectLst/>
                <a:latin typeface="FuturaNewBook"/>
                <a:hlinkClick r:id="rId28"/>
              </a:rPr>
              <a:t> проти України</a:t>
            </a:r>
            <a:r>
              <a:rPr lang="uk-UA" b="0" i="0" dirty="0">
                <a:solidFill>
                  <a:srgbClr val="293237"/>
                </a:solidFill>
                <a:effectLst/>
                <a:latin typeface="FuturaNewBook"/>
              </a:rPr>
              <a:t> -</a:t>
            </a:r>
            <a:r>
              <a:rPr lang="uk-UA" b="1" i="0" dirty="0">
                <a:solidFill>
                  <a:srgbClr val="293237"/>
                </a:solidFill>
                <a:effectLst/>
                <a:latin typeface="FuturaNewBook"/>
              </a:rPr>
              <a:t> 21.09.2023</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29"/>
              </a:rPr>
              <a:t>Леонтьєв проти України</a:t>
            </a:r>
            <a:r>
              <a:rPr lang="uk-UA" b="0" i="0" dirty="0">
                <a:solidFill>
                  <a:srgbClr val="293237"/>
                </a:solidFill>
                <a:effectLst/>
                <a:latin typeface="FuturaNewBook"/>
              </a:rPr>
              <a:t> - </a:t>
            </a:r>
            <a:r>
              <a:rPr lang="uk-UA" b="1" i="0" dirty="0">
                <a:solidFill>
                  <a:srgbClr val="293237"/>
                </a:solidFill>
                <a:effectLst/>
                <a:latin typeface="FuturaNewBook"/>
              </a:rPr>
              <a:t>06.10.2022</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30"/>
              </a:rPr>
              <a:t>Ловигіни</a:t>
            </a:r>
            <a:r>
              <a:rPr lang="uk-UA" b="0" i="0" u="none" strike="noStrike" dirty="0">
                <a:solidFill>
                  <a:srgbClr val="293237"/>
                </a:solidFill>
                <a:effectLst/>
                <a:latin typeface="FuturaNewBook"/>
                <a:hlinkClick r:id="rId30"/>
              </a:rPr>
              <a:t> проти України</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31"/>
              </a:rPr>
              <a:t>Луценко та Вербицький проти України</a:t>
            </a:r>
            <a:r>
              <a:rPr lang="uk-UA" b="0" i="0" dirty="0">
                <a:solidFill>
                  <a:srgbClr val="293237"/>
                </a:solidFill>
                <a:effectLst/>
                <a:latin typeface="FuturaNewBook"/>
              </a:rPr>
              <a:t> – </a:t>
            </a:r>
            <a:r>
              <a:rPr lang="uk-UA" b="1" i="0" dirty="0">
                <a:solidFill>
                  <a:srgbClr val="293237"/>
                </a:solidFill>
                <a:effectLst/>
                <a:latin typeface="FuturaNewBook"/>
              </a:rPr>
              <a:t>21.04.2021</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32"/>
              </a:rPr>
              <a:t>Любов </a:t>
            </a:r>
            <a:r>
              <a:rPr lang="uk-UA" b="0" i="0" u="none" strike="noStrike" dirty="0" err="1">
                <a:solidFill>
                  <a:srgbClr val="293237"/>
                </a:solidFill>
                <a:effectLst/>
                <a:latin typeface="FuturaNewBook"/>
                <a:hlinkClick r:id="rId32"/>
              </a:rPr>
              <a:t>Єфіменко</a:t>
            </a:r>
            <a:r>
              <a:rPr lang="uk-UA" b="0" i="0" u="none" strike="noStrike" dirty="0">
                <a:solidFill>
                  <a:srgbClr val="293237"/>
                </a:solidFill>
                <a:effectLst/>
                <a:latin typeface="FuturaNewBook"/>
                <a:hlinkClick r:id="rId32"/>
              </a:rPr>
              <a:t> проти України</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33"/>
              </a:rPr>
              <a:t>Мандрика проти України</a:t>
            </a:r>
            <a:r>
              <a:rPr lang="uk-UA" b="0" i="0" dirty="0">
                <a:solidFill>
                  <a:srgbClr val="293237"/>
                </a:solidFill>
                <a:effectLst/>
                <a:latin typeface="FuturaNewBook"/>
              </a:rPr>
              <a:t> - </a:t>
            </a:r>
            <a:r>
              <a:rPr lang="uk-UA" b="1" i="0" dirty="0">
                <a:solidFill>
                  <a:srgbClr val="293237"/>
                </a:solidFill>
                <a:effectLst/>
                <a:latin typeface="FuturaNewBook"/>
              </a:rPr>
              <a:t>13.01.2022</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34"/>
              </a:rPr>
              <a:t>Маснаєва</a:t>
            </a:r>
            <a:r>
              <a:rPr lang="uk-UA" b="0" i="0" u="none" strike="noStrike" dirty="0">
                <a:solidFill>
                  <a:srgbClr val="293237"/>
                </a:solidFill>
                <a:effectLst/>
                <a:latin typeface="FuturaNewBook"/>
                <a:hlinkClick r:id="rId34"/>
              </a:rPr>
              <a:t> проти України</a:t>
            </a:r>
            <a:r>
              <a:rPr lang="uk-UA" b="0" i="0" dirty="0">
                <a:solidFill>
                  <a:srgbClr val="293237"/>
                </a:solidFill>
                <a:effectLst/>
                <a:latin typeface="FuturaNewBook"/>
              </a:rPr>
              <a:t> - </a:t>
            </a:r>
            <a:r>
              <a:rPr lang="uk-UA" b="1" i="0" dirty="0">
                <a:solidFill>
                  <a:srgbClr val="293237"/>
                </a:solidFill>
                <a:effectLst/>
                <a:latin typeface="FuturaNewBook"/>
              </a:rPr>
              <a:t>20.04.2012</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35"/>
              </a:rPr>
              <a:t>Матушевський</a:t>
            </a:r>
            <a:r>
              <a:rPr lang="uk-UA" b="0" i="0" u="none" strike="noStrike" dirty="0">
                <a:solidFill>
                  <a:srgbClr val="293237"/>
                </a:solidFill>
                <a:effectLst/>
                <a:latin typeface="FuturaNewBook"/>
                <a:hlinkClick r:id="rId35"/>
              </a:rPr>
              <a:t> та </a:t>
            </a:r>
            <a:r>
              <a:rPr lang="uk-UA" b="0" i="0" u="none" strike="noStrike" dirty="0" err="1">
                <a:solidFill>
                  <a:srgbClr val="293237"/>
                </a:solidFill>
                <a:effectLst/>
                <a:latin typeface="FuturaNewBook"/>
                <a:hlinkClick r:id="rId35"/>
              </a:rPr>
              <a:t>Матушевська</a:t>
            </a:r>
            <a:r>
              <a:rPr lang="uk-UA" b="0" i="0" u="none" strike="noStrike" dirty="0">
                <a:solidFill>
                  <a:srgbClr val="293237"/>
                </a:solidFill>
                <a:effectLst/>
                <a:latin typeface="FuturaNewBook"/>
                <a:hlinkClick r:id="rId35"/>
              </a:rPr>
              <a:t> проти України</a:t>
            </a:r>
            <a:r>
              <a:rPr lang="uk-UA" b="0" i="0" dirty="0">
                <a:solidFill>
                  <a:srgbClr val="293237"/>
                </a:solidFill>
                <a:effectLst/>
                <a:latin typeface="FuturaNewBook"/>
              </a:rPr>
              <a:t> - </a:t>
            </a:r>
            <a:r>
              <a:rPr lang="uk-UA" b="1" i="0" dirty="0">
                <a:solidFill>
                  <a:srgbClr val="293237"/>
                </a:solidFill>
                <a:effectLst/>
                <a:latin typeface="FuturaNewBook"/>
              </a:rPr>
              <a:t>03.11.2011</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36"/>
              </a:rPr>
              <a:t>Мащенко</a:t>
            </a:r>
            <a:r>
              <a:rPr lang="uk-UA" b="0" i="0" u="none" strike="noStrike" dirty="0">
                <a:solidFill>
                  <a:srgbClr val="293237"/>
                </a:solidFill>
                <a:effectLst/>
                <a:latin typeface="FuturaNewBook"/>
                <a:hlinkClick r:id="rId36"/>
              </a:rPr>
              <a:t> проти України</a:t>
            </a:r>
            <a:r>
              <a:rPr lang="uk-UA" b="0" i="0" dirty="0">
                <a:solidFill>
                  <a:srgbClr val="293237"/>
                </a:solidFill>
                <a:effectLst/>
                <a:latin typeface="FuturaNewBook"/>
              </a:rPr>
              <a:t> - </a:t>
            </a:r>
            <a:r>
              <a:rPr lang="uk-UA" b="1" i="0" dirty="0">
                <a:solidFill>
                  <a:srgbClr val="293237"/>
                </a:solidFill>
                <a:effectLst/>
                <a:latin typeface="FuturaNewBook"/>
              </a:rPr>
              <a:t>15.07.2015</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37"/>
              </a:rPr>
              <a:t>Меркулова</a:t>
            </a:r>
            <a:r>
              <a:rPr lang="uk-UA" b="0" i="0" u="none" strike="noStrike" dirty="0">
                <a:solidFill>
                  <a:srgbClr val="293237"/>
                </a:solidFill>
                <a:effectLst/>
                <a:latin typeface="FuturaNewBook"/>
                <a:hlinkClick r:id="rId37"/>
              </a:rPr>
              <a:t> проти України</a:t>
            </a:r>
            <a:r>
              <a:rPr lang="uk-UA" b="0" i="0" dirty="0">
                <a:solidFill>
                  <a:srgbClr val="293237"/>
                </a:solidFill>
                <a:effectLst/>
                <a:latin typeface="FuturaNewBook"/>
              </a:rPr>
              <a:t> </a:t>
            </a:r>
            <a:r>
              <a:rPr lang="uk-UA" b="1" i="0" dirty="0">
                <a:solidFill>
                  <a:srgbClr val="293237"/>
                </a:solidFill>
                <a:effectLst/>
                <a:latin typeface="FuturaNewBook"/>
              </a:rPr>
              <a:t>- 13.07.2011</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38"/>
              </a:rPr>
              <a:t>Михалкова та інші проти України</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39"/>
              </a:rPr>
              <a:t>Мосендз</a:t>
            </a:r>
            <a:r>
              <a:rPr lang="uk-UA" b="0" i="0" u="none" strike="noStrike" dirty="0">
                <a:solidFill>
                  <a:srgbClr val="293237"/>
                </a:solidFill>
                <a:effectLst/>
                <a:latin typeface="FuturaNewBook"/>
                <a:hlinkClick r:id="rId39"/>
              </a:rPr>
              <a:t> проти України</a:t>
            </a:r>
            <a:r>
              <a:rPr lang="uk-UA" b="0" i="0" dirty="0">
                <a:solidFill>
                  <a:srgbClr val="293237"/>
                </a:solidFill>
                <a:effectLst/>
                <a:latin typeface="FuturaNewBook"/>
              </a:rPr>
              <a:t> - </a:t>
            </a:r>
            <a:r>
              <a:rPr lang="uk-UA" b="1" i="0" dirty="0">
                <a:solidFill>
                  <a:srgbClr val="293237"/>
                </a:solidFill>
                <a:effectLst/>
                <a:latin typeface="FuturaNewBook"/>
              </a:rPr>
              <a:t>23.05.2013</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40"/>
              </a:rPr>
              <a:t>Осадча та інші проти України</a:t>
            </a:r>
            <a:r>
              <a:rPr lang="uk-UA" b="0" i="0" dirty="0">
                <a:solidFill>
                  <a:srgbClr val="293237"/>
                </a:solidFill>
                <a:effectLst/>
                <a:latin typeface="FuturaNewBook"/>
              </a:rPr>
              <a:t> - </a:t>
            </a:r>
            <a:r>
              <a:rPr lang="uk-UA" b="1" i="0" dirty="0">
                <a:solidFill>
                  <a:srgbClr val="293237"/>
                </a:solidFill>
                <a:effectLst/>
                <a:latin typeface="FuturaNewBook"/>
              </a:rPr>
              <a:t>11.03.2021</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41"/>
              </a:rPr>
              <a:t>Олейнікова</a:t>
            </a:r>
            <a:r>
              <a:rPr lang="uk-UA" b="0" i="0" u="none" strike="noStrike" dirty="0">
                <a:solidFill>
                  <a:srgbClr val="293237"/>
                </a:solidFill>
                <a:effectLst/>
                <a:latin typeface="FuturaNewBook"/>
                <a:hlinkClick r:id="rId41"/>
              </a:rPr>
              <a:t> проти України</a:t>
            </a:r>
            <a:r>
              <a:rPr lang="uk-UA" b="0" i="0" dirty="0">
                <a:solidFill>
                  <a:srgbClr val="293237"/>
                </a:solidFill>
                <a:effectLst/>
                <a:latin typeface="FuturaNewBook"/>
              </a:rPr>
              <a:t> - </a:t>
            </a:r>
            <a:r>
              <a:rPr lang="uk-UA" b="1" i="0" dirty="0">
                <a:solidFill>
                  <a:srgbClr val="293237"/>
                </a:solidFill>
                <a:effectLst/>
                <a:latin typeface="FuturaNewBook"/>
              </a:rPr>
              <a:t>24.04.2012</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42"/>
              </a:rPr>
              <a:t>Пригунов</a:t>
            </a:r>
            <a:r>
              <a:rPr lang="uk-UA" b="0" i="0" u="none" strike="noStrike" dirty="0">
                <a:solidFill>
                  <a:srgbClr val="293237"/>
                </a:solidFill>
                <a:effectLst/>
                <a:latin typeface="FuturaNewBook"/>
                <a:hlinkClick r:id="rId42"/>
              </a:rPr>
              <a:t> та інші проти України</a:t>
            </a:r>
            <a:r>
              <a:rPr lang="uk-UA" b="0" i="0" dirty="0">
                <a:solidFill>
                  <a:srgbClr val="293237"/>
                </a:solidFill>
                <a:effectLst/>
                <a:latin typeface="FuturaNewBook"/>
              </a:rPr>
              <a:t> - </a:t>
            </a:r>
            <a:r>
              <a:rPr lang="uk-UA" b="1" i="0" dirty="0">
                <a:solidFill>
                  <a:srgbClr val="293237"/>
                </a:solidFill>
                <a:effectLst/>
                <a:latin typeface="FuturaNewBook"/>
              </a:rPr>
              <a:t>22.04.2021</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43"/>
              </a:rPr>
              <a:t>Падура</a:t>
            </a:r>
            <a:r>
              <a:rPr lang="uk-UA" b="0" i="0" u="none" strike="noStrike" dirty="0">
                <a:solidFill>
                  <a:srgbClr val="293237"/>
                </a:solidFill>
                <a:effectLst/>
                <a:latin typeface="FuturaNewBook"/>
                <a:hlinkClick r:id="rId43"/>
              </a:rPr>
              <a:t> проти України</a:t>
            </a:r>
            <a:r>
              <a:rPr lang="uk-UA" b="0" i="0" dirty="0">
                <a:solidFill>
                  <a:srgbClr val="293237"/>
                </a:solidFill>
                <a:effectLst/>
                <a:latin typeface="FuturaNewBook"/>
              </a:rPr>
              <a:t> - </a:t>
            </a:r>
            <a:r>
              <a:rPr lang="uk-UA" b="1" i="0" dirty="0">
                <a:solidFill>
                  <a:srgbClr val="293237"/>
                </a:solidFill>
                <a:effectLst/>
                <a:latin typeface="FuturaNewBook"/>
              </a:rPr>
              <a:t>09.02.2015</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44"/>
              </a:rPr>
              <a:t>Поживотько</a:t>
            </a:r>
            <a:r>
              <a:rPr lang="uk-UA" b="0" i="0" u="none" strike="noStrike" dirty="0">
                <a:solidFill>
                  <a:srgbClr val="293237"/>
                </a:solidFill>
                <a:effectLst/>
                <a:latin typeface="FuturaNewBook"/>
                <a:hlinkClick r:id="rId44"/>
              </a:rPr>
              <a:t> проти України</a:t>
            </a:r>
            <a:r>
              <a:rPr lang="uk-UA" b="0" i="0" dirty="0">
                <a:solidFill>
                  <a:srgbClr val="293237"/>
                </a:solidFill>
                <a:effectLst/>
                <a:latin typeface="FuturaNewBook"/>
              </a:rPr>
              <a:t> - </a:t>
            </a:r>
            <a:r>
              <a:rPr lang="uk-UA" b="1" i="0" dirty="0">
                <a:solidFill>
                  <a:srgbClr val="293237"/>
                </a:solidFill>
                <a:effectLst/>
                <a:latin typeface="FuturaNewBook"/>
              </a:rPr>
              <a:t>26.02.2014</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45"/>
              </a:rPr>
              <a:t>Пономаренко проти України</a:t>
            </a:r>
            <a:r>
              <a:rPr lang="uk-UA" b="0" i="0" dirty="0">
                <a:solidFill>
                  <a:srgbClr val="293237"/>
                </a:solidFill>
                <a:effectLst/>
                <a:latin typeface="FuturaNewBook"/>
              </a:rPr>
              <a:t> </a:t>
            </a:r>
            <a:r>
              <a:rPr lang="uk-UA" b="1" i="0" dirty="0">
                <a:solidFill>
                  <a:srgbClr val="293237"/>
                </a:solidFill>
                <a:effectLst/>
                <a:latin typeface="FuturaNewBook"/>
              </a:rPr>
              <a:t>– 01.06.2023</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46"/>
              </a:rPr>
              <a:t>Прилуцький проти України</a:t>
            </a:r>
            <a:r>
              <a:rPr lang="uk-UA" b="0" i="0" dirty="0">
                <a:solidFill>
                  <a:srgbClr val="293237"/>
                </a:solidFill>
                <a:effectLst/>
                <a:latin typeface="FuturaNewBook"/>
              </a:rPr>
              <a:t> - </a:t>
            </a:r>
            <a:r>
              <a:rPr lang="uk-UA" b="1" i="0" dirty="0">
                <a:solidFill>
                  <a:srgbClr val="293237"/>
                </a:solidFill>
                <a:effectLst/>
                <a:latin typeface="FuturaNewBook"/>
              </a:rPr>
              <a:t>15.07.2015</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47"/>
              </a:rPr>
              <a:t>Принда проти України</a:t>
            </a:r>
            <a:r>
              <a:rPr lang="uk-UA" b="0" i="0" dirty="0">
                <a:solidFill>
                  <a:srgbClr val="293237"/>
                </a:solidFill>
                <a:effectLst/>
                <a:latin typeface="FuturaNewBook"/>
              </a:rPr>
              <a:t> - </a:t>
            </a:r>
            <a:r>
              <a:rPr lang="uk-UA" b="1" i="0" dirty="0">
                <a:solidFill>
                  <a:srgbClr val="293237"/>
                </a:solidFill>
                <a:effectLst/>
                <a:latin typeface="FuturaNewBook"/>
              </a:rPr>
              <a:t>10.12.2012</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48"/>
              </a:rPr>
              <a:t>Риженко</a:t>
            </a:r>
            <a:r>
              <a:rPr lang="uk-UA" b="0" i="0" u="none" strike="noStrike" dirty="0">
                <a:solidFill>
                  <a:srgbClr val="293237"/>
                </a:solidFill>
                <a:effectLst/>
                <a:latin typeface="FuturaNewBook"/>
                <a:hlinkClick r:id="rId48"/>
              </a:rPr>
              <a:t> проти України</a:t>
            </a:r>
            <a:r>
              <a:rPr lang="uk-UA" b="1" i="0" dirty="0">
                <a:solidFill>
                  <a:srgbClr val="293237"/>
                </a:solidFill>
                <a:effectLst/>
                <a:latin typeface="FuturaNewBook"/>
              </a:rPr>
              <a:t> - 08.09.2015</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49"/>
              </a:rPr>
              <a:t>Реус</a:t>
            </a:r>
            <a:r>
              <a:rPr lang="uk-UA" b="0" i="0" u="none" strike="noStrike" dirty="0">
                <a:solidFill>
                  <a:srgbClr val="293237"/>
                </a:solidFill>
                <a:effectLst/>
                <a:latin typeface="FuturaNewBook"/>
                <a:hlinkClick r:id="rId49"/>
              </a:rPr>
              <a:t> та інші проти України</a:t>
            </a:r>
            <a:r>
              <a:rPr lang="uk-UA" b="0" i="0" dirty="0">
                <a:solidFill>
                  <a:srgbClr val="293237"/>
                </a:solidFill>
                <a:effectLst/>
                <a:latin typeface="FuturaNewBook"/>
              </a:rPr>
              <a:t> - </a:t>
            </a:r>
            <a:r>
              <a:rPr lang="uk-UA" b="1" i="0" dirty="0">
                <a:solidFill>
                  <a:srgbClr val="293237"/>
                </a:solidFill>
                <a:effectLst/>
                <a:latin typeface="FuturaNewBook"/>
              </a:rPr>
              <a:t>19.11.2014</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50"/>
              </a:rPr>
              <a:t>Сердюк проти України</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51"/>
              </a:rPr>
              <a:t>Третьякова проти України</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52"/>
              </a:rPr>
              <a:t>Тучін</a:t>
            </a:r>
            <a:r>
              <a:rPr lang="uk-UA" b="0" i="0" u="none" strike="noStrike" dirty="0">
                <a:solidFill>
                  <a:srgbClr val="293237"/>
                </a:solidFill>
                <a:effectLst/>
                <a:latin typeface="FuturaNewBook"/>
                <a:hlinkClick r:id="rId52"/>
              </a:rPr>
              <a:t> та </a:t>
            </a:r>
            <a:r>
              <a:rPr lang="uk-UA" b="0" i="0" u="none" strike="noStrike" dirty="0" err="1">
                <a:solidFill>
                  <a:srgbClr val="293237"/>
                </a:solidFill>
                <a:effectLst/>
                <a:latin typeface="FuturaNewBook"/>
                <a:hlinkClick r:id="rId52"/>
              </a:rPr>
              <a:t>Тучіна</a:t>
            </a:r>
            <a:r>
              <a:rPr lang="uk-UA" b="0" i="0" u="none" strike="noStrike" dirty="0">
                <a:solidFill>
                  <a:srgbClr val="293237"/>
                </a:solidFill>
                <a:effectLst/>
                <a:latin typeface="FuturaNewBook"/>
                <a:hlinkClick r:id="rId52"/>
              </a:rPr>
              <a:t> проти України</a:t>
            </a:r>
            <a:r>
              <a:rPr lang="uk-UA" b="0" i="0" dirty="0">
                <a:solidFill>
                  <a:srgbClr val="293237"/>
                </a:solidFill>
                <a:effectLst/>
                <a:latin typeface="FuturaNewBook"/>
              </a:rPr>
              <a:t>- </a:t>
            </a:r>
            <a:r>
              <a:rPr lang="uk-UA" b="1" i="0" dirty="0">
                <a:solidFill>
                  <a:srgbClr val="293237"/>
                </a:solidFill>
                <a:effectLst/>
                <a:latin typeface="FuturaNewBook"/>
              </a:rPr>
              <a:t>16.09.2016</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53"/>
              </a:rPr>
              <a:t>Федорченко та </a:t>
            </a:r>
            <a:r>
              <a:rPr lang="uk-UA" b="0" i="0" u="none" strike="noStrike" dirty="0" err="1">
                <a:solidFill>
                  <a:srgbClr val="293237"/>
                </a:solidFill>
                <a:effectLst/>
                <a:latin typeface="FuturaNewBook"/>
                <a:hlinkClick r:id="rId53"/>
              </a:rPr>
              <a:t>Лозенко</a:t>
            </a:r>
            <a:r>
              <a:rPr lang="uk-UA" b="0" i="0" u="none" strike="noStrike" dirty="0">
                <a:solidFill>
                  <a:srgbClr val="293237"/>
                </a:solidFill>
                <a:effectLst/>
                <a:latin typeface="FuturaNewBook"/>
                <a:hlinkClick r:id="rId53"/>
              </a:rPr>
              <a:t> проти України</a:t>
            </a:r>
            <a:r>
              <a:rPr lang="uk-UA" b="0" i="0" dirty="0">
                <a:solidFill>
                  <a:srgbClr val="293237"/>
                </a:solidFill>
                <a:effectLst/>
                <a:latin typeface="FuturaNewBook"/>
              </a:rPr>
              <a:t> - </a:t>
            </a:r>
            <a:r>
              <a:rPr lang="uk-UA" b="1" i="0" dirty="0">
                <a:solidFill>
                  <a:srgbClr val="293237"/>
                </a:solidFill>
                <a:effectLst/>
                <a:latin typeface="FuturaNewBook"/>
              </a:rPr>
              <a:t>28.01.2013</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54"/>
              </a:rPr>
              <a:t>Семержій</a:t>
            </a:r>
            <a:r>
              <a:rPr lang="uk-UA" b="0" i="0" u="none" strike="noStrike" dirty="0">
                <a:solidFill>
                  <a:srgbClr val="293237"/>
                </a:solidFill>
                <a:effectLst/>
                <a:latin typeface="FuturaNewBook"/>
                <a:hlinkClick r:id="rId54"/>
              </a:rPr>
              <a:t> та інші проти України</a:t>
            </a:r>
            <a:r>
              <a:rPr lang="uk-UA" b="0" i="0" dirty="0">
                <a:solidFill>
                  <a:srgbClr val="293237"/>
                </a:solidFill>
                <a:effectLst/>
                <a:latin typeface="FuturaNewBook"/>
              </a:rPr>
              <a:t> - </a:t>
            </a:r>
            <a:r>
              <a:rPr lang="uk-UA" b="1" i="0" dirty="0">
                <a:solidFill>
                  <a:srgbClr val="293237"/>
                </a:solidFill>
                <a:effectLst/>
                <a:latin typeface="FuturaNewBook"/>
              </a:rPr>
              <a:t>10.11.2022</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55"/>
              </a:rPr>
              <a:t>Салахов</a:t>
            </a:r>
            <a:r>
              <a:rPr lang="uk-UA" b="0" i="0" u="none" strike="noStrike" dirty="0">
                <a:solidFill>
                  <a:srgbClr val="293237"/>
                </a:solidFill>
                <a:effectLst/>
                <a:latin typeface="FuturaNewBook"/>
                <a:hlinkClick r:id="rId55"/>
              </a:rPr>
              <a:t> та </a:t>
            </a:r>
            <a:r>
              <a:rPr lang="uk-UA" b="0" i="0" u="none" strike="noStrike" dirty="0" err="1">
                <a:solidFill>
                  <a:srgbClr val="293237"/>
                </a:solidFill>
                <a:effectLst/>
                <a:latin typeface="FuturaNewBook"/>
                <a:hlinkClick r:id="rId55"/>
              </a:rPr>
              <a:t>Іслямова</a:t>
            </a:r>
            <a:r>
              <a:rPr lang="uk-UA" b="0" i="0" u="none" strike="noStrike" dirty="0">
                <a:solidFill>
                  <a:srgbClr val="293237"/>
                </a:solidFill>
                <a:effectLst/>
                <a:latin typeface="FuturaNewBook"/>
                <a:hlinkClick r:id="rId55"/>
              </a:rPr>
              <a:t> проти України</a:t>
            </a:r>
            <a:r>
              <a:rPr lang="uk-UA" b="0" i="0" dirty="0">
                <a:solidFill>
                  <a:srgbClr val="293237"/>
                </a:solidFill>
                <a:effectLst/>
                <a:latin typeface="FuturaNewBook"/>
              </a:rPr>
              <a:t> - </a:t>
            </a:r>
            <a:r>
              <a:rPr lang="uk-UA" b="1" i="0" dirty="0">
                <a:solidFill>
                  <a:srgbClr val="293237"/>
                </a:solidFill>
                <a:effectLst/>
                <a:latin typeface="FuturaNewBook"/>
              </a:rPr>
              <a:t>18.07.2013</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56"/>
              </a:rPr>
              <a:t>Сергієнко проти України</a:t>
            </a:r>
            <a:r>
              <a:rPr lang="uk-UA" b="0" i="0" dirty="0">
                <a:solidFill>
                  <a:srgbClr val="293237"/>
                </a:solidFill>
                <a:effectLst/>
                <a:latin typeface="FuturaNewBook"/>
              </a:rPr>
              <a:t> - </a:t>
            </a:r>
            <a:r>
              <a:rPr lang="uk-UA" b="1" i="0" dirty="0">
                <a:solidFill>
                  <a:srgbClr val="293237"/>
                </a:solidFill>
                <a:effectLst/>
                <a:latin typeface="FuturaNewBook"/>
              </a:rPr>
              <a:t>02.08.2012</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57"/>
              </a:rPr>
              <a:t>Слюсар проти України</a:t>
            </a:r>
            <a:r>
              <a:rPr lang="uk-UA" b="0" i="0" dirty="0">
                <a:solidFill>
                  <a:srgbClr val="293237"/>
                </a:solidFill>
                <a:effectLst/>
                <a:latin typeface="FuturaNewBook"/>
              </a:rPr>
              <a:t> - </a:t>
            </a:r>
            <a:r>
              <a:rPr lang="uk-UA" b="1" i="0" dirty="0">
                <a:solidFill>
                  <a:srgbClr val="293237"/>
                </a:solidFill>
                <a:effectLst/>
                <a:latin typeface="FuturaNewBook"/>
              </a:rPr>
              <a:t>20.05.2013</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58"/>
              </a:rPr>
              <a:t>Юрій </a:t>
            </a:r>
            <a:r>
              <a:rPr lang="uk-UA" b="0" i="0" u="none" strike="noStrike" dirty="0" err="1">
                <a:solidFill>
                  <a:srgbClr val="293237"/>
                </a:solidFill>
                <a:effectLst/>
                <a:latin typeface="FuturaNewBook"/>
                <a:hlinkClick r:id="rId58"/>
              </a:rPr>
              <a:t>Ілларіонович</a:t>
            </a:r>
            <a:r>
              <a:rPr lang="uk-UA" b="0" i="0" u="none" strike="noStrike" dirty="0">
                <a:solidFill>
                  <a:srgbClr val="293237"/>
                </a:solidFill>
                <a:effectLst/>
                <a:latin typeface="FuturaNewBook"/>
                <a:hlinkClick r:id="rId58"/>
              </a:rPr>
              <a:t> </a:t>
            </a:r>
            <a:r>
              <a:rPr lang="uk-UA" b="0" i="0" u="none" strike="noStrike" dirty="0" err="1">
                <a:solidFill>
                  <a:srgbClr val="293237"/>
                </a:solidFill>
                <a:effectLst/>
                <a:latin typeface="FuturaNewBook"/>
                <a:hlinkClick r:id="rId58"/>
              </a:rPr>
              <a:t>Щокін</a:t>
            </a:r>
            <a:r>
              <a:rPr lang="uk-UA" b="0" i="0" u="none" strike="noStrike" dirty="0">
                <a:solidFill>
                  <a:srgbClr val="293237"/>
                </a:solidFill>
                <a:effectLst/>
                <a:latin typeface="FuturaNewBook"/>
                <a:hlinkClick r:id="rId58"/>
              </a:rPr>
              <a:t> проти України</a:t>
            </a:r>
            <a:r>
              <a:rPr lang="uk-UA" b="0" i="0" dirty="0">
                <a:solidFill>
                  <a:srgbClr val="293237"/>
                </a:solidFill>
                <a:effectLst/>
                <a:latin typeface="FuturaNewBook"/>
              </a:rPr>
              <a:t> - </a:t>
            </a:r>
            <a:r>
              <a:rPr lang="uk-UA" b="1" i="0" dirty="0">
                <a:solidFill>
                  <a:srgbClr val="293237"/>
                </a:solidFill>
                <a:effectLst/>
                <a:latin typeface="FuturaNewBook"/>
              </a:rPr>
              <a:t>27.03.2014</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59"/>
              </a:rPr>
              <a:t>Юхимович проти України</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60"/>
              </a:rPr>
              <a:t>Фещенко</a:t>
            </a:r>
            <a:r>
              <a:rPr lang="uk-UA" b="0" i="0" u="none" strike="noStrike" dirty="0">
                <a:solidFill>
                  <a:srgbClr val="293237"/>
                </a:solidFill>
                <a:effectLst/>
                <a:latin typeface="FuturaNewBook"/>
                <a:hlinkClick r:id="rId60"/>
              </a:rPr>
              <a:t> проти України</a:t>
            </a:r>
            <a:r>
              <a:rPr lang="uk-UA" b="0" i="0" dirty="0">
                <a:solidFill>
                  <a:srgbClr val="293237"/>
                </a:solidFill>
                <a:effectLst/>
                <a:latin typeface="FuturaNewBook"/>
              </a:rPr>
              <a:t> – </a:t>
            </a:r>
            <a:r>
              <a:rPr lang="uk-UA" b="1" i="0" dirty="0">
                <a:solidFill>
                  <a:srgbClr val="293237"/>
                </a:solidFill>
                <a:effectLst/>
                <a:latin typeface="FuturaNewBook"/>
              </a:rPr>
              <a:t>14.10.2021</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61"/>
              </a:rPr>
              <a:t>Фіяло</a:t>
            </a:r>
            <a:r>
              <a:rPr lang="uk-UA" b="0" i="0" u="none" strike="noStrike" dirty="0">
                <a:solidFill>
                  <a:srgbClr val="293237"/>
                </a:solidFill>
                <a:effectLst/>
                <a:latin typeface="FuturaNewBook"/>
                <a:hlinkClick r:id="rId61"/>
              </a:rPr>
              <a:t> та інші проти України</a:t>
            </a:r>
            <a:r>
              <a:rPr lang="uk-UA" b="1" i="0" dirty="0">
                <a:solidFill>
                  <a:srgbClr val="293237"/>
                </a:solidFill>
                <a:effectLst/>
                <a:latin typeface="FuturaNewBook"/>
              </a:rPr>
              <a:t> – 06.07.2023</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62"/>
              </a:rPr>
              <a:t>Холодков</a:t>
            </a:r>
            <a:r>
              <a:rPr lang="uk-UA" b="0" i="0" u="none" strike="noStrike" dirty="0">
                <a:solidFill>
                  <a:srgbClr val="293237"/>
                </a:solidFill>
                <a:effectLst/>
                <a:latin typeface="FuturaNewBook"/>
                <a:hlinkClick r:id="rId62"/>
              </a:rPr>
              <a:t> та </a:t>
            </a:r>
            <a:r>
              <a:rPr lang="uk-UA" b="0" i="0" u="none" strike="noStrike" dirty="0" err="1">
                <a:solidFill>
                  <a:srgbClr val="293237"/>
                </a:solidFill>
                <a:effectLst/>
                <a:latin typeface="FuturaNewBook"/>
                <a:hlinkClick r:id="rId62"/>
              </a:rPr>
              <a:t>Холодкова</a:t>
            </a:r>
            <a:r>
              <a:rPr lang="uk-UA" b="0" i="0" u="none" strike="noStrike" dirty="0">
                <a:solidFill>
                  <a:srgbClr val="293237"/>
                </a:solidFill>
                <a:effectLst/>
                <a:latin typeface="FuturaNewBook"/>
                <a:hlinkClick r:id="rId62"/>
              </a:rPr>
              <a:t> проти України</a:t>
            </a:r>
            <a:r>
              <a:rPr lang="uk-UA" b="1" i="0" dirty="0">
                <a:solidFill>
                  <a:srgbClr val="293237"/>
                </a:solidFill>
                <a:effectLst/>
                <a:latin typeface="FuturaNewBook"/>
              </a:rPr>
              <a:t> - 28.07.2015</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63"/>
              </a:rPr>
              <a:t>Черней проти України</a:t>
            </a:r>
            <a:r>
              <a:rPr lang="uk-UA" b="0" i="0" dirty="0">
                <a:solidFill>
                  <a:srgbClr val="293237"/>
                </a:solidFill>
                <a:effectLst/>
                <a:latin typeface="FuturaNewBook"/>
              </a:rPr>
              <a:t> –</a:t>
            </a:r>
            <a:r>
              <a:rPr lang="uk-UA" b="1" i="0" dirty="0">
                <a:solidFill>
                  <a:srgbClr val="293237"/>
                </a:solidFill>
                <a:effectLst/>
                <a:latin typeface="FuturaNewBook"/>
              </a:rPr>
              <a:t> 18.11.2021</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64"/>
              </a:rPr>
              <a:t>Чумак проти України</a:t>
            </a:r>
            <a:r>
              <a:rPr lang="uk-UA" b="0" i="0" dirty="0">
                <a:solidFill>
                  <a:srgbClr val="293237"/>
                </a:solidFill>
                <a:effectLst/>
                <a:latin typeface="FuturaNewBook"/>
              </a:rPr>
              <a:t>- </a:t>
            </a:r>
            <a:r>
              <a:rPr lang="uk-UA" b="1" i="0" dirty="0">
                <a:solidFill>
                  <a:srgbClr val="293237"/>
                </a:solidFill>
                <a:effectLst/>
                <a:latin typeface="FuturaNewBook"/>
              </a:rPr>
              <a:t>16.09.2016</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65"/>
              </a:rPr>
              <a:t>Шахміна</a:t>
            </a:r>
            <a:r>
              <a:rPr lang="uk-UA" b="0" i="0" u="none" strike="noStrike" dirty="0">
                <a:solidFill>
                  <a:srgbClr val="293237"/>
                </a:solidFill>
                <a:effectLst/>
                <a:latin typeface="FuturaNewBook"/>
                <a:hlinkClick r:id="rId65"/>
              </a:rPr>
              <a:t> та </a:t>
            </a:r>
            <a:r>
              <a:rPr lang="uk-UA" b="0" i="0" u="none" strike="noStrike" dirty="0" err="1">
                <a:solidFill>
                  <a:srgbClr val="293237"/>
                </a:solidFill>
                <a:effectLst/>
                <a:latin typeface="FuturaNewBook"/>
                <a:hlinkClick r:id="rId65"/>
              </a:rPr>
              <a:t>Шахмін</a:t>
            </a:r>
            <a:r>
              <a:rPr lang="uk-UA" b="0" i="0" u="none" strike="noStrike" dirty="0">
                <a:solidFill>
                  <a:srgbClr val="293237"/>
                </a:solidFill>
                <a:effectLst/>
                <a:latin typeface="FuturaNewBook"/>
                <a:hlinkClick r:id="rId65"/>
              </a:rPr>
              <a:t> проти України</a:t>
            </a:r>
            <a:r>
              <a:rPr lang="uk-UA" b="1" i="0" dirty="0">
                <a:solidFill>
                  <a:srgbClr val="293237"/>
                </a:solidFill>
                <a:effectLst/>
                <a:latin typeface="FuturaNewBook"/>
              </a:rPr>
              <a:t> – 06.07.2023</a:t>
            </a:r>
            <a:endParaRPr lang="uk-UA" b="0" i="0" dirty="0">
              <a:solidFill>
                <a:srgbClr val="293237"/>
              </a:solidFill>
              <a:effectLst/>
              <a:latin typeface="FuturaNewBook"/>
            </a:endParaRPr>
          </a:p>
          <a:p>
            <a:pPr marL="0" indent="0">
              <a:buNone/>
            </a:pPr>
            <a:endParaRPr lang="uk-UA" b="1" dirty="0"/>
          </a:p>
        </p:txBody>
      </p:sp>
    </p:spTree>
    <p:extLst>
      <p:ext uri="{BB962C8B-B14F-4D97-AF65-F5344CB8AC3E}">
        <p14:creationId xmlns:p14="http://schemas.microsoft.com/office/powerpoint/2010/main" val="1775615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Місце для вмісту 2">
            <a:extLst>
              <a:ext uri="{FF2B5EF4-FFF2-40B4-BE49-F238E27FC236}">
                <a16:creationId xmlns:a16="http://schemas.microsoft.com/office/drawing/2014/main" id="{10104002-A0AE-91D4-582F-01A385C65F91}"/>
              </a:ext>
            </a:extLst>
          </p:cNvPr>
          <p:cNvSpPr>
            <a:spLocks noGrp="1"/>
          </p:cNvSpPr>
          <p:nvPr>
            <p:ph idx="1"/>
          </p:nvPr>
        </p:nvSpPr>
        <p:spPr>
          <a:xfrm>
            <a:off x="533400" y="2398957"/>
            <a:ext cx="11277600" cy="3526144"/>
          </a:xfrm>
        </p:spPr>
        <p:txBody>
          <a:bodyPr>
            <a:normAutofit lnSpcReduction="10000"/>
          </a:bodyPr>
          <a:lstStyle/>
          <a:p>
            <a:pPr algn="just"/>
            <a:r>
              <a:rPr lang="uk-UA" b="1" i="0" dirty="0">
                <a:solidFill>
                  <a:schemeClr val="bg1"/>
                </a:solidFill>
                <a:effectLst/>
                <a:latin typeface="Inter"/>
              </a:rPr>
              <a:t>Умови відступу від зобов’язань за цією Конвенцією під час війни або іншої суспільної небезпеки, яка загрожує життю нації, закріплено статтею 15 Конвенції про захист прав людини і основоположних свобод</a:t>
            </a:r>
            <a:r>
              <a:rPr lang="uk-UA" b="0" i="0" dirty="0">
                <a:solidFill>
                  <a:schemeClr val="bg1"/>
                </a:solidFill>
                <a:effectLst/>
                <a:latin typeface="Inter"/>
              </a:rPr>
              <a:t>, що передбачає можливість будь-якої Високої Договірної Сторони вживати заходів, що відступають від її зобов’язань за цією Конвенцією, виключно в тих межах, яких вимагає гострота становища, і за умови, що такі заходи не суперечать іншим її зобов’язанням згідно з міжнародним правом. Проте, це положення не може бути підставою для відступу від статті 2.</a:t>
            </a:r>
            <a:endParaRPr lang="uk-UA" dirty="0">
              <a:solidFill>
                <a:schemeClr val="bg1"/>
              </a:solidFill>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1792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alpha val="35000"/>
          </a:schemeClr>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4" name="Rectangle 43">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6" name="Rectangle 45">
            <a:extLst>
              <a:ext uri="{FF2B5EF4-FFF2-40B4-BE49-F238E27FC236}">
                <a16:creationId xmlns:a16="http://schemas.microsoft.com/office/drawing/2014/main" id="{20344094-430A-400B-804B-910E696A1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3C67DF-7782-4E57-AB9B-F1B4811AD8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43451" y="1248213"/>
            <a:ext cx="5413238" cy="432633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63AF1CEA-A0D0-83A1-54A1-E7B38F8FB1AC}"/>
              </a:ext>
            </a:extLst>
          </p:cNvPr>
          <p:cNvSpPr>
            <a:spLocks noGrp="1"/>
          </p:cNvSpPr>
          <p:nvPr>
            <p:ph type="title"/>
          </p:nvPr>
        </p:nvSpPr>
        <p:spPr>
          <a:xfrm>
            <a:off x="504967" y="819369"/>
            <a:ext cx="3609833" cy="5060280"/>
          </a:xfrm>
        </p:spPr>
        <p:txBody>
          <a:bodyPr>
            <a:normAutofit/>
          </a:bodyPr>
          <a:lstStyle/>
          <a:p>
            <a:pPr algn="ctr"/>
            <a:r>
              <a:rPr lang="uk-UA" sz="3700" dirty="0">
                <a:latin typeface="Inter"/>
              </a:rPr>
              <a:t>Специфіка зобов’язань держави стосовно захисту права на життя в умовах воєнного конфлікту включає:</a:t>
            </a:r>
            <a:endParaRPr lang="uk-UA" sz="3700" dirty="0"/>
          </a:p>
        </p:txBody>
      </p:sp>
      <p:cxnSp>
        <p:nvCxnSpPr>
          <p:cNvPr id="50" name="Straight Connector 49">
            <a:extLst>
              <a:ext uri="{FF2B5EF4-FFF2-40B4-BE49-F238E27FC236}">
                <a16:creationId xmlns:a16="http://schemas.microsoft.com/office/drawing/2014/main" id="{B03A5AE3-BD30-455C-842B-7626C8BEF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DBECAA5-1F2D-470D-875C-8F2C2CA3E5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8" name="Місце для вмісту 2">
            <a:extLst>
              <a:ext uri="{FF2B5EF4-FFF2-40B4-BE49-F238E27FC236}">
                <a16:creationId xmlns:a16="http://schemas.microsoft.com/office/drawing/2014/main" id="{9D1F76A0-D372-62AD-B95E-6E478E37BF9F}"/>
              </a:ext>
            </a:extLst>
          </p:cNvPr>
          <p:cNvGraphicFramePr>
            <a:graphicFrameLocks noGrp="1"/>
          </p:cNvGraphicFramePr>
          <p:nvPr>
            <p:ph idx="1"/>
            <p:extLst>
              <p:ext uri="{D42A27DB-BD31-4B8C-83A1-F6EECF244321}">
                <p14:modId xmlns:p14="http://schemas.microsoft.com/office/powerpoint/2010/main" val="2567699334"/>
              </p:ext>
            </p:extLst>
          </p:nvPr>
        </p:nvGraphicFramePr>
        <p:xfrm>
          <a:off x="4776729" y="819369"/>
          <a:ext cx="7177145" cy="52439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7765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8C4FDE64-64C4-A6F7-10B2-2818EA8E900E}"/>
              </a:ext>
            </a:extLst>
          </p:cNvPr>
          <p:cNvSpPr>
            <a:spLocks noGrp="1"/>
          </p:cNvSpPr>
          <p:nvPr>
            <p:ph type="title"/>
          </p:nvPr>
        </p:nvSpPr>
        <p:spPr>
          <a:xfrm>
            <a:off x="77234" y="896397"/>
            <a:ext cx="3200400" cy="4461163"/>
          </a:xfrm>
        </p:spPr>
        <p:txBody>
          <a:bodyPr>
            <a:normAutofit/>
          </a:bodyPr>
          <a:lstStyle/>
          <a:p>
            <a:pPr algn="ctr"/>
            <a:r>
              <a:rPr lang="uk-UA" sz="3100" b="1" dirty="0">
                <a:solidFill>
                  <a:srgbClr val="FFFFFF"/>
                </a:solidFill>
                <a:latin typeface="Inter"/>
              </a:rPr>
              <a:t>ЄСПЛ жодного разу у своїй практиці не застосовував підставу відступу від права на життя «через правомірні воєнні дії»</a:t>
            </a:r>
            <a:r>
              <a:rPr lang="uk-UA" sz="3100" dirty="0">
                <a:solidFill>
                  <a:srgbClr val="FFFFFF"/>
                </a:solidFill>
                <a:latin typeface="Inter"/>
              </a:rPr>
              <a:t>. </a:t>
            </a:r>
            <a:endParaRPr lang="uk-UA" sz="3100"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Місце для вмісту 2">
            <a:extLst>
              <a:ext uri="{FF2B5EF4-FFF2-40B4-BE49-F238E27FC236}">
                <a16:creationId xmlns:a16="http://schemas.microsoft.com/office/drawing/2014/main" id="{B49E1FB7-4E5E-8998-B24A-B87BDB1BCBC7}"/>
              </a:ext>
            </a:extLst>
          </p:cNvPr>
          <p:cNvSpPr>
            <a:spLocks noGrp="1"/>
          </p:cNvSpPr>
          <p:nvPr>
            <p:ph idx="1"/>
          </p:nvPr>
        </p:nvSpPr>
        <p:spPr>
          <a:xfrm>
            <a:off x="4167272" y="591344"/>
            <a:ext cx="7719928" cy="5585619"/>
          </a:xfrm>
        </p:spPr>
        <p:txBody>
          <a:bodyPr anchor="ctr">
            <a:normAutofit/>
          </a:bodyPr>
          <a:lstStyle/>
          <a:p>
            <a:pPr algn="just"/>
            <a:r>
              <a:rPr lang="uk-UA" sz="2400" b="0" i="0" dirty="0">
                <a:effectLst/>
                <a:latin typeface="Inter"/>
              </a:rPr>
              <a:t>Для того, щоб визначити, чи було порушене право на життя у випадку виключно необхідного застосування сили, потрібно взяти до уваги такі елементи: пропорційність застосування сили у конкретній ситуації та мети, якої прагнула досягти держава, чи можливо було застосувати безпечніші способи для досягнення цієї мети та чи використала держава всі засоби для того, щоб мінімізувати ризики під час використання сили. Зобов’язання держави щодо захисту права на життя повинні дотримуватись і під час збройних конфліктів, і незважаючи на те, що міжнародні договори дозволяють державам робити відступ від дотримання окремих норм під час надзвичайних ситуацій, </a:t>
            </a:r>
            <a:r>
              <a:rPr lang="uk-UA" sz="2400" b="1" i="0" dirty="0">
                <a:effectLst/>
                <a:latin typeface="Inter"/>
              </a:rPr>
              <a:t>відступати від права на життя не допускається.</a:t>
            </a:r>
            <a:endParaRPr lang="uk-UA" sz="2400" b="0" i="0" dirty="0">
              <a:effectLst/>
              <a:latin typeface="Inter"/>
            </a:endParaRPr>
          </a:p>
          <a:p>
            <a:endParaRPr lang="uk-UA" sz="2400" dirty="0"/>
          </a:p>
        </p:txBody>
      </p:sp>
    </p:spTree>
    <p:extLst>
      <p:ext uri="{BB962C8B-B14F-4D97-AF65-F5344CB8AC3E}">
        <p14:creationId xmlns:p14="http://schemas.microsoft.com/office/powerpoint/2010/main" val="25350596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Заголовок 1">
            <a:extLst>
              <a:ext uri="{FF2B5EF4-FFF2-40B4-BE49-F238E27FC236}">
                <a16:creationId xmlns:a16="http://schemas.microsoft.com/office/drawing/2014/main" id="{11DFC9E6-2FC7-7565-9D19-C57D399A723A}"/>
              </a:ext>
            </a:extLst>
          </p:cNvPr>
          <p:cNvSpPr>
            <a:spLocks noGrp="1"/>
          </p:cNvSpPr>
          <p:nvPr>
            <p:ph type="title"/>
          </p:nvPr>
        </p:nvSpPr>
        <p:spPr>
          <a:xfrm>
            <a:off x="126206" y="669925"/>
            <a:ext cx="5220940" cy="1325563"/>
          </a:xfrm>
        </p:spPr>
        <p:txBody>
          <a:bodyPr anchor="b">
            <a:normAutofit/>
          </a:bodyPr>
          <a:lstStyle/>
          <a:p>
            <a:pPr algn="r"/>
            <a:r>
              <a:rPr lang="ru-RU" b="1" dirty="0">
                <a:solidFill>
                  <a:schemeClr val="bg1"/>
                </a:solidFill>
              </a:rPr>
              <a:t>СТАТТЯ 3</a:t>
            </a:r>
            <a:br>
              <a:rPr lang="ru-RU" b="1" dirty="0">
                <a:solidFill>
                  <a:schemeClr val="bg1"/>
                </a:solidFill>
              </a:rPr>
            </a:br>
            <a:r>
              <a:rPr lang="ru-RU" b="1" dirty="0">
                <a:solidFill>
                  <a:schemeClr val="bg1"/>
                </a:solidFill>
              </a:rPr>
              <a:t>Заборона </a:t>
            </a:r>
            <a:r>
              <a:rPr lang="ru-RU" b="1" dirty="0" err="1">
                <a:solidFill>
                  <a:schemeClr val="bg1"/>
                </a:solidFill>
              </a:rPr>
              <a:t>катування</a:t>
            </a:r>
            <a:endParaRPr lang="uk-UA" b="1" dirty="0">
              <a:solidFill>
                <a:schemeClr val="bg1"/>
              </a:solidFill>
            </a:endParaRP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Місце для вмісту 2">
            <a:extLst>
              <a:ext uri="{FF2B5EF4-FFF2-40B4-BE49-F238E27FC236}">
                <a16:creationId xmlns:a16="http://schemas.microsoft.com/office/drawing/2014/main" id="{DE85DAAD-9C1F-BA4F-CA17-AB97752B03C7}"/>
              </a:ext>
            </a:extLst>
          </p:cNvPr>
          <p:cNvSpPr>
            <a:spLocks noGrp="1"/>
          </p:cNvSpPr>
          <p:nvPr>
            <p:ph idx="1"/>
          </p:nvPr>
        </p:nvSpPr>
        <p:spPr>
          <a:xfrm>
            <a:off x="126206" y="2647949"/>
            <a:ext cx="11808619" cy="3277151"/>
          </a:xfrm>
        </p:spPr>
        <p:txBody>
          <a:bodyPr>
            <a:normAutofit/>
          </a:bodyPr>
          <a:lstStyle/>
          <a:p>
            <a:endParaRPr lang="ru-RU" sz="2000" dirty="0">
              <a:solidFill>
                <a:schemeClr val="bg1"/>
              </a:solidFill>
            </a:endParaRPr>
          </a:p>
          <a:p>
            <a:pPr marL="0" indent="0" algn="just">
              <a:buNone/>
            </a:pPr>
            <a:r>
              <a:rPr lang="ru-RU" sz="3600" dirty="0" err="1">
                <a:solidFill>
                  <a:schemeClr val="bg1"/>
                </a:solidFill>
              </a:rPr>
              <a:t>Нікого</a:t>
            </a:r>
            <a:r>
              <a:rPr lang="ru-RU" sz="3600" dirty="0">
                <a:solidFill>
                  <a:schemeClr val="bg1"/>
                </a:solidFill>
              </a:rPr>
              <a:t> не </a:t>
            </a:r>
            <a:r>
              <a:rPr lang="ru-RU" sz="3600" dirty="0" err="1">
                <a:solidFill>
                  <a:schemeClr val="bg1"/>
                </a:solidFill>
              </a:rPr>
              <a:t>може</a:t>
            </a:r>
            <a:r>
              <a:rPr lang="ru-RU" sz="3600" dirty="0">
                <a:solidFill>
                  <a:schemeClr val="bg1"/>
                </a:solidFill>
              </a:rPr>
              <a:t> бути </a:t>
            </a:r>
            <a:r>
              <a:rPr lang="ru-RU" sz="3600" dirty="0" err="1">
                <a:solidFill>
                  <a:schemeClr val="bg1"/>
                </a:solidFill>
              </a:rPr>
              <a:t>піддано</a:t>
            </a:r>
            <a:r>
              <a:rPr lang="ru-RU" sz="3600" dirty="0">
                <a:solidFill>
                  <a:schemeClr val="bg1"/>
                </a:solidFill>
              </a:rPr>
              <a:t> </a:t>
            </a:r>
            <a:r>
              <a:rPr lang="ru-RU" sz="3600" dirty="0" err="1">
                <a:solidFill>
                  <a:schemeClr val="bg1"/>
                </a:solidFill>
              </a:rPr>
              <a:t>катуванню</a:t>
            </a:r>
            <a:r>
              <a:rPr lang="ru-RU" sz="3600" dirty="0">
                <a:solidFill>
                  <a:schemeClr val="bg1"/>
                </a:solidFill>
              </a:rPr>
              <a:t> </a:t>
            </a:r>
            <a:r>
              <a:rPr lang="ru-RU" sz="3600" dirty="0" err="1">
                <a:solidFill>
                  <a:schemeClr val="bg1"/>
                </a:solidFill>
              </a:rPr>
              <a:t>або</a:t>
            </a:r>
            <a:r>
              <a:rPr lang="ru-RU" sz="3600" dirty="0">
                <a:solidFill>
                  <a:schemeClr val="bg1"/>
                </a:solidFill>
              </a:rPr>
              <a:t> </a:t>
            </a:r>
            <a:r>
              <a:rPr lang="ru-RU" sz="3600" dirty="0" err="1">
                <a:solidFill>
                  <a:schemeClr val="bg1"/>
                </a:solidFill>
              </a:rPr>
              <a:t>нелюдському</a:t>
            </a:r>
            <a:r>
              <a:rPr lang="ru-RU" sz="3600" dirty="0">
                <a:solidFill>
                  <a:schemeClr val="bg1"/>
                </a:solidFill>
              </a:rPr>
              <a:t> </a:t>
            </a:r>
            <a:r>
              <a:rPr lang="ru-RU" sz="3600" dirty="0" err="1">
                <a:solidFill>
                  <a:schemeClr val="bg1"/>
                </a:solidFill>
              </a:rPr>
              <a:t>чи</a:t>
            </a:r>
            <a:r>
              <a:rPr lang="ru-RU" sz="3600" dirty="0">
                <a:solidFill>
                  <a:schemeClr val="bg1"/>
                </a:solidFill>
              </a:rPr>
              <a:t> такому, </a:t>
            </a:r>
            <a:r>
              <a:rPr lang="ru-RU" sz="3600" dirty="0" err="1">
                <a:solidFill>
                  <a:schemeClr val="bg1"/>
                </a:solidFill>
              </a:rPr>
              <a:t>що</a:t>
            </a:r>
            <a:r>
              <a:rPr lang="ru-RU" sz="3600" dirty="0">
                <a:solidFill>
                  <a:schemeClr val="bg1"/>
                </a:solidFill>
              </a:rPr>
              <a:t> </a:t>
            </a:r>
            <a:r>
              <a:rPr lang="ru-RU" sz="3600" dirty="0" err="1">
                <a:solidFill>
                  <a:schemeClr val="bg1"/>
                </a:solidFill>
              </a:rPr>
              <a:t>принижує</a:t>
            </a:r>
            <a:r>
              <a:rPr lang="ru-RU" sz="3600" dirty="0">
                <a:solidFill>
                  <a:schemeClr val="bg1"/>
                </a:solidFill>
              </a:rPr>
              <a:t> </a:t>
            </a:r>
            <a:r>
              <a:rPr lang="ru-RU" sz="3600" dirty="0" err="1">
                <a:solidFill>
                  <a:schemeClr val="bg1"/>
                </a:solidFill>
              </a:rPr>
              <a:t>гідність</a:t>
            </a:r>
            <a:r>
              <a:rPr lang="ru-RU" sz="3600" dirty="0">
                <a:solidFill>
                  <a:schemeClr val="bg1"/>
                </a:solidFill>
              </a:rPr>
              <a:t>, </a:t>
            </a:r>
            <a:r>
              <a:rPr lang="ru-RU" sz="3600" dirty="0" err="1">
                <a:solidFill>
                  <a:schemeClr val="bg1"/>
                </a:solidFill>
              </a:rPr>
              <a:t>поводженню</a:t>
            </a:r>
            <a:r>
              <a:rPr lang="ru-RU" sz="3600" dirty="0">
                <a:solidFill>
                  <a:schemeClr val="bg1"/>
                </a:solidFill>
              </a:rPr>
              <a:t> </a:t>
            </a:r>
            <a:r>
              <a:rPr lang="ru-RU" sz="3600" dirty="0" err="1">
                <a:solidFill>
                  <a:schemeClr val="bg1"/>
                </a:solidFill>
              </a:rPr>
              <a:t>або</a:t>
            </a:r>
            <a:r>
              <a:rPr lang="ru-RU" sz="3600" dirty="0">
                <a:solidFill>
                  <a:schemeClr val="bg1"/>
                </a:solidFill>
              </a:rPr>
              <a:t> </a:t>
            </a:r>
            <a:r>
              <a:rPr lang="ru-RU" sz="3600" dirty="0" err="1">
                <a:solidFill>
                  <a:schemeClr val="bg1"/>
                </a:solidFill>
              </a:rPr>
              <a:t>покаранню</a:t>
            </a:r>
            <a:r>
              <a:rPr lang="ru-RU" sz="3600" dirty="0">
                <a:solidFill>
                  <a:schemeClr val="bg1"/>
                </a:solidFill>
              </a:rPr>
              <a:t>.</a:t>
            </a:r>
            <a:endParaRPr lang="uk-UA" sz="3600" dirty="0">
              <a:solidFill>
                <a:schemeClr val="bg1"/>
              </a:solidFill>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96539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D26239-4327-9611-EA3D-8356CBAF4F27}"/>
              </a:ext>
            </a:extLst>
          </p:cNvPr>
          <p:cNvSpPr>
            <a:spLocks noGrp="1"/>
          </p:cNvSpPr>
          <p:nvPr>
            <p:ph type="title"/>
          </p:nvPr>
        </p:nvSpPr>
        <p:spPr>
          <a:xfrm>
            <a:off x="95250" y="0"/>
            <a:ext cx="12001500" cy="819150"/>
          </a:xfrm>
        </p:spPr>
        <p:txBody>
          <a:bodyPr>
            <a:noAutofit/>
          </a:bodyPr>
          <a:lstStyle/>
          <a:p>
            <a:pPr algn="ctr"/>
            <a:r>
              <a:rPr lang="uk-UA" sz="2400" b="1" dirty="0">
                <a:solidFill>
                  <a:schemeClr val="accent1"/>
                </a:solidFill>
              </a:rPr>
              <a:t>1. Неналежне поводження з боку представників держави та відсутність ефективного розслідування</a:t>
            </a:r>
          </a:p>
        </p:txBody>
      </p:sp>
      <p:sp>
        <p:nvSpPr>
          <p:cNvPr id="3" name="Місце для вмісту 2">
            <a:extLst>
              <a:ext uri="{FF2B5EF4-FFF2-40B4-BE49-F238E27FC236}">
                <a16:creationId xmlns:a16="http://schemas.microsoft.com/office/drawing/2014/main" id="{C6F77610-83BE-1B50-59D7-3C7B1D58465E}"/>
              </a:ext>
            </a:extLst>
          </p:cNvPr>
          <p:cNvSpPr>
            <a:spLocks noGrp="1"/>
          </p:cNvSpPr>
          <p:nvPr>
            <p:ph idx="1"/>
          </p:nvPr>
        </p:nvSpPr>
        <p:spPr>
          <a:xfrm>
            <a:off x="95250" y="819150"/>
            <a:ext cx="12001500" cy="5819775"/>
          </a:xfrm>
        </p:spPr>
        <p:txBody>
          <a:bodyPr numCol="3">
            <a:normAutofit fontScale="25000" lnSpcReduction="20000"/>
          </a:bodyPr>
          <a:lstStyle/>
          <a:p>
            <a:pPr algn="l">
              <a:buFont typeface="Arial" panose="020B0604020202020204" pitchFamily="34" charset="0"/>
              <a:buChar char="•"/>
            </a:pPr>
            <a:r>
              <a:rPr lang="uk-UA" b="0" i="0" u="none" strike="noStrike" dirty="0" err="1">
                <a:solidFill>
                  <a:srgbClr val="293237"/>
                </a:solidFill>
                <a:effectLst/>
                <a:latin typeface="FuturaNewBook"/>
                <a:hlinkClick r:id="rId2"/>
              </a:rPr>
              <a:t>Аднаралов</a:t>
            </a:r>
            <a:r>
              <a:rPr lang="uk-UA" b="0" i="0" u="none" strike="noStrike" dirty="0">
                <a:solidFill>
                  <a:srgbClr val="293237"/>
                </a:solidFill>
                <a:effectLst/>
                <a:latin typeface="FuturaNewBook"/>
                <a:hlinkClick r:id="rId2"/>
              </a:rPr>
              <a:t> проти України</a:t>
            </a:r>
            <a:r>
              <a:rPr lang="uk-UA" b="0" i="0" dirty="0">
                <a:solidFill>
                  <a:srgbClr val="293237"/>
                </a:solidFill>
                <a:effectLst/>
                <a:latin typeface="FuturaNewBook"/>
              </a:rPr>
              <a:t> </a:t>
            </a:r>
            <a:r>
              <a:rPr lang="uk-UA" b="1" i="0" dirty="0">
                <a:solidFill>
                  <a:srgbClr val="293237"/>
                </a:solidFill>
                <a:effectLst/>
                <a:latin typeface="FuturaNewBook"/>
              </a:rPr>
              <a:t>– 27.02.2015</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3"/>
              </a:rPr>
              <a:t>А.Н. проти України – </a:t>
            </a:r>
            <a:r>
              <a:rPr lang="uk-UA" b="1" i="0" u="none" strike="noStrike" dirty="0">
                <a:solidFill>
                  <a:srgbClr val="293237"/>
                </a:solidFill>
                <a:effectLst/>
                <a:latin typeface="FuturaNewBook"/>
                <a:hlinkClick r:id="rId3"/>
              </a:rPr>
              <a:t>29.04.2015</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4"/>
              </a:rPr>
              <a:t>Алексахін</a:t>
            </a:r>
            <a:r>
              <a:rPr lang="uk-UA" b="0" i="0" u="none" strike="noStrike" dirty="0">
                <a:solidFill>
                  <a:srgbClr val="293237"/>
                </a:solidFill>
                <a:effectLst/>
                <a:latin typeface="FuturaNewBook"/>
                <a:hlinkClick r:id="rId4"/>
              </a:rPr>
              <a:t> проти України </a:t>
            </a:r>
            <a:r>
              <a:rPr lang="uk-UA" b="1" i="0" dirty="0">
                <a:solidFill>
                  <a:srgbClr val="293237"/>
                </a:solidFill>
                <a:effectLst/>
                <a:latin typeface="FuturaNewBook"/>
              </a:rPr>
              <a:t>– 19.10.2012</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5"/>
              </a:rPr>
              <a:t>Алізада</a:t>
            </a:r>
            <a:r>
              <a:rPr lang="uk-UA" b="0" i="0" u="none" strike="noStrike" dirty="0">
                <a:solidFill>
                  <a:srgbClr val="293237"/>
                </a:solidFill>
                <a:effectLst/>
                <a:latin typeface="FuturaNewBook"/>
                <a:hlinkClick r:id="rId5"/>
              </a:rPr>
              <a:t> та інші проти України</a:t>
            </a:r>
            <a:r>
              <a:rPr lang="uk-UA" b="0" i="0" dirty="0">
                <a:solidFill>
                  <a:srgbClr val="293237"/>
                </a:solidFill>
                <a:effectLst/>
                <a:latin typeface="FuturaNewBook"/>
              </a:rPr>
              <a:t> </a:t>
            </a:r>
            <a:r>
              <a:rPr lang="uk-UA" b="1" i="0" dirty="0">
                <a:solidFill>
                  <a:srgbClr val="293237"/>
                </a:solidFill>
                <a:effectLst/>
                <a:latin typeface="FuturaNewBook"/>
              </a:rPr>
              <a:t>– 16.09.2021</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6"/>
              </a:rPr>
              <a:t>Антонюк проти України</a:t>
            </a:r>
            <a:r>
              <a:rPr lang="uk-UA" b="0" i="0" dirty="0">
                <a:solidFill>
                  <a:srgbClr val="293237"/>
                </a:solidFill>
                <a:effectLst/>
                <a:latin typeface="FuturaNewBook"/>
              </a:rPr>
              <a:t> </a:t>
            </a:r>
            <a:r>
              <a:rPr lang="uk-UA" b="1" i="0" dirty="0">
                <a:solidFill>
                  <a:srgbClr val="293237"/>
                </a:solidFill>
                <a:effectLst/>
                <a:latin typeface="FuturaNewBook"/>
              </a:rPr>
              <a:t>– 07.05.2020</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7"/>
              </a:rPr>
              <a:t>Афанасьєв проти України</a:t>
            </a:r>
            <a:r>
              <a:rPr lang="uk-UA" b="1" i="0" dirty="0">
                <a:solidFill>
                  <a:srgbClr val="293237"/>
                </a:solidFill>
                <a:effectLst/>
                <a:latin typeface="FuturaNewBook"/>
              </a:rPr>
              <a:t> – 05.07.2005</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8"/>
              </a:rPr>
              <a:t>Богомол проти України </a:t>
            </a:r>
            <a:r>
              <a:rPr lang="uk-UA" b="0" i="0" dirty="0">
                <a:solidFill>
                  <a:srgbClr val="293237"/>
                </a:solidFill>
                <a:effectLst/>
                <a:latin typeface="FuturaNewBook"/>
              </a:rPr>
              <a:t>– </a:t>
            </a:r>
            <a:r>
              <a:rPr lang="uk-UA" b="1" i="0" dirty="0">
                <a:solidFill>
                  <a:srgbClr val="293237"/>
                </a:solidFill>
                <a:effectLst/>
                <a:latin typeface="FuturaNewBook"/>
              </a:rPr>
              <a:t>10.11.2022</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9"/>
              </a:rPr>
              <a:t>Бєлоусов проти України</a:t>
            </a:r>
            <a:r>
              <a:rPr lang="uk-UA" b="0" i="0" dirty="0">
                <a:solidFill>
                  <a:srgbClr val="293237"/>
                </a:solidFill>
                <a:effectLst/>
                <a:latin typeface="FuturaNewBook"/>
              </a:rPr>
              <a:t> - </a:t>
            </a:r>
            <a:r>
              <a:rPr lang="uk-UA" b="1" i="0" dirty="0">
                <a:solidFill>
                  <a:srgbClr val="293237"/>
                </a:solidFill>
                <a:effectLst/>
                <a:latin typeface="FuturaNewBook"/>
              </a:rPr>
              <a:t>07.02.2014</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10"/>
              </a:rPr>
              <a:t>Бекетов проти України</a:t>
            </a:r>
            <a:r>
              <a:rPr lang="uk-UA" b="0" i="0" dirty="0">
                <a:solidFill>
                  <a:srgbClr val="293237"/>
                </a:solidFill>
                <a:effectLst/>
                <a:latin typeface="FuturaNewBook"/>
              </a:rPr>
              <a:t> </a:t>
            </a:r>
            <a:r>
              <a:rPr lang="uk-UA" b="1" i="0" dirty="0">
                <a:solidFill>
                  <a:srgbClr val="293237"/>
                </a:solidFill>
                <a:effectLst/>
                <a:latin typeface="FuturaNewBook"/>
              </a:rPr>
              <a:t>– 19.02.2019</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11"/>
              </a:rPr>
              <a:t>Белей</a:t>
            </a:r>
            <a:r>
              <a:rPr lang="uk-UA" b="0" i="0" u="none" strike="noStrike" dirty="0">
                <a:solidFill>
                  <a:srgbClr val="293237"/>
                </a:solidFill>
                <a:effectLst/>
                <a:latin typeface="FuturaNewBook"/>
                <a:hlinkClick r:id="rId11"/>
              </a:rPr>
              <a:t> проти України </a:t>
            </a:r>
            <a:r>
              <a:rPr lang="uk-UA" b="0" i="0" dirty="0">
                <a:solidFill>
                  <a:srgbClr val="293237"/>
                </a:solidFill>
                <a:effectLst/>
                <a:latin typeface="FuturaNewBook"/>
              </a:rPr>
              <a:t>– </a:t>
            </a:r>
            <a:r>
              <a:rPr lang="uk-UA" b="1" i="0" dirty="0">
                <a:solidFill>
                  <a:srgbClr val="293237"/>
                </a:solidFill>
                <a:effectLst/>
                <a:latin typeface="FuturaNewBook"/>
              </a:rPr>
              <a:t>20.06.2019</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12"/>
              </a:rPr>
              <a:t>Білий проти України </a:t>
            </a:r>
            <a:r>
              <a:rPr lang="uk-UA" b="1" i="0" dirty="0">
                <a:solidFill>
                  <a:srgbClr val="293237"/>
                </a:solidFill>
                <a:effectLst/>
                <a:latin typeface="FuturaNewBook"/>
              </a:rPr>
              <a:t>– 21.01.2011</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13"/>
              </a:rPr>
              <a:t>Буглов</a:t>
            </a:r>
            <a:r>
              <a:rPr lang="uk-UA" b="0" i="0" u="none" strike="noStrike" dirty="0">
                <a:solidFill>
                  <a:srgbClr val="293237"/>
                </a:solidFill>
                <a:effectLst/>
                <a:latin typeface="FuturaNewBook"/>
                <a:hlinkClick r:id="rId13"/>
              </a:rPr>
              <a:t> проти України –15.12.2014</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14"/>
              </a:rPr>
              <a:t>Бурлаков</a:t>
            </a:r>
            <a:r>
              <a:rPr lang="uk-UA" b="0" i="0" u="none" strike="noStrike" dirty="0">
                <a:solidFill>
                  <a:srgbClr val="293237"/>
                </a:solidFill>
                <a:effectLst/>
                <a:latin typeface="FuturaNewBook"/>
                <a:hlinkClick r:id="rId14"/>
              </a:rPr>
              <a:t> та Лисенко інші проти України</a:t>
            </a:r>
            <a:r>
              <a:rPr lang="uk-UA" b="0" i="0" dirty="0">
                <a:solidFill>
                  <a:srgbClr val="293237"/>
                </a:solidFill>
                <a:effectLst/>
                <a:latin typeface="FuturaNewBook"/>
              </a:rPr>
              <a:t> – </a:t>
            </a:r>
            <a:r>
              <a:rPr lang="uk-UA" b="1" i="0" dirty="0">
                <a:solidFill>
                  <a:srgbClr val="293237"/>
                </a:solidFill>
                <a:effectLst/>
                <a:latin typeface="FuturaNewBook"/>
              </a:rPr>
              <a:t>17.12.2019</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15"/>
              </a:rPr>
              <a:t>Бурля</a:t>
            </a:r>
            <a:r>
              <a:rPr lang="uk-UA" b="0" i="0" u="none" strike="noStrike" dirty="0">
                <a:solidFill>
                  <a:srgbClr val="293237"/>
                </a:solidFill>
                <a:effectLst/>
                <a:latin typeface="FuturaNewBook"/>
                <a:hlinkClick r:id="rId15"/>
              </a:rPr>
              <a:t> та інші проти України</a:t>
            </a:r>
            <a:r>
              <a:rPr lang="uk-UA" b="0" i="0" dirty="0">
                <a:solidFill>
                  <a:srgbClr val="293237"/>
                </a:solidFill>
                <a:effectLst/>
                <a:latin typeface="FuturaNewBook"/>
              </a:rPr>
              <a:t> – </a:t>
            </a:r>
            <a:r>
              <a:rPr lang="uk-UA" b="1" i="0" dirty="0">
                <a:solidFill>
                  <a:srgbClr val="293237"/>
                </a:solidFill>
                <a:effectLst/>
                <a:latin typeface="FuturaNewBook"/>
              </a:rPr>
              <a:t>06.02.2019</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16"/>
              </a:rPr>
              <a:t>Бойко та інші проти України</a:t>
            </a:r>
            <a:r>
              <a:rPr lang="uk-UA" b="0" i="0" dirty="0">
                <a:solidFill>
                  <a:srgbClr val="293237"/>
                </a:solidFill>
                <a:effectLst/>
                <a:latin typeface="FuturaNewBook"/>
              </a:rPr>
              <a:t> – </a:t>
            </a:r>
            <a:r>
              <a:rPr lang="uk-UA" b="1" i="0" dirty="0">
                <a:solidFill>
                  <a:srgbClr val="293237"/>
                </a:solidFill>
                <a:effectLst/>
                <a:latin typeface="FuturaNewBook"/>
              </a:rPr>
              <a:t>17.06.2021</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17"/>
              </a:rPr>
              <a:t>Бочаров проти України</a:t>
            </a:r>
            <a:r>
              <a:rPr lang="uk-UA" b="1" i="0" dirty="0">
                <a:solidFill>
                  <a:srgbClr val="293237"/>
                </a:solidFill>
                <a:effectLst/>
                <a:latin typeface="FuturaNewBook"/>
              </a:rPr>
              <a:t> – 17.06.2011</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18"/>
              </a:rPr>
              <a:t>Василь Іващенко проти України</a:t>
            </a:r>
            <a:r>
              <a:rPr lang="uk-UA" b="1" i="0" dirty="0">
                <a:solidFill>
                  <a:srgbClr val="293237"/>
                </a:solidFill>
                <a:effectLst/>
                <a:latin typeface="FuturaNewBook"/>
              </a:rPr>
              <a:t> - 26.10.2012</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19"/>
              </a:rPr>
              <a:t>Вітковський проти України</a:t>
            </a:r>
            <a:r>
              <a:rPr lang="uk-UA" b="0" i="0" dirty="0">
                <a:solidFill>
                  <a:srgbClr val="293237"/>
                </a:solidFill>
                <a:effectLst/>
                <a:latin typeface="FuturaNewBook"/>
              </a:rPr>
              <a:t> </a:t>
            </a:r>
            <a:r>
              <a:rPr lang="uk-UA" b="1" i="0" dirty="0">
                <a:solidFill>
                  <a:srgbClr val="293237"/>
                </a:solidFill>
                <a:effectLst/>
                <a:latin typeface="FuturaNewBook"/>
              </a:rPr>
              <a:t>– 20.01.2014</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20"/>
              </a:rPr>
              <a:t>Вітько та інші проти України</a:t>
            </a:r>
            <a:r>
              <a:rPr lang="uk-UA" b="1" i="0" dirty="0">
                <a:solidFill>
                  <a:srgbClr val="293237"/>
                </a:solidFill>
                <a:effectLst/>
                <a:latin typeface="FuturaNewBook"/>
              </a:rPr>
              <a:t> – 10.02.2022</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21"/>
              </a:rPr>
              <a:t>Волошин проти України</a:t>
            </a:r>
            <a:r>
              <a:rPr lang="uk-UA" b="0" i="0" dirty="0">
                <a:solidFill>
                  <a:srgbClr val="293237"/>
                </a:solidFill>
                <a:effectLst/>
                <a:latin typeface="FuturaNewBook"/>
              </a:rPr>
              <a:t> </a:t>
            </a:r>
            <a:r>
              <a:rPr lang="uk-UA" b="1" i="0" dirty="0">
                <a:solidFill>
                  <a:srgbClr val="293237"/>
                </a:solidFill>
                <a:effectLst/>
                <a:latin typeface="FuturaNewBook"/>
              </a:rPr>
              <a:t>– 10.01.2014</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22"/>
              </a:rPr>
              <a:t>Войкін</a:t>
            </a:r>
            <a:r>
              <a:rPr lang="uk-UA" b="0" i="0" u="none" strike="noStrike" dirty="0">
                <a:solidFill>
                  <a:srgbClr val="293237"/>
                </a:solidFill>
                <a:effectLst/>
                <a:latin typeface="FuturaNewBook"/>
                <a:hlinkClick r:id="rId22"/>
              </a:rPr>
              <a:t> та інші проти України</a:t>
            </a:r>
            <a:r>
              <a:rPr lang="uk-UA" b="1" i="0" dirty="0">
                <a:solidFill>
                  <a:srgbClr val="293237"/>
                </a:solidFill>
                <a:effectLst/>
                <a:latin typeface="FuturaNewBook"/>
              </a:rPr>
              <a:t> – 27.06.2018</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23"/>
              </a:rPr>
              <a:t>Вергельський</a:t>
            </a:r>
            <a:r>
              <a:rPr lang="uk-UA" b="0" i="0" u="none" strike="noStrike" dirty="0">
                <a:solidFill>
                  <a:srgbClr val="293237"/>
                </a:solidFill>
                <a:effectLst/>
                <a:latin typeface="FuturaNewBook"/>
                <a:hlinkClick r:id="rId23"/>
              </a:rPr>
              <a:t> проти України</a:t>
            </a:r>
            <a:r>
              <a:rPr lang="uk-UA" b="0" i="0" dirty="0">
                <a:solidFill>
                  <a:srgbClr val="293237"/>
                </a:solidFill>
                <a:effectLst/>
                <a:latin typeface="FuturaNewBook"/>
              </a:rPr>
              <a:t> </a:t>
            </a:r>
            <a:r>
              <a:rPr lang="uk-UA" b="1" i="0" dirty="0">
                <a:solidFill>
                  <a:srgbClr val="293237"/>
                </a:solidFill>
                <a:effectLst/>
                <a:latin typeface="FuturaNewBook"/>
              </a:rPr>
              <a:t>– 12.03.2009</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24"/>
              </a:rPr>
              <a:t>Геращенко проти України</a:t>
            </a:r>
            <a:r>
              <a:rPr lang="uk-UA" b="0" i="0" dirty="0">
                <a:solidFill>
                  <a:srgbClr val="293237"/>
                </a:solidFill>
                <a:effectLst/>
                <a:latin typeface="FuturaNewBook"/>
              </a:rPr>
              <a:t> </a:t>
            </a:r>
            <a:r>
              <a:rPr lang="uk-UA" b="1" i="0" dirty="0">
                <a:solidFill>
                  <a:srgbClr val="293237"/>
                </a:solidFill>
                <a:effectLst/>
                <a:latin typeface="FuturaNewBook"/>
              </a:rPr>
              <a:t>– 07.02.2014</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25"/>
              </a:rPr>
              <a:t>Гонгадзе проти України</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26"/>
              </a:rPr>
              <a:t>Гордієнко проти України</a:t>
            </a:r>
            <a:r>
              <a:rPr lang="uk-UA" b="0" i="0" dirty="0">
                <a:solidFill>
                  <a:srgbClr val="293237"/>
                </a:solidFill>
                <a:effectLst/>
                <a:latin typeface="FuturaNewBook"/>
              </a:rPr>
              <a:t> - </a:t>
            </a:r>
            <a:r>
              <a:rPr lang="uk-UA" b="1" i="0" dirty="0">
                <a:solidFill>
                  <a:srgbClr val="293237"/>
                </a:solidFill>
                <a:effectLst/>
                <a:latin typeface="FuturaNewBook"/>
              </a:rPr>
              <a:t>09.02.2015</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27"/>
              </a:rPr>
              <a:t>Горковлюк</a:t>
            </a:r>
            <a:r>
              <a:rPr lang="uk-UA" b="0" i="0" u="none" strike="noStrike" dirty="0">
                <a:solidFill>
                  <a:srgbClr val="293237"/>
                </a:solidFill>
                <a:effectLst/>
                <a:latin typeface="FuturaNewBook"/>
                <a:hlinkClick r:id="rId27"/>
              </a:rPr>
              <a:t> та </a:t>
            </a:r>
            <a:r>
              <a:rPr lang="uk-UA" b="0" i="0" u="none" strike="noStrike" dirty="0" err="1">
                <a:solidFill>
                  <a:srgbClr val="293237"/>
                </a:solidFill>
                <a:effectLst/>
                <a:latin typeface="FuturaNewBook"/>
                <a:hlinkClick r:id="rId27"/>
              </a:rPr>
              <a:t>Кагановський</a:t>
            </a:r>
            <a:r>
              <a:rPr lang="uk-UA" b="0" i="0" u="none" strike="noStrike" dirty="0">
                <a:solidFill>
                  <a:srgbClr val="293237"/>
                </a:solidFill>
                <a:effectLst/>
                <a:latin typeface="FuturaNewBook"/>
                <a:hlinkClick r:id="rId27"/>
              </a:rPr>
              <a:t> проти України</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28"/>
              </a:rPr>
              <a:t>Головко проти України</a:t>
            </a:r>
            <a:r>
              <a:rPr lang="uk-UA" b="0" i="0" dirty="0">
                <a:solidFill>
                  <a:srgbClr val="293237"/>
                </a:solidFill>
                <a:effectLst/>
                <a:latin typeface="FuturaNewBook"/>
              </a:rPr>
              <a:t> – </a:t>
            </a:r>
            <a:r>
              <a:rPr lang="uk-UA" b="1" i="0" dirty="0">
                <a:solidFill>
                  <a:srgbClr val="293237"/>
                </a:solidFill>
                <a:effectLst/>
                <a:latin typeface="FuturaNewBook"/>
              </a:rPr>
              <a:t>23.01.2020</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29"/>
              </a:rPr>
              <a:t>Гриненко проти України</a:t>
            </a:r>
            <a:r>
              <a:rPr lang="uk-UA" b="1" i="0" dirty="0">
                <a:solidFill>
                  <a:srgbClr val="293237"/>
                </a:solidFill>
                <a:effectLst/>
                <a:latin typeface="FuturaNewBook"/>
              </a:rPr>
              <a:t> – 15.02.2013</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30"/>
              </a:rPr>
              <a:t>Данілов</a:t>
            </a:r>
            <a:r>
              <a:rPr lang="uk-UA" b="0" i="0" u="none" strike="noStrike" dirty="0">
                <a:solidFill>
                  <a:srgbClr val="293237"/>
                </a:solidFill>
                <a:effectLst/>
                <a:latin typeface="FuturaNewBook"/>
                <a:hlinkClick r:id="rId30"/>
              </a:rPr>
              <a:t> проти України</a:t>
            </a:r>
            <a:r>
              <a:rPr lang="uk-UA" b="0" i="0" dirty="0">
                <a:solidFill>
                  <a:srgbClr val="293237"/>
                </a:solidFill>
                <a:effectLst/>
                <a:latin typeface="FuturaNewBook"/>
              </a:rPr>
              <a:t> </a:t>
            </a:r>
            <a:r>
              <a:rPr lang="uk-UA" b="1" i="0" dirty="0">
                <a:solidFill>
                  <a:srgbClr val="293237"/>
                </a:solidFill>
                <a:effectLst/>
                <a:latin typeface="FuturaNewBook"/>
              </a:rPr>
              <a:t>– 13.06.2014</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31"/>
              </a:rPr>
              <a:t>Дебелий та інші проти України </a:t>
            </a:r>
            <a:r>
              <a:rPr lang="uk-UA" b="0" i="0" dirty="0">
                <a:solidFill>
                  <a:srgbClr val="293237"/>
                </a:solidFill>
                <a:effectLst/>
                <a:latin typeface="FuturaNewBook"/>
              </a:rPr>
              <a:t>– </a:t>
            </a:r>
            <a:r>
              <a:rPr lang="uk-UA" b="1" i="0" dirty="0">
                <a:solidFill>
                  <a:srgbClr val="293237"/>
                </a:solidFill>
                <a:effectLst/>
                <a:latin typeface="FuturaNewBook"/>
              </a:rPr>
              <a:t>27.05.2021</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32"/>
              </a:rPr>
              <a:t>Демидецький</a:t>
            </a:r>
            <a:r>
              <a:rPr lang="uk-UA" b="0" i="0" u="none" strike="noStrike" dirty="0">
                <a:solidFill>
                  <a:srgbClr val="293237"/>
                </a:solidFill>
                <a:effectLst/>
                <a:latin typeface="FuturaNewBook"/>
                <a:hlinkClick r:id="rId32"/>
              </a:rPr>
              <a:t> проти України</a:t>
            </a:r>
            <a:r>
              <a:rPr lang="uk-UA" b="0" i="0" dirty="0">
                <a:solidFill>
                  <a:srgbClr val="293237"/>
                </a:solidFill>
                <a:effectLst/>
                <a:latin typeface="FuturaNewBook"/>
              </a:rPr>
              <a:t> </a:t>
            </a:r>
            <a:r>
              <a:rPr lang="uk-UA" b="1" i="0" dirty="0">
                <a:solidFill>
                  <a:srgbClr val="293237"/>
                </a:solidFill>
                <a:effectLst/>
                <a:latin typeface="FuturaNewBook"/>
              </a:rPr>
              <a:t>– 06.10.2022</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33"/>
              </a:rPr>
              <a:t>Долганін</a:t>
            </a:r>
            <a:r>
              <a:rPr lang="uk-UA" b="0" i="0" u="none" strike="noStrike" dirty="0">
                <a:solidFill>
                  <a:srgbClr val="293237"/>
                </a:solidFill>
                <a:effectLst/>
                <a:latin typeface="FuturaNewBook"/>
                <a:hlinkClick r:id="rId33"/>
              </a:rPr>
              <a:t> проти України </a:t>
            </a:r>
            <a:r>
              <a:rPr lang="uk-UA" b="0" i="0" dirty="0">
                <a:solidFill>
                  <a:srgbClr val="293237"/>
                </a:solidFill>
                <a:effectLst/>
                <a:latin typeface="FuturaNewBook"/>
              </a:rPr>
              <a:t>– </a:t>
            </a:r>
            <a:r>
              <a:rPr lang="uk-UA" b="1" i="0" dirty="0">
                <a:solidFill>
                  <a:srgbClr val="293237"/>
                </a:solidFill>
                <a:effectLst/>
                <a:latin typeface="FuturaNewBook"/>
              </a:rPr>
              <a:t>16.02.2017</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34"/>
              </a:rPr>
              <a:t>Джулай</a:t>
            </a:r>
            <a:r>
              <a:rPr lang="uk-UA" b="0" i="0" u="none" strike="noStrike" dirty="0">
                <a:solidFill>
                  <a:srgbClr val="293237"/>
                </a:solidFill>
                <a:effectLst/>
                <a:latin typeface="FuturaNewBook"/>
                <a:hlinkClick r:id="rId34"/>
              </a:rPr>
              <a:t> проти України</a:t>
            </a:r>
            <a:r>
              <a:rPr lang="uk-UA" b="1" i="0" dirty="0">
                <a:solidFill>
                  <a:srgbClr val="293237"/>
                </a:solidFill>
                <a:effectLst/>
                <a:latin typeface="FuturaNewBook"/>
              </a:rPr>
              <a:t> - 01.10.2014</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35"/>
              </a:rPr>
              <a:t>Дудка проти України</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36"/>
              </a:rPr>
              <a:t>Душка проти України</a:t>
            </a:r>
            <a:r>
              <a:rPr lang="uk-UA" b="0" i="0" dirty="0">
                <a:solidFill>
                  <a:srgbClr val="293237"/>
                </a:solidFill>
                <a:effectLst/>
                <a:latin typeface="FuturaNewBook"/>
              </a:rPr>
              <a:t> </a:t>
            </a:r>
            <a:r>
              <a:rPr lang="uk-UA" b="1" i="0" dirty="0">
                <a:solidFill>
                  <a:srgbClr val="293237"/>
                </a:solidFill>
                <a:effectLst/>
                <a:latin typeface="FuturaNewBook"/>
              </a:rPr>
              <a:t>– 03.05.2011</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37"/>
              </a:rPr>
              <a:t>Євген Петренко проти України</a:t>
            </a:r>
            <a:r>
              <a:rPr lang="uk-UA" b="0" i="0" dirty="0">
                <a:solidFill>
                  <a:srgbClr val="293237"/>
                </a:solidFill>
                <a:effectLst/>
                <a:latin typeface="FuturaNewBook"/>
              </a:rPr>
              <a:t> </a:t>
            </a:r>
            <a:r>
              <a:rPr lang="uk-UA" b="1" i="0" dirty="0">
                <a:solidFill>
                  <a:srgbClr val="293237"/>
                </a:solidFill>
                <a:effectLst/>
                <a:latin typeface="FuturaNewBook"/>
              </a:rPr>
              <a:t>– 29.04.2015</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38"/>
              </a:rPr>
              <a:t>Жизіцький</a:t>
            </a:r>
            <a:r>
              <a:rPr lang="uk-UA" b="0" i="0" u="none" strike="noStrike" dirty="0">
                <a:solidFill>
                  <a:srgbClr val="293237"/>
                </a:solidFill>
                <a:effectLst/>
                <a:latin typeface="FuturaNewBook"/>
                <a:hlinkClick r:id="rId38"/>
              </a:rPr>
              <a:t> проти України</a:t>
            </a:r>
            <a:r>
              <a:rPr lang="uk-UA" b="0" i="0" dirty="0">
                <a:solidFill>
                  <a:srgbClr val="293237"/>
                </a:solidFill>
                <a:effectLst/>
                <a:latin typeface="FuturaNewBook"/>
              </a:rPr>
              <a:t> - </a:t>
            </a:r>
            <a:r>
              <a:rPr lang="uk-UA" b="1" i="0" dirty="0">
                <a:solidFill>
                  <a:srgbClr val="293237"/>
                </a:solidFill>
                <a:effectLst/>
                <a:latin typeface="FuturaNewBook"/>
              </a:rPr>
              <a:t>19.05.2015</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39"/>
              </a:rPr>
              <a:t>Заболотний та інші проти України</a:t>
            </a:r>
            <a:r>
              <a:rPr lang="uk-UA" b="0" i="0" dirty="0">
                <a:solidFill>
                  <a:srgbClr val="293237"/>
                </a:solidFill>
                <a:effectLst/>
                <a:latin typeface="FuturaNewBook"/>
              </a:rPr>
              <a:t> </a:t>
            </a:r>
            <a:r>
              <a:rPr lang="uk-UA" b="1" i="0" dirty="0">
                <a:solidFill>
                  <a:srgbClr val="293237"/>
                </a:solidFill>
                <a:effectLst/>
                <a:latin typeface="FuturaNewBook"/>
              </a:rPr>
              <a:t>– 03.09.2020</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40"/>
              </a:rPr>
              <a:t>Загубня</a:t>
            </a:r>
            <a:r>
              <a:rPr lang="uk-UA" b="0" i="0" u="none" strike="noStrike" dirty="0">
                <a:solidFill>
                  <a:srgbClr val="293237"/>
                </a:solidFill>
                <a:effectLst/>
                <a:latin typeface="FuturaNewBook"/>
                <a:hlinkClick r:id="rId40"/>
              </a:rPr>
              <a:t> та </a:t>
            </a:r>
            <a:r>
              <a:rPr lang="uk-UA" b="0" i="0" u="none" strike="noStrike" dirty="0" err="1">
                <a:solidFill>
                  <a:srgbClr val="293237"/>
                </a:solidFill>
                <a:effectLst/>
                <a:latin typeface="FuturaNewBook"/>
                <a:hlinkClick r:id="rId40"/>
              </a:rPr>
              <a:t>Табачкова</a:t>
            </a:r>
            <a:r>
              <a:rPr lang="uk-UA" b="0" i="0" u="none" strike="noStrike" dirty="0">
                <a:solidFill>
                  <a:srgbClr val="293237"/>
                </a:solidFill>
                <a:effectLst/>
                <a:latin typeface="FuturaNewBook"/>
                <a:hlinkClick r:id="rId40"/>
              </a:rPr>
              <a:t> проти України – </a:t>
            </a:r>
            <a:r>
              <a:rPr lang="uk-UA" b="1" i="0" u="none" strike="noStrike" dirty="0">
                <a:solidFill>
                  <a:srgbClr val="293237"/>
                </a:solidFill>
                <a:effectLst/>
                <a:latin typeface="FuturaNewBook"/>
                <a:hlinkClick r:id="rId40"/>
              </a:rPr>
              <a:t>08.10.2020</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41"/>
              </a:rPr>
              <a:t>Зякун</a:t>
            </a:r>
            <a:r>
              <a:rPr lang="uk-UA" b="0" i="0" u="none" strike="noStrike" dirty="0">
                <a:solidFill>
                  <a:srgbClr val="293237"/>
                </a:solidFill>
                <a:effectLst/>
                <a:latin typeface="FuturaNewBook"/>
                <a:hlinkClick r:id="rId41"/>
              </a:rPr>
              <a:t> проти України</a:t>
            </a:r>
            <a:r>
              <a:rPr lang="uk-UA" b="0" i="0" dirty="0">
                <a:solidFill>
                  <a:srgbClr val="293237"/>
                </a:solidFill>
                <a:effectLst/>
                <a:latin typeface="FuturaNewBook"/>
              </a:rPr>
              <a:t> </a:t>
            </a:r>
            <a:r>
              <a:rPr lang="uk-UA" b="1" i="0" dirty="0">
                <a:solidFill>
                  <a:srgbClr val="293237"/>
                </a:solidFill>
                <a:effectLst/>
                <a:latin typeface="FuturaNewBook"/>
              </a:rPr>
              <a:t>– 25.05.2016</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42"/>
              </a:rPr>
              <a:t>Іванко проти України</a:t>
            </a:r>
            <a:r>
              <a:rPr lang="uk-UA" b="0" i="0" dirty="0">
                <a:solidFill>
                  <a:srgbClr val="293237"/>
                </a:solidFill>
                <a:effectLst/>
                <a:latin typeface="FuturaNewBook"/>
              </a:rPr>
              <a:t> – </a:t>
            </a:r>
            <a:r>
              <a:rPr lang="uk-UA" b="1" i="0" dirty="0">
                <a:solidFill>
                  <a:srgbClr val="293237"/>
                </a:solidFill>
                <a:effectLst/>
                <a:latin typeface="FuturaNewBook"/>
              </a:rPr>
              <a:t>05.03.2020</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43"/>
              </a:rPr>
              <a:t>Івашків проти України</a:t>
            </a:r>
            <a:r>
              <a:rPr lang="uk-UA" b="0" i="0" dirty="0">
                <a:solidFill>
                  <a:srgbClr val="293237"/>
                </a:solidFill>
                <a:effectLst/>
                <a:latin typeface="FuturaNewBook"/>
              </a:rPr>
              <a:t> </a:t>
            </a:r>
            <a:r>
              <a:rPr lang="uk-UA" b="1" i="0" dirty="0">
                <a:solidFill>
                  <a:srgbClr val="293237"/>
                </a:solidFill>
                <a:effectLst/>
                <a:latin typeface="FuturaNewBook"/>
              </a:rPr>
              <a:t>– 22.09.2022</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44"/>
              </a:rPr>
              <a:t>Ігнаткіна</a:t>
            </a:r>
            <a:r>
              <a:rPr lang="uk-UA" b="0" i="0" u="none" strike="noStrike" dirty="0">
                <a:solidFill>
                  <a:srgbClr val="293237"/>
                </a:solidFill>
                <a:effectLst/>
                <a:latin typeface="FuturaNewBook"/>
                <a:hlinkClick r:id="rId44"/>
              </a:rPr>
              <a:t> проти України – 21.05.2015</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45"/>
              </a:rPr>
              <a:t>Ісмаілов</a:t>
            </a:r>
            <a:r>
              <a:rPr lang="uk-UA" b="0" i="0" u="none" strike="noStrike" dirty="0">
                <a:solidFill>
                  <a:srgbClr val="293237"/>
                </a:solidFill>
                <a:effectLst/>
                <a:latin typeface="FuturaNewBook"/>
                <a:hlinkClick r:id="rId45"/>
              </a:rPr>
              <a:t> проти України</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46"/>
              </a:rPr>
              <a:t>Ірина Смірнова проти України</a:t>
            </a:r>
            <a:r>
              <a:rPr lang="uk-UA" b="0" i="0" dirty="0">
                <a:solidFill>
                  <a:srgbClr val="293237"/>
                </a:solidFill>
                <a:effectLst/>
                <a:latin typeface="FuturaNewBook"/>
              </a:rPr>
              <a:t> – </a:t>
            </a:r>
            <a:r>
              <a:rPr lang="uk-UA" b="1" i="0" dirty="0">
                <a:solidFill>
                  <a:srgbClr val="293237"/>
                </a:solidFill>
                <a:effectLst/>
                <a:latin typeface="FuturaNewBook"/>
              </a:rPr>
              <a:t>06.03.2017</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47"/>
              </a:rPr>
              <a:t>Каверзін</a:t>
            </a:r>
            <a:r>
              <a:rPr lang="uk-UA" b="0" i="0" u="none" strike="noStrike" dirty="0">
                <a:solidFill>
                  <a:srgbClr val="293237"/>
                </a:solidFill>
                <a:effectLst/>
                <a:latin typeface="FuturaNewBook"/>
                <a:hlinkClick r:id="rId47"/>
              </a:rPr>
              <a:t> проти України</a:t>
            </a:r>
            <a:r>
              <a:rPr lang="uk-UA" b="0" i="0" dirty="0">
                <a:solidFill>
                  <a:srgbClr val="293237"/>
                </a:solidFill>
                <a:effectLst/>
                <a:latin typeface="FuturaNewBook"/>
              </a:rPr>
              <a:t> - </a:t>
            </a:r>
            <a:r>
              <a:rPr lang="uk-UA" b="1" i="0" dirty="0">
                <a:solidFill>
                  <a:srgbClr val="293237"/>
                </a:solidFill>
                <a:effectLst/>
                <a:latin typeface="FuturaNewBook"/>
              </a:rPr>
              <a:t>26.03.2013</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48"/>
              </a:rPr>
              <a:t>Кадура</a:t>
            </a:r>
            <a:r>
              <a:rPr lang="uk-UA" b="0" i="0" u="none" strike="noStrike" dirty="0">
                <a:solidFill>
                  <a:srgbClr val="293237"/>
                </a:solidFill>
                <a:effectLst/>
                <a:latin typeface="FuturaNewBook"/>
                <a:hlinkClick r:id="rId48"/>
              </a:rPr>
              <a:t> та </a:t>
            </a:r>
            <a:r>
              <a:rPr lang="uk-UA" b="0" i="0" u="none" strike="noStrike" dirty="0" err="1">
                <a:solidFill>
                  <a:srgbClr val="293237"/>
                </a:solidFill>
                <a:effectLst/>
                <a:latin typeface="FuturaNewBook"/>
                <a:hlinkClick r:id="rId48"/>
              </a:rPr>
              <a:t>Смалій</a:t>
            </a:r>
            <a:r>
              <a:rPr lang="uk-UA" b="0" i="0" u="none" strike="noStrike" dirty="0">
                <a:solidFill>
                  <a:srgbClr val="293237"/>
                </a:solidFill>
                <a:effectLst/>
                <a:latin typeface="FuturaNewBook"/>
                <a:hlinkClick r:id="rId48"/>
              </a:rPr>
              <a:t> проти України</a:t>
            </a:r>
            <a:r>
              <a:rPr lang="uk-UA" b="0" i="0" dirty="0">
                <a:solidFill>
                  <a:srgbClr val="293237"/>
                </a:solidFill>
                <a:effectLst/>
                <a:latin typeface="FuturaNewBook"/>
              </a:rPr>
              <a:t> </a:t>
            </a:r>
            <a:r>
              <a:rPr lang="uk-UA" b="1" i="0" dirty="0">
                <a:solidFill>
                  <a:srgbClr val="293237"/>
                </a:solidFill>
                <a:effectLst/>
                <a:latin typeface="FuturaNewBook"/>
              </a:rPr>
              <a:t>– 21.04.2021</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49"/>
              </a:rPr>
              <a:t>Капустяк</a:t>
            </a:r>
            <a:r>
              <a:rPr lang="uk-UA" b="0" i="0" u="none" strike="noStrike" dirty="0">
                <a:solidFill>
                  <a:srgbClr val="293237"/>
                </a:solidFill>
                <a:effectLst/>
                <a:latin typeface="FuturaNewBook"/>
                <a:hlinkClick r:id="rId49"/>
              </a:rPr>
              <a:t> проти України</a:t>
            </a:r>
            <a:r>
              <a:rPr lang="uk-UA" b="0" i="0" dirty="0">
                <a:solidFill>
                  <a:srgbClr val="293237"/>
                </a:solidFill>
                <a:effectLst/>
                <a:latin typeface="FuturaNewBook"/>
              </a:rPr>
              <a:t> – </a:t>
            </a:r>
            <a:r>
              <a:rPr lang="uk-UA" b="1" i="0" dirty="0">
                <a:solidFill>
                  <a:srgbClr val="293237"/>
                </a:solidFill>
                <a:effectLst/>
                <a:latin typeface="FuturaNewBook"/>
              </a:rPr>
              <a:t>03.06.2016</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50"/>
              </a:rPr>
              <a:t>Карабет</a:t>
            </a:r>
            <a:r>
              <a:rPr lang="uk-UA" b="0" i="0" u="none" strike="noStrike" dirty="0">
                <a:solidFill>
                  <a:srgbClr val="293237"/>
                </a:solidFill>
                <a:effectLst/>
                <a:latin typeface="FuturaNewBook"/>
                <a:hlinkClick r:id="rId50"/>
              </a:rPr>
              <a:t> та інші проти України</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51"/>
              </a:rPr>
              <a:t>Кардава</a:t>
            </a:r>
            <a:r>
              <a:rPr lang="uk-UA" b="0" i="0" u="none" strike="noStrike" dirty="0">
                <a:solidFill>
                  <a:srgbClr val="293237"/>
                </a:solidFill>
                <a:effectLst/>
                <a:latin typeface="FuturaNewBook"/>
                <a:hlinkClick r:id="rId51"/>
              </a:rPr>
              <a:t> проти України</a:t>
            </a:r>
            <a:r>
              <a:rPr lang="uk-UA" b="0" i="0" dirty="0">
                <a:solidFill>
                  <a:srgbClr val="293237"/>
                </a:solidFill>
                <a:effectLst/>
                <a:latin typeface="FuturaNewBook"/>
              </a:rPr>
              <a:t> – </a:t>
            </a:r>
            <a:r>
              <a:rPr lang="uk-UA" b="1" i="0" dirty="0">
                <a:solidFill>
                  <a:srgbClr val="293237"/>
                </a:solidFill>
                <a:effectLst/>
                <a:latin typeface="FuturaNewBook"/>
              </a:rPr>
              <a:t>17.12.2019</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52"/>
              </a:rPr>
              <a:t>Кирпиченко</a:t>
            </a:r>
            <a:r>
              <a:rPr lang="uk-UA" b="0" i="0" u="none" strike="noStrike" dirty="0">
                <a:solidFill>
                  <a:srgbClr val="293237"/>
                </a:solidFill>
                <a:effectLst/>
                <a:latin typeface="FuturaNewBook"/>
                <a:hlinkClick r:id="rId52"/>
              </a:rPr>
              <a:t> проти України</a:t>
            </a:r>
            <a:r>
              <a:rPr lang="uk-UA" b="0" i="0" dirty="0">
                <a:solidFill>
                  <a:srgbClr val="293237"/>
                </a:solidFill>
                <a:effectLst/>
                <a:latin typeface="FuturaNewBook"/>
              </a:rPr>
              <a:t> – </a:t>
            </a:r>
            <a:r>
              <a:rPr lang="uk-UA" b="1" i="0" dirty="0">
                <a:solidFill>
                  <a:srgbClr val="293237"/>
                </a:solidFill>
                <a:effectLst/>
                <a:latin typeface="FuturaNewBook"/>
              </a:rPr>
              <a:t>02.07.2015</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53"/>
              </a:rPr>
              <a:t>Кін проти України</a:t>
            </a:r>
            <a:r>
              <a:rPr lang="uk-UA" b="0" i="0" dirty="0">
                <a:solidFill>
                  <a:srgbClr val="293237"/>
                </a:solidFill>
                <a:effectLst/>
                <a:latin typeface="FuturaNewBook"/>
              </a:rPr>
              <a:t> – </a:t>
            </a:r>
            <a:r>
              <a:rPr lang="uk-UA" b="1" i="0" dirty="0">
                <a:solidFill>
                  <a:srgbClr val="293237"/>
                </a:solidFill>
                <a:effectLst/>
                <a:latin typeface="FuturaNewBook"/>
              </a:rPr>
              <a:t>18.12.2018</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54"/>
              </a:rPr>
              <a:t>Кобець проти України</a:t>
            </a:r>
            <a:r>
              <a:rPr lang="uk-UA" b="0" i="0" dirty="0">
                <a:solidFill>
                  <a:srgbClr val="293237"/>
                </a:solidFill>
                <a:effectLst/>
                <a:latin typeface="FuturaNewBook"/>
              </a:rPr>
              <a:t>  </a:t>
            </a:r>
            <a:r>
              <a:rPr lang="uk-UA" b="1" i="0" dirty="0">
                <a:solidFill>
                  <a:srgbClr val="293237"/>
                </a:solidFill>
                <a:effectLst/>
                <a:latin typeface="FuturaNewBook"/>
              </a:rPr>
              <a:t>– 14.05.2008</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55"/>
              </a:rPr>
              <a:t>Коваль проти України</a:t>
            </a:r>
            <a:r>
              <a:rPr lang="uk-UA" b="0" i="0" dirty="0">
                <a:solidFill>
                  <a:srgbClr val="293237"/>
                </a:solidFill>
                <a:effectLst/>
                <a:latin typeface="FuturaNewBook"/>
              </a:rPr>
              <a:t> </a:t>
            </a:r>
            <a:r>
              <a:rPr lang="uk-UA" b="1" i="0" dirty="0">
                <a:solidFill>
                  <a:srgbClr val="293237"/>
                </a:solidFill>
                <a:effectLst/>
                <a:latin typeface="FuturaNewBook"/>
              </a:rPr>
              <a:t>– 10.02.2022</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56"/>
              </a:rPr>
              <a:t>Ковальчук проти України</a:t>
            </a:r>
            <a:r>
              <a:rPr lang="uk-UA" b="1" i="0" dirty="0">
                <a:solidFill>
                  <a:srgbClr val="293237"/>
                </a:solidFill>
                <a:effectLst/>
                <a:latin typeface="FuturaNewBook"/>
              </a:rPr>
              <a:t> – 04.02.2011</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57"/>
              </a:rPr>
              <a:t>Козинець проти України</a:t>
            </a:r>
            <a:r>
              <a:rPr lang="uk-UA" b="0" i="0" dirty="0">
                <a:solidFill>
                  <a:srgbClr val="293237"/>
                </a:solidFill>
                <a:effectLst/>
                <a:latin typeface="FuturaNewBook"/>
              </a:rPr>
              <a:t> </a:t>
            </a:r>
            <a:r>
              <a:rPr lang="uk-UA" b="1" i="0" dirty="0">
                <a:solidFill>
                  <a:srgbClr val="293237"/>
                </a:solidFill>
                <a:effectLst/>
                <a:latin typeface="FuturaNewBook"/>
              </a:rPr>
              <a:t>– 06.03.2008</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58"/>
              </a:rPr>
              <a:t>Козловська проти України</a:t>
            </a:r>
            <a:r>
              <a:rPr lang="uk-UA" b="0" i="0" dirty="0">
                <a:solidFill>
                  <a:srgbClr val="293237"/>
                </a:solidFill>
                <a:effectLst/>
                <a:latin typeface="FuturaNewBook"/>
              </a:rPr>
              <a:t> </a:t>
            </a:r>
            <a:r>
              <a:rPr lang="uk-UA" b="1" i="0" dirty="0">
                <a:solidFill>
                  <a:srgbClr val="293237"/>
                </a:solidFill>
                <a:effectLst/>
                <a:latin typeface="FuturaNewBook"/>
              </a:rPr>
              <a:t>– 05.10.2023</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59"/>
              </a:rPr>
              <a:t>Корбан</a:t>
            </a:r>
            <a:r>
              <a:rPr lang="uk-UA" b="0" i="0" u="none" strike="noStrike" dirty="0">
                <a:solidFill>
                  <a:srgbClr val="293237"/>
                </a:solidFill>
                <a:effectLst/>
                <a:latin typeface="FuturaNewBook"/>
                <a:hlinkClick r:id="rId59"/>
              </a:rPr>
              <a:t> проти України</a:t>
            </a:r>
            <a:r>
              <a:rPr lang="uk-UA" b="1" i="0" dirty="0">
                <a:solidFill>
                  <a:srgbClr val="293237"/>
                </a:solidFill>
                <a:effectLst/>
                <a:latin typeface="FuturaNewBook"/>
              </a:rPr>
              <a:t> – 09.12.2019</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60"/>
              </a:rPr>
              <a:t>Коробов проти України</a:t>
            </a:r>
            <a:r>
              <a:rPr lang="uk-UA" b="0" i="0" dirty="0">
                <a:solidFill>
                  <a:srgbClr val="293237"/>
                </a:solidFill>
                <a:effectLst/>
                <a:latin typeface="FuturaNewBook"/>
              </a:rPr>
              <a:t> </a:t>
            </a:r>
            <a:r>
              <a:rPr lang="uk-UA" b="1" i="0" dirty="0">
                <a:solidFill>
                  <a:srgbClr val="293237"/>
                </a:solidFill>
                <a:effectLst/>
                <a:latin typeface="FuturaNewBook"/>
              </a:rPr>
              <a:t>– 21.10.2011</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61"/>
              </a:rPr>
              <a:t>Корнейкова</a:t>
            </a:r>
            <a:r>
              <a:rPr lang="uk-UA" b="0" i="0" u="none" strike="noStrike" dirty="0">
                <a:solidFill>
                  <a:srgbClr val="293237"/>
                </a:solidFill>
                <a:effectLst/>
                <a:latin typeface="FuturaNewBook"/>
                <a:hlinkClick r:id="rId61"/>
              </a:rPr>
              <a:t> та </a:t>
            </a:r>
            <a:r>
              <a:rPr lang="uk-UA" b="0" i="0" u="none" strike="noStrike" dirty="0" err="1">
                <a:solidFill>
                  <a:srgbClr val="293237"/>
                </a:solidFill>
                <a:effectLst/>
                <a:latin typeface="FuturaNewBook"/>
                <a:hlinkClick r:id="rId61"/>
              </a:rPr>
              <a:t>Корнейков</a:t>
            </a:r>
            <a:r>
              <a:rPr lang="uk-UA" b="0" i="0" u="none" strike="noStrike" dirty="0">
                <a:solidFill>
                  <a:srgbClr val="293237"/>
                </a:solidFill>
                <a:effectLst/>
                <a:latin typeface="FuturaNewBook"/>
                <a:hlinkClick r:id="rId61"/>
              </a:rPr>
              <a:t> проти України</a:t>
            </a:r>
            <a:r>
              <a:rPr lang="uk-UA" b="1" i="0" dirty="0">
                <a:solidFill>
                  <a:srgbClr val="293237"/>
                </a:solidFill>
                <a:effectLst/>
                <a:latin typeface="FuturaNewBook"/>
              </a:rPr>
              <a:t> – 24.06.2016</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62"/>
              </a:rPr>
              <a:t>Корнілова проти України</a:t>
            </a:r>
            <a:r>
              <a:rPr lang="uk-UA" b="1" i="0" dirty="0">
                <a:solidFill>
                  <a:srgbClr val="293237"/>
                </a:solidFill>
                <a:effectLst/>
                <a:latin typeface="FuturaNewBook"/>
              </a:rPr>
              <a:t> – 12.11.2020</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63"/>
              </a:rPr>
              <a:t>Кузнєцов проти України</a:t>
            </a:r>
            <a:r>
              <a:rPr lang="uk-UA" b="0" i="0" dirty="0">
                <a:solidFill>
                  <a:srgbClr val="293237"/>
                </a:solidFill>
                <a:effectLst/>
                <a:latin typeface="FuturaNewBook"/>
              </a:rPr>
              <a:t> – </a:t>
            </a:r>
            <a:r>
              <a:rPr lang="uk-UA" b="1" i="0" dirty="0">
                <a:solidFill>
                  <a:srgbClr val="293237"/>
                </a:solidFill>
                <a:effectLst/>
                <a:latin typeface="FuturaNewBook"/>
              </a:rPr>
              <a:t>29.04.2003</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64"/>
              </a:rPr>
              <a:t>Кучерук</a:t>
            </a:r>
            <a:r>
              <a:rPr lang="uk-UA" b="0" i="0" u="none" strike="noStrike" dirty="0">
                <a:solidFill>
                  <a:srgbClr val="293237"/>
                </a:solidFill>
                <a:effectLst/>
                <a:latin typeface="FuturaNewBook"/>
                <a:hlinkClick r:id="rId64"/>
              </a:rPr>
              <a:t> проти України</a:t>
            </a:r>
            <a:r>
              <a:rPr lang="uk-UA" b="0" i="0" dirty="0">
                <a:solidFill>
                  <a:srgbClr val="293237"/>
                </a:solidFill>
                <a:effectLst/>
                <a:latin typeface="FuturaNewBook"/>
              </a:rPr>
              <a:t> </a:t>
            </a:r>
            <a:r>
              <a:rPr lang="uk-UA" b="1" i="0" dirty="0">
                <a:solidFill>
                  <a:srgbClr val="293237"/>
                </a:solidFill>
                <a:effectLst/>
                <a:latin typeface="FuturaNewBook"/>
              </a:rPr>
              <a:t>– 06.12.2007</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65"/>
              </a:rPr>
              <a:t>Кулаєв</a:t>
            </a:r>
            <a:r>
              <a:rPr lang="uk-UA" b="0" i="0" u="none" strike="noStrike" dirty="0">
                <a:solidFill>
                  <a:srgbClr val="293237"/>
                </a:solidFill>
                <a:effectLst/>
                <a:latin typeface="FuturaNewBook"/>
                <a:hlinkClick r:id="rId65"/>
              </a:rPr>
              <a:t> та інші проти України</a:t>
            </a:r>
            <a:r>
              <a:rPr lang="uk-UA" b="0" i="0" dirty="0">
                <a:solidFill>
                  <a:srgbClr val="293237"/>
                </a:solidFill>
                <a:effectLst/>
                <a:latin typeface="FuturaNewBook"/>
              </a:rPr>
              <a:t> –</a:t>
            </a:r>
            <a:r>
              <a:rPr lang="uk-UA" b="1" i="0" dirty="0">
                <a:solidFill>
                  <a:srgbClr val="293237"/>
                </a:solidFill>
                <a:effectLst/>
                <a:latin typeface="FuturaNewBook"/>
              </a:rPr>
              <a:t> 22.09.2022</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66"/>
              </a:rPr>
              <a:t>Кулик проти України</a:t>
            </a:r>
            <a:r>
              <a:rPr lang="uk-UA" b="0" i="0" dirty="0">
                <a:solidFill>
                  <a:srgbClr val="293237"/>
                </a:solidFill>
                <a:effectLst/>
                <a:latin typeface="FuturaNewBook"/>
              </a:rPr>
              <a:t> –</a:t>
            </a:r>
            <a:r>
              <a:rPr lang="uk-UA" b="1" i="0" dirty="0">
                <a:solidFill>
                  <a:srgbClr val="293237"/>
                </a:solidFill>
                <a:effectLst/>
                <a:latin typeface="FuturaNewBook"/>
              </a:rPr>
              <a:t> 30.01.2017</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67"/>
              </a:rPr>
              <a:t>Кулік</a:t>
            </a:r>
            <a:r>
              <a:rPr lang="uk-UA" b="0" i="0" u="none" strike="noStrike" dirty="0">
                <a:solidFill>
                  <a:srgbClr val="293237"/>
                </a:solidFill>
                <a:effectLst/>
                <a:latin typeface="FuturaNewBook"/>
                <a:hlinkClick r:id="rId67"/>
              </a:rPr>
              <a:t> проти України</a:t>
            </a:r>
            <a:r>
              <a:rPr lang="uk-UA" b="0" i="0" dirty="0">
                <a:solidFill>
                  <a:srgbClr val="293237"/>
                </a:solidFill>
                <a:effectLst/>
                <a:latin typeface="FuturaNewBook"/>
              </a:rPr>
              <a:t> </a:t>
            </a:r>
            <a:r>
              <a:rPr lang="uk-UA" b="1" i="0" dirty="0">
                <a:solidFill>
                  <a:srgbClr val="293237"/>
                </a:solidFill>
                <a:effectLst/>
                <a:latin typeface="FuturaNewBook"/>
              </a:rPr>
              <a:t>– 19.06.2015</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68"/>
              </a:rPr>
              <a:t>Кущ проти України</a:t>
            </a:r>
            <a:r>
              <a:rPr lang="uk-UA" b="0" i="0" dirty="0">
                <a:solidFill>
                  <a:srgbClr val="293237"/>
                </a:solidFill>
                <a:effectLst/>
                <a:latin typeface="FuturaNewBook"/>
              </a:rPr>
              <a:t> </a:t>
            </a:r>
            <a:r>
              <a:rPr lang="uk-UA" b="1" i="0" dirty="0">
                <a:solidFill>
                  <a:srgbClr val="293237"/>
                </a:solidFill>
                <a:effectLst/>
                <a:latin typeface="FuturaNewBook"/>
              </a:rPr>
              <a:t>– 03.03.2016</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69"/>
              </a:rPr>
              <a:t>Кебе та інші проти України </a:t>
            </a:r>
            <a:r>
              <a:rPr lang="uk-UA" b="0" i="0" dirty="0">
                <a:solidFill>
                  <a:srgbClr val="293237"/>
                </a:solidFill>
                <a:effectLst/>
                <a:latin typeface="FuturaNewBook"/>
              </a:rPr>
              <a:t>-  </a:t>
            </a:r>
            <a:r>
              <a:rPr lang="uk-UA" b="1" i="0" dirty="0">
                <a:solidFill>
                  <a:srgbClr val="293237"/>
                </a:solidFill>
                <a:effectLst/>
                <a:latin typeface="FuturaNewBook"/>
              </a:rPr>
              <a:t>12.04.2017</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70"/>
              </a:rPr>
              <a:t>Клімов та </a:t>
            </a:r>
            <a:r>
              <a:rPr lang="uk-UA" b="0" i="0" u="none" strike="noStrike" dirty="0" err="1">
                <a:solidFill>
                  <a:srgbClr val="293237"/>
                </a:solidFill>
                <a:effectLst/>
                <a:latin typeface="FuturaNewBook"/>
                <a:hlinkClick r:id="rId70"/>
              </a:rPr>
              <a:t>Сливоцький</a:t>
            </a:r>
            <a:r>
              <a:rPr lang="uk-UA" b="0" i="0" u="none" strike="noStrike" dirty="0">
                <a:solidFill>
                  <a:srgbClr val="293237"/>
                </a:solidFill>
                <a:effectLst/>
                <a:latin typeface="FuturaNewBook"/>
                <a:hlinkClick r:id="rId70"/>
              </a:rPr>
              <a:t> проти України</a:t>
            </a:r>
            <a:r>
              <a:rPr lang="uk-UA" b="0" i="0" dirty="0">
                <a:solidFill>
                  <a:srgbClr val="293237"/>
                </a:solidFill>
                <a:effectLst/>
                <a:latin typeface="FuturaNewBook"/>
              </a:rPr>
              <a:t> </a:t>
            </a:r>
            <a:r>
              <a:rPr lang="uk-UA" b="1" i="0" dirty="0">
                <a:solidFill>
                  <a:srgbClr val="293237"/>
                </a:solidFill>
                <a:effectLst/>
                <a:latin typeface="FuturaNewBook"/>
              </a:rPr>
              <a:t>– 02.03.2023</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71"/>
              </a:rPr>
              <a:t>Луньов</a:t>
            </a:r>
            <a:r>
              <a:rPr lang="uk-UA" b="0" i="0" u="none" strike="noStrike" dirty="0">
                <a:solidFill>
                  <a:srgbClr val="293237"/>
                </a:solidFill>
                <a:effectLst/>
                <a:latin typeface="FuturaNewBook"/>
                <a:hlinkClick r:id="rId71"/>
              </a:rPr>
              <a:t> проти України</a:t>
            </a:r>
            <a:r>
              <a:rPr lang="uk-UA" b="1" i="0" dirty="0">
                <a:solidFill>
                  <a:srgbClr val="293237"/>
                </a:solidFill>
                <a:effectLst/>
                <a:latin typeface="FuturaNewBook"/>
              </a:rPr>
              <a:t> – 22.01.2016</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72"/>
              </a:rPr>
              <a:t>Логвиненко проти України</a:t>
            </a:r>
            <a:r>
              <a:rPr lang="uk-UA" b="0" i="0" dirty="0">
                <a:solidFill>
                  <a:srgbClr val="293237"/>
                </a:solidFill>
                <a:effectLst/>
                <a:latin typeface="FuturaNewBook"/>
              </a:rPr>
              <a:t> </a:t>
            </a:r>
            <a:r>
              <a:rPr lang="uk-UA" b="1" i="0" dirty="0">
                <a:solidFill>
                  <a:srgbClr val="293237"/>
                </a:solidFill>
                <a:effectLst/>
                <a:latin typeface="FuturaNewBook"/>
              </a:rPr>
              <a:t>– 14.01.2011</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73"/>
              </a:rPr>
              <a:t>Лотарев</a:t>
            </a:r>
            <a:r>
              <a:rPr lang="uk-UA" b="0" i="0" u="none" strike="noStrike" dirty="0">
                <a:solidFill>
                  <a:srgbClr val="293237"/>
                </a:solidFill>
                <a:effectLst/>
                <a:latin typeface="FuturaNewBook"/>
                <a:hlinkClick r:id="rId73"/>
              </a:rPr>
              <a:t> проти України</a:t>
            </a:r>
            <a:r>
              <a:rPr lang="uk-UA" b="0" i="0" dirty="0">
                <a:solidFill>
                  <a:srgbClr val="293237"/>
                </a:solidFill>
                <a:effectLst/>
                <a:latin typeface="FuturaNewBook"/>
              </a:rPr>
              <a:t> –</a:t>
            </a:r>
            <a:r>
              <a:rPr lang="uk-UA" b="1" i="0" dirty="0">
                <a:solidFill>
                  <a:srgbClr val="293237"/>
                </a:solidFill>
                <a:effectLst/>
                <a:latin typeface="FuturaNewBook"/>
              </a:rPr>
              <a:t> 08.07.2010</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74"/>
              </a:rPr>
              <a:t>Леонов проти України</a:t>
            </a:r>
            <a:r>
              <a:rPr lang="uk-UA" b="0" i="0" dirty="0">
                <a:solidFill>
                  <a:srgbClr val="293237"/>
                </a:solidFill>
                <a:effectLst/>
                <a:latin typeface="FuturaNewBook"/>
              </a:rPr>
              <a:t> </a:t>
            </a:r>
            <a:r>
              <a:rPr lang="uk-UA" b="1" i="0" dirty="0">
                <a:solidFill>
                  <a:srgbClr val="293237"/>
                </a:solidFill>
                <a:effectLst/>
                <a:latin typeface="FuturaNewBook"/>
              </a:rPr>
              <a:t>– 26.01.2017</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75"/>
              </a:rPr>
              <a:t>Лукашов</a:t>
            </a:r>
            <a:r>
              <a:rPr lang="uk-UA" b="0" i="0" u="none" strike="noStrike" dirty="0">
                <a:solidFill>
                  <a:srgbClr val="293237"/>
                </a:solidFill>
                <a:effectLst/>
                <a:latin typeface="FuturaNewBook"/>
                <a:hlinkClick r:id="rId75"/>
              </a:rPr>
              <a:t> проти України</a:t>
            </a:r>
            <a:r>
              <a:rPr lang="uk-UA" b="0" i="0" dirty="0">
                <a:solidFill>
                  <a:srgbClr val="293237"/>
                </a:solidFill>
                <a:effectLst/>
                <a:latin typeface="FuturaNewBook"/>
              </a:rPr>
              <a:t> – </a:t>
            </a:r>
            <a:r>
              <a:rPr lang="uk-UA" b="1" i="0" dirty="0">
                <a:solidFill>
                  <a:srgbClr val="293237"/>
                </a:solidFill>
                <a:effectLst/>
                <a:latin typeface="FuturaNewBook"/>
              </a:rPr>
              <a:t>20.04.2021</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76"/>
              </a:rPr>
              <a:t>Лутаєнко</a:t>
            </a:r>
            <a:r>
              <a:rPr lang="uk-UA" b="0" i="0" u="none" strike="noStrike" dirty="0">
                <a:solidFill>
                  <a:srgbClr val="293237"/>
                </a:solidFill>
                <a:effectLst/>
                <a:latin typeface="FuturaNewBook"/>
                <a:hlinkClick r:id="rId76"/>
              </a:rPr>
              <a:t> та інші проти України</a:t>
            </a:r>
            <a:r>
              <a:rPr lang="uk-UA" b="0" i="0" dirty="0">
                <a:solidFill>
                  <a:srgbClr val="293237"/>
                </a:solidFill>
                <a:effectLst/>
                <a:latin typeface="FuturaNewBook"/>
              </a:rPr>
              <a:t> – </a:t>
            </a:r>
            <a:r>
              <a:rPr lang="uk-UA" b="1" i="0" dirty="0">
                <a:solidFill>
                  <a:srgbClr val="293237"/>
                </a:solidFill>
                <a:effectLst/>
                <a:latin typeface="FuturaNewBook"/>
              </a:rPr>
              <a:t>16.09.2021</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77"/>
              </a:rPr>
              <a:t>Луценко та Вербицький проти України</a:t>
            </a:r>
            <a:r>
              <a:rPr lang="uk-UA" b="1" i="0" dirty="0">
                <a:solidFill>
                  <a:srgbClr val="293237"/>
                </a:solidFill>
                <a:effectLst/>
                <a:latin typeface="FuturaNewBook"/>
              </a:rPr>
              <a:t> – 21.04.2021</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78"/>
              </a:rPr>
              <a:t>Миронюк та інші проти України</a:t>
            </a:r>
            <a:r>
              <a:rPr lang="uk-UA" b="0" i="0" dirty="0">
                <a:solidFill>
                  <a:srgbClr val="293237"/>
                </a:solidFill>
                <a:effectLst/>
                <a:latin typeface="FuturaNewBook"/>
              </a:rPr>
              <a:t> –</a:t>
            </a:r>
            <a:r>
              <a:rPr lang="uk-UA" b="1" i="0" dirty="0">
                <a:solidFill>
                  <a:srgbClr val="293237"/>
                </a:solidFill>
                <a:effectLst/>
                <a:latin typeface="FuturaNewBook"/>
              </a:rPr>
              <a:t> 18.01.2024</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79"/>
              </a:rPr>
              <a:t>Макаренко та інші проти України</a:t>
            </a:r>
            <a:r>
              <a:rPr lang="uk-UA" b="1" i="0" dirty="0">
                <a:solidFill>
                  <a:srgbClr val="293237"/>
                </a:solidFill>
                <a:effectLst/>
                <a:latin typeface="FuturaNewBook"/>
              </a:rPr>
              <a:t> – 16.09.2021</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80"/>
              </a:rPr>
              <a:t>Максименко проти України (№2)</a:t>
            </a:r>
            <a:r>
              <a:rPr lang="uk-UA" b="0" i="0" dirty="0">
                <a:solidFill>
                  <a:srgbClr val="293237"/>
                </a:solidFill>
                <a:effectLst/>
                <a:latin typeface="FuturaNewBook"/>
              </a:rPr>
              <a:t> </a:t>
            </a:r>
            <a:r>
              <a:rPr lang="uk-UA" b="1" i="0" dirty="0">
                <a:solidFill>
                  <a:srgbClr val="293237"/>
                </a:solidFill>
                <a:effectLst/>
                <a:latin typeface="FuturaNewBook"/>
              </a:rPr>
              <a:t> – 29.09.2022</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81"/>
              </a:rPr>
              <a:t>Мазур проти України</a:t>
            </a:r>
            <a:r>
              <a:rPr lang="uk-UA" b="0" i="0" dirty="0">
                <a:solidFill>
                  <a:srgbClr val="293237"/>
                </a:solidFill>
                <a:effectLst/>
                <a:latin typeface="FuturaNewBook"/>
              </a:rPr>
              <a:t> </a:t>
            </a:r>
            <a:r>
              <a:rPr lang="uk-UA" b="1" i="0" dirty="0">
                <a:solidFill>
                  <a:srgbClr val="293237"/>
                </a:solidFill>
                <a:effectLst/>
                <a:latin typeface="FuturaNewBook"/>
              </a:rPr>
              <a:t>– 31.10.2019</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82"/>
              </a:rPr>
              <a:t>Матушевський</a:t>
            </a:r>
            <a:r>
              <a:rPr lang="uk-UA" b="0" i="0" u="none" strike="noStrike" dirty="0">
                <a:solidFill>
                  <a:srgbClr val="293237"/>
                </a:solidFill>
                <a:effectLst/>
                <a:latin typeface="FuturaNewBook"/>
                <a:hlinkClick r:id="rId82"/>
              </a:rPr>
              <a:t> і </a:t>
            </a:r>
            <a:r>
              <a:rPr lang="uk-UA" b="0" i="0" u="none" strike="noStrike" dirty="0" err="1">
                <a:solidFill>
                  <a:srgbClr val="293237"/>
                </a:solidFill>
                <a:effectLst/>
                <a:latin typeface="FuturaNewBook"/>
                <a:hlinkClick r:id="rId82"/>
              </a:rPr>
              <a:t>Матушевська</a:t>
            </a:r>
            <a:r>
              <a:rPr lang="uk-UA" b="0" i="0" u="none" strike="noStrike" dirty="0">
                <a:solidFill>
                  <a:srgbClr val="293237"/>
                </a:solidFill>
                <a:effectLst/>
                <a:latin typeface="FuturaNewBook"/>
                <a:hlinkClick r:id="rId82"/>
              </a:rPr>
              <a:t> проти України</a:t>
            </a:r>
            <a:r>
              <a:rPr lang="uk-UA" b="0" i="0" dirty="0">
                <a:solidFill>
                  <a:srgbClr val="293237"/>
                </a:solidFill>
                <a:effectLst/>
                <a:latin typeface="FuturaNewBook"/>
              </a:rPr>
              <a:t> </a:t>
            </a:r>
            <a:r>
              <a:rPr lang="uk-UA" b="1" i="0" dirty="0">
                <a:solidFill>
                  <a:srgbClr val="293237"/>
                </a:solidFill>
                <a:effectLst/>
                <a:latin typeface="FuturaNewBook"/>
              </a:rPr>
              <a:t>– 23.09.2011</a:t>
            </a:r>
            <a:endParaRPr lang="uk-UA" b="0" i="0" dirty="0">
              <a:solidFill>
                <a:srgbClr val="293237"/>
              </a:solidFill>
              <a:effectLst/>
              <a:latin typeface="FuturaNewBook"/>
            </a:endParaRPr>
          </a:p>
          <a:p>
            <a:endParaRPr lang="uk-UA" dirty="0"/>
          </a:p>
        </p:txBody>
      </p:sp>
    </p:spTree>
    <p:extLst>
      <p:ext uri="{BB962C8B-B14F-4D97-AF65-F5344CB8AC3E}">
        <p14:creationId xmlns:p14="http://schemas.microsoft.com/office/powerpoint/2010/main" val="9193655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72FE2076-6608-C8C7-375E-18F2BCB3F02E}"/>
              </a:ext>
            </a:extLst>
          </p:cNvPr>
          <p:cNvSpPr>
            <a:spLocks noGrp="1"/>
          </p:cNvSpPr>
          <p:nvPr>
            <p:ph idx="1"/>
          </p:nvPr>
        </p:nvSpPr>
        <p:spPr>
          <a:xfrm>
            <a:off x="228600" y="333375"/>
            <a:ext cx="11887200" cy="5843588"/>
          </a:xfrm>
        </p:spPr>
        <p:txBody>
          <a:bodyPr numCol="3">
            <a:normAutofit fontScale="40000" lnSpcReduction="20000"/>
          </a:bodyPr>
          <a:lstStyle/>
          <a:p>
            <a:pPr algn="l">
              <a:buFont typeface="Arial" panose="020B0604020202020204" pitchFamily="34" charset="0"/>
              <a:buChar char="•"/>
            </a:pPr>
            <a:r>
              <a:rPr lang="uk-UA" b="0" i="0" u="none" strike="noStrike" dirty="0" err="1">
                <a:solidFill>
                  <a:srgbClr val="293237"/>
                </a:solidFill>
                <a:effectLst/>
                <a:latin typeface="FuturaNewBook"/>
                <a:hlinkClick r:id="rId2"/>
              </a:rPr>
              <a:t>Меліксетян</a:t>
            </a:r>
            <a:r>
              <a:rPr lang="uk-UA" b="0" i="0" u="none" strike="noStrike" dirty="0">
                <a:solidFill>
                  <a:srgbClr val="293237"/>
                </a:solidFill>
                <a:effectLst/>
                <a:latin typeface="FuturaNewBook"/>
                <a:hlinkClick r:id="rId2"/>
              </a:rPr>
              <a:t> проти України – </a:t>
            </a:r>
            <a:r>
              <a:rPr lang="uk-UA" b="1" i="0" u="none" strike="noStrike" dirty="0">
                <a:solidFill>
                  <a:srgbClr val="293237"/>
                </a:solidFill>
                <a:effectLst/>
                <a:latin typeface="FuturaNewBook"/>
                <a:hlinkClick r:id="rId2"/>
              </a:rPr>
              <a:t>22.09.2022</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3"/>
              </a:rPr>
              <a:t>Михалкова та інші проти України</a:t>
            </a:r>
            <a:r>
              <a:rPr lang="uk-UA" b="0" i="0" dirty="0">
                <a:solidFill>
                  <a:srgbClr val="293237"/>
                </a:solidFill>
                <a:effectLst/>
                <a:latin typeface="FuturaNewBook"/>
              </a:rPr>
              <a:t> </a:t>
            </a:r>
            <a:r>
              <a:rPr lang="uk-UA" b="1" i="0" dirty="0">
                <a:solidFill>
                  <a:srgbClr val="293237"/>
                </a:solidFill>
                <a:effectLst/>
                <a:latin typeface="FuturaNewBook"/>
              </a:rPr>
              <a:t>– 13.04.2011</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4"/>
              </a:rPr>
              <a:t>Мута</a:t>
            </a:r>
            <a:r>
              <a:rPr lang="uk-UA" b="0" i="0" u="none" strike="noStrike" dirty="0">
                <a:solidFill>
                  <a:srgbClr val="293237"/>
                </a:solidFill>
                <a:effectLst/>
                <a:latin typeface="FuturaNewBook"/>
                <a:hlinkClick r:id="rId4"/>
              </a:rPr>
              <a:t> проти України</a:t>
            </a:r>
            <a:r>
              <a:rPr lang="uk-UA" b="0" i="0" dirty="0">
                <a:solidFill>
                  <a:srgbClr val="293237"/>
                </a:solidFill>
                <a:effectLst/>
                <a:latin typeface="FuturaNewBook"/>
              </a:rPr>
              <a:t> –</a:t>
            </a:r>
            <a:r>
              <a:rPr lang="uk-UA" b="1" i="0" dirty="0">
                <a:solidFill>
                  <a:srgbClr val="293237"/>
                </a:solidFill>
                <a:effectLst/>
                <a:latin typeface="FuturaNewBook"/>
              </a:rPr>
              <a:t> 31.10.2012</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5"/>
              </a:rPr>
              <a:t>Мушинський</a:t>
            </a:r>
            <a:r>
              <a:rPr lang="uk-UA" b="0" i="0" u="none" strike="noStrike" dirty="0">
                <a:solidFill>
                  <a:srgbClr val="293237"/>
                </a:solidFill>
                <a:effectLst/>
                <a:latin typeface="FuturaNewBook"/>
                <a:hlinkClick r:id="rId5"/>
              </a:rPr>
              <a:t> проти України</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6"/>
              </a:rPr>
              <a:t>Мельник проти України</a:t>
            </a:r>
            <a:r>
              <a:rPr lang="uk-UA" b="0" i="0" dirty="0">
                <a:solidFill>
                  <a:srgbClr val="293237"/>
                </a:solidFill>
                <a:effectLst/>
                <a:latin typeface="FuturaNewBook"/>
              </a:rPr>
              <a:t> – </a:t>
            </a:r>
            <a:r>
              <a:rPr lang="uk-UA" b="1" i="0" dirty="0">
                <a:solidFill>
                  <a:srgbClr val="293237"/>
                </a:solidFill>
                <a:effectLst/>
                <a:latin typeface="FuturaNewBook"/>
              </a:rPr>
              <a:t>21.11.2019</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7"/>
              </a:rPr>
              <a:t>Молоков</a:t>
            </a:r>
            <a:r>
              <a:rPr lang="uk-UA" b="0" i="0" u="none" strike="noStrike" dirty="0">
                <a:solidFill>
                  <a:srgbClr val="293237"/>
                </a:solidFill>
                <a:effectLst/>
                <a:latin typeface="FuturaNewBook"/>
                <a:hlinkClick r:id="rId7"/>
              </a:rPr>
              <a:t> проти України</a:t>
            </a:r>
            <a:r>
              <a:rPr lang="uk-UA" b="0" i="0" dirty="0">
                <a:solidFill>
                  <a:srgbClr val="293237"/>
                </a:solidFill>
                <a:effectLst/>
                <a:latin typeface="FuturaNewBook"/>
              </a:rPr>
              <a:t> </a:t>
            </a:r>
            <a:r>
              <a:rPr lang="uk-UA" b="1" i="0" dirty="0">
                <a:solidFill>
                  <a:srgbClr val="293237"/>
                </a:solidFill>
                <a:effectLst/>
                <a:latin typeface="FuturaNewBook"/>
              </a:rPr>
              <a:t>– 12.10.2023</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8"/>
              </a:rPr>
              <a:t>Нечипорук і </a:t>
            </a:r>
            <a:r>
              <a:rPr lang="uk-UA" b="0" i="0" u="none" strike="noStrike" dirty="0" err="1">
                <a:solidFill>
                  <a:srgbClr val="293237"/>
                </a:solidFill>
                <a:effectLst/>
                <a:latin typeface="FuturaNewBook"/>
                <a:hlinkClick r:id="rId8"/>
              </a:rPr>
              <a:t>Йонкало</a:t>
            </a:r>
            <a:r>
              <a:rPr lang="uk-UA" b="0" i="0" u="none" strike="noStrike" dirty="0">
                <a:solidFill>
                  <a:srgbClr val="293237"/>
                </a:solidFill>
                <a:effectLst/>
                <a:latin typeface="FuturaNewBook"/>
                <a:hlinkClick r:id="rId8"/>
              </a:rPr>
              <a:t> проти України</a:t>
            </a:r>
            <a:r>
              <a:rPr lang="uk-UA" b="0" i="0" dirty="0">
                <a:solidFill>
                  <a:srgbClr val="293237"/>
                </a:solidFill>
                <a:effectLst/>
                <a:latin typeface="FuturaNewBook"/>
              </a:rPr>
              <a:t> – </a:t>
            </a:r>
            <a:r>
              <a:rPr lang="uk-UA" b="1" i="0" dirty="0">
                <a:solidFill>
                  <a:srgbClr val="293237"/>
                </a:solidFill>
                <a:effectLst/>
                <a:latin typeface="FuturaNewBook"/>
              </a:rPr>
              <a:t>21.07.2011</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9"/>
              </a:rPr>
              <a:t>Олександр </a:t>
            </a:r>
            <a:r>
              <a:rPr lang="uk-UA" b="0" i="0" u="none" strike="noStrike" dirty="0" err="1">
                <a:solidFill>
                  <a:srgbClr val="293237"/>
                </a:solidFill>
                <a:effectLst/>
                <a:latin typeface="FuturaNewBook"/>
                <a:hlinkClick r:id="rId9"/>
              </a:rPr>
              <a:t>Ніконенко</a:t>
            </a:r>
            <a:r>
              <a:rPr lang="uk-UA" b="0" i="0" u="none" strike="noStrike" dirty="0">
                <a:solidFill>
                  <a:srgbClr val="293237"/>
                </a:solidFill>
                <a:effectLst/>
                <a:latin typeface="FuturaNewBook"/>
                <a:hlinkClick r:id="rId9"/>
              </a:rPr>
              <a:t> проти України – 14.02.2014</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10"/>
              </a:rPr>
              <a:t>Огороднік</a:t>
            </a:r>
            <a:r>
              <a:rPr lang="uk-UA" b="0" i="0" u="none" strike="noStrike" dirty="0">
                <a:solidFill>
                  <a:srgbClr val="293237"/>
                </a:solidFill>
                <a:effectLst/>
                <a:latin typeface="FuturaNewBook"/>
                <a:hlinkClick r:id="rId10"/>
              </a:rPr>
              <a:t> проти України</a:t>
            </a:r>
            <a:r>
              <a:rPr lang="uk-UA" b="0" i="0" dirty="0">
                <a:solidFill>
                  <a:srgbClr val="293237"/>
                </a:solidFill>
                <a:effectLst/>
                <a:latin typeface="FuturaNewBook"/>
              </a:rPr>
              <a:t> </a:t>
            </a:r>
            <a:r>
              <a:rPr lang="uk-UA" b="1" i="0" dirty="0">
                <a:solidFill>
                  <a:srgbClr val="293237"/>
                </a:solidFill>
                <a:effectLst/>
                <a:latin typeface="FuturaNewBook"/>
              </a:rPr>
              <a:t>– 05.05.2015</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11"/>
              </a:rPr>
              <a:t>Олександр Смирнов проти України – 15.10.2010</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12"/>
              </a:rPr>
              <a:t>Олексій Михайлович </a:t>
            </a:r>
            <a:r>
              <a:rPr lang="uk-UA" b="0" i="0" u="none" strike="noStrike" dirty="0" err="1">
                <a:solidFill>
                  <a:srgbClr val="293237"/>
                </a:solidFill>
                <a:effectLst/>
                <a:latin typeface="FuturaNewBook"/>
                <a:hlinkClick r:id="rId12"/>
              </a:rPr>
              <a:t>Захаркін</a:t>
            </a:r>
            <a:r>
              <a:rPr lang="uk-UA" b="0" i="0" u="none" strike="noStrike" dirty="0">
                <a:solidFill>
                  <a:srgbClr val="293237"/>
                </a:solidFill>
                <a:effectLst/>
                <a:latin typeface="FuturaNewBook"/>
                <a:hlinkClick r:id="rId12"/>
              </a:rPr>
              <a:t> проти України</a:t>
            </a:r>
            <a:r>
              <a:rPr lang="uk-UA" b="0" i="0" dirty="0">
                <a:solidFill>
                  <a:srgbClr val="293237"/>
                </a:solidFill>
                <a:effectLst/>
                <a:latin typeface="FuturaNewBook"/>
              </a:rPr>
              <a:t> </a:t>
            </a:r>
            <a:r>
              <a:rPr lang="uk-UA" b="1" i="0" dirty="0">
                <a:solidFill>
                  <a:srgbClr val="293237"/>
                </a:solidFill>
                <a:effectLst/>
                <a:latin typeface="FuturaNewBook"/>
              </a:rPr>
              <a:t>– 24.09.2010</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13"/>
              </a:rPr>
              <a:t>Орлик проти України</a:t>
            </a:r>
            <a:r>
              <a:rPr lang="uk-UA" b="0" i="0" dirty="0">
                <a:solidFill>
                  <a:srgbClr val="293237"/>
                </a:solidFill>
                <a:effectLst/>
                <a:latin typeface="FuturaNewBook"/>
              </a:rPr>
              <a:t> – </a:t>
            </a:r>
            <a:r>
              <a:rPr lang="uk-UA" b="1" i="0" dirty="0">
                <a:solidFill>
                  <a:srgbClr val="293237"/>
                </a:solidFill>
                <a:effectLst/>
                <a:latin typeface="FuturaNewBook"/>
              </a:rPr>
              <a:t>11.02.2016</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14"/>
              </a:rPr>
              <a:t>Осаковський</a:t>
            </a:r>
            <a:r>
              <a:rPr lang="uk-UA" b="0" i="0" u="none" strike="noStrike" dirty="0">
                <a:solidFill>
                  <a:srgbClr val="293237"/>
                </a:solidFill>
                <a:effectLst/>
                <a:latin typeface="FuturaNewBook"/>
                <a:hlinkClick r:id="rId14"/>
              </a:rPr>
              <a:t> проти України</a:t>
            </a:r>
            <a:r>
              <a:rPr lang="uk-UA" b="0" i="0" dirty="0">
                <a:solidFill>
                  <a:srgbClr val="293237"/>
                </a:solidFill>
                <a:effectLst/>
                <a:latin typeface="FuturaNewBook"/>
              </a:rPr>
              <a:t> </a:t>
            </a:r>
            <a:r>
              <a:rPr lang="uk-UA" b="1" i="0" dirty="0">
                <a:solidFill>
                  <a:srgbClr val="293237"/>
                </a:solidFill>
                <a:effectLst/>
                <a:latin typeface="FuturaNewBook"/>
              </a:rPr>
              <a:t>– 17.10.2014</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15"/>
              </a:rPr>
              <a:t>О.М. і Д.С. проти України</a:t>
            </a:r>
            <a:r>
              <a:rPr lang="uk-UA" b="1" i="0" u="none" strike="noStrike" dirty="0">
                <a:solidFill>
                  <a:srgbClr val="293237"/>
                </a:solidFill>
                <a:effectLst/>
                <a:latin typeface="FuturaNewBook"/>
                <a:hlinkClick r:id="rId15"/>
              </a:rPr>
              <a:t> – 15.12.2022</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16"/>
              </a:rPr>
              <a:t>Охріменко проти України</a:t>
            </a:r>
            <a:r>
              <a:rPr lang="uk-UA" b="0" i="0" dirty="0">
                <a:solidFill>
                  <a:srgbClr val="293237"/>
                </a:solidFill>
                <a:effectLst/>
                <a:latin typeface="FuturaNewBook"/>
              </a:rPr>
              <a:t> </a:t>
            </a:r>
            <a:r>
              <a:rPr lang="uk-UA" b="1" i="0" dirty="0">
                <a:solidFill>
                  <a:srgbClr val="293237"/>
                </a:solidFill>
                <a:effectLst/>
                <a:latin typeface="FuturaNewBook"/>
              </a:rPr>
              <a:t>– 15.01.2010</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17"/>
              </a:rPr>
              <a:t>Ошурко проти України</a:t>
            </a:r>
            <a:r>
              <a:rPr lang="uk-UA" b="0" i="0" dirty="0">
                <a:solidFill>
                  <a:srgbClr val="293237"/>
                </a:solidFill>
                <a:effectLst/>
                <a:latin typeface="FuturaNewBook"/>
              </a:rPr>
              <a:t> </a:t>
            </a:r>
            <a:r>
              <a:rPr lang="uk-UA" b="1" i="0" dirty="0">
                <a:solidFill>
                  <a:srgbClr val="293237"/>
                </a:solidFill>
                <a:effectLst/>
                <a:latin typeface="FuturaNewBook"/>
              </a:rPr>
              <a:t>– 08.12.2011</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18"/>
              </a:rPr>
              <a:t>Пилипчук та інші проти України</a:t>
            </a:r>
            <a:r>
              <a:rPr lang="uk-UA" b="1" i="0" dirty="0">
                <a:solidFill>
                  <a:srgbClr val="293237"/>
                </a:solidFill>
                <a:effectLst/>
                <a:latin typeface="FuturaNewBook"/>
              </a:rPr>
              <a:t> – 14.12.2023</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19"/>
              </a:rPr>
              <a:t>Паньків проти України</a:t>
            </a:r>
            <a:r>
              <a:rPr lang="uk-UA" b="0" i="0" dirty="0">
                <a:solidFill>
                  <a:srgbClr val="293237"/>
                </a:solidFill>
                <a:effectLst/>
                <a:latin typeface="FuturaNewBook"/>
              </a:rPr>
              <a:t> – </a:t>
            </a:r>
            <a:r>
              <a:rPr lang="uk-UA" b="1" i="0" dirty="0">
                <a:solidFill>
                  <a:srgbClr val="293237"/>
                </a:solidFill>
                <a:effectLst/>
                <a:latin typeface="FuturaNewBook"/>
              </a:rPr>
              <a:t>28.02.2019</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20"/>
              </a:rPr>
              <a:t>Піхун</a:t>
            </a:r>
            <a:r>
              <a:rPr lang="uk-UA" b="0" i="0" u="none" strike="noStrike" dirty="0">
                <a:solidFill>
                  <a:srgbClr val="293237"/>
                </a:solidFill>
                <a:effectLst/>
                <a:latin typeface="FuturaNewBook"/>
                <a:hlinkClick r:id="rId20"/>
              </a:rPr>
              <a:t> проти України</a:t>
            </a:r>
            <a:r>
              <a:rPr lang="uk-UA" b="0" i="0" dirty="0">
                <a:solidFill>
                  <a:srgbClr val="293237"/>
                </a:solidFill>
                <a:effectLst/>
                <a:latin typeface="FuturaNewBook"/>
              </a:rPr>
              <a:t> – </a:t>
            </a:r>
            <a:r>
              <a:rPr lang="uk-UA" b="1" i="0" dirty="0">
                <a:solidFill>
                  <a:srgbClr val="293237"/>
                </a:solidFill>
                <a:effectLst/>
                <a:latin typeface="FuturaNewBook"/>
              </a:rPr>
              <a:t>12.12.2019</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21"/>
              </a:rPr>
              <a:t>Побокін</a:t>
            </a:r>
            <a:r>
              <a:rPr lang="uk-UA" b="0" i="0" u="none" strike="noStrike" dirty="0">
                <a:solidFill>
                  <a:srgbClr val="293237"/>
                </a:solidFill>
                <a:effectLst/>
                <a:latin typeface="FuturaNewBook"/>
                <a:hlinkClick r:id="rId21"/>
              </a:rPr>
              <a:t> проти України</a:t>
            </a:r>
            <a:r>
              <a:rPr lang="uk-UA" b="0" i="0" dirty="0">
                <a:solidFill>
                  <a:srgbClr val="293237"/>
                </a:solidFill>
                <a:effectLst/>
                <a:latin typeface="FuturaNewBook"/>
              </a:rPr>
              <a:t> </a:t>
            </a:r>
            <a:r>
              <a:rPr lang="uk-UA" b="1" i="0" dirty="0">
                <a:solidFill>
                  <a:srgbClr val="293237"/>
                </a:solidFill>
                <a:effectLst/>
                <a:latin typeface="FuturaNewBook"/>
              </a:rPr>
              <a:t>– 06.04.2023</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22"/>
              </a:rPr>
              <a:t>Поліщук та інші проти України</a:t>
            </a:r>
            <a:r>
              <a:rPr lang="uk-UA" b="0" i="0" dirty="0">
                <a:solidFill>
                  <a:srgbClr val="293237"/>
                </a:solidFill>
                <a:effectLst/>
                <a:latin typeface="FuturaNewBook"/>
              </a:rPr>
              <a:t> – </a:t>
            </a:r>
            <a:r>
              <a:rPr lang="uk-UA" b="1" i="0" dirty="0">
                <a:solidFill>
                  <a:srgbClr val="293237"/>
                </a:solidFill>
                <a:effectLst/>
                <a:latin typeface="FuturaNewBook"/>
              </a:rPr>
              <a:t>16.09.2021</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23"/>
              </a:rPr>
              <a:t>Полторацький</a:t>
            </a:r>
            <a:r>
              <a:rPr lang="uk-UA" b="0" i="0" u="none" strike="noStrike" dirty="0">
                <a:solidFill>
                  <a:srgbClr val="293237"/>
                </a:solidFill>
                <a:effectLst/>
                <a:latin typeface="FuturaNewBook"/>
                <a:hlinkClick r:id="rId23"/>
              </a:rPr>
              <a:t> проти України</a:t>
            </a:r>
            <a:r>
              <a:rPr lang="uk-UA" b="0" i="0" dirty="0">
                <a:solidFill>
                  <a:srgbClr val="293237"/>
                </a:solidFill>
                <a:effectLst/>
                <a:latin typeface="FuturaNewBook"/>
              </a:rPr>
              <a:t> </a:t>
            </a:r>
            <a:r>
              <a:rPr lang="uk-UA" b="1" i="0" dirty="0">
                <a:solidFill>
                  <a:srgbClr val="293237"/>
                </a:solidFill>
                <a:effectLst/>
                <a:latin typeface="FuturaNewBook"/>
              </a:rPr>
              <a:t>– 29.04.2003</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24"/>
              </a:rPr>
              <a:t>Поміляйко</a:t>
            </a:r>
            <a:r>
              <a:rPr lang="uk-UA" b="0" i="0" u="none" strike="noStrike" dirty="0">
                <a:solidFill>
                  <a:srgbClr val="293237"/>
                </a:solidFill>
                <a:effectLst/>
                <a:latin typeface="FuturaNewBook"/>
                <a:hlinkClick r:id="rId24"/>
              </a:rPr>
              <a:t> проти України</a:t>
            </a:r>
            <a:r>
              <a:rPr lang="uk-UA" b="0" i="0" dirty="0">
                <a:solidFill>
                  <a:srgbClr val="293237"/>
                </a:solidFill>
                <a:effectLst/>
                <a:latin typeface="FuturaNewBook"/>
              </a:rPr>
              <a:t> </a:t>
            </a:r>
            <a:r>
              <a:rPr lang="uk-UA" b="1" i="0" dirty="0">
                <a:solidFill>
                  <a:srgbClr val="293237"/>
                </a:solidFill>
                <a:effectLst/>
                <a:latin typeface="FuturaNewBook"/>
              </a:rPr>
              <a:t>–11.05.2016</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25"/>
              </a:rPr>
              <a:t>Пульнєв</a:t>
            </a:r>
            <a:r>
              <a:rPr lang="uk-UA" b="0" i="0" u="none" strike="noStrike" dirty="0">
                <a:solidFill>
                  <a:srgbClr val="293237"/>
                </a:solidFill>
                <a:effectLst/>
                <a:latin typeface="FuturaNewBook"/>
                <a:hlinkClick r:id="rId25"/>
              </a:rPr>
              <a:t> та </a:t>
            </a:r>
            <a:r>
              <a:rPr lang="uk-UA" b="0" i="0" u="none" strike="noStrike" dirty="0" err="1">
                <a:solidFill>
                  <a:srgbClr val="293237"/>
                </a:solidFill>
                <a:effectLst/>
                <a:latin typeface="FuturaNewBook"/>
                <a:hlinkClick r:id="rId25"/>
              </a:rPr>
              <a:t>Гвалія</a:t>
            </a:r>
            <a:r>
              <a:rPr lang="uk-UA" b="0" i="0" u="none" strike="noStrike" dirty="0">
                <a:solidFill>
                  <a:srgbClr val="293237"/>
                </a:solidFill>
                <a:effectLst/>
                <a:latin typeface="FuturaNewBook"/>
                <a:hlinkClick r:id="rId25"/>
              </a:rPr>
              <a:t> проти України</a:t>
            </a:r>
            <a:r>
              <a:rPr lang="uk-UA" b="0" i="0" dirty="0">
                <a:solidFill>
                  <a:srgbClr val="293237"/>
                </a:solidFill>
                <a:effectLst/>
                <a:latin typeface="FuturaNewBook"/>
              </a:rPr>
              <a:t> </a:t>
            </a:r>
            <a:r>
              <a:rPr lang="uk-UA" b="1" i="0" dirty="0">
                <a:solidFill>
                  <a:srgbClr val="293237"/>
                </a:solidFill>
                <a:effectLst/>
                <a:latin typeface="FuturaNewBook"/>
              </a:rPr>
              <a:t>– 30.11.2023</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26"/>
              </a:rPr>
              <a:t>Пелешок</a:t>
            </a:r>
            <a:r>
              <a:rPr lang="uk-UA" b="0" i="0" u="none" strike="noStrike" dirty="0">
                <a:solidFill>
                  <a:srgbClr val="293237"/>
                </a:solidFill>
                <a:effectLst/>
                <a:latin typeface="FuturaNewBook"/>
                <a:hlinkClick r:id="rId26"/>
              </a:rPr>
              <a:t> проти України</a:t>
            </a:r>
            <a:r>
              <a:rPr lang="uk-UA" b="0" i="0" dirty="0">
                <a:solidFill>
                  <a:srgbClr val="293237"/>
                </a:solidFill>
                <a:effectLst/>
                <a:latin typeface="FuturaNewBook"/>
              </a:rPr>
              <a:t> – </a:t>
            </a:r>
            <a:r>
              <a:rPr lang="uk-UA" b="1" i="0" dirty="0">
                <a:solidFill>
                  <a:srgbClr val="293237"/>
                </a:solidFill>
                <a:effectLst/>
                <a:latin typeface="FuturaNewBook"/>
              </a:rPr>
              <a:t>08.12.2016</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27"/>
              </a:rPr>
              <a:t>Плачков проти України</a:t>
            </a:r>
            <a:r>
              <a:rPr lang="uk-UA" b="0" i="0" dirty="0">
                <a:solidFill>
                  <a:srgbClr val="293237"/>
                </a:solidFill>
                <a:effectLst/>
                <a:latin typeface="FuturaNewBook"/>
              </a:rPr>
              <a:t> – </a:t>
            </a:r>
            <a:r>
              <a:rPr lang="uk-UA" b="1" i="0" dirty="0">
                <a:solidFill>
                  <a:srgbClr val="293237"/>
                </a:solidFill>
                <a:effectLst/>
                <a:latin typeface="FuturaNewBook"/>
              </a:rPr>
              <a:t>15.04.2021</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28"/>
              </a:rPr>
              <a:t>Развозжаєв</a:t>
            </a:r>
            <a:r>
              <a:rPr lang="uk-UA" b="0" i="0" u="none" strike="noStrike" dirty="0">
                <a:solidFill>
                  <a:srgbClr val="293237"/>
                </a:solidFill>
                <a:effectLst/>
                <a:latin typeface="FuturaNewBook"/>
                <a:hlinkClick r:id="rId28"/>
              </a:rPr>
              <a:t> проти Росії та України та </a:t>
            </a:r>
            <a:r>
              <a:rPr lang="uk-UA" b="0" i="0" u="none" strike="noStrike" dirty="0" err="1">
                <a:solidFill>
                  <a:srgbClr val="293237"/>
                </a:solidFill>
                <a:effectLst/>
                <a:latin typeface="FuturaNewBook"/>
                <a:hlinkClick r:id="rId28"/>
              </a:rPr>
              <a:t>Удальцов</a:t>
            </a:r>
            <a:r>
              <a:rPr lang="uk-UA" b="0" i="0" u="none" strike="noStrike" dirty="0">
                <a:solidFill>
                  <a:srgbClr val="293237"/>
                </a:solidFill>
                <a:effectLst/>
                <a:latin typeface="FuturaNewBook"/>
                <a:hlinkClick r:id="rId28"/>
              </a:rPr>
              <a:t> проти Росії</a:t>
            </a:r>
            <a:r>
              <a:rPr lang="uk-UA" b="1" i="0" dirty="0">
                <a:solidFill>
                  <a:srgbClr val="293237"/>
                </a:solidFill>
                <a:effectLst/>
                <a:latin typeface="FuturaNewBook"/>
              </a:rPr>
              <a:t> – 07.03.2019</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29"/>
              </a:rPr>
              <a:t>Рудяк проти України</a:t>
            </a:r>
            <a:r>
              <a:rPr lang="uk-UA" b="0" i="0" dirty="0">
                <a:solidFill>
                  <a:srgbClr val="293237"/>
                </a:solidFill>
                <a:effectLst/>
                <a:latin typeface="FuturaNewBook"/>
              </a:rPr>
              <a:t> – </a:t>
            </a:r>
            <a:r>
              <a:rPr lang="uk-UA" b="1" i="0" dirty="0">
                <a:solidFill>
                  <a:srgbClr val="293237"/>
                </a:solidFill>
                <a:effectLst/>
                <a:latin typeface="FuturaNewBook"/>
              </a:rPr>
              <a:t>04.12.2014</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30"/>
              </a:rPr>
              <a:t>Савіцький</a:t>
            </a:r>
            <a:r>
              <a:rPr lang="uk-UA" b="0" i="0" u="none" strike="noStrike" dirty="0">
                <a:solidFill>
                  <a:srgbClr val="293237"/>
                </a:solidFill>
                <a:effectLst/>
                <a:latin typeface="FuturaNewBook"/>
                <a:hlinkClick r:id="rId30"/>
              </a:rPr>
              <a:t> проти України</a:t>
            </a:r>
            <a:r>
              <a:rPr lang="uk-UA" b="0" i="0" dirty="0">
                <a:solidFill>
                  <a:srgbClr val="293237"/>
                </a:solidFill>
                <a:effectLst/>
                <a:latin typeface="FuturaNewBook"/>
              </a:rPr>
              <a:t> </a:t>
            </a:r>
            <a:r>
              <a:rPr lang="uk-UA" b="1" i="0" dirty="0">
                <a:solidFill>
                  <a:srgbClr val="293237"/>
                </a:solidFill>
                <a:effectLst/>
                <a:latin typeface="FuturaNewBook"/>
              </a:rPr>
              <a:t>– 26.10.2012</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31"/>
              </a:rPr>
              <a:t>Саргсян</a:t>
            </a:r>
            <a:r>
              <a:rPr lang="uk-UA" b="0" i="0" u="none" strike="noStrike" dirty="0">
                <a:solidFill>
                  <a:srgbClr val="293237"/>
                </a:solidFill>
                <a:effectLst/>
                <a:latin typeface="FuturaNewBook"/>
                <a:hlinkClick r:id="rId31"/>
              </a:rPr>
              <a:t> та інші проти України</a:t>
            </a:r>
            <a:r>
              <a:rPr lang="uk-UA" b="0" i="0" dirty="0">
                <a:solidFill>
                  <a:srgbClr val="293237"/>
                </a:solidFill>
                <a:effectLst/>
                <a:latin typeface="FuturaNewBook"/>
              </a:rPr>
              <a:t> </a:t>
            </a:r>
            <a:r>
              <a:rPr lang="uk-UA" b="1" i="0" dirty="0">
                <a:solidFill>
                  <a:srgbClr val="293237"/>
                </a:solidFill>
                <a:effectLst/>
                <a:latin typeface="FuturaNewBook"/>
              </a:rPr>
              <a:t>– 09.01.2020</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32"/>
              </a:rPr>
              <a:t>Самардак</a:t>
            </a:r>
            <a:r>
              <a:rPr lang="uk-UA" b="0" i="0" u="none" strike="noStrike" dirty="0">
                <a:solidFill>
                  <a:srgbClr val="293237"/>
                </a:solidFill>
                <a:effectLst/>
                <a:latin typeface="FuturaNewBook"/>
                <a:hlinkClick r:id="rId32"/>
              </a:rPr>
              <a:t> проти України</a:t>
            </a:r>
            <a:r>
              <a:rPr lang="uk-UA" b="0" i="0" dirty="0">
                <a:solidFill>
                  <a:srgbClr val="293237"/>
                </a:solidFill>
                <a:effectLst/>
                <a:latin typeface="FuturaNewBook"/>
              </a:rPr>
              <a:t> </a:t>
            </a:r>
            <a:r>
              <a:rPr lang="uk-UA" b="1" i="0" dirty="0">
                <a:solidFill>
                  <a:srgbClr val="293237"/>
                </a:solidFill>
                <a:effectLst/>
                <a:latin typeface="FuturaNewBook"/>
              </a:rPr>
              <a:t>– 04.02.2011</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33"/>
              </a:rPr>
              <a:t>Сізарєв</a:t>
            </a:r>
            <a:r>
              <a:rPr lang="uk-UA" b="0" i="0" u="none" strike="noStrike" dirty="0">
                <a:solidFill>
                  <a:srgbClr val="293237"/>
                </a:solidFill>
                <a:effectLst/>
                <a:latin typeface="FuturaNewBook"/>
                <a:hlinkClick r:id="rId33"/>
              </a:rPr>
              <a:t> проти України</a:t>
            </a:r>
            <a:r>
              <a:rPr lang="uk-UA" b="0" i="0" dirty="0">
                <a:solidFill>
                  <a:srgbClr val="293237"/>
                </a:solidFill>
                <a:effectLst/>
                <a:latin typeface="FuturaNewBook"/>
              </a:rPr>
              <a:t> – </a:t>
            </a:r>
            <a:r>
              <a:rPr lang="uk-UA" b="1" i="0" dirty="0">
                <a:solidFill>
                  <a:srgbClr val="293237"/>
                </a:solidFill>
                <a:effectLst/>
                <a:latin typeface="FuturaNewBook"/>
              </a:rPr>
              <a:t>17.04.2013</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34"/>
              </a:rPr>
              <a:t>Севастьянов проти України</a:t>
            </a:r>
            <a:r>
              <a:rPr lang="uk-UA" b="0" i="0" dirty="0">
                <a:solidFill>
                  <a:srgbClr val="293237"/>
                </a:solidFill>
                <a:effectLst/>
                <a:latin typeface="FuturaNewBook"/>
              </a:rPr>
              <a:t> </a:t>
            </a:r>
            <a:r>
              <a:rPr lang="uk-UA" b="1" i="0" dirty="0">
                <a:solidFill>
                  <a:srgbClr val="293237"/>
                </a:solidFill>
                <a:effectLst/>
                <a:latin typeface="FuturaNewBook"/>
              </a:rPr>
              <a:t>– 25.11.2021</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35"/>
              </a:rPr>
              <a:t>Серіков</a:t>
            </a:r>
            <a:r>
              <a:rPr lang="uk-UA" b="0" i="0" u="none" strike="noStrike" dirty="0">
                <a:solidFill>
                  <a:srgbClr val="293237"/>
                </a:solidFill>
                <a:effectLst/>
                <a:latin typeface="FuturaNewBook"/>
                <a:hlinkClick r:id="rId35"/>
              </a:rPr>
              <a:t> проти України</a:t>
            </a:r>
            <a:r>
              <a:rPr lang="uk-UA" b="1" i="0" dirty="0">
                <a:solidFill>
                  <a:srgbClr val="293237"/>
                </a:solidFill>
                <a:effectLst/>
                <a:latin typeface="FuturaNewBook"/>
              </a:rPr>
              <a:t>- 24.11.2015</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36"/>
              </a:rPr>
              <a:t>Сергій Савенко проти України</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37"/>
              </a:rPr>
              <a:t>Силенок</a:t>
            </a:r>
            <a:r>
              <a:rPr lang="uk-UA" b="0" i="0" u="none" strike="noStrike" dirty="0">
                <a:solidFill>
                  <a:srgbClr val="293237"/>
                </a:solidFill>
                <a:effectLst/>
                <a:latin typeface="FuturaNewBook"/>
                <a:hlinkClick r:id="rId37"/>
              </a:rPr>
              <a:t> і «</a:t>
            </a:r>
            <a:r>
              <a:rPr lang="uk-UA" b="0" i="0" u="none" strike="noStrike" dirty="0" err="1">
                <a:solidFill>
                  <a:srgbClr val="293237"/>
                </a:solidFill>
                <a:effectLst/>
                <a:latin typeface="FuturaNewBook"/>
                <a:hlinkClick r:id="rId37"/>
              </a:rPr>
              <a:t>Техносервіс</a:t>
            </a:r>
            <a:r>
              <a:rPr lang="uk-UA" b="0" i="0" u="none" strike="noStrike" dirty="0">
                <a:solidFill>
                  <a:srgbClr val="293237"/>
                </a:solidFill>
                <a:effectLst/>
                <a:latin typeface="FuturaNewBook"/>
                <a:hlinkClick r:id="rId37"/>
              </a:rPr>
              <a:t>-Плюс» проти України</a:t>
            </a:r>
            <a:r>
              <a:rPr lang="uk-UA" b="1" i="0" dirty="0">
                <a:solidFill>
                  <a:srgbClr val="293237"/>
                </a:solidFill>
                <a:effectLst/>
                <a:latin typeface="FuturaNewBook"/>
              </a:rPr>
              <a:t> – 09.03.2011</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38"/>
              </a:rPr>
              <a:t>Старенький та інші проти України </a:t>
            </a:r>
            <a:r>
              <a:rPr lang="uk-UA" b="1" i="0" dirty="0">
                <a:solidFill>
                  <a:srgbClr val="293237"/>
                </a:solidFill>
                <a:effectLst/>
                <a:latin typeface="FuturaNewBook"/>
              </a:rPr>
              <a:t>– 24.06.2021</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39"/>
              </a:rPr>
              <a:t>Сторожук та Кононов проти України</a:t>
            </a:r>
            <a:r>
              <a:rPr lang="uk-UA" b="0" i="0" dirty="0">
                <a:solidFill>
                  <a:srgbClr val="293237"/>
                </a:solidFill>
                <a:effectLst/>
                <a:latin typeface="FuturaNewBook"/>
              </a:rPr>
              <a:t> </a:t>
            </a:r>
            <a:r>
              <a:rPr lang="uk-UA" b="1" i="0" dirty="0">
                <a:solidFill>
                  <a:srgbClr val="293237"/>
                </a:solidFill>
                <a:effectLst/>
                <a:latin typeface="FuturaNewBook"/>
              </a:rPr>
              <a:t>– 08.02.2024</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40"/>
              </a:rPr>
              <a:t>Скороходов</a:t>
            </a:r>
            <a:r>
              <a:rPr lang="uk-UA" b="0" i="0" u="none" strike="noStrike" dirty="0">
                <a:solidFill>
                  <a:srgbClr val="293237"/>
                </a:solidFill>
                <a:effectLst/>
                <a:latin typeface="FuturaNewBook"/>
                <a:hlinkClick r:id="rId40"/>
              </a:rPr>
              <a:t> проти України</a:t>
            </a:r>
            <a:r>
              <a:rPr lang="uk-UA" b="0" i="0" dirty="0">
                <a:solidFill>
                  <a:srgbClr val="293237"/>
                </a:solidFill>
                <a:effectLst/>
                <a:latin typeface="FuturaNewBook"/>
              </a:rPr>
              <a:t> </a:t>
            </a:r>
            <a:r>
              <a:rPr lang="uk-UA" b="1" i="0" dirty="0">
                <a:solidFill>
                  <a:srgbClr val="293237"/>
                </a:solidFill>
                <a:effectLst/>
                <a:latin typeface="FuturaNewBook"/>
              </a:rPr>
              <a:t>- 16.05.2014</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41"/>
              </a:rPr>
              <a:t>Соколовський та інші проти України</a:t>
            </a:r>
            <a:r>
              <a:rPr lang="uk-UA" b="1" i="0" dirty="0">
                <a:solidFill>
                  <a:srgbClr val="293237"/>
                </a:solidFill>
                <a:effectLst/>
                <a:latin typeface="FuturaNewBook"/>
              </a:rPr>
              <a:t> – 03.09.2020</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42"/>
              </a:rPr>
              <a:t>Скоморохов</a:t>
            </a:r>
            <a:r>
              <a:rPr lang="uk-UA" b="0" i="0" u="none" strike="noStrike" dirty="0">
                <a:solidFill>
                  <a:srgbClr val="293237"/>
                </a:solidFill>
                <a:effectLst/>
                <a:latin typeface="FuturaNewBook"/>
                <a:hlinkClick r:id="rId42"/>
              </a:rPr>
              <a:t> проти України</a:t>
            </a:r>
            <a:r>
              <a:rPr lang="uk-UA" b="0" i="0" dirty="0">
                <a:solidFill>
                  <a:srgbClr val="293237"/>
                </a:solidFill>
                <a:effectLst/>
                <a:latin typeface="FuturaNewBook"/>
              </a:rPr>
              <a:t> </a:t>
            </a:r>
            <a:r>
              <a:rPr lang="uk-UA" b="1" i="0" dirty="0">
                <a:solidFill>
                  <a:srgbClr val="293237"/>
                </a:solidFill>
                <a:effectLst/>
                <a:latin typeface="FuturaNewBook"/>
              </a:rPr>
              <a:t>– 26.09.2019</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43"/>
              </a:rPr>
              <a:t>Спінов</a:t>
            </a:r>
            <a:r>
              <a:rPr lang="uk-UA" b="0" i="0" u="none" strike="noStrike" dirty="0">
                <a:solidFill>
                  <a:srgbClr val="293237"/>
                </a:solidFill>
                <a:effectLst/>
                <a:latin typeface="FuturaNewBook"/>
                <a:hlinkClick r:id="rId43"/>
              </a:rPr>
              <a:t> проти України</a:t>
            </a:r>
            <a:r>
              <a:rPr lang="uk-UA" b="0" i="0" dirty="0">
                <a:solidFill>
                  <a:srgbClr val="293237"/>
                </a:solidFill>
                <a:effectLst/>
                <a:latin typeface="FuturaNewBook"/>
              </a:rPr>
              <a:t> –</a:t>
            </a:r>
            <a:r>
              <a:rPr lang="uk-UA" b="1" i="0" dirty="0">
                <a:solidFill>
                  <a:srgbClr val="293237"/>
                </a:solidFill>
                <a:effectLst/>
                <a:latin typeface="FuturaNewBook"/>
              </a:rPr>
              <a:t> 06.07.2009</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44"/>
              </a:rPr>
              <a:t>Суптель</a:t>
            </a:r>
            <a:r>
              <a:rPr lang="uk-UA" b="0" i="0" u="none" strike="noStrike" dirty="0">
                <a:solidFill>
                  <a:srgbClr val="293237"/>
                </a:solidFill>
                <a:effectLst/>
                <a:latin typeface="FuturaNewBook"/>
                <a:hlinkClick r:id="rId44"/>
              </a:rPr>
              <a:t> проти України</a:t>
            </a:r>
            <a:r>
              <a:rPr lang="uk-UA" b="0" i="0" dirty="0">
                <a:solidFill>
                  <a:srgbClr val="293237"/>
                </a:solidFill>
                <a:effectLst/>
                <a:latin typeface="FuturaNewBook"/>
              </a:rPr>
              <a:t> – </a:t>
            </a:r>
            <a:r>
              <a:rPr lang="uk-UA" b="1" i="0" dirty="0">
                <a:solidFill>
                  <a:srgbClr val="293237"/>
                </a:solidFill>
                <a:effectLst/>
                <a:latin typeface="FuturaNewBook"/>
              </a:rPr>
              <a:t>19.05.2009</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45"/>
              </a:rPr>
              <a:t>Суслов та </a:t>
            </a:r>
            <a:r>
              <a:rPr lang="uk-UA" b="0" i="0" u="none" strike="noStrike" dirty="0" err="1">
                <a:solidFill>
                  <a:srgbClr val="293237"/>
                </a:solidFill>
                <a:effectLst/>
                <a:latin typeface="FuturaNewBook"/>
                <a:hlinkClick r:id="rId45"/>
              </a:rPr>
              <a:t>Батікян</a:t>
            </a:r>
            <a:r>
              <a:rPr lang="uk-UA" b="0" i="0" u="none" strike="noStrike" dirty="0">
                <a:solidFill>
                  <a:srgbClr val="293237"/>
                </a:solidFill>
                <a:effectLst/>
                <a:latin typeface="FuturaNewBook"/>
                <a:hlinkClick r:id="rId45"/>
              </a:rPr>
              <a:t> проти України</a:t>
            </a:r>
            <a:r>
              <a:rPr lang="uk-UA" b="0" i="0" dirty="0">
                <a:solidFill>
                  <a:srgbClr val="293237"/>
                </a:solidFill>
                <a:effectLst/>
                <a:latin typeface="FuturaNewBook"/>
              </a:rPr>
              <a:t> – </a:t>
            </a:r>
            <a:r>
              <a:rPr lang="uk-UA" b="1" i="0" dirty="0">
                <a:solidFill>
                  <a:srgbClr val="293237"/>
                </a:solidFill>
                <a:effectLst/>
                <a:latin typeface="FuturaNewBook"/>
              </a:rPr>
              <a:t>06.01.2023</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46"/>
              </a:rPr>
              <a:t>Трачук</a:t>
            </a:r>
            <a:r>
              <a:rPr lang="uk-UA" b="0" i="0" u="none" strike="noStrike" dirty="0">
                <a:solidFill>
                  <a:srgbClr val="293237"/>
                </a:solidFill>
                <a:effectLst/>
                <a:latin typeface="FuturaNewBook"/>
                <a:hlinkClick r:id="rId46"/>
              </a:rPr>
              <a:t> проти України</a:t>
            </a:r>
            <a:r>
              <a:rPr lang="uk-UA" b="0" i="0" dirty="0">
                <a:solidFill>
                  <a:srgbClr val="293237"/>
                </a:solidFill>
                <a:effectLst/>
                <a:latin typeface="FuturaNewBook"/>
              </a:rPr>
              <a:t> -</a:t>
            </a:r>
            <a:r>
              <a:rPr lang="uk-UA" b="1" i="0" dirty="0">
                <a:solidFill>
                  <a:srgbClr val="293237"/>
                </a:solidFill>
                <a:effectLst/>
                <a:latin typeface="FuturaNewBook"/>
              </a:rPr>
              <a:t> 02.03.2023</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47"/>
              </a:rPr>
              <a:t>Трет’як</a:t>
            </a:r>
            <a:r>
              <a:rPr lang="uk-UA" b="0" i="0" u="none" strike="noStrike" dirty="0">
                <a:solidFill>
                  <a:srgbClr val="293237"/>
                </a:solidFill>
                <a:effectLst/>
                <a:latin typeface="FuturaNewBook"/>
                <a:hlinkClick r:id="rId47"/>
              </a:rPr>
              <a:t> проти України</a:t>
            </a:r>
            <a:r>
              <a:rPr lang="uk-UA" b="0" i="0" dirty="0">
                <a:solidFill>
                  <a:srgbClr val="293237"/>
                </a:solidFill>
                <a:effectLst/>
                <a:latin typeface="FuturaNewBook"/>
              </a:rPr>
              <a:t> - </a:t>
            </a:r>
            <a:r>
              <a:rPr lang="uk-UA" b="1" i="0" dirty="0">
                <a:solidFill>
                  <a:srgbClr val="293237"/>
                </a:solidFill>
                <a:effectLst/>
                <a:latin typeface="FuturaNewBook"/>
              </a:rPr>
              <a:t>17.12.2020</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48"/>
              </a:rPr>
              <a:t>Тарасов проти України</a:t>
            </a:r>
            <a:r>
              <a:rPr lang="uk-UA" b="0" i="0" dirty="0">
                <a:solidFill>
                  <a:srgbClr val="293237"/>
                </a:solidFill>
                <a:effectLst/>
                <a:latin typeface="FuturaNewBook"/>
              </a:rPr>
              <a:t> </a:t>
            </a:r>
            <a:r>
              <a:rPr lang="uk-UA" b="1" i="0" dirty="0">
                <a:solidFill>
                  <a:srgbClr val="293237"/>
                </a:solidFill>
                <a:effectLst/>
                <a:latin typeface="FuturaNewBook"/>
              </a:rPr>
              <a:t>– 31.01.2014</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49"/>
              </a:rPr>
              <a:t>Тесленко проти України</a:t>
            </a:r>
            <a:r>
              <a:rPr lang="uk-UA" b="0" i="0" dirty="0">
                <a:solidFill>
                  <a:srgbClr val="293237"/>
                </a:solidFill>
                <a:effectLst/>
                <a:latin typeface="FuturaNewBook"/>
              </a:rPr>
              <a:t> - </a:t>
            </a:r>
            <a:r>
              <a:rPr lang="uk-UA" b="1" i="0" dirty="0">
                <a:solidFill>
                  <a:srgbClr val="293237"/>
                </a:solidFill>
                <a:effectLst/>
                <a:latin typeface="FuturaNewBook"/>
              </a:rPr>
              <a:t>19.12.2012</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50"/>
              </a:rPr>
              <a:t>Тимченко проти України</a:t>
            </a:r>
            <a:r>
              <a:rPr lang="uk-UA" b="0" i="0" dirty="0">
                <a:solidFill>
                  <a:srgbClr val="293237"/>
                </a:solidFill>
                <a:effectLst/>
                <a:latin typeface="FuturaNewBook"/>
              </a:rPr>
              <a:t> </a:t>
            </a:r>
            <a:r>
              <a:rPr lang="uk-UA" b="1" i="0" dirty="0">
                <a:solidFill>
                  <a:srgbClr val="293237"/>
                </a:solidFill>
                <a:effectLst/>
                <a:latin typeface="FuturaNewBook"/>
              </a:rPr>
              <a:t>– 13.10.2016</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51"/>
              </a:rPr>
              <a:t>Ушаков та Ушакова проти України</a:t>
            </a:r>
            <a:r>
              <a:rPr lang="uk-UA" b="0" i="0" dirty="0">
                <a:solidFill>
                  <a:srgbClr val="293237"/>
                </a:solidFill>
                <a:effectLst/>
                <a:latin typeface="FuturaNewBook"/>
              </a:rPr>
              <a:t> – </a:t>
            </a:r>
            <a:r>
              <a:rPr lang="uk-UA" b="1" i="0" dirty="0">
                <a:solidFill>
                  <a:srgbClr val="293237"/>
                </a:solidFill>
                <a:effectLst/>
                <a:latin typeface="FuturaNewBook"/>
              </a:rPr>
              <a:t>18.09.2015</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52"/>
              </a:rPr>
              <a:t>Хоменко проти України</a:t>
            </a:r>
            <a:r>
              <a:rPr lang="uk-UA" b="0" i="0" dirty="0">
                <a:solidFill>
                  <a:srgbClr val="293237"/>
                </a:solidFill>
                <a:effectLst/>
                <a:latin typeface="FuturaNewBook"/>
              </a:rPr>
              <a:t> –</a:t>
            </a:r>
            <a:r>
              <a:rPr lang="uk-UA" b="1" i="0" dirty="0">
                <a:solidFill>
                  <a:srgbClr val="293237"/>
                </a:solidFill>
                <a:effectLst/>
                <a:latin typeface="FuturaNewBook"/>
              </a:rPr>
              <a:t> 05.10.2023</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53"/>
              </a:rPr>
              <a:t>Хрус</a:t>
            </a:r>
            <a:r>
              <a:rPr lang="uk-UA" b="0" i="0" u="none" strike="noStrike" dirty="0">
                <a:solidFill>
                  <a:srgbClr val="293237"/>
                </a:solidFill>
                <a:effectLst/>
                <a:latin typeface="FuturaNewBook"/>
                <a:hlinkClick r:id="rId53"/>
              </a:rPr>
              <a:t> та інші проти України</a:t>
            </a:r>
            <a:r>
              <a:rPr lang="uk-UA" b="0" i="0" dirty="0">
                <a:solidFill>
                  <a:srgbClr val="293237"/>
                </a:solidFill>
                <a:effectLst/>
                <a:latin typeface="FuturaNewBook"/>
              </a:rPr>
              <a:t> – </a:t>
            </a:r>
            <a:r>
              <a:rPr lang="uk-UA" b="1" i="0" dirty="0">
                <a:solidFill>
                  <a:srgbClr val="293237"/>
                </a:solidFill>
                <a:effectLst/>
                <a:latin typeface="FuturaNewBook"/>
              </a:rPr>
              <a:t>02.03.2023</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54"/>
              </a:rPr>
              <a:t>Ченчевік</a:t>
            </a:r>
            <a:r>
              <a:rPr lang="uk-UA" b="0" i="0" u="none" strike="noStrike" dirty="0">
                <a:solidFill>
                  <a:srgbClr val="293237"/>
                </a:solidFill>
                <a:effectLst/>
                <a:latin typeface="FuturaNewBook"/>
                <a:hlinkClick r:id="rId54"/>
              </a:rPr>
              <a:t> проти України</a:t>
            </a:r>
            <a:r>
              <a:rPr lang="uk-UA" b="0" i="0" dirty="0">
                <a:solidFill>
                  <a:srgbClr val="293237"/>
                </a:solidFill>
                <a:effectLst/>
                <a:latin typeface="FuturaNewBook"/>
              </a:rPr>
              <a:t> - </a:t>
            </a:r>
            <a:r>
              <a:rPr lang="uk-UA" b="1" i="0" dirty="0">
                <a:solidFill>
                  <a:srgbClr val="293237"/>
                </a:solidFill>
                <a:effectLst/>
                <a:latin typeface="FuturaNewBook"/>
              </a:rPr>
              <a:t>18.07.2019</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55"/>
              </a:rPr>
              <a:t>Чернега та інші проти України</a:t>
            </a:r>
            <a:r>
              <a:rPr lang="uk-UA" b="0" i="0" dirty="0">
                <a:solidFill>
                  <a:srgbClr val="293237"/>
                </a:solidFill>
                <a:effectLst/>
                <a:latin typeface="FuturaNewBook"/>
              </a:rPr>
              <a:t> – </a:t>
            </a:r>
            <a:r>
              <a:rPr lang="uk-UA" b="1" i="0" dirty="0">
                <a:solidFill>
                  <a:srgbClr val="293237"/>
                </a:solidFill>
                <a:effectLst/>
                <a:latin typeface="FuturaNewBook"/>
              </a:rPr>
              <a:t>18.09.2019</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56"/>
              </a:rPr>
              <a:t>Шморгунов</a:t>
            </a:r>
            <a:r>
              <a:rPr lang="uk-UA" b="0" i="0" u="none" strike="noStrike" dirty="0">
                <a:solidFill>
                  <a:srgbClr val="293237"/>
                </a:solidFill>
                <a:effectLst/>
                <a:latin typeface="FuturaNewBook"/>
                <a:hlinkClick r:id="rId56"/>
              </a:rPr>
              <a:t> та інші проти України</a:t>
            </a:r>
            <a:r>
              <a:rPr lang="uk-UA" b="0" i="0" dirty="0">
                <a:solidFill>
                  <a:srgbClr val="293237"/>
                </a:solidFill>
                <a:effectLst/>
                <a:latin typeface="FuturaNewBook"/>
              </a:rPr>
              <a:t> – </a:t>
            </a:r>
            <a:r>
              <a:rPr lang="uk-UA" b="1" i="0" dirty="0">
                <a:solidFill>
                  <a:srgbClr val="293237"/>
                </a:solidFill>
                <a:effectLst/>
                <a:latin typeface="FuturaNewBook"/>
              </a:rPr>
              <a:t>21.04.2021</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57"/>
              </a:rPr>
              <a:t>Шуманський</a:t>
            </a:r>
            <a:r>
              <a:rPr lang="uk-UA" b="0" i="0" u="none" strike="noStrike" dirty="0">
                <a:solidFill>
                  <a:srgbClr val="293237"/>
                </a:solidFill>
                <a:effectLst/>
                <a:latin typeface="FuturaNewBook"/>
                <a:hlinkClick r:id="rId57"/>
              </a:rPr>
              <a:t> проти України – </a:t>
            </a:r>
            <a:r>
              <a:rPr lang="uk-UA" b="1" i="0" u="none" strike="noStrike" dirty="0">
                <a:solidFill>
                  <a:srgbClr val="293237"/>
                </a:solidFill>
                <a:effectLst/>
                <a:latin typeface="FuturaNewBook"/>
                <a:hlinkClick r:id="rId57"/>
              </a:rPr>
              <a:t>08.10.2020</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58"/>
              </a:rPr>
              <a:t>Щербаков проти України</a:t>
            </a:r>
            <a:r>
              <a:rPr lang="uk-UA" b="0" i="0" dirty="0">
                <a:solidFill>
                  <a:srgbClr val="293237"/>
                </a:solidFill>
                <a:effectLst/>
                <a:latin typeface="FuturaNewBook"/>
              </a:rPr>
              <a:t> – </a:t>
            </a:r>
            <a:r>
              <a:rPr lang="uk-UA" b="1" i="0" dirty="0">
                <a:solidFill>
                  <a:srgbClr val="293237"/>
                </a:solidFill>
                <a:effectLst/>
                <a:latin typeface="FuturaNewBook"/>
              </a:rPr>
              <a:t>20.09.2018</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59"/>
              </a:rPr>
              <a:t>Юрій </a:t>
            </a:r>
            <a:r>
              <a:rPr lang="uk-UA" b="0" i="0" u="none" strike="noStrike" dirty="0" err="1">
                <a:solidFill>
                  <a:srgbClr val="293237"/>
                </a:solidFill>
                <a:effectLst/>
                <a:latin typeface="FuturaNewBook"/>
                <a:hlinkClick r:id="rId59"/>
              </a:rPr>
              <a:t>Ілларіонович</a:t>
            </a:r>
            <a:r>
              <a:rPr lang="uk-UA" b="0" i="0" u="none" strike="noStrike" dirty="0">
                <a:solidFill>
                  <a:srgbClr val="293237"/>
                </a:solidFill>
                <a:effectLst/>
                <a:latin typeface="FuturaNewBook"/>
                <a:hlinkClick r:id="rId59"/>
              </a:rPr>
              <a:t> </a:t>
            </a:r>
            <a:r>
              <a:rPr lang="uk-UA" b="0" i="0" u="none" strike="noStrike" dirty="0" err="1">
                <a:solidFill>
                  <a:srgbClr val="293237"/>
                </a:solidFill>
                <a:effectLst/>
                <a:latin typeface="FuturaNewBook"/>
                <a:hlinkClick r:id="rId59"/>
              </a:rPr>
              <a:t>Щокін</a:t>
            </a:r>
            <a:r>
              <a:rPr lang="uk-UA" b="0" i="0" u="none" strike="noStrike" dirty="0">
                <a:solidFill>
                  <a:srgbClr val="293237"/>
                </a:solidFill>
                <a:effectLst/>
                <a:latin typeface="FuturaNewBook"/>
                <a:hlinkClick r:id="rId59"/>
              </a:rPr>
              <a:t> проти України</a:t>
            </a:r>
            <a:r>
              <a:rPr lang="uk-UA" b="0" i="0" dirty="0">
                <a:solidFill>
                  <a:srgbClr val="293237"/>
                </a:solidFill>
                <a:effectLst/>
                <a:latin typeface="FuturaNewBook"/>
              </a:rPr>
              <a:t> </a:t>
            </a:r>
            <a:r>
              <a:rPr lang="uk-UA" b="1" i="0" dirty="0">
                <a:solidFill>
                  <a:srgbClr val="293237"/>
                </a:solidFill>
                <a:effectLst/>
                <a:latin typeface="FuturaNewBook"/>
              </a:rPr>
              <a:t>– 03.01.2014</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60"/>
              </a:rPr>
              <a:t>Яковенко проти України</a:t>
            </a:r>
            <a:r>
              <a:rPr lang="uk-UA" b="0" i="0" dirty="0">
                <a:solidFill>
                  <a:srgbClr val="293237"/>
                </a:solidFill>
                <a:effectLst/>
                <a:latin typeface="FuturaNewBook"/>
              </a:rPr>
              <a:t> </a:t>
            </a:r>
            <a:r>
              <a:rPr lang="uk-UA" b="1" i="0" dirty="0">
                <a:solidFill>
                  <a:srgbClr val="293237"/>
                </a:solidFill>
                <a:effectLst/>
                <a:latin typeface="FuturaNewBook"/>
              </a:rPr>
              <a:t>– 25.01.2008</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61"/>
              </a:rPr>
              <a:t>Яковін</a:t>
            </a:r>
            <a:r>
              <a:rPr lang="uk-UA" b="0" i="0" u="none" strike="noStrike" dirty="0">
                <a:solidFill>
                  <a:srgbClr val="293237"/>
                </a:solidFill>
                <a:effectLst/>
                <a:latin typeface="FuturaNewBook"/>
                <a:hlinkClick r:id="rId61"/>
              </a:rPr>
              <a:t> та інші проти України </a:t>
            </a:r>
            <a:r>
              <a:rPr lang="uk-UA" b="1" i="0" u="none" strike="noStrike" dirty="0">
                <a:solidFill>
                  <a:srgbClr val="293237"/>
                </a:solidFill>
                <a:effectLst/>
                <a:latin typeface="FuturaNewBook"/>
                <a:hlinkClick r:id="rId61"/>
              </a:rPr>
              <a:t>– 16.11.2023</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62"/>
              </a:rPr>
              <a:t>Яковлєв проти України</a:t>
            </a:r>
            <a:r>
              <a:rPr lang="uk-UA" b="0" i="0" dirty="0">
                <a:solidFill>
                  <a:srgbClr val="293237"/>
                </a:solidFill>
                <a:effectLst/>
                <a:latin typeface="FuturaNewBook"/>
              </a:rPr>
              <a:t> </a:t>
            </a:r>
            <a:r>
              <a:rPr lang="uk-UA" b="1" i="0" dirty="0">
                <a:solidFill>
                  <a:srgbClr val="293237"/>
                </a:solidFill>
                <a:effectLst/>
                <a:latin typeface="FuturaNewBook"/>
              </a:rPr>
              <a:t>– 08.03.2023</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63"/>
              </a:rPr>
              <a:t>Яременко проти України</a:t>
            </a:r>
            <a:r>
              <a:rPr lang="uk-UA" b="0" i="0" dirty="0">
                <a:solidFill>
                  <a:srgbClr val="293237"/>
                </a:solidFill>
                <a:effectLst/>
                <a:latin typeface="FuturaNewBook"/>
              </a:rPr>
              <a:t> </a:t>
            </a:r>
            <a:r>
              <a:rPr lang="uk-UA" b="1" i="0" dirty="0">
                <a:solidFill>
                  <a:srgbClr val="293237"/>
                </a:solidFill>
                <a:effectLst/>
                <a:latin typeface="FuturaNewBook"/>
              </a:rPr>
              <a:t>– 12.09.2008</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64"/>
              </a:rPr>
              <a:t>Ярошовець</a:t>
            </a:r>
            <a:r>
              <a:rPr lang="uk-UA" b="0" i="0" u="none" strike="noStrike" dirty="0">
                <a:solidFill>
                  <a:srgbClr val="293237"/>
                </a:solidFill>
                <a:effectLst/>
                <a:latin typeface="FuturaNewBook"/>
                <a:hlinkClick r:id="rId64"/>
              </a:rPr>
              <a:t> та інші проти України</a:t>
            </a:r>
            <a:r>
              <a:rPr lang="uk-UA" b="0" i="0" dirty="0">
                <a:solidFill>
                  <a:srgbClr val="293237"/>
                </a:solidFill>
                <a:effectLst/>
                <a:latin typeface="FuturaNewBook"/>
              </a:rPr>
              <a:t> – </a:t>
            </a:r>
            <a:r>
              <a:rPr lang="uk-UA" b="1" i="0" dirty="0">
                <a:solidFill>
                  <a:srgbClr val="293237"/>
                </a:solidFill>
                <a:effectLst/>
                <a:latin typeface="FuturaNewBook"/>
              </a:rPr>
              <a:t>03.03.2016</a:t>
            </a:r>
            <a:endParaRPr lang="uk-UA" b="0" i="0" dirty="0">
              <a:solidFill>
                <a:srgbClr val="293237"/>
              </a:solidFill>
              <a:effectLst/>
              <a:latin typeface="FuturaNewBook"/>
            </a:endParaRPr>
          </a:p>
          <a:p>
            <a:pPr marL="0" indent="0">
              <a:buNone/>
            </a:pPr>
            <a:endParaRPr lang="uk-UA" dirty="0"/>
          </a:p>
        </p:txBody>
      </p:sp>
    </p:spTree>
    <p:extLst>
      <p:ext uri="{BB962C8B-B14F-4D97-AF65-F5344CB8AC3E}">
        <p14:creationId xmlns:p14="http://schemas.microsoft.com/office/powerpoint/2010/main" val="21386275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21D1C8-E5FF-37EE-9634-8FC59C0DAB62}"/>
              </a:ext>
            </a:extLst>
          </p:cNvPr>
          <p:cNvSpPr>
            <a:spLocks noGrp="1"/>
          </p:cNvSpPr>
          <p:nvPr>
            <p:ph type="title"/>
          </p:nvPr>
        </p:nvSpPr>
        <p:spPr>
          <a:xfrm>
            <a:off x="838200" y="104775"/>
            <a:ext cx="10515600" cy="576263"/>
          </a:xfrm>
        </p:spPr>
        <p:txBody>
          <a:bodyPr>
            <a:normAutofit fontScale="90000"/>
          </a:bodyPr>
          <a:lstStyle/>
          <a:p>
            <a:r>
              <a:rPr lang="uk-UA" b="1" dirty="0">
                <a:solidFill>
                  <a:schemeClr val="accent1"/>
                </a:solidFill>
              </a:rPr>
              <a:t>2. Неналежні умови тримання під вартою</a:t>
            </a:r>
          </a:p>
        </p:txBody>
      </p:sp>
      <p:sp>
        <p:nvSpPr>
          <p:cNvPr id="3" name="Місце для вмісту 2">
            <a:extLst>
              <a:ext uri="{FF2B5EF4-FFF2-40B4-BE49-F238E27FC236}">
                <a16:creationId xmlns:a16="http://schemas.microsoft.com/office/drawing/2014/main" id="{2C1FBC5C-82D4-77D5-5357-C58BF89AF458}"/>
              </a:ext>
            </a:extLst>
          </p:cNvPr>
          <p:cNvSpPr>
            <a:spLocks noGrp="1"/>
          </p:cNvSpPr>
          <p:nvPr>
            <p:ph idx="1"/>
          </p:nvPr>
        </p:nvSpPr>
        <p:spPr>
          <a:xfrm>
            <a:off x="214312" y="681038"/>
            <a:ext cx="11763375" cy="5753100"/>
          </a:xfrm>
        </p:spPr>
        <p:txBody>
          <a:bodyPr numCol="3">
            <a:normAutofit fontScale="92500" lnSpcReduction="10000"/>
          </a:bodyPr>
          <a:lstStyle/>
          <a:p>
            <a:pPr algn="l">
              <a:buFont typeface="Arial" panose="020B0604020202020204" pitchFamily="34" charset="0"/>
              <a:buChar char="•"/>
            </a:pPr>
            <a:r>
              <a:rPr lang="uk-UA" sz="800" b="0" i="0" u="none" strike="noStrike" dirty="0">
                <a:solidFill>
                  <a:srgbClr val="293237"/>
                </a:solidFill>
                <a:effectLst/>
                <a:latin typeface="FuturaNewBook"/>
                <a:hlinkClick r:id="rId2"/>
              </a:rPr>
              <a:t>Алієв проти України</a:t>
            </a:r>
            <a:r>
              <a:rPr lang="uk-UA" sz="800" b="0" i="0" dirty="0">
                <a:solidFill>
                  <a:srgbClr val="293237"/>
                </a:solidFill>
                <a:effectLst/>
                <a:latin typeface="FuturaNewBook"/>
              </a:rPr>
              <a:t> </a:t>
            </a:r>
            <a:r>
              <a:rPr lang="uk-UA" sz="800" b="1" i="0" dirty="0">
                <a:solidFill>
                  <a:srgbClr val="293237"/>
                </a:solidFill>
                <a:effectLst/>
                <a:latin typeface="FuturaNewBook"/>
              </a:rPr>
              <a:t>– 29.07.2003</a:t>
            </a:r>
            <a:endParaRPr lang="uk-UA" sz="800" b="0" i="0" dirty="0">
              <a:solidFill>
                <a:srgbClr val="293237"/>
              </a:solidFill>
              <a:effectLst/>
              <a:latin typeface="FuturaNewBook"/>
            </a:endParaRPr>
          </a:p>
          <a:p>
            <a:pPr algn="l">
              <a:buFont typeface="Arial" panose="020B0604020202020204" pitchFamily="34" charset="0"/>
              <a:buChar char="•"/>
            </a:pPr>
            <a:r>
              <a:rPr lang="uk-UA" sz="800" b="0" i="0" u="none" strike="noStrike" dirty="0" err="1">
                <a:solidFill>
                  <a:srgbClr val="293237"/>
                </a:solidFill>
                <a:effectLst/>
                <a:latin typeface="FuturaNewBook"/>
                <a:hlinkClick r:id="rId3"/>
              </a:rPr>
              <a:t>Авраамова</a:t>
            </a:r>
            <a:r>
              <a:rPr lang="uk-UA" sz="800" b="0" i="0" u="none" strike="noStrike" dirty="0">
                <a:solidFill>
                  <a:srgbClr val="293237"/>
                </a:solidFill>
                <a:effectLst/>
                <a:latin typeface="FuturaNewBook"/>
                <a:hlinkClick r:id="rId3"/>
              </a:rPr>
              <a:t> проти України</a:t>
            </a:r>
            <a:r>
              <a:rPr lang="uk-UA" sz="800" b="0" i="0" dirty="0">
                <a:solidFill>
                  <a:srgbClr val="293237"/>
                </a:solidFill>
                <a:effectLst/>
                <a:latin typeface="FuturaNewBook"/>
              </a:rPr>
              <a:t> </a:t>
            </a:r>
            <a:r>
              <a:rPr lang="uk-UA" sz="800" b="1" i="0" dirty="0">
                <a:solidFill>
                  <a:srgbClr val="293237"/>
                </a:solidFill>
                <a:effectLst/>
                <a:latin typeface="FuturaNewBook"/>
              </a:rPr>
              <a:t>– 20.09.2022</a:t>
            </a:r>
            <a:endParaRPr lang="uk-UA" sz="800" b="0" i="0" dirty="0">
              <a:solidFill>
                <a:srgbClr val="293237"/>
              </a:solidFill>
              <a:effectLst/>
              <a:latin typeface="FuturaNewBook"/>
            </a:endParaRPr>
          </a:p>
          <a:p>
            <a:pPr algn="l">
              <a:buFont typeface="Arial" panose="020B0604020202020204" pitchFamily="34" charset="0"/>
              <a:buChar char="•"/>
            </a:pPr>
            <a:r>
              <a:rPr lang="uk-UA" sz="800" b="0" i="0" u="none" strike="noStrike" dirty="0" err="1">
                <a:solidFill>
                  <a:srgbClr val="293237"/>
                </a:solidFill>
                <a:effectLst/>
                <a:latin typeface="FuturaNewBook"/>
                <a:hlinkClick r:id="rId4"/>
              </a:rPr>
              <a:t>Авраімов</a:t>
            </a:r>
            <a:r>
              <a:rPr lang="uk-UA" sz="800" b="0" i="0" u="none" strike="noStrike" dirty="0">
                <a:solidFill>
                  <a:srgbClr val="293237"/>
                </a:solidFill>
                <a:effectLst/>
                <a:latin typeface="FuturaNewBook"/>
                <a:hlinkClick r:id="rId4"/>
              </a:rPr>
              <a:t> проти України</a:t>
            </a:r>
            <a:r>
              <a:rPr lang="uk-UA" sz="800" b="0" i="0" dirty="0">
                <a:solidFill>
                  <a:srgbClr val="293237"/>
                </a:solidFill>
                <a:effectLst/>
                <a:latin typeface="FuturaNewBook"/>
              </a:rPr>
              <a:t> - </a:t>
            </a:r>
            <a:r>
              <a:rPr lang="uk-UA" sz="800" b="1" i="0" dirty="0">
                <a:solidFill>
                  <a:srgbClr val="293237"/>
                </a:solidFill>
                <a:effectLst/>
                <a:latin typeface="FuturaNewBook"/>
              </a:rPr>
              <a:t>25.03.2021</a:t>
            </a:r>
            <a:endParaRPr lang="uk-UA" sz="800" b="0" i="0" dirty="0">
              <a:solidFill>
                <a:srgbClr val="293237"/>
              </a:solidFill>
              <a:effectLst/>
              <a:latin typeface="FuturaNewBook"/>
            </a:endParaRPr>
          </a:p>
          <a:p>
            <a:pPr algn="l">
              <a:buFont typeface="Arial" panose="020B0604020202020204" pitchFamily="34" charset="0"/>
              <a:buChar char="•"/>
            </a:pPr>
            <a:r>
              <a:rPr lang="uk-UA" sz="800" b="0" i="0" u="none" strike="noStrike" dirty="0">
                <a:solidFill>
                  <a:srgbClr val="293237"/>
                </a:solidFill>
                <a:effectLst/>
                <a:latin typeface="FuturaNewBook"/>
                <a:hlinkClick r:id="rId5"/>
              </a:rPr>
              <a:t>Адамович проти України</a:t>
            </a:r>
            <a:endParaRPr lang="uk-UA" sz="800" b="0" i="0" dirty="0">
              <a:solidFill>
                <a:srgbClr val="293237"/>
              </a:solidFill>
              <a:effectLst/>
              <a:latin typeface="FuturaNewBook"/>
            </a:endParaRPr>
          </a:p>
          <a:p>
            <a:pPr algn="l">
              <a:buFont typeface="Arial" panose="020B0604020202020204" pitchFamily="34" charset="0"/>
              <a:buChar char="•"/>
            </a:pPr>
            <a:r>
              <a:rPr lang="uk-UA" sz="800" b="0" i="0" u="none" strike="noStrike" dirty="0">
                <a:solidFill>
                  <a:srgbClr val="293237"/>
                </a:solidFill>
                <a:effectLst/>
                <a:latin typeface="FuturaNewBook"/>
                <a:hlinkClick r:id="rId6"/>
              </a:rPr>
              <a:t>Александровська проти України</a:t>
            </a:r>
            <a:r>
              <a:rPr lang="uk-UA" sz="800" b="1" i="0" dirty="0">
                <a:solidFill>
                  <a:srgbClr val="293237"/>
                </a:solidFill>
                <a:effectLst/>
                <a:latin typeface="FuturaNewBook"/>
              </a:rPr>
              <a:t> - 25.03.2021</a:t>
            </a:r>
            <a:endParaRPr lang="uk-UA" sz="800" b="0" i="0" dirty="0">
              <a:solidFill>
                <a:srgbClr val="293237"/>
              </a:solidFill>
              <a:effectLst/>
              <a:latin typeface="FuturaNewBook"/>
            </a:endParaRPr>
          </a:p>
          <a:p>
            <a:pPr algn="l">
              <a:buFont typeface="Arial" panose="020B0604020202020204" pitchFamily="34" charset="0"/>
              <a:buChar char="•"/>
            </a:pPr>
            <a:r>
              <a:rPr lang="uk-UA" sz="800" b="0" i="0" u="none" strike="noStrike" dirty="0" err="1">
                <a:solidFill>
                  <a:srgbClr val="293237"/>
                </a:solidFill>
                <a:effectLst/>
                <a:latin typeface="FuturaNewBook"/>
                <a:hlinkClick r:id="rId7"/>
              </a:rPr>
              <a:t>Аристархов</a:t>
            </a:r>
            <a:r>
              <a:rPr lang="uk-UA" sz="800" b="0" i="0" u="none" strike="noStrike" dirty="0">
                <a:solidFill>
                  <a:srgbClr val="293237"/>
                </a:solidFill>
                <a:effectLst/>
                <a:latin typeface="FuturaNewBook"/>
                <a:hlinkClick r:id="rId7"/>
              </a:rPr>
              <a:t> та інші проти України</a:t>
            </a:r>
            <a:r>
              <a:rPr lang="uk-UA" sz="800" b="0" i="0" dirty="0">
                <a:solidFill>
                  <a:srgbClr val="293237"/>
                </a:solidFill>
                <a:effectLst/>
                <a:latin typeface="FuturaNewBook"/>
              </a:rPr>
              <a:t> </a:t>
            </a:r>
            <a:r>
              <a:rPr lang="uk-UA" sz="800" b="1" i="0" dirty="0">
                <a:solidFill>
                  <a:srgbClr val="293237"/>
                </a:solidFill>
                <a:effectLst/>
                <a:latin typeface="FuturaNewBook"/>
              </a:rPr>
              <a:t>– 13.01.2022</a:t>
            </a:r>
            <a:endParaRPr lang="uk-UA" sz="800" b="0" i="0" dirty="0">
              <a:solidFill>
                <a:srgbClr val="293237"/>
              </a:solidFill>
              <a:effectLst/>
              <a:latin typeface="FuturaNewBook"/>
            </a:endParaRPr>
          </a:p>
          <a:p>
            <a:pPr algn="l">
              <a:buFont typeface="Arial" panose="020B0604020202020204" pitchFamily="34" charset="0"/>
              <a:buChar char="•"/>
            </a:pPr>
            <a:r>
              <a:rPr lang="uk-UA" sz="800" b="0" i="0" u="none" strike="noStrike" dirty="0">
                <a:solidFill>
                  <a:srgbClr val="293237"/>
                </a:solidFill>
                <a:effectLst/>
                <a:latin typeface="FuturaNewBook"/>
                <a:hlinkClick r:id="rId8"/>
              </a:rPr>
              <a:t>Андрій Яковенко проти України</a:t>
            </a:r>
            <a:r>
              <a:rPr lang="uk-UA" sz="800" b="0" i="0" dirty="0">
                <a:solidFill>
                  <a:srgbClr val="293237"/>
                </a:solidFill>
                <a:effectLst/>
                <a:latin typeface="FuturaNewBook"/>
              </a:rPr>
              <a:t> - </a:t>
            </a:r>
            <a:r>
              <a:rPr lang="uk-UA" sz="800" b="1" i="0" dirty="0">
                <a:solidFill>
                  <a:srgbClr val="293237"/>
                </a:solidFill>
                <a:effectLst/>
                <a:latin typeface="FuturaNewBook"/>
              </a:rPr>
              <a:t>13.06.2014</a:t>
            </a:r>
            <a:endParaRPr lang="uk-UA" sz="800" b="0" i="0" dirty="0">
              <a:solidFill>
                <a:srgbClr val="293237"/>
              </a:solidFill>
              <a:effectLst/>
              <a:latin typeface="FuturaNewBook"/>
            </a:endParaRPr>
          </a:p>
          <a:p>
            <a:pPr algn="l">
              <a:buFont typeface="Arial" panose="020B0604020202020204" pitchFamily="34" charset="0"/>
              <a:buChar char="•"/>
            </a:pPr>
            <a:r>
              <a:rPr lang="uk-UA" sz="800" b="0" i="0" u="none" strike="noStrike" dirty="0">
                <a:solidFill>
                  <a:srgbClr val="293237"/>
                </a:solidFill>
                <a:effectLst/>
                <a:latin typeface="FuturaNewBook"/>
                <a:hlinkClick r:id="rId9"/>
              </a:rPr>
              <a:t>Антонов проти України</a:t>
            </a:r>
            <a:r>
              <a:rPr lang="uk-UA" sz="800" b="0" i="0" dirty="0">
                <a:solidFill>
                  <a:srgbClr val="293237"/>
                </a:solidFill>
                <a:effectLst/>
                <a:latin typeface="FuturaNewBook"/>
              </a:rPr>
              <a:t> – </a:t>
            </a:r>
            <a:r>
              <a:rPr lang="uk-UA" sz="800" b="1" i="0" dirty="0">
                <a:solidFill>
                  <a:srgbClr val="293237"/>
                </a:solidFill>
                <a:effectLst/>
                <a:latin typeface="FuturaNewBook"/>
              </a:rPr>
              <a:t>10.02.2022</a:t>
            </a:r>
            <a:endParaRPr lang="uk-UA" sz="800" b="0" i="0" dirty="0">
              <a:solidFill>
                <a:srgbClr val="293237"/>
              </a:solidFill>
              <a:effectLst/>
              <a:latin typeface="FuturaNewBook"/>
            </a:endParaRPr>
          </a:p>
          <a:p>
            <a:pPr algn="l">
              <a:buFont typeface="Arial" panose="020B0604020202020204" pitchFamily="34" charset="0"/>
              <a:buChar char="•"/>
            </a:pPr>
            <a:r>
              <a:rPr lang="uk-UA" sz="800" b="0" i="0" u="none" strike="noStrike" dirty="0" err="1">
                <a:solidFill>
                  <a:srgbClr val="293237"/>
                </a:solidFill>
                <a:effectLst/>
                <a:latin typeface="FuturaNewBook"/>
                <a:hlinkClick r:id="rId10"/>
              </a:rPr>
              <a:t>Атентьєв</a:t>
            </a:r>
            <a:r>
              <a:rPr lang="uk-UA" sz="800" b="0" i="0" u="none" strike="noStrike" dirty="0">
                <a:solidFill>
                  <a:srgbClr val="293237"/>
                </a:solidFill>
                <a:effectLst/>
                <a:latin typeface="FuturaNewBook"/>
                <a:hlinkClick r:id="rId10"/>
              </a:rPr>
              <a:t> та інші проти України – </a:t>
            </a:r>
            <a:r>
              <a:rPr lang="uk-UA" sz="800" b="1" i="0" u="none" strike="noStrike" dirty="0">
                <a:solidFill>
                  <a:srgbClr val="293237"/>
                </a:solidFill>
                <a:effectLst/>
                <a:latin typeface="FuturaNewBook"/>
                <a:hlinkClick r:id="rId10"/>
              </a:rPr>
              <a:t>29.09.2022</a:t>
            </a:r>
            <a:endParaRPr lang="uk-UA" sz="800" b="0" i="0" dirty="0">
              <a:solidFill>
                <a:srgbClr val="293237"/>
              </a:solidFill>
              <a:effectLst/>
              <a:latin typeface="FuturaNewBook"/>
            </a:endParaRPr>
          </a:p>
          <a:p>
            <a:pPr algn="l">
              <a:buFont typeface="Arial" panose="020B0604020202020204" pitchFamily="34" charset="0"/>
              <a:buChar char="•"/>
            </a:pPr>
            <a:r>
              <a:rPr lang="uk-UA" sz="800" b="0" i="0" u="none" strike="noStrike" dirty="0" err="1">
                <a:solidFill>
                  <a:srgbClr val="293237"/>
                </a:solidFill>
                <a:effectLst/>
                <a:latin typeface="FuturaNewBook"/>
                <a:hlinkClick r:id="rId11"/>
              </a:rPr>
              <a:t>Булькач</a:t>
            </a:r>
            <a:r>
              <a:rPr lang="uk-UA" sz="800" b="0" i="0" u="none" strike="noStrike" dirty="0">
                <a:solidFill>
                  <a:srgbClr val="293237"/>
                </a:solidFill>
                <a:effectLst/>
                <a:latin typeface="FuturaNewBook"/>
                <a:hlinkClick r:id="rId11"/>
              </a:rPr>
              <a:t> та інші проти України</a:t>
            </a:r>
            <a:r>
              <a:rPr lang="uk-UA" sz="800" b="1" i="0" dirty="0">
                <a:solidFill>
                  <a:srgbClr val="293237"/>
                </a:solidFill>
                <a:effectLst/>
                <a:latin typeface="FuturaNewBook"/>
              </a:rPr>
              <a:t> – 16.11.2023</a:t>
            </a:r>
            <a:endParaRPr lang="uk-UA" sz="800" b="0" i="0" dirty="0">
              <a:solidFill>
                <a:srgbClr val="293237"/>
              </a:solidFill>
              <a:effectLst/>
              <a:latin typeface="FuturaNewBook"/>
            </a:endParaRPr>
          </a:p>
          <a:p>
            <a:pPr algn="l">
              <a:buFont typeface="Arial" panose="020B0604020202020204" pitchFamily="34" charset="0"/>
              <a:buChar char="•"/>
            </a:pPr>
            <a:r>
              <a:rPr lang="uk-UA" sz="800" b="0" i="0" u="none" strike="noStrike" dirty="0">
                <a:solidFill>
                  <a:srgbClr val="293237"/>
                </a:solidFill>
                <a:effectLst/>
                <a:latin typeface="FuturaNewBook"/>
                <a:hlinkClick r:id="rId12"/>
              </a:rPr>
              <a:t>Бабін проти України</a:t>
            </a:r>
            <a:r>
              <a:rPr lang="uk-UA" sz="800" b="0" i="0" dirty="0">
                <a:solidFill>
                  <a:srgbClr val="293237"/>
                </a:solidFill>
                <a:effectLst/>
                <a:latin typeface="FuturaNewBook"/>
              </a:rPr>
              <a:t> –</a:t>
            </a:r>
            <a:r>
              <a:rPr lang="uk-UA" sz="800" b="1" i="0" dirty="0">
                <a:solidFill>
                  <a:srgbClr val="293237"/>
                </a:solidFill>
                <a:effectLst/>
                <a:latin typeface="FuturaNewBook"/>
              </a:rPr>
              <a:t> 09.02.2023</a:t>
            </a:r>
            <a:endParaRPr lang="uk-UA" sz="800" b="0" i="0" dirty="0">
              <a:solidFill>
                <a:srgbClr val="293237"/>
              </a:solidFill>
              <a:effectLst/>
              <a:latin typeface="FuturaNewBook"/>
            </a:endParaRPr>
          </a:p>
          <a:p>
            <a:pPr algn="l">
              <a:buFont typeface="Arial" panose="020B0604020202020204" pitchFamily="34" charset="0"/>
              <a:buChar char="•"/>
            </a:pPr>
            <a:r>
              <a:rPr lang="uk-UA" sz="800" b="0" i="0" u="none" strike="noStrike" dirty="0">
                <a:solidFill>
                  <a:srgbClr val="293237"/>
                </a:solidFill>
                <a:effectLst/>
                <a:latin typeface="FuturaNewBook"/>
                <a:hlinkClick r:id="rId13"/>
              </a:rPr>
              <a:t>Бабкін та інші проти України</a:t>
            </a:r>
            <a:r>
              <a:rPr lang="uk-UA" sz="800" b="0" i="0" dirty="0">
                <a:solidFill>
                  <a:srgbClr val="293237"/>
                </a:solidFill>
                <a:effectLst/>
                <a:latin typeface="FuturaNewBook"/>
              </a:rPr>
              <a:t> –</a:t>
            </a:r>
            <a:r>
              <a:rPr lang="uk-UA" sz="800" b="1" i="0" dirty="0">
                <a:solidFill>
                  <a:srgbClr val="293237"/>
                </a:solidFill>
                <a:effectLst/>
                <a:latin typeface="FuturaNewBook"/>
              </a:rPr>
              <a:t> 30.11.2023</a:t>
            </a:r>
            <a:endParaRPr lang="uk-UA" sz="800" b="0" i="0" dirty="0">
              <a:solidFill>
                <a:srgbClr val="293237"/>
              </a:solidFill>
              <a:effectLst/>
              <a:latin typeface="FuturaNewBook"/>
            </a:endParaRPr>
          </a:p>
          <a:p>
            <a:pPr algn="l">
              <a:buFont typeface="Arial" panose="020B0604020202020204" pitchFamily="34" charset="0"/>
              <a:buChar char="•"/>
            </a:pPr>
            <a:r>
              <a:rPr lang="uk-UA" sz="800" b="0" i="0" u="none" strike="noStrike" dirty="0">
                <a:solidFill>
                  <a:srgbClr val="293237"/>
                </a:solidFill>
                <a:effectLst/>
                <a:latin typeface="FuturaNewBook"/>
                <a:hlinkClick r:id="rId14"/>
              </a:rPr>
              <a:t>Білий проти України</a:t>
            </a:r>
            <a:r>
              <a:rPr lang="uk-UA" sz="800" b="0" i="0" dirty="0">
                <a:solidFill>
                  <a:srgbClr val="293237"/>
                </a:solidFill>
                <a:effectLst/>
                <a:latin typeface="FuturaNewBook"/>
              </a:rPr>
              <a:t> - </a:t>
            </a:r>
            <a:r>
              <a:rPr lang="uk-UA" sz="800" b="1" i="0" dirty="0">
                <a:solidFill>
                  <a:srgbClr val="293237"/>
                </a:solidFill>
                <a:effectLst/>
                <a:latin typeface="FuturaNewBook"/>
              </a:rPr>
              <a:t>13.01.2022</a:t>
            </a:r>
            <a:endParaRPr lang="uk-UA" sz="800" b="0" i="0" dirty="0">
              <a:solidFill>
                <a:srgbClr val="293237"/>
              </a:solidFill>
              <a:effectLst/>
              <a:latin typeface="FuturaNewBook"/>
            </a:endParaRPr>
          </a:p>
          <a:p>
            <a:pPr algn="l">
              <a:buFont typeface="Arial" panose="020B0604020202020204" pitchFamily="34" charset="0"/>
              <a:buChar char="•"/>
            </a:pPr>
            <a:r>
              <a:rPr lang="uk-UA" sz="800" b="0" i="0" u="none" strike="noStrike" dirty="0" err="1">
                <a:solidFill>
                  <a:srgbClr val="293237"/>
                </a:solidFill>
                <a:effectLst/>
                <a:latin typeface="FuturaNewBook"/>
                <a:hlinkClick r:id="rId15"/>
              </a:rPr>
              <a:t>Бутов</a:t>
            </a:r>
            <a:r>
              <a:rPr lang="uk-UA" sz="800" b="0" i="0" u="none" strike="noStrike" dirty="0">
                <a:solidFill>
                  <a:srgbClr val="293237"/>
                </a:solidFill>
                <a:effectLst/>
                <a:latin typeface="FuturaNewBook"/>
                <a:hlinkClick r:id="rId15"/>
              </a:rPr>
              <a:t> та інші проти України </a:t>
            </a:r>
            <a:r>
              <a:rPr lang="uk-UA" sz="800" b="0" i="0" dirty="0">
                <a:solidFill>
                  <a:srgbClr val="293237"/>
                </a:solidFill>
                <a:effectLst/>
                <a:latin typeface="FuturaNewBook"/>
              </a:rPr>
              <a:t>- </a:t>
            </a:r>
            <a:r>
              <a:rPr lang="uk-UA" sz="800" b="1" i="0" dirty="0">
                <a:solidFill>
                  <a:srgbClr val="293237"/>
                </a:solidFill>
                <a:effectLst/>
                <a:latin typeface="FuturaNewBook"/>
              </a:rPr>
              <a:t>14.10.2021</a:t>
            </a:r>
            <a:endParaRPr lang="uk-UA" sz="800" b="0" i="0" dirty="0">
              <a:solidFill>
                <a:srgbClr val="293237"/>
              </a:solidFill>
              <a:effectLst/>
              <a:latin typeface="FuturaNewBook"/>
            </a:endParaRPr>
          </a:p>
          <a:p>
            <a:pPr algn="l">
              <a:buFont typeface="Arial" panose="020B0604020202020204" pitchFamily="34" charset="0"/>
              <a:buChar char="•"/>
            </a:pPr>
            <a:r>
              <a:rPr lang="uk-UA" sz="800" b="0" i="0" u="none" strike="noStrike" dirty="0">
                <a:solidFill>
                  <a:srgbClr val="293237"/>
                </a:solidFill>
                <a:effectLst/>
                <a:latin typeface="FuturaNewBook"/>
                <a:hlinkClick r:id="rId16"/>
              </a:rPr>
              <a:t>Бас та інші проти України </a:t>
            </a:r>
            <a:r>
              <a:rPr lang="uk-UA" sz="800" b="1" i="0" u="none" strike="noStrike" dirty="0">
                <a:solidFill>
                  <a:srgbClr val="293237"/>
                </a:solidFill>
                <a:effectLst/>
                <a:latin typeface="FuturaNewBook"/>
                <a:hlinkClick r:id="rId16"/>
              </a:rPr>
              <a:t>– 16.09.2021</a:t>
            </a:r>
            <a:endParaRPr lang="uk-UA" sz="800" b="0" i="0" dirty="0">
              <a:solidFill>
                <a:srgbClr val="293237"/>
              </a:solidFill>
              <a:effectLst/>
              <a:latin typeface="FuturaNewBook"/>
            </a:endParaRPr>
          </a:p>
          <a:p>
            <a:pPr algn="l">
              <a:buFont typeface="Arial" panose="020B0604020202020204" pitchFamily="34" charset="0"/>
              <a:buChar char="•"/>
            </a:pPr>
            <a:r>
              <a:rPr lang="uk-UA" sz="800" b="0" i="0" u="none" strike="noStrike" dirty="0" err="1">
                <a:solidFill>
                  <a:srgbClr val="293237"/>
                </a:solidFill>
                <a:effectLst/>
                <a:latin typeface="FuturaNewBook"/>
                <a:hlinkClick r:id="rId17"/>
              </a:rPr>
              <a:t>Бакчижов</a:t>
            </a:r>
            <a:r>
              <a:rPr lang="uk-UA" sz="800" b="0" i="0" u="none" strike="noStrike" dirty="0">
                <a:solidFill>
                  <a:srgbClr val="293237"/>
                </a:solidFill>
                <a:effectLst/>
                <a:latin typeface="FuturaNewBook"/>
                <a:hlinkClick r:id="rId17"/>
              </a:rPr>
              <a:t> проти України</a:t>
            </a:r>
            <a:r>
              <a:rPr lang="uk-UA" sz="800" b="0" i="0" dirty="0">
                <a:solidFill>
                  <a:srgbClr val="293237"/>
                </a:solidFill>
                <a:effectLst/>
                <a:latin typeface="FuturaNewBook"/>
              </a:rPr>
              <a:t> </a:t>
            </a:r>
            <a:r>
              <a:rPr lang="uk-UA" sz="800" b="1" i="0" dirty="0">
                <a:solidFill>
                  <a:srgbClr val="293237"/>
                </a:solidFill>
                <a:effectLst/>
                <a:latin typeface="FuturaNewBook"/>
              </a:rPr>
              <a:t>– 30.10.2018</a:t>
            </a:r>
            <a:endParaRPr lang="uk-UA" sz="800" b="0" i="0" dirty="0">
              <a:solidFill>
                <a:srgbClr val="293237"/>
              </a:solidFill>
              <a:effectLst/>
              <a:latin typeface="FuturaNewBook"/>
            </a:endParaRPr>
          </a:p>
          <a:p>
            <a:pPr algn="l">
              <a:buFont typeface="Arial" panose="020B0604020202020204" pitchFamily="34" charset="0"/>
              <a:buChar char="•"/>
            </a:pPr>
            <a:r>
              <a:rPr lang="uk-UA" sz="800" b="0" i="0" u="none" strike="noStrike" dirty="0" err="1">
                <a:solidFill>
                  <a:srgbClr val="293237"/>
                </a:solidFill>
                <a:effectLst/>
                <a:latin typeface="FuturaNewBook"/>
                <a:hlinkClick r:id="rId18"/>
              </a:rPr>
              <a:t>Бєліков</a:t>
            </a:r>
            <a:r>
              <a:rPr lang="uk-UA" sz="800" b="0" i="0" u="none" strike="noStrike" dirty="0">
                <a:solidFill>
                  <a:srgbClr val="293237"/>
                </a:solidFill>
                <a:effectLst/>
                <a:latin typeface="FuturaNewBook"/>
                <a:hlinkClick r:id="rId18"/>
              </a:rPr>
              <a:t> проти України </a:t>
            </a:r>
            <a:r>
              <a:rPr lang="uk-UA" sz="800" b="1" i="0" dirty="0">
                <a:solidFill>
                  <a:srgbClr val="293237"/>
                </a:solidFill>
                <a:effectLst/>
                <a:latin typeface="FuturaNewBook"/>
              </a:rPr>
              <a:t>– 01.04.2021</a:t>
            </a:r>
            <a:endParaRPr lang="uk-UA" sz="800" b="0" i="0" dirty="0">
              <a:solidFill>
                <a:srgbClr val="293237"/>
              </a:solidFill>
              <a:effectLst/>
              <a:latin typeface="FuturaNewBook"/>
            </a:endParaRPr>
          </a:p>
          <a:p>
            <a:pPr algn="l">
              <a:buFont typeface="Arial" panose="020B0604020202020204" pitchFamily="34" charset="0"/>
              <a:buChar char="•"/>
            </a:pPr>
            <a:r>
              <a:rPr lang="uk-UA" sz="800" b="0" i="0" u="none" strike="noStrike" dirty="0">
                <a:solidFill>
                  <a:srgbClr val="293237"/>
                </a:solidFill>
                <a:effectLst/>
                <a:latin typeface="FuturaNewBook"/>
                <a:hlinkClick r:id="rId19"/>
              </a:rPr>
              <a:t>Бєляєв та Дігтяр проти України</a:t>
            </a:r>
            <a:r>
              <a:rPr lang="uk-UA" sz="800" b="0" i="0" dirty="0">
                <a:solidFill>
                  <a:srgbClr val="293237"/>
                </a:solidFill>
                <a:effectLst/>
                <a:latin typeface="FuturaNewBook"/>
              </a:rPr>
              <a:t> - </a:t>
            </a:r>
            <a:r>
              <a:rPr lang="uk-UA" sz="800" b="1" i="0" dirty="0">
                <a:solidFill>
                  <a:srgbClr val="293237"/>
                </a:solidFill>
                <a:effectLst/>
                <a:latin typeface="FuturaNewBook"/>
              </a:rPr>
              <a:t>16.05.2012</a:t>
            </a:r>
            <a:endParaRPr lang="uk-UA" sz="800" b="0" i="0" dirty="0">
              <a:solidFill>
                <a:srgbClr val="293237"/>
              </a:solidFill>
              <a:effectLst/>
              <a:latin typeface="FuturaNewBook"/>
            </a:endParaRPr>
          </a:p>
          <a:p>
            <a:pPr algn="l">
              <a:buFont typeface="Arial" panose="020B0604020202020204" pitchFamily="34" charset="0"/>
              <a:buChar char="•"/>
            </a:pPr>
            <a:r>
              <a:rPr lang="uk-UA" sz="800" b="0" i="0" u="none" strike="noStrike" dirty="0">
                <a:solidFill>
                  <a:srgbClr val="293237"/>
                </a:solidFill>
                <a:effectLst/>
                <a:latin typeface="FuturaNewBook"/>
                <a:hlinkClick r:id="rId20"/>
              </a:rPr>
              <a:t>Бекетов проти України</a:t>
            </a:r>
            <a:r>
              <a:rPr lang="uk-UA" sz="800" b="0" i="0" dirty="0">
                <a:solidFill>
                  <a:srgbClr val="293237"/>
                </a:solidFill>
                <a:effectLst/>
                <a:latin typeface="FuturaNewBook"/>
              </a:rPr>
              <a:t> </a:t>
            </a:r>
            <a:r>
              <a:rPr lang="uk-UA" sz="800" b="1" i="0" dirty="0">
                <a:solidFill>
                  <a:srgbClr val="293237"/>
                </a:solidFill>
                <a:effectLst/>
                <a:latin typeface="FuturaNewBook"/>
              </a:rPr>
              <a:t>– 19.02.2019</a:t>
            </a:r>
            <a:endParaRPr lang="uk-UA" sz="800" b="0" i="0" dirty="0">
              <a:solidFill>
                <a:srgbClr val="293237"/>
              </a:solidFill>
              <a:effectLst/>
              <a:latin typeface="FuturaNewBook"/>
            </a:endParaRPr>
          </a:p>
          <a:p>
            <a:pPr algn="l">
              <a:buFont typeface="Arial" panose="020B0604020202020204" pitchFamily="34" charset="0"/>
              <a:buChar char="•"/>
            </a:pPr>
            <a:r>
              <a:rPr lang="uk-UA" sz="800" b="0" i="0" u="none" strike="noStrike" dirty="0" err="1">
                <a:solidFill>
                  <a:srgbClr val="293237"/>
                </a:solidFill>
                <a:effectLst/>
                <a:latin typeface="FuturaNewBook"/>
                <a:hlinkClick r:id="rId21"/>
              </a:rPr>
              <a:t>Бідашко</a:t>
            </a:r>
            <a:r>
              <a:rPr lang="uk-UA" sz="800" b="0" i="0" u="none" strike="noStrike" dirty="0">
                <a:solidFill>
                  <a:srgbClr val="293237"/>
                </a:solidFill>
                <a:effectLst/>
                <a:latin typeface="FuturaNewBook"/>
                <a:hlinkClick r:id="rId21"/>
              </a:rPr>
              <a:t> проти України</a:t>
            </a:r>
            <a:r>
              <a:rPr lang="uk-UA" sz="800" b="0" i="0" dirty="0">
                <a:solidFill>
                  <a:srgbClr val="293237"/>
                </a:solidFill>
                <a:effectLst/>
                <a:latin typeface="FuturaNewBook"/>
              </a:rPr>
              <a:t> – </a:t>
            </a:r>
            <a:r>
              <a:rPr lang="uk-UA" sz="800" b="1" i="0" dirty="0">
                <a:solidFill>
                  <a:srgbClr val="293237"/>
                </a:solidFill>
                <a:effectLst/>
                <a:latin typeface="FuturaNewBook"/>
              </a:rPr>
              <a:t>29.04.2021</a:t>
            </a:r>
            <a:endParaRPr lang="uk-UA" sz="800" b="0" i="0" dirty="0">
              <a:solidFill>
                <a:srgbClr val="293237"/>
              </a:solidFill>
              <a:effectLst/>
              <a:latin typeface="FuturaNewBook"/>
            </a:endParaRPr>
          </a:p>
          <a:p>
            <a:pPr algn="l">
              <a:buFont typeface="Arial" panose="020B0604020202020204" pitchFamily="34" charset="0"/>
              <a:buChar char="•"/>
            </a:pPr>
            <a:r>
              <a:rPr lang="uk-UA" sz="800" b="0" i="0" u="none" strike="noStrike" dirty="0" err="1">
                <a:solidFill>
                  <a:srgbClr val="293237"/>
                </a:solidFill>
                <a:effectLst/>
                <a:latin typeface="FuturaNewBook"/>
                <a:hlinkClick r:id="rId22"/>
              </a:rPr>
              <a:t>Білозор</a:t>
            </a:r>
            <a:r>
              <a:rPr lang="uk-UA" sz="800" b="0" i="0" u="none" strike="noStrike" dirty="0">
                <a:solidFill>
                  <a:srgbClr val="293237"/>
                </a:solidFill>
                <a:effectLst/>
                <a:latin typeface="FuturaNewBook"/>
                <a:hlinkClick r:id="rId22"/>
              </a:rPr>
              <a:t> та інші проти України</a:t>
            </a:r>
            <a:r>
              <a:rPr lang="uk-UA" sz="800" b="0" i="0" dirty="0">
                <a:solidFill>
                  <a:srgbClr val="293237"/>
                </a:solidFill>
                <a:effectLst/>
                <a:latin typeface="FuturaNewBook"/>
              </a:rPr>
              <a:t> </a:t>
            </a:r>
            <a:r>
              <a:rPr lang="uk-UA" sz="800" b="1" i="0" dirty="0">
                <a:solidFill>
                  <a:srgbClr val="293237"/>
                </a:solidFill>
                <a:effectLst/>
                <a:latin typeface="FuturaNewBook"/>
              </a:rPr>
              <a:t>– 20.07.2017</a:t>
            </a:r>
            <a:endParaRPr lang="uk-UA" sz="800" b="0" i="0" dirty="0">
              <a:solidFill>
                <a:srgbClr val="293237"/>
              </a:solidFill>
              <a:effectLst/>
              <a:latin typeface="FuturaNewBook"/>
            </a:endParaRPr>
          </a:p>
          <a:p>
            <a:pPr algn="l">
              <a:buFont typeface="Arial" panose="020B0604020202020204" pitchFamily="34" charset="0"/>
              <a:buChar char="•"/>
            </a:pPr>
            <a:r>
              <a:rPr lang="uk-UA" sz="800" b="0" i="0" u="none" strike="noStrike" dirty="0">
                <a:solidFill>
                  <a:srgbClr val="293237"/>
                </a:solidFill>
                <a:effectLst/>
                <a:latin typeface="FuturaNewBook"/>
                <a:hlinkClick r:id="rId23"/>
              </a:rPr>
              <a:t>Бойко та інші проти України</a:t>
            </a:r>
            <a:r>
              <a:rPr lang="uk-UA" sz="800" b="0" i="0" dirty="0">
                <a:solidFill>
                  <a:srgbClr val="293237"/>
                </a:solidFill>
                <a:effectLst/>
                <a:latin typeface="FuturaNewBook"/>
              </a:rPr>
              <a:t> – </a:t>
            </a:r>
            <a:r>
              <a:rPr lang="uk-UA" sz="800" b="1" i="0" dirty="0">
                <a:solidFill>
                  <a:srgbClr val="293237"/>
                </a:solidFill>
                <a:effectLst/>
                <a:latin typeface="FuturaNewBook"/>
              </a:rPr>
              <a:t>17.06.2021</a:t>
            </a:r>
            <a:endParaRPr lang="uk-UA" sz="800" b="0" i="0" dirty="0">
              <a:solidFill>
                <a:srgbClr val="293237"/>
              </a:solidFill>
              <a:effectLst/>
              <a:latin typeface="FuturaNewBook"/>
            </a:endParaRPr>
          </a:p>
          <a:p>
            <a:pPr algn="l">
              <a:buFont typeface="Arial" panose="020B0604020202020204" pitchFamily="34" charset="0"/>
              <a:buChar char="•"/>
            </a:pPr>
            <a:r>
              <a:rPr lang="uk-UA" sz="800" b="0" i="0" u="none" strike="noStrike" dirty="0">
                <a:solidFill>
                  <a:srgbClr val="293237"/>
                </a:solidFill>
                <a:effectLst/>
                <a:latin typeface="FuturaNewBook"/>
                <a:hlinkClick r:id="rId24"/>
              </a:rPr>
              <a:t>Борзих та інші проти України – 25.06.2020</a:t>
            </a:r>
            <a:endParaRPr lang="uk-UA" sz="800" b="0" i="0" dirty="0">
              <a:solidFill>
                <a:srgbClr val="293237"/>
              </a:solidFill>
              <a:effectLst/>
              <a:latin typeface="FuturaNewBook"/>
            </a:endParaRPr>
          </a:p>
          <a:p>
            <a:pPr algn="l">
              <a:buFont typeface="Arial" panose="020B0604020202020204" pitchFamily="34" charset="0"/>
              <a:buChar char="•"/>
            </a:pPr>
            <a:r>
              <a:rPr lang="uk-UA" sz="800" b="0" i="0" u="none" strike="noStrike" dirty="0" err="1">
                <a:solidFill>
                  <a:srgbClr val="293237"/>
                </a:solidFill>
                <a:effectLst/>
                <a:latin typeface="FuturaNewBook"/>
                <a:hlinkClick r:id="rId25"/>
              </a:rPr>
              <a:t>Вагапов</a:t>
            </a:r>
            <a:r>
              <a:rPr lang="uk-UA" sz="800" b="0" i="0" u="none" strike="noStrike" dirty="0">
                <a:solidFill>
                  <a:srgbClr val="293237"/>
                </a:solidFill>
                <a:effectLst/>
                <a:latin typeface="FuturaNewBook"/>
                <a:hlinkClick r:id="rId25"/>
              </a:rPr>
              <a:t> проти України</a:t>
            </a:r>
            <a:r>
              <a:rPr lang="uk-UA" sz="800" b="0" i="0" dirty="0">
                <a:solidFill>
                  <a:srgbClr val="293237"/>
                </a:solidFill>
                <a:effectLst/>
                <a:latin typeface="FuturaNewBook"/>
              </a:rPr>
              <a:t> – </a:t>
            </a:r>
            <a:r>
              <a:rPr lang="uk-UA" sz="800" b="1" i="0" dirty="0">
                <a:solidFill>
                  <a:srgbClr val="293237"/>
                </a:solidFill>
                <a:effectLst/>
                <a:latin typeface="FuturaNewBook"/>
              </a:rPr>
              <a:t>19.03.2020</a:t>
            </a:r>
            <a:endParaRPr lang="uk-UA" sz="800" b="0" i="0" dirty="0">
              <a:solidFill>
                <a:srgbClr val="293237"/>
              </a:solidFill>
              <a:effectLst/>
              <a:latin typeface="FuturaNewBook"/>
            </a:endParaRPr>
          </a:p>
          <a:p>
            <a:pPr algn="l">
              <a:buFont typeface="Arial" panose="020B0604020202020204" pitchFamily="34" charset="0"/>
              <a:buChar char="•"/>
            </a:pPr>
            <a:r>
              <a:rPr lang="uk-UA" sz="800" b="0" i="0" u="none" strike="noStrike" dirty="0">
                <a:solidFill>
                  <a:srgbClr val="293237"/>
                </a:solidFill>
                <a:effectLst/>
                <a:latin typeface="FuturaNewBook"/>
                <a:hlinkClick r:id="rId26"/>
              </a:rPr>
              <a:t>Вадим Мельник проти України </a:t>
            </a:r>
            <a:r>
              <a:rPr lang="uk-UA" sz="800" b="0" i="0" dirty="0">
                <a:solidFill>
                  <a:srgbClr val="293237"/>
                </a:solidFill>
                <a:effectLst/>
                <a:latin typeface="FuturaNewBook"/>
              </a:rPr>
              <a:t> – </a:t>
            </a:r>
            <a:r>
              <a:rPr lang="uk-UA" sz="800" b="1" i="0" dirty="0">
                <a:solidFill>
                  <a:srgbClr val="293237"/>
                </a:solidFill>
                <a:effectLst/>
                <a:latin typeface="FuturaNewBook"/>
              </a:rPr>
              <a:t>15.12.2022</a:t>
            </a:r>
            <a:endParaRPr lang="uk-UA" sz="800" b="0" i="0" dirty="0">
              <a:solidFill>
                <a:srgbClr val="293237"/>
              </a:solidFill>
              <a:effectLst/>
              <a:latin typeface="FuturaNewBook"/>
            </a:endParaRPr>
          </a:p>
          <a:p>
            <a:pPr algn="l">
              <a:buFont typeface="Arial" panose="020B0604020202020204" pitchFamily="34" charset="0"/>
              <a:buChar char="•"/>
            </a:pPr>
            <a:r>
              <a:rPr lang="uk-UA" sz="800" b="0" i="0" u="none" strike="noStrike" dirty="0">
                <a:solidFill>
                  <a:srgbClr val="293237"/>
                </a:solidFill>
                <a:effectLst/>
                <a:latin typeface="FuturaNewBook"/>
                <a:hlinkClick r:id="rId27"/>
              </a:rPr>
              <a:t>Василь Іващенко проти України (№ 2)</a:t>
            </a:r>
            <a:r>
              <a:rPr lang="uk-UA" sz="800" b="0" i="0" dirty="0">
                <a:solidFill>
                  <a:srgbClr val="293237"/>
                </a:solidFill>
                <a:effectLst/>
                <a:latin typeface="FuturaNewBook"/>
              </a:rPr>
              <a:t> </a:t>
            </a:r>
            <a:r>
              <a:rPr lang="uk-UA" sz="800" b="1" i="0" dirty="0">
                <a:solidFill>
                  <a:srgbClr val="293237"/>
                </a:solidFill>
                <a:effectLst/>
                <a:latin typeface="FuturaNewBook"/>
              </a:rPr>
              <a:t>– 22.04.2021</a:t>
            </a:r>
            <a:endParaRPr lang="uk-UA" sz="800" b="0" i="0" dirty="0">
              <a:solidFill>
                <a:srgbClr val="293237"/>
              </a:solidFill>
              <a:effectLst/>
              <a:latin typeface="FuturaNewBook"/>
            </a:endParaRPr>
          </a:p>
          <a:p>
            <a:pPr algn="l">
              <a:buFont typeface="Arial" panose="020B0604020202020204" pitchFamily="34" charset="0"/>
              <a:buChar char="•"/>
            </a:pPr>
            <a:r>
              <a:rPr lang="uk-UA" sz="800" b="0" i="0" u="none" strike="noStrike" dirty="0">
                <a:solidFill>
                  <a:srgbClr val="293237"/>
                </a:solidFill>
                <a:effectLst/>
                <a:latin typeface="FuturaNewBook"/>
                <a:hlinkClick r:id="rId28"/>
              </a:rPr>
              <a:t>Волик проти України</a:t>
            </a:r>
            <a:r>
              <a:rPr lang="uk-UA" sz="800" b="0" i="0" dirty="0">
                <a:solidFill>
                  <a:srgbClr val="293237"/>
                </a:solidFill>
                <a:effectLst/>
                <a:latin typeface="FuturaNewBook"/>
              </a:rPr>
              <a:t> –</a:t>
            </a:r>
            <a:r>
              <a:rPr lang="uk-UA" sz="800" b="1" i="0" dirty="0">
                <a:solidFill>
                  <a:srgbClr val="293237"/>
                </a:solidFill>
                <a:effectLst/>
                <a:latin typeface="FuturaNewBook"/>
              </a:rPr>
              <a:t> 06.10.2022</a:t>
            </a:r>
            <a:endParaRPr lang="uk-UA" sz="800" b="0" i="0" dirty="0">
              <a:solidFill>
                <a:srgbClr val="293237"/>
              </a:solidFill>
              <a:effectLst/>
              <a:latin typeface="FuturaNewBook"/>
            </a:endParaRPr>
          </a:p>
          <a:p>
            <a:pPr algn="l">
              <a:buFont typeface="Arial" panose="020B0604020202020204" pitchFamily="34" charset="0"/>
              <a:buChar char="•"/>
            </a:pPr>
            <a:r>
              <a:rPr lang="uk-UA" sz="800" b="0" i="0" u="none" strike="noStrike" dirty="0">
                <a:solidFill>
                  <a:srgbClr val="293237"/>
                </a:solidFill>
                <a:effectLst/>
                <a:latin typeface="FuturaNewBook"/>
                <a:hlinkClick r:id="rId29"/>
              </a:rPr>
              <a:t>Виноградський проти України</a:t>
            </a:r>
            <a:r>
              <a:rPr lang="uk-UA" sz="800" b="0" i="0" dirty="0">
                <a:solidFill>
                  <a:srgbClr val="293237"/>
                </a:solidFill>
                <a:effectLst/>
                <a:latin typeface="FuturaNewBook"/>
              </a:rPr>
              <a:t> </a:t>
            </a:r>
            <a:r>
              <a:rPr lang="uk-UA" sz="800" b="1" i="0" dirty="0">
                <a:solidFill>
                  <a:srgbClr val="293237"/>
                </a:solidFill>
                <a:effectLst/>
                <a:latin typeface="FuturaNewBook"/>
              </a:rPr>
              <a:t>– 22.10.2020</a:t>
            </a:r>
            <a:endParaRPr lang="uk-UA" sz="800" b="0" i="0" dirty="0">
              <a:solidFill>
                <a:srgbClr val="293237"/>
              </a:solidFill>
              <a:effectLst/>
              <a:latin typeface="FuturaNewBook"/>
            </a:endParaRPr>
          </a:p>
          <a:p>
            <a:pPr algn="l">
              <a:buFont typeface="Arial" panose="020B0604020202020204" pitchFamily="34" charset="0"/>
              <a:buChar char="•"/>
            </a:pPr>
            <a:r>
              <a:rPr lang="uk-UA" sz="800" b="0" i="0" u="none" strike="noStrike" dirty="0">
                <a:solidFill>
                  <a:srgbClr val="293237"/>
                </a:solidFill>
                <a:effectLst/>
                <a:latin typeface="FuturaNewBook"/>
                <a:hlinkClick r:id="rId30"/>
              </a:rPr>
              <a:t>Висоцький та інші проти України</a:t>
            </a:r>
            <a:r>
              <a:rPr lang="uk-UA" sz="800" b="0" i="0" dirty="0">
                <a:solidFill>
                  <a:srgbClr val="293237"/>
                </a:solidFill>
                <a:effectLst/>
                <a:latin typeface="FuturaNewBook"/>
              </a:rPr>
              <a:t> – </a:t>
            </a:r>
            <a:r>
              <a:rPr lang="uk-UA" sz="800" b="1" i="0" dirty="0">
                <a:solidFill>
                  <a:srgbClr val="293237"/>
                </a:solidFill>
                <a:effectLst/>
                <a:latin typeface="FuturaNewBook"/>
              </a:rPr>
              <a:t>10.02.2022</a:t>
            </a:r>
            <a:endParaRPr lang="uk-UA" sz="800" b="0" i="0" dirty="0">
              <a:solidFill>
                <a:srgbClr val="293237"/>
              </a:solidFill>
              <a:effectLst/>
              <a:latin typeface="FuturaNewBook"/>
            </a:endParaRPr>
          </a:p>
          <a:p>
            <a:pPr algn="l">
              <a:buFont typeface="Arial" panose="020B0604020202020204" pitchFamily="34" charset="0"/>
              <a:buChar char="•"/>
            </a:pPr>
            <a:r>
              <a:rPr lang="uk-UA" sz="800" b="0" i="0" u="none" strike="noStrike" dirty="0">
                <a:solidFill>
                  <a:srgbClr val="293237"/>
                </a:solidFill>
                <a:effectLst/>
                <a:latin typeface="FuturaNewBook"/>
                <a:hlinkClick r:id="rId31"/>
              </a:rPr>
              <a:t>Висоцький та інші проти України</a:t>
            </a:r>
            <a:r>
              <a:rPr lang="uk-UA" sz="800" b="0" i="0" dirty="0">
                <a:solidFill>
                  <a:srgbClr val="293237"/>
                </a:solidFill>
                <a:effectLst/>
                <a:latin typeface="FuturaNewBook"/>
              </a:rPr>
              <a:t> – </a:t>
            </a:r>
            <a:r>
              <a:rPr lang="uk-UA" sz="800" b="1" i="0" dirty="0">
                <a:solidFill>
                  <a:srgbClr val="293237"/>
                </a:solidFill>
                <a:effectLst/>
                <a:latin typeface="FuturaNewBook"/>
              </a:rPr>
              <a:t>25.02.2021</a:t>
            </a:r>
            <a:endParaRPr lang="uk-UA" sz="800" b="0" i="0" dirty="0">
              <a:solidFill>
                <a:srgbClr val="293237"/>
              </a:solidFill>
              <a:effectLst/>
              <a:latin typeface="FuturaNewBook"/>
            </a:endParaRPr>
          </a:p>
          <a:p>
            <a:pPr algn="l">
              <a:buFont typeface="Arial" panose="020B0604020202020204" pitchFamily="34" charset="0"/>
              <a:buChar char="•"/>
            </a:pPr>
            <a:r>
              <a:rPr lang="uk-UA" sz="800" b="0" i="0" u="none" strike="noStrike" dirty="0" err="1">
                <a:solidFill>
                  <a:srgbClr val="293237"/>
                </a:solidFill>
                <a:effectLst/>
                <a:latin typeface="FuturaNewBook"/>
                <a:hlinkClick r:id="rId32"/>
              </a:rPr>
              <a:t>Віслогузов</a:t>
            </a:r>
            <a:r>
              <a:rPr lang="uk-UA" sz="800" b="0" i="0" u="none" strike="noStrike" dirty="0">
                <a:solidFill>
                  <a:srgbClr val="293237"/>
                </a:solidFill>
                <a:effectLst/>
                <a:latin typeface="FuturaNewBook"/>
                <a:hlinkClick r:id="rId32"/>
              </a:rPr>
              <a:t> проти України</a:t>
            </a:r>
            <a:r>
              <a:rPr lang="uk-UA" sz="800" b="0" i="0" dirty="0">
                <a:solidFill>
                  <a:srgbClr val="293237"/>
                </a:solidFill>
                <a:effectLst/>
                <a:latin typeface="FuturaNewBook"/>
              </a:rPr>
              <a:t> </a:t>
            </a:r>
            <a:r>
              <a:rPr lang="uk-UA" sz="800" b="1" i="0" dirty="0">
                <a:solidFill>
                  <a:srgbClr val="293237"/>
                </a:solidFill>
                <a:effectLst/>
                <a:latin typeface="FuturaNewBook"/>
              </a:rPr>
              <a:t>– 20.08.2010</a:t>
            </a:r>
            <a:endParaRPr lang="uk-UA" sz="800" b="0" i="0" dirty="0">
              <a:solidFill>
                <a:srgbClr val="293237"/>
              </a:solidFill>
              <a:effectLst/>
              <a:latin typeface="FuturaNewBook"/>
            </a:endParaRPr>
          </a:p>
          <a:p>
            <a:pPr algn="l">
              <a:buFont typeface="Arial" panose="020B0604020202020204" pitchFamily="34" charset="0"/>
              <a:buChar char="•"/>
            </a:pPr>
            <a:r>
              <a:rPr lang="uk-UA" sz="800" b="0" i="0" u="none" strike="noStrike" dirty="0">
                <a:solidFill>
                  <a:srgbClr val="293237"/>
                </a:solidFill>
                <a:effectLst/>
                <a:latin typeface="FuturaNewBook"/>
                <a:hlinkClick r:id="rId33"/>
              </a:rPr>
              <a:t>Вітковський проти України</a:t>
            </a:r>
            <a:r>
              <a:rPr lang="uk-UA" sz="800" b="0" i="0" dirty="0">
                <a:solidFill>
                  <a:srgbClr val="293237"/>
                </a:solidFill>
                <a:effectLst/>
                <a:latin typeface="FuturaNewBook"/>
              </a:rPr>
              <a:t> </a:t>
            </a:r>
            <a:r>
              <a:rPr lang="uk-UA" sz="800" b="1" i="0" dirty="0">
                <a:solidFill>
                  <a:srgbClr val="293237"/>
                </a:solidFill>
                <a:effectLst/>
                <a:latin typeface="FuturaNewBook"/>
              </a:rPr>
              <a:t>– 20.01.2014</a:t>
            </a:r>
            <a:endParaRPr lang="uk-UA" sz="800" b="0" i="0" dirty="0">
              <a:solidFill>
                <a:srgbClr val="293237"/>
              </a:solidFill>
              <a:effectLst/>
              <a:latin typeface="FuturaNewBook"/>
            </a:endParaRPr>
          </a:p>
          <a:p>
            <a:pPr algn="l">
              <a:buFont typeface="Arial" panose="020B0604020202020204" pitchFamily="34" charset="0"/>
              <a:buChar char="•"/>
            </a:pPr>
            <a:r>
              <a:rPr lang="uk-UA" sz="800" b="0" i="0" u="none" strike="noStrike" dirty="0">
                <a:solidFill>
                  <a:srgbClr val="293237"/>
                </a:solidFill>
                <a:effectLst/>
                <a:latin typeface="FuturaNewBook"/>
                <a:hlinkClick r:id="rId34"/>
              </a:rPr>
              <a:t>Вітько та інші проти України</a:t>
            </a:r>
            <a:r>
              <a:rPr lang="uk-UA" sz="800" b="0" i="0" dirty="0">
                <a:solidFill>
                  <a:srgbClr val="293237"/>
                </a:solidFill>
                <a:effectLst/>
                <a:latin typeface="FuturaNewBook"/>
              </a:rPr>
              <a:t> </a:t>
            </a:r>
            <a:r>
              <a:rPr lang="uk-UA" sz="800" b="1" i="0" dirty="0">
                <a:solidFill>
                  <a:srgbClr val="293237"/>
                </a:solidFill>
                <a:effectLst/>
                <a:latin typeface="FuturaNewBook"/>
              </a:rPr>
              <a:t>– 10.02.2022</a:t>
            </a:r>
            <a:endParaRPr lang="uk-UA" sz="800" b="0" i="0" dirty="0">
              <a:solidFill>
                <a:srgbClr val="293237"/>
              </a:solidFill>
              <a:effectLst/>
              <a:latin typeface="FuturaNewBook"/>
            </a:endParaRPr>
          </a:p>
          <a:p>
            <a:pPr algn="l">
              <a:buFont typeface="Arial" panose="020B0604020202020204" pitchFamily="34" charset="0"/>
              <a:buChar char="•"/>
            </a:pPr>
            <a:r>
              <a:rPr lang="uk-UA" sz="800" b="0" i="0" u="none" strike="noStrike" dirty="0" err="1">
                <a:solidFill>
                  <a:srgbClr val="293237"/>
                </a:solidFill>
                <a:effectLst/>
                <a:latin typeface="FuturaNewBook"/>
                <a:hlinkClick r:id="rId35"/>
              </a:rPr>
              <a:t>Воронкін</a:t>
            </a:r>
            <a:r>
              <a:rPr lang="uk-UA" sz="800" b="0" i="0" u="none" strike="noStrike" dirty="0">
                <a:solidFill>
                  <a:srgbClr val="293237"/>
                </a:solidFill>
                <a:effectLst/>
                <a:latin typeface="FuturaNewBook"/>
                <a:hlinkClick r:id="rId35"/>
              </a:rPr>
              <a:t> проти України</a:t>
            </a:r>
            <a:r>
              <a:rPr lang="uk-UA" sz="800" b="1" i="0" dirty="0">
                <a:solidFill>
                  <a:srgbClr val="293237"/>
                </a:solidFill>
                <a:effectLst/>
                <a:latin typeface="FuturaNewBook"/>
              </a:rPr>
              <a:t> – 15.04.2021</a:t>
            </a:r>
            <a:endParaRPr lang="uk-UA" sz="800" b="0" i="0" dirty="0">
              <a:solidFill>
                <a:srgbClr val="293237"/>
              </a:solidFill>
              <a:effectLst/>
              <a:latin typeface="FuturaNewBook"/>
            </a:endParaRPr>
          </a:p>
          <a:p>
            <a:pPr algn="l">
              <a:buFont typeface="Arial" panose="020B0604020202020204" pitchFamily="34" charset="0"/>
              <a:buChar char="•"/>
            </a:pPr>
            <a:r>
              <a:rPr lang="uk-UA" sz="800" b="0" i="0" u="none" strike="noStrike" dirty="0" err="1">
                <a:solidFill>
                  <a:srgbClr val="293237"/>
                </a:solidFill>
                <a:effectLst/>
                <a:latin typeface="FuturaNewBook"/>
                <a:hlinkClick r:id="rId36"/>
              </a:rPr>
              <a:t>Гульчук</a:t>
            </a:r>
            <a:r>
              <a:rPr lang="uk-UA" sz="800" b="0" i="0" u="none" strike="noStrike" dirty="0">
                <a:solidFill>
                  <a:srgbClr val="293237"/>
                </a:solidFill>
                <a:effectLst/>
                <a:latin typeface="FuturaNewBook"/>
                <a:hlinkClick r:id="rId36"/>
              </a:rPr>
              <a:t> та інші проти України</a:t>
            </a:r>
            <a:r>
              <a:rPr lang="uk-UA" sz="800" b="1" i="0" dirty="0">
                <a:solidFill>
                  <a:srgbClr val="293237"/>
                </a:solidFill>
                <a:effectLst/>
                <a:latin typeface="FuturaNewBook"/>
              </a:rPr>
              <a:t> - 08.06.2023</a:t>
            </a:r>
            <a:endParaRPr lang="uk-UA" sz="800" b="0" i="0" dirty="0">
              <a:solidFill>
                <a:srgbClr val="293237"/>
              </a:solidFill>
              <a:effectLst/>
              <a:latin typeface="FuturaNewBook"/>
            </a:endParaRPr>
          </a:p>
          <a:p>
            <a:pPr algn="l">
              <a:buFont typeface="Arial" panose="020B0604020202020204" pitchFamily="34" charset="0"/>
              <a:buChar char="•"/>
            </a:pPr>
            <a:r>
              <a:rPr lang="uk-UA" sz="800" b="0" i="0" u="none" strike="noStrike" dirty="0">
                <a:solidFill>
                  <a:srgbClr val="293237"/>
                </a:solidFill>
                <a:effectLst/>
                <a:latin typeface="FuturaNewBook"/>
                <a:hlinkClick r:id="rId37"/>
              </a:rPr>
              <a:t>Гармаш проти України</a:t>
            </a:r>
            <a:r>
              <a:rPr lang="uk-UA" sz="800" b="0" i="0" dirty="0">
                <a:solidFill>
                  <a:srgbClr val="293237"/>
                </a:solidFill>
                <a:effectLst/>
                <a:latin typeface="FuturaNewBook"/>
              </a:rPr>
              <a:t> </a:t>
            </a:r>
            <a:r>
              <a:rPr lang="uk-UA" sz="800" b="1" i="0" dirty="0">
                <a:solidFill>
                  <a:srgbClr val="293237"/>
                </a:solidFill>
                <a:effectLst/>
                <a:latin typeface="FuturaNewBook"/>
              </a:rPr>
              <a:t>– 08.11.2018</a:t>
            </a:r>
            <a:endParaRPr lang="uk-UA" sz="800" b="0" i="0" dirty="0">
              <a:solidFill>
                <a:srgbClr val="293237"/>
              </a:solidFill>
              <a:effectLst/>
              <a:latin typeface="FuturaNewBook"/>
            </a:endParaRPr>
          </a:p>
          <a:p>
            <a:pPr algn="l">
              <a:buFont typeface="Arial" panose="020B0604020202020204" pitchFamily="34" charset="0"/>
              <a:buChar char="•"/>
            </a:pPr>
            <a:r>
              <a:rPr lang="uk-UA" sz="800" b="0" i="0" u="none" strike="noStrike" dirty="0" err="1">
                <a:solidFill>
                  <a:srgbClr val="293237"/>
                </a:solidFill>
                <a:effectLst/>
                <a:latin typeface="FuturaNewBook"/>
                <a:hlinkClick r:id="rId38" tooltip="Гільов та інші проти України – 06.10.2022"/>
              </a:rPr>
              <a:t>Гільов</a:t>
            </a:r>
            <a:r>
              <a:rPr lang="uk-UA" sz="800" b="0" i="0" u="none" strike="noStrike" dirty="0">
                <a:solidFill>
                  <a:srgbClr val="293237"/>
                </a:solidFill>
                <a:effectLst/>
                <a:latin typeface="FuturaNewBook"/>
                <a:hlinkClick r:id="rId38" tooltip="Гільов та інші проти України – 06.10.2022"/>
              </a:rPr>
              <a:t> та інші проти України –</a:t>
            </a:r>
            <a:r>
              <a:rPr lang="uk-UA" sz="800" b="1" i="0" u="none" strike="noStrike" dirty="0">
                <a:solidFill>
                  <a:srgbClr val="293237"/>
                </a:solidFill>
                <a:effectLst/>
                <a:latin typeface="FuturaNewBook"/>
                <a:hlinkClick r:id="rId38" tooltip="Гільов та інші проти України – 06.10.2022"/>
              </a:rPr>
              <a:t> 06.10.2022</a:t>
            </a:r>
            <a:endParaRPr lang="uk-UA" sz="800" b="0" i="0" dirty="0">
              <a:solidFill>
                <a:srgbClr val="293237"/>
              </a:solidFill>
              <a:effectLst/>
              <a:latin typeface="FuturaNewBook"/>
            </a:endParaRPr>
          </a:p>
          <a:p>
            <a:pPr algn="l">
              <a:buFont typeface="Arial" panose="020B0604020202020204" pitchFamily="34" charset="0"/>
              <a:buChar char="•"/>
            </a:pPr>
            <a:r>
              <a:rPr lang="uk-UA" sz="800" b="0" i="0" u="none" strike="noStrike" dirty="0">
                <a:solidFill>
                  <a:srgbClr val="293237"/>
                </a:solidFill>
                <a:effectLst/>
                <a:latin typeface="FuturaNewBook"/>
                <a:hlinkClick r:id="rId39"/>
              </a:rPr>
              <a:t>Глєбов проти України</a:t>
            </a:r>
            <a:r>
              <a:rPr lang="uk-UA" sz="800" b="1" i="0" dirty="0">
                <a:solidFill>
                  <a:srgbClr val="293237"/>
                </a:solidFill>
                <a:effectLst/>
                <a:latin typeface="FuturaNewBook"/>
              </a:rPr>
              <a:t> - 25.02.2021</a:t>
            </a:r>
            <a:endParaRPr lang="uk-UA" sz="800" b="0" i="0" dirty="0">
              <a:solidFill>
                <a:srgbClr val="293237"/>
              </a:solidFill>
              <a:effectLst/>
              <a:latin typeface="FuturaNewBook"/>
            </a:endParaRPr>
          </a:p>
          <a:p>
            <a:pPr algn="l">
              <a:buFont typeface="Arial" panose="020B0604020202020204" pitchFamily="34" charset="0"/>
              <a:buChar char="•"/>
            </a:pPr>
            <a:r>
              <a:rPr lang="uk-UA" sz="800" b="0" i="0" u="none" strike="noStrike" dirty="0" err="1">
                <a:solidFill>
                  <a:srgbClr val="293237"/>
                </a:solidFill>
                <a:effectLst/>
                <a:latin typeface="FuturaNewBook"/>
                <a:hlinkClick r:id="rId40"/>
              </a:rPr>
              <a:t>Горбатенко</a:t>
            </a:r>
            <a:r>
              <a:rPr lang="uk-UA" sz="800" b="0" i="0" u="none" strike="noStrike" dirty="0">
                <a:solidFill>
                  <a:srgbClr val="293237"/>
                </a:solidFill>
                <a:effectLst/>
                <a:latin typeface="FuturaNewBook"/>
                <a:hlinkClick r:id="rId40"/>
              </a:rPr>
              <a:t> проти України</a:t>
            </a:r>
            <a:r>
              <a:rPr lang="uk-UA" sz="800" b="0" i="0" dirty="0">
                <a:solidFill>
                  <a:srgbClr val="293237"/>
                </a:solidFill>
                <a:effectLst/>
                <a:latin typeface="FuturaNewBook"/>
              </a:rPr>
              <a:t> </a:t>
            </a:r>
            <a:r>
              <a:rPr lang="uk-UA" sz="800" b="1" i="0" dirty="0">
                <a:solidFill>
                  <a:srgbClr val="293237"/>
                </a:solidFill>
                <a:effectLst/>
                <a:latin typeface="FuturaNewBook"/>
              </a:rPr>
              <a:t>– 28.02.2014</a:t>
            </a:r>
            <a:endParaRPr lang="uk-UA" sz="800" b="0" i="0" dirty="0">
              <a:solidFill>
                <a:srgbClr val="293237"/>
              </a:solidFill>
              <a:effectLst/>
              <a:latin typeface="FuturaNewBook"/>
            </a:endParaRPr>
          </a:p>
          <a:p>
            <a:pPr algn="l">
              <a:buFont typeface="Arial" panose="020B0604020202020204" pitchFamily="34" charset="0"/>
              <a:buChar char="•"/>
            </a:pPr>
            <a:r>
              <a:rPr lang="uk-UA" sz="800" b="0" i="0" u="none" strike="noStrike" dirty="0" err="1">
                <a:solidFill>
                  <a:srgbClr val="293237"/>
                </a:solidFill>
                <a:effectLst/>
                <a:latin typeface="FuturaNewBook"/>
                <a:hlinkClick r:id="rId41"/>
              </a:rPr>
              <a:t>Головатюк</a:t>
            </a:r>
            <a:r>
              <a:rPr lang="uk-UA" sz="800" b="0" i="0" u="none" strike="noStrike" dirty="0">
                <a:solidFill>
                  <a:srgbClr val="293237"/>
                </a:solidFill>
                <a:effectLst/>
                <a:latin typeface="FuturaNewBook"/>
                <a:hlinkClick r:id="rId41"/>
              </a:rPr>
              <a:t> та інші проти України </a:t>
            </a:r>
            <a:r>
              <a:rPr lang="uk-UA" sz="800" b="1" i="0" u="none" strike="noStrike" dirty="0">
                <a:solidFill>
                  <a:srgbClr val="293237"/>
                </a:solidFill>
                <a:effectLst/>
                <a:latin typeface="FuturaNewBook"/>
                <a:hlinkClick r:id="rId41"/>
              </a:rPr>
              <a:t>– 16.12.2021</a:t>
            </a:r>
            <a:endParaRPr lang="uk-UA" sz="800" b="0" i="0" dirty="0">
              <a:solidFill>
                <a:srgbClr val="293237"/>
              </a:solidFill>
              <a:effectLst/>
              <a:latin typeface="FuturaNewBook"/>
            </a:endParaRPr>
          </a:p>
          <a:p>
            <a:pPr algn="l">
              <a:buFont typeface="Arial" panose="020B0604020202020204" pitchFamily="34" charset="0"/>
              <a:buChar char="•"/>
            </a:pPr>
            <a:r>
              <a:rPr lang="uk-UA" sz="800" b="0" i="0" u="none" strike="noStrike" dirty="0">
                <a:solidFill>
                  <a:srgbClr val="293237"/>
                </a:solidFill>
                <a:effectLst/>
                <a:latin typeface="FuturaNewBook"/>
                <a:hlinkClick r:id="rId42"/>
              </a:rPr>
              <a:t>Грабовський проти України</a:t>
            </a:r>
            <a:r>
              <a:rPr lang="uk-UA" sz="800" b="0" i="0" dirty="0">
                <a:solidFill>
                  <a:srgbClr val="293237"/>
                </a:solidFill>
                <a:effectLst/>
                <a:latin typeface="FuturaNewBook"/>
              </a:rPr>
              <a:t> </a:t>
            </a:r>
            <a:r>
              <a:rPr lang="uk-UA" sz="800" b="1" i="0" dirty="0">
                <a:solidFill>
                  <a:srgbClr val="293237"/>
                </a:solidFill>
                <a:effectLst/>
                <a:latin typeface="FuturaNewBook"/>
              </a:rPr>
              <a:t>– 29.11.2018</a:t>
            </a:r>
            <a:endParaRPr lang="uk-UA" sz="800" b="0" i="0" dirty="0">
              <a:solidFill>
                <a:srgbClr val="293237"/>
              </a:solidFill>
              <a:effectLst/>
              <a:latin typeface="FuturaNewBook"/>
            </a:endParaRPr>
          </a:p>
          <a:p>
            <a:pPr algn="l">
              <a:buFont typeface="Arial" panose="020B0604020202020204" pitchFamily="34" charset="0"/>
              <a:buChar char="•"/>
            </a:pPr>
            <a:r>
              <a:rPr lang="uk-UA" sz="800" b="0" i="0" u="none" strike="noStrike" dirty="0">
                <a:solidFill>
                  <a:srgbClr val="293237"/>
                </a:solidFill>
                <a:effectLst/>
                <a:latin typeface="FuturaNewBook"/>
                <a:hlinkClick r:id="rId43"/>
              </a:rPr>
              <a:t>Гранітний та інші проти України </a:t>
            </a:r>
            <a:r>
              <a:rPr lang="uk-UA" sz="800" b="0" i="0" dirty="0">
                <a:solidFill>
                  <a:srgbClr val="293237"/>
                </a:solidFill>
                <a:effectLst/>
                <a:latin typeface="FuturaNewBook"/>
              </a:rPr>
              <a:t>–</a:t>
            </a:r>
            <a:r>
              <a:rPr lang="uk-UA" sz="800" b="1" i="0" dirty="0">
                <a:solidFill>
                  <a:srgbClr val="293237"/>
                </a:solidFill>
                <a:effectLst/>
                <a:latin typeface="FuturaNewBook"/>
              </a:rPr>
              <a:t> 22.07.2021</a:t>
            </a:r>
            <a:endParaRPr lang="uk-UA" sz="800" b="0" i="0" dirty="0">
              <a:solidFill>
                <a:srgbClr val="293237"/>
              </a:solidFill>
              <a:effectLst/>
              <a:latin typeface="FuturaNewBook"/>
            </a:endParaRPr>
          </a:p>
          <a:p>
            <a:pPr algn="l">
              <a:buFont typeface="Arial" panose="020B0604020202020204" pitchFamily="34" charset="0"/>
              <a:buChar char="•"/>
            </a:pPr>
            <a:r>
              <a:rPr lang="uk-UA" sz="800" b="0" i="0" u="none" strike="noStrike" dirty="0">
                <a:solidFill>
                  <a:srgbClr val="293237"/>
                </a:solidFill>
                <a:effectLst/>
                <a:latin typeface="FuturaNewBook"/>
                <a:hlinkClick r:id="rId44"/>
              </a:rPr>
              <a:t>Дашкевич та інші проти України</a:t>
            </a:r>
            <a:r>
              <a:rPr lang="uk-UA" sz="800" b="0" i="0" dirty="0">
                <a:solidFill>
                  <a:srgbClr val="293237"/>
                </a:solidFill>
                <a:effectLst/>
                <a:latin typeface="FuturaNewBook"/>
              </a:rPr>
              <a:t> –</a:t>
            </a:r>
            <a:r>
              <a:rPr lang="uk-UA" sz="800" b="1" i="0" dirty="0">
                <a:solidFill>
                  <a:srgbClr val="293237"/>
                </a:solidFill>
                <a:effectLst/>
                <a:latin typeface="FuturaNewBook"/>
              </a:rPr>
              <a:t> 30.09.2021</a:t>
            </a:r>
            <a:endParaRPr lang="uk-UA" sz="800" b="0" i="0" dirty="0">
              <a:solidFill>
                <a:srgbClr val="293237"/>
              </a:solidFill>
              <a:effectLst/>
              <a:latin typeface="FuturaNewBook"/>
            </a:endParaRPr>
          </a:p>
          <a:p>
            <a:pPr algn="l">
              <a:buFont typeface="Arial" panose="020B0604020202020204" pitchFamily="34" charset="0"/>
              <a:buChar char="•"/>
            </a:pPr>
            <a:r>
              <a:rPr lang="uk-UA" sz="800" b="0" i="0" u="none" strike="noStrike" dirty="0">
                <a:solidFill>
                  <a:srgbClr val="293237"/>
                </a:solidFill>
                <a:effectLst/>
                <a:latin typeface="FuturaNewBook"/>
                <a:hlinkClick r:id="rId45"/>
              </a:rPr>
              <a:t>Деркач проти України</a:t>
            </a:r>
            <a:r>
              <a:rPr lang="uk-UA" sz="800" b="0" i="0" dirty="0">
                <a:solidFill>
                  <a:srgbClr val="293237"/>
                </a:solidFill>
                <a:effectLst/>
                <a:latin typeface="FuturaNewBook"/>
              </a:rPr>
              <a:t> -</a:t>
            </a:r>
            <a:r>
              <a:rPr lang="uk-UA" sz="800" b="1" i="0" dirty="0">
                <a:solidFill>
                  <a:srgbClr val="293237"/>
                </a:solidFill>
                <a:effectLst/>
                <a:latin typeface="FuturaNewBook"/>
              </a:rPr>
              <a:t> 09.02.2023</a:t>
            </a:r>
            <a:endParaRPr lang="uk-UA" sz="800" b="0" i="0" dirty="0">
              <a:solidFill>
                <a:srgbClr val="293237"/>
              </a:solidFill>
              <a:effectLst/>
              <a:latin typeface="FuturaNewBook"/>
            </a:endParaRPr>
          </a:p>
          <a:p>
            <a:pPr algn="l">
              <a:buFont typeface="Arial" panose="020B0604020202020204" pitchFamily="34" charset="0"/>
              <a:buChar char="•"/>
            </a:pPr>
            <a:r>
              <a:rPr lang="uk-UA" sz="800" b="0" i="0" u="none" strike="noStrike" dirty="0" err="1">
                <a:solidFill>
                  <a:srgbClr val="293237"/>
                </a:solidFill>
                <a:effectLst/>
                <a:latin typeface="FuturaNewBook"/>
                <a:hlinkClick r:id="rId46"/>
              </a:rPr>
              <a:t>Дражник</a:t>
            </a:r>
            <a:r>
              <a:rPr lang="uk-UA" sz="800" b="0" i="0" u="none" strike="noStrike" dirty="0">
                <a:solidFill>
                  <a:srgbClr val="293237"/>
                </a:solidFill>
                <a:effectLst/>
                <a:latin typeface="FuturaNewBook"/>
                <a:hlinkClick r:id="rId46"/>
              </a:rPr>
              <a:t> та інші проти України </a:t>
            </a:r>
            <a:r>
              <a:rPr lang="uk-UA" sz="800" b="0" i="0" dirty="0">
                <a:solidFill>
                  <a:srgbClr val="293237"/>
                </a:solidFill>
                <a:effectLst/>
                <a:latin typeface="FuturaNewBook"/>
              </a:rPr>
              <a:t>- </a:t>
            </a:r>
            <a:r>
              <a:rPr lang="uk-UA" sz="800" b="1" i="0" dirty="0">
                <a:solidFill>
                  <a:srgbClr val="293237"/>
                </a:solidFill>
                <a:effectLst/>
                <a:latin typeface="FuturaNewBook"/>
              </a:rPr>
              <a:t>29.09.2022</a:t>
            </a:r>
            <a:endParaRPr lang="uk-UA" sz="800" b="0" i="0" dirty="0">
              <a:solidFill>
                <a:srgbClr val="293237"/>
              </a:solidFill>
              <a:effectLst/>
              <a:latin typeface="FuturaNewBook"/>
            </a:endParaRPr>
          </a:p>
          <a:p>
            <a:pPr algn="l">
              <a:buFont typeface="Arial" panose="020B0604020202020204" pitchFamily="34" charset="0"/>
              <a:buChar char="•"/>
            </a:pPr>
            <a:r>
              <a:rPr lang="uk-UA" sz="800" b="0" i="0" u="none" strike="noStrike" dirty="0" err="1">
                <a:solidFill>
                  <a:srgbClr val="293237"/>
                </a:solidFill>
                <a:effectLst/>
                <a:latin typeface="FuturaNewBook"/>
                <a:hlinkClick r:id="rId47"/>
              </a:rPr>
              <a:t>Данкевич</a:t>
            </a:r>
            <a:r>
              <a:rPr lang="uk-UA" sz="800" b="0" i="0" u="none" strike="noStrike" dirty="0">
                <a:solidFill>
                  <a:srgbClr val="293237"/>
                </a:solidFill>
                <a:effectLst/>
                <a:latin typeface="FuturaNewBook"/>
                <a:hlinkClick r:id="rId47"/>
              </a:rPr>
              <a:t> проти України</a:t>
            </a:r>
            <a:endParaRPr lang="uk-UA" sz="800" b="0" i="0" dirty="0">
              <a:solidFill>
                <a:srgbClr val="293237"/>
              </a:solidFill>
              <a:effectLst/>
              <a:latin typeface="FuturaNewBook"/>
            </a:endParaRPr>
          </a:p>
          <a:p>
            <a:pPr algn="l">
              <a:buFont typeface="Arial" panose="020B0604020202020204" pitchFamily="34" charset="0"/>
              <a:buChar char="•"/>
            </a:pPr>
            <a:r>
              <a:rPr lang="uk-UA" sz="800" b="0" i="0" u="none" strike="noStrike" dirty="0" err="1">
                <a:solidFill>
                  <a:srgbClr val="293237"/>
                </a:solidFill>
                <a:effectLst/>
                <a:latin typeface="FuturaNewBook"/>
                <a:hlinkClick r:id="rId48"/>
              </a:rPr>
              <a:t>Дорохов</a:t>
            </a:r>
            <a:r>
              <a:rPr lang="uk-UA" sz="800" b="0" i="0" u="none" strike="noStrike" dirty="0">
                <a:solidFill>
                  <a:srgbClr val="293237"/>
                </a:solidFill>
                <a:effectLst/>
                <a:latin typeface="FuturaNewBook"/>
                <a:hlinkClick r:id="rId48"/>
              </a:rPr>
              <a:t> та інші проти України</a:t>
            </a:r>
            <a:r>
              <a:rPr lang="uk-UA" sz="800" b="0" i="0" dirty="0">
                <a:solidFill>
                  <a:srgbClr val="293237"/>
                </a:solidFill>
                <a:effectLst/>
                <a:latin typeface="FuturaNewBook"/>
              </a:rPr>
              <a:t> </a:t>
            </a:r>
            <a:r>
              <a:rPr lang="uk-UA" sz="800" b="1" i="0" dirty="0">
                <a:solidFill>
                  <a:srgbClr val="293237"/>
                </a:solidFill>
                <a:effectLst/>
                <a:latin typeface="FuturaNewBook"/>
              </a:rPr>
              <a:t>– 05.10.2023</a:t>
            </a:r>
            <a:endParaRPr lang="uk-UA" sz="800" b="0" i="0" dirty="0">
              <a:solidFill>
                <a:srgbClr val="293237"/>
              </a:solidFill>
              <a:effectLst/>
              <a:latin typeface="FuturaNewBook"/>
            </a:endParaRPr>
          </a:p>
          <a:p>
            <a:pPr algn="l">
              <a:buFont typeface="Arial" panose="020B0604020202020204" pitchFamily="34" charset="0"/>
              <a:buChar char="•"/>
            </a:pPr>
            <a:r>
              <a:rPr lang="uk-UA" sz="800" b="0" i="0" u="none" strike="noStrike" dirty="0" err="1">
                <a:solidFill>
                  <a:srgbClr val="293237"/>
                </a:solidFill>
                <a:effectLst/>
                <a:latin typeface="FuturaNewBook"/>
                <a:hlinkClick r:id="rId49"/>
              </a:rPr>
              <a:t>Долгіх</a:t>
            </a:r>
            <a:r>
              <a:rPr lang="uk-UA" sz="800" b="0" i="0" u="none" strike="noStrike" dirty="0">
                <a:solidFill>
                  <a:srgbClr val="293237"/>
                </a:solidFill>
                <a:effectLst/>
                <a:latin typeface="FuturaNewBook"/>
                <a:hlinkClick r:id="rId49"/>
              </a:rPr>
              <a:t> проти України</a:t>
            </a:r>
            <a:r>
              <a:rPr lang="uk-UA" sz="800" b="0" i="0" dirty="0">
                <a:solidFill>
                  <a:srgbClr val="293237"/>
                </a:solidFill>
                <a:effectLst/>
                <a:latin typeface="FuturaNewBook"/>
              </a:rPr>
              <a:t> – </a:t>
            </a:r>
            <a:r>
              <a:rPr lang="uk-UA" sz="800" b="1" i="0" dirty="0">
                <a:solidFill>
                  <a:srgbClr val="293237"/>
                </a:solidFill>
                <a:effectLst/>
                <a:latin typeface="FuturaNewBook"/>
              </a:rPr>
              <a:t>11.07.2019</a:t>
            </a:r>
            <a:endParaRPr lang="uk-UA" sz="800" b="0" i="0" dirty="0">
              <a:solidFill>
                <a:srgbClr val="293237"/>
              </a:solidFill>
              <a:effectLst/>
              <a:latin typeface="FuturaNewBook"/>
            </a:endParaRPr>
          </a:p>
          <a:p>
            <a:pPr algn="l">
              <a:buFont typeface="Arial" panose="020B0604020202020204" pitchFamily="34" charset="0"/>
              <a:buChar char="•"/>
            </a:pPr>
            <a:r>
              <a:rPr lang="uk-UA" sz="800" b="0" i="0" u="none" strike="noStrike" dirty="0">
                <a:solidFill>
                  <a:srgbClr val="293237"/>
                </a:solidFill>
                <a:effectLst/>
                <a:latin typeface="FuturaNewBook"/>
                <a:hlinkClick r:id="rId50"/>
              </a:rPr>
              <a:t>Дебелий та інші проти України</a:t>
            </a:r>
            <a:r>
              <a:rPr lang="uk-UA" sz="800" b="0" i="0" dirty="0">
                <a:solidFill>
                  <a:srgbClr val="293237"/>
                </a:solidFill>
                <a:effectLst/>
                <a:latin typeface="FuturaNewBook"/>
              </a:rPr>
              <a:t> – </a:t>
            </a:r>
            <a:r>
              <a:rPr lang="uk-UA" sz="800" b="1" i="0" dirty="0">
                <a:solidFill>
                  <a:srgbClr val="293237"/>
                </a:solidFill>
                <a:effectLst/>
                <a:latin typeface="FuturaNewBook"/>
              </a:rPr>
              <a:t>27.05.2021</a:t>
            </a:r>
            <a:endParaRPr lang="uk-UA" sz="800" b="0" i="0" dirty="0">
              <a:solidFill>
                <a:srgbClr val="293237"/>
              </a:solidFill>
              <a:effectLst/>
              <a:latin typeface="FuturaNewBook"/>
            </a:endParaRPr>
          </a:p>
          <a:p>
            <a:pPr algn="l">
              <a:buFont typeface="Arial" panose="020B0604020202020204" pitchFamily="34" charset="0"/>
              <a:buChar char="•"/>
            </a:pPr>
            <a:r>
              <a:rPr lang="uk-UA" sz="800" b="0" i="0" u="none" strike="noStrike" dirty="0" err="1">
                <a:solidFill>
                  <a:srgbClr val="293237"/>
                </a:solidFill>
                <a:effectLst/>
                <a:latin typeface="FuturaNewBook"/>
                <a:hlinkClick r:id="rId51"/>
              </a:rPr>
              <a:t>Деріглазов</a:t>
            </a:r>
            <a:r>
              <a:rPr lang="uk-UA" sz="800" b="0" i="0" u="none" strike="noStrike" dirty="0">
                <a:solidFill>
                  <a:srgbClr val="293237"/>
                </a:solidFill>
                <a:effectLst/>
                <a:latin typeface="FuturaNewBook"/>
                <a:hlinkClick r:id="rId51"/>
              </a:rPr>
              <a:t> та інші проти України</a:t>
            </a:r>
            <a:r>
              <a:rPr lang="uk-UA" sz="800" b="0" i="0" dirty="0">
                <a:solidFill>
                  <a:srgbClr val="293237"/>
                </a:solidFill>
                <a:effectLst/>
                <a:latin typeface="FuturaNewBook"/>
              </a:rPr>
              <a:t> - </a:t>
            </a:r>
            <a:r>
              <a:rPr lang="uk-UA" sz="800" b="1" i="0" dirty="0">
                <a:solidFill>
                  <a:srgbClr val="293237"/>
                </a:solidFill>
                <a:effectLst/>
                <a:latin typeface="FuturaNewBook"/>
              </a:rPr>
              <a:t>30.09.2021</a:t>
            </a:r>
            <a:endParaRPr lang="uk-UA" sz="800" b="0" i="0" dirty="0">
              <a:solidFill>
                <a:srgbClr val="293237"/>
              </a:solidFill>
              <a:effectLst/>
              <a:latin typeface="FuturaNewBook"/>
            </a:endParaRPr>
          </a:p>
          <a:p>
            <a:pPr algn="l">
              <a:buFont typeface="Arial" panose="020B0604020202020204" pitchFamily="34" charset="0"/>
              <a:buChar char="•"/>
            </a:pPr>
            <a:r>
              <a:rPr lang="uk-UA" sz="800" b="0" i="0" u="none" strike="noStrike" dirty="0" err="1">
                <a:solidFill>
                  <a:srgbClr val="293237"/>
                </a:solidFill>
                <a:effectLst/>
                <a:latin typeface="FuturaNewBook"/>
                <a:hlinkClick r:id="rId52"/>
              </a:rPr>
              <a:t>Дикусаренко</a:t>
            </a:r>
            <a:r>
              <a:rPr lang="uk-UA" sz="800" b="0" i="0" u="none" strike="noStrike" dirty="0">
                <a:solidFill>
                  <a:srgbClr val="293237"/>
                </a:solidFill>
                <a:effectLst/>
                <a:latin typeface="FuturaNewBook"/>
                <a:hlinkClick r:id="rId52"/>
              </a:rPr>
              <a:t> проти України</a:t>
            </a:r>
            <a:r>
              <a:rPr lang="uk-UA" sz="800" b="1" i="0" dirty="0">
                <a:solidFill>
                  <a:srgbClr val="293237"/>
                </a:solidFill>
                <a:effectLst/>
                <a:latin typeface="FuturaNewBook"/>
              </a:rPr>
              <a:t> - 09.04.2020</a:t>
            </a:r>
            <a:endParaRPr lang="uk-UA" sz="800" b="0" i="0" dirty="0">
              <a:solidFill>
                <a:srgbClr val="293237"/>
              </a:solidFill>
              <a:effectLst/>
              <a:latin typeface="FuturaNewBook"/>
            </a:endParaRPr>
          </a:p>
          <a:p>
            <a:pPr algn="l">
              <a:buFont typeface="Arial" panose="020B0604020202020204" pitchFamily="34" charset="0"/>
              <a:buChar char="•"/>
            </a:pPr>
            <a:r>
              <a:rPr lang="uk-UA" sz="800" b="0" i="0" u="none" strike="noStrike" dirty="0" err="1">
                <a:solidFill>
                  <a:srgbClr val="293237"/>
                </a:solidFill>
                <a:effectLst/>
                <a:latin typeface="FuturaNewBook"/>
                <a:hlinkClick r:id="rId53"/>
              </a:rPr>
              <a:t>Діхтярь</a:t>
            </a:r>
            <a:r>
              <a:rPr lang="uk-UA" sz="800" b="0" i="0" u="none" strike="noStrike" dirty="0">
                <a:solidFill>
                  <a:srgbClr val="293237"/>
                </a:solidFill>
                <a:effectLst/>
                <a:latin typeface="FuturaNewBook"/>
                <a:hlinkClick r:id="rId53"/>
              </a:rPr>
              <a:t> та інші проти України</a:t>
            </a:r>
            <a:r>
              <a:rPr lang="uk-UA" sz="800" b="0" i="0" dirty="0">
                <a:solidFill>
                  <a:srgbClr val="293237"/>
                </a:solidFill>
                <a:effectLst/>
                <a:latin typeface="FuturaNewBook"/>
              </a:rPr>
              <a:t> </a:t>
            </a:r>
            <a:r>
              <a:rPr lang="uk-UA" sz="800" b="1" i="0" dirty="0">
                <a:solidFill>
                  <a:srgbClr val="293237"/>
                </a:solidFill>
                <a:effectLst/>
                <a:latin typeface="FuturaNewBook"/>
              </a:rPr>
              <a:t>– 18.11.2021</a:t>
            </a:r>
            <a:endParaRPr lang="uk-UA" sz="800" b="0" i="0" dirty="0">
              <a:solidFill>
                <a:srgbClr val="293237"/>
              </a:solidFill>
              <a:effectLst/>
              <a:latin typeface="FuturaNewBook"/>
            </a:endParaRPr>
          </a:p>
          <a:p>
            <a:pPr algn="l">
              <a:buFont typeface="Arial" panose="020B0604020202020204" pitchFamily="34" charset="0"/>
              <a:buChar char="•"/>
            </a:pPr>
            <a:r>
              <a:rPr lang="uk-UA" sz="800" b="0" i="0" u="none" strike="noStrike" dirty="0">
                <a:solidFill>
                  <a:srgbClr val="293237"/>
                </a:solidFill>
                <a:effectLst/>
                <a:latin typeface="FuturaNewBook"/>
                <a:hlinkClick r:id="rId54"/>
              </a:rPr>
              <a:t>Єрмоленко та інші проти України</a:t>
            </a:r>
            <a:endParaRPr lang="uk-UA" sz="800" b="0" i="0" dirty="0">
              <a:solidFill>
                <a:srgbClr val="293237"/>
              </a:solidFill>
              <a:effectLst/>
              <a:latin typeface="FuturaNewBook"/>
            </a:endParaRPr>
          </a:p>
          <a:p>
            <a:pPr algn="l">
              <a:buFont typeface="Arial" panose="020B0604020202020204" pitchFamily="34" charset="0"/>
              <a:buChar char="•"/>
            </a:pPr>
            <a:r>
              <a:rPr lang="uk-UA" sz="800" b="0" i="0" u="none" strike="noStrike" dirty="0">
                <a:solidFill>
                  <a:srgbClr val="293237"/>
                </a:solidFill>
                <a:effectLst/>
                <a:latin typeface="FuturaNewBook"/>
                <a:hlinkClick r:id="rId55"/>
              </a:rPr>
              <a:t>Єременко та </a:t>
            </a:r>
            <a:r>
              <a:rPr lang="uk-UA" sz="800" b="0" i="0" u="none" strike="noStrike" dirty="0" err="1">
                <a:solidFill>
                  <a:srgbClr val="293237"/>
                </a:solidFill>
                <a:effectLst/>
                <a:latin typeface="FuturaNewBook"/>
                <a:hlinkClick r:id="rId55"/>
              </a:rPr>
              <a:t>Кочетов</a:t>
            </a:r>
            <a:r>
              <a:rPr lang="uk-UA" sz="800" b="0" i="0" u="none" strike="noStrike" dirty="0">
                <a:solidFill>
                  <a:srgbClr val="293237"/>
                </a:solidFill>
                <a:effectLst/>
                <a:latin typeface="FuturaNewBook"/>
                <a:hlinkClick r:id="rId55"/>
              </a:rPr>
              <a:t> проти України</a:t>
            </a:r>
            <a:r>
              <a:rPr lang="uk-UA" sz="800" b="0" i="0" dirty="0">
                <a:solidFill>
                  <a:srgbClr val="293237"/>
                </a:solidFill>
                <a:effectLst/>
                <a:latin typeface="FuturaNewBook"/>
              </a:rPr>
              <a:t> </a:t>
            </a:r>
            <a:r>
              <a:rPr lang="uk-UA" sz="800" b="1" i="0" dirty="0">
                <a:solidFill>
                  <a:srgbClr val="293237"/>
                </a:solidFill>
                <a:effectLst/>
                <a:latin typeface="FuturaNewBook"/>
              </a:rPr>
              <a:t>– 14.06.2018</a:t>
            </a:r>
            <a:endParaRPr lang="uk-UA" sz="800" b="0" i="0" dirty="0">
              <a:solidFill>
                <a:srgbClr val="293237"/>
              </a:solidFill>
              <a:effectLst/>
              <a:latin typeface="FuturaNewBook"/>
            </a:endParaRPr>
          </a:p>
          <a:p>
            <a:pPr algn="l">
              <a:buFont typeface="Arial" panose="020B0604020202020204" pitchFamily="34" charset="0"/>
              <a:buChar char="•"/>
            </a:pPr>
            <a:r>
              <a:rPr lang="uk-UA" sz="800" b="0" i="0" u="none" strike="noStrike" dirty="0">
                <a:solidFill>
                  <a:srgbClr val="293237"/>
                </a:solidFill>
                <a:effectLst/>
                <a:latin typeface="FuturaNewBook"/>
                <a:hlinkClick r:id="rId56"/>
              </a:rPr>
              <a:t>Єрьоменко та інші проти України</a:t>
            </a:r>
            <a:r>
              <a:rPr lang="uk-UA" sz="800" b="0" i="0" dirty="0">
                <a:solidFill>
                  <a:srgbClr val="293237"/>
                </a:solidFill>
                <a:effectLst/>
                <a:latin typeface="FuturaNewBook"/>
              </a:rPr>
              <a:t> – </a:t>
            </a:r>
            <a:r>
              <a:rPr lang="uk-UA" sz="800" b="1" i="0" dirty="0">
                <a:solidFill>
                  <a:srgbClr val="293237"/>
                </a:solidFill>
                <a:effectLst/>
                <a:latin typeface="FuturaNewBook"/>
              </a:rPr>
              <a:t>16.09.2021</a:t>
            </a:r>
            <a:endParaRPr lang="uk-UA" sz="800" b="0" i="0" dirty="0">
              <a:solidFill>
                <a:srgbClr val="293237"/>
              </a:solidFill>
              <a:effectLst/>
              <a:latin typeface="FuturaNewBook"/>
            </a:endParaRPr>
          </a:p>
          <a:p>
            <a:pPr algn="l">
              <a:buFont typeface="Arial" panose="020B0604020202020204" pitchFamily="34" charset="0"/>
              <a:buChar char="•"/>
            </a:pPr>
            <a:r>
              <a:rPr lang="uk-UA" sz="800" b="0" i="0" u="none" strike="noStrike" dirty="0">
                <a:solidFill>
                  <a:srgbClr val="293237"/>
                </a:solidFill>
                <a:effectLst/>
                <a:latin typeface="FuturaNewBook"/>
                <a:hlinkClick r:id="rId57"/>
              </a:rPr>
              <a:t>Заболотний та інші проти України</a:t>
            </a:r>
            <a:r>
              <a:rPr lang="uk-UA" sz="800" b="0" i="0" dirty="0">
                <a:solidFill>
                  <a:srgbClr val="293237"/>
                </a:solidFill>
                <a:effectLst/>
                <a:latin typeface="FuturaNewBook"/>
              </a:rPr>
              <a:t>  – </a:t>
            </a:r>
            <a:r>
              <a:rPr lang="uk-UA" sz="800" b="1" i="0" dirty="0">
                <a:solidFill>
                  <a:srgbClr val="293237"/>
                </a:solidFill>
                <a:effectLst/>
                <a:latin typeface="FuturaNewBook"/>
              </a:rPr>
              <a:t>03.09.2020</a:t>
            </a:r>
            <a:endParaRPr lang="uk-UA" sz="800" b="0" i="0" dirty="0">
              <a:solidFill>
                <a:srgbClr val="293237"/>
              </a:solidFill>
              <a:effectLst/>
              <a:latin typeface="FuturaNewBook"/>
            </a:endParaRPr>
          </a:p>
          <a:p>
            <a:pPr algn="l">
              <a:buFont typeface="Arial" panose="020B0604020202020204" pitchFamily="34" charset="0"/>
              <a:buChar char="•"/>
            </a:pPr>
            <a:r>
              <a:rPr lang="uk-UA" sz="800" b="0" i="0" u="none" strike="noStrike" dirty="0" err="1">
                <a:solidFill>
                  <a:srgbClr val="293237"/>
                </a:solidFill>
                <a:effectLst/>
                <a:latin typeface="FuturaNewBook"/>
                <a:hlinkClick r:id="rId58"/>
              </a:rPr>
              <a:t>Закшевський</a:t>
            </a:r>
            <a:r>
              <a:rPr lang="uk-UA" sz="800" b="0" i="0" u="none" strike="noStrike" dirty="0">
                <a:solidFill>
                  <a:srgbClr val="293237"/>
                </a:solidFill>
                <a:effectLst/>
                <a:latin typeface="FuturaNewBook"/>
                <a:hlinkClick r:id="rId58"/>
              </a:rPr>
              <a:t> проти України</a:t>
            </a:r>
            <a:r>
              <a:rPr lang="uk-UA" sz="800" b="0" i="0" dirty="0">
                <a:solidFill>
                  <a:srgbClr val="293237"/>
                </a:solidFill>
                <a:effectLst/>
                <a:latin typeface="FuturaNewBook"/>
              </a:rPr>
              <a:t> </a:t>
            </a:r>
            <a:r>
              <a:rPr lang="uk-UA" sz="800" b="1" i="0" dirty="0">
                <a:solidFill>
                  <a:srgbClr val="293237"/>
                </a:solidFill>
                <a:effectLst/>
                <a:latin typeface="FuturaNewBook"/>
              </a:rPr>
              <a:t>– 17.06.2016</a:t>
            </a:r>
            <a:endParaRPr lang="uk-UA" sz="800" b="0" i="0" dirty="0">
              <a:solidFill>
                <a:srgbClr val="293237"/>
              </a:solidFill>
              <a:effectLst/>
              <a:latin typeface="FuturaNewBook"/>
            </a:endParaRPr>
          </a:p>
          <a:p>
            <a:pPr algn="l">
              <a:buFont typeface="Arial" panose="020B0604020202020204" pitchFamily="34" charset="0"/>
              <a:buChar char="•"/>
            </a:pPr>
            <a:r>
              <a:rPr lang="uk-UA" sz="800" b="0" i="0" u="none" strike="noStrike" dirty="0" err="1">
                <a:solidFill>
                  <a:srgbClr val="293237"/>
                </a:solidFill>
                <a:effectLst/>
                <a:latin typeface="FuturaNewBook"/>
                <a:hlinkClick r:id="rId59"/>
              </a:rPr>
              <a:t>Замфереско</a:t>
            </a:r>
            <a:r>
              <a:rPr lang="uk-UA" sz="800" b="0" i="0" u="none" strike="noStrike" dirty="0">
                <a:solidFill>
                  <a:srgbClr val="293237"/>
                </a:solidFill>
                <a:effectLst/>
                <a:latin typeface="FuturaNewBook"/>
                <a:hlinkClick r:id="rId59"/>
              </a:rPr>
              <a:t> проти України</a:t>
            </a:r>
            <a:r>
              <a:rPr lang="uk-UA" sz="800" b="0" i="0" dirty="0">
                <a:solidFill>
                  <a:srgbClr val="293237"/>
                </a:solidFill>
                <a:effectLst/>
                <a:latin typeface="FuturaNewBook"/>
              </a:rPr>
              <a:t> </a:t>
            </a:r>
            <a:r>
              <a:rPr lang="uk-UA" sz="800" b="1" i="0" dirty="0">
                <a:solidFill>
                  <a:srgbClr val="293237"/>
                </a:solidFill>
                <a:effectLst/>
                <a:latin typeface="FuturaNewBook"/>
              </a:rPr>
              <a:t>– 15.02.2013</a:t>
            </a:r>
            <a:endParaRPr lang="uk-UA" sz="800" b="0" i="0" dirty="0">
              <a:solidFill>
                <a:srgbClr val="293237"/>
              </a:solidFill>
              <a:effectLst/>
              <a:latin typeface="FuturaNewBook"/>
            </a:endParaRPr>
          </a:p>
          <a:p>
            <a:pPr algn="l">
              <a:buFont typeface="Arial" panose="020B0604020202020204" pitchFamily="34" charset="0"/>
              <a:buChar char="•"/>
            </a:pPr>
            <a:r>
              <a:rPr lang="uk-UA" sz="800" b="0" i="0" u="none" strike="noStrike" dirty="0" err="1">
                <a:solidFill>
                  <a:srgbClr val="293237"/>
                </a:solidFill>
                <a:effectLst/>
                <a:latin typeface="FuturaNewBook"/>
                <a:hlinkClick r:id="rId60"/>
              </a:rPr>
              <a:t>Заслонов</a:t>
            </a:r>
            <a:r>
              <a:rPr lang="uk-UA" sz="800" b="0" i="0" u="none" strike="noStrike" dirty="0">
                <a:solidFill>
                  <a:srgbClr val="293237"/>
                </a:solidFill>
                <a:effectLst/>
                <a:latin typeface="FuturaNewBook"/>
                <a:hlinkClick r:id="rId60"/>
              </a:rPr>
              <a:t> проти України</a:t>
            </a:r>
            <a:r>
              <a:rPr lang="uk-UA" sz="800" b="0" i="0" dirty="0">
                <a:solidFill>
                  <a:srgbClr val="293237"/>
                </a:solidFill>
                <a:effectLst/>
                <a:latin typeface="FuturaNewBook"/>
              </a:rPr>
              <a:t> – </a:t>
            </a:r>
            <a:r>
              <a:rPr lang="uk-UA" sz="800" b="1" i="0" dirty="0">
                <a:solidFill>
                  <a:srgbClr val="293237"/>
                </a:solidFill>
                <a:effectLst/>
                <a:latin typeface="FuturaNewBook"/>
              </a:rPr>
              <a:t>14.10.2021</a:t>
            </a:r>
            <a:endParaRPr lang="uk-UA" sz="800" b="0" i="0" dirty="0">
              <a:solidFill>
                <a:srgbClr val="293237"/>
              </a:solidFill>
              <a:effectLst/>
              <a:latin typeface="FuturaNewBook"/>
            </a:endParaRPr>
          </a:p>
          <a:p>
            <a:pPr algn="l">
              <a:buFont typeface="Arial" panose="020B0604020202020204" pitchFamily="34" charset="0"/>
              <a:buChar char="•"/>
            </a:pPr>
            <a:r>
              <a:rPr lang="uk-UA" sz="800" b="0" i="0" u="none" strike="noStrike" dirty="0">
                <a:solidFill>
                  <a:srgbClr val="293237"/>
                </a:solidFill>
                <a:effectLst/>
                <a:latin typeface="FuturaNewBook"/>
                <a:hlinkClick r:id="rId61"/>
              </a:rPr>
              <a:t>Зінченко проти України</a:t>
            </a:r>
            <a:r>
              <a:rPr lang="uk-UA" sz="800" b="0" i="0" dirty="0">
                <a:solidFill>
                  <a:srgbClr val="293237"/>
                </a:solidFill>
                <a:effectLst/>
                <a:latin typeface="FuturaNewBook"/>
              </a:rPr>
              <a:t> - </a:t>
            </a:r>
            <a:r>
              <a:rPr lang="uk-UA" sz="800" b="1" i="0" dirty="0">
                <a:solidFill>
                  <a:srgbClr val="293237"/>
                </a:solidFill>
                <a:effectLst/>
                <a:latin typeface="FuturaNewBook"/>
              </a:rPr>
              <a:t>13.06.2014</a:t>
            </a:r>
            <a:endParaRPr lang="uk-UA" sz="800" b="0" i="0" dirty="0">
              <a:solidFill>
                <a:srgbClr val="293237"/>
              </a:solidFill>
              <a:effectLst/>
              <a:latin typeface="FuturaNewBook"/>
            </a:endParaRPr>
          </a:p>
          <a:p>
            <a:pPr algn="l">
              <a:buFont typeface="Arial" panose="020B0604020202020204" pitchFamily="34" charset="0"/>
              <a:buChar char="•"/>
            </a:pPr>
            <a:r>
              <a:rPr lang="uk-UA" sz="800" b="0" i="0" u="none" strike="noStrike" dirty="0" err="1">
                <a:solidFill>
                  <a:srgbClr val="293237"/>
                </a:solidFill>
                <a:effectLst/>
                <a:latin typeface="FuturaNewBook"/>
                <a:hlinkClick r:id="rId62"/>
              </a:rPr>
              <a:t>Знайкін</a:t>
            </a:r>
            <a:r>
              <a:rPr lang="uk-UA" sz="800" b="0" i="0" u="none" strike="noStrike" dirty="0">
                <a:solidFill>
                  <a:srgbClr val="293237"/>
                </a:solidFill>
                <a:effectLst/>
                <a:latin typeface="FuturaNewBook"/>
                <a:hlinkClick r:id="rId62"/>
              </a:rPr>
              <a:t> проти України </a:t>
            </a:r>
            <a:r>
              <a:rPr lang="uk-UA" sz="800" b="1" i="0" dirty="0">
                <a:solidFill>
                  <a:srgbClr val="293237"/>
                </a:solidFill>
                <a:effectLst/>
                <a:latin typeface="FuturaNewBook"/>
              </a:rPr>
              <a:t>- 07.01.2011</a:t>
            </a:r>
            <a:endParaRPr lang="uk-UA" sz="800" b="0" i="0" dirty="0">
              <a:solidFill>
                <a:srgbClr val="293237"/>
              </a:solidFill>
              <a:effectLst/>
              <a:latin typeface="FuturaNewBook"/>
            </a:endParaRPr>
          </a:p>
          <a:p>
            <a:pPr algn="l">
              <a:buFont typeface="Arial" panose="020B0604020202020204" pitchFamily="34" charset="0"/>
              <a:buChar char="•"/>
            </a:pPr>
            <a:r>
              <a:rPr lang="uk-UA" sz="800" b="0" i="0" u="none" strike="noStrike" dirty="0">
                <a:solidFill>
                  <a:srgbClr val="293237"/>
                </a:solidFill>
                <a:effectLst/>
                <a:latin typeface="FuturaNewBook"/>
                <a:hlinkClick r:id="rId63"/>
              </a:rPr>
              <a:t>Іван Карпенко проти України</a:t>
            </a:r>
            <a:r>
              <a:rPr lang="uk-UA" sz="800" b="1" i="0" dirty="0">
                <a:solidFill>
                  <a:srgbClr val="293237"/>
                </a:solidFill>
                <a:effectLst/>
                <a:latin typeface="FuturaNewBook"/>
              </a:rPr>
              <a:t> – 16.03.2022</a:t>
            </a:r>
            <a:endParaRPr lang="uk-UA" sz="800" b="0" i="0" dirty="0">
              <a:solidFill>
                <a:srgbClr val="293237"/>
              </a:solidFill>
              <a:effectLst/>
              <a:latin typeface="FuturaNewBook"/>
            </a:endParaRPr>
          </a:p>
          <a:p>
            <a:pPr algn="l">
              <a:buFont typeface="Arial" panose="020B0604020202020204" pitchFamily="34" charset="0"/>
              <a:buChar char="•"/>
            </a:pPr>
            <a:r>
              <a:rPr lang="uk-UA" sz="800" b="0" i="0" u="none" strike="noStrike" dirty="0">
                <a:solidFill>
                  <a:srgbClr val="293237"/>
                </a:solidFill>
                <a:effectLst/>
                <a:latin typeface="FuturaNewBook"/>
                <a:hlinkClick r:id="rId64"/>
              </a:rPr>
              <a:t>Іващенко проти України – 10.09.2020</a:t>
            </a:r>
            <a:endParaRPr lang="uk-UA" sz="800" b="0" i="0" dirty="0">
              <a:solidFill>
                <a:srgbClr val="293237"/>
              </a:solidFill>
              <a:effectLst/>
              <a:latin typeface="FuturaNewBook"/>
            </a:endParaRPr>
          </a:p>
          <a:p>
            <a:pPr algn="l">
              <a:buFont typeface="Arial" panose="020B0604020202020204" pitchFamily="34" charset="0"/>
              <a:buChar char="•"/>
            </a:pPr>
            <a:r>
              <a:rPr lang="uk-UA" sz="800" b="0" i="0" u="none" strike="noStrike" dirty="0" err="1">
                <a:solidFill>
                  <a:srgbClr val="293237"/>
                </a:solidFill>
                <a:effectLst/>
                <a:latin typeface="FuturaNewBook"/>
                <a:hlinkClick r:id="rId65"/>
              </a:rPr>
              <a:t>Іглін</a:t>
            </a:r>
            <a:r>
              <a:rPr lang="uk-UA" sz="800" b="0" i="0" u="none" strike="noStrike" dirty="0">
                <a:solidFill>
                  <a:srgbClr val="293237"/>
                </a:solidFill>
                <a:effectLst/>
                <a:latin typeface="FuturaNewBook"/>
                <a:hlinkClick r:id="rId65"/>
              </a:rPr>
              <a:t> проти України </a:t>
            </a:r>
            <a:r>
              <a:rPr lang="uk-UA" sz="800" b="1" i="0" dirty="0">
                <a:solidFill>
                  <a:srgbClr val="293237"/>
                </a:solidFill>
                <a:effectLst/>
                <a:latin typeface="FuturaNewBook"/>
              </a:rPr>
              <a:t>– 12.04.2012</a:t>
            </a:r>
            <a:endParaRPr lang="uk-UA" sz="800" b="0" i="0" dirty="0">
              <a:solidFill>
                <a:srgbClr val="293237"/>
              </a:solidFill>
              <a:effectLst/>
              <a:latin typeface="FuturaNewBook"/>
            </a:endParaRPr>
          </a:p>
          <a:p>
            <a:pPr algn="l">
              <a:buFont typeface="Arial" panose="020B0604020202020204" pitchFamily="34" charset="0"/>
              <a:buChar char="•"/>
            </a:pPr>
            <a:r>
              <a:rPr lang="uk-UA" sz="800" b="0" i="0" u="none" strike="noStrike" dirty="0" err="1">
                <a:solidFill>
                  <a:srgbClr val="293237"/>
                </a:solidFill>
                <a:effectLst/>
                <a:latin typeface="FuturaNewBook"/>
                <a:hlinkClick r:id="rId66"/>
              </a:rPr>
              <a:t>Іззетов</a:t>
            </a:r>
            <a:r>
              <a:rPr lang="uk-UA" sz="800" b="0" i="0" u="none" strike="noStrike" dirty="0">
                <a:solidFill>
                  <a:srgbClr val="293237"/>
                </a:solidFill>
                <a:effectLst/>
                <a:latin typeface="FuturaNewBook"/>
                <a:hlinkClick r:id="rId66"/>
              </a:rPr>
              <a:t> проти України</a:t>
            </a:r>
            <a:r>
              <a:rPr lang="uk-UA" sz="800" b="1" i="0" dirty="0">
                <a:solidFill>
                  <a:srgbClr val="293237"/>
                </a:solidFill>
                <a:effectLst/>
                <a:latin typeface="FuturaNewBook"/>
              </a:rPr>
              <a:t> – 15.12.2011</a:t>
            </a:r>
            <a:endParaRPr lang="uk-UA" sz="800" b="0" i="0" dirty="0">
              <a:solidFill>
                <a:srgbClr val="293237"/>
              </a:solidFill>
              <a:effectLst/>
              <a:latin typeface="FuturaNewBook"/>
            </a:endParaRPr>
          </a:p>
          <a:p>
            <a:pPr algn="l">
              <a:buFont typeface="Arial" panose="020B0604020202020204" pitchFamily="34" charset="0"/>
              <a:buChar char="•"/>
            </a:pPr>
            <a:r>
              <a:rPr lang="uk-UA" sz="800" b="0" i="0" u="none" strike="noStrike" dirty="0">
                <a:solidFill>
                  <a:srgbClr val="293237"/>
                </a:solidFill>
                <a:effectLst/>
                <a:latin typeface="FuturaNewBook"/>
                <a:hlinkClick r:id="rId67"/>
              </a:rPr>
              <a:t>Ірина Смірнова проти України</a:t>
            </a:r>
            <a:r>
              <a:rPr lang="uk-UA" sz="800" b="0" i="0" dirty="0">
                <a:solidFill>
                  <a:srgbClr val="293237"/>
                </a:solidFill>
                <a:effectLst/>
                <a:latin typeface="FuturaNewBook"/>
              </a:rPr>
              <a:t> </a:t>
            </a:r>
            <a:r>
              <a:rPr lang="uk-UA" sz="800" b="1" i="0" dirty="0">
                <a:solidFill>
                  <a:srgbClr val="293237"/>
                </a:solidFill>
                <a:effectLst/>
                <a:latin typeface="FuturaNewBook"/>
              </a:rPr>
              <a:t>– 06.03.2017</a:t>
            </a:r>
            <a:endParaRPr lang="uk-UA" sz="800" b="0" i="0" dirty="0">
              <a:solidFill>
                <a:srgbClr val="293237"/>
              </a:solidFill>
              <a:effectLst/>
              <a:latin typeface="FuturaNewBook"/>
            </a:endParaRPr>
          </a:p>
          <a:p>
            <a:pPr algn="l">
              <a:buFont typeface="Arial" panose="020B0604020202020204" pitchFamily="34" charset="0"/>
              <a:buChar char="•"/>
            </a:pPr>
            <a:r>
              <a:rPr lang="uk-UA" sz="800" b="0" i="0" u="none" strike="noStrike" dirty="0">
                <a:solidFill>
                  <a:srgbClr val="293237"/>
                </a:solidFill>
                <a:effectLst/>
                <a:latin typeface="FuturaNewBook"/>
                <a:hlinkClick r:id="rId68"/>
              </a:rPr>
              <a:t>Йолкін проти України</a:t>
            </a:r>
            <a:r>
              <a:rPr lang="uk-UA" sz="800" b="0" i="0" dirty="0">
                <a:solidFill>
                  <a:srgbClr val="293237"/>
                </a:solidFill>
                <a:effectLst/>
                <a:latin typeface="FuturaNewBook"/>
              </a:rPr>
              <a:t> </a:t>
            </a:r>
            <a:r>
              <a:rPr lang="uk-UA" sz="800" b="1" i="0" dirty="0">
                <a:solidFill>
                  <a:srgbClr val="293237"/>
                </a:solidFill>
                <a:effectLst/>
                <a:latin typeface="FuturaNewBook"/>
              </a:rPr>
              <a:t>– 14.01.2020</a:t>
            </a:r>
          </a:p>
          <a:p>
            <a:pPr algn="l">
              <a:buFont typeface="Arial" panose="020B0604020202020204" pitchFamily="34" charset="0"/>
              <a:buChar char="•"/>
            </a:pPr>
            <a:r>
              <a:rPr lang="uk-UA" sz="800" b="0" i="0" u="none" strike="noStrike" dirty="0">
                <a:solidFill>
                  <a:srgbClr val="293237"/>
                </a:solidFill>
                <a:effectLst/>
                <a:latin typeface="FuturaNewBook"/>
                <a:hlinkClick r:id="rId69"/>
              </a:rPr>
              <a:t>Козак та інші проти України</a:t>
            </a:r>
            <a:r>
              <a:rPr lang="uk-UA" sz="800" b="1" i="0" dirty="0">
                <a:solidFill>
                  <a:srgbClr val="293237"/>
                </a:solidFill>
                <a:effectLst/>
                <a:latin typeface="FuturaNewBook"/>
              </a:rPr>
              <a:t> – 19.10.2023</a:t>
            </a:r>
            <a:endParaRPr lang="uk-UA" sz="800" b="0" i="0" dirty="0">
              <a:solidFill>
                <a:srgbClr val="293237"/>
              </a:solidFill>
              <a:effectLst/>
              <a:latin typeface="FuturaNewBook"/>
            </a:endParaRPr>
          </a:p>
          <a:p>
            <a:pPr algn="l">
              <a:buFont typeface="Arial" panose="020B0604020202020204" pitchFamily="34" charset="0"/>
              <a:buChar char="•"/>
            </a:pPr>
            <a:r>
              <a:rPr lang="uk-UA" sz="800" b="0" i="0" u="none" strike="noStrike" dirty="0">
                <a:solidFill>
                  <a:srgbClr val="293237"/>
                </a:solidFill>
                <a:effectLst/>
                <a:latin typeface="FuturaNewBook"/>
                <a:hlinkClick r:id="rId70"/>
              </a:rPr>
              <a:t>Король та інші проти України</a:t>
            </a:r>
            <a:r>
              <a:rPr lang="uk-UA" sz="800" b="1" i="0" dirty="0">
                <a:solidFill>
                  <a:srgbClr val="293237"/>
                </a:solidFill>
                <a:effectLst/>
                <a:latin typeface="FuturaNewBook"/>
              </a:rPr>
              <a:t> – 07.03.2019</a:t>
            </a:r>
            <a:endParaRPr lang="uk-UA" sz="800" b="0" i="0" dirty="0">
              <a:solidFill>
                <a:srgbClr val="293237"/>
              </a:solidFill>
              <a:effectLst/>
              <a:latin typeface="FuturaNewBook"/>
            </a:endParaRPr>
          </a:p>
          <a:p>
            <a:pPr algn="l">
              <a:buFont typeface="Arial" panose="020B0604020202020204" pitchFamily="34" charset="0"/>
              <a:buChar char="•"/>
            </a:pPr>
            <a:r>
              <a:rPr lang="uk-UA" sz="800" b="0" i="0" u="none" strike="noStrike" dirty="0">
                <a:solidFill>
                  <a:srgbClr val="293237"/>
                </a:solidFill>
                <a:effectLst/>
                <a:latin typeface="FuturaNewBook"/>
                <a:hlinkClick r:id="rId71"/>
              </a:rPr>
              <a:t>Кузнєцов проти України</a:t>
            </a:r>
            <a:r>
              <a:rPr lang="uk-UA" sz="800" b="0" i="0" dirty="0">
                <a:solidFill>
                  <a:srgbClr val="293237"/>
                </a:solidFill>
                <a:effectLst/>
                <a:latin typeface="FuturaNewBook"/>
              </a:rPr>
              <a:t> –</a:t>
            </a:r>
            <a:r>
              <a:rPr lang="uk-UA" sz="800" b="1" i="0" dirty="0">
                <a:solidFill>
                  <a:srgbClr val="293237"/>
                </a:solidFill>
                <a:effectLst/>
                <a:latin typeface="FuturaNewBook"/>
              </a:rPr>
              <a:t> 29.04.2003</a:t>
            </a:r>
            <a:endParaRPr lang="uk-UA" sz="800" b="0" i="0" dirty="0">
              <a:solidFill>
                <a:srgbClr val="293237"/>
              </a:solidFill>
              <a:effectLst/>
              <a:latin typeface="FuturaNewBook"/>
            </a:endParaRPr>
          </a:p>
          <a:p>
            <a:pPr algn="l">
              <a:buFont typeface="Arial" panose="020B0604020202020204" pitchFamily="34" charset="0"/>
              <a:buChar char="•"/>
            </a:pPr>
            <a:r>
              <a:rPr lang="uk-UA" sz="800" b="0" i="0" u="none" strike="noStrike" dirty="0">
                <a:solidFill>
                  <a:srgbClr val="293237"/>
                </a:solidFill>
                <a:effectLst/>
                <a:latin typeface="FuturaNewBook"/>
                <a:hlinkClick r:id="rId72"/>
              </a:rPr>
              <a:t>Кучер та інші проти України</a:t>
            </a:r>
            <a:r>
              <a:rPr lang="uk-UA" sz="800" b="0" i="0" dirty="0">
                <a:solidFill>
                  <a:srgbClr val="293237"/>
                </a:solidFill>
                <a:effectLst/>
                <a:latin typeface="FuturaNewBook"/>
              </a:rPr>
              <a:t> </a:t>
            </a:r>
            <a:r>
              <a:rPr lang="uk-UA" sz="800" b="1" i="0" dirty="0">
                <a:solidFill>
                  <a:srgbClr val="293237"/>
                </a:solidFill>
                <a:effectLst/>
                <a:latin typeface="FuturaNewBook"/>
              </a:rPr>
              <a:t>– 05.10.2023</a:t>
            </a:r>
            <a:endParaRPr lang="uk-UA" sz="800" b="0" i="0" dirty="0">
              <a:solidFill>
                <a:srgbClr val="293237"/>
              </a:solidFill>
              <a:effectLst/>
              <a:latin typeface="FuturaNewBook"/>
            </a:endParaRPr>
          </a:p>
          <a:p>
            <a:pPr algn="l">
              <a:buFont typeface="Arial" panose="020B0604020202020204" pitchFamily="34" charset="0"/>
              <a:buChar char="•"/>
            </a:pPr>
            <a:r>
              <a:rPr lang="uk-UA" sz="800" b="0" i="0" u="none" strike="noStrike" dirty="0" err="1">
                <a:solidFill>
                  <a:srgbClr val="293237"/>
                </a:solidFill>
                <a:effectLst/>
                <a:latin typeface="FuturaNewBook"/>
                <a:hlinkClick r:id="rId73"/>
              </a:rPr>
              <a:t>Кагановський</a:t>
            </a:r>
            <a:r>
              <a:rPr lang="uk-UA" sz="800" b="0" i="0" u="none" strike="noStrike" dirty="0">
                <a:solidFill>
                  <a:srgbClr val="293237"/>
                </a:solidFill>
                <a:effectLst/>
                <a:latin typeface="FuturaNewBook"/>
                <a:hlinkClick r:id="rId73"/>
              </a:rPr>
              <a:t> проти України – 15.12.2022</a:t>
            </a:r>
            <a:endParaRPr lang="uk-UA" sz="800" b="0" i="0" dirty="0">
              <a:solidFill>
                <a:srgbClr val="293237"/>
              </a:solidFill>
              <a:effectLst/>
              <a:latin typeface="FuturaNewBook"/>
            </a:endParaRPr>
          </a:p>
          <a:p>
            <a:pPr algn="l">
              <a:buFont typeface="Arial" panose="020B0604020202020204" pitchFamily="34" charset="0"/>
              <a:buChar char="•"/>
            </a:pPr>
            <a:r>
              <a:rPr lang="uk-UA" sz="800" b="0" i="0" u="none" strike="noStrike" dirty="0" err="1">
                <a:solidFill>
                  <a:srgbClr val="293237"/>
                </a:solidFill>
                <a:effectLst/>
                <a:latin typeface="FuturaNewBook"/>
                <a:hlinkClick r:id="rId74"/>
              </a:rPr>
              <a:t>Клещевніков</a:t>
            </a:r>
            <a:r>
              <a:rPr lang="uk-UA" sz="800" b="0" i="0" u="none" strike="noStrike" dirty="0">
                <a:solidFill>
                  <a:srgbClr val="293237"/>
                </a:solidFill>
                <a:effectLst/>
                <a:latin typeface="FuturaNewBook"/>
                <a:hlinkClick r:id="rId74"/>
              </a:rPr>
              <a:t> та інші проти України</a:t>
            </a:r>
            <a:r>
              <a:rPr lang="uk-UA" sz="800" b="0" i="0" dirty="0">
                <a:solidFill>
                  <a:srgbClr val="293237"/>
                </a:solidFill>
                <a:effectLst/>
                <a:latin typeface="FuturaNewBook"/>
              </a:rPr>
              <a:t> - </a:t>
            </a:r>
            <a:r>
              <a:rPr lang="uk-UA" sz="800" b="1" i="0" dirty="0">
                <a:solidFill>
                  <a:srgbClr val="293237"/>
                </a:solidFill>
                <a:effectLst/>
                <a:latin typeface="FuturaNewBook"/>
              </a:rPr>
              <a:t>29.09.2022</a:t>
            </a:r>
            <a:endParaRPr lang="uk-UA" sz="800" b="0" i="0" dirty="0">
              <a:solidFill>
                <a:srgbClr val="293237"/>
              </a:solidFill>
              <a:effectLst/>
              <a:latin typeface="FuturaNewBook"/>
            </a:endParaRPr>
          </a:p>
          <a:p>
            <a:pPr algn="l">
              <a:buFont typeface="Arial" panose="020B0604020202020204" pitchFamily="34" charset="0"/>
              <a:buChar char="•"/>
            </a:pPr>
            <a:r>
              <a:rPr lang="uk-UA" sz="800" b="0" i="0" u="none" strike="noStrike" dirty="0" err="1">
                <a:solidFill>
                  <a:srgbClr val="293237"/>
                </a:solidFill>
                <a:effectLst/>
                <a:latin typeface="FuturaNewBook"/>
                <a:hlinkClick r:id="rId75"/>
              </a:rPr>
              <a:t>Кільєвич</a:t>
            </a:r>
            <a:r>
              <a:rPr lang="uk-UA" sz="800" b="0" i="0" u="none" strike="noStrike" dirty="0">
                <a:solidFill>
                  <a:srgbClr val="293237"/>
                </a:solidFill>
                <a:effectLst/>
                <a:latin typeface="FuturaNewBook"/>
                <a:hlinkClick r:id="rId75"/>
              </a:rPr>
              <a:t> проти України</a:t>
            </a:r>
            <a:r>
              <a:rPr lang="uk-UA" sz="800" b="0" i="0" dirty="0">
                <a:solidFill>
                  <a:srgbClr val="293237"/>
                </a:solidFill>
                <a:effectLst/>
                <a:latin typeface="FuturaNewBook"/>
              </a:rPr>
              <a:t> – </a:t>
            </a:r>
            <a:r>
              <a:rPr lang="uk-UA" sz="800" b="1" i="0" dirty="0">
                <a:solidFill>
                  <a:srgbClr val="293237"/>
                </a:solidFill>
                <a:effectLst/>
                <a:latin typeface="FuturaNewBook"/>
              </a:rPr>
              <a:t>10.02.2022</a:t>
            </a:r>
            <a:endParaRPr lang="uk-UA" sz="800" b="0" i="0" dirty="0">
              <a:solidFill>
                <a:srgbClr val="293237"/>
              </a:solidFill>
              <a:effectLst/>
              <a:latin typeface="FuturaNewBook"/>
            </a:endParaRPr>
          </a:p>
          <a:p>
            <a:pPr algn="l">
              <a:buFont typeface="Arial" panose="020B0604020202020204" pitchFamily="34" charset="0"/>
              <a:buChar char="•"/>
            </a:pPr>
            <a:r>
              <a:rPr lang="uk-UA" sz="800" b="0" i="0" u="none" strike="noStrike" dirty="0" err="1">
                <a:solidFill>
                  <a:srgbClr val="293237"/>
                </a:solidFill>
                <a:effectLst/>
                <a:latin typeface="FuturaNewBook"/>
                <a:hlinkClick r:id="rId76"/>
              </a:rPr>
              <a:t>Каюн</a:t>
            </a:r>
            <a:r>
              <a:rPr lang="uk-UA" sz="800" b="0" i="0" u="none" strike="noStrike" dirty="0">
                <a:solidFill>
                  <a:srgbClr val="293237"/>
                </a:solidFill>
                <a:effectLst/>
                <a:latin typeface="FuturaNewBook"/>
                <a:hlinkClick r:id="rId76"/>
              </a:rPr>
              <a:t> проти України</a:t>
            </a:r>
            <a:endParaRPr lang="uk-UA" sz="800" b="0" i="0" dirty="0">
              <a:solidFill>
                <a:srgbClr val="293237"/>
              </a:solidFill>
              <a:effectLst/>
              <a:latin typeface="FuturaNewBook"/>
            </a:endParaRPr>
          </a:p>
          <a:p>
            <a:pPr algn="l">
              <a:buFont typeface="Arial" panose="020B0604020202020204" pitchFamily="34" charset="0"/>
              <a:buChar char="•"/>
            </a:pPr>
            <a:r>
              <a:rPr lang="uk-UA" sz="800" b="0" i="0" u="none" strike="noStrike" dirty="0">
                <a:solidFill>
                  <a:srgbClr val="293237"/>
                </a:solidFill>
                <a:effectLst/>
                <a:latin typeface="FuturaNewBook"/>
                <a:hlinkClick r:id="rId77"/>
              </a:rPr>
              <a:t>Ковальчук проти України</a:t>
            </a:r>
            <a:r>
              <a:rPr lang="uk-UA" sz="800" b="0" i="0" dirty="0">
                <a:solidFill>
                  <a:srgbClr val="293237"/>
                </a:solidFill>
                <a:effectLst/>
                <a:latin typeface="FuturaNewBook"/>
              </a:rPr>
              <a:t> </a:t>
            </a:r>
            <a:r>
              <a:rPr lang="uk-UA" sz="800" b="1" i="0" dirty="0">
                <a:solidFill>
                  <a:srgbClr val="293237"/>
                </a:solidFill>
                <a:effectLst/>
                <a:latin typeface="FuturaNewBook"/>
              </a:rPr>
              <a:t>– 04.02.2011</a:t>
            </a:r>
            <a:endParaRPr lang="uk-UA" sz="800" b="0" i="0" dirty="0">
              <a:solidFill>
                <a:srgbClr val="293237"/>
              </a:solidFill>
              <a:effectLst/>
              <a:latin typeface="FuturaNewBook"/>
            </a:endParaRPr>
          </a:p>
          <a:p>
            <a:pPr algn="l">
              <a:buFont typeface="Arial" panose="020B0604020202020204" pitchFamily="34" charset="0"/>
              <a:buChar char="•"/>
            </a:pPr>
            <a:r>
              <a:rPr lang="uk-UA" sz="800" b="0" i="0" u="none" strike="noStrike" dirty="0" err="1">
                <a:solidFill>
                  <a:srgbClr val="293237"/>
                </a:solidFill>
                <a:effectLst/>
                <a:latin typeface="FuturaNewBook"/>
                <a:hlinkClick r:id="rId78"/>
              </a:rPr>
              <a:t>Коктиш</a:t>
            </a:r>
            <a:r>
              <a:rPr lang="uk-UA" sz="800" b="0" i="0" u="none" strike="noStrike" dirty="0">
                <a:solidFill>
                  <a:srgbClr val="293237"/>
                </a:solidFill>
                <a:effectLst/>
                <a:latin typeface="FuturaNewBook"/>
                <a:hlinkClick r:id="rId78"/>
              </a:rPr>
              <a:t> проти України</a:t>
            </a:r>
            <a:r>
              <a:rPr lang="uk-UA" sz="800" b="1" i="0" dirty="0">
                <a:solidFill>
                  <a:srgbClr val="293237"/>
                </a:solidFill>
                <a:effectLst/>
                <a:latin typeface="FuturaNewBook"/>
              </a:rPr>
              <a:t> – 10.03.2010</a:t>
            </a:r>
            <a:endParaRPr lang="uk-UA" sz="800" b="0" i="0" dirty="0">
              <a:solidFill>
                <a:srgbClr val="293237"/>
              </a:solidFill>
              <a:effectLst/>
              <a:latin typeface="FuturaNewBook"/>
            </a:endParaRPr>
          </a:p>
          <a:p>
            <a:pPr algn="l">
              <a:buFont typeface="Arial" panose="020B0604020202020204" pitchFamily="34" charset="0"/>
              <a:buChar char="•"/>
            </a:pPr>
            <a:r>
              <a:rPr lang="uk-UA" sz="800" b="0" i="0" u="none" strike="noStrike" dirty="0">
                <a:solidFill>
                  <a:srgbClr val="293237"/>
                </a:solidFill>
                <a:effectLst/>
                <a:latin typeface="FuturaNewBook"/>
                <a:hlinkClick r:id="rId79"/>
              </a:rPr>
              <a:t>Кононов та інші проти України</a:t>
            </a:r>
            <a:r>
              <a:rPr lang="uk-UA" sz="800" b="0" i="0" dirty="0">
                <a:solidFill>
                  <a:srgbClr val="293237"/>
                </a:solidFill>
                <a:effectLst/>
                <a:latin typeface="FuturaNewBook"/>
              </a:rPr>
              <a:t> –</a:t>
            </a:r>
            <a:r>
              <a:rPr lang="uk-UA" sz="800" b="1" i="0" dirty="0">
                <a:solidFill>
                  <a:srgbClr val="293237"/>
                </a:solidFill>
                <a:effectLst/>
                <a:latin typeface="FuturaNewBook"/>
              </a:rPr>
              <a:t>10.02.2022</a:t>
            </a:r>
            <a:endParaRPr lang="uk-UA" sz="800" b="0" i="0" dirty="0">
              <a:solidFill>
                <a:srgbClr val="293237"/>
              </a:solidFill>
              <a:effectLst/>
              <a:latin typeface="FuturaNewBook"/>
            </a:endParaRPr>
          </a:p>
          <a:p>
            <a:pPr algn="l">
              <a:buFont typeface="Arial" panose="020B0604020202020204" pitchFamily="34" charset="0"/>
              <a:buChar char="•"/>
            </a:pPr>
            <a:r>
              <a:rPr lang="uk-UA" sz="800" b="0" i="0" u="none" strike="noStrike" dirty="0" err="1">
                <a:solidFill>
                  <a:srgbClr val="293237"/>
                </a:solidFill>
                <a:effectLst/>
                <a:latin typeface="FuturaNewBook"/>
                <a:hlinkClick r:id="rId80"/>
              </a:rPr>
              <a:t>Конопльов</a:t>
            </a:r>
            <a:r>
              <a:rPr lang="uk-UA" sz="800" b="0" i="0" u="none" strike="noStrike" dirty="0">
                <a:solidFill>
                  <a:srgbClr val="293237"/>
                </a:solidFill>
                <a:effectLst/>
                <a:latin typeface="FuturaNewBook"/>
                <a:hlinkClick r:id="rId80"/>
              </a:rPr>
              <a:t> проти України</a:t>
            </a:r>
            <a:r>
              <a:rPr lang="uk-UA" sz="800" b="0" i="0" dirty="0">
                <a:solidFill>
                  <a:srgbClr val="293237"/>
                </a:solidFill>
                <a:effectLst/>
                <a:latin typeface="FuturaNewBook"/>
              </a:rPr>
              <a:t> </a:t>
            </a:r>
            <a:r>
              <a:rPr lang="uk-UA" sz="800" b="1" i="0" dirty="0">
                <a:solidFill>
                  <a:srgbClr val="293237"/>
                </a:solidFill>
                <a:effectLst/>
                <a:latin typeface="FuturaNewBook"/>
              </a:rPr>
              <a:t>– 28.01.2021</a:t>
            </a:r>
            <a:endParaRPr lang="uk-UA" sz="800" b="0" i="0" dirty="0">
              <a:solidFill>
                <a:srgbClr val="293237"/>
              </a:solidFill>
              <a:effectLst/>
              <a:latin typeface="FuturaNewBook"/>
            </a:endParaRPr>
          </a:p>
          <a:p>
            <a:pPr marL="0" indent="0" algn="l">
              <a:buNone/>
            </a:pPr>
            <a:endParaRPr lang="uk-UA" sz="800" b="0" i="0" dirty="0">
              <a:solidFill>
                <a:srgbClr val="293237"/>
              </a:solidFill>
              <a:effectLst/>
              <a:latin typeface="FuturaNewBook"/>
            </a:endParaRPr>
          </a:p>
          <a:p>
            <a:pPr marL="0" indent="0">
              <a:buNone/>
            </a:pPr>
            <a:endParaRPr lang="uk-UA" sz="900" dirty="0"/>
          </a:p>
        </p:txBody>
      </p:sp>
    </p:spTree>
    <p:extLst>
      <p:ext uri="{BB962C8B-B14F-4D97-AF65-F5344CB8AC3E}">
        <p14:creationId xmlns:p14="http://schemas.microsoft.com/office/powerpoint/2010/main" val="520884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2566F6F3-C567-8CD4-F42F-3E8076F3E260}"/>
              </a:ext>
            </a:extLst>
          </p:cNvPr>
          <p:cNvSpPr>
            <a:spLocks noGrp="1"/>
          </p:cNvSpPr>
          <p:nvPr>
            <p:ph idx="1"/>
          </p:nvPr>
        </p:nvSpPr>
        <p:spPr>
          <a:xfrm>
            <a:off x="0" y="88489"/>
            <a:ext cx="12290323" cy="7059563"/>
          </a:xfrm>
        </p:spPr>
        <p:txBody>
          <a:bodyPr numCol="3">
            <a:normAutofit fontScale="25000" lnSpcReduction="20000"/>
          </a:bodyPr>
          <a:lstStyle/>
          <a:p>
            <a:pPr algn="l">
              <a:buFont typeface="Arial" panose="020B0604020202020204" pitchFamily="34" charset="0"/>
              <a:buChar char="•"/>
            </a:pPr>
            <a:r>
              <a:rPr lang="uk-UA" b="0" i="0" u="sng" strike="noStrike" dirty="0">
                <a:effectLst/>
                <a:latin typeface="FuturaNewBook"/>
                <a:hlinkClick r:id="rId2">
                  <a:extLst>
                    <a:ext uri="{A12FA001-AC4F-418D-AE19-62706E023703}">
                      <ahyp:hlinkClr xmlns:ahyp="http://schemas.microsoft.com/office/drawing/2018/hyperlinkcolor" val="tx"/>
                    </a:ext>
                  </a:extLst>
                </a:hlinkClick>
              </a:rPr>
              <a:t>Комар та інші проти України</a:t>
            </a:r>
            <a:r>
              <a:rPr lang="uk-UA" b="0" i="0" u="sng" dirty="0">
                <a:effectLst/>
                <a:latin typeface="FuturaNewBook"/>
              </a:rPr>
              <a:t> </a:t>
            </a:r>
            <a:r>
              <a:rPr lang="uk-UA" b="1" i="0" u="sng" dirty="0">
                <a:effectLst/>
                <a:latin typeface="FuturaNewBook"/>
              </a:rPr>
              <a:t>– 22.06.2023</a:t>
            </a:r>
            <a:endParaRPr lang="uk-UA" b="0" i="0" u="sng" dirty="0">
              <a:effectLst/>
              <a:latin typeface="FuturaNewBook"/>
            </a:endParaRPr>
          </a:p>
          <a:p>
            <a:pPr algn="l">
              <a:buFont typeface="Arial" panose="020B0604020202020204" pitchFamily="34" charset="0"/>
              <a:buChar char="•"/>
            </a:pPr>
            <a:r>
              <a:rPr lang="uk-UA" b="0" i="0" u="sng" strike="noStrike" dirty="0">
                <a:effectLst/>
                <a:latin typeface="FuturaNewBook"/>
                <a:hlinkClick r:id="rId3">
                  <a:extLst>
                    <a:ext uri="{A12FA001-AC4F-418D-AE19-62706E023703}">
                      <ahyp:hlinkClr xmlns:ahyp="http://schemas.microsoft.com/office/drawing/2018/hyperlinkcolor" val="tx"/>
                    </a:ext>
                  </a:extLst>
                </a:hlinkClick>
              </a:rPr>
              <a:t>Корж та інші проти України</a:t>
            </a:r>
            <a:r>
              <a:rPr lang="uk-UA" b="0" i="0" u="sng" dirty="0">
                <a:effectLst/>
                <a:latin typeface="FuturaNewBook"/>
              </a:rPr>
              <a:t> </a:t>
            </a:r>
            <a:r>
              <a:rPr lang="uk-UA" b="1" i="0" u="sng" dirty="0">
                <a:effectLst/>
                <a:latin typeface="FuturaNewBook"/>
              </a:rPr>
              <a:t>– 06.07.2023</a:t>
            </a:r>
            <a:endParaRPr lang="uk-UA" b="0" i="0" u="sng" dirty="0">
              <a:effectLst/>
              <a:latin typeface="FuturaNewBook"/>
            </a:endParaRPr>
          </a:p>
          <a:p>
            <a:pPr algn="l">
              <a:buFont typeface="Arial" panose="020B0604020202020204" pitchFamily="34" charset="0"/>
              <a:buChar char="•"/>
            </a:pPr>
            <a:r>
              <a:rPr lang="uk-UA" b="0" i="0" u="sng" strike="noStrike" dirty="0" err="1">
                <a:solidFill>
                  <a:srgbClr val="0563C1"/>
                </a:solidFill>
                <a:effectLst/>
                <a:latin typeface="FuturaNewBook"/>
                <a:hlinkClick r:id="rId4">
                  <a:extLst>
                    <a:ext uri="{A12FA001-AC4F-418D-AE19-62706E023703}">
                      <ahyp:hlinkClr xmlns:ahyp="http://schemas.microsoft.com/office/drawing/2018/hyperlinkcolor" val="tx"/>
                    </a:ext>
                  </a:extLst>
                </a:hlinkClick>
              </a:rPr>
              <a:t>Корнейкова</a:t>
            </a:r>
            <a:r>
              <a:rPr lang="uk-UA" b="0" i="0" u="sng" strike="noStrike" dirty="0">
                <a:solidFill>
                  <a:srgbClr val="0563C1"/>
                </a:solidFill>
                <a:effectLst/>
                <a:latin typeface="FuturaNewBook"/>
                <a:hlinkClick r:id="rId4">
                  <a:extLst>
                    <a:ext uri="{A12FA001-AC4F-418D-AE19-62706E023703}">
                      <ahyp:hlinkClr xmlns:ahyp="http://schemas.microsoft.com/office/drawing/2018/hyperlinkcolor" val="tx"/>
                    </a:ext>
                  </a:extLst>
                </a:hlinkClick>
              </a:rPr>
              <a:t> та </a:t>
            </a:r>
            <a:r>
              <a:rPr lang="uk-UA" b="0" i="0" u="sng" strike="noStrike" dirty="0" err="1">
                <a:solidFill>
                  <a:srgbClr val="0563C1"/>
                </a:solidFill>
                <a:effectLst/>
                <a:latin typeface="FuturaNewBook"/>
                <a:hlinkClick r:id="rId4">
                  <a:extLst>
                    <a:ext uri="{A12FA001-AC4F-418D-AE19-62706E023703}">
                      <ahyp:hlinkClr xmlns:ahyp="http://schemas.microsoft.com/office/drawing/2018/hyperlinkcolor" val="tx"/>
                    </a:ext>
                  </a:extLst>
                </a:hlinkClick>
              </a:rPr>
              <a:t>Корнейков</a:t>
            </a:r>
            <a:r>
              <a:rPr lang="uk-UA" b="0" i="0" u="sng" strike="noStrike" dirty="0">
                <a:effectLst/>
                <a:latin typeface="FuturaNewBook"/>
                <a:hlinkClick r:id="rId4">
                  <a:extLst>
                    <a:ext uri="{A12FA001-AC4F-418D-AE19-62706E023703}">
                      <ahyp:hlinkClr xmlns:ahyp="http://schemas.microsoft.com/office/drawing/2018/hyperlinkcolor" val="tx"/>
                    </a:ext>
                  </a:extLst>
                </a:hlinkClick>
              </a:rPr>
              <a:t> проти України</a:t>
            </a:r>
            <a:r>
              <a:rPr lang="uk-UA" b="0" i="0" u="sng" dirty="0">
                <a:effectLst/>
                <a:latin typeface="FuturaNewBook"/>
              </a:rPr>
              <a:t> – </a:t>
            </a:r>
            <a:r>
              <a:rPr lang="uk-UA" b="1" i="0" u="sng" dirty="0">
                <a:effectLst/>
                <a:latin typeface="FuturaNewBook"/>
              </a:rPr>
              <a:t>24.06.2016</a:t>
            </a:r>
            <a:endParaRPr lang="uk-UA" b="0" i="0" u="sng" dirty="0">
              <a:effectLst/>
              <a:latin typeface="FuturaNewBook"/>
            </a:endParaRPr>
          </a:p>
          <a:p>
            <a:pPr algn="l">
              <a:buFont typeface="Arial" panose="020B0604020202020204" pitchFamily="34" charset="0"/>
              <a:buChar char="•"/>
            </a:pPr>
            <a:r>
              <a:rPr lang="uk-UA" b="0" i="0" u="sng" strike="noStrike" dirty="0" err="1">
                <a:solidFill>
                  <a:srgbClr val="0563C1"/>
                </a:solidFill>
                <a:effectLst/>
                <a:latin typeface="FuturaNewBook"/>
                <a:hlinkClick r:id="rId5">
                  <a:extLst>
                    <a:ext uri="{A12FA001-AC4F-418D-AE19-62706E023703}">
                      <ahyp:hlinkClr xmlns:ahyp="http://schemas.microsoft.com/office/drawing/2018/hyperlinkcolor" val="tx"/>
                    </a:ext>
                  </a:extLst>
                </a:hlinkClick>
              </a:rPr>
              <a:t>Косінський</a:t>
            </a:r>
            <a:r>
              <a:rPr lang="uk-UA" b="0" i="0" u="sng" strike="noStrike" dirty="0">
                <a:effectLst/>
                <a:latin typeface="FuturaNewBook"/>
                <a:hlinkClick r:id="rId5">
                  <a:extLst>
                    <a:ext uri="{A12FA001-AC4F-418D-AE19-62706E023703}">
                      <ahyp:hlinkClr xmlns:ahyp="http://schemas.microsoft.com/office/drawing/2018/hyperlinkcolor" val="tx"/>
                    </a:ext>
                  </a:extLst>
                </a:hlinkClick>
              </a:rPr>
              <a:t> та інші проти України</a:t>
            </a:r>
            <a:r>
              <a:rPr lang="uk-UA" b="0" i="0" u="sng" dirty="0">
                <a:effectLst/>
                <a:latin typeface="FuturaNewBook"/>
              </a:rPr>
              <a:t> – </a:t>
            </a:r>
            <a:r>
              <a:rPr lang="uk-UA" b="1" i="0" u="sng" dirty="0">
                <a:effectLst/>
                <a:latin typeface="FuturaNewBook"/>
              </a:rPr>
              <a:t>24.02.2022</a:t>
            </a:r>
            <a:endParaRPr lang="uk-UA" b="0" i="0" u="sng" dirty="0">
              <a:effectLst/>
              <a:latin typeface="FuturaNewBook"/>
            </a:endParaRPr>
          </a:p>
          <a:p>
            <a:pPr algn="l">
              <a:buFont typeface="Arial" panose="020B0604020202020204" pitchFamily="34" charset="0"/>
              <a:buChar char="•"/>
            </a:pPr>
            <a:r>
              <a:rPr lang="uk-UA" b="0" i="0" u="sng" strike="noStrike" dirty="0" err="1">
                <a:solidFill>
                  <a:srgbClr val="0563C1"/>
                </a:solidFill>
                <a:effectLst/>
                <a:latin typeface="FuturaNewBook"/>
                <a:hlinkClick r:id="rId6">
                  <a:extLst>
                    <a:ext uri="{A12FA001-AC4F-418D-AE19-62706E023703}">
                      <ahyp:hlinkClr xmlns:ahyp="http://schemas.microsoft.com/office/drawing/2018/hyperlinkcolor" val="tx"/>
                    </a:ext>
                  </a:extLst>
                </a:hlinkClick>
              </a:rPr>
              <a:t>Кучерук</a:t>
            </a:r>
            <a:r>
              <a:rPr lang="uk-UA" b="0" i="0" u="sng" strike="noStrike" dirty="0">
                <a:solidFill>
                  <a:srgbClr val="0563C1"/>
                </a:solidFill>
                <a:effectLst/>
                <a:latin typeface="FuturaNewBook"/>
                <a:hlinkClick r:id="rId6">
                  <a:extLst>
                    <a:ext uri="{A12FA001-AC4F-418D-AE19-62706E023703}">
                      <ahyp:hlinkClr xmlns:ahyp="http://schemas.microsoft.com/office/drawing/2018/hyperlinkcolor" val="tx"/>
                    </a:ext>
                  </a:extLst>
                </a:hlinkClick>
              </a:rPr>
              <a:t> проти України </a:t>
            </a:r>
            <a:r>
              <a:rPr lang="uk-UA" b="1" i="0" u="sng" strike="noStrike" dirty="0">
                <a:effectLst/>
                <a:latin typeface="FuturaNewBook"/>
                <a:hlinkClick r:id="rId6">
                  <a:extLst>
                    <a:ext uri="{A12FA001-AC4F-418D-AE19-62706E023703}">
                      <ahyp:hlinkClr xmlns:ahyp="http://schemas.microsoft.com/office/drawing/2018/hyperlinkcolor" val="tx"/>
                    </a:ext>
                  </a:extLst>
                </a:hlinkClick>
              </a:rPr>
              <a:t>– 06.12.2007</a:t>
            </a:r>
            <a:endParaRPr lang="uk-UA" b="0" i="0" u="sng" dirty="0">
              <a:effectLst/>
              <a:latin typeface="FuturaNewBook"/>
            </a:endParaRPr>
          </a:p>
          <a:p>
            <a:pPr algn="l">
              <a:buFont typeface="Arial" panose="020B0604020202020204" pitchFamily="34" charset="0"/>
              <a:buChar char="•"/>
            </a:pPr>
            <a:r>
              <a:rPr lang="uk-UA" b="0" i="0" u="sng" strike="noStrike" dirty="0">
                <a:effectLst/>
                <a:latin typeface="FuturaNewBook"/>
                <a:hlinkClick r:id="rId7">
                  <a:extLst>
                    <a:ext uri="{A12FA001-AC4F-418D-AE19-62706E023703}">
                      <ahyp:hlinkClr xmlns:ahyp="http://schemas.microsoft.com/office/drawing/2018/hyperlinkcolor" val="tx"/>
                    </a:ext>
                  </a:extLst>
                </a:hlinkClick>
              </a:rPr>
              <a:t>Кузнецов та інші проти України</a:t>
            </a:r>
            <a:r>
              <a:rPr lang="uk-UA" b="1" i="0" u="sng" dirty="0">
                <a:effectLst/>
                <a:latin typeface="FuturaNewBook"/>
              </a:rPr>
              <a:t> – 10.06.2021</a:t>
            </a:r>
            <a:endParaRPr lang="uk-UA" b="0" i="0" u="sng" dirty="0">
              <a:effectLst/>
              <a:latin typeface="FuturaNewBook"/>
            </a:endParaRPr>
          </a:p>
          <a:p>
            <a:pPr algn="l">
              <a:buFont typeface="Arial" panose="020B0604020202020204" pitchFamily="34" charset="0"/>
              <a:buChar char="•"/>
            </a:pPr>
            <a:r>
              <a:rPr lang="uk-UA" b="0" i="0" u="sng" strike="noStrike" dirty="0">
                <a:effectLst/>
                <a:latin typeface="FuturaNewBook"/>
                <a:hlinkClick r:id="rId8">
                  <a:extLst>
                    <a:ext uri="{A12FA001-AC4F-418D-AE19-62706E023703}">
                      <ahyp:hlinkClr xmlns:ahyp="http://schemas.microsoft.com/office/drawing/2018/hyperlinkcolor" val="tx"/>
                    </a:ext>
                  </a:extLst>
                </a:hlinkClick>
              </a:rPr>
              <a:t>Кушнір проти України</a:t>
            </a:r>
            <a:r>
              <a:rPr lang="uk-UA" b="0" i="0" u="sng" dirty="0">
                <a:effectLst/>
                <a:latin typeface="FuturaNewBook"/>
              </a:rPr>
              <a:t> </a:t>
            </a:r>
            <a:r>
              <a:rPr lang="uk-UA" b="1" i="0" u="sng" dirty="0">
                <a:effectLst/>
                <a:latin typeface="FuturaNewBook"/>
              </a:rPr>
              <a:t>– 11.03.2015</a:t>
            </a:r>
            <a:endParaRPr lang="uk-UA" b="0" i="0" u="sng" dirty="0">
              <a:effectLst/>
              <a:latin typeface="FuturaNewBook"/>
            </a:endParaRPr>
          </a:p>
          <a:p>
            <a:pPr algn="l">
              <a:buFont typeface="Arial" panose="020B0604020202020204" pitchFamily="34" charset="0"/>
              <a:buChar char="•"/>
            </a:pPr>
            <a:r>
              <a:rPr lang="uk-UA" b="0" i="0" u="sng" strike="noStrike" dirty="0" err="1">
                <a:solidFill>
                  <a:srgbClr val="0563C1"/>
                </a:solidFill>
                <a:effectLst/>
                <a:latin typeface="FuturaNewBook"/>
                <a:hlinkClick r:id="rId9">
                  <a:extLst>
                    <a:ext uri="{A12FA001-AC4F-418D-AE19-62706E023703}">
                      <ahyp:hlinkClr xmlns:ahyp="http://schemas.microsoft.com/office/drawing/2018/hyperlinkcolor" val="tx"/>
                    </a:ext>
                  </a:extLst>
                </a:hlinkClick>
              </a:rPr>
              <a:t>Кулік</a:t>
            </a:r>
            <a:r>
              <a:rPr lang="uk-UA" b="0" i="0" u="sng" strike="noStrike" dirty="0">
                <a:effectLst/>
                <a:latin typeface="FuturaNewBook"/>
                <a:hlinkClick r:id="rId9">
                  <a:extLst>
                    <a:ext uri="{A12FA001-AC4F-418D-AE19-62706E023703}">
                      <ahyp:hlinkClr xmlns:ahyp="http://schemas.microsoft.com/office/drawing/2018/hyperlinkcolor" val="tx"/>
                    </a:ext>
                  </a:extLst>
                </a:hlinkClick>
              </a:rPr>
              <a:t> проти України</a:t>
            </a:r>
            <a:r>
              <a:rPr lang="uk-UA" b="0" i="0" u="sng" dirty="0">
                <a:effectLst/>
                <a:latin typeface="FuturaNewBook"/>
              </a:rPr>
              <a:t> </a:t>
            </a:r>
            <a:r>
              <a:rPr lang="uk-UA" b="1" i="0" u="sng" dirty="0">
                <a:effectLst/>
                <a:latin typeface="FuturaNewBook"/>
              </a:rPr>
              <a:t>– 02.02.2017</a:t>
            </a:r>
            <a:endParaRPr lang="uk-UA" b="0" i="0" u="sng" dirty="0">
              <a:effectLst/>
              <a:latin typeface="FuturaNewBook"/>
            </a:endParaRPr>
          </a:p>
          <a:p>
            <a:pPr algn="l">
              <a:buFont typeface="Arial" panose="020B0604020202020204" pitchFamily="34" charset="0"/>
              <a:buChar char="•"/>
            </a:pPr>
            <a:r>
              <a:rPr lang="uk-UA" b="0" i="0" u="sng" strike="noStrike" dirty="0">
                <a:effectLst/>
                <a:latin typeface="FuturaNewBook"/>
                <a:hlinkClick r:id="rId10">
                  <a:extLst>
                    <a:ext uri="{A12FA001-AC4F-418D-AE19-62706E023703}">
                      <ahyp:hlinkClr xmlns:ahyp="http://schemas.microsoft.com/office/drawing/2018/hyperlinkcolor" val="tx"/>
                    </a:ext>
                  </a:extLst>
                </a:hlinkClick>
              </a:rPr>
              <a:t>Кучеренко та інші проти України– 06.10.2022</a:t>
            </a:r>
            <a:endParaRPr lang="uk-UA" b="0" i="0" u="sng" dirty="0">
              <a:effectLst/>
              <a:latin typeface="FuturaNewBook"/>
            </a:endParaRPr>
          </a:p>
          <a:p>
            <a:pPr algn="l">
              <a:buFont typeface="Arial" panose="020B0604020202020204" pitchFamily="34" charset="0"/>
              <a:buChar char="•"/>
            </a:pPr>
            <a:r>
              <a:rPr lang="uk-UA" b="0" i="0" u="sng" strike="noStrike" dirty="0">
                <a:effectLst/>
                <a:latin typeface="FuturaNewBook"/>
                <a:hlinkClick r:id="rId11">
                  <a:extLst>
                    <a:ext uri="{A12FA001-AC4F-418D-AE19-62706E023703}">
                      <ahyp:hlinkClr xmlns:ahyp="http://schemas.microsoft.com/office/drawing/2018/hyperlinkcolor" val="tx"/>
                    </a:ext>
                  </a:extLst>
                </a:hlinkClick>
              </a:rPr>
              <a:t>Крикливий та інші проти України – 09.02.2023</a:t>
            </a:r>
            <a:endParaRPr lang="uk-UA" b="0" i="0" u="sng" dirty="0">
              <a:effectLst/>
              <a:latin typeface="FuturaNewBook"/>
            </a:endParaRPr>
          </a:p>
          <a:p>
            <a:pPr algn="l">
              <a:buFont typeface="Arial" panose="020B0604020202020204" pitchFamily="34" charset="0"/>
              <a:buChar char="•"/>
            </a:pPr>
            <a:r>
              <a:rPr lang="uk-UA" b="0" i="0" u="sng" strike="noStrike" dirty="0">
                <a:effectLst/>
                <a:latin typeface="FuturaNewBook"/>
                <a:hlinkClick r:id="rId12">
                  <a:extLst>
                    <a:ext uri="{A12FA001-AC4F-418D-AE19-62706E023703}">
                      <ahyp:hlinkClr xmlns:ahyp="http://schemas.microsoft.com/office/drawing/2018/hyperlinkcolor" val="tx"/>
                    </a:ext>
                  </a:extLst>
                </a:hlinkClick>
              </a:rPr>
              <a:t>Крупа проти України</a:t>
            </a:r>
            <a:r>
              <a:rPr lang="uk-UA" b="0" i="0" u="sng" dirty="0">
                <a:effectLst/>
                <a:latin typeface="FuturaNewBook"/>
              </a:rPr>
              <a:t> </a:t>
            </a:r>
            <a:r>
              <a:rPr lang="uk-UA" b="1" i="0" u="sng" dirty="0">
                <a:effectLst/>
                <a:latin typeface="FuturaNewBook"/>
              </a:rPr>
              <a:t>– 18.11.2021</a:t>
            </a:r>
            <a:endParaRPr lang="uk-UA" b="0" i="0" u="sng" dirty="0">
              <a:effectLst/>
              <a:latin typeface="FuturaNewBook"/>
            </a:endParaRPr>
          </a:p>
          <a:p>
            <a:pPr algn="l">
              <a:buFont typeface="Arial" panose="020B0604020202020204" pitchFamily="34" charset="0"/>
              <a:buChar char="•"/>
            </a:pPr>
            <a:r>
              <a:rPr lang="uk-UA" b="0" i="0" u="sng" strike="noStrike" dirty="0">
                <a:effectLst/>
                <a:latin typeface="FuturaNewBook"/>
                <a:hlinkClick r:id="rId13">
                  <a:extLst>
                    <a:ext uri="{A12FA001-AC4F-418D-AE19-62706E023703}">
                      <ahyp:hlinkClr xmlns:ahyp="http://schemas.microsoft.com/office/drawing/2018/hyperlinkcolor" val="tx"/>
                    </a:ext>
                  </a:extLst>
                </a:hlinkClick>
              </a:rPr>
              <a:t>Крюк проти України – 29.09.2022</a:t>
            </a:r>
            <a:endParaRPr lang="uk-UA" b="0" i="0" u="sng" dirty="0">
              <a:effectLst/>
              <a:latin typeface="FuturaNewBook"/>
            </a:endParaRPr>
          </a:p>
          <a:p>
            <a:pPr algn="l">
              <a:buFont typeface="Arial" panose="020B0604020202020204" pitchFamily="34" charset="0"/>
              <a:buChar char="•"/>
            </a:pPr>
            <a:r>
              <a:rPr lang="uk-UA" b="0" i="0" u="sng" strike="noStrike" dirty="0" err="1">
                <a:solidFill>
                  <a:srgbClr val="0563C1"/>
                </a:solidFill>
                <a:effectLst/>
                <a:latin typeface="FuturaNewBook"/>
                <a:hlinkClick r:id="rId14">
                  <a:extLst>
                    <a:ext uri="{A12FA001-AC4F-418D-AE19-62706E023703}">
                      <ahyp:hlinkClr xmlns:ahyp="http://schemas.microsoft.com/office/drawing/2018/hyperlinkcolor" val="tx"/>
                    </a:ext>
                  </a:extLst>
                </a:hlinkClick>
              </a:rPr>
              <a:t>Лобчук</a:t>
            </a:r>
            <a:r>
              <a:rPr lang="uk-UA" b="0" i="0" u="sng" strike="noStrike" dirty="0">
                <a:effectLst/>
                <a:latin typeface="FuturaNewBook"/>
                <a:hlinkClick r:id="rId14">
                  <a:extLst>
                    <a:ext uri="{A12FA001-AC4F-418D-AE19-62706E023703}">
                      <ahyp:hlinkClr xmlns:ahyp="http://schemas.microsoft.com/office/drawing/2018/hyperlinkcolor" val="tx"/>
                    </a:ext>
                  </a:extLst>
                </a:hlinkClick>
              </a:rPr>
              <a:t> та інші проти України</a:t>
            </a:r>
            <a:r>
              <a:rPr lang="uk-UA" b="0" i="0" u="sng" dirty="0">
                <a:effectLst/>
                <a:latin typeface="FuturaNewBook"/>
              </a:rPr>
              <a:t> - </a:t>
            </a:r>
            <a:r>
              <a:rPr lang="uk-UA" b="1" i="0" u="sng" dirty="0">
                <a:effectLst/>
                <a:latin typeface="FuturaNewBook"/>
              </a:rPr>
              <a:t>09.02.2023</a:t>
            </a:r>
            <a:endParaRPr lang="uk-UA" b="0" i="0" u="sng" dirty="0">
              <a:effectLst/>
              <a:latin typeface="FuturaNewBook"/>
            </a:endParaRPr>
          </a:p>
          <a:p>
            <a:pPr algn="l">
              <a:buFont typeface="Arial" panose="020B0604020202020204" pitchFamily="34" charset="0"/>
              <a:buChar char="•"/>
            </a:pPr>
            <a:r>
              <a:rPr lang="uk-UA" b="0" i="0" u="sng" strike="noStrike" dirty="0" err="1">
                <a:solidFill>
                  <a:srgbClr val="0563C1"/>
                </a:solidFill>
                <a:effectLst/>
                <a:latin typeface="FuturaNewBook"/>
                <a:hlinkClick r:id="rId15">
                  <a:extLst>
                    <a:ext uri="{A12FA001-AC4F-418D-AE19-62706E023703}">
                      <ahyp:hlinkClr xmlns:ahyp="http://schemas.microsoft.com/office/drawing/2018/hyperlinkcolor" val="tx"/>
                    </a:ext>
                  </a:extLst>
                </a:hlinkClick>
              </a:rPr>
              <a:t>Лабудяк</a:t>
            </a:r>
            <a:r>
              <a:rPr lang="uk-UA" b="0" i="0" u="sng" strike="noStrike" dirty="0">
                <a:effectLst/>
                <a:latin typeface="FuturaNewBook"/>
                <a:hlinkClick r:id="rId15">
                  <a:extLst>
                    <a:ext uri="{A12FA001-AC4F-418D-AE19-62706E023703}">
                      <ahyp:hlinkClr xmlns:ahyp="http://schemas.microsoft.com/office/drawing/2018/hyperlinkcolor" val="tx"/>
                    </a:ext>
                  </a:extLst>
                </a:hlinkClick>
              </a:rPr>
              <a:t> та інші проти України</a:t>
            </a:r>
            <a:r>
              <a:rPr lang="uk-UA" b="0" i="0" u="sng" dirty="0">
                <a:effectLst/>
                <a:latin typeface="FuturaNewBook"/>
              </a:rPr>
              <a:t> - </a:t>
            </a:r>
            <a:r>
              <a:rPr lang="uk-UA" b="1" i="0" u="sng" dirty="0">
                <a:effectLst/>
                <a:latin typeface="FuturaNewBook"/>
              </a:rPr>
              <a:t>10.11.2022</a:t>
            </a:r>
            <a:endParaRPr lang="uk-UA" b="0" i="0" u="sng" dirty="0">
              <a:effectLst/>
              <a:latin typeface="FuturaNewBook"/>
            </a:endParaRPr>
          </a:p>
          <a:p>
            <a:pPr algn="l">
              <a:buFont typeface="Arial" panose="020B0604020202020204" pitchFamily="34" charset="0"/>
              <a:buChar char="•"/>
            </a:pPr>
            <a:r>
              <a:rPr lang="uk-UA" b="0" i="0" u="sng" strike="noStrike" dirty="0" err="1">
                <a:solidFill>
                  <a:srgbClr val="0563C1"/>
                </a:solidFill>
                <a:effectLst/>
                <a:latin typeface="FuturaNewBook"/>
                <a:hlinkClick r:id="rId16">
                  <a:extLst>
                    <a:ext uri="{A12FA001-AC4F-418D-AE19-62706E023703}">
                      <ahyp:hlinkClr xmlns:ahyp="http://schemas.microsoft.com/office/drawing/2018/hyperlinkcolor" val="tx"/>
                    </a:ext>
                  </a:extLst>
                </a:hlinkClick>
              </a:rPr>
              <a:t>Лавринюк</a:t>
            </a:r>
            <a:r>
              <a:rPr lang="uk-UA" b="0" i="0" u="sng" strike="noStrike" dirty="0">
                <a:effectLst/>
                <a:latin typeface="FuturaNewBook"/>
                <a:hlinkClick r:id="rId16">
                  <a:extLst>
                    <a:ext uri="{A12FA001-AC4F-418D-AE19-62706E023703}">
                      <ahyp:hlinkClr xmlns:ahyp="http://schemas.microsoft.com/office/drawing/2018/hyperlinkcolor" val="tx"/>
                    </a:ext>
                  </a:extLst>
                </a:hlinkClick>
              </a:rPr>
              <a:t> проти України</a:t>
            </a:r>
            <a:r>
              <a:rPr lang="uk-UA" b="0" i="0" u="sng" dirty="0">
                <a:effectLst/>
                <a:latin typeface="FuturaNewBook"/>
              </a:rPr>
              <a:t> – </a:t>
            </a:r>
            <a:r>
              <a:rPr lang="uk-UA" b="1" i="0" u="sng" dirty="0">
                <a:effectLst/>
                <a:latin typeface="FuturaNewBook"/>
              </a:rPr>
              <a:t>04.12.2018</a:t>
            </a:r>
            <a:endParaRPr lang="uk-UA" b="0" i="0" u="sng" dirty="0">
              <a:effectLst/>
              <a:latin typeface="FuturaNewBook"/>
            </a:endParaRPr>
          </a:p>
          <a:p>
            <a:pPr algn="l">
              <a:buFont typeface="Arial" panose="020B0604020202020204" pitchFamily="34" charset="0"/>
              <a:buChar char="•"/>
            </a:pPr>
            <a:r>
              <a:rPr lang="uk-UA" b="0" i="0" u="sng" strike="noStrike" dirty="0">
                <a:effectLst/>
                <a:latin typeface="FuturaNewBook"/>
                <a:hlinkClick r:id="rId17">
                  <a:extLst>
                    <a:ext uri="{A12FA001-AC4F-418D-AE19-62706E023703}">
                      <ahyp:hlinkClr xmlns:ahyp="http://schemas.microsoft.com/office/drawing/2018/hyperlinkcolor" val="tx"/>
                    </a:ext>
                  </a:extLst>
                </a:hlinkClick>
              </a:rPr>
              <a:t>Лада проти України</a:t>
            </a:r>
            <a:r>
              <a:rPr lang="uk-UA" b="0" i="0" u="sng" dirty="0">
                <a:effectLst/>
                <a:latin typeface="FuturaNewBook"/>
              </a:rPr>
              <a:t> – </a:t>
            </a:r>
            <a:r>
              <a:rPr lang="uk-UA" b="1" i="0" u="sng" dirty="0">
                <a:effectLst/>
                <a:latin typeface="FuturaNewBook"/>
              </a:rPr>
              <a:t>06.02.2018</a:t>
            </a:r>
            <a:endParaRPr lang="uk-UA" b="0" i="0" u="sng" dirty="0">
              <a:effectLst/>
              <a:latin typeface="FuturaNewBook"/>
            </a:endParaRPr>
          </a:p>
          <a:p>
            <a:pPr algn="l">
              <a:buFont typeface="Arial" panose="020B0604020202020204" pitchFamily="34" charset="0"/>
              <a:buChar char="•"/>
            </a:pPr>
            <a:r>
              <a:rPr lang="uk-UA" b="0" i="0" u="sng" strike="noStrike" dirty="0">
                <a:solidFill>
                  <a:srgbClr val="0563C1"/>
                </a:solidFill>
                <a:effectLst/>
                <a:latin typeface="FuturaNewBook"/>
                <a:hlinkClick r:id="rId18">
                  <a:extLst>
                    <a:ext uri="{A12FA001-AC4F-418D-AE19-62706E023703}">
                      <ahyp:hlinkClr xmlns:ahyp="http://schemas.microsoft.com/office/drawing/2018/hyperlinkcolor" val="tx"/>
                    </a:ext>
                  </a:extLst>
                </a:hlinkClick>
              </a:rPr>
              <a:t>Ладан та </a:t>
            </a:r>
            <a:r>
              <a:rPr lang="uk-UA" b="0" i="0" u="sng" strike="noStrike" dirty="0" err="1">
                <a:solidFill>
                  <a:srgbClr val="0563C1"/>
                </a:solidFill>
                <a:effectLst/>
                <a:latin typeface="FuturaNewBook"/>
                <a:hlinkClick r:id="rId18">
                  <a:extLst>
                    <a:ext uri="{A12FA001-AC4F-418D-AE19-62706E023703}">
                      <ahyp:hlinkClr xmlns:ahyp="http://schemas.microsoft.com/office/drawing/2018/hyperlinkcolor" val="tx"/>
                    </a:ext>
                  </a:extLst>
                </a:hlinkClick>
              </a:rPr>
              <a:t>Гультяєв</a:t>
            </a:r>
            <a:r>
              <a:rPr lang="uk-UA" b="0" i="0" u="sng" strike="noStrike" dirty="0">
                <a:effectLst/>
                <a:latin typeface="FuturaNewBook"/>
                <a:hlinkClick r:id="rId18">
                  <a:extLst>
                    <a:ext uri="{A12FA001-AC4F-418D-AE19-62706E023703}">
                      <ahyp:hlinkClr xmlns:ahyp="http://schemas.microsoft.com/office/drawing/2018/hyperlinkcolor" val="tx"/>
                    </a:ext>
                  </a:extLst>
                </a:hlinkClick>
              </a:rPr>
              <a:t> проти України</a:t>
            </a:r>
            <a:r>
              <a:rPr lang="uk-UA" b="0" i="0" u="sng" dirty="0">
                <a:effectLst/>
                <a:latin typeface="FuturaNewBook"/>
              </a:rPr>
              <a:t> – </a:t>
            </a:r>
            <a:r>
              <a:rPr lang="uk-UA" b="1" i="0" u="sng" dirty="0">
                <a:effectLst/>
                <a:latin typeface="FuturaNewBook"/>
              </a:rPr>
              <a:t>25.02.2021</a:t>
            </a:r>
            <a:endParaRPr lang="uk-UA" b="0" i="0" u="sng" dirty="0">
              <a:effectLst/>
              <a:latin typeface="FuturaNewBook"/>
            </a:endParaRPr>
          </a:p>
          <a:p>
            <a:pPr algn="l">
              <a:buFont typeface="Arial" panose="020B0604020202020204" pitchFamily="34" charset="0"/>
              <a:buChar char="•"/>
            </a:pPr>
            <a:r>
              <a:rPr lang="uk-UA" b="0" i="0" u="sng" strike="noStrike" dirty="0" err="1">
                <a:solidFill>
                  <a:srgbClr val="0563C1"/>
                </a:solidFill>
                <a:effectLst/>
                <a:latin typeface="FuturaNewBook"/>
                <a:hlinkClick r:id="rId19">
                  <a:extLst>
                    <a:ext uri="{A12FA001-AC4F-418D-AE19-62706E023703}">
                      <ahyp:hlinkClr xmlns:ahyp="http://schemas.microsoft.com/office/drawing/2018/hyperlinkcolor" val="tx"/>
                    </a:ext>
                  </a:extLst>
                </a:hlinkClick>
              </a:rPr>
              <a:t>Лащ</a:t>
            </a:r>
            <a:r>
              <a:rPr lang="uk-UA" b="0" i="0" u="sng" strike="noStrike" dirty="0">
                <a:effectLst/>
                <a:latin typeface="FuturaNewBook"/>
                <a:hlinkClick r:id="rId19">
                  <a:extLst>
                    <a:ext uri="{A12FA001-AC4F-418D-AE19-62706E023703}">
                      <ahyp:hlinkClr xmlns:ahyp="http://schemas.microsoft.com/office/drawing/2018/hyperlinkcolor" val="tx"/>
                    </a:ext>
                  </a:extLst>
                </a:hlinkClick>
              </a:rPr>
              <a:t> проти України</a:t>
            </a:r>
            <a:r>
              <a:rPr lang="uk-UA" b="1" i="0" u="sng" dirty="0">
                <a:effectLst/>
                <a:latin typeface="FuturaNewBook"/>
              </a:rPr>
              <a:t> – 24.06.2021</a:t>
            </a:r>
            <a:endParaRPr lang="uk-UA" b="0" i="0" u="sng" dirty="0">
              <a:effectLst/>
              <a:latin typeface="FuturaNewBook"/>
            </a:endParaRPr>
          </a:p>
          <a:p>
            <a:pPr algn="l">
              <a:buFont typeface="Arial" panose="020B0604020202020204" pitchFamily="34" charset="0"/>
              <a:buChar char="•"/>
            </a:pPr>
            <a:r>
              <a:rPr lang="uk-UA" b="0" i="0" u="sng" strike="noStrike" dirty="0">
                <a:effectLst/>
                <a:latin typeface="FuturaNewBook"/>
                <a:hlinkClick r:id="rId20">
                  <a:extLst>
                    <a:ext uri="{A12FA001-AC4F-418D-AE19-62706E023703}">
                      <ahyp:hlinkClr xmlns:ahyp="http://schemas.microsoft.com/office/drawing/2018/hyperlinkcolor" val="tx"/>
                    </a:ext>
                  </a:extLst>
                </a:hlinkClick>
              </a:rPr>
              <a:t>Лисенко проти України</a:t>
            </a:r>
            <a:r>
              <a:rPr lang="uk-UA" b="0" i="0" u="sng" dirty="0">
                <a:effectLst/>
                <a:latin typeface="FuturaNewBook"/>
              </a:rPr>
              <a:t> – </a:t>
            </a:r>
            <a:r>
              <a:rPr lang="uk-UA" b="1" i="0" u="sng" dirty="0">
                <a:effectLst/>
                <a:latin typeface="FuturaNewBook"/>
              </a:rPr>
              <a:t>19.09.2019</a:t>
            </a:r>
            <a:endParaRPr lang="uk-UA" b="0" i="0" u="sng" dirty="0">
              <a:effectLst/>
              <a:latin typeface="FuturaNewBook"/>
            </a:endParaRPr>
          </a:p>
          <a:p>
            <a:pPr algn="l">
              <a:buFont typeface="Arial" panose="020B0604020202020204" pitchFamily="34" charset="0"/>
              <a:buChar char="•"/>
            </a:pPr>
            <a:r>
              <a:rPr lang="uk-UA" b="0" i="0" u="sng" strike="noStrike" dirty="0" err="1">
                <a:solidFill>
                  <a:srgbClr val="0563C1"/>
                </a:solidFill>
                <a:effectLst/>
                <a:latin typeface="FuturaNewBook"/>
                <a:hlinkClick r:id="rId21">
                  <a:extLst>
                    <a:ext uri="{A12FA001-AC4F-418D-AE19-62706E023703}">
                      <ahyp:hlinkClr xmlns:ahyp="http://schemas.microsoft.com/office/drawing/2018/hyperlinkcolor" val="tx"/>
                    </a:ext>
                  </a:extLst>
                </a:hlinkClick>
              </a:rPr>
              <a:t>Личкатий</a:t>
            </a:r>
            <a:r>
              <a:rPr lang="uk-UA" b="0" i="0" u="sng" strike="noStrike" dirty="0">
                <a:effectLst/>
                <a:latin typeface="FuturaNewBook"/>
                <a:hlinkClick r:id="rId21">
                  <a:extLst>
                    <a:ext uri="{A12FA001-AC4F-418D-AE19-62706E023703}">
                      <ahyp:hlinkClr xmlns:ahyp="http://schemas.microsoft.com/office/drawing/2018/hyperlinkcolor" val="tx"/>
                    </a:ext>
                  </a:extLst>
                </a:hlinkClick>
              </a:rPr>
              <a:t> та інші проти України</a:t>
            </a:r>
            <a:r>
              <a:rPr lang="uk-UA" b="0" i="0" u="sng" dirty="0">
                <a:effectLst/>
                <a:latin typeface="FuturaNewBook"/>
              </a:rPr>
              <a:t> </a:t>
            </a:r>
            <a:r>
              <a:rPr lang="uk-UA" b="1" i="0" u="sng" dirty="0">
                <a:effectLst/>
                <a:latin typeface="FuturaNewBook"/>
              </a:rPr>
              <a:t>– 14.12.2023</a:t>
            </a:r>
            <a:endParaRPr lang="uk-UA" b="0" i="0" u="sng" dirty="0">
              <a:effectLst/>
              <a:latin typeface="FuturaNewBook"/>
            </a:endParaRPr>
          </a:p>
          <a:p>
            <a:pPr algn="l">
              <a:buFont typeface="Arial" panose="020B0604020202020204" pitchFamily="34" charset="0"/>
              <a:buChar char="•"/>
            </a:pPr>
            <a:r>
              <a:rPr lang="uk-UA" b="0" i="0" u="sng" strike="noStrike" dirty="0">
                <a:effectLst/>
                <a:latin typeface="FuturaNewBook"/>
                <a:hlinkClick r:id="rId22">
                  <a:extLst>
                    <a:ext uri="{A12FA001-AC4F-418D-AE19-62706E023703}">
                      <ahyp:hlinkClr xmlns:ahyp="http://schemas.microsoft.com/office/drawing/2018/hyperlinkcolor" val="tx"/>
                    </a:ext>
                  </a:extLst>
                </a:hlinkClick>
              </a:rPr>
              <a:t>Логвиненко проти України</a:t>
            </a:r>
            <a:r>
              <a:rPr lang="uk-UA" b="0" i="0" u="sng" dirty="0">
                <a:effectLst/>
                <a:latin typeface="FuturaNewBook"/>
              </a:rPr>
              <a:t> </a:t>
            </a:r>
            <a:r>
              <a:rPr lang="uk-UA" b="1" i="0" u="sng" dirty="0">
                <a:effectLst/>
                <a:latin typeface="FuturaNewBook"/>
              </a:rPr>
              <a:t>– 16.05.2019</a:t>
            </a:r>
            <a:endParaRPr lang="uk-UA" b="0" i="0" u="sng" dirty="0">
              <a:effectLst/>
              <a:latin typeface="FuturaNewBook"/>
            </a:endParaRPr>
          </a:p>
          <a:p>
            <a:pPr algn="l">
              <a:buFont typeface="Arial" panose="020B0604020202020204" pitchFamily="34" charset="0"/>
              <a:buChar char="•"/>
            </a:pPr>
            <a:r>
              <a:rPr lang="uk-UA" b="0" i="0" u="sng" strike="noStrike" dirty="0" err="1">
                <a:solidFill>
                  <a:srgbClr val="0563C1"/>
                </a:solidFill>
                <a:effectLst/>
                <a:latin typeface="FuturaNewBook"/>
                <a:hlinkClick r:id="rId23">
                  <a:extLst>
                    <a:ext uri="{A12FA001-AC4F-418D-AE19-62706E023703}">
                      <ahyp:hlinkClr xmlns:ahyp="http://schemas.microsoft.com/office/drawing/2018/hyperlinkcolor" val="tx"/>
                    </a:ext>
                  </a:extLst>
                </a:hlinkClick>
              </a:rPr>
              <a:t>Лукашов</a:t>
            </a:r>
            <a:r>
              <a:rPr lang="uk-UA" b="0" i="0" u="sng" strike="noStrike" dirty="0">
                <a:effectLst/>
                <a:latin typeface="FuturaNewBook"/>
                <a:hlinkClick r:id="rId23">
                  <a:extLst>
                    <a:ext uri="{A12FA001-AC4F-418D-AE19-62706E023703}">
                      <ahyp:hlinkClr xmlns:ahyp="http://schemas.microsoft.com/office/drawing/2018/hyperlinkcolor" val="tx"/>
                    </a:ext>
                  </a:extLst>
                </a:hlinkClick>
              </a:rPr>
              <a:t> проти України </a:t>
            </a:r>
            <a:r>
              <a:rPr lang="uk-UA" b="0" i="0" u="sng" dirty="0">
                <a:effectLst/>
                <a:latin typeface="FuturaNewBook"/>
              </a:rPr>
              <a:t>– </a:t>
            </a:r>
            <a:r>
              <a:rPr lang="uk-UA" b="1" i="0" u="sng" dirty="0">
                <a:effectLst/>
                <a:latin typeface="FuturaNewBook"/>
              </a:rPr>
              <a:t>20.04.2021</a:t>
            </a:r>
            <a:endParaRPr lang="uk-UA" b="0" i="0" u="sng" dirty="0">
              <a:effectLst/>
              <a:latin typeface="FuturaNewBook"/>
            </a:endParaRPr>
          </a:p>
          <a:p>
            <a:pPr algn="l">
              <a:buFont typeface="Arial" panose="020B0604020202020204" pitchFamily="34" charset="0"/>
              <a:buChar char="•"/>
            </a:pPr>
            <a:r>
              <a:rPr lang="uk-UA" b="0" i="0" u="sng" strike="noStrike" dirty="0">
                <a:effectLst/>
                <a:latin typeface="FuturaNewBook"/>
                <a:hlinkClick r:id="rId24">
                  <a:extLst>
                    <a:ext uri="{A12FA001-AC4F-418D-AE19-62706E023703}">
                      <ahyp:hlinkClr xmlns:ahyp="http://schemas.microsoft.com/office/drawing/2018/hyperlinkcolor" val="tx"/>
                    </a:ext>
                  </a:extLst>
                </a:hlinkClick>
              </a:rPr>
              <a:t>Луценко проти України (№ 2)</a:t>
            </a:r>
            <a:r>
              <a:rPr lang="uk-UA" b="1" i="0" u="sng" dirty="0">
                <a:effectLst/>
                <a:latin typeface="FuturaNewBook"/>
              </a:rPr>
              <a:t> - 11.09.2015</a:t>
            </a:r>
            <a:endParaRPr lang="uk-UA" b="0" i="0" u="sng" dirty="0">
              <a:effectLst/>
              <a:latin typeface="FuturaNewBook"/>
            </a:endParaRPr>
          </a:p>
          <a:p>
            <a:pPr algn="l">
              <a:buFont typeface="Arial" panose="020B0604020202020204" pitchFamily="34" charset="0"/>
              <a:buChar char="•"/>
            </a:pPr>
            <a:r>
              <a:rPr lang="uk-UA" b="0" i="0" u="sng" strike="noStrike" dirty="0" err="1">
                <a:solidFill>
                  <a:srgbClr val="0563C1"/>
                </a:solidFill>
                <a:effectLst/>
                <a:latin typeface="FuturaNewBook"/>
                <a:hlinkClick r:id="rId25">
                  <a:extLst>
                    <a:ext uri="{A12FA001-AC4F-418D-AE19-62706E023703}">
                      <ahyp:hlinkClr xmlns:ahyp="http://schemas.microsoft.com/office/drawing/2018/hyperlinkcolor" val="tx"/>
                    </a:ext>
                  </a:extLst>
                </a:hlinkClick>
              </a:rPr>
              <a:t>Мирченко</a:t>
            </a:r>
            <a:r>
              <a:rPr lang="uk-UA" b="0" i="0" u="sng" strike="noStrike" dirty="0">
                <a:effectLst/>
                <a:latin typeface="FuturaNewBook"/>
                <a:hlinkClick r:id="rId25">
                  <a:extLst>
                    <a:ext uri="{A12FA001-AC4F-418D-AE19-62706E023703}">
                      <ahyp:hlinkClr xmlns:ahyp="http://schemas.microsoft.com/office/drawing/2018/hyperlinkcolor" val="tx"/>
                    </a:ext>
                  </a:extLst>
                </a:hlinkClick>
              </a:rPr>
              <a:t> та інші проти України</a:t>
            </a:r>
            <a:r>
              <a:rPr lang="uk-UA" b="0" i="0" u="sng" dirty="0">
                <a:effectLst/>
                <a:latin typeface="FuturaNewBook"/>
              </a:rPr>
              <a:t> –</a:t>
            </a:r>
            <a:r>
              <a:rPr lang="uk-UA" b="1" i="0" u="sng" dirty="0">
                <a:effectLst/>
                <a:latin typeface="FuturaNewBook"/>
              </a:rPr>
              <a:t> 08.06.2023</a:t>
            </a:r>
            <a:endParaRPr lang="uk-UA" b="0" i="0" u="sng" dirty="0">
              <a:effectLst/>
              <a:latin typeface="FuturaNewBook"/>
            </a:endParaRPr>
          </a:p>
          <a:p>
            <a:pPr algn="l">
              <a:buFont typeface="Arial" panose="020B0604020202020204" pitchFamily="34" charset="0"/>
              <a:buChar char="•"/>
            </a:pPr>
            <a:r>
              <a:rPr lang="uk-UA" b="0" i="0" u="sng" strike="noStrike" dirty="0">
                <a:effectLst/>
                <a:latin typeface="FuturaNewBook"/>
                <a:hlinkClick r:id="rId26">
                  <a:extLst>
                    <a:ext uri="{A12FA001-AC4F-418D-AE19-62706E023703}">
                      <ahyp:hlinkClr xmlns:ahyp="http://schemas.microsoft.com/office/drawing/2018/hyperlinkcolor" val="tx"/>
                    </a:ext>
                  </a:extLst>
                </a:hlinkClick>
              </a:rPr>
              <a:t>Маслюченко та інші проти України</a:t>
            </a:r>
            <a:r>
              <a:rPr lang="uk-UA" b="1" i="0" u="sng" dirty="0">
                <a:effectLst/>
                <a:latin typeface="FuturaNewBook"/>
              </a:rPr>
              <a:t> – 30.09.2021</a:t>
            </a:r>
            <a:endParaRPr lang="uk-UA" b="0" i="0" u="sng" dirty="0">
              <a:effectLst/>
              <a:latin typeface="FuturaNewBook"/>
            </a:endParaRPr>
          </a:p>
          <a:p>
            <a:pPr algn="l">
              <a:buFont typeface="Arial" panose="020B0604020202020204" pitchFamily="34" charset="0"/>
              <a:buChar char="•"/>
            </a:pPr>
            <a:r>
              <a:rPr lang="uk-UA" b="0" i="0" u="sng" strike="noStrike" dirty="0">
                <a:effectLst/>
                <a:latin typeface="FuturaNewBook"/>
                <a:hlinkClick r:id="rId27">
                  <a:extLst>
                    <a:ext uri="{A12FA001-AC4F-418D-AE19-62706E023703}">
                      <ahyp:hlinkClr xmlns:ahyp="http://schemas.microsoft.com/office/drawing/2018/hyperlinkcolor" val="tx"/>
                    </a:ext>
                  </a:extLst>
                </a:hlinkClick>
              </a:rPr>
              <a:t>Мартиненко проти України</a:t>
            </a:r>
            <a:r>
              <a:rPr lang="uk-UA" b="1" i="0" u="sng" dirty="0">
                <a:effectLst/>
                <a:latin typeface="FuturaNewBook"/>
              </a:rPr>
              <a:t> – 22.07.2021</a:t>
            </a:r>
            <a:endParaRPr lang="uk-UA" b="0" i="0" u="sng" dirty="0">
              <a:effectLst/>
              <a:latin typeface="FuturaNewBook"/>
            </a:endParaRPr>
          </a:p>
          <a:p>
            <a:pPr algn="l">
              <a:buFont typeface="Arial" panose="020B0604020202020204" pitchFamily="34" charset="0"/>
              <a:buChar char="•"/>
            </a:pPr>
            <a:r>
              <a:rPr lang="uk-UA" b="0" i="0" u="sng" strike="noStrike" dirty="0">
                <a:solidFill>
                  <a:srgbClr val="0563C1"/>
                </a:solidFill>
                <a:effectLst/>
                <a:latin typeface="FuturaNewBook"/>
                <a:hlinkClick r:id="rId28">
                  <a:extLst>
                    <a:ext uri="{A12FA001-AC4F-418D-AE19-62706E023703}">
                      <ahyp:hlinkClr xmlns:ahyp="http://schemas.microsoft.com/office/drawing/2018/hyperlinkcolor" val="tx"/>
                    </a:ext>
                  </a:extLst>
                </a:hlinkClick>
              </a:rPr>
              <a:t>Малахов та </a:t>
            </a:r>
            <a:r>
              <a:rPr lang="uk-UA" b="0" i="0" u="sng" strike="noStrike" dirty="0" err="1">
                <a:solidFill>
                  <a:srgbClr val="0563C1"/>
                </a:solidFill>
                <a:effectLst/>
                <a:latin typeface="FuturaNewBook"/>
                <a:hlinkClick r:id="rId28">
                  <a:extLst>
                    <a:ext uri="{A12FA001-AC4F-418D-AE19-62706E023703}">
                      <ahyp:hlinkClr xmlns:ahyp="http://schemas.microsoft.com/office/drawing/2018/hyperlinkcolor" val="tx"/>
                    </a:ext>
                  </a:extLst>
                </a:hlinkClick>
              </a:rPr>
              <a:t>Крайнюченко</a:t>
            </a:r>
            <a:r>
              <a:rPr lang="uk-UA" b="0" i="0" u="sng" strike="noStrike" dirty="0">
                <a:solidFill>
                  <a:srgbClr val="0563C1"/>
                </a:solidFill>
                <a:effectLst/>
                <a:latin typeface="FuturaNewBook"/>
                <a:hlinkClick r:id="rId28">
                  <a:extLst>
                    <a:ext uri="{A12FA001-AC4F-418D-AE19-62706E023703}">
                      <ahyp:hlinkClr xmlns:ahyp="http://schemas.microsoft.com/office/drawing/2018/hyperlinkcolor" val="tx"/>
                    </a:ext>
                  </a:extLst>
                </a:hlinkClick>
              </a:rPr>
              <a:t> проти України </a:t>
            </a:r>
            <a:r>
              <a:rPr lang="uk-UA" b="1" i="0" u="sng" strike="noStrike" dirty="0">
                <a:effectLst/>
                <a:latin typeface="FuturaNewBook"/>
                <a:hlinkClick r:id="rId28">
                  <a:extLst>
                    <a:ext uri="{A12FA001-AC4F-418D-AE19-62706E023703}">
                      <ahyp:hlinkClr xmlns:ahyp="http://schemas.microsoft.com/office/drawing/2018/hyperlinkcolor" val="tx"/>
                    </a:ext>
                  </a:extLst>
                </a:hlinkClick>
              </a:rPr>
              <a:t>– 16.11.2023</a:t>
            </a:r>
            <a:endParaRPr lang="uk-UA" b="0" i="0" u="sng" dirty="0">
              <a:effectLst/>
              <a:latin typeface="FuturaNewBook"/>
            </a:endParaRPr>
          </a:p>
          <a:p>
            <a:pPr algn="l">
              <a:buFont typeface="Arial" panose="020B0604020202020204" pitchFamily="34" charset="0"/>
              <a:buChar char="•"/>
            </a:pPr>
            <a:r>
              <a:rPr lang="uk-UA" b="0" i="0" u="sng" strike="noStrike" dirty="0" err="1">
                <a:solidFill>
                  <a:srgbClr val="0563C1"/>
                </a:solidFill>
                <a:effectLst/>
                <a:latin typeface="FuturaNewBook"/>
                <a:hlinkClick r:id="rId29">
                  <a:extLst>
                    <a:ext uri="{A12FA001-AC4F-418D-AE19-62706E023703}">
                      <ahyp:hlinkClr xmlns:ahyp="http://schemas.microsoft.com/office/drawing/2018/hyperlinkcolor" val="tx"/>
                    </a:ext>
                  </a:extLst>
                </a:hlinkClick>
              </a:rPr>
              <a:t>Маленко</a:t>
            </a:r>
            <a:r>
              <a:rPr lang="uk-UA" b="0" i="0" u="sng" strike="noStrike" dirty="0">
                <a:effectLst/>
                <a:latin typeface="FuturaNewBook"/>
                <a:hlinkClick r:id="rId29">
                  <a:extLst>
                    <a:ext uri="{A12FA001-AC4F-418D-AE19-62706E023703}">
                      <ahyp:hlinkClr xmlns:ahyp="http://schemas.microsoft.com/office/drawing/2018/hyperlinkcolor" val="tx"/>
                    </a:ext>
                  </a:extLst>
                </a:hlinkClick>
              </a:rPr>
              <a:t> проти України</a:t>
            </a:r>
            <a:r>
              <a:rPr lang="uk-UA" b="0" i="0" u="sng" dirty="0">
                <a:effectLst/>
                <a:latin typeface="FuturaNewBook"/>
              </a:rPr>
              <a:t> </a:t>
            </a:r>
            <a:r>
              <a:rPr lang="uk-UA" b="1" i="0" u="sng" dirty="0">
                <a:effectLst/>
                <a:latin typeface="FuturaNewBook"/>
              </a:rPr>
              <a:t>– 19.05.2009</a:t>
            </a:r>
            <a:endParaRPr lang="uk-UA" b="0" i="0" u="sng" dirty="0">
              <a:effectLst/>
              <a:latin typeface="FuturaNewBook"/>
            </a:endParaRPr>
          </a:p>
          <a:p>
            <a:pPr algn="l">
              <a:buFont typeface="Arial" panose="020B0604020202020204" pitchFamily="34" charset="0"/>
              <a:buChar char="•"/>
            </a:pPr>
            <a:r>
              <a:rPr lang="uk-UA" b="0" i="0" u="sng" strike="noStrike" dirty="0">
                <a:solidFill>
                  <a:srgbClr val="0563C1"/>
                </a:solidFill>
                <a:effectLst/>
                <a:latin typeface="FuturaNewBook"/>
                <a:hlinkClick r:id="rId30">
                  <a:extLst>
                    <a:ext uri="{A12FA001-AC4F-418D-AE19-62706E023703}">
                      <ahyp:hlinkClr xmlns:ahyp="http://schemas.microsoft.com/office/drawing/2018/hyperlinkcolor" val="tx"/>
                    </a:ext>
                  </a:extLst>
                </a:hlinkClick>
              </a:rPr>
              <a:t>Малий проти України – </a:t>
            </a:r>
            <a:r>
              <a:rPr lang="uk-UA" b="1" i="0" u="sng" strike="noStrike" dirty="0">
                <a:effectLst/>
                <a:latin typeface="FuturaNewBook"/>
                <a:hlinkClick r:id="rId30">
                  <a:extLst>
                    <a:ext uri="{A12FA001-AC4F-418D-AE19-62706E023703}">
                      <ahyp:hlinkClr xmlns:ahyp="http://schemas.microsoft.com/office/drawing/2018/hyperlinkcolor" val="tx"/>
                    </a:ext>
                  </a:extLst>
                </a:hlinkClick>
              </a:rPr>
              <a:t>11.04.2019</a:t>
            </a:r>
            <a:endParaRPr lang="uk-UA" b="0" i="0" u="sng" dirty="0">
              <a:effectLst/>
              <a:latin typeface="FuturaNewBook"/>
            </a:endParaRPr>
          </a:p>
          <a:p>
            <a:pPr algn="l">
              <a:buFont typeface="Arial" panose="020B0604020202020204" pitchFamily="34" charset="0"/>
              <a:buChar char="•"/>
            </a:pPr>
            <a:r>
              <a:rPr lang="uk-UA" b="0" i="0" u="sng" strike="noStrike" dirty="0">
                <a:effectLst/>
                <a:latin typeface="FuturaNewBook"/>
                <a:hlinkClick r:id="rId31">
                  <a:extLst>
                    <a:ext uri="{A12FA001-AC4F-418D-AE19-62706E023703}">
                      <ahyp:hlinkClr xmlns:ahyp="http://schemas.microsoft.com/office/drawing/2018/hyperlinkcolor" val="tx"/>
                    </a:ext>
                  </a:extLst>
                </a:hlinkClick>
              </a:rPr>
              <a:t>Майстренко проти України</a:t>
            </a:r>
            <a:r>
              <a:rPr lang="uk-UA" b="1" i="0" u="sng" dirty="0">
                <a:effectLst/>
                <a:latin typeface="FuturaNewBook"/>
              </a:rPr>
              <a:t> – 28.06.2018</a:t>
            </a:r>
            <a:endParaRPr lang="uk-UA" b="0" i="0" u="sng" dirty="0">
              <a:effectLst/>
              <a:latin typeface="FuturaNewBook"/>
            </a:endParaRPr>
          </a:p>
          <a:p>
            <a:pPr algn="l">
              <a:buFont typeface="Arial" panose="020B0604020202020204" pitchFamily="34" charset="0"/>
              <a:buChar char="•"/>
            </a:pPr>
            <a:r>
              <a:rPr lang="uk-UA" b="0" i="0" u="sng" strike="noStrike" dirty="0" err="1">
                <a:solidFill>
                  <a:srgbClr val="0563C1"/>
                </a:solidFill>
                <a:effectLst/>
                <a:latin typeface="FuturaNewBook"/>
                <a:hlinkClick r:id="rId32">
                  <a:extLst>
                    <a:ext uri="{A12FA001-AC4F-418D-AE19-62706E023703}">
                      <ahyp:hlinkClr xmlns:ahyp="http://schemas.microsoft.com/office/drawing/2018/hyperlinkcolor" val="tx"/>
                    </a:ext>
                  </a:extLst>
                </a:hlinkClick>
              </a:rPr>
              <a:t>Милостний</a:t>
            </a:r>
            <a:r>
              <a:rPr lang="uk-UA" b="0" i="0" u="sng" strike="noStrike" dirty="0">
                <a:effectLst/>
                <a:latin typeface="FuturaNewBook"/>
                <a:hlinkClick r:id="rId32">
                  <a:extLst>
                    <a:ext uri="{A12FA001-AC4F-418D-AE19-62706E023703}">
                      <ahyp:hlinkClr xmlns:ahyp="http://schemas.microsoft.com/office/drawing/2018/hyperlinkcolor" val="tx"/>
                    </a:ext>
                  </a:extLst>
                </a:hlinkClick>
              </a:rPr>
              <a:t> та інші проти України </a:t>
            </a:r>
            <a:r>
              <a:rPr lang="uk-UA" b="0" i="0" u="sng" dirty="0">
                <a:effectLst/>
                <a:latin typeface="FuturaNewBook"/>
              </a:rPr>
              <a:t>– </a:t>
            </a:r>
            <a:r>
              <a:rPr lang="uk-UA" b="1" i="0" u="sng" dirty="0">
                <a:effectLst/>
                <a:latin typeface="FuturaNewBook"/>
              </a:rPr>
              <a:t>02.12.2021</a:t>
            </a:r>
            <a:endParaRPr lang="uk-UA" b="0" i="0" u="sng" dirty="0">
              <a:effectLst/>
              <a:latin typeface="FuturaNewBook"/>
            </a:endParaRPr>
          </a:p>
          <a:p>
            <a:pPr algn="l">
              <a:buFont typeface="Arial" panose="020B0604020202020204" pitchFamily="34" charset="0"/>
              <a:buChar char="•"/>
            </a:pPr>
            <a:r>
              <a:rPr lang="uk-UA" b="0" i="0" u="sng" strike="noStrike" dirty="0" err="1">
                <a:solidFill>
                  <a:srgbClr val="0563C1"/>
                </a:solidFill>
                <a:effectLst/>
                <a:latin typeface="FuturaNewBook"/>
                <a:hlinkClick r:id="rId33">
                  <a:extLst>
                    <a:ext uri="{A12FA001-AC4F-418D-AE19-62706E023703}">
                      <ahyp:hlinkClr xmlns:ahyp="http://schemas.microsoft.com/office/drawing/2018/hyperlinkcolor" val="tx"/>
                    </a:ext>
                  </a:extLst>
                </a:hlinkClick>
              </a:rPr>
              <a:t>Мольченко</a:t>
            </a:r>
            <a:r>
              <a:rPr lang="uk-UA" b="0" i="0" u="sng" strike="noStrike" dirty="0">
                <a:effectLst/>
                <a:latin typeface="FuturaNewBook"/>
                <a:hlinkClick r:id="rId33">
                  <a:extLst>
                    <a:ext uri="{A12FA001-AC4F-418D-AE19-62706E023703}">
                      <ahyp:hlinkClr xmlns:ahyp="http://schemas.microsoft.com/office/drawing/2018/hyperlinkcolor" val="tx"/>
                    </a:ext>
                  </a:extLst>
                </a:hlinkClick>
              </a:rPr>
              <a:t> та Павленко проти України</a:t>
            </a:r>
            <a:r>
              <a:rPr lang="uk-UA" b="0" i="0" u="sng" dirty="0">
                <a:effectLst/>
                <a:latin typeface="FuturaNewBook"/>
              </a:rPr>
              <a:t> </a:t>
            </a:r>
            <a:r>
              <a:rPr lang="uk-UA" b="1" i="0" u="sng" dirty="0">
                <a:effectLst/>
                <a:latin typeface="FuturaNewBook"/>
              </a:rPr>
              <a:t>– 25.02.2021</a:t>
            </a:r>
            <a:endParaRPr lang="uk-UA" b="0" i="0" u="sng" dirty="0">
              <a:effectLst/>
              <a:latin typeface="FuturaNewBook"/>
            </a:endParaRPr>
          </a:p>
          <a:p>
            <a:pPr algn="l">
              <a:buFont typeface="Arial" panose="020B0604020202020204" pitchFamily="34" charset="0"/>
              <a:buChar char="•"/>
            </a:pPr>
            <a:r>
              <a:rPr lang="uk-UA" b="0" i="0" u="sng" strike="noStrike" dirty="0">
                <a:effectLst/>
                <a:latin typeface="FuturaNewBook"/>
                <a:hlinkClick r:id="rId34">
                  <a:extLst>
                    <a:ext uri="{A12FA001-AC4F-418D-AE19-62706E023703}">
                      <ahyp:hlinkClr xmlns:ahyp="http://schemas.microsoft.com/office/drawing/2018/hyperlinkcolor" val="tx"/>
                    </a:ext>
                  </a:extLst>
                </a:hlinkClick>
              </a:rPr>
              <a:t>Мельник проти України</a:t>
            </a:r>
            <a:r>
              <a:rPr lang="uk-UA" b="0" i="0" u="sng" dirty="0">
                <a:effectLst/>
                <a:latin typeface="FuturaNewBook"/>
              </a:rPr>
              <a:t> </a:t>
            </a:r>
            <a:r>
              <a:rPr lang="uk-UA" b="1" i="0" u="sng" dirty="0">
                <a:effectLst/>
                <a:latin typeface="FuturaNewBook"/>
              </a:rPr>
              <a:t>– 28.06.2006</a:t>
            </a:r>
            <a:endParaRPr lang="uk-UA" b="0" i="0" u="sng" dirty="0">
              <a:effectLst/>
              <a:latin typeface="FuturaNewBook"/>
            </a:endParaRPr>
          </a:p>
          <a:p>
            <a:pPr algn="l">
              <a:buFont typeface="Arial" panose="020B0604020202020204" pitchFamily="34" charset="0"/>
              <a:buChar char="•"/>
            </a:pPr>
            <a:r>
              <a:rPr lang="uk-UA" b="0" i="0" u="sng" strike="noStrike" dirty="0">
                <a:effectLst/>
                <a:latin typeface="FuturaNewBook"/>
                <a:hlinkClick r:id="rId35">
                  <a:extLst>
                    <a:ext uri="{A12FA001-AC4F-418D-AE19-62706E023703}">
                      <ahyp:hlinkClr xmlns:ahyp="http://schemas.microsoft.com/office/drawing/2018/hyperlinkcolor" val="tx"/>
                    </a:ext>
                  </a:extLst>
                </a:hlinkClick>
              </a:rPr>
              <a:t>Мельник проти України</a:t>
            </a:r>
            <a:r>
              <a:rPr lang="uk-UA" b="0" i="0" u="sng" dirty="0">
                <a:effectLst/>
                <a:latin typeface="FuturaNewBook"/>
              </a:rPr>
              <a:t> – </a:t>
            </a:r>
            <a:r>
              <a:rPr lang="uk-UA" b="1" i="0" u="sng" dirty="0">
                <a:effectLst/>
                <a:latin typeface="FuturaNewBook"/>
              </a:rPr>
              <a:t>21.11.2019</a:t>
            </a:r>
            <a:endParaRPr lang="uk-UA" b="0" i="0" u="sng" dirty="0">
              <a:effectLst/>
              <a:latin typeface="FuturaNewBook"/>
            </a:endParaRPr>
          </a:p>
          <a:p>
            <a:pPr algn="l">
              <a:buFont typeface="Arial" panose="020B0604020202020204" pitchFamily="34" charset="0"/>
              <a:buChar char="•"/>
            </a:pPr>
            <a:r>
              <a:rPr lang="uk-UA" b="0" i="0" u="sng" strike="noStrike" dirty="0" err="1">
                <a:solidFill>
                  <a:srgbClr val="0563C1"/>
                </a:solidFill>
                <a:effectLst/>
                <a:latin typeface="FuturaNewBook"/>
                <a:hlinkClick r:id="rId36">
                  <a:extLst>
                    <a:ext uri="{A12FA001-AC4F-418D-AE19-62706E023703}">
                      <ahyp:hlinkClr xmlns:ahyp="http://schemas.microsoft.com/office/drawing/2018/hyperlinkcolor" val="tx"/>
                    </a:ext>
                  </a:extLst>
                </a:hlinkClick>
              </a:rPr>
              <a:t>Мештешуг</a:t>
            </a:r>
            <a:r>
              <a:rPr lang="uk-UA" b="0" i="0" u="sng" strike="noStrike" dirty="0">
                <a:effectLst/>
                <a:latin typeface="FuturaNewBook"/>
                <a:hlinkClick r:id="rId36">
                  <a:extLst>
                    <a:ext uri="{A12FA001-AC4F-418D-AE19-62706E023703}">
                      <ahyp:hlinkClr xmlns:ahyp="http://schemas.microsoft.com/office/drawing/2018/hyperlinkcolor" val="tx"/>
                    </a:ext>
                  </a:extLst>
                </a:hlinkClick>
              </a:rPr>
              <a:t> проти України</a:t>
            </a:r>
            <a:r>
              <a:rPr lang="uk-UA" b="0" i="0" u="sng" dirty="0">
                <a:effectLst/>
                <a:latin typeface="FuturaNewBook"/>
              </a:rPr>
              <a:t> – </a:t>
            </a:r>
            <a:r>
              <a:rPr lang="uk-UA" b="1" i="0" u="sng" dirty="0">
                <a:effectLst/>
                <a:latin typeface="FuturaNewBook"/>
              </a:rPr>
              <a:t>06.02.2020</a:t>
            </a:r>
            <a:endParaRPr lang="uk-UA" b="0" i="0" u="sng" dirty="0">
              <a:effectLst/>
              <a:latin typeface="FuturaNewBook"/>
            </a:endParaRPr>
          </a:p>
          <a:p>
            <a:pPr algn="l">
              <a:buFont typeface="Arial" panose="020B0604020202020204" pitchFamily="34" charset="0"/>
              <a:buChar char="•"/>
            </a:pPr>
            <a:r>
              <a:rPr lang="uk-UA" b="0" i="0" u="sng" strike="noStrike" dirty="0">
                <a:effectLst/>
                <a:latin typeface="FuturaNewBook"/>
                <a:hlinkClick r:id="rId37">
                  <a:extLst>
                    <a:ext uri="{A12FA001-AC4F-418D-AE19-62706E023703}">
                      <ahyp:hlinkClr xmlns:ahyp="http://schemas.microsoft.com/office/drawing/2018/hyperlinkcolor" val="tx"/>
                    </a:ext>
                  </a:extLst>
                </a:hlinkClick>
              </a:rPr>
              <a:t>Михайлов проти України</a:t>
            </a:r>
            <a:r>
              <a:rPr lang="uk-UA" b="0" i="0" u="sng" dirty="0">
                <a:effectLst/>
                <a:latin typeface="FuturaNewBook"/>
              </a:rPr>
              <a:t> </a:t>
            </a:r>
            <a:r>
              <a:rPr lang="uk-UA" b="1" i="0" u="sng" dirty="0">
                <a:effectLst/>
                <a:latin typeface="FuturaNewBook"/>
              </a:rPr>
              <a:t>– 15.04.2021</a:t>
            </a:r>
            <a:endParaRPr lang="uk-UA" b="0" i="0" u="sng" dirty="0">
              <a:effectLst/>
              <a:latin typeface="FuturaNewBook"/>
            </a:endParaRPr>
          </a:p>
          <a:p>
            <a:pPr algn="l">
              <a:buFont typeface="Arial" panose="020B0604020202020204" pitchFamily="34" charset="0"/>
              <a:buChar char="•"/>
            </a:pPr>
            <a:r>
              <a:rPr lang="uk-UA" b="0" i="0" u="sng" strike="noStrike" dirty="0" err="1">
                <a:solidFill>
                  <a:srgbClr val="0563C1"/>
                </a:solidFill>
                <a:effectLst/>
                <a:latin typeface="FuturaNewBook"/>
                <a:hlinkClick r:id="rId38">
                  <a:extLst>
                    <a:ext uri="{A12FA001-AC4F-418D-AE19-62706E023703}">
                      <ahyp:hlinkClr xmlns:ahyp="http://schemas.microsoft.com/office/drawing/2018/hyperlinkcolor" val="tx"/>
                    </a:ext>
                  </a:extLst>
                </a:hlinkClick>
              </a:rPr>
              <a:t>Мухтаркулиєв</a:t>
            </a:r>
            <a:r>
              <a:rPr lang="uk-UA" b="0" i="0" u="sng" strike="noStrike" dirty="0">
                <a:effectLst/>
                <a:latin typeface="FuturaNewBook"/>
                <a:hlinkClick r:id="rId38">
                  <a:extLst>
                    <a:ext uri="{A12FA001-AC4F-418D-AE19-62706E023703}">
                      <ahyp:hlinkClr xmlns:ahyp="http://schemas.microsoft.com/office/drawing/2018/hyperlinkcolor" val="tx"/>
                    </a:ext>
                  </a:extLst>
                </a:hlinkClick>
              </a:rPr>
              <a:t> та інші проти України</a:t>
            </a:r>
            <a:r>
              <a:rPr lang="uk-UA" b="1" i="0" u="sng" dirty="0">
                <a:effectLst/>
                <a:latin typeface="FuturaNewBook"/>
              </a:rPr>
              <a:t> – 18.01.2024</a:t>
            </a:r>
            <a:endParaRPr lang="uk-UA" b="0" i="0" u="sng" dirty="0">
              <a:effectLst/>
              <a:latin typeface="FuturaNewBook"/>
            </a:endParaRPr>
          </a:p>
          <a:p>
            <a:pPr algn="l">
              <a:buFont typeface="Arial" panose="020B0604020202020204" pitchFamily="34" charset="0"/>
              <a:buChar char="•"/>
            </a:pPr>
            <a:r>
              <a:rPr lang="uk-UA" b="0" i="0" u="sng" strike="noStrike" dirty="0" err="1">
                <a:solidFill>
                  <a:srgbClr val="0563C1"/>
                </a:solidFill>
                <a:effectLst/>
                <a:latin typeface="FuturaNewBook"/>
                <a:hlinkClick r:id="rId39">
                  <a:extLst>
                    <a:ext uri="{A12FA001-AC4F-418D-AE19-62706E023703}">
                      <ahyp:hlinkClr xmlns:ahyp="http://schemas.microsoft.com/office/drawing/2018/hyperlinkcolor" val="tx"/>
                    </a:ext>
                  </a:extLst>
                </a:hlinkClick>
              </a:rPr>
              <a:t>Міллєр</a:t>
            </a:r>
            <a:r>
              <a:rPr lang="uk-UA" b="0" i="0" u="sng" strike="noStrike" dirty="0">
                <a:solidFill>
                  <a:srgbClr val="0563C1"/>
                </a:solidFill>
                <a:effectLst/>
                <a:latin typeface="FuturaNewBook"/>
                <a:hlinkClick r:id="rId39">
                  <a:extLst>
                    <a:ext uri="{A12FA001-AC4F-418D-AE19-62706E023703}">
                      <ahyp:hlinkClr xmlns:ahyp="http://schemas.microsoft.com/office/drawing/2018/hyperlinkcolor" val="tx"/>
                    </a:ext>
                  </a:extLst>
                </a:hlinkClick>
              </a:rPr>
              <a:t> та </a:t>
            </a:r>
            <a:r>
              <a:rPr lang="uk-UA" b="0" i="0" u="sng" strike="noStrike" dirty="0" err="1">
                <a:solidFill>
                  <a:srgbClr val="0563C1"/>
                </a:solidFill>
                <a:effectLst/>
                <a:latin typeface="FuturaNewBook"/>
                <a:hlinkClick r:id="rId39">
                  <a:extLst>
                    <a:ext uri="{A12FA001-AC4F-418D-AE19-62706E023703}">
                      <ahyp:hlinkClr xmlns:ahyp="http://schemas.microsoft.com/office/drawing/2018/hyperlinkcolor" val="tx"/>
                    </a:ext>
                  </a:extLst>
                </a:hlinkClick>
              </a:rPr>
              <a:t>Бенедик</a:t>
            </a:r>
            <a:r>
              <a:rPr lang="uk-UA" b="0" i="0" u="sng" strike="noStrike" dirty="0">
                <a:effectLst/>
                <a:latin typeface="FuturaNewBook"/>
                <a:hlinkClick r:id="rId39">
                  <a:extLst>
                    <a:ext uri="{A12FA001-AC4F-418D-AE19-62706E023703}">
                      <ahyp:hlinkClr xmlns:ahyp="http://schemas.microsoft.com/office/drawing/2018/hyperlinkcolor" val="tx"/>
                    </a:ext>
                  </a:extLst>
                </a:hlinkClick>
              </a:rPr>
              <a:t> проти України </a:t>
            </a:r>
            <a:r>
              <a:rPr lang="uk-UA" b="0" i="0" u="sng" dirty="0">
                <a:effectLst/>
                <a:latin typeface="FuturaNewBook"/>
              </a:rPr>
              <a:t>– </a:t>
            </a:r>
            <a:r>
              <a:rPr lang="uk-UA" b="1" i="0" u="sng" dirty="0">
                <a:effectLst/>
                <a:latin typeface="FuturaNewBook"/>
              </a:rPr>
              <a:t>01.04.2021</a:t>
            </a:r>
            <a:endParaRPr lang="uk-UA" b="0" i="0" u="sng" dirty="0">
              <a:effectLst/>
              <a:latin typeface="FuturaNewBook"/>
            </a:endParaRPr>
          </a:p>
          <a:p>
            <a:pPr algn="l">
              <a:buFont typeface="Arial" panose="020B0604020202020204" pitchFamily="34" charset="0"/>
              <a:buChar char="•"/>
            </a:pPr>
            <a:r>
              <a:rPr lang="uk-UA" b="0" i="0" u="sng" strike="noStrike" dirty="0">
                <a:effectLst/>
                <a:latin typeface="FuturaNewBook"/>
                <a:hlinkClick r:id="rId40">
                  <a:extLst>
                    <a:ext uri="{A12FA001-AC4F-418D-AE19-62706E023703}">
                      <ahyp:hlinkClr xmlns:ahyp="http://schemas.microsoft.com/office/drawing/2018/hyperlinkcolor" val="tx"/>
                    </a:ext>
                  </a:extLst>
                </a:hlinkClick>
              </a:rPr>
              <a:t>Мінський та інші проти України – 10.11.2022</a:t>
            </a:r>
            <a:endParaRPr lang="uk-UA" b="0" i="0" u="sng" dirty="0">
              <a:effectLst/>
              <a:latin typeface="FuturaNewBook"/>
            </a:endParaRPr>
          </a:p>
          <a:p>
            <a:pPr algn="l">
              <a:buFont typeface="Arial" panose="020B0604020202020204" pitchFamily="34" charset="0"/>
              <a:buChar char="•"/>
            </a:pPr>
            <a:r>
              <a:rPr lang="uk-UA" b="0" i="0" u="sng" strike="noStrike" dirty="0" err="1">
                <a:solidFill>
                  <a:srgbClr val="0563C1"/>
                </a:solidFill>
                <a:effectLst/>
                <a:latin typeface="FuturaNewBook"/>
                <a:hlinkClick r:id="rId41">
                  <a:extLst>
                    <a:ext uri="{A12FA001-AC4F-418D-AE19-62706E023703}">
                      <ahyp:hlinkClr xmlns:ahyp="http://schemas.microsoft.com/office/drawing/2018/hyperlinkcolor" val="tx"/>
                    </a:ext>
                  </a:extLst>
                </a:hlinkClick>
              </a:rPr>
              <a:t>Мясніков</a:t>
            </a:r>
            <a:r>
              <a:rPr lang="uk-UA" b="0" i="0" u="sng" strike="noStrike" dirty="0">
                <a:effectLst/>
                <a:latin typeface="FuturaNewBook"/>
                <a:hlinkClick r:id="rId41">
                  <a:extLst>
                    <a:ext uri="{A12FA001-AC4F-418D-AE19-62706E023703}">
                      <ahyp:hlinkClr xmlns:ahyp="http://schemas.microsoft.com/office/drawing/2018/hyperlinkcolor" val="tx"/>
                    </a:ext>
                  </a:extLst>
                </a:hlinkClick>
              </a:rPr>
              <a:t> та Ульянов проти України</a:t>
            </a:r>
            <a:r>
              <a:rPr lang="uk-UA" b="0" i="0" u="sng" dirty="0">
                <a:effectLst/>
                <a:latin typeface="FuturaNewBook"/>
              </a:rPr>
              <a:t> – </a:t>
            </a:r>
            <a:r>
              <a:rPr lang="uk-UA" b="1" i="0" u="sng" dirty="0">
                <a:effectLst/>
                <a:latin typeface="FuturaNewBook"/>
              </a:rPr>
              <a:t>10.06.2021</a:t>
            </a:r>
            <a:endParaRPr lang="uk-UA" b="0" i="0" u="sng" dirty="0">
              <a:effectLst/>
              <a:latin typeface="FuturaNewBook"/>
            </a:endParaRPr>
          </a:p>
          <a:p>
            <a:pPr algn="l">
              <a:buFont typeface="Arial" panose="020B0604020202020204" pitchFamily="34" charset="0"/>
              <a:buChar char="•"/>
            </a:pPr>
            <a:r>
              <a:rPr lang="uk-UA" b="0" i="0" u="sng" strike="noStrike" dirty="0" err="1">
                <a:solidFill>
                  <a:srgbClr val="0563C1"/>
                </a:solidFill>
                <a:effectLst/>
                <a:latin typeface="FuturaNewBook"/>
                <a:hlinkClick r:id="rId42">
                  <a:extLst>
                    <a:ext uri="{A12FA001-AC4F-418D-AE19-62706E023703}">
                      <ahyp:hlinkClr xmlns:ahyp="http://schemas.microsoft.com/office/drawing/2018/hyperlinkcolor" val="tx"/>
                    </a:ext>
                  </a:extLst>
                </a:hlinkClick>
              </a:rPr>
              <a:t>Нещерет</a:t>
            </a:r>
            <a:r>
              <a:rPr lang="uk-UA" b="0" i="0" u="sng" strike="noStrike" dirty="0">
                <a:effectLst/>
                <a:latin typeface="FuturaNewBook"/>
                <a:hlinkClick r:id="rId42">
                  <a:extLst>
                    <a:ext uri="{A12FA001-AC4F-418D-AE19-62706E023703}">
                      <ahyp:hlinkClr xmlns:ahyp="http://schemas.microsoft.com/office/drawing/2018/hyperlinkcolor" val="tx"/>
                    </a:ext>
                  </a:extLst>
                </a:hlinkClick>
              </a:rPr>
              <a:t> проти України</a:t>
            </a:r>
            <a:r>
              <a:rPr lang="uk-UA" b="0" i="0" u="sng" dirty="0">
                <a:effectLst/>
                <a:latin typeface="FuturaNewBook"/>
              </a:rPr>
              <a:t> -</a:t>
            </a:r>
            <a:r>
              <a:rPr lang="uk-UA" b="1" i="0" u="sng" dirty="0">
                <a:effectLst/>
                <a:latin typeface="FuturaNewBook"/>
              </a:rPr>
              <a:t> 22.06.2023</a:t>
            </a:r>
            <a:endParaRPr lang="uk-UA" b="0" i="0" u="sng" dirty="0">
              <a:effectLst/>
              <a:latin typeface="FuturaNewBook"/>
            </a:endParaRPr>
          </a:p>
          <a:p>
            <a:pPr algn="l">
              <a:buFont typeface="Arial" panose="020B0604020202020204" pitchFamily="34" charset="0"/>
              <a:buChar char="•"/>
            </a:pPr>
            <a:r>
              <a:rPr lang="uk-UA" b="0" i="0" u="sng" strike="noStrike" dirty="0">
                <a:effectLst/>
                <a:latin typeface="FuturaNewBook"/>
                <a:hlinkClick r:id="rId43">
                  <a:extLst>
                    <a:ext uri="{A12FA001-AC4F-418D-AE19-62706E023703}">
                      <ahyp:hlinkClr xmlns:ahyp="http://schemas.microsoft.com/office/drawing/2018/hyperlinkcolor" val="tx"/>
                    </a:ext>
                  </a:extLst>
                </a:hlinkClick>
              </a:rPr>
              <a:t>Назаренко проти України</a:t>
            </a:r>
            <a:r>
              <a:rPr lang="uk-UA" b="0" i="0" u="sng" dirty="0">
                <a:effectLst/>
                <a:latin typeface="FuturaNewBook"/>
              </a:rPr>
              <a:t> – </a:t>
            </a:r>
            <a:r>
              <a:rPr lang="uk-UA" b="1" i="0" u="sng" dirty="0">
                <a:effectLst/>
                <a:latin typeface="FuturaNewBook"/>
              </a:rPr>
              <a:t>29.07.2003</a:t>
            </a:r>
            <a:endParaRPr lang="uk-UA" b="0" i="0" u="sng" dirty="0">
              <a:effectLst/>
              <a:latin typeface="FuturaNewBook"/>
            </a:endParaRPr>
          </a:p>
          <a:p>
            <a:pPr algn="l">
              <a:buFont typeface="Arial" panose="020B0604020202020204" pitchFamily="34" charset="0"/>
              <a:buChar char="•"/>
            </a:pPr>
            <a:r>
              <a:rPr lang="uk-UA" b="0" i="0" u="sng" strike="noStrike" dirty="0" err="1">
                <a:solidFill>
                  <a:srgbClr val="0563C1"/>
                </a:solidFill>
                <a:effectLst/>
                <a:latin typeface="FuturaNewBook"/>
                <a:hlinkClick r:id="rId44">
                  <a:extLst>
                    <a:ext uri="{A12FA001-AC4F-418D-AE19-62706E023703}">
                      <ahyp:hlinkClr xmlns:ahyp="http://schemas.microsoft.com/office/drawing/2018/hyperlinkcolor" val="tx"/>
                    </a:ext>
                  </a:extLst>
                </a:hlinkClick>
              </a:rPr>
              <a:t>Нездимовський</a:t>
            </a:r>
            <a:r>
              <a:rPr lang="uk-UA" b="0" i="0" u="sng" strike="noStrike" dirty="0">
                <a:effectLst/>
                <a:latin typeface="FuturaNewBook"/>
                <a:hlinkClick r:id="rId44">
                  <a:extLst>
                    <a:ext uri="{A12FA001-AC4F-418D-AE19-62706E023703}">
                      <ahyp:hlinkClr xmlns:ahyp="http://schemas.microsoft.com/office/drawing/2018/hyperlinkcolor" val="tx"/>
                    </a:ext>
                  </a:extLst>
                </a:hlinkClick>
              </a:rPr>
              <a:t> проти України</a:t>
            </a:r>
            <a:endParaRPr lang="uk-UA" b="0" i="0" u="sng" dirty="0">
              <a:effectLst/>
              <a:latin typeface="FuturaNewBook"/>
            </a:endParaRPr>
          </a:p>
          <a:p>
            <a:pPr algn="l">
              <a:buFont typeface="Arial" panose="020B0604020202020204" pitchFamily="34" charset="0"/>
              <a:buChar char="•"/>
            </a:pPr>
            <a:r>
              <a:rPr lang="uk-UA" b="0" i="0" u="sng" strike="noStrike" dirty="0">
                <a:effectLst/>
                <a:latin typeface="FuturaNewBook"/>
                <a:hlinkClick r:id="rId45">
                  <a:extLst>
                    <a:ext uri="{A12FA001-AC4F-418D-AE19-62706E023703}">
                      <ahyp:hlinkClr xmlns:ahyp="http://schemas.microsoft.com/office/drawing/2018/hyperlinkcolor" val="tx"/>
                    </a:ext>
                  </a:extLst>
                </a:hlinkClick>
              </a:rPr>
              <a:t>Остапенко та інші проти України – 06.10.2022</a:t>
            </a:r>
            <a:endParaRPr lang="uk-UA" b="0" i="0" u="sng" dirty="0">
              <a:effectLst/>
              <a:latin typeface="FuturaNewBook"/>
            </a:endParaRPr>
          </a:p>
          <a:p>
            <a:pPr algn="l">
              <a:buFont typeface="Arial" panose="020B0604020202020204" pitchFamily="34" charset="0"/>
              <a:buChar char="•"/>
            </a:pPr>
            <a:r>
              <a:rPr lang="uk-UA" b="0" i="0" u="sng" strike="noStrike" dirty="0">
                <a:solidFill>
                  <a:srgbClr val="0563C1"/>
                </a:solidFill>
                <a:effectLst/>
                <a:latin typeface="FuturaNewBook"/>
                <a:hlinkClick r:id="rId46">
                  <a:extLst>
                    <a:ext uri="{A12FA001-AC4F-418D-AE19-62706E023703}">
                      <ahyp:hlinkClr xmlns:ahyp="http://schemas.microsoft.com/office/drawing/2018/hyperlinkcolor" val="tx"/>
                    </a:ext>
                  </a:extLst>
                </a:hlinkClick>
              </a:rPr>
              <a:t>Олександр Володимирович </a:t>
            </a:r>
            <a:r>
              <a:rPr lang="uk-UA" b="0" i="0" u="sng" strike="noStrike" dirty="0" err="1">
                <a:solidFill>
                  <a:srgbClr val="0563C1"/>
                </a:solidFill>
                <a:effectLst/>
                <a:latin typeface="FuturaNewBook"/>
                <a:hlinkClick r:id="rId46">
                  <a:extLst>
                    <a:ext uri="{A12FA001-AC4F-418D-AE19-62706E023703}">
                      <ahyp:hlinkClr xmlns:ahyp="http://schemas.microsoft.com/office/drawing/2018/hyperlinkcolor" val="tx"/>
                    </a:ext>
                  </a:extLst>
                </a:hlinkClick>
              </a:rPr>
              <a:t>Смірнов</a:t>
            </a:r>
            <a:r>
              <a:rPr lang="uk-UA" b="0" i="0" u="sng" strike="noStrike" dirty="0">
                <a:effectLst/>
                <a:latin typeface="FuturaNewBook"/>
                <a:hlinkClick r:id="rId46">
                  <a:extLst>
                    <a:ext uri="{A12FA001-AC4F-418D-AE19-62706E023703}">
                      <ahyp:hlinkClr xmlns:ahyp="http://schemas.microsoft.com/office/drawing/2018/hyperlinkcolor" val="tx"/>
                    </a:ext>
                  </a:extLst>
                </a:hlinkClick>
              </a:rPr>
              <a:t> проти України</a:t>
            </a:r>
            <a:r>
              <a:rPr lang="uk-UA" b="0" i="0" u="sng" dirty="0">
                <a:effectLst/>
                <a:latin typeface="FuturaNewBook"/>
              </a:rPr>
              <a:t> </a:t>
            </a:r>
            <a:r>
              <a:rPr lang="uk-UA" b="1" i="0" u="sng" dirty="0">
                <a:effectLst/>
                <a:latin typeface="FuturaNewBook"/>
              </a:rPr>
              <a:t>- 13.06.2014</a:t>
            </a:r>
            <a:endParaRPr lang="uk-UA" b="0" i="0" u="sng" dirty="0">
              <a:effectLst/>
              <a:latin typeface="FuturaNewBook"/>
            </a:endParaRPr>
          </a:p>
          <a:p>
            <a:pPr algn="l">
              <a:buFont typeface="Arial" panose="020B0604020202020204" pitchFamily="34" charset="0"/>
              <a:buChar char="•"/>
            </a:pPr>
            <a:r>
              <a:rPr lang="uk-UA" b="0" i="0" u="sng" strike="noStrike" dirty="0">
                <a:effectLst/>
                <a:latin typeface="FuturaNewBook"/>
                <a:hlinkClick r:id="rId47">
                  <a:extLst>
                    <a:ext uri="{A12FA001-AC4F-418D-AE19-62706E023703}">
                      <ahyp:hlinkClr xmlns:ahyp="http://schemas.microsoft.com/office/drawing/2018/hyperlinkcolor" val="tx"/>
                    </a:ext>
                  </a:extLst>
                </a:hlinkClick>
              </a:rPr>
              <a:t>Олійник та інші проти України</a:t>
            </a:r>
            <a:r>
              <a:rPr lang="uk-UA" b="0" i="0" u="sng" dirty="0">
                <a:effectLst/>
                <a:latin typeface="FuturaNewBook"/>
              </a:rPr>
              <a:t> </a:t>
            </a:r>
            <a:r>
              <a:rPr lang="uk-UA" b="1" i="0" u="sng" dirty="0">
                <a:effectLst/>
                <a:latin typeface="FuturaNewBook"/>
              </a:rPr>
              <a:t>– 16.11.2023</a:t>
            </a:r>
            <a:endParaRPr lang="uk-UA" b="0" i="0" u="sng" dirty="0">
              <a:effectLst/>
              <a:latin typeface="FuturaNewBook"/>
            </a:endParaRPr>
          </a:p>
          <a:p>
            <a:pPr algn="l">
              <a:buFont typeface="Arial" panose="020B0604020202020204" pitchFamily="34" charset="0"/>
              <a:buChar char="•"/>
            </a:pPr>
            <a:r>
              <a:rPr lang="uk-UA" b="0" i="0" u="sng" strike="noStrike" dirty="0">
                <a:effectLst/>
                <a:latin typeface="FuturaNewBook"/>
                <a:hlinkClick r:id="rId48">
                  <a:extLst>
                    <a:ext uri="{A12FA001-AC4F-418D-AE19-62706E023703}">
                      <ahyp:hlinkClr xmlns:ahyp="http://schemas.microsoft.com/office/drawing/2018/hyperlinkcolor" val="tx"/>
                    </a:ext>
                  </a:extLst>
                </a:hlinkClick>
              </a:rPr>
              <a:t>Омельченко та інші проти України</a:t>
            </a:r>
            <a:r>
              <a:rPr lang="uk-UA" b="1" i="0" u="sng" dirty="0">
                <a:effectLst/>
                <a:latin typeface="FuturaNewBook"/>
              </a:rPr>
              <a:t> – 15.04.2021</a:t>
            </a:r>
            <a:endParaRPr lang="uk-UA" b="0" i="0" u="sng" dirty="0">
              <a:effectLst/>
              <a:latin typeface="FuturaNewBook"/>
            </a:endParaRPr>
          </a:p>
          <a:p>
            <a:pPr algn="l">
              <a:buFont typeface="Arial" panose="020B0604020202020204" pitchFamily="34" charset="0"/>
              <a:buChar char="•"/>
            </a:pPr>
            <a:r>
              <a:rPr lang="uk-UA" b="0" i="0" u="sng" strike="noStrike" dirty="0">
                <a:effectLst/>
                <a:latin typeface="FuturaNewBook"/>
                <a:hlinkClick r:id="rId49">
                  <a:extLst>
                    <a:ext uri="{A12FA001-AC4F-418D-AE19-62706E023703}">
                      <ahyp:hlinkClr xmlns:ahyp="http://schemas.microsoft.com/office/drawing/2018/hyperlinkcolor" val="tx"/>
                    </a:ext>
                  </a:extLst>
                </a:hlinkClick>
              </a:rPr>
              <a:t>Онищенко та інші проти України</a:t>
            </a:r>
            <a:r>
              <a:rPr lang="uk-UA" b="0" i="0" u="sng" dirty="0">
                <a:effectLst/>
                <a:latin typeface="FuturaNewBook"/>
              </a:rPr>
              <a:t> </a:t>
            </a:r>
            <a:r>
              <a:rPr lang="uk-UA" b="1" i="0" u="sng" dirty="0">
                <a:effectLst/>
                <a:latin typeface="FuturaNewBook"/>
              </a:rPr>
              <a:t>– 14.11.2019</a:t>
            </a:r>
            <a:endParaRPr lang="uk-UA" b="0" i="0" u="sng" dirty="0">
              <a:effectLst/>
              <a:latin typeface="FuturaNewBook"/>
            </a:endParaRPr>
          </a:p>
          <a:p>
            <a:pPr algn="l">
              <a:buFont typeface="Arial" panose="020B0604020202020204" pitchFamily="34" charset="0"/>
              <a:buChar char="•"/>
            </a:pPr>
            <a:r>
              <a:rPr lang="uk-UA" b="0" i="0" u="sng" strike="noStrike" dirty="0">
                <a:effectLst/>
                <a:latin typeface="FuturaNewBook"/>
                <a:hlinkClick r:id="rId50">
                  <a:extLst>
                    <a:ext uri="{A12FA001-AC4F-418D-AE19-62706E023703}">
                      <ahyp:hlinkClr xmlns:ahyp="http://schemas.microsoft.com/office/drawing/2018/hyperlinkcolor" val="tx"/>
                    </a:ext>
                  </a:extLst>
                </a:hlinkClick>
              </a:rPr>
              <a:t>Пухир та інші проти України</a:t>
            </a:r>
            <a:r>
              <a:rPr lang="uk-UA" b="0" i="0" u="sng" dirty="0">
                <a:effectLst/>
                <a:latin typeface="FuturaNewBook"/>
              </a:rPr>
              <a:t> </a:t>
            </a:r>
            <a:r>
              <a:rPr lang="uk-UA" b="1" i="0" u="sng" dirty="0">
                <a:effectLst/>
                <a:latin typeface="FuturaNewBook"/>
              </a:rPr>
              <a:t>–</a:t>
            </a:r>
            <a:r>
              <a:rPr lang="uk-UA" b="0" i="0" u="sng" dirty="0">
                <a:effectLst/>
                <a:latin typeface="FuturaNewBook"/>
              </a:rPr>
              <a:t> </a:t>
            </a:r>
            <a:r>
              <a:rPr lang="uk-UA" b="1" i="0" u="sng" dirty="0">
                <a:effectLst/>
                <a:latin typeface="FuturaNewBook"/>
              </a:rPr>
              <a:t>24.02.2022</a:t>
            </a:r>
            <a:endParaRPr lang="uk-UA" b="0" i="0" u="sng" dirty="0">
              <a:effectLst/>
              <a:latin typeface="FuturaNewBook"/>
            </a:endParaRPr>
          </a:p>
          <a:p>
            <a:pPr algn="l">
              <a:buFont typeface="Arial" panose="020B0604020202020204" pitchFamily="34" charset="0"/>
              <a:buChar char="•"/>
            </a:pPr>
            <a:r>
              <a:rPr lang="uk-UA" b="0" i="0" u="sng" strike="noStrike" dirty="0">
                <a:effectLst/>
                <a:latin typeface="FuturaNewBook"/>
                <a:hlinkClick r:id="rId51">
                  <a:extLst>
                    <a:ext uri="{A12FA001-AC4F-418D-AE19-62706E023703}">
                      <ahyp:hlinkClr xmlns:ahyp="http://schemas.microsoft.com/office/drawing/2018/hyperlinkcolor" val="tx"/>
                    </a:ext>
                  </a:extLst>
                </a:hlinkClick>
              </a:rPr>
              <a:t>Павлов та інші проти України</a:t>
            </a:r>
            <a:r>
              <a:rPr lang="uk-UA" b="0" i="0" u="sng" dirty="0">
                <a:effectLst/>
                <a:latin typeface="FuturaNewBook"/>
              </a:rPr>
              <a:t> </a:t>
            </a:r>
            <a:r>
              <a:rPr lang="uk-UA" b="1" i="0" u="sng" dirty="0">
                <a:effectLst/>
                <a:latin typeface="FuturaNewBook"/>
              </a:rPr>
              <a:t>– 11.05.2023</a:t>
            </a:r>
            <a:endParaRPr lang="uk-UA" b="0" i="0" u="sng" dirty="0">
              <a:effectLst/>
              <a:latin typeface="FuturaNewBook"/>
            </a:endParaRPr>
          </a:p>
          <a:p>
            <a:pPr algn="l">
              <a:buFont typeface="Arial" panose="020B0604020202020204" pitchFamily="34" charset="0"/>
              <a:buChar char="•"/>
            </a:pPr>
            <a:r>
              <a:rPr lang="uk-UA" b="0" i="0" u="sng" strike="noStrike" dirty="0" err="1">
                <a:solidFill>
                  <a:srgbClr val="0563C1"/>
                </a:solidFill>
                <a:effectLst/>
                <a:latin typeface="FuturaNewBook"/>
                <a:hlinkClick r:id="rId52">
                  <a:extLst>
                    <a:ext uri="{A12FA001-AC4F-418D-AE19-62706E023703}">
                      <ahyp:hlinkClr xmlns:ahyp="http://schemas.microsoft.com/office/drawing/2018/hyperlinkcolor" val="tx"/>
                    </a:ext>
                  </a:extLst>
                </a:hlinkClick>
              </a:rPr>
              <a:t>Паланчук</a:t>
            </a:r>
            <a:r>
              <a:rPr lang="uk-UA" b="0" i="0" u="sng" strike="noStrike" dirty="0">
                <a:effectLst/>
                <a:latin typeface="FuturaNewBook"/>
                <a:hlinkClick r:id="rId52">
                  <a:extLst>
                    <a:ext uri="{A12FA001-AC4F-418D-AE19-62706E023703}">
                      <ahyp:hlinkClr xmlns:ahyp="http://schemas.microsoft.com/office/drawing/2018/hyperlinkcolor" val="tx"/>
                    </a:ext>
                  </a:extLst>
                </a:hlinkClick>
              </a:rPr>
              <a:t> інші проти України </a:t>
            </a:r>
            <a:r>
              <a:rPr lang="uk-UA" b="0" i="0" u="sng" dirty="0">
                <a:effectLst/>
                <a:latin typeface="FuturaNewBook"/>
              </a:rPr>
              <a:t>–</a:t>
            </a:r>
            <a:r>
              <a:rPr lang="uk-UA" b="1" i="0" u="sng" dirty="0">
                <a:effectLst/>
                <a:latin typeface="FuturaNewBook"/>
              </a:rPr>
              <a:t> 24.06.2021</a:t>
            </a:r>
            <a:endParaRPr lang="uk-UA" b="0" i="0" u="sng" dirty="0">
              <a:effectLst/>
              <a:latin typeface="FuturaNewBook"/>
            </a:endParaRPr>
          </a:p>
          <a:p>
            <a:pPr algn="l">
              <a:buFont typeface="Arial" panose="020B0604020202020204" pitchFamily="34" charset="0"/>
              <a:buChar char="•"/>
            </a:pPr>
            <a:r>
              <a:rPr lang="uk-UA" b="0" i="0" u="sng" strike="noStrike" dirty="0" err="1">
                <a:solidFill>
                  <a:srgbClr val="0563C1"/>
                </a:solidFill>
                <a:effectLst/>
                <a:latin typeface="FuturaNewBook"/>
                <a:hlinkClick r:id="rId53">
                  <a:extLst>
                    <a:ext uri="{A12FA001-AC4F-418D-AE19-62706E023703}">
                      <ahyp:hlinkClr xmlns:ahyp="http://schemas.microsoft.com/office/drawing/2018/hyperlinkcolor" val="tx"/>
                    </a:ext>
                  </a:extLst>
                </a:hlinkClick>
              </a:rPr>
              <a:t>Парамущак</a:t>
            </a:r>
            <a:r>
              <a:rPr lang="uk-UA" b="0" i="0" u="sng" strike="noStrike" dirty="0">
                <a:solidFill>
                  <a:srgbClr val="0563C1"/>
                </a:solidFill>
                <a:effectLst/>
                <a:latin typeface="FuturaNewBook"/>
                <a:hlinkClick r:id="rId53">
                  <a:extLst>
                    <a:ext uri="{A12FA001-AC4F-418D-AE19-62706E023703}">
                      <ahyp:hlinkClr xmlns:ahyp="http://schemas.microsoft.com/office/drawing/2018/hyperlinkcolor" val="tx"/>
                    </a:ext>
                  </a:extLst>
                </a:hlinkClick>
              </a:rPr>
              <a:t> та </a:t>
            </a:r>
            <a:r>
              <a:rPr lang="uk-UA" b="0" i="0" u="sng" strike="noStrike" dirty="0" err="1">
                <a:solidFill>
                  <a:srgbClr val="0563C1"/>
                </a:solidFill>
                <a:effectLst/>
                <a:latin typeface="FuturaNewBook"/>
                <a:hlinkClick r:id="rId53">
                  <a:extLst>
                    <a:ext uri="{A12FA001-AC4F-418D-AE19-62706E023703}">
                      <ahyp:hlinkClr xmlns:ahyp="http://schemas.microsoft.com/office/drawing/2018/hyperlinkcolor" val="tx"/>
                    </a:ext>
                  </a:extLst>
                </a:hlinkClick>
              </a:rPr>
              <a:t>Шпаковський</a:t>
            </a:r>
            <a:r>
              <a:rPr lang="uk-UA" b="0" i="0" u="sng" strike="noStrike" dirty="0">
                <a:effectLst/>
                <a:latin typeface="FuturaNewBook"/>
                <a:hlinkClick r:id="rId53">
                  <a:extLst>
                    <a:ext uri="{A12FA001-AC4F-418D-AE19-62706E023703}">
                      <ahyp:hlinkClr xmlns:ahyp="http://schemas.microsoft.com/office/drawing/2018/hyperlinkcolor" val="tx"/>
                    </a:ext>
                  </a:extLst>
                </a:hlinkClick>
              </a:rPr>
              <a:t> проти України</a:t>
            </a:r>
            <a:r>
              <a:rPr lang="uk-UA" b="0" i="0" u="sng" dirty="0">
                <a:effectLst/>
                <a:latin typeface="FuturaNewBook"/>
              </a:rPr>
              <a:t> – </a:t>
            </a:r>
            <a:r>
              <a:rPr lang="uk-UA" b="1" i="0" u="sng" dirty="0">
                <a:effectLst/>
                <a:latin typeface="FuturaNewBook"/>
              </a:rPr>
              <a:t>10.12.2020</a:t>
            </a:r>
            <a:endParaRPr lang="uk-UA" b="0" i="0" u="sng" dirty="0">
              <a:effectLst/>
              <a:latin typeface="FuturaNewBook"/>
            </a:endParaRPr>
          </a:p>
          <a:p>
            <a:pPr algn="l">
              <a:buFont typeface="Arial" panose="020B0604020202020204" pitchFamily="34" charset="0"/>
              <a:buChar char="•"/>
            </a:pPr>
            <a:r>
              <a:rPr lang="uk-UA" b="0" i="0" u="sng" strike="noStrike" dirty="0" err="1">
                <a:solidFill>
                  <a:srgbClr val="0563C1"/>
                </a:solidFill>
                <a:effectLst/>
                <a:latin typeface="FuturaNewBook"/>
                <a:hlinkClick r:id="rId54">
                  <a:extLst>
                    <a:ext uri="{A12FA001-AC4F-418D-AE19-62706E023703}">
                      <ahyp:hlinkClr xmlns:ahyp="http://schemas.microsoft.com/office/drawing/2018/hyperlinkcolor" val="tx"/>
                    </a:ext>
                  </a:extLst>
                </a:hlinkClick>
              </a:rPr>
              <a:t>Пігорєв</a:t>
            </a:r>
            <a:r>
              <a:rPr lang="uk-UA" b="0" i="0" u="sng" strike="noStrike" dirty="0">
                <a:effectLst/>
                <a:latin typeface="FuturaNewBook"/>
                <a:hlinkClick r:id="rId54">
                  <a:extLst>
                    <a:ext uri="{A12FA001-AC4F-418D-AE19-62706E023703}">
                      <ahyp:hlinkClr xmlns:ahyp="http://schemas.microsoft.com/office/drawing/2018/hyperlinkcolor" val="tx"/>
                    </a:ext>
                  </a:extLst>
                </a:hlinkClick>
              </a:rPr>
              <a:t> та інші проти України</a:t>
            </a:r>
            <a:r>
              <a:rPr lang="uk-UA" b="0" i="0" u="sng" dirty="0">
                <a:effectLst/>
                <a:latin typeface="FuturaNewBook"/>
              </a:rPr>
              <a:t> </a:t>
            </a:r>
            <a:r>
              <a:rPr lang="uk-UA" b="1" i="0" u="sng" dirty="0">
                <a:effectLst/>
                <a:latin typeface="FuturaNewBook"/>
              </a:rPr>
              <a:t>– 13.01.2022</a:t>
            </a:r>
            <a:endParaRPr lang="uk-UA" b="0" i="0" u="sng" dirty="0">
              <a:effectLst/>
              <a:latin typeface="FuturaNewBook"/>
            </a:endParaRPr>
          </a:p>
          <a:p>
            <a:pPr algn="l">
              <a:buFont typeface="Arial" panose="020B0604020202020204" pitchFamily="34" charset="0"/>
              <a:buChar char="•"/>
            </a:pPr>
            <a:r>
              <a:rPr lang="uk-UA" b="0" i="0" u="sng" strike="noStrike" dirty="0" err="1">
                <a:solidFill>
                  <a:srgbClr val="0563C1"/>
                </a:solidFill>
                <a:effectLst/>
                <a:latin typeface="FuturaNewBook"/>
                <a:hlinkClick r:id="rId55">
                  <a:extLst>
                    <a:ext uri="{A12FA001-AC4F-418D-AE19-62706E023703}">
                      <ahyp:hlinkClr xmlns:ahyp="http://schemas.microsoft.com/office/drawing/2018/hyperlinkcolor" val="tx"/>
                    </a:ext>
                  </a:extLst>
                </a:hlinkClick>
              </a:rPr>
              <a:t>Пісоцький</a:t>
            </a:r>
            <a:r>
              <a:rPr lang="uk-UA" b="0" i="0" u="sng" strike="noStrike" dirty="0">
                <a:effectLst/>
                <a:latin typeface="FuturaNewBook"/>
                <a:hlinkClick r:id="rId55">
                  <a:extLst>
                    <a:ext uri="{A12FA001-AC4F-418D-AE19-62706E023703}">
                      <ahyp:hlinkClr xmlns:ahyp="http://schemas.microsoft.com/office/drawing/2018/hyperlinkcolor" val="tx"/>
                    </a:ext>
                  </a:extLst>
                </a:hlinkClick>
              </a:rPr>
              <a:t> проти України</a:t>
            </a:r>
            <a:r>
              <a:rPr lang="uk-UA" b="0" i="0" u="sng" dirty="0">
                <a:effectLst/>
                <a:latin typeface="FuturaNewBook"/>
              </a:rPr>
              <a:t> </a:t>
            </a:r>
            <a:r>
              <a:rPr lang="uk-UA" b="1" i="0" u="sng" dirty="0">
                <a:effectLst/>
                <a:latin typeface="FuturaNewBook"/>
              </a:rPr>
              <a:t>– 09.02.2023</a:t>
            </a:r>
            <a:endParaRPr lang="uk-UA" b="0" i="0" u="sng" dirty="0">
              <a:effectLst/>
              <a:latin typeface="FuturaNewBook"/>
            </a:endParaRPr>
          </a:p>
          <a:p>
            <a:pPr algn="l">
              <a:buFont typeface="Arial" panose="020B0604020202020204" pitchFamily="34" charset="0"/>
              <a:buChar char="•"/>
            </a:pPr>
            <a:r>
              <a:rPr lang="uk-UA" b="0" i="0" u="sng" strike="noStrike" dirty="0">
                <a:effectLst/>
                <a:latin typeface="FuturaNewBook"/>
                <a:hlinkClick r:id="rId56">
                  <a:extLst>
                    <a:ext uri="{A12FA001-AC4F-418D-AE19-62706E023703}">
                      <ahyp:hlinkClr xmlns:ahyp="http://schemas.microsoft.com/office/drawing/2018/hyperlinkcolor" val="tx"/>
                    </a:ext>
                  </a:extLst>
                </a:hlinkClick>
              </a:rPr>
              <a:t>Перспективний проти України</a:t>
            </a:r>
            <a:r>
              <a:rPr lang="uk-UA" b="0" i="0" u="sng" dirty="0">
                <a:effectLst/>
                <a:latin typeface="FuturaNewBook"/>
              </a:rPr>
              <a:t> – </a:t>
            </a:r>
            <a:r>
              <a:rPr lang="uk-UA" b="1" i="0" u="sng" dirty="0">
                <a:effectLst/>
                <a:latin typeface="FuturaNewBook"/>
              </a:rPr>
              <a:t>06.10.2022</a:t>
            </a:r>
            <a:endParaRPr lang="uk-UA" b="0" i="0" u="sng" dirty="0">
              <a:effectLst/>
              <a:latin typeface="FuturaNewBook"/>
            </a:endParaRPr>
          </a:p>
          <a:p>
            <a:pPr algn="l">
              <a:buFont typeface="Arial" panose="020B0604020202020204" pitchFamily="34" charset="0"/>
              <a:buChar char="•"/>
            </a:pPr>
            <a:r>
              <a:rPr lang="uk-UA" b="0" i="0" u="sng" strike="noStrike" dirty="0">
                <a:solidFill>
                  <a:srgbClr val="0563C1"/>
                </a:solidFill>
                <a:effectLst/>
                <a:latin typeface="FuturaNewBook"/>
                <a:hlinkClick r:id="rId57">
                  <a:extLst>
                    <a:ext uri="{A12FA001-AC4F-418D-AE19-62706E023703}">
                      <ahyp:hlinkClr xmlns:ahyp="http://schemas.microsoft.com/office/drawing/2018/hyperlinkcolor" val="tx"/>
                    </a:ext>
                  </a:extLst>
                </a:hlinkClick>
              </a:rPr>
              <a:t>Петров і </a:t>
            </a:r>
            <a:r>
              <a:rPr lang="uk-UA" b="0" i="0" u="sng" strike="noStrike" dirty="0" err="1">
                <a:solidFill>
                  <a:srgbClr val="0563C1"/>
                </a:solidFill>
                <a:effectLst/>
                <a:latin typeface="FuturaNewBook"/>
                <a:hlinkClick r:id="rId57">
                  <a:extLst>
                    <a:ext uri="{A12FA001-AC4F-418D-AE19-62706E023703}">
                      <ahyp:hlinkClr xmlns:ahyp="http://schemas.microsoft.com/office/drawing/2018/hyperlinkcolor" val="tx"/>
                    </a:ext>
                  </a:extLst>
                </a:hlinkClick>
              </a:rPr>
              <a:t>Коростильов</a:t>
            </a:r>
            <a:r>
              <a:rPr lang="uk-UA" b="0" i="0" u="sng" strike="noStrike" dirty="0">
                <a:effectLst/>
                <a:latin typeface="FuturaNewBook"/>
                <a:hlinkClick r:id="rId57">
                  <a:extLst>
                    <a:ext uri="{A12FA001-AC4F-418D-AE19-62706E023703}">
                      <ahyp:hlinkClr xmlns:ahyp="http://schemas.microsoft.com/office/drawing/2018/hyperlinkcolor" val="tx"/>
                    </a:ext>
                  </a:extLst>
                </a:hlinkClick>
              </a:rPr>
              <a:t> проти України</a:t>
            </a:r>
            <a:r>
              <a:rPr lang="uk-UA" b="0" i="0" u="sng" dirty="0">
                <a:effectLst/>
                <a:latin typeface="FuturaNewBook"/>
              </a:rPr>
              <a:t> </a:t>
            </a:r>
            <a:r>
              <a:rPr lang="uk-UA" b="1" i="0" u="sng" dirty="0">
                <a:effectLst/>
                <a:latin typeface="FuturaNewBook"/>
              </a:rPr>
              <a:t>– 11.07.2019</a:t>
            </a:r>
            <a:endParaRPr lang="uk-UA" b="0" i="0" u="sng" dirty="0">
              <a:effectLst/>
              <a:latin typeface="FuturaNewBook"/>
            </a:endParaRPr>
          </a:p>
          <a:p>
            <a:pPr algn="l">
              <a:buFont typeface="Arial" panose="020B0604020202020204" pitchFamily="34" charset="0"/>
              <a:buChar char="•"/>
            </a:pPr>
            <a:r>
              <a:rPr lang="uk-UA" b="0" i="0" u="sng" strike="noStrike" dirty="0">
                <a:effectLst/>
                <a:latin typeface="FuturaNewBook"/>
                <a:hlinkClick r:id="rId58">
                  <a:extLst>
                    <a:ext uri="{A12FA001-AC4F-418D-AE19-62706E023703}">
                      <ahyp:hlinkClr xmlns:ahyp="http://schemas.microsoft.com/office/drawing/2018/hyperlinkcolor" val="tx"/>
                    </a:ext>
                  </a:extLst>
                </a:hlinkClick>
              </a:rPr>
              <a:t>Петрук та інші проти України</a:t>
            </a:r>
            <a:r>
              <a:rPr lang="uk-UA" b="0" i="0" u="sng" dirty="0">
                <a:effectLst/>
                <a:latin typeface="FuturaNewBook"/>
              </a:rPr>
              <a:t> </a:t>
            </a:r>
            <a:r>
              <a:rPr lang="uk-UA" b="1" i="0" u="sng" dirty="0">
                <a:effectLst/>
                <a:latin typeface="FuturaNewBook"/>
              </a:rPr>
              <a:t>– 14.11.2019</a:t>
            </a:r>
            <a:endParaRPr lang="uk-UA" b="0" i="0" u="sng" dirty="0">
              <a:effectLst/>
              <a:latin typeface="FuturaNewBook"/>
            </a:endParaRPr>
          </a:p>
          <a:p>
            <a:pPr algn="l">
              <a:buFont typeface="Arial" panose="020B0604020202020204" pitchFamily="34" charset="0"/>
              <a:buChar char="•"/>
            </a:pPr>
            <a:r>
              <a:rPr lang="uk-UA" b="0" i="0" u="sng" strike="noStrike" dirty="0" err="1">
                <a:solidFill>
                  <a:srgbClr val="0563C1"/>
                </a:solidFill>
                <a:effectLst/>
                <a:latin typeface="FuturaNewBook"/>
                <a:hlinkClick r:id="rId59">
                  <a:extLst>
                    <a:ext uri="{A12FA001-AC4F-418D-AE19-62706E023703}">
                      <ahyp:hlinkClr xmlns:ahyp="http://schemas.microsoft.com/office/drawing/2018/hyperlinkcolor" val="tx"/>
                    </a:ext>
                  </a:extLst>
                </a:hlinkClick>
              </a:rPr>
              <a:t>Похлєбін</a:t>
            </a:r>
            <a:r>
              <a:rPr lang="uk-UA" b="0" i="0" u="sng" strike="noStrike" dirty="0">
                <a:effectLst/>
                <a:latin typeface="FuturaNewBook"/>
                <a:hlinkClick r:id="rId59">
                  <a:extLst>
                    <a:ext uri="{A12FA001-AC4F-418D-AE19-62706E023703}">
                      <ahyp:hlinkClr xmlns:ahyp="http://schemas.microsoft.com/office/drawing/2018/hyperlinkcolor" val="tx"/>
                    </a:ext>
                  </a:extLst>
                </a:hlinkClick>
              </a:rPr>
              <a:t> проти України</a:t>
            </a:r>
            <a:r>
              <a:rPr lang="uk-UA" b="0" i="0" u="sng" dirty="0">
                <a:effectLst/>
                <a:latin typeface="FuturaNewBook"/>
              </a:rPr>
              <a:t> </a:t>
            </a:r>
            <a:r>
              <a:rPr lang="uk-UA" b="1" i="0" u="sng" dirty="0">
                <a:effectLst/>
                <a:latin typeface="FuturaNewBook"/>
              </a:rPr>
              <a:t>– 20.08.2010</a:t>
            </a:r>
            <a:endParaRPr lang="uk-UA" b="0" i="0" u="sng" dirty="0">
              <a:effectLst/>
              <a:latin typeface="FuturaNewBook"/>
            </a:endParaRPr>
          </a:p>
          <a:p>
            <a:pPr algn="l">
              <a:buFont typeface="Arial" panose="020B0604020202020204" pitchFamily="34" charset="0"/>
              <a:buChar char="•"/>
            </a:pPr>
            <a:r>
              <a:rPr lang="uk-UA" b="0" i="0" u="sng" strike="noStrike" dirty="0" err="1">
                <a:solidFill>
                  <a:srgbClr val="0563C1"/>
                </a:solidFill>
                <a:effectLst/>
                <a:latin typeface="FuturaNewBook"/>
                <a:hlinkClick r:id="rId60">
                  <a:extLst>
                    <a:ext uri="{A12FA001-AC4F-418D-AE19-62706E023703}">
                      <ahyp:hlinkClr xmlns:ahyp="http://schemas.microsoft.com/office/drawing/2018/hyperlinkcolor" val="tx"/>
                    </a:ext>
                  </a:extLst>
                </a:hlinkClick>
              </a:rPr>
              <a:t>Полторацький</a:t>
            </a:r>
            <a:r>
              <a:rPr lang="uk-UA" b="0" i="0" u="sng" strike="noStrike" dirty="0">
                <a:effectLst/>
                <a:latin typeface="FuturaNewBook"/>
                <a:hlinkClick r:id="rId60">
                  <a:extLst>
                    <a:ext uri="{A12FA001-AC4F-418D-AE19-62706E023703}">
                      <ahyp:hlinkClr xmlns:ahyp="http://schemas.microsoft.com/office/drawing/2018/hyperlinkcolor" val="tx"/>
                    </a:ext>
                  </a:extLst>
                </a:hlinkClick>
              </a:rPr>
              <a:t> проти України</a:t>
            </a:r>
            <a:r>
              <a:rPr lang="uk-UA" b="0" i="0" u="sng" dirty="0">
                <a:effectLst/>
                <a:latin typeface="FuturaNewBook"/>
              </a:rPr>
              <a:t> </a:t>
            </a:r>
            <a:r>
              <a:rPr lang="uk-UA" b="1" i="0" u="sng" dirty="0">
                <a:effectLst/>
                <a:latin typeface="FuturaNewBook"/>
              </a:rPr>
              <a:t>– 29.04.2003</a:t>
            </a:r>
            <a:endParaRPr lang="uk-UA" b="0" i="0" u="sng" dirty="0">
              <a:effectLst/>
              <a:latin typeface="FuturaNewBook"/>
            </a:endParaRPr>
          </a:p>
          <a:p>
            <a:pPr algn="l">
              <a:buFont typeface="Arial" panose="020B0604020202020204" pitchFamily="34" charset="0"/>
              <a:buChar char="•"/>
            </a:pPr>
            <a:r>
              <a:rPr lang="uk-UA" b="0" i="0" u="sng" strike="noStrike" dirty="0">
                <a:effectLst/>
                <a:latin typeface="FuturaNewBook"/>
                <a:hlinkClick r:id="rId61">
                  <a:extLst>
                    <a:ext uri="{A12FA001-AC4F-418D-AE19-62706E023703}">
                      <ahyp:hlinkClr xmlns:ahyp="http://schemas.microsoft.com/office/drawing/2018/hyperlinkcolor" val="tx"/>
                    </a:ext>
                  </a:extLst>
                </a:hlinkClick>
              </a:rPr>
              <a:t>Приходько та інші проти України</a:t>
            </a:r>
            <a:r>
              <a:rPr lang="uk-UA" b="0" i="0" u="sng" dirty="0">
                <a:effectLst/>
                <a:latin typeface="FuturaNewBook"/>
              </a:rPr>
              <a:t> –</a:t>
            </a:r>
            <a:r>
              <a:rPr lang="uk-UA" b="1" i="0" u="sng" dirty="0">
                <a:effectLst/>
                <a:latin typeface="FuturaNewBook"/>
              </a:rPr>
              <a:t> 27.10.2022</a:t>
            </a:r>
            <a:endParaRPr lang="uk-UA" b="0" i="0" u="sng" dirty="0">
              <a:effectLst/>
              <a:latin typeface="FuturaNewBook"/>
            </a:endParaRPr>
          </a:p>
          <a:p>
            <a:pPr algn="l">
              <a:buFont typeface="Arial" panose="020B0604020202020204" pitchFamily="34" charset="0"/>
              <a:buChar char="•"/>
            </a:pPr>
            <a:r>
              <a:rPr lang="uk-UA" b="0" i="0" u="sng" strike="noStrike" dirty="0">
                <a:effectLst/>
                <a:latin typeface="FuturaNewBook"/>
                <a:hlinkClick r:id="rId62">
                  <a:extLst>
                    <a:ext uri="{A12FA001-AC4F-418D-AE19-62706E023703}">
                      <ahyp:hlinkClr xmlns:ahyp="http://schemas.microsoft.com/office/drawing/2018/hyperlinkcolor" val="tx"/>
                    </a:ext>
                  </a:extLst>
                </a:hlinkClick>
              </a:rPr>
              <a:t>Плачков проти України</a:t>
            </a:r>
            <a:r>
              <a:rPr lang="uk-UA" b="0" i="0" u="sng" dirty="0">
                <a:effectLst/>
                <a:latin typeface="FuturaNewBook"/>
              </a:rPr>
              <a:t> – </a:t>
            </a:r>
            <a:r>
              <a:rPr lang="uk-UA" b="1" i="0" u="sng" dirty="0">
                <a:effectLst/>
                <a:latin typeface="FuturaNewBook"/>
              </a:rPr>
              <a:t>15.04.2021</a:t>
            </a:r>
            <a:endParaRPr lang="uk-UA" b="0" i="0" u="sng" dirty="0">
              <a:effectLst/>
              <a:latin typeface="FuturaNewBook"/>
            </a:endParaRPr>
          </a:p>
          <a:p>
            <a:pPr algn="l">
              <a:buFont typeface="Arial" panose="020B0604020202020204" pitchFamily="34" charset="0"/>
              <a:buChar char="•"/>
            </a:pPr>
            <a:r>
              <a:rPr lang="uk-UA" b="0" i="0" u="sng" strike="noStrike" dirty="0" err="1">
                <a:solidFill>
                  <a:srgbClr val="0563C1"/>
                </a:solidFill>
                <a:effectLst/>
                <a:latin typeface="FuturaNewBook"/>
                <a:hlinkClick r:id="rId63">
                  <a:extLst>
                    <a:ext uri="{A12FA001-AC4F-418D-AE19-62706E023703}">
                      <ahyp:hlinkClr xmlns:ahyp="http://schemas.microsoft.com/office/drawing/2018/hyperlinkcolor" val="tx"/>
                    </a:ext>
                  </a:extLst>
                </a:hlinkClick>
              </a:rPr>
              <a:t>Плотіцин</a:t>
            </a:r>
            <a:r>
              <a:rPr lang="uk-UA" b="0" i="0" u="sng" strike="noStrike" dirty="0">
                <a:effectLst/>
                <a:latin typeface="FuturaNewBook"/>
                <a:hlinkClick r:id="rId63">
                  <a:extLst>
                    <a:ext uri="{A12FA001-AC4F-418D-AE19-62706E023703}">
                      <ahyp:hlinkClr xmlns:ahyp="http://schemas.microsoft.com/office/drawing/2018/hyperlinkcolor" val="tx"/>
                    </a:ext>
                  </a:extLst>
                </a:hlinkClick>
              </a:rPr>
              <a:t> проти України</a:t>
            </a:r>
            <a:endParaRPr lang="uk-UA" b="0" i="0" u="sng" dirty="0">
              <a:effectLst/>
              <a:latin typeface="FuturaNewBook"/>
            </a:endParaRPr>
          </a:p>
          <a:p>
            <a:pPr algn="l">
              <a:buFont typeface="Arial" panose="020B0604020202020204" pitchFamily="34" charset="0"/>
              <a:buChar char="•"/>
            </a:pPr>
            <a:r>
              <a:rPr lang="uk-UA" b="0" i="0" u="sng" strike="noStrike" dirty="0">
                <a:effectLst/>
                <a:latin typeface="FuturaNewBook"/>
                <a:hlinkClick r:id="rId64">
                  <a:extLst>
                    <a:ext uri="{A12FA001-AC4F-418D-AE19-62706E023703}">
                      <ahyp:hlinkClr xmlns:ahyp="http://schemas.microsoft.com/office/drawing/2018/hyperlinkcolor" val="tx"/>
                    </a:ext>
                  </a:extLst>
                </a:hlinkClick>
              </a:rPr>
              <a:t>Прядко та інші проти України </a:t>
            </a:r>
            <a:r>
              <a:rPr lang="uk-UA" b="0" i="0" u="sng" dirty="0">
                <a:effectLst/>
                <a:latin typeface="FuturaNewBook"/>
              </a:rPr>
              <a:t>– </a:t>
            </a:r>
            <a:r>
              <a:rPr lang="uk-UA" b="1" i="0" u="sng" dirty="0">
                <a:effectLst/>
                <a:latin typeface="FuturaNewBook"/>
              </a:rPr>
              <a:t>15.04.2021</a:t>
            </a:r>
            <a:endParaRPr lang="uk-UA" b="0" i="0" u="sng" dirty="0">
              <a:effectLst/>
              <a:latin typeface="FuturaNewBook"/>
            </a:endParaRPr>
          </a:p>
          <a:p>
            <a:pPr algn="l">
              <a:buFont typeface="Arial" panose="020B0604020202020204" pitchFamily="34" charset="0"/>
              <a:buChar char="•"/>
            </a:pPr>
            <a:r>
              <a:rPr lang="uk-UA" b="0" i="0" u="sng" strike="noStrike" dirty="0" err="1">
                <a:solidFill>
                  <a:srgbClr val="0563C1"/>
                </a:solidFill>
                <a:effectLst/>
                <a:latin typeface="FuturaNewBook"/>
                <a:hlinkClick r:id="rId65">
                  <a:extLst>
                    <a:ext uri="{A12FA001-AC4F-418D-AE19-62706E023703}">
                      <ahyp:hlinkClr xmlns:ahyp="http://schemas.microsoft.com/office/drawing/2018/hyperlinkcolor" val="tx"/>
                    </a:ext>
                  </a:extLst>
                </a:hlinkClick>
              </a:rPr>
              <a:t>Распряхін</a:t>
            </a:r>
            <a:r>
              <a:rPr lang="uk-UA" b="0" i="0" u="sng" strike="noStrike" dirty="0">
                <a:effectLst/>
                <a:latin typeface="FuturaNewBook"/>
                <a:hlinkClick r:id="rId65">
                  <a:extLst>
                    <a:ext uri="{A12FA001-AC4F-418D-AE19-62706E023703}">
                      <ahyp:hlinkClr xmlns:ahyp="http://schemas.microsoft.com/office/drawing/2018/hyperlinkcolor" val="tx"/>
                    </a:ext>
                  </a:extLst>
                </a:hlinkClick>
              </a:rPr>
              <a:t> проти України</a:t>
            </a:r>
            <a:r>
              <a:rPr lang="uk-UA" b="0" i="0" u="sng" dirty="0">
                <a:effectLst/>
                <a:latin typeface="FuturaNewBook"/>
              </a:rPr>
              <a:t> – </a:t>
            </a:r>
            <a:r>
              <a:rPr lang="uk-UA" b="1" i="0" u="sng" dirty="0">
                <a:effectLst/>
                <a:latin typeface="FuturaNewBook"/>
              </a:rPr>
              <a:t>28.05.2020</a:t>
            </a:r>
            <a:endParaRPr lang="uk-UA" b="0" i="0" u="sng" dirty="0">
              <a:effectLst/>
              <a:latin typeface="FuturaNewBook"/>
            </a:endParaRPr>
          </a:p>
          <a:p>
            <a:pPr algn="l">
              <a:buFont typeface="Arial" panose="020B0604020202020204" pitchFamily="34" charset="0"/>
              <a:buChar char="•"/>
            </a:pPr>
            <a:r>
              <a:rPr lang="uk-UA" b="0" i="0" u="sng" strike="noStrike" dirty="0" err="1">
                <a:solidFill>
                  <a:srgbClr val="0563C1"/>
                </a:solidFill>
                <a:effectLst/>
                <a:latin typeface="FuturaNewBook"/>
                <a:hlinkClick r:id="rId66">
                  <a:extLst>
                    <a:ext uri="{A12FA001-AC4F-418D-AE19-62706E023703}">
                      <ahyp:hlinkClr xmlns:ahyp="http://schemas.microsoft.com/office/drawing/2018/hyperlinkcolor" val="tx"/>
                    </a:ext>
                  </a:extLst>
                </a:hlinkClick>
              </a:rPr>
              <a:t>Рамазанов</a:t>
            </a:r>
            <a:r>
              <a:rPr lang="uk-UA" b="0" i="0" u="sng" strike="noStrike" dirty="0">
                <a:effectLst/>
                <a:latin typeface="FuturaNewBook"/>
                <a:hlinkClick r:id="rId66">
                  <a:extLst>
                    <a:ext uri="{A12FA001-AC4F-418D-AE19-62706E023703}">
                      <ahyp:hlinkClr xmlns:ahyp="http://schemas.microsoft.com/office/drawing/2018/hyperlinkcolor" val="tx"/>
                    </a:ext>
                  </a:extLst>
                </a:hlinkClick>
              </a:rPr>
              <a:t> проти України</a:t>
            </a:r>
            <a:r>
              <a:rPr lang="uk-UA" b="0" i="0" u="sng" dirty="0">
                <a:effectLst/>
                <a:latin typeface="FuturaNewBook"/>
              </a:rPr>
              <a:t> </a:t>
            </a:r>
            <a:r>
              <a:rPr lang="uk-UA" b="1" i="0" u="sng" dirty="0">
                <a:effectLst/>
                <a:latin typeface="FuturaNewBook"/>
              </a:rPr>
              <a:t>– 06.10.2022</a:t>
            </a:r>
            <a:endParaRPr lang="uk-UA" b="0" i="0" u="sng" dirty="0">
              <a:effectLst/>
              <a:latin typeface="FuturaNewBook"/>
            </a:endParaRPr>
          </a:p>
          <a:p>
            <a:pPr algn="l">
              <a:buFont typeface="Arial" panose="020B0604020202020204" pitchFamily="34" charset="0"/>
              <a:buChar char="•"/>
            </a:pPr>
            <a:r>
              <a:rPr lang="uk-UA" b="0" i="0" u="sng" strike="noStrike" dirty="0" err="1">
                <a:solidFill>
                  <a:srgbClr val="0563C1"/>
                </a:solidFill>
                <a:effectLst/>
                <a:latin typeface="FuturaNewBook"/>
                <a:hlinkClick r:id="rId67">
                  <a:extLst>
                    <a:ext uri="{A12FA001-AC4F-418D-AE19-62706E023703}">
                      <ahyp:hlinkClr xmlns:ahyp="http://schemas.microsoft.com/office/drawing/2018/hyperlinkcolor" val="tx"/>
                    </a:ext>
                  </a:extLst>
                </a:hlinkClick>
              </a:rPr>
              <a:t>Рамазонов</a:t>
            </a:r>
            <a:r>
              <a:rPr lang="uk-UA" b="0" i="0" u="sng" strike="noStrike" dirty="0">
                <a:solidFill>
                  <a:srgbClr val="0563C1"/>
                </a:solidFill>
                <a:effectLst/>
                <a:latin typeface="FuturaNewBook"/>
                <a:hlinkClick r:id="rId67">
                  <a:extLst>
                    <a:ext uri="{A12FA001-AC4F-418D-AE19-62706E023703}">
                      <ahyp:hlinkClr xmlns:ahyp="http://schemas.microsoft.com/office/drawing/2018/hyperlinkcolor" val="tx"/>
                    </a:ext>
                  </a:extLst>
                </a:hlinkClick>
              </a:rPr>
              <a:t> проти України – </a:t>
            </a:r>
            <a:r>
              <a:rPr lang="uk-UA" b="1" i="0" u="sng" strike="noStrike" dirty="0">
                <a:effectLst/>
                <a:latin typeface="FuturaNewBook"/>
                <a:hlinkClick r:id="rId67">
                  <a:extLst>
                    <a:ext uri="{A12FA001-AC4F-418D-AE19-62706E023703}">
                      <ahyp:hlinkClr xmlns:ahyp="http://schemas.microsoft.com/office/drawing/2018/hyperlinkcolor" val="tx"/>
                    </a:ext>
                  </a:extLst>
                </a:hlinkClick>
              </a:rPr>
              <a:t>06.10.2022</a:t>
            </a:r>
            <a:endParaRPr lang="uk-UA" b="0" i="0" u="sng" dirty="0">
              <a:effectLst/>
              <a:latin typeface="FuturaNewBook"/>
            </a:endParaRPr>
          </a:p>
          <a:p>
            <a:pPr algn="l">
              <a:buFont typeface="Arial" panose="020B0604020202020204" pitchFamily="34" charset="0"/>
              <a:buChar char="•"/>
            </a:pPr>
            <a:r>
              <a:rPr lang="uk-UA" b="0" i="0" u="sng" strike="noStrike" dirty="0" err="1">
                <a:solidFill>
                  <a:srgbClr val="0563C1"/>
                </a:solidFill>
                <a:effectLst/>
                <a:latin typeface="FuturaNewBook"/>
                <a:hlinkClick r:id="rId68">
                  <a:extLst>
                    <a:ext uri="{A12FA001-AC4F-418D-AE19-62706E023703}">
                      <ahyp:hlinkClr xmlns:ahyp="http://schemas.microsoft.com/office/drawing/2018/hyperlinkcolor" val="tx"/>
                    </a:ext>
                  </a:extLst>
                </a:hlinkClick>
              </a:rPr>
              <a:t>Родзевілло</a:t>
            </a:r>
            <a:r>
              <a:rPr lang="uk-UA" b="0" i="0" u="sng" strike="noStrike" dirty="0">
                <a:effectLst/>
                <a:latin typeface="FuturaNewBook"/>
                <a:hlinkClick r:id="rId68">
                  <a:extLst>
                    <a:ext uri="{A12FA001-AC4F-418D-AE19-62706E023703}">
                      <ahyp:hlinkClr xmlns:ahyp="http://schemas.microsoft.com/office/drawing/2018/hyperlinkcolor" val="tx"/>
                    </a:ext>
                  </a:extLst>
                </a:hlinkClick>
              </a:rPr>
              <a:t> проти України</a:t>
            </a:r>
            <a:r>
              <a:rPr lang="uk-UA" b="1" i="0" u="sng" dirty="0">
                <a:effectLst/>
                <a:latin typeface="FuturaNewBook"/>
              </a:rPr>
              <a:t> – 14.04.2016</a:t>
            </a:r>
            <a:endParaRPr lang="uk-UA" b="0" i="0" u="sng" dirty="0">
              <a:effectLst/>
              <a:latin typeface="FuturaNewBook"/>
            </a:endParaRPr>
          </a:p>
          <a:p>
            <a:pPr algn="l">
              <a:buFont typeface="Arial" panose="020B0604020202020204" pitchFamily="34" charset="0"/>
              <a:buChar char="•"/>
            </a:pPr>
            <a:r>
              <a:rPr lang="uk-UA" b="0" i="0" u="sng" strike="noStrike" dirty="0" err="1">
                <a:solidFill>
                  <a:srgbClr val="0563C1"/>
                </a:solidFill>
                <a:effectLst/>
                <a:latin typeface="FuturaNewBook"/>
                <a:hlinkClick r:id="rId69">
                  <a:extLst>
                    <a:ext uri="{A12FA001-AC4F-418D-AE19-62706E023703}">
                      <ahyp:hlinkClr xmlns:ahyp="http://schemas.microsoft.com/office/drawing/2018/hyperlinkcolor" val="tx"/>
                    </a:ext>
                  </a:extLst>
                </a:hlinkClick>
              </a:rPr>
              <a:t>Родзевілло</a:t>
            </a:r>
            <a:r>
              <a:rPr lang="uk-UA" b="0" i="0" u="sng" strike="noStrike" dirty="0">
                <a:effectLst/>
                <a:latin typeface="FuturaNewBook"/>
                <a:hlinkClick r:id="rId69">
                  <a:extLst>
                    <a:ext uri="{A12FA001-AC4F-418D-AE19-62706E023703}">
                      <ahyp:hlinkClr xmlns:ahyp="http://schemas.microsoft.com/office/drawing/2018/hyperlinkcolor" val="tx"/>
                    </a:ext>
                  </a:extLst>
                </a:hlinkClick>
              </a:rPr>
              <a:t> проти України</a:t>
            </a:r>
            <a:r>
              <a:rPr lang="uk-UA" b="0" i="0" u="sng" dirty="0">
                <a:effectLst/>
                <a:latin typeface="FuturaNewBook"/>
              </a:rPr>
              <a:t> – </a:t>
            </a:r>
            <a:r>
              <a:rPr lang="uk-UA" b="1" i="0" u="sng" dirty="0">
                <a:effectLst/>
                <a:latin typeface="FuturaNewBook"/>
              </a:rPr>
              <a:t>17.12.2019</a:t>
            </a:r>
            <a:endParaRPr lang="uk-UA" b="0" i="0" u="sng" dirty="0">
              <a:effectLst/>
              <a:latin typeface="FuturaNewBook"/>
            </a:endParaRPr>
          </a:p>
          <a:p>
            <a:pPr algn="l">
              <a:buFont typeface="Arial" panose="020B0604020202020204" pitchFamily="34" charset="0"/>
              <a:buChar char="•"/>
            </a:pPr>
            <a:r>
              <a:rPr lang="uk-UA" b="0" i="0" u="sng" strike="noStrike" dirty="0" err="1">
                <a:solidFill>
                  <a:srgbClr val="0563C1"/>
                </a:solidFill>
                <a:effectLst/>
                <a:latin typeface="FuturaNewBook"/>
                <a:hlinkClick r:id="rId70">
                  <a:extLst>
                    <a:ext uri="{A12FA001-AC4F-418D-AE19-62706E023703}">
                      <ahyp:hlinkClr xmlns:ahyp="http://schemas.microsoft.com/office/drawing/2018/hyperlinkcolor" val="tx"/>
                    </a:ext>
                  </a:extLst>
                </a:hlinkClick>
              </a:rPr>
              <a:t>Рожнов</a:t>
            </a:r>
            <a:r>
              <a:rPr lang="uk-UA" b="0" i="0" u="sng" strike="noStrike" dirty="0">
                <a:effectLst/>
                <a:latin typeface="FuturaNewBook"/>
                <a:hlinkClick r:id="rId70">
                  <a:extLst>
                    <a:ext uri="{A12FA001-AC4F-418D-AE19-62706E023703}">
                      <ahyp:hlinkClr xmlns:ahyp="http://schemas.microsoft.com/office/drawing/2018/hyperlinkcolor" val="tx"/>
                    </a:ext>
                  </a:extLst>
                </a:hlinkClick>
              </a:rPr>
              <a:t> та інші проти України</a:t>
            </a:r>
            <a:r>
              <a:rPr lang="uk-UA" b="0" i="0" u="sng" dirty="0">
                <a:effectLst/>
                <a:latin typeface="FuturaNewBook"/>
              </a:rPr>
              <a:t> </a:t>
            </a:r>
            <a:r>
              <a:rPr lang="uk-UA" b="1" i="0" u="sng" dirty="0">
                <a:effectLst/>
                <a:latin typeface="FuturaNewBook"/>
              </a:rPr>
              <a:t>– 20.07.2023</a:t>
            </a:r>
            <a:endParaRPr lang="uk-UA" b="0" i="0" u="sng" dirty="0">
              <a:effectLst/>
              <a:latin typeface="FuturaNewBook"/>
            </a:endParaRPr>
          </a:p>
          <a:p>
            <a:pPr algn="l">
              <a:buFont typeface="Arial" panose="020B0604020202020204" pitchFamily="34" charset="0"/>
              <a:buChar char="•"/>
            </a:pPr>
            <a:r>
              <a:rPr lang="uk-UA" b="0" i="0" u="sng" strike="noStrike" dirty="0">
                <a:effectLst/>
                <a:latin typeface="FuturaNewBook"/>
                <a:hlinkClick r:id="rId71">
                  <a:extLst>
                    <a:ext uri="{A12FA001-AC4F-418D-AE19-62706E023703}">
                      <ahyp:hlinkClr xmlns:ahyp="http://schemas.microsoft.com/office/drawing/2018/hyperlinkcolor" val="tx"/>
                    </a:ext>
                  </a:extLst>
                </a:hlinkClick>
              </a:rPr>
              <a:t>Романов проти України</a:t>
            </a:r>
            <a:r>
              <a:rPr lang="uk-UA" b="0" i="0" u="sng" dirty="0">
                <a:effectLst/>
                <a:latin typeface="FuturaNewBook"/>
              </a:rPr>
              <a:t> – </a:t>
            </a:r>
            <a:r>
              <a:rPr lang="uk-UA" b="1" i="0" u="sng" dirty="0">
                <a:effectLst/>
                <a:latin typeface="FuturaNewBook"/>
              </a:rPr>
              <a:t>16.07.2020</a:t>
            </a:r>
            <a:endParaRPr lang="uk-UA" b="0" i="0" u="sng" dirty="0">
              <a:effectLst/>
              <a:latin typeface="FuturaNewBook"/>
            </a:endParaRPr>
          </a:p>
          <a:p>
            <a:pPr algn="l">
              <a:buFont typeface="Arial" panose="020B0604020202020204" pitchFamily="34" charset="0"/>
              <a:buChar char="•"/>
            </a:pPr>
            <a:r>
              <a:rPr lang="uk-UA" b="0" i="0" u="sng" strike="noStrike" dirty="0" err="1">
                <a:solidFill>
                  <a:srgbClr val="0563C1"/>
                </a:solidFill>
                <a:effectLst/>
                <a:latin typeface="FuturaNewBook"/>
                <a:hlinkClick r:id="rId72">
                  <a:extLst>
                    <a:ext uri="{A12FA001-AC4F-418D-AE19-62706E023703}">
                      <ahyp:hlinkClr xmlns:ahyp="http://schemas.microsoft.com/office/drawing/2018/hyperlinkcolor" val="tx"/>
                    </a:ext>
                  </a:extLst>
                </a:hlinkClick>
              </a:rPr>
              <a:t>Рудь</a:t>
            </a:r>
            <a:r>
              <a:rPr lang="uk-UA" b="0" i="0" u="sng" strike="noStrike" dirty="0">
                <a:solidFill>
                  <a:srgbClr val="0563C1"/>
                </a:solidFill>
                <a:effectLst/>
                <a:latin typeface="FuturaNewBook"/>
                <a:hlinkClick r:id="rId72">
                  <a:extLst>
                    <a:ext uri="{A12FA001-AC4F-418D-AE19-62706E023703}">
                      <ahyp:hlinkClr xmlns:ahyp="http://schemas.microsoft.com/office/drawing/2018/hyperlinkcolor" val="tx"/>
                    </a:ext>
                  </a:extLst>
                </a:hlinkClick>
              </a:rPr>
              <a:t> та інші проти України – </a:t>
            </a:r>
            <a:r>
              <a:rPr lang="uk-UA" b="1" i="0" u="sng" strike="noStrike" dirty="0">
                <a:effectLst/>
                <a:latin typeface="FuturaNewBook"/>
                <a:hlinkClick r:id="rId72">
                  <a:extLst>
                    <a:ext uri="{A12FA001-AC4F-418D-AE19-62706E023703}">
                      <ahyp:hlinkClr xmlns:ahyp="http://schemas.microsoft.com/office/drawing/2018/hyperlinkcolor" val="tx"/>
                    </a:ext>
                  </a:extLst>
                </a:hlinkClick>
              </a:rPr>
              <a:t>24.02.2022</a:t>
            </a:r>
            <a:endParaRPr lang="uk-UA" b="0" i="0" u="sng" dirty="0">
              <a:effectLst/>
              <a:latin typeface="FuturaNewBook"/>
            </a:endParaRPr>
          </a:p>
          <a:p>
            <a:pPr algn="l">
              <a:buFont typeface="Arial" panose="020B0604020202020204" pitchFamily="34" charset="0"/>
              <a:buChar char="•"/>
            </a:pPr>
            <a:r>
              <a:rPr lang="uk-UA" b="0" i="0" u="sng" strike="noStrike" dirty="0" err="1">
                <a:solidFill>
                  <a:srgbClr val="0563C1"/>
                </a:solidFill>
                <a:effectLst/>
                <a:latin typeface="FuturaNewBook"/>
                <a:hlinkClick r:id="rId73">
                  <a:extLst>
                    <a:ext uri="{A12FA001-AC4F-418D-AE19-62706E023703}">
                      <ahyp:hlinkClr xmlns:ahyp="http://schemas.microsoft.com/office/drawing/2018/hyperlinkcolor" val="tx"/>
                    </a:ext>
                  </a:extLst>
                </a:hlinkClick>
              </a:rPr>
              <a:t>Сєнін</a:t>
            </a:r>
            <a:r>
              <a:rPr lang="uk-UA" b="0" i="0" u="sng" strike="noStrike" dirty="0">
                <a:effectLst/>
                <a:latin typeface="FuturaNewBook"/>
                <a:hlinkClick r:id="rId73">
                  <a:extLst>
                    <a:ext uri="{A12FA001-AC4F-418D-AE19-62706E023703}">
                      <ahyp:hlinkClr xmlns:ahyp="http://schemas.microsoft.com/office/drawing/2018/hyperlinkcolor" val="tx"/>
                    </a:ext>
                  </a:extLst>
                </a:hlinkClick>
              </a:rPr>
              <a:t> проти України</a:t>
            </a:r>
            <a:r>
              <a:rPr lang="uk-UA" b="0" i="0" u="sng" dirty="0">
                <a:effectLst/>
                <a:latin typeface="FuturaNewBook"/>
              </a:rPr>
              <a:t> – </a:t>
            </a:r>
            <a:r>
              <a:rPr lang="uk-UA" b="1" i="0" u="sng" dirty="0">
                <a:effectLst/>
                <a:latin typeface="FuturaNewBook"/>
              </a:rPr>
              <a:t>21.02.2019</a:t>
            </a:r>
            <a:endParaRPr lang="uk-UA" b="0" i="0" u="sng" dirty="0">
              <a:effectLst/>
              <a:latin typeface="FuturaNewBook"/>
            </a:endParaRPr>
          </a:p>
          <a:p>
            <a:pPr algn="l">
              <a:buFont typeface="Arial" panose="020B0604020202020204" pitchFamily="34" charset="0"/>
              <a:buChar char="•"/>
            </a:pPr>
            <a:r>
              <a:rPr lang="uk-UA" b="0" i="0" u="sng" strike="noStrike" dirty="0" err="1">
                <a:solidFill>
                  <a:srgbClr val="0563C1"/>
                </a:solidFill>
                <a:effectLst/>
                <a:latin typeface="FuturaNewBook"/>
                <a:hlinkClick r:id="rId74">
                  <a:extLst>
                    <a:ext uri="{A12FA001-AC4F-418D-AE19-62706E023703}">
                      <ahyp:hlinkClr xmlns:ahyp="http://schemas.microsoft.com/office/drawing/2018/hyperlinkcolor" val="tx"/>
                    </a:ext>
                  </a:extLst>
                </a:hlinkClick>
              </a:rPr>
              <a:t>Сізарєв</a:t>
            </a:r>
            <a:r>
              <a:rPr lang="uk-UA" b="0" i="0" u="sng" strike="noStrike" dirty="0">
                <a:effectLst/>
                <a:latin typeface="FuturaNewBook"/>
                <a:hlinkClick r:id="rId74">
                  <a:extLst>
                    <a:ext uri="{A12FA001-AC4F-418D-AE19-62706E023703}">
                      <ahyp:hlinkClr xmlns:ahyp="http://schemas.microsoft.com/office/drawing/2018/hyperlinkcolor" val="tx"/>
                    </a:ext>
                  </a:extLst>
                </a:hlinkClick>
              </a:rPr>
              <a:t> проти України</a:t>
            </a:r>
            <a:r>
              <a:rPr lang="uk-UA" b="0" i="0" u="sng" dirty="0">
                <a:effectLst/>
                <a:latin typeface="FuturaNewBook"/>
              </a:rPr>
              <a:t>  </a:t>
            </a:r>
            <a:r>
              <a:rPr lang="uk-UA" b="1" i="0" u="sng" dirty="0">
                <a:effectLst/>
                <a:latin typeface="FuturaNewBook"/>
              </a:rPr>
              <a:t>– 17.04.2013</a:t>
            </a:r>
            <a:endParaRPr lang="uk-UA" b="0" i="0" u="sng" dirty="0">
              <a:effectLst/>
              <a:latin typeface="FuturaNewBook"/>
            </a:endParaRPr>
          </a:p>
          <a:p>
            <a:pPr algn="l">
              <a:buFont typeface="Arial" panose="020B0604020202020204" pitchFamily="34" charset="0"/>
              <a:buChar char="•"/>
            </a:pPr>
            <a:r>
              <a:rPr lang="uk-UA" b="0" i="0" u="sng" strike="noStrike" dirty="0">
                <a:effectLst/>
                <a:latin typeface="FuturaNewBook"/>
                <a:hlinkClick r:id="rId75">
                  <a:extLst>
                    <a:ext uri="{A12FA001-AC4F-418D-AE19-62706E023703}">
                      <ahyp:hlinkClr xmlns:ahyp="http://schemas.microsoft.com/office/drawing/2018/hyperlinkcolor" val="tx"/>
                    </a:ext>
                  </a:extLst>
                </a:hlinkClick>
              </a:rPr>
              <a:t>Сілі проти України </a:t>
            </a:r>
            <a:r>
              <a:rPr lang="uk-UA" b="0" i="0" u="sng" dirty="0">
                <a:effectLst/>
                <a:latin typeface="FuturaNewBook"/>
              </a:rPr>
              <a:t>–</a:t>
            </a:r>
            <a:r>
              <a:rPr lang="uk-UA" b="1" i="0" u="sng" dirty="0">
                <a:effectLst/>
                <a:latin typeface="FuturaNewBook"/>
              </a:rPr>
              <a:t> 08.10.2021</a:t>
            </a:r>
            <a:endParaRPr lang="uk-UA" b="0" i="0" u="sng" dirty="0">
              <a:effectLst/>
              <a:latin typeface="FuturaNewBook"/>
            </a:endParaRPr>
          </a:p>
          <a:p>
            <a:pPr algn="l">
              <a:buFont typeface="Arial" panose="020B0604020202020204" pitchFamily="34" charset="0"/>
              <a:buChar char="•"/>
            </a:pPr>
            <a:r>
              <a:rPr lang="uk-UA" b="0" i="0" u="sng" strike="noStrike" dirty="0">
                <a:effectLst/>
                <a:latin typeface="FuturaNewBook"/>
                <a:hlinkClick r:id="rId76">
                  <a:extLst>
                    <a:ext uri="{A12FA001-AC4F-418D-AE19-62706E023703}">
                      <ahyp:hlinkClr xmlns:ahyp="http://schemas.microsoft.com/office/drawing/2018/hyperlinkcolor" val="tx"/>
                    </a:ext>
                  </a:extLst>
                </a:hlinkClick>
              </a:rPr>
              <a:t>Старенький та Рудий проти України</a:t>
            </a:r>
            <a:r>
              <a:rPr lang="uk-UA" b="0" i="0" u="sng" dirty="0">
                <a:effectLst/>
                <a:latin typeface="FuturaNewBook"/>
              </a:rPr>
              <a:t> </a:t>
            </a:r>
            <a:r>
              <a:rPr lang="uk-UA" b="1" i="0" u="sng" dirty="0">
                <a:effectLst/>
                <a:latin typeface="FuturaNewBook"/>
              </a:rPr>
              <a:t>– 11.01.2018</a:t>
            </a:r>
            <a:endParaRPr lang="uk-UA" b="0" i="0" u="sng" dirty="0">
              <a:effectLst/>
              <a:latin typeface="FuturaNewBook"/>
            </a:endParaRPr>
          </a:p>
          <a:p>
            <a:pPr algn="l">
              <a:buFont typeface="Arial" panose="020B0604020202020204" pitchFamily="34" charset="0"/>
              <a:buChar char="•"/>
            </a:pPr>
            <a:r>
              <a:rPr lang="uk-UA" b="0" i="0" u="sng" strike="noStrike" dirty="0">
                <a:effectLst/>
                <a:latin typeface="FuturaNewBook"/>
                <a:hlinkClick r:id="rId77">
                  <a:extLst>
                    <a:ext uri="{A12FA001-AC4F-418D-AE19-62706E023703}">
                      <ahyp:hlinkClr xmlns:ahyp="http://schemas.microsoft.com/office/drawing/2018/hyperlinkcolor" val="tx"/>
                    </a:ext>
                  </a:extLst>
                </a:hlinkClick>
              </a:rPr>
              <a:t>Соколовський та інші проти України</a:t>
            </a:r>
            <a:r>
              <a:rPr lang="uk-UA" b="0" i="0" u="sng" dirty="0">
                <a:effectLst/>
                <a:latin typeface="FuturaNewBook"/>
              </a:rPr>
              <a:t> </a:t>
            </a:r>
            <a:r>
              <a:rPr lang="uk-UA" b="1" i="0" u="sng" dirty="0">
                <a:effectLst/>
                <a:latin typeface="FuturaNewBook"/>
              </a:rPr>
              <a:t>– 03.09.2020</a:t>
            </a:r>
            <a:endParaRPr lang="uk-UA" b="0" i="0" u="sng" dirty="0">
              <a:effectLst/>
              <a:latin typeface="FuturaNewBook"/>
            </a:endParaRPr>
          </a:p>
          <a:p>
            <a:pPr algn="l">
              <a:buFont typeface="Arial" panose="020B0604020202020204" pitchFamily="34" charset="0"/>
              <a:buChar char="•"/>
            </a:pPr>
            <a:r>
              <a:rPr lang="uk-UA" b="0" i="0" u="sng" strike="noStrike" dirty="0">
                <a:effectLst/>
                <a:latin typeface="FuturaNewBook"/>
                <a:hlinkClick r:id="rId78">
                  <a:extLst>
                    <a:ext uri="{A12FA001-AC4F-418D-AE19-62706E023703}">
                      <ahyp:hlinkClr xmlns:ahyp="http://schemas.microsoft.com/office/drawing/2018/hyperlinkcolor" val="tx"/>
                    </a:ext>
                  </a:extLst>
                </a:hlinkClick>
              </a:rPr>
              <a:t>Сосновський проти України</a:t>
            </a:r>
            <a:r>
              <a:rPr lang="uk-UA" b="0" i="0" u="sng" dirty="0">
                <a:effectLst/>
                <a:latin typeface="FuturaNewBook"/>
              </a:rPr>
              <a:t> – </a:t>
            </a:r>
            <a:r>
              <a:rPr lang="uk-UA" b="1" i="0" u="sng" dirty="0">
                <a:effectLst/>
                <a:latin typeface="FuturaNewBook"/>
              </a:rPr>
              <a:t>08.12.2016</a:t>
            </a:r>
            <a:endParaRPr lang="uk-UA" b="0" i="0" u="sng" dirty="0">
              <a:effectLst/>
              <a:latin typeface="FuturaNewBook"/>
            </a:endParaRPr>
          </a:p>
          <a:p>
            <a:pPr algn="l">
              <a:buFont typeface="Arial" panose="020B0604020202020204" pitchFamily="34" charset="0"/>
              <a:buChar char="•"/>
            </a:pPr>
            <a:r>
              <a:rPr lang="uk-UA" b="0" i="0" u="sng" strike="noStrike" dirty="0" err="1">
                <a:solidFill>
                  <a:srgbClr val="0563C1"/>
                </a:solidFill>
                <a:effectLst/>
                <a:latin typeface="FuturaNewBook"/>
                <a:hlinkClick r:id="rId79">
                  <a:extLst>
                    <a:ext uri="{A12FA001-AC4F-418D-AE19-62706E023703}">
                      <ahyp:hlinkClr xmlns:ahyp="http://schemas.microsoft.com/office/drawing/2018/hyperlinkcolor" val="tx"/>
                    </a:ext>
                  </a:extLst>
                </a:hlinkClick>
              </a:rPr>
              <a:t>Солтисюк</a:t>
            </a:r>
            <a:r>
              <a:rPr lang="uk-UA" b="0" i="0" u="sng" strike="noStrike" dirty="0">
                <a:solidFill>
                  <a:srgbClr val="0563C1"/>
                </a:solidFill>
                <a:effectLst/>
                <a:latin typeface="FuturaNewBook"/>
                <a:hlinkClick r:id="rId79">
                  <a:extLst>
                    <a:ext uri="{A12FA001-AC4F-418D-AE19-62706E023703}">
                      <ahyp:hlinkClr xmlns:ahyp="http://schemas.microsoft.com/office/drawing/2018/hyperlinkcolor" val="tx"/>
                    </a:ext>
                  </a:extLst>
                </a:hlinkClick>
              </a:rPr>
              <a:t> і </a:t>
            </a:r>
            <a:r>
              <a:rPr lang="uk-UA" b="0" i="0" u="sng" strike="noStrike" dirty="0" err="1">
                <a:solidFill>
                  <a:srgbClr val="0563C1"/>
                </a:solidFill>
                <a:effectLst/>
                <a:latin typeface="FuturaNewBook"/>
                <a:hlinkClick r:id="rId79">
                  <a:extLst>
                    <a:ext uri="{A12FA001-AC4F-418D-AE19-62706E023703}">
                      <ahyp:hlinkClr xmlns:ahyp="http://schemas.microsoft.com/office/drawing/2018/hyperlinkcolor" val="tx"/>
                    </a:ext>
                  </a:extLst>
                </a:hlinkClick>
              </a:rPr>
              <a:t>Толмачов</a:t>
            </a:r>
            <a:r>
              <a:rPr lang="uk-UA" b="0" i="0" u="sng" strike="noStrike" dirty="0">
                <a:effectLst/>
                <a:latin typeface="FuturaNewBook"/>
                <a:hlinkClick r:id="rId79">
                  <a:extLst>
                    <a:ext uri="{A12FA001-AC4F-418D-AE19-62706E023703}">
                      <ahyp:hlinkClr xmlns:ahyp="http://schemas.microsoft.com/office/drawing/2018/hyperlinkcolor" val="tx"/>
                    </a:ext>
                  </a:extLst>
                </a:hlinkClick>
              </a:rPr>
              <a:t> проти України</a:t>
            </a:r>
            <a:r>
              <a:rPr lang="uk-UA" b="0" i="0" u="sng" dirty="0">
                <a:effectLst/>
                <a:latin typeface="FuturaNewBook"/>
              </a:rPr>
              <a:t> </a:t>
            </a:r>
            <a:r>
              <a:rPr lang="uk-UA" b="1" i="0" u="sng" dirty="0">
                <a:effectLst/>
                <a:latin typeface="FuturaNewBook"/>
              </a:rPr>
              <a:t>– 10.06.2021</a:t>
            </a:r>
            <a:endParaRPr lang="uk-UA" b="0" i="0" u="sng" dirty="0">
              <a:effectLst/>
              <a:latin typeface="FuturaNewBook"/>
            </a:endParaRPr>
          </a:p>
          <a:p>
            <a:pPr algn="l">
              <a:buFont typeface="Arial" panose="020B0604020202020204" pitchFamily="34" charset="0"/>
              <a:buChar char="•"/>
            </a:pPr>
            <a:r>
              <a:rPr lang="uk-UA" b="0" i="0" u="sng" strike="noStrike" dirty="0">
                <a:effectLst/>
                <a:latin typeface="FuturaNewBook"/>
                <a:hlinkClick r:id="rId80">
                  <a:extLst>
                    <a:ext uri="{A12FA001-AC4F-418D-AE19-62706E023703}">
                      <ahyp:hlinkClr xmlns:ahyp="http://schemas.microsoft.com/office/drawing/2018/hyperlinkcolor" val="tx"/>
                    </a:ext>
                  </a:extLst>
                </a:hlinkClick>
              </a:rPr>
              <a:t>Смілянська проти України</a:t>
            </a:r>
            <a:r>
              <a:rPr lang="uk-UA" b="0" i="0" u="sng" dirty="0">
                <a:effectLst/>
                <a:latin typeface="FuturaNewBook"/>
              </a:rPr>
              <a:t> </a:t>
            </a:r>
            <a:r>
              <a:rPr lang="uk-UA" b="1" i="0" u="sng" dirty="0">
                <a:effectLst/>
                <a:latin typeface="FuturaNewBook"/>
              </a:rPr>
              <a:t>– 21.11.2019</a:t>
            </a:r>
            <a:endParaRPr lang="uk-UA" b="0" i="0" u="sng" dirty="0">
              <a:effectLst/>
              <a:latin typeface="FuturaNewBook"/>
            </a:endParaRPr>
          </a:p>
          <a:p>
            <a:pPr algn="l">
              <a:buFont typeface="Arial" panose="020B0604020202020204" pitchFamily="34" charset="0"/>
              <a:buChar char="•"/>
            </a:pPr>
            <a:r>
              <a:rPr lang="uk-UA" b="0" i="0" u="sng" strike="noStrike" dirty="0" err="1">
                <a:solidFill>
                  <a:srgbClr val="0563C1"/>
                </a:solidFill>
                <a:effectLst/>
                <a:latin typeface="FuturaNewBook"/>
                <a:hlinkClick r:id="rId81">
                  <a:extLst>
                    <a:ext uri="{A12FA001-AC4F-418D-AE19-62706E023703}">
                      <ahyp:hlinkClr xmlns:ahyp="http://schemas.microsoft.com/office/drawing/2018/hyperlinkcolor" val="tx"/>
                    </a:ext>
                  </a:extLst>
                </a:hlinkClick>
              </a:rPr>
              <a:t>Сукачов</a:t>
            </a:r>
            <a:r>
              <a:rPr lang="uk-UA" b="0" i="0" u="sng" strike="noStrike" dirty="0">
                <a:effectLst/>
                <a:latin typeface="FuturaNewBook"/>
                <a:hlinkClick r:id="rId81">
                  <a:extLst>
                    <a:ext uri="{A12FA001-AC4F-418D-AE19-62706E023703}">
                      <ahyp:hlinkClr xmlns:ahyp="http://schemas.microsoft.com/office/drawing/2018/hyperlinkcolor" val="tx"/>
                    </a:ext>
                  </a:extLst>
                </a:hlinkClick>
              </a:rPr>
              <a:t> проти України</a:t>
            </a:r>
            <a:r>
              <a:rPr lang="uk-UA" b="0" i="0" u="sng" dirty="0">
                <a:effectLst/>
                <a:latin typeface="FuturaNewBook"/>
              </a:rPr>
              <a:t> – </a:t>
            </a:r>
            <a:r>
              <a:rPr lang="uk-UA" b="1" i="0" u="sng" dirty="0">
                <a:effectLst/>
                <a:latin typeface="FuturaNewBook"/>
              </a:rPr>
              <a:t>30.05.2020</a:t>
            </a:r>
            <a:endParaRPr lang="uk-UA" b="0" i="0" u="sng" dirty="0">
              <a:effectLst/>
              <a:latin typeface="FuturaNewBook"/>
            </a:endParaRPr>
          </a:p>
          <a:p>
            <a:pPr algn="l">
              <a:buFont typeface="Arial" panose="020B0604020202020204" pitchFamily="34" charset="0"/>
              <a:buChar char="•"/>
            </a:pPr>
            <a:r>
              <a:rPr lang="uk-UA" b="0" i="0" u="sng" strike="noStrike" dirty="0">
                <a:solidFill>
                  <a:srgbClr val="0563C1"/>
                </a:solidFill>
                <a:effectLst/>
                <a:latin typeface="FuturaNewBook"/>
                <a:hlinkClick r:id="rId82">
                  <a:extLst>
                    <a:ext uri="{A12FA001-AC4F-418D-AE19-62706E023703}">
                      <ahyp:hlinkClr xmlns:ahyp="http://schemas.microsoft.com/office/drawing/2018/hyperlinkcolor" val="tx"/>
                    </a:ext>
                  </a:extLst>
                </a:hlinkClick>
              </a:rPr>
              <a:t>Суслов та </a:t>
            </a:r>
            <a:r>
              <a:rPr lang="uk-UA" b="0" i="0" u="sng" strike="noStrike" dirty="0" err="1">
                <a:solidFill>
                  <a:srgbClr val="0563C1"/>
                </a:solidFill>
                <a:effectLst/>
                <a:latin typeface="FuturaNewBook"/>
                <a:hlinkClick r:id="rId82">
                  <a:extLst>
                    <a:ext uri="{A12FA001-AC4F-418D-AE19-62706E023703}">
                      <ahyp:hlinkClr xmlns:ahyp="http://schemas.microsoft.com/office/drawing/2018/hyperlinkcolor" val="tx"/>
                    </a:ext>
                  </a:extLst>
                </a:hlinkClick>
              </a:rPr>
              <a:t>Батікян</a:t>
            </a:r>
            <a:r>
              <a:rPr lang="uk-UA" b="0" i="0" u="sng" strike="noStrike" dirty="0">
                <a:effectLst/>
                <a:latin typeface="FuturaNewBook"/>
                <a:hlinkClick r:id="rId82">
                  <a:extLst>
                    <a:ext uri="{A12FA001-AC4F-418D-AE19-62706E023703}">
                      <ahyp:hlinkClr xmlns:ahyp="http://schemas.microsoft.com/office/drawing/2018/hyperlinkcolor" val="tx"/>
                    </a:ext>
                  </a:extLst>
                </a:hlinkClick>
              </a:rPr>
              <a:t> проти України</a:t>
            </a:r>
            <a:r>
              <a:rPr lang="uk-UA" b="0" i="0" u="sng" dirty="0">
                <a:effectLst/>
                <a:latin typeface="FuturaNewBook"/>
              </a:rPr>
              <a:t> – </a:t>
            </a:r>
            <a:r>
              <a:rPr lang="uk-UA" b="1" i="0" u="sng" dirty="0">
                <a:effectLst/>
                <a:latin typeface="FuturaNewBook"/>
              </a:rPr>
              <a:t>06.01.2023</a:t>
            </a:r>
            <a:endParaRPr lang="uk-UA" b="0" i="0" u="sng" dirty="0">
              <a:effectLst/>
              <a:latin typeface="FuturaNewBook"/>
            </a:endParaRPr>
          </a:p>
          <a:p>
            <a:pPr algn="l">
              <a:buFont typeface="Arial" panose="020B0604020202020204" pitchFamily="34" charset="0"/>
              <a:buChar char="•"/>
            </a:pPr>
            <a:r>
              <a:rPr lang="uk-UA" b="0" i="0" u="sng" strike="noStrike" dirty="0" err="1">
                <a:solidFill>
                  <a:srgbClr val="0563C1"/>
                </a:solidFill>
                <a:effectLst/>
                <a:latin typeface="FuturaNewBook"/>
                <a:hlinkClick r:id="rId83">
                  <a:extLst>
                    <a:ext uri="{A12FA001-AC4F-418D-AE19-62706E023703}">
                      <ahyp:hlinkClr xmlns:ahyp="http://schemas.microsoft.com/office/drawing/2018/hyperlinkcolor" val="tx"/>
                    </a:ext>
                  </a:extLst>
                </a:hlinkClick>
              </a:rPr>
              <a:t>Радюкін</a:t>
            </a:r>
            <a:r>
              <a:rPr lang="uk-UA" b="0" i="0" u="sng" strike="noStrike" dirty="0">
                <a:effectLst/>
                <a:latin typeface="FuturaNewBook"/>
                <a:hlinkClick r:id="rId83">
                  <a:extLst>
                    <a:ext uri="{A12FA001-AC4F-418D-AE19-62706E023703}">
                      <ahyp:hlinkClr xmlns:ahyp="http://schemas.microsoft.com/office/drawing/2018/hyperlinkcolor" val="tx"/>
                    </a:ext>
                  </a:extLst>
                </a:hlinkClick>
              </a:rPr>
              <a:t> проти України </a:t>
            </a:r>
            <a:r>
              <a:rPr lang="uk-UA" b="0" i="0" u="sng" dirty="0">
                <a:effectLst/>
                <a:latin typeface="FuturaNewBook"/>
              </a:rPr>
              <a:t>– </a:t>
            </a:r>
            <a:r>
              <a:rPr lang="uk-UA" b="1" i="0" u="sng" dirty="0">
                <a:effectLst/>
                <a:latin typeface="FuturaNewBook"/>
              </a:rPr>
              <a:t>11.07.2019</a:t>
            </a:r>
            <a:endParaRPr lang="uk-UA" b="0" i="0" u="sng" dirty="0">
              <a:effectLst/>
              <a:latin typeface="FuturaNewBook"/>
            </a:endParaRPr>
          </a:p>
          <a:p>
            <a:pPr algn="l">
              <a:buFont typeface="Arial" panose="020B0604020202020204" pitchFamily="34" charset="0"/>
              <a:buChar char="•"/>
            </a:pPr>
            <a:r>
              <a:rPr lang="uk-UA" b="0" i="0" u="sng" strike="noStrike" dirty="0" err="1">
                <a:solidFill>
                  <a:srgbClr val="0563C1"/>
                </a:solidFill>
                <a:effectLst/>
                <a:latin typeface="FuturaNewBook"/>
                <a:hlinkClick r:id="rId84">
                  <a:extLst>
                    <a:ext uri="{A12FA001-AC4F-418D-AE19-62706E023703}">
                      <ahyp:hlinkClr xmlns:ahyp="http://schemas.microsoft.com/office/drawing/2018/hyperlinkcolor" val="tx"/>
                    </a:ext>
                  </a:extLst>
                </a:hlinkClick>
              </a:rPr>
              <a:t>Тітарчук</a:t>
            </a:r>
            <a:r>
              <a:rPr lang="uk-UA" b="0" i="0" u="sng" strike="noStrike" dirty="0">
                <a:solidFill>
                  <a:srgbClr val="0563C1"/>
                </a:solidFill>
                <a:effectLst/>
                <a:latin typeface="FuturaNewBook"/>
                <a:hlinkClick r:id="rId84">
                  <a:extLst>
                    <a:ext uri="{A12FA001-AC4F-418D-AE19-62706E023703}">
                      <ahyp:hlinkClr xmlns:ahyp="http://schemas.microsoft.com/office/drawing/2018/hyperlinkcolor" val="tx"/>
                    </a:ext>
                  </a:extLst>
                </a:hlinkClick>
              </a:rPr>
              <a:t> проти України – </a:t>
            </a:r>
            <a:r>
              <a:rPr lang="uk-UA" b="1" i="0" u="sng" strike="noStrike" dirty="0">
                <a:effectLst/>
                <a:latin typeface="FuturaNewBook"/>
                <a:hlinkClick r:id="rId84">
                  <a:extLst>
                    <a:ext uri="{A12FA001-AC4F-418D-AE19-62706E023703}">
                      <ahyp:hlinkClr xmlns:ahyp="http://schemas.microsoft.com/office/drawing/2018/hyperlinkcolor" val="tx"/>
                    </a:ext>
                  </a:extLst>
                </a:hlinkClick>
              </a:rPr>
              <a:t>16.11.2023</a:t>
            </a:r>
            <a:endParaRPr lang="uk-UA" b="0" i="0" u="sng" dirty="0">
              <a:effectLst/>
              <a:latin typeface="FuturaNewBook"/>
            </a:endParaRPr>
          </a:p>
          <a:p>
            <a:pPr algn="l">
              <a:buFont typeface="Arial" panose="020B0604020202020204" pitchFamily="34" charset="0"/>
              <a:buChar char="•"/>
            </a:pPr>
            <a:r>
              <a:rPr lang="uk-UA" b="0" i="0" u="sng" strike="noStrike" dirty="0" err="1">
                <a:solidFill>
                  <a:srgbClr val="0563C1"/>
                </a:solidFill>
                <a:effectLst/>
                <a:latin typeface="FuturaNewBook"/>
                <a:hlinkClick r:id="rId85">
                  <a:extLst>
                    <a:ext uri="{A12FA001-AC4F-418D-AE19-62706E023703}">
                      <ahyp:hlinkClr xmlns:ahyp="http://schemas.microsoft.com/office/drawing/2018/hyperlinkcolor" val="tx"/>
                    </a:ext>
                  </a:extLst>
                </a:hlinkClick>
              </a:rPr>
              <a:t>Тімшин</a:t>
            </a:r>
            <a:r>
              <a:rPr lang="uk-UA" b="0" i="0" u="sng" strike="noStrike" dirty="0">
                <a:effectLst/>
                <a:latin typeface="FuturaNewBook"/>
                <a:hlinkClick r:id="rId85">
                  <a:extLst>
                    <a:ext uri="{A12FA001-AC4F-418D-AE19-62706E023703}">
                      <ahyp:hlinkClr xmlns:ahyp="http://schemas.microsoft.com/office/drawing/2018/hyperlinkcolor" val="tx"/>
                    </a:ext>
                  </a:extLst>
                </a:hlinkClick>
              </a:rPr>
              <a:t> та інші проти України</a:t>
            </a:r>
            <a:r>
              <a:rPr lang="uk-UA" b="0" i="0" u="sng" dirty="0">
                <a:effectLst/>
                <a:latin typeface="FuturaNewBook"/>
              </a:rPr>
              <a:t> - </a:t>
            </a:r>
            <a:r>
              <a:rPr lang="uk-UA" b="1" i="0" u="sng" dirty="0">
                <a:effectLst/>
                <a:latin typeface="FuturaNewBook"/>
              </a:rPr>
              <a:t>10.06.2021</a:t>
            </a:r>
            <a:endParaRPr lang="uk-UA" b="0" i="0" u="sng" dirty="0">
              <a:effectLst/>
              <a:latin typeface="FuturaNewBook"/>
            </a:endParaRPr>
          </a:p>
          <a:p>
            <a:pPr algn="l">
              <a:buFont typeface="Arial" panose="020B0604020202020204" pitchFamily="34" charset="0"/>
              <a:buChar char="•"/>
            </a:pPr>
            <a:r>
              <a:rPr lang="uk-UA" b="0" i="0" u="sng" strike="noStrike" dirty="0">
                <a:effectLst/>
                <a:latin typeface="FuturaNewBook"/>
                <a:hlinkClick r:id="rId86">
                  <a:extLst>
                    <a:ext uri="{A12FA001-AC4F-418D-AE19-62706E023703}">
                      <ahyp:hlinkClr xmlns:ahyp="http://schemas.microsoft.com/office/drawing/2018/hyperlinkcolor" val="tx"/>
                    </a:ext>
                  </a:extLst>
                </a:hlinkClick>
              </a:rPr>
              <a:t>Таран проти України</a:t>
            </a:r>
            <a:r>
              <a:rPr lang="uk-UA" b="0" i="0" u="sng" dirty="0">
                <a:effectLst/>
                <a:latin typeface="FuturaNewBook"/>
              </a:rPr>
              <a:t>  </a:t>
            </a:r>
            <a:r>
              <a:rPr lang="uk-UA" b="1" i="0" u="sng" dirty="0">
                <a:effectLst/>
                <a:latin typeface="FuturaNewBook"/>
              </a:rPr>
              <a:t>– 17.01.2014</a:t>
            </a:r>
            <a:endParaRPr lang="uk-UA" b="0" i="0" u="sng" dirty="0">
              <a:effectLst/>
              <a:latin typeface="FuturaNewBook"/>
            </a:endParaRPr>
          </a:p>
          <a:p>
            <a:pPr algn="l">
              <a:buFont typeface="Arial" panose="020B0604020202020204" pitchFamily="34" charset="0"/>
              <a:buChar char="•"/>
            </a:pPr>
            <a:r>
              <a:rPr lang="uk-UA" b="0" i="0" u="sng" strike="noStrike" dirty="0">
                <a:effectLst/>
                <a:latin typeface="FuturaNewBook"/>
                <a:hlinkClick r:id="rId87">
                  <a:extLst>
                    <a:ext uri="{A12FA001-AC4F-418D-AE19-62706E023703}">
                      <ahyp:hlinkClr xmlns:ahyp="http://schemas.microsoft.com/office/drawing/2018/hyperlinkcolor" val="tx"/>
                    </a:ext>
                  </a:extLst>
                </a:hlinkClick>
              </a:rPr>
              <a:t>Телепенько проти України</a:t>
            </a:r>
            <a:r>
              <a:rPr lang="uk-UA" b="0" i="0" u="sng" dirty="0">
                <a:effectLst/>
                <a:latin typeface="FuturaNewBook"/>
              </a:rPr>
              <a:t> </a:t>
            </a:r>
            <a:r>
              <a:rPr lang="uk-UA" b="1" i="0" u="sng" dirty="0">
                <a:effectLst/>
                <a:latin typeface="FuturaNewBook"/>
              </a:rPr>
              <a:t>– 06.10.2022</a:t>
            </a:r>
            <a:endParaRPr lang="uk-UA" b="0" i="0" u="sng" dirty="0">
              <a:effectLst/>
              <a:latin typeface="FuturaNewBook"/>
            </a:endParaRPr>
          </a:p>
          <a:p>
            <a:pPr algn="l">
              <a:buFont typeface="Arial" panose="020B0604020202020204" pitchFamily="34" charset="0"/>
              <a:buChar char="•"/>
            </a:pPr>
            <a:r>
              <a:rPr lang="uk-UA" b="0" i="0" u="sng" strike="noStrike" dirty="0">
                <a:effectLst/>
                <a:latin typeface="FuturaNewBook"/>
                <a:hlinkClick r:id="rId88">
                  <a:extLst>
                    <a:ext uri="{A12FA001-AC4F-418D-AE19-62706E023703}">
                      <ahyp:hlinkClr xmlns:ahyp="http://schemas.microsoft.com/office/drawing/2018/hyperlinkcolor" val="tx"/>
                    </a:ext>
                  </a:extLst>
                </a:hlinkClick>
              </a:rPr>
              <a:t>Тимченко проти України</a:t>
            </a:r>
            <a:r>
              <a:rPr lang="uk-UA" b="0" i="0" u="sng" dirty="0">
                <a:effectLst/>
                <a:latin typeface="FuturaNewBook"/>
              </a:rPr>
              <a:t> </a:t>
            </a:r>
            <a:r>
              <a:rPr lang="uk-UA" b="1" i="0" u="sng" dirty="0">
                <a:effectLst/>
                <a:latin typeface="FuturaNewBook"/>
              </a:rPr>
              <a:t>– 27.05.2021</a:t>
            </a:r>
            <a:endParaRPr lang="uk-UA" b="0" i="0" u="sng" dirty="0">
              <a:effectLst/>
              <a:latin typeface="FuturaNewBook"/>
            </a:endParaRPr>
          </a:p>
          <a:p>
            <a:pPr algn="l">
              <a:buFont typeface="Arial" panose="020B0604020202020204" pitchFamily="34" charset="0"/>
              <a:buChar char="•"/>
            </a:pPr>
            <a:r>
              <a:rPr lang="uk-UA" b="0" i="0" u="sng" strike="noStrike" dirty="0">
                <a:effectLst/>
                <a:latin typeface="FuturaNewBook"/>
                <a:hlinkClick r:id="rId89">
                  <a:extLst>
                    <a:ext uri="{A12FA001-AC4F-418D-AE19-62706E023703}">
                      <ahyp:hlinkClr xmlns:ahyp="http://schemas.microsoft.com/office/drawing/2018/hyperlinkcolor" val="tx"/>
                    </a:ext>
                  </a:extLst>
                </a:hlinkClick>
              </a:rPr>
              <a:t>Ткач та інші проти України</a:t>
            </a:r>
            <a:r>
              <a:rPr lang="uk-UA" b="0" i="0" u="sng" dirty="0">
                <a:effectLst/>
                <a:latin typeface="FuturaNewBook"/>
              </a:rPr>
              <a:t> – </a:t>
            </a:r>
            <a:r>
              <a:rPr lang="uk-UA" b="1" i="0" u="sng" dirty="0">
                <a:effectLst/>
                <a:latin typeface="FuturaNewBook"/>
              </a:rPr>
              <a:t>22.07.2021</a:t>
            </a:r>
            <a:endParaRPr lang="uk-UA" b="0" i="0" u="sng" dirty="0">
              <a:effectLst/>
              <a:latin typeface="FuturaNewBook"/>
            </a:endParaRPr>
          </a:p>
          <a:p>
            <a:pPr algn="l">
              <a:buFont typeface="Arial" panose="020B0604020202020204" pitchFamily="34" charset="0"/>
              <a:buChar char="•"/>
            </a:pPr>
            <a:r>
              <a:rPr lang="uk-UA" b="0" i="0" u="sng" strike="noStrike" dirty="0">
                <a:effectLst/>
                <a:latin typeface="FuturaNewBook"/>
                <a:hlinkClick r:id="rId90">
                  <a:extLst>
                    <a:ext uri="{A12FA001-AC4F-418D-AE19-62706E023703}">
                      <ahyp:hlinkClr xmlns:ahyp="http://schemas.microsoft.com/office/drawing/2018/hyperlinkcolor" val="tx"/>
                    </a:ext>
                  </a:extLst>
                </a:hlinkClick>
              </a:rPr>
              <a:t>Ткачов проти України</a:t>
            </a:r>
            <a:r>
              <a:rPr lang="uk-UA" b="0" i="0" u="sng" dirty="0">
                <a:effectLst/>
                <a:latin typeface="FuturaNewBook"/>
              </a:rPr>
              <a:t> – </a:t>
            </a:r>
            <a:r>
              <a:rPr lang="uk-UA" b="1" i="0" u="sng" dirty="0">
                <a:effectLst/>
                <a:latin typeface="FuturaNewBook"/>
              </a:rPr>
              <a:t>19.04.2018</a:t>
            </a:r>
            <a:endParaRPr lang="uk-UA" b="0" i="0" u="sng" dirty="0">
              <a:effectLst/>
              <a:latin typeface="FuturaNewBook"/>
            </a:endParaRPr>
          </a:p>
          <a:p>
            <a:pPr algn="l">
              <a:buFont typeface="Arial" panose="020B0604020202020204" pitchFamily="34" charset="0"/>
              <a:buChar char="•"/>
            </a:pPr>
            <a:r>
              <a:rPr lang="uk-UA" b="0" i="0" u="sng" strike="noStrike" dirty="0">
                <a:effectLst/>
                <a:latin typeface="FuturaNewBook"/>
                <a:hlinkClick r:id="rId91">
                  <a:extLst>
                    <a:ext uri="{A12FA001-AC4F-418D-AE19-62706E023703}">
                      <ahyp:hlinkClr xmlns:ahyp="http://schemas.microsoft.com/office/drawing/2018/hyperlinkcolor" val="tx"/>
                    </a:ext>
                  </a:extLst>
                </a:hlinkClick>
              </a:rPr>
              <a:t>Трутень проти України</a:t>
            </a:r>
            <a:r>
              <a:rPr lang="uk-UA" b="0" i="0" u="sng" dirty="0">
                <a:effectLst/>
                <a:latin typeface="FuturaNewBook"/>
              </a:rPr>
              <a:t> – </a:t>
            </a:r>
            <a:r>
              <a:rPr lang="uk-UA" b="1" i="0" u="sng" dirty="0">
                <a:effectLst/>
                <a:latin typeface="FuturaNewBook"/>
              </a:rPr>
              <a:t>23.09.2016</a:t>
            </a:r>
            <a:endParaRPr lang="uk-UA" b="0" i="0" u="sng" dirty="0">
              <a:effectLst/>
              <a:latin typeface="FuturaNewBook"/>
            </a:endParaRPr>
          </a:p>
          <a:p>
            <a:pPr algn="l">
              <a:buFont typeface="Arial" panose="020B0604020202020204" pitchFamily="34" charset="0"/>
              <a:buChar char="•"/>
            </a:pPr>
            <a:r>
              <a:rPr lang="uk-UA" b="0" i="0" u="sng" strike="noStrike" dirty="0" err="1">
                <a:solidFill>
                  <a:srgbClr val="0563C1"/>
                </a:solidFill>
                <a:effectLst/>
                <a:latin typeface="FuturaNewBook"/>
                <a:hlinkClick r:id="rId92">
                  <a:extLst>
                    <a:ext uri="{A12FA001-AC4F-418D-AE19-62706E023703}">
                      <ahyp:hlinkClr xmlns:ahyp="http://schemas.microsoft.com/office/drawing/2018/hyperlinkcolor" val="tx"/>
                    </a:ext>
                  </a:extLst>
                </a:hlinkClick>
              </a:rPr>
              <a:t>Турдіяхояєв</a:t>
            </a:r>
            <a:r>
              <a:rPr lang="uk-UA" b="0" i="0" u="sng" strike="noStrike" dirty="0">
                <a:effectLst/>
                <a:latin typeface="FuturaNewBook"/>
                <a:hlinkClick r:id="rId92">
                  <a:extLst>
                    <a:ext uri="{A12FA001-AC4F-418D-AE19-62706E023703}">
                      <ahyp:hlinkClr xmlns:ahyp="http://schemas.microsoft.com/office/drawing/2018/hyperlinkcolor" val="tx"/>
                    </a:ext>
                  </a:extLst>
                </a:hlinkClick>
              </a:rPr>
              <a:t> проти України</a:t>
            </a:r>
            <a:r>
              <a:rPr lang="uk-UA" b="0" i="0" u="sng" dirty="0">
                <a:effectLst/>
                <a:latin typeface="FuturaNewBook"/>
              </a:rPr>
              <a:t> </a:t>
            </a:r>
            <a:r>
              <a:rPr lang="uk-UA" b="1" i="0" u="sng" dirty="0">
                <a:effectLst/>
                <a:latin typeface="FuturaNewBook"/>
              </a:rPr>
              <a:t>– 18.03.2021</a:t>
            </a:r>
            <a:endParaRPr lang="uk-UA" b="0" i="0" u="sng" dirty="0">
              <a:effectLst/>
              <a:latin typeface="FuturaNewBook"/>
            </a:endParaRPr>
          </a:p>
          <a:p>
            <a:pPr algn="l">
              <a:buFont typeface="Arial" panose="020B0604020202020204" pitchFamily="34" charset="0"/>
              <a:buChar char="•"/>
            </a:pPr>
            <a:r>
              <a:rPr lang="uk-UA" b="0" i="0" u="sng" strike="noStrike" dirty="0">
                <a:effectLst/>
                <a:latin typeface="FuturaNewBook"/>
                <a:hlinkClick r:id="rId93">
                  <a:extLst>
                    <a:ext uri="{A12FA001-AC4F-418D-AE19-62706E023703}">
                      <ahyp:hlinkClr xmlns:ahyp="http://schemas.microsoft.com/office/drawing/2018/hyperlinkcolor" val="tx"/>
                    </a:ext>
                  </a:extLst>
                </a:hlinkClick>
              </a:rPr>
              <a:t>Ухань проти України</a:t>
            </a:r>
            <a:r>
              <a:rPr lang="uk-UA" b="0" i="0" u="sng" dirty="0">
                <a:effectLst/>
                <a:latin typeface="FuturaNewBook"/>
              </a:rPr>
              <a:t> </a:t>
            </a:r>
            <a:r>
              <a:rPr lang="uk-UA" b="1" i="0" u="sng" dirty="0">
                <a:effectLst/>
                <a:latin typeface="FuturaNewBook"/>
              </a:rPr>
              <a:t>– 18.03.2009</a:t>
            </a:r>
            <a:endParaRPr lang="uk-UA" b="0" i="0" u="sng" dirty="0">
              <a:effectLst/>
              <a:latin typeface="FuturaNewBook"/>
            </a:endParaRPr>
          </a:p>
          <a:p>
            <a:pPr algn="l">
              <a:buFont typeface="Arial" panose="020B0604020202020204" pitchFamily="34" charset="0"/>
              <a:buChar char="•"/>
            </a:pPr>
            <a:r>
              <a:rPr lang="uk-UA" b="0" i="0" u="sng" strike="noStrike" dirty="0">
                <a:effectLst/>
                <a:latin typeface="FuturaNewBook"/>
                <a:hlinkClick r:id="rId94">
                  <a:extLst>
                    <a:ext uri="{A12FA001-AC4F-418D-AE19-62706E023703}">
                      <ahyp:hlinkClr xmlns:ahyp="http://schemas.microsoft.com/office/drawing/2018/hyperlinkcolor" val="tx"/>
                    </a:ext>
                  </a:extLst>
                </a:hlinkClick>
              </a:rPr>
              <a:t>Філоненко та інші проти України</a:t>
            </a:r>
            <a:r>
              <a:rPr lang="uk-UA" b="1" i="0" u="sng" dirty="0">
                <a:effectLst/>
                <a:latin typeface="FuturaNewBook"/>
              </a:rPr>
              <a:t> - 25.05.2023</a:t>
            </a:r>
            <a:endParaRPr lang="uk-UA" b="0" i="0" u="sng" dirty="0">
              <a:effectLst/>
              <a:latin typeface="FuturaNewBook"/>
            </a:endParaRPr>
          </a:p>
          <a:p>
            <a:pPr algn="l">
              <a:buFont typeface="Arial" panose="020B0604020202020204" pitchFamily="34" charset="0"/>
              <a:buChar char="•"/>
            </a:pPr>
            <a:r>
              <a:rPr lang="uk-UA" b="0" i="0" u="sng" strike="noStrike" dirty="0" err="1">
                <a:solidFill>
                  <a:srgbClr val="0563C1"/>
                </a:solidFill>
                <a:effectLst/>
                <a:latin typeface="FuturaNewBook"/>
                <a:hlinkClick r:id="rId95">
                  <a:extLst>
                    <a:ext uri="{A12FA001-AC4F-418D-AE19-62706E023703}">
                      <ahyp:hlinkClr xmlns:ahyp="http://schemas.microsoft.com/office/drawing/2018/hyperlinkcolor" val="tx"/>
                    </a:ext>
                  </a:extLst>
                </a:hlinkClick>
              </a:rPr>
              <a:t>Чеботар</a:t>
            </a:r>
            <a:r>
              <a:rPr lang="uk-UA" b="0" i="0" u="sng" strike="noStrike" dirty="0">
                <a:effectLst/>
                <a:latin typeface="FuturaNewBook"/>
                <a:hlinkClick r:id="rId95">
                  <a:extLst>
                    <a:ext uri="{A12FA001-AC4F-418D-AE19-62706E023703}">
                      <ahyp:hlinkClr xmlns:ahyp="http://schemas.microsoft.com/office/drawing/2018/hyperlinkcolor" val="tx"/>
                    </a:ext>
                  </a:extLst>
                </a:hlinkClick>
              </a:rPr>
              <a:t> проти України</a:t>
            </a:r>
            <a:r>
              <a:rPr lang="uk-UA" b="0" i="0" u="sng" dirty="0">
                <a:effectLst/>
                <a:latin typeface="FuturaNewBook"/>
              </a:rPr>
              <a:t> –</a:t>
            </a:r>
            <a:r>
              <a:rPr lang="uk-UA" b="1" i="0" u="sng" dirty="0">
                <a:effectLst/>
                <a:latin typeface="FuturaNewBook"/>
              </a:rPr>
              <a:t> 20.07.2023</a:t>
            </a:r>
            <a:endParaRPr lang="uk-UA" b="0" i="0" u="sng" dirty="0">
              <a:effectLst/>
              <a:latin typeface="FuturaNewBook"/>
            </a:endParaRPr>
          </a:p>
          <a:p>
            <a:pPr algn="l">
              <a:buFont typeface="Arial" panose="020B0604020202020204" pitchFamily="34" charset="0"/>
              <a:buChar char="•"/>
            </a:pPr>
            <a:r>
              <a:rPr lang="uk-UA" b="0" i="0" u="sng" strike="noStrike" dirty="0">
                <a:effectLst/>
                <a:latin typeface="FuturaNewBook"/>
                <a:hlinkClick r:id="rId96">
                  <a:extLst>
                    <a:ext uri="{A12FA001-AC4F-418D-AE19-62706E023703}">
                      <ahyp:hlinkClr xmlns:ahyp="http://schemas.microsoft.com/office/drawing/2018/hyperlinkcolor" val="tx"/>
                    </a:ext>
                  </a:extLst>
                </a:hlinkClick>
              </a:rPr>
              <a:t>Черних та Грубий проти України</a:t>
            </a:r>
            <a:r>
              <a:rPr lang="uk-UA" b="0" i="0" u="sng" dirty="0">
                <a:effectLst/>
                <a:latin typeface="FuturaNewBook"/>
              </a:rPr>
              <a:t> </a:t>
            </a:r>
            <a:r>
              <a:rPr lang="uk-UA" b="1" i="0" u="sng" dirty="0">
                <a:effectLst/>
                <a:latin typeface="FuturaNewBook"/>
              </a:rPr>
              <a:t>– 28.10.2021</a:t>
            </a:r>
            <a:endParaRPr lang="uk-UA" b="0" i="0" u="sng" dirty="0">
              <a:effectLst/>
              <a:latin typeface="FuturaNewBook"/>
            </a:endParaRPr>
          </a:p>
          <a:p>
            <a:pPr algn="l">
              <a:buFont typeface="Arial" panose="020B0604020202020204" pitchFamily="34" charset="0"/>
              <a:buChar char="•"/>
            </a:pPr>
            <a:r>
              <a:rPr lang="uk-UA" b="0" i="0" u="sng" strike="noStrike" dirty="0">
                <a:effectLst/>
                <a:latin typeface="FuturaNewBook"/>
                <a:hlinkClick r:id="rId97">
                  <a:extLst>
                    <a:ext uri="{A12FA001-AC4F-418D-AE19-62706E023703}">
                      <ahyp:hlinkClr xmlns:ahyp="http://schemas.microsoft.com/office/drawing/2018/hyperlinkcolor" val="tx"/>
                    </a:ext>
                  </a:extLst>
                </a:hlinkClick>
              </a:rPr>
              <a:t>Чернявський проти України</a:t>
            </a:r>
            <a:r>
              <a:rPr lang="uk-UA" b="0" i="0" u="sng" dirty="0">
                <a:effectLst/>
                <a:latin typeface="FuturaNewBook"/>
              </a:rPr>
              <a:t> – </a:t>
            </a:r>
            <a:r>
              <a:rPr lang="uk-UA" b="1" i="0" u="sng" dirty="0">
                <a:effectLst/>
                <a:latin typeface="FuturaNewBook"/>
              </a:rPr>
              <a:t>22.10.2020</a:t>
            </a:r>
            <a:endParaRPr lang="uk-UA" b="0" i="0" u="sng" dirty="0">
              <a:effectLst/>
              <a:latin typeface="FuturaNewBook"/>
            </a:endParaRPr>
          </a:p>
          <a:p>
            <a:pPr algn="l">
              <a:buFont typeface="Arial" panose="020B0604020202020204" pitchFamily="34" charset="0"/>
              <a:buChar char="•"/>
            </a:pPr>
            <a:r>
              <a:rPr lang="uk-UA" b="0" i="0" u="sng" strike="noStrike" dirty="0">
                <a:effectLst/>
                <a:latin typeface="FuturaNewBook"/>
                <a:hlinkClick r:id="rId98">
                  <a:extLst>
                    <a:ext uri="{A12FA001-AC4F-418D-AE19-62706E023703}">
                      <ahyp:hlinkClr xmlns:ahyp="http://schemas.microsoft.com/office/drawing/2018/hyperlinkcolor" val="tx"/>
                    </a:ext>
                  </a:extLst>
                </a:hlinkClick>
              </a:rPr>
              <a:t>Харченко проти України</a:t>
            </a:r>
            <a:r>
              <a:rPr lang="uk-UA" b="0" i="0" u="sng" dirty="0">
                <a:effectLst/>
                <a:latin typeface="FuturaNewBook"/>
              </a:rPr>
              <a:t> </a:t>
            </a:r>
            <a:r>
              <a:rPr lang="uk-UA" b="1" i="0" u="sng" dirty="0">
                <a:effectLst/>
                <a:latin typeface="FuturaNewBook"/>
              </a:rPr>
              <a:t>– 10.05.2011</a:t>
            </a:r>
            <a:endParaRPr lang="uk-UA" b="0" i="0" u="sng" dirty="0">
              <a:effectLst/>
              <a:latin typeface="FuturaNewBook"/>
            </a:endParaRPr>
          </a:p>
          <a:p>
            <a:pPr algn="l">
              <a:buFont typeface="Arial" panose="020B0604020202020204" pitchFamily="34" charset="0"/>
              <a:buChar char="•"/>
            </a:pPr>
            <a:r>
              <a:rPr lang="uk-UA" b="0" i="0" u="sng" strike="noStrike" dirty="0" err="1">
                <a:solidFill>
                  <a:srgbClr val="0563C1"/>
                </a:solidFill>
                <a:effectLst/>
                <a:latin typeface="FuturaNewBook"/>
                <a:hlinkClick r:id="rId99">
                  <a:extLst>
                    <a:ext uri="{A12FA001-AC4F-418D-AE19-62706E023703}">
                      <ahyp:hlinkClr xmlns:ahyp="http://schemas.microsoft.com/office/drawing/2018/hyperlinkcolor" val="tx"/>
                    </a:ext>
                  </a:extLst>
                </a:hlinkClick>
              </a:rPr>
              <a:t>Хохлич</a:t>
            </a:r>
            <a:r>
              <a:rPr lang="uk-UA" b="0" i="0" u="sng" strike="noStrike" dirty="0">
                <a:effectLst/>
                <a:latin typeface="FuturaNewBook"/>
                <a:hlinkClick r:id="rId99">
                  <a:extLst>
                    <a:ext uri="{A12FA001-AC4F-418D-AE19-62706E023703}">
                      <ahyp:hlinkClr xmlns:ahyp="http://schemas.microsoft.com/office/drawing/2018/hyperlinkcolor" val="tx"/>
                    </a:ext>
                  </a:extLst>
                </a:hlinkClick>
              </a:rPr>
              <a:t> проти України</a:t>
            </a:r>
            <a:r>
              <a:rPr lang="uk-UA" b="0" i="0" u="sng" dirty="0">
                <a:effectLst/>
                <a:latin typeface="FuturaNewBook"/>
              </a:rPr>
              <a:t> </a:t>
            </a:r>
            <a:r>
              <a:rPr lang="uk-UA" b="1" i="0" u="sng" dirty="0">
                <a:effectLst/>
                <a:latin typeface="FuturaNewBook"/>
              </a:rPr>
              <a:t>– 29.07.2003</a:t>
            </a:r>
            <a:endParaRPr lang="uk-UA" b="0" i="0" u="sng" dirty="0">
              <a:effectLst/>
              <a:latin typeface="FuturaNewBook"/>
            </a:endParaRPr>
          </a:p>
          <a:p>
            <a:pPr algn="l">
              <a:buFont typeface="Arial" panose="020B0604020202020204" pitchFamily="34" charset="0"/>
              <a:buChar char="•"/>
            </a:pPr>
            <a:r>
              <a:rPr lang="uk-UA" b="0" i="0" u="sng" strike="noStrike" dirty="0" err="1">
                <a:solidFill>
                  <a:srgbClr val="0563C1"/>
                </a:solidFill>
                <a:effectLst/>
                <a:latin typeface="FuturaNewBook"/>
                <a:hlinkClick r:id="rId100">
                  <a:extLst>
                    <a:ext uri="{A12FA001-AC4F-418D-AE19-62706E023703}">
                      <ahyp:hlinkClr xmlns:ahyp="http://schemas.microsoft.com/office/drawing/2018/hyperlinkcolor" val="tx"/>
                    </a:ext>
                  </a:extLst>
                </a:hlinkClick>
              </a:rPr>
              <a:t>Цаценко</a:t>
            </a:r>
            <a:r>
              <a:rPr lang="uk-UA" b="0" i="0" u="sng" strike="noStrike" dirty="0">
                <a:effectLst/>
                <a:latin typeface="FuturaNewBook"/>
                <a:hlinkClick r:id="rId100">
                  <a:extLst>
                    <a:ext uri="{A12FA001-AC4F-418D-AE19-62706E023703}">
                      <ahyp:hlinkClr xmlns:ahyp="http://schemas.microsoft.com/office/drawing/2018/hyperlinkcolor" val="tx"/>
                    </a:ext>
                  </a:extLst>
                </a:hlinkClick>
              </a:rPr>
              <a:t> проти України</a:t>
            </a:r>
            <a:r>
              <a:rPr lang="uk-UA" b="0" i="0" u="sng" dirty="0">
                <a:effectLst/>
                <a:latin typeface="FuturaNewBook"/>
              </a:rPr>
              <a:t> – </a:t>
            </a:r>
            <a:r>
              <a:rPr lang="uk-UA" b="1" i="0" u="sng" dirty="0">
                <a:effectLst/>
                <a:latin typeface="FuturaNewBook"/>
              </a:rPr>
              <a:t>05.12.2019</a:t>
            </a:r>
            <a:endParaRPr lang="uk-UA" b="0" i="0" u="sng" dirty="0">
              <a:effectLst/>
              <a:latin typeface="FuturaNewBook"/>
            </a:endParaRPr>
          </a:p>
          <a:p>
            <a:pPr algn="l">
              <a:buFont typeface="Arial" panose="020B0604020202020204" pitchFamily="34" charset="0"/>
              <a:buChar char="•"/>
            </a:pPr>
            <a:r>
              <a:rPr lang="uk-UA" b="0" i="0" u="sng" strike="noStrike" dirty="0" err="1">
                <a:solidFill>
                  <a:srgbClr val="0563C1"/>
                </a:solidFill>
                <a:effectLst/>
                <a:latin typeface="FuturaNewBook"/>
                <a:hlinkClick r:id="rId101">
                  <a:extLst>
                    <a:ext uri="{A12FA001-AC4F-418D-AE19-62706E023703}">
                      <ahyp:hlinkClr xmlns:ahyp="http://schemas.microsoft.com/office/drawing/2018/hyperlinkcolor" val="tx"/>
                    </a:ext>
                  </a:extLst>
                </a:hlinkClick>
              </a:rPr>
              <a:t>Цукур</a:t>
            </a:r>
            <a:r>
              <a:rPr lang="uk-UA" b="0" i="0" u="sng" strike="noStrike" dirty="0">
                <a:effectLst/>
                <a:latin typeface="FuturaNewBook"/>
                <a:hlinkClick r:id="rId101">
                  <a:extLst>
                    <a:ext uri="{A12FA001-AC4F-418D-AE19-62706E023703}">
                      <ahyp:hlinkClr xmlns:ahyp="http://schemas.microsoft.com/office/drawing/2018/hyperlinkcolor" val="tx"/>
                    </a:ext>
                  </a:extLst>
                </a:hlinkClick>
              </a:rPr>
              <a:t> та інші проти України</a:t>
            </a:r>
            <a:r>
              <a:rPr lang="uk-UA" b="0" i="0" u="sng" dirty="0">
                <a:effectLst/>
                <a:latin typeface="FuturaNewBook"/>
              </a:rPr>
              <a:t> </a:t>
            </a:r>
            <a:r>
              <a:rPr lang="uk-UA" b="1" i="0" u="sng" dirty="0">
                <a:effectLst/>
                <a:latin typeface="FuturaNewBook"/>
              </a:rPr>
              <a:t>– 17.10.2019</a:t>
            </a:r>
            <a:endParaRPr lang="uk-UA" b="0" i="0" u="sng" dirty="0">
              <a:effectLst/>
              <a:latin typeface="FuturaNewBook"/>
            </a:endParaRPr>
          </a:p>
          <a:p>
            <a:pPr algn="l">
              <a:buFont typeface="Arial" panose="020B0604020202020204" pitchFamily="34" charset="0"/>
              <a:buChar char="•"/>
            </a:pPr>
            <a:r>
              <a:rPr lang="uk-UA" b="0" i="0" u="sng" strike="noStrike" dirty="0">
                <a:effectLst/>
                <a:latin typeface="FuturaNewBook"/>
                <a:hlinkClick r:id="rId102">
                  <a:extLst>
                    <a:ext uri="{A12FA001-AC4F-418D-AE19-62706E023703}">
                      <ahyp:hlinkClr xmlns:ahyp="http://schemas.microsoft.com/office/drawing/2018/hyperlinkcolor" val="tx"/>
                    </a:ext>
                  </a:extLst>
                </a:hlinkClick>
              </a:rPr>
              <a:t>Швець та інші проти України</a:t>
            </a:r>
            <a:r>
              <a:rPr lang="uk-UA" b="1" i="0" u="sng" dirty="0">
                <a:effectLst/>
                <a:latin typeface="FuturaNewBook"/>
              </a:rPr>
              <a:t>  – 20.07.2023</a:t>
            </a:r>
            <a:endParaRPr lang="uk-UA" b="0" i="0" u="sng" dirty="0">
              <a:effectLst/>
              <a:latin typeface="FuturaNewBook"/>
            </a:endParaRPr>
          </a:p>
          <a:p>
            <a:pPr algn="l">
              <a:buFont typeface="Arial" panose="020B0604020202020204" pitchFamily="34" charset="0"/>
              <a:buChar char="•"/>
            </a:pPr>
            <a:r>
              <a:rPr lang="uk-UA" b="0" i="0" u="sng" strike="noStrike" dirty="0" err="1">
                <a:solidFill>
                  <a:srgbClr val="0563C1"/>
                </a:solidFill>
                <a:effectLst/>
                <a:latin typeface="FuturaNewBook"/>
                <a:hlinkClick r:id="rId103">
                  <a:extLst>
                    <a:ext uri="{A12FA001-AC4F-418D-AE19-62706E023703}">
                      <ahyp:hlinkClr xmlns:ahyp="http://schemas.microsoft.com/office/drawing/2018/hyperlinkcolor" val="tx"/>
                    </a:ext>
                  </a:extLst>
                </a:hlinkClick>
              </a:rPr>
              <a:t>Шкуренко</a:t>
            </a:r>
            <a:r>
              <a:rPr lang="uk-UA" b="0" i="0" u="sng" strike="noStrike" dirty="0">
                <a:effectLst/>
                <a:latin typeface="FuturaNewBook"/>
                <a:hlinkClick r:id="rId103">
                  <a:extLst>
                    <a:ext uri="{A12FA001-AC4F-418D-AE19-62706E023703}">
                      <ahyp:hlinkClr xmlns:ahyp="http://schemas.microsoft.com/office/drawing/2018/hyperlinkcolor" val="tx"/>
                    </a:ext>
                  </a:extLst>
                </a:hlinkClick>
              </a:rPr>
              <a:t> та інші проти України</a:t>
            </a:r>
            <a:r>
              <a:rPr lang="uk-UA" b="0" i="0" u="sng" dirty="0">
                <a:effectLst/>
                <a:latin typeface="FuturaNewBook"/>
              </a:rPr>
              <a:t> – </a:t>
            </a:r>
            <a:r>
              <a:rPr lang="uk-UA" b="1" i="0" u="sng" dirty="0">
                <a:effectLst/>
                <a:latin typeface="FuturaNewBook"/>
              </a:rPr>
              <a:t>06.07.2023</a:t>
            </a:r>
            <a:endParaRPr lang="uk-UA" b="0" i="0" u="sng" dirty="0">
              <a:effectLst/>
              <a:latin typeface="FuturaNewBook"/>
            </a:endParaRPr>
          </a:p>
          <a:p>
            <a:pPr algn="l">
              <a:buFont typeface="Arial" panose="020B0604020202020204" pitchFamily="34" charset="0"/>
              <a:buChar char="•"/>
            </a:pPr>
            <a:r>
              <a:rPr lang="uk-UA" b="0" i="0" u="sng" strike="noStrike" dirty="0" err="1">
                <a:solidFill>
                  <a:srgbClr val="0563C1"/>
                </a:solidFill>
                <a:effectLst/>
                <a:latin typeface="FuturaNewBook"/>
                <a:hlinkClick r:id="rId104">
                  <a:extLst>
                    <a:ext uri="{A12FA001-AC4F-418D-AE19-62706E023703}">
                      <ahyp:hlinkClr xmlns:ahyp="http://schemas.microsoft.com/office/drawing/2018/hyperlinkcolor" val="tx"/>
                    </a:ext>
                  </a:extLst>
                </a:hlinkClick>
              </a:rPr>
              <a:t>Шкаранов</a:t>
            </a:r>
            <a:r>
              <a:rPr lang="uk-UA" b="0" i="0" u="sng" strike="noStrike" dirty="0">
                <a:effectLst/>
                <a:latin typeface="FuturaNewBook"/>
                <a:hlinkClick r:id="rId104">
                  <a:extLst>
                    <a:ext uri="{A12FA001-AC4F-418D-AE19-62706E023703}">
                      <ahyp:hlinkClr xmlns:ahyp="http://schemas.microsoft.com/office/drawing/2018/hyperlinkcolor" val="tx"/>
                    </a:ext>
                  </a:extLst>
                </a:hlinkClick>
              </a:rPr>
              <a:t> та інші проти України</a:t>
            </a:r>
            <a:r>
              <a:rPr lang="uk-UA" b="0" i="0" u="sng" dirty="0">
                <a:effectLst/>
                <a:latin typeface="FuturaNewBook"/>
              </a:rPr>
              <a:t> - </a:t>
            </a:r>
            <a:r>
              <a:rPr lang="uk-UA" b="1" i="0" u="sng" dirty="0">
                <a:effectLst/>
                <a:latin typeface="FuturaNewBook"/>
              </a:rPr>
              <a:t>30.09.2021</a:t>
            </a:r>
            <a:endParaRPr lang="uk-UA" b="0" i="0" u="sng" dirty="0">
              <a:effectLst/>
              <a:latin typeface="FuturaNewBook"/>
            </a:endParaRPr>
          </a:p>
          <a:p>
            <a:pPr algn="l">
              <a:buFont typeface="Arial" panose="020B0604020202020204" pitchFamily="34" charset="0"/>
              <a:buChar char="•"/>
            </a:pPr>
            <a:r>
              <a:rPr lang="uk-UA" b="0" i="0" u="sng" strike="noStrike" dirty="0">
                <a:effectLst/>
                <a:latin typeface="FuturaNewBook"/>
                <a:hlinkClick r:id="rId105">
                  <a:extLst>
                    <a:ext uri="{A12FA001-AC4F-418D-AE19-62706E023703}">
                      <ahyp:hlinkClr xmlns:ahyp="http://schemas.microsoft.com/office/drawing/2018/hyperlinkcolor" val="tx"/>
                    </a:ext>
                  </a:extLst>
                </a:hlinkClick>
              </a:rPr>
              <a:t>Щербак проти України</a:t>
            </a:r>
            <a:r>
              <a:rPr lang="uk-UA" b="0" i="0" u="sng" dirty="0">
                <a:effectLst/>
                <a:latin typeface="FuturaNewBook"/>
              </a:rPr>
              <a:t> -</a:t>
            </a:r>
            <a:r>
              <a:rPr lang="uk-UA" b="1" i="0" u="sng" dirty="0">
                <a:effectLst/>
                <a:latin typeface="FuturaNewBook"/>
              </a:rPr>
              <a:t> 20.12.2018</a:t>
            </a:r>
            <a:endParaRPr lang="uk-UA" b="0" i="0" u="sng" dirty="0">
              <a:effectLst/>
              <a:latin typeface="FuturaNewBook"/>
            </a:endParaRPr>
          </a:p>
          <a:p>
            <a:pPr algn="l">
              <a:buFont typeface="Arial" panose="020B0604020202020204" pitchFamily="34" charset="0"/>
              <a:buChar char="•"/>
            </a:pPr>
            <a:r>
              <a:rPr lang="uk-UA" b="0" i="0" u="sng" strike="noStrike" dirty="0">
                <a:effectLst/>
                <a:latin typeface="FuturaNewBook"/>
                <a:hlinkClick r:id="rId106">
                  <a:extLst>
                    <a:ext uri="{A12FA001-AC4F-418D-AE19-62706E023703}">
                      <ahyp:hlinkClr xmlns:ahyp="http://schemas.microsoft.com/office/drawing/2018/hyperlinkcolor" val="tx"/>
                    </a:ext>
                  </a:extLst>
                </a:hlinkClick>
              </a:rPr>
              <a:t>Яковенко проти України</a:t>
            </a:r>
            <a:r>
              <a:rPr lang="uk-UA" b="0" i="0" u="sng" dirty="0">
                <a:effectLst/>
                <a:latin typeface="FuturaNewBook"/>
              </a:rPr>
              <a:t> </a:t>
            </a:r>
            <a:r>
              <a:rPr lang="uk-UA" b="1" i="0" u="sng" dirty="0">
                <a:effectLst/>
                <a:latin typeface="FuturaNewBook"/>
              </a:rPr>
              <a:t>– 25.01.2008</a:t>
            </a:r>
            <a:endParaRPr lang="uk-UA" b="0" i="0" u="sng" dirty="0">
              <a:effectLst/>
              <a:latin typeface="FuturaNewBook"/>
            </a:endParaRPr>
          </a:p>
          <a:p>
            <a:pPr algn="l">
              <a:buFont typeface="Arial" panose="020B0604020202020204" pitchFamily="34" charset="0"/>
              <a:buChar char="•"/>
            </a:pPr>
            <a:r>
              <a:rPr lang="uk-UA" b="0" i="0" u="sng" strike="noStrike" dirty="0" err="1">
                <a:solidFill>
                  <a:srgbClr val="0563C1"/>
                </a:solidFill>
                <a:effectLst/>
                <a:latin typeface="FuturaNewBook"/>
                <a:hlinkClick r:id="rId107">
                  <a:extLst>
                    <a:ext uri="{A12FA001-AC4F-418D-AE19-62706E023703}">
                      <ahyp:hlinkClr xmlns:ahyp="http://schemas.microsoft.com/office/drawing/2018/hyperlinkcolor" val="tx"/>
                    </a:ext>
                  </a:extLst>
                </a:hlinkClick>
              </a:rPr>
              <a:t>Ярошовець</a:t>
            </a:r>
            <a:r>
              <a:rPr lang="uk-UA" b="0" i="0" u="sng" strike="noStrike" dirty="0">
                <a:effectLst/>
                <a:latin typeface="FuturaNewBook"/>
                <a:hlinkClick r:id="rId107">
                  <a:extLst>
                    <a:ext uri="{A12FA001-AC4F-418D-AE19-62706E023703}">
                      <ahyp:hlinkClr xmlns:ahyp="http://schemas.microsoft.com/office/drawing/2018/hyperlinkcolor" val="tx"/>
                    </a:ext>
                  </a:extLst>
                </a:hlinkClick>
              </a:rPr>
              <a:t> та інші проти України</a:t>
            </a:r>
            <a:r>
              <a:rPr lang="uk-UA" b="0" i="0" u="sng" dirty="0">
                <a:effectLst/>
                <a:latin typeface="FuturaNewBook"/>
              </a:rPr>
              <a:t> – </a:t>
            </a:r>
            <a:r>
              <a:rPr lang="uk-UA" b="1" i="0" u="sng" dirty="0">
                <a:effectLst/>
                <a:latin typeface="FuturaNewBook"/>
              </a:rPr>
              <a:t>03.03.2016</a:t>
            </a:r>
            <a:endParaRPr lang="uk-UA" b="0" i="0" u="sng" dirty="0">
              <a:effectLst/>
              <a:latin typeface="FuturaNewBook"/>
            </a:endParaRPr>
          </a:p>
          <a:p>
            <a:endParaRPr lang="uk-UA" dirty="0"/>
          </a:p>
        </p:txBody>
      </p:sp>
    </p:spTree>
    <p:extLst>
      <p:ext uri="{BB962C8B-B14F-4D97-AF65-F5344CB8AC3E}">
        <p14:creationId xmlns:p14="http://schemas.microsoft.com/office/powerpoint/2010/main" val="2366784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Заголовок 1">
            <a:extLst>
              <a:ext uri="{FF2B5EF4-FFF2-40B4-BE49-F238E27FC236}">
                <a16:creationId xmlns:a16="http://schemas.microsoft.com/office/drawing/2014/main" id="{9EFFC968-2072-45AA-EC84-80E85110EA53}"/>
              </a:ext>
            </a:extLst>
          </p:cNvPr>
          <p:cNvSpPr>
            <a:spLocks noGrp="1"/>
          </p:cNvSpPr>
          <p:nvPr>
            <p:ph type="title"/>
          </p:nvPr>
        </p:nvSpPr>
        <p:spPr>
          <a:xfrm>
            <a:off x="922635" y="1250575"/>
            <a:ext cx="4003326" cy="3439412"/>
          </a:xfrm>
        </p:spPr>
        <p:txBody>
          <a:bodyPr anchor="ctr">
            <a:normAutofit/>
          </a:bodyPr>
          <a:lstStyle/>
          <a:p>
            <a:pPr algn="ctr"/>
            <a:r>
              <a:rPr lang="uk-UA" sz="8000" dirty="0">
                <a:solidFill>
                  <a:schemeClr val="bg1"/>
                </a:solidFill>
              </a:rPr>
              <a:t>Тема 2</a:t>
            </a:r>
          </a:p>
        </p:txBody>
      </p:sp>
      <p:sp>
        <p:nvSpPr>
          <p:cNvPr id="10" name="Rectangle 9">
            <a:extLst>
              <a:ext uri="{FF2B5EF4-FFF2-40B4-BE49-F238E27FC236}">
                <a16:creationId xmlns:a16="http://schemas.microsoft.com/office/drawing/2014/main" id="{C2C57604-0CFD-4023-B9BD-107166A25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6476" y="1100949"/>
            <a:ext cx="4996593"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Місце для вмісту 2">
            <a:extLst>
              <a:ext uri="{FF2B5EF4-FFF2-40B4-BE49-F238E27FC236}">
                <a16:creationId xmlns:a16="http://schemas.microsoft.com/office/drawing/2014/main" id="{C66F017A-0763-D949-BE77-5FB30CE67609}"/>
              </a:ext>
            </a:extLst>
          </p:cNvPr>
          <p:cNvSpPr>
            <a:spLocks noGrp="1"/>
          </p:cNvSpPr>
          <p:nvPr>
            <p:ph idx="1"/>
          </p:nvPr>
        </p:nvSpPr>
        <p:spPr>
          <a:xfrm>
            <a:off x="5919228" y="127820"/>
            <a:ext cx="6085959" cy="6730180"/>
          </a:xfrm>
        </p:spPr>
        <p:txBody>
          <a:bodyPr anchor="ctr">
            <a:normAutofit/>
          </a:bodyPr>
          <a:lstStyle/>
          <a:p>
            <a:pPr marL="514350" indent="-514350" algn="just">
              <a:buFont typeface="+mj-lt"/>
              <a:buAutoNum type="arabicPeriod"/>
            </a:pPr>
            <a:r>
              <a:rPr lang="uk-UA" sz="2000" dirty="0">
                <a:solidFill>
                  <a:schemeClr val="bg1"/>
                </a:solidFill>
              </a:rPr>
              <a:t>Заборона катування у сучасному міжнародному праві. Зміст правовідносин, що захищаються ст. 3 Конвенції. </a:t>
            </a:r>
          </a:p>
          <a:p>
            <a:pPr marL="514350" indent="-514350" algn="just">
              <a:buFont typeface="+mj-lt"/>
              <a:buAutoNum type="arabicPeriod"/>
            </a:pPr>
            <a:r>
              <a:rPr lang="uk-UA" sz="2000" dirty="0">
                <a:solidFill>
                  <a:schemeClr val="bg1"/>
                </a:solidFill>
              </a:rPr>
              <a:t>Тлумачення понять «катування», «нелюдське поводження», «таке, що принижує гідність, поводження чи покарання» відповідно до практики Європейського суду з прав людини </a:t>
            </a:r>
          </a:p>
          <a:p>
            <a:pPr marL="514350" indent="-514350" algn="just">
              <a:buFont typeface="+mj-lt"/>
              <a:buAutoNum type="arabicPeriod"/>
            </a:pPr>
            <a:r>
              <a:rPr lang="uk-UA" sz="2000" dirty="0">
                <a:solidFill>
                  <a:schemeClr val="bg1"/>
                </a:solidFill>
              </a:rPr>
              <a:t>Особливі випадки застосування ст. 3 Конвенції (дискримінація, екстрадиція, заборона тілесних покарань неповнолітніх) </a:t>
            </a:r>
          </a:p>
          <a:p>
            <a:pPr marL="514350" indent="-514350" algn="just">
              <a:buFont typeface="+mj-lt"/>
              <a:buAutoNum type="arabicPeriod"/>
            </a:pPr>
            <a:r>
              <a:rPr lang="uk-UA" sz="2000" dirty="0">
                <a:solidFill>
                  <a:schemeClr val="bg1"/>
                </a:solidFill>
              </a:rPr>
              <a:t>Негативні та позитивні зобов’язання держави відповідно до ст. 3 Конвенції </a:t>
            </a:r>
          </a:p>
          <a:p>
            <a:pPr marL="514350" indent="-514350" algn="just">
              <a:buFont typeface="+mj-lt"/>
              <a:buAutoNum type="arabicPeriod"/>
            </a:pPr>
            <a:r>
              <a:rPr lang="uk-UA" sz="2000" dirty="0">
                <a:solidFill>
                  <a:schemeClr val="bg1"/>
                </a:solidFill>
              </a:rPr>
              <a:t>Типові способи порушення заборони, встановленої ст. 3 Конвенції. </a:t>
            </a:r>
          </a:p>
          <a:p>
            <a:pPr marL="514350" indent="-514350" algn="just">
              <a:buFont typeface="+mj-lt"/>
              <a:buAutoNum type="arabicPeriod"/>
            </a:pPr>
            <a:r>
              <a:rPr lang="uk-UA" sz="2000" dirty="0">
                <a:solidFill>
                  <a:schemeClr val="bg1"/>
                </a:solidFill>
              </a:rPr>
              <a:t>Абсолютний характер заборони катувань та інших нелюдських та таких, що принижують гідність видів поводження та покарання.</a:t>
            </a:r>
          </a:p>
        </p:txBody>
      </p:sp>
    </p:spTree>
    <p:extLst>
      <p:ext uri="{BB962C8B-B14F-4D97-AF65-F5344CB8AC3E}">
        <p14:creationId xmlns:p14="http://schemas.microsoft.com/office/powerpoint/2010/main" val="15924635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CCF621-C724-9C91-979F-91EBB5D303FB}"/>
              </a:ext>
            </a:extLst>
          </p:cNvPr>
          <p:cNvSpPr>
            <a:spLocks noGrp="1"/>
          </p:cNvSpPr>
          <p:nvPr>
            <p:ph type="title"/>
          </p:nvPr>
        </p:nvSpPr>
        <p:spPr>
          <a:xfrm>
            <a:off x="833436" y="165100"/>
            <a:ext cx="10515600" cy="434975"/>
          </a:xfrm>
        </p:spPr>
        <p:txBody>
          <a:bodyPr>
            <a:noAutofit/>
          </a:bodyPr>
          <a:lstStyle/>
          <a:p>
            <a:r>
              <a:rPr lang="uk-UA" sz="2800" b="1" dirty="0">
                <a:solidFill>
                  <a:schemeClr val="accent1"/>
                </a:solidFill>
              </a:rPr>
              <a:t>3. Незабезпечення своєчасної та належної медичної допомоги</a:t>
            </a:r>
          </a:p>
        </p:txBody>
      </p:sp>
      <p:sp>
        <p:nvSpPr>
          <p:cNvPr id="3" name="Місце для вмісту 2">
            <a:extLst>
              <a:ext uri="{FF2B5EF4-FFF2-40B4-BE49-F238E27FC236}">
                <a16:creationId xmlns:a16="http://schemas.microsoft.com/office/drawing/2014/main" id="{51CA842C-2385-38A4-E7E1-13749A1E993E}"/>
              </a:ext>
            </a:extLst>
          </p:cNvPr>
          <p:cNvSpPr>
            <a:spLocks noGrp="1"/>
          </p:cNvSpPr>
          <p:nvPr>
            <p:ph idx="1"/>
          </p:nvPr>
        </p:nvSpPr>
        <p:spPr>
          <a:xfrm>
            <a:off x="190499" y="800100"/>
            <a:ext cx="11801475" cy="5376863"/>
          </a:xfrm>
        </p:spPr>
        <p:txBody>
          <a:bodyPr numCol="3">
            <a:normAutofit fontScale="40000" lnSpcReduction="20000"/>
          </a:bodyPr>
          <a:lstStyle/>
          <a:p>
            <a:pPr marL="0" indent="0">
              <a:buNone/>
            </a:pPr>
            <a:endParaRPr lang="uk-UA" b="0" i="0" dirty="0">
              <a:solidFill>
                <a:srgbClr val="293237"/>
              </a:solidFill>
              <a:effectLst/>
              <a:latin typeface="FuturaNewBook"/>
            </a:endParaRPr>
          </a:p>
          <a:p>
            <a:pPr marL="0" indent="0" algn="l">
              <a:buNone/>
            </a:pPr>
            <a:r>
              <a:rPr lang="uk-UA" b="0" i="0" dirty="0" err="1">
                <a:solidFill>
                  <a:srgbClr val="293237"/>
                </a:solidFill>
                <a:effectLst/>
                <a:latin typeface="FuturaNewBook"/>
              </a:rPr>
              <a:t>Авраамова</a:t>
            </a:r>
            <a:r>
              <a:rPr lang="uk-UA" b="0" i="0" dirty="0">
                <a:solidFill>
                  <a:srgbClr val="293237"/>
                </a:solidFill>
                <a:effectLst/>
                <a:latin typeface="FuturaNewBook"/>
              </a:rPr>
              <a:t> проти України – 20.09.2022</a:t>
            </a:r>
          </a:p>
          <a:p>
            <a:pPr marL="0" indent="0" algn="l">
              <a:buNone/>
            </a:pPr>
            <a:r>
              <a:rPr lang="uk-UA" b="0" i="0" dirty="0" err="1">
                <a:solidFill>
                  <a:srgbClr val="293237"/>
                </a:solidFill>
                <a:effectLst/>
                <a:latin typeface="FuturaNewBook"/>
              </a:rPr>
              <a:t>Байло</a:t>
            </a:r>
            <a:r>
              <a:rPr lang="uk-UA" b="0" i="0" dirty="0">
                <a:solidFill>
                  <a:srgbClr val="293237"/>
                </a:solidFill>
                <a:effectLst/>
                <a:latin typeface="FuturaNewBook"/>
              </a:rPr>
              <a:t> проти України – 24.02.2022</a:t>
            </a:r>
          </a:p>
          <a:p>
            <a:pPr marL="0" indent="0" algn="l">
              <a:buNone/>
            </a:pPr>
            <a:r>
              <a:rPr lang="uk-UA" b="0" i="0" dirty="0">
                <a:solidFill>
                  <a:srgbClr val="293237"/>
                </a:solidFill>
                <a:effectLst/>
                <a:latin typeface="FuturaNewBook"/>
              </a:rPr>
              <a:t>Бородай та інші проти України - 13.01.2022</a:t>
            </a:r>
          </a:p>
          <a:p>
            <a:pPr marL="0" indent="0" algn="l">
              <a:buNone/>
            </a:pPr>
            <a:r>
              <a:rPr lang="uk-UA" b="0" i="0" dirty="0">
                <a:solidFill>
                  <a:srgbClr val="293237"/>
                </a:solidFill>
                <a:effectLst/>
                <a:latin typeface="FuturaNewBook"/>
              </a:rPr>
              <a:t>Бекетов проти України – 19.02.2019</a:t>
            </a:r>
          </a:p>
          <a:p>
            <a:pPr marL="0" indent="0" algn="l">
              <a:buNone/>
            </a:pPr>
            <a:r>
              <a:rPr lang="uk-UA" b="0" i="0" dirty="0">
                <a:solidFill>
                  <a:srgbClr val="293237"/>
                </a:solidFill>
                <a:effectLst/>
                <a:latin typeface="FuturaNewBook"/>
              </a:rPr>
              <a:t>Василь Іващенко проти України (№ 2) – 22.04.2021</a:t>
            </a:r>
          </a:p>
          <a:p>
            <a:pPr marL="0" indent="0" algn="l">
              <a:buNone/>
            </a:pPr>
            <a:r>
              <a:rPr lang="uk-UA" b="0" i="0" dirty="0">
                <a:solidFill>
                  <a:srgbClr val="293237"/>
                </a:solidFill>
                <a:effectLst/>
                <a:latin typeface="FuturaNewBook"/>
              </a:rPr>
              <a:t>Величко проти України – 28.01.2021</a:t>
            </a:r>
          </a:p>
          <a:p>
            <a:pPr marL="0" indent="0" algn="l">
              <a:buNone/>
            </a:pPr>
            <a:r>
              <a:rPr lang="uk-UA" b="0" i="0" dirty="0" err="1">
                <a:solidFill>
                  <a:srgbClr val="293237"/>
                </a:solidFill>
                <a:effectLst/>
                <a:latin typeface="FuturaNewBook"/>
              </a:rPr>
              <a:t>Віслогузов</a:t>
            </a:r>
            <a:r>
              <a:rPr lang="uk-UA" b="0" i="0" dirty="0">
                <a:solidFill>
                  <a:srgbClr val="293237"/>
                </a:solidFill>
                <a:effectLst/>
                <a:latin typeface="FuturaNewBook"/>
              </a:rPr>
              <a:t> проти України – 20.08.2010</a:t>
            </a:r>
          </a:p>
          <a:p>
            <a:pPr marL="0" indent="0" algn="l">
              <a:buNone/>
            </a:pPr>
            <a:r>
              <a:rPr lang="uk-UA" b="0" i="0" dirty="0">
                <a:solidFill>
                  <a:srgbClr val="293237"/>
                </a:solidFill>
                <a:effectLst/>
                <a:latin typeface="FuturaNewBook"/>
              </a:rPr>
              <a:t>Вітковський проти України – 20.01.2014</a:t>
            </a:r>
          </a:p>
          <a:p>
            <a:pPr marL="0" indent="0" algn="l">
              <a:buNone/>
            </a:pPr>
            <a:r>
              <a:rPr lang="uk-UA" b="0" i="0" dirty="0" err="1">
                <a:solidFill>
                  <a:srgbClr val="293237"/>
                </a:solidFill>
                <a:effectLst/>
                <a:latin typeface="FuturaNewBook"/>
              </a:rPr>
              <a:t>Гарумов</a:t>
            </a:r>
            <a:r>
              <a:rPr lang="uk-UA" b="0" i="0" dirty="0">
                <a:solidFill>
                  <a:srgbClr val="293237"/>
                </a:solidFill>
                <a:effectLst/>
                <a:latin typeface="FuturaNewBook"/>
              </a:rPr>
              <a:t> проти України – 06.06.2019</a:t>
            </a:r>
          </a:p>
          <a:p>
            <a:pPr marL="0" indent="0" algn="l">
              <a:buNone/>
            </a:pPr>
            <a:r>
              <a:rPr lang="uk-UA" b="0" i="0" dirty="0" err="1">
                <a:solidFill>
                  <a:srgbClr val="293237"/>
                </a:solidFill>
                <a:effectLst/>
                <a:latin typeface="FuturaNewBook"/>
              </a:rPr>
              <a:t>Герасін</a:t>
            </a:r>
            <a:r>
              <a:rPr lang="uk-UA" b="0" i="0" dirty="0">
                <a:solidFill>
                  <a:srgbClr val="293237"/>
                </a:solidFill>
                <a:effectLst/>
                <a:latin typeface="FuturaNewBook"/>
              </a:rPr>
              <a:t> проти України – 06.02.2020</a:t>
            </a:r>
          </a:p>
          <a:p>
            <a:pPr marL="0" indent="0" algn="l">
              <a:buNone/>
            </a:pPr>
            <a:r>
              <a:rPr lang="uk-UA" b="0" i="0" dirty="0">
                <a:solidFill>
                  <a:srgbClr val="293237"/>
                </a:solidFill>
                <a:effectLst/>
                <a:latin typeface="FuturaNewBook"/>
              </a:rPr>
              <a:t>Гончарук та інші проти України – 04.06.2020</a:t>
            </a:r>
          </a:p>
          <a:p>
            <a:pPr marL="0" indent="0" algn="l">
              <a:buNone/>
            </a:pPr>
            <a:r>
              <a:rPr lang="uk-UA" b="0" i="0" dirty="0" err="1">
                <a:solidFill>
                  <a:srgbClr val="293237"/>
                </a:solidFill>
                <a:effectLst/>
                <a:latin typeface="FuturaNewBook"/>
              </a:rPr>
              <a:t>Заярнюк</a:t>
            </a:r>
            <a:r>
              <a:rPr lang="uk-UA" b="0" i="0" dirty="0">
                <a:solidFill>
                  <a:srgbClr val="293237"/>
                </a:solidFill>
                <a:effectLst/>
                <a:latin typeface="FuturaNewBook"/>
              </a:rPr>
              <a:t> проти України – 11.02.2021</a:t>
            </a:r>
          </a:p>
          <a:p>
            <a:pPr marL="0" indent="0" algn="l">
              <a:buNone/>
            </a:pPr>
            <a:r>
              <a:rPr lang="uk-UA" b="0" i="0" dirty="0">
                <a:solidFill>
                  <a:srgbClr val="293237"/>
                </a:solidFill>
                <a:effectLst/>
                <a:latin typeface="FuturaNewBook"/>
              </a:rPr>
              <a:t>Іванов і Кашуба проти України – 29.01.2019</a:t>
            </a:r>
          </a:p>
          <a:p>
            <a:pPr marL="0" indent="0" algn="l">
              <a:buNone/>
            </a:pPr>
            <a:r>
              <a:rPr lang="uk-UA" b="0" i="0" dirty="0">
                <a:solidFill>
                  <a:srgbClr val="293237"/>
                </a:solidFill>
                <a:effectLst/>
                <a:latin typeface="FuturaNewBook"/>
              </a:rPr>
              <a:t>Ільченко проти України - 09.04.2020</a:t>
            </a:r>
          </a:p>
          <a:p>
            <a:pPr marL="0" indent="0" algn="l">
              <a:buNone/>
            </a:pPr>
            <a:r>
              <a:rPr lang="uk-UA" b="0" i="0" dirty="0">
                <a:solidFill>
                  <a:srgbClr val="293237"/>
                </a:solidFill>
                <a:effectLst/>
                <a:latin typeface="FuturaNewBook"/>
              </a:rPr>
              <a:t>Король та інші проти України – 07.03.2019</a:t>
            </a:r>
          </a:p>
          <a:p>
            <a:pPr marL="0" indent="0" algn="l">
              <a:buNone/>
            </a:pPr>
            <a:r>
              <a:rPr lang="uk-UA" b="0" i="0" dirty="0">
                <a:solidFill>
                  <a:srgbClr val="293237"/>
                </a:solidFill>
                <a:effectLst/>
                <a:latin typeface="FuturaNewBook"/>
              </a:rPr>
              <a:t>Крюк проти України – 29.09.2022</a:t>
            </a:r>
          </a:p>
          <a:p>
            <a:pPr marL="0" indent="0" algn="l">
              <a:buNone/>
            </a:pPr>
            <a:r>
              <a:rPr lang="uk-UA" b="0" i="0" dirty="0" err="1">
                <a:solidFill>
                  <a:srgbClr val="293237"/>
                </a:solidFill>
                <a:effectLst/>
                <a:latin typeface="FuturaNewBook"/>
              </a:rPr>
              <a:t>Каверзін</a:t>
            </a:r>
            <a:r>
              <a:rPr lang="uk-UA" b="0" i="0" dirty="0">
                <a:solidFill>
                  <a:srgbClr val="293237"/>
                </a:solidFill>
                <a:effectLst/>
                <a:latin typeface="FuturaNewBook"/>
              </a:rPr>
              <a:t> проти України – 15.08.2012</a:t>
            </a:r>
          </a:p>
          <a:p>
            <a:pPr marL="0" indent="0" algn="l">
              <a:buNone/>
            </a:pPr>
            <a:r>
              <a:rPr lang="uk-UA" b="0" i="0" dirty="0">
                <a:solidFill>
                  <a:srgbClr val="293237"/>
                </a:solidFill>
                <a:effectLst/>
                <a:latin typeface="FuturaNewBook"/>
              </a:rPr>
              <a:t>Коваль проти України - 21.08.2012</a:t>
            </a:r>
          </a:p>
          <a:p>
            <a:pPr marL="0" indent="0" algn="l">
              <a:buNone/>
            </a:pPr>
            <a:r>
              <a:rPr lang="uk-UA" b="0" i="0" dirty="0">
                <a:solidFill>
                  <a:srgbClr val="293237"/>
                </a:solidFill>
                <a:effectLst/>
                <a:latin typeface="FuturaNewBook"/>
              </a:rPr>
              <a:t>Комар та інші проти України – 22.06.2023</a:t>
            </a:r>
          </a:p>
          <a:p>
            <a:pPr marL="0" indent="0" algn="l">
              <a:buNone/>
            </a:pPr>
            <a:r>
              <a:rPr lang="uk-UA" b="0" i="0" dirty="0" err="1">
                <a:solidFill>
                  <a:srgbClr val="293237"/>
                </a:solidFill>
                <a:effectLst/>
                <a:latin typeface="FuturaNewBook"/>
              </a:rPr>
              <a:t>Корнейкова</a:t>
            </a:r>
            <a:r>
              <a:rPr lang="uk-UA" b="0" i="0" dirty="0">
                <a:solidFill>
                  <a:srgbClr val="293237"/>
                </a:solidFill>
                <a:effectLst/>
                <a:latin typeface="FuturaNewBook"/>
              </a:rPr>
              <a:t> та </a:t>
            </a:r>
            <a:r>
              <a:rPr lang="uk-UA" b="0" i="0" dirty="0" err="1">
                <a:solidFill>
                  <a:srgbClr val="293237"/>
                </a:solidFill>
                <a:effectLst/>
                <a:latin typeface="FuturaNewBook"/>
              </a:rPr>
              <a:t>Корнейков</a:t>
            </a:r>
            <a:r>
              <a:rPr lang="uk-UA" b="0" i="0" dirty="0">
                <a:solidFill>
                  <a:srgbClr val="293237"/>
                </a:solidFill>
                <a:effectLst/>
                <a:latin typeface="FuturaNewBook"/>
              </a:rPr>
              <a:t> проти України – 24.06.2016</a:t>
            </a:r>
          </a:p>
          <a:p>
            <a:pPr marL="0" indent="0" algn="l">
              <a:buNone/>
            </a:pPr>
            <a:r>
              <a:rPr lang="uk-UA" b="0" i="0" dirty="0" err="1">
                <a:solidFill>
                  <a:srgbClr val="293237"/>
                </a:solidFill>
                <a:effectLst/>
                <a:latin typeface="FuturaNewBook"/>
              </a:rPr>
              <a:t>Косько</a:t>
            </a:r>
            <a:r>
              <a:rPr lang="uk-UA" b="0" i="0" dirty="0">
                <a:solidFill>
                  <a:srgbClr val="293237"/>
                </a:solidFill>
                <a:effectLst/>
                <a:latin typeface="FuturaNewBook"/>
              </a:rPr>
              <a:t> проти України – 06.07.2023</a:t>
            </a:r>
          </a:p>
          <a:p>
            <a:pPr marL="0" indent="0" algn="l">
              <a:buNone/>
            </a:pPr>
            <a:r>
              <a:rPr lang="uk-UA" b="0" i="0" dirty="0" err="1">
                <a:solidFill>
                  <a:srgbClr val="293237"/>
                </a:solidFill>
                <a:effectLst/>
                <a:latin typeface="FuturaNewBook"/>
              </a:rPr>
              <a:t>Кучерук</a:t>
            </a:r>
            <a:r>
              <a:rPr lang="uk-UA" b="0" i="0" dirty="0">
                <a:solidFill>
                  <a:srgbClr val="293237"/>
                </a:solidFill>
                <a:effectLst/>
                <a:latin typeface="FuturaNewBook"/>
              </a:rPr>
              <a:t> проти України – 06.12.2007</a:t>
            </a:r>
          </a:p>
          <a:p>
            <a:pPr marL="0" indent="0" algn="l">
              <a:buNone/>
            </a:pPr>
            <a:r>
              <a:rPr lang="uk-UA" b="0" i="0" dirty="0">
                <a:solidFill>
                  <a:srgbClr val="293237"/>
                </a:solidFill>
                <a:effectLst/>
                <a:latin typeface="FuturaNewBook"/>
              </a:rPr>
              <a:t>Кушнір проти України – 11.03.2015</a:t>
            </a:r>
          </a:p>
          <a:p>
            <a:pPr marL="0" indent="0" algn="l">
              <a:buNone/>
            </a:pPr>
            <a:r>
              <a:rPr lang="uk-UA" b="0" i="0" dirty="0">
                <a:solidFill>
                  <a:srgbClr val="293237"/>
                </a:solidFill>
                <a:effectLst/>
                <a:latin typeface="FuturaNewBook"/>
              </a:rPr>
              <a:t>Кущ проти України – 03.03.2016</a:t>
            </a:r>
          </a:p>
          <a:p>
            <a:pPr marL="0" indent="0" algn="l">
              <a:buNone/>
            </a:pPr>
            <a:r>
              <a:rPr lang="uk-UA" b="0" i="0" dirty="0">
                <a:solidFill>
                  <a:srgbClr val="293237"/>
                </a:solidFill>
                <a:effectLst/>
                <a:latin typeface="FuturaNewBook"/>
              </a:rPr>
              <a:t>Ладан та </a:t>
            </a:r>
            <a:r>
              <a:rPr lang="uk-UA" b="0" i="0" dirty="0" err="1">
                <a:solidFill>
                  <a:srgbClr val="293237"/>
                </a:solidFill>
                <a:effectLst/>
                <a:latin typeface="FuturaNewBook"/>
              </a:rPr>
              <a:t>Гультяєв</a:t>
            </a:r>
            <a:r>
              <a:rPr lang="uk-UA" b="0" i="0" dirty="0">
                <a:solidFill>
                  <a:srgbClr val="293237"/>
                </a:solidFill>
                <a:effectLst/>
                <a:latin typeface="FuturaNewBook"/>
              </a:rPr>
              <a:t> проти України – 25.02.2021</a:t>
            </a:r>
          </a:p>
          <a:p>
            <a:pPr marL="0" indent="0" algn="l">
              <a:buNone/>
            </a:pPr>
            <a:r>
              <a:rPr lang="uk-UA" b="0" i="0" dirty="0">
                <a:solidFill>
                  <a:srgbClr val="293237"/>
                </a:solidFill>
                <a:effectLst/>
                <a:latin typeface="FuturaNewBook"/>
              </a:rPr>
              <a:t>Логвиненко проти України – 14.01.2011</a:t>
            </a:r>
          </a:p>
          <a:p>
            <a:pPr marL="0" indent="0" algn="l">
              <a:buNone/>
            </a:pPr>
            <a:r>
              <a:rPr lang="uk-UA" b="0" i="0" dirty="0">
                <a:solidFill>
                  <a:srgbClr val="293237"/>
                </a:solidFill>
                <a:effectLst/>
                <a:latin typeface="FuturaNewBook"/>
              </a:rPr>
              <a:t>Логвиненко проти України – 16.05.2019</a:t>
            </a:r>
          </a:p>
          <a:p>
            <a:pPr marL="0" indent="0" algn="l">
              <a:buNone/>
            </a:pPr>
            <a:r>
              <a:rPr lang="uk-UA" b="0" i="0" dirty="0" err="1">
                <a:solidFill>
                  <a:srgbClr val="293237"/>
                </a:solidFill>
                <a:effectLst/>
                <a:latin typeface="FuturaNewBook"/>
              </a:rPr>
              <a:t>Луньов</a:t>
            </a:r>
            <a:r>
              <a:rPr lang="uk-UA" b="0" i="0" dirty="0">
                <a:solidFill>
                  <a:srgbClr val="293237"/>
                </a:solidFill>
                <a:effectLst/>
                <a:latin typeface="FuturaNewBook"/>
              </a:rPr>
              <a:t> проти України – 22.01.2016</a:t>
            </a:r>
          </a:p>
          <a:p>
            <a:pPr marL="0" indent="0" algn="l">
              <a:buNone/>
            </a:pPr>
            <a:r>
              <a:rPr lang="uk-UA" b="0" i="0" dirty="0" err="1">
                <a:solidFill>
                  <a:srgbClr val="293237"/>
                </a:solidFill>
                <a:effectLst/>
                <a:latin typeface="FuturaNewBook"/>
              </a:rPr>
              <a:t>Медяніков</a:t>
            </a:r>
            <a:r>
              <a:rPr lang="uk-UA" b="0" i="0" dirty="0">
                <a:solidFill>
                  <a:srgbClr val="293237"/>
                </a:solidFill>
                <a:effectLst/>
                <a:latin typeface="FuturaNewBook"/>
              </a:rPr>
              <a:t> проти України – 19.02.2019</a:t>
            </a:r>
          </a:p>
          <a:p>
            <a:pPr marL="0" indent="0" algn="l">
              <a:buNone/>
            </a:pPr>
            <a:r>
              <a:rPr lang="uk-UA" b="0" i="0" dirty="0">
                <a:solidFill>
                  <a:srgbClr val="293237"/>
                </a:solidFill>
                <a:effectLst/>
                <a:latin typeface="FuturaNewBook"/>
              </a:rPr>
              <a:t>Миханів проти України – 06.04.2009</a:t>
            </a:r>
          </a:p>
          <a:p>
            <a:pPr marL="0" indent="0" algn="l">
              <a:buNone/>
            </a:pPr>
            <a:r>
              <a:rPr lang="uk-UA" b="0" i="0" dirty="0" err="1">
                <a:solidFill>
                  <a:srgbClr val="293237"/>
                </a:solidFill>
                <a:effectLst/>
                <a:latin typeface="FuturaNewBook"/>
              </a:rPr>
              <a:t>Ніколішен</a:t>
            </a:r>
            <a:r>
              <a:rPr lang="uk-UA" b="0" i="0" dirty="0">
                <a:solidFill>
                  <a:srgbClr val="293237"/>
                </a:solidFill>
                <a:effectLst/>
                <a:latin typeface="FuturaNewBook"/>
              </a:rPr>
              <a:t> проти України – 15.04.2021</a:t>
            </a:r>
          </a:p>
          <a:p>
            <a:pPr marL="0" indent="0" algn="l">
              <a:buNone/>
            </a:pPr>
            <a:r>
              <a:rPr lang="uk-UA" b="0" i="0" dirty="0" err="1">
                <a:solidFill>
                  <a:srgbClr val="293237"/>
                </a:solidFill>
                <a:effectLst/>
                <a:latin typeface="FuturaNewBook"/>
              </a:rPr>
              <a:t>Осіпенков</a:t>
            </a:r>
            <a:r>
              <a:rPr lang="uk-UA" b="0" i="0" dirty="0">
                <a:solidFill>
                  <a:srgbClr val="293237"/>
                </a:solidFill>
                <a:effectLst/>
                <a:latin typeface="FuturaNewBook"/>
              </a:rPr>
              <a:t> проти України – 29.01.2019</a:t>
            </a:r>
          </a:p>
          <a:p>
            <a:pPr marL="0" indent="0" algn="l">
              <a:buNone/>
            </a:pPr>
            <a:r>
              <a:rPr lang="uk-UA" b="0" i="0" dirty="0">
                <a:solidFill>
                  <a:srgbClr val="293237"/>
                </a:solidFill>
                <a:effectLst/>
                <a:latin typeface="FuturaNewBook"/>
              </a:rPr>
              <a:t>Ошурко проти України – 08.12.2011</a:t>
            </a:r>
          </a:p>
          <a:p>
            <a:pPr marL="0" indent="0" algn="l">
              <a:buNone/>
            </a:pPr>
            <a:r>
              <a:rPr lang="uk-UA" b="0" i="0" dirty="0">
                <a:solidFill>
                  <a:srgbClr val="293237"/>
                </a:solidFill>
                <a:effectLst/>
                <a:latin typeface="FuturaNewBook"/>
              </a:rPr>
              <a:t>Пархоменко проти України – 28.10.2021</a:t>
            </a:r>
          </a:p>
          <a:p>
            <a:pPr marL="0" indent="0" algn="l">
              <a:buNone/>
            </a:pPr>
            <a:r>
              <a:rPr lang="uk-UA" b="0" i="0" dirty="0" err="1">
                <a:solidFill>
                  <a:srgbClr val="293237"/>
                </a:solidFill>
                <a:effectLst/>
                <a:latin typeface="FuturaNewBook"/>
              </a:rPr>
              <a:t>Пісоцький</a:t>
            </a:r>
            <a:r>
              <a:rPr lang="uk-UA" b="0" i="0" dirty="0">
                <a:solidFill>
                  <a:srgbClr val="293237"/>
                </a:solidFill>
                <a:effectLst/>
                <a:latin typeface="FuturaNewBook"/>
              </a:rPr>
              <a:t> проти України - 09.02.2023</a:t>
            </a:r>
          </a:p>
          <a:p>
            <a:pPr marL="0" indent="0" algn="l">
              <a:buNone/>
            </a:pPr>
            <a:r>
              <a:rPr lang="uk-UA" b="0" i="0" dirty="0" err="1">
                <a:solidFill>
                  <a:srgbClr val="293237"/>
                </a:solidFill>
                <a:effectLst/>
                <a:latin typeface="FuturaNewBook"/>
              </a:rPr>
              <a:t>Петухов</a:t>
            </a:r>
            <a:r>
              <a:rPr lang="uk-UA" b="0" i="0" dirty="0">
                <a:solidFill>
                  <a:srgbClr val="293237"/>
                </a:solidFill>
                <a:effectLst/>
                <a:latin typeface="FuturaNewBook"/>
              </a:rPr>
              <a:t> проти України – 21.01.2011</a:t>
            </a:r>
          </a:p>
          <a:p>
            <a:pPr marL="0" indent="0" algn="l">
              <a:buNone/>
            </a:pPr>
            <a:r>
              <a:rPr lang="uk-UA" b="0" i="0" dirty="0" err="1">
                <a:solidFill>
                  <a:srgbClr val="293237"/>
                </a:solidFill>
                <a:effectLst/>
                <a:latin typeface="FuturaNewBook"/>
              </a:rPr>
              <a:t>Петухов</a:t>
            </a:r>
            <a:r>
              <a:rPr lang="uk-UA" b="0" i="0" dirty="0">
                <a:solidFill>
                  <a:srgbClr val="293237"/>
                </a:solidFill>
                <a:effectLst/>
                <a:latin typeface="FuturaNewBook"/>
              </a:rPr>
              <a:t> проти України (№ 2) – 09.09.2019</a:t>
            </a:r>
          </a:p>
          <a:p>
            <a:pPr marL="0" indent="0" algn="l">
              <a:buNone/>
            </a:pPr>
            <a:r>
              <a:rPr lang="uk-UA" b="0" i="0" dirty="0" err="1">
                <a:solidFill>
                  <a:srgbClr val="293237"/>
                </a:solidFill>
                <a:effectLst/>
                <a:latin typeface="FuturaNewBook"/>
              </a:rPr>
              <a:t>Поворозний</a:t>
            </a:r>
            <a:r>
              <a:rPr lang="uk-UA" b="0" i="0" dirty="0">
                <a:solidFill>
                  <a:srgbClr val="293237"/>
                </a:solidFill>
                <a:effectLst/>
                <a:latin typeface="FuturaNewBook"/>
              </a:rPr>
              <a:t> проти України – 04.06.2020</a:t>
            </a:r>
          </a:p>
          <a:p>
            <a:pPr marL="0" indent="0" algn="l">
              <a:buNone/>
            </a:pPr>
            <a:r>
              <a:rPr lang="uk-UA" b="0" i="0" dirty="0">
                <a:solidFill>
                  <a:srgbClr val="293237"/>
                </a:solidFill>
                <a:effectLst/>
                <a:latin typeface="FuturaNewBook"/>
              </a:rPr>
              <a:t>Пономаренко проти України – 01.06.2023</a:t>
            </a:r>
          </a:p>
          <a:p>
            <a:pPr marL="0" indent="0" algn="l">
              <a:buNone/>
            </a:pPr>
            <a:r>
              <a:rPr lang="uk-UA" b="0" i="0" dirty="0" err="1">
                <a:solidFill>
                  <a:srgbClr val="293237"/>
                </a:solidFill>
                <a:effectLst/>
                <a:latin typeface="FuturaNewBook"/>
              </a:rPr>
              <a:t>Похлєбін</a:t>
            </a:r>
            <a:r>
              <a:rPr lang="uk-UA" b="0" i="0" dirty="0">
                <a:solidFill>
                  <a:srgbClr val="293237"/>
                </a:solidFill>
                <a:effectLst/>
                <a:latin typeface="FuturaNewBook"/>
              </a:rPr>
              <a:t> проти України – 20.08.2010</a:t>
            </a:r>
          </a:p>
          <a:p>
            <a:pPr marL="0" indent="0" algn="l">
              <a:buNone/>
            </a:pPr>
            <a:r>
              <a:rPr lang="uk-UA" b="0" i="0" dirty="0">
                <a:solidFill>
                  <a:srgbClr val="293237"/>
                </a:solidFill>
                <a:effectLst/>
                <a:latin typeface="FuturaNewBook"/>
              </a:rPr>
              <a:t>Пивоварник проти України – 06.01.2017</a:t>
            </a:r>
          </a:p>
          <a:p>
            <a:pPr marL="0" indent="0" algn="l">
              <a:buNone/>
            </a:pPr>
            <a:r>
              <a:rPr lang="uk-UA" b="0" i="0" dirty="0">
                <a:solidFill>
                  <a:srgbClr val="293237"/>
                </a:solidFill>
                <a:effectLst/>
                <a:latin typeface="FuturaNewBook"/>
              </a:rPr>
              <a:t>Радченко та </a:t>
            </a:r>
            <a:r>
              <a:rPr lang="uk-UA" b="0" i="0" dirty="0" err="1">
                <a:solidFill>
                  <a:srgbClr val="293237"/>
                </a:solidFill>
                <a:effectLst/>
                <a:latin typeface="FuturaNewBook"/>
              </a:rPr>
              <a:t>Абрамов</a:t>
            </a:r>
            <a:r>
              <a:rPr lang="uk-UA" b="0" i="0" dirty="0">
                <a:solidFill>
                  <a:srgbClr val="293237"/>
                </a:solidFill>
                <a:effectLst/>
                <a:latin typeface="FuturaNewBook"/>
              </a:rPr>
              <a:t> проти України – 18.01.2024</a:t>
            </a:r>
          </a:p>
          <a:p>
            <a:pPr marL="0" indent="0" algn="l">
              <a:buNone/>
            </a:pPr>
            <a:r>
              <a:rPr lang="uk-UA" b="0" i="0" dirty="0">
                <a:solidFill>
                  <a:srgbClr val="293237"/>
                </a:solidFill>
                <a:effectLst/>
                <a:latin typeface="FuturaNewBook"/>
              </a:rPr>
              <a:t>Рудяк проти України – 04.12.2014</a:t>
            </a:r>
          </a:p>
          <a:p>
            <a:pPr marL="0" indent="0" algn="l">
              <a:buNone/>
            </a:pPr>
            <a:r>
              <a:rPr lang="uk-UA" b="0" i="0" dirty="0" err="1">
                <a:solidFill>
                  <a:srgbClr val="293237"/>
                </a:solidFill>
                <a:effectLst/>
                <a:latin typeface="FuturaNewBook"/>
              </a:rPr>
              <a:t>Рамішвілі</a:t>
            </a:r>
            <a:r>
              <a:rPr lang="uk-UA" b="0" i="0" dirty="0">
                <a:solidFill>
                  <a:srgbClr val="293237"/>
                </a:solidFill>
                <a:effectLst/>
                <a:latin typeface="FuturaNewBook"/>
              </a:rPr>
              <a:t> проти України – 22.10.2020</a:t>
            </a:r>
          </a:p>
          <a:p>
            <a:pPr marL="0" indent="0" algn="l">
              <a:buNone/>
            </a:pPr>
            <a:r>
              <a:rPr lang="uk-UA" b="0" i="0" dirty="0" err="1">
                <a:solidFill>
                  <a:srgbClr val="293237"/>
                </a:solidFill>
                <a:effectLst/>
                <a:latin typeface="FuturaNewBook"/>
              </a:rPr>
              <a:t>Сімон</a:t>
            </a:r>
            <a:r>
              <a:rPr lang="uk-UA" b="0" i="0" dirty="0">
                <a:solidFill>
                  <a:srgbClr val="293237"/>
                </a:solidFill>
                <a:effectLst/>
                <a:latin typeface="FuturaNewBook"/>
              </a:rPr>
              <a:t> проти України – 22.02.2024</a:t>
            </a:r>
          </a:p>
          <a:p>
            <a:pPr marL="0" indent="0" algn="l">
              <a:buNone/>
            </a:pPr>
            <a:r>
              <a:rPr lang="uk-UA" b="0" i="0" dirty="0">
                <a:solidFill>
                  <a:srgbClr val="293237"/>
                </a:solidFill>
                <a:effectLst/>
                <a:latin typeface="FuturaNewBook"/>
              </a:rPr>
              <a:t>Сергій </a:t>
            </a:r>
            <a:r>
              <a:rPr lang="uk-UA" b="0" i="0" dirty="0" err="1">
                <a:solidFill>
                  <a:srgbClr val="293237"/>
                </a:solidFill>
                <a:effectLst/>
                <a:latin typeface="FuturaNewBook"/>
              </a:rPr>
              <a:t>Смірнов</a:t>
            </a:r>
            <a:r>
              <a:rPr lang="uk-UA" b="0" i="0" dirty="0">
                <a:solidFill>
                  <a:srgbClr val="293237"/>
                </a:solidFill>
                <a:effectLst/>
                <a:latin typeface="FuturaNewBook"/>
              </a:rPr>
              <a:t> проти України – 18.12.2018</a:t>
            </a:r>
          </a:p>
          <a:p>
            <a:pPr marL="0" indent="0" algn="l">
              <a:buNone/>
            </a:pPr>
            <a:r>
              <a:rPr lang="uk-UA" b="0" i="0" dirty="0" err="1">
                <a:solidFill>
                  <a:srgbClr val="293237"/>
                </a:solidFill>
                <a:effectLst/>
                <a:latin typeface="FuturaNewBook"/>
              </a:rPr>
              <a:t>Сержантов</a:t>
            </a:r>
            <a:r>
              <a:rPr lang="uk-UA" b="0" i="0" dirty="0">
                <a:solidFill>
                  <a:srgbClr val="293237"/>
                </a:solidFill>
                <a:effectLst/>
                <a:latin typeface="FuturaNewBook"/>
              </a:rPr>
              <a:t> проти України – 11.07.2019</a:t>
            </a:r>
          </a:p>
          <a:p>
            <a:pPr marL="0" indent="0" algn="l">
              <a:buNone/>
            </a:pPr>
            <a:r>
              <a:rPr lang="uk-UA" b="0" i="0" dirty="0">
                <a:solidFill>
                  <a:srgbClr val="293237"/>
                </a:solidFill>
                <a:effectLst/>
                <a:latin typeface="FuturaNewBook"/>
              </a:rPr>
              <a:t>Сокіл проти України – 22.01.2016</a:t>
            </a:r>
          </a:p>
          <a:p>
            <a:pPr marL="0" indent="0" algn="l">
              <a:buNone/>
            </a:pPr>
            <a:r>
              <a:rPr lang="uk-UA" b="0" i="0" dirty="0">
                <a:solidFill>
                  <a:srgbClr val="293237"/>
                </a:solidFill>
                <a:effectLst/>
                <a:latin typeface="FuturaNewBook"/>
              </a:rPr>
              <a:t>Соколовський проти України – 04.07.2019</a:t>
            </a:r>
          </a:p>
          <a:p>
            <a:pPr marL="0" indent="0" algn="l">
              <a:buNone/>
            </a:pPr>
            <a:r>
              <a:rPr lang="uk-UA" b="0" i="0" dirty="0" err="1">
                <a:solidFill>
                  <a:srgbClr val="293237"/>
                </a:solidFill>
                <a:effectLst/>
                <a:latin typeface="FuturaNewBook"/>
              </a:rPr>
              <a:t>Солопова</a:t>
            </a:r>
            <a:r>
              <a:rPr lang="uk-UA" b="0" i="0" dirty="0">
                <a:solidFill>
                  <a:srgbClr val="293237"/>
                </a:solidFill>
                <a:effectLst/>
                <a:latin typeface="FuturaNewBook"/>
              </a:rPr>
              <a:t> проти України – 27.06.2019</a:t>
            </a:r>
          </a:p>
          <a:p>
            <a:pPr marL="0" indent="0" algn="l">
              <a:buNone/>
            </a:pPr>
            <a:r>
              <a:rPr lang="uk-UA" b="0" i="0" dirty="0">
                <a:solidFill>
                  <a:srgbClr val="293237"/>
                </a:solidFill>
                <a:effectLst/>
                <a:latin typeface="FuturaNewBook"/>
              </a:rPr>
              <a:t>Суслов проти України  – 06.10.2022</a:t>
            </a:r>
          </a:p>
          <a:p>
            <a:pPr marL="0" indent="0" algn="l">
              <a:buNone/>
            </a:pPr>
            <a:r>
              <a:rPr lang="uk-UA" b="0" i="0" dirty="0">
                <a:solidFill>
                  <a:srgbClr val="293237"/>
                </a:solidFill>
                <a:effectLst/>
                <a:latin typeface="FuturaNewBook"/>
              </a:rPr>
              <a:t>Смілянська проти України – 21.11.2019</a:t>
            </a:r>
          </a:p>
          <a:p>
            <a:pPr marL="0" indent="0" algn="l">
              <a:buNone/>
            </a:pPr>
            <a:r>
              <a:rPr lang="uk-UA" b="0" i="0" dirty="0" err="1">
                <a:solidFill>
                  <a:srgbClr val="293237"/>
                </a:solidFill>
                <a:effectLst/>
                <a:latin typeface="FuturaNewBook"/>
              </a:rPr>
              <a:t>Стрюков</a:t>
            </a:r>
            <a:r>
              <a:rPr lang="uk-UA" b="0" i="0" dirty="0">
                <a:solidFill>
                  <a:srgbClr val="293237"/>
                </a:solidFill>
                <a:effectLst/>
                <a:latin typeface="FuturaNewBook"/>
              </a:rPr>
              <a:t> проти України – 23.01.2020</a:t>
            </a:r>
          </a:p>
          <a:p>
            <a:pPr marL="0" indent="0" algn="l">
              <a:buNone/>
            </a:pPr>
            <a:r>
              <a:rPr lang="uk-UA" b="0" i="0" dirty="0" err="1">
                <a:solidFill>
                  <a:srgbClr val="293237"/>
                </a:solidFill>
                <a:effectLst/>
                <a:latin typeface="FuturaNewBook"/>
              </a:rPr>
              <a:t>Темченко</a:t>
            </a:r>
            <a:r>
              <a:rPr lang="uk-UA" b="0" i="0" dirty="0">
                <a:solidFill>
                  <a:srgbClr val="293237"/>
                </a:solidFill>
                <a:effectLst/>
                <a:latin typeface="FuturaNewBook"/>
              </a:rPr>
              <a:t> проти України - 16.10.2015</a:t>
            </a:r>
          </a:p>
          <a:p>
            <a:pPr marL="0" indent="0" algn="l">
              <a:buNone/>
            </a:pPr>
            <a:r>
              <a:rPr lang="uk-UA" b="0" i="0" dirty="0">
                <a:solidFill>
                  <a:srgbClr val="293237"/>
                </a:solidFill>
                <a:effectLst/>
                <a:latin typeface="FuturaNewBook"/>
              </a:rPr>
              <a:t>Тодоров проти України - 12.04.2012</a:t>
            </a:r>
          </a:p>
          <a:p>
            <a:pPr marL="0" indent="0" algn="l">
              <a:buNone/>
            </a:pPr>
            <a:r>
              <a:rPr lang="uk-UA" b="0" i="0" dirty="0">
                <a:solidFill>
                  <a:srgbClr val="293237"/>
                </a:solidFill>
                <a:effectLst/>
                <a:latin typeface="FuturaNewBook"/>
              </a:rPr>
              <a:t>Сергій Антонов проти України - 10.03.2016</a:t>
            </a:r>
          </a:p>
          <a:p>
            <a:pPr marL="0" indent="0" algn="l">
              <a:buNone/>
            </a:pPr>
            <a:r>
              <a:rPr lang="uk-UA" b="0" i="0" dirty="0" err="1">
                <a:solidFill>
                  <a:srgbClr val="293237"/>
                </a:solidFill>
                <a:effectLst/>
                <a:latin typeface="FuturaNewBook"/>
              </a:rPr>
              <a:t>Савінов</a:t>
            </a:r>
            <a:r>
              <a:rPr lang="uk-UA" b="0" i="0" dirty="0">
                <a:solidFill>
                  <a:srgbClr val="293237"/>
                </a:solidFill>
                <a:effectLst/>
                <a:latin typeface="FuturaNewBook"/>
              </a:rPr>
              <a:t> проти України – 22.01.2016</a:t>
            </a:r>
          </a:p>
          <a:p>
            <a:pPr marL="0" indent="0" algn="l">
              <a:buNone/>
            </a:pPr>
            <a:r>
              <a:rPr lang="uk-UA" b="0" i="0" dirty="0">
                <a:solidFill>
                  <a:srgbClr val="293237"/>
                </a:solidFill>
                <a:effectLst/>
                <a:latin typeface="FuturaNewBook"/>
              </a:rPr>
              <a:t>Яковенко проти України – 25.01.2008</a:t>
            </a:r>
          </a:p>
          <a:p>
            <a:pPr marL="0" indent="0" algn="l">
              <a:buNone/>
            </a:pPr>
            <a:r>
              <a:rPr lang="uk-UA" b="0" i="0" dirty="0">
                <a:solidFill>
                  <a:srgbClr val="293237"/>
                </a:solidFill>
                <a:effectLst/>
                <a:latin typeface="FuturaNewBook"/>
              </a:rPr>
              <a:t>Чуприна проти України  – 29.01.2019</a:t>
            </a:r>
          </a:p>
          <a:p>
            <a:pPr marL="0" indent="0" algn="l">
              <a:buNone/>
            </a:pPr>
            <a:r>
              <a:rPr lang="uk-UA" b="0" i="0" dirty="0" err="1">
                <a:solidFill>
                  <a:srgbClr val="293237"/>
                </a:solidFill>
                <a:effectLst/>
                <a:latin typeface="FuturaNewBook"/>
              </a:rPr>
              <a:t>Шморгунов</a:t>
            </a:r>
            <a:r>
              <a:rPr lang="uk-UA" b="0" i="0" dirty="0">
                <a:solidFill>
                  <a:srgbClr val="293237"/>
                </a:solidFill>
                <a:effectLst/>
                <a:latin typeface="FuturaNewBook"/>
              </a:rPr>
              <a:t> та інші проти України – 21.04.2021</a:t>
            </a:r>
          </a:p>
          <a:p>
            <a:pPr marL="0" indent="0" algn="l">
              <a:buNone/>
            </a:pPr>
            <a:r>
              <a:rPr lang="uk-UA" b="0" i="0" dirty="0">
                <a:solidFill>
                  <a:srgbClr val="293237"/>
                </a:solidFill>
                <a:effectLst/>
                <a:latin typeface="FuturaNewBook"/>
              </a:rPr>
              <a:t>Щурко та </a:t>
            </a:r>
            <a:r>
              <a:rPr lang="uk-UA" b="0" i="0" dirty="0" err="1">
                <a:solidFill>
                  <a:srgbClr val="293237"/>
                </a:solidFill>
                <a:effectLst/>
                <a:latin typeface="FuturaNewBook"/>
              </a:rPr>
              <a:t>Отришко</a:t>
            </a:r>
            <a:r>
              <a:rPr lang="uk-UA" b="0" i="0" dirty="0">
                <a:solidFill>
                  <a:srgbClr val="293237"/>
                </a:solidFill>
                <a:effectLst/>
                <a:latin typeface="FuturaNewBook"/>
              </a:rPr>
              <a:t> проти України – 16.11.2023</a:t>
            </a:r>
          </a:p>
          <a:p>
            <a:pPr marL="0" indent="0">
              <a:buNone/>
            </a:pPr>
            <a:endParaRPr lang="uk-UA" b="0" i="0" dirty="0">
              <a:solidFill>
                <a:srgbClr val="293237"/>
              </a:solidFill>
              <a:effectLst/>
              <a:latin typeface="FuturaNewBook"/>
            </a:endParaRPr>
          </a:p>
          <a:p>
            <a:pPr marL="0" indent="0">
              <a:buNone/>
            </a:pPr>
            <a:endParaRPr lang="uk-UA" b="0" i="0" dirty="0">
              <a:solidFill>
                <a:srgbClr val="293237"/>
              </a:solidFill>
              <a:effectLst/>
              <a:latin typeface="FuturaNewBook"/>
            </a:endParaRPr>
          </a:p>
          <a:p>
            <a:pPr marL="0" indent="0">
              <a:buNone/>
            </a:pPr>
            <a:endParaRPr lang="uk-UA" b="0" i="0" dirty="0">
              <a:solidFill>
                <a:srgbClr val="293237"/>
              </a:solidFill>
              <a:effectLst/>
              <a:latin typeface="FuturaNewBook"/>
            </a:endParaRPr>
          </a:p>
          <a:p>
            <a:pPr marL="0" indent="0">
              <a:buNone/>
            </a:pPr>
            <a:endParaRPr lang="uk-UA" dirty="0"/>
          </a:p>
        </p:txBody>
      </p:sp>
    </p:spTree>
    <p:extLst>
      <p:ext uri="{BB962C8B-B14F-4D97-AF65-F5344CB8AC3E}">
        <p14:creationId xmlns:p14="http://schemas.microsoft.com/office/powerpoint/2010/main" val="37541673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C1916D86-6092-9F70-96A4-A68F41088ACC}"/>
              </a:ext>
            </a:extLst>
          </p:cNvPr>
          <p:cNvSpPr>
            <a:spLocks noGrp="1"/>
          </p:cNvSpPr>
          <p:nvPr>
            <p:ph idx="1"/>
          </p:nvPr>
        </p:nvSpPr>
        <p:spPr>
          <a:xfrm>
            <a:off x="276224" y="266700"/>
            <a:ext cx="11782425" cy="5910263"/>
          </a:xfrm>
        </p:spPr>
        <p:txBody>
          <a:bodyPr numCol="2">
            <a:normAutofit fontScale="62500" lnSpcReduction="20000"/>
          </a:bodyPr>
          <a:lstStyle/>
          <a:p>
            <a:pPr marL="0" indent="0">
              <a:buNone/>
            </a:pPr>
            <a:r>
              <a:rPr lang="uk-UA" b="1" dirty="0">
                <a:solidFill>
                  <a:schemeClr val="accent1"/>
                </a:solidFill>
              </a:rPr>
              <a:t>4. Щодо видачі особи (екстрадиція)</a:t>
            </a:r>
          </a:p>
          <a:p>
            <a:pPr marL="0" indent="0">
              <a:buNone/>
            </a:pPr>
            <a:endParaRPr lang="uk-UA" dirty="0"/>
          </a:p>
          <a:p>
            <a:pPr marL="0" indent="0">
              <a:buNone/>
            </a:pPr>
            <a:r>
              <a:rPr lang="uk-UA" dirty="0" err="1"/>
              <a:t>Байсаков</a:t>
            </a:r>
            <a:r>
              <a:rPr lang="uk-UA" dirty="0"/>
              <a:t> та інші проти України – 18.05.2010</a:t>
            </a:r>
          </a:p>
          <a:p>
            <a:pPr marL="0" indent="0">
              <a:buNone/>
            </a:pPr>
            <a:r>
              <a:rPr lang="uk-UA" dirty="0"/>
              <a:t>С.А. проти України – 24.02.2022</a:t>
            </a:r>
          </a:p>
          <a:p>
            <a:pPr marL="0" indent="0">
              <a:buNone/>
            </a:pPr>
            <a:r>
              <a:rPr lang="uk-UA" dirty="0" err="1"/>
              <a:t>Солдатенко</a:t>
            </a:r>
            <a:r>
              <a:rPr lang="uk-UA" dirty="0"/>
              <a:t> проти України - 12.12.2011</a:t>
            </a:r>
          </a:p>
          <a:p>
            <a:pPr marL="0" indent="0">
              <a:buNone/>
            </a:pPr>
            <a:r>
              <a:rPr lang="uk-UA" dirty="0"/>
              <a:t>М.С. проти Словаччини та України</a:t>
            </a:r>
          </a:p>
          <a:p>
            <a:pPr marL="0" indent="0">
              <a:buNone/>
            </a:pPr>
            <a:endParaRPr lang="uk-UA" dirty="0"/>
          </a:p>
          <a:p>
            <a:pPr marL="0" indent="0">
              <a:buNone/>
            </a:pPr>
            <a:endParaRPr lang="uk-UA" dirty="0"/>
          </a:p>
          <a:p>
            <a:pPr marL="0" indent="0">
              <a:buNone/>
            </a:pPr>
            <a:endParaRPr lang="uk-UA" dirty="0"/>
          </a:p>
          <a:p>
            <a:pPr marL="0" indent="0">
              <a:buNone/>
            </a:pPr>
            <a:r>
              <a:rPr lang="uk-UA" b="1" dirty="0">
                <a:solidFill>
                  <a:schemeClr val="accent1"/>
                </a:solidFill>
              </a:rPr>
              <a:t>5. Нескоротність покарання у виді довічного позбавлення волі</a:t>
            </a:r>
          </a:p>
          <a:p>
            <a:pPr marL="0" indent="0">
              <a:buNone/>
            </a:pPr>
            <a:endParaRPr lang="uk-UA" dirty="0"/>
          </a:p>
          <a:p>
            <a:pPr algn="l">
              <a:buFont typeface="Arial" panose="020B0604020202020204" pitchFamily="34" charset="0"/>
              <a:buChar char="•"/>
            </a:pPr>
            <a:r>
              <a:rPr lang="uk-UA" b="0" i="0" u="none" strike="noStrike" dirty="0">
                <a:solidFill>
                  <a:srgbClr val="293237"/>
                </a:solidFill>
                <a:effectLst/>
                <a:latin typeface="FuturaNewBook"/>
                <a:hlinkClick r:id="rId2"/>
              </a:rPr>
              <a:t>Баранов та інші проти України</a:t>
            </a:r>
            <a:r>
              <a:rPr lang="uk-UA" b="0" i="0" dirty="0">
                <a:solidFill>
                  <a:srgbClr val="293237"/>
                </a:solidFill>
                <a:effectLst/>
                <a:latin typeface="FuturaNewBook"/>
              </a:rPr>
              <a:t> – </a:t>
            </a:r>
            <a:r>
              <a:rPr lang="uk-UA" b="1" i="0" dirty="0">
                <a:solidFill>
                  <a:srgbClr val="293237"/>
                </a:solidFill>
                <a:effectLst/>
                <a:latin typeface="FuturaNewBook"/>
              </a:rPr>
              <a:t>20.05.2021</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3"/>
              </a:rPr>
              <a:t>Байло</a:t>
            </a:r>
            <a:r>
              <a:rPr lang="uk-UA" b="0" i="0" u="none" strike="noStrike" dirty="0">
                <a:solidFill>
                  <a:srgbClr val="293237"/>
                </a:solidFill>
                <a:effectLst/>
                <a:latin typeface="FuturaNewBook"/>
                <a:hlinkClick r:id="rId3"/>
              </a:rPr>
              <a:t> проти України</a:t>
            </a:r>
            <a:r>
              <a:rPr lang="uk-UA" b="0" i="0" dirty="0">
                <a:solidFill>
                  <a:srgbClr val="293237"/>
                </a:solidFill>
                <a:effectLst/>
                <a:latin typeface="FuturaNewBook"/>
              </a:rPr>
              <a:t> - </a:t>
            </a:r>
            <a:r>
              <a:rPr lang="uk-UA" b="1" i="0" dirty="0">
                <a:solidFill>
                  <a:srgbClr val="293237"/>
                </a:solidFill>
                <a:effectLst/>
                <a:latin typeface="FuturaNewBook"/>
              </a:rPr>
              <a:t>24.02.2022</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4"/>
              </a:rPr>
              <a:t>Болдирєв</a:t>
            </a:r>
            <a:r>
              <a:rPr lang="uk-UA" b="0" i="0" u="none" strike="noStrike" dirty="0">
                <a:solidFill>
                  <a:srgbClr val="293237"/>
                </a:solidFill>
                <a:effectLst/>
                <a:latin typeface="FuturaNewBook"/>
                <a:hlinkClick r:id="rId4"/>
              </a:rPr>
              <a:t> та інші проти України</a:t>
            </a:r>
            <a:r>
              <a:rPr lang="uk-UA" b="0" i="0" dirty="0">
                <a:solidFill>
                  <a:srgbClr val="293237"/>
                </a:solidFill>
                <a:effectLst/>
                <a:latin typeface="FuturaNewBook"/>
              </a:rPr>
              <a:t> – </a:t>
            </a:r>
            <a:r>
              <a:rPr lang="uk-UA" b="1" i="0" dirty="0">
                <a:solidFill>
                  <a:srgbClr val="293237"/>
                </a:solidFill>
                <a:effectLst/>
                <a:latin typeface="FuturaNewBook"/>
              </a:rPr>
              <a:t>06.10.2022</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5"/>
              </a:rPr>
              <a:t>Борисенко та інші проти України</a:t>
            </a:r>
            <a:r>
              <a:rPr lang="uk-UA" b="0" i="0" dirty="0">
                <a:solidFill>
                  <a:srgbClr val="293237"/>
                </a:solidFill>
                <a:effectLst/>
                <a:latin typeface="FuturaNewBook"/>
              </a:rPr>
              <a:t> – </a:t>
            </a:r>
            <a:r>
              <a:rPr lang="uk-UA" b="1" i="0" dirty="0">
                <a:solidFill>
                  <a:srgbClr val="293237"/>
                </a:solidFill>
                <a:effectLst/>
                <a:latin typeface="FuturaNewBook"/>
              </a:rPr>
              <a:t>15.04.2021</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6"/>
              </a:rPr>
              <a:t>Дембо</a:t>
            </a:r>
            <a:r>
              <a:rPr lang="uk-UA" b="0" i="0" u="none" strike="noStrike" dirty="0">
                <a:solidFill>
                  <a:srgbClr val="293237"/>
                </a:solidFill>
                <a:effectLst/>
                <a:latin typeface="FuturaNewBook"/>
                <a:hlinkClick r:id="rId6"/>
              </a:rPr>
              <a:t> та інші проти України -</a:t>
            </a:r>
            <a:r>
              <a:rPr lang="uk-UA" b="1" i="0" u="none" strike="noStrike" dirty="0">
                <a:solidFill>
                  <a:srgbClr val="293237"/>
                </a:solidFill>
                <a:effectLst/>
                <a:latin typeface="FuturaNewBook"/>
                <a:hlinkClick r:id="rId6"/>
              </a:rPr>
              <a:t>11.03.2021</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7"/>
              </a:rPr>
              <a:t>Захаров проти України </a:t>
            </a:r>
            <a:r>
              <a:rPr lang="uk-UA" b="0" i="0" dirty="0">
                <a:solidFill>
                  <a:srgbClr val="293237"/>
                </a:solidFill>
                <a:effectLst/>
                <a:latin typeface="FuturaNewBook"/>
              </a:rPr>
              <a:t>–</a:t>
            </a:r>
            <a:r>
              <a:rPr lang="uk-UA" b="1" i="0" dirty="0">
                <a:solidFill>
                  <a:srgbClr val="293237"/>
                </a:solidFill>
                <a:effectLst/>
                <a:latin typeface="FuturaNewBook"/>
              </a:rPr>
              <a:t> 10.11.2022</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8"/>
              </a:rPr>
              <a:t>Купінський</a:t>
            </a:r>
            <a:r>
              <a:rPr lang="uk-UA" b="0" i="0" u="none" strike="noStrike" dirty="0">
                <a:solidFill>
                  <a:srgbClr val="293237"/>
                </a:solidFill>
                <a:effectLst/>
                <a:latin typeface="FuturaNewBook"/>
                <a:hlinkClick r:id="rId8"/>
              </a:rPr>
              <a:t> проти України</a:t>
            </a:r>
            <a:r>
              <a:rPr lang="uk-UA" b="0" i="0" dirty="0">
                <a:solidFill>
                  <a:srgbClr val="293237"/>
                </a:solidFill>
                <a:effectLst/>
                <a:latin typeface="FuturaNewBook"/>
              </a:rPr>
              <a:t> </a:t>
            </a:r>
            <a:r>
              <a:rPr lang="uk-UA" b="1" i="0" dirty="0">
                <a:solidFill>
                  <a:srgbClr val="293237"/>
                </a:solidFill>
                <a:effectLst/>
                <a:latin typeface="FuturaNewBook"/>
              </a:rPr>
              <a:t> – 10.02.2023</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9"/>
              </a:rPr>
              <a:t>Кочура та інші проти України</a:t>
            </a:r>
            <a:r>
              <a:rPr lang="uk-UA" b="0" i="0" dirty="0">
                <a:solidFill>
                  <a:srgbClr val="293237"/>
                </a:solidFill>
                <a:effectLst/>
                <a:latin typeface="FuturaNewBook"/>
              </a:rPr>
              <a:t> – </a:t>
            </a:r>
            <a:r>
              <a:rPr lang="uk-UA" b="1" i="0" dirty="0">
                <a:solidFill>
                  <a:srgbClr val="293237"/>
                </a:solidFill>
                <a:effectLst/>
                <a:latin typeface="FuturaNewBook"/>
              </a:rPr>
              <a:t>16.09.2021</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10"/>
              </a:rPr>
              <a:t>Крупко та інші проти України</a:t>
            </a:r>
            <a:r>
              <a:rPr lang="uk-UA" b="0" i="0" dirty="0">
                <a:solidFill>
                  <a:srgbClr val="293237"/>
                </a:solidFill>
                <a:effectLst/>
                <a:latin typeface="FuturaNewBook"/>
              </a:rPr>
              <a:t> – </a:t>
            </a:r>
            <a:r>
              <a:rPr lang="uk-UA" b="1" i="0" dirty="0">
                <a:solidFill>
                  <a:srgbClr val="293237"/>
                </a:solidFill>
                <a:effectLst/>
                <a:latin typeface="FuturaNewBook"/>
              </a:rPr>
              <a:t>22.07.2021</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11"/>
              </a:rPr>
              <a:t>Манойлов</a:t>
            </a:r>
            <a:r>
              <a:rPr lang="uk-UA" b="0" i="0" u="none" strike="noStrike" dirty="0">
                <a:solidFill>
                  <a:srgbClr val="293237"/>
                </a:solidFill>
                <a:effectLst/>
                <a:latin typeface="FuturaNewBook"/>
                <a:hlinkClick r:id="rId11"/>
              </a:rPr>
              <a:t> та інші проти України</a:t>
            </a:r>
            <a:r>
              <a:rPr lang="uk-UA" b="0" i="0" dirty="0">
                <a:solidFill>
                  <a:srgbClr val="293237"/>
                </a:solidFill>
                <a:effectLst/>
                <a:latin typeface="FuturaNewBook"/>
              </a:rPr>
              <a:t> –</a:t>
            </a:r>
            <a:r>
              <a:rPr lang="uk-UA" b="1" i="0" dirty="0">
                <a:solidFill>
                  <a:srgbClr val="293237"/>
                </a:solidFill>
                <a:effectLst/>
                <a:latin typeface="FuturaNewBook"/>
              </a:rPr>
              <a:t> 10.06.2021</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12"/>
              </a:rPr>
              <a:t>Полторацький</a:t>
            </a:r>
            <a:r>
              <a:rPr lang="uk-UA" b="0" i="0" u="none" strike="noStrike" dirty="0">
                <a:solidFill>
                  <a:srgbClr val="293237"/>
                </a:solidFill>
                <a:effectLst/>
                <a:latin typeface="FuturaNewBook"/>
                <a:hlinkClick r:id="rId12"/>
              </a:rPr>
              <a:t> проти України</a:t>
            </a:r>
            <a:r>
              <a:rPr lang="uk-UA" b="1" i="0" dirty="0">
                <a:solidFill>
                  <a:srgbClr val="293237"/>
                </a:solidFill>
                <a:effectLst/>
                <a:latin typeface="FuturaNewBook"/>
              </a:rPr>
              <a:t> – 22.04.2021</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13"/>
              </a:rPr>
              <a:t>Петухов</a:t>
            </a:r>
            <a:r>
              <a:rPr lang="uk-UA" b="0" i="0" u="none" strike="noStrike" dirty="0">
                <a:solidFill>
                  <a:srgbClr val="293237"/>
                </a:solidFill>
                <a:effectLst/>
                <a:latin typeface="FuturaNewBook"/>
                <a:hlinkClick r:id="rId13"/>
              </a:rPr>
              <a:t> проти України (№ 2)</a:t>
            </a:r>
            <a:r>
              <a:rPr lang="uk-UA" b="1" i="0" dirty="0">
                <a:solidFill>
                  <a:srgbClr val="293237"/>
                </a:solidFill>
                <a:effectLst/>
                <a:latin typeface="FuturaNewBook"/>
              </a:rPr>
              <a:t> – 09.09.2019</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14"/>
              </a:rPr>
              <a:t>П’ятаченко</a:t>
            </a:r>
            <a:r>
              <a:rPr lang="uk-UA" b="0" i="0" u="none" strike="noStrike" dirty="0">
                <a:solidFill>
                  <a:srgbClr val="293237"/>
                </a:solidFill>
                <a:effectLst/>
                <a:latin typeface="FuturaNewBook"/>
                <a:hlinkClick r:id="rId14"/>
              </a:rPr>
              <a:t> та інші проти України</a:t>
            </a:r>
            <a:r>
              <a:rPr lang="uk-UA" b="0" i="0" dirty="0">
                <a:solidFill>
                  <a:srgbClr val="293237"/>
                </a:solidFill>
                <a:effectLst/>
                <a:latin typeface="FuturaNewBook"/>
              </a:rPr>
              <a:t> –</a:t>
            </a:r>
            <a:r>
              <a:rPr lang="uk-UA" b="1" i="0" dirty="0">
                <a:solidFill>
                  <a:srgbClr val="293237"/>
                </a:solidFill>
                <a:effectLst/>
                <a:latin typeface="FuturaNewBook"/>
              </a:rPr>
              <a:t> 15.04.2021</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15"/>
              </a:rPr>
              <a:t>Родзевілло</a:t>
            </a:r>
            <a:r>
              <a:rPr lang="uk-UA" b="0" i="0" u="none" strike="noStrike" dirty="0">
                <a:solidFill>
                  <a:srgbClr val="293237"/>
                </a:solidFill>
                <a:effectLst/>
                <a:latin typeface="FuturaNewBook"/>
                <a:hlinkClick r:id="rId15"/>
              </a:rPr>
              <a:t> та інші проти України –</a:t>
            </a:r>
            <a:r>
              <a:rPr lang="uk-UA" b="1" i="0" dirty="0">
                <a:solidFill>
                  <a:srgbClr val="293237"/>
                </a:solidFill>
                <a:effectLst/>
                <a:latin typeface="FuturaNewBook"/>
              </a:rPr>
              <a:t> 28.10.2021</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16"/>
              </a:rPr>
              <a:t>Селеш та інші проти України</a:t>
            </a:r>
            <a:r>
              <a:rPr lang="uk-UA" b="0" i="0" dirty="0">
                <a:solidFill>
                  <a:srgbClr val="293237"/>
                </a:solidFill>
                <a:effectLst/>
                <a:latin typeface="FuturaNewBook"/>
              </a:rPr>
              <a:t> – </a:t>
            </a:r>
            <a:r>
              <a:rPr lang="uk-UA" b="1" i="0" dirty="0">
                <a:solidFill>
                  <a:srgbClr val="293237"/>
                </a:solidFill>
                <a:effectLst/>
                <a:latin typeface="FuturaNewBook"/>
              </a:rPr>
              <a:t>10.02.2022</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17"/>
              </a:rPr>
              <a:t>Старишко</a:t>
            </a:r>
            <a:r>
              <a:rPr lang="uk-UA" b="0" i="0" u="none" strike="noStrike" dirty="0">
                <a:solidFill>
                  <a:srgbClr val="293237"/>
                </a:solidFill>
                <a:effectLst/>
                <a:latin typeface="FuturaNewBook"/>
                <a:hlinkClick r:id="rId17"/>
              </a:rPr>
              <a:t> проти України</a:t>
            </a:r>
            <a:r>
              <a:rPr lang="uk-UA" b="0" i="0" dirty="0">
                <a:solidFill>
                  <a:srgbClr val="293237"/>
                </a:solidFill>
                <a:effectLst/>
                <a:latin typeface="FuturaNewBook"/>
              </a:rPr>
              <a:t> </a:t>
            </a:r>
            <a:r>
              <a:rPr lang="uk-UA" b="1" i="0" dirty="0">
                <a:solidFill>
                  <a:srgbClr val="293237"/>
                </a:solidFill>
                <a:effectLst/>
                <a:latin typeface="FuturaNewBook"/>
              </a:rPr>
              <a:t>– 15.10.2020</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18"/>
              </a:rPr>
              <a:t>Сьомак та інші проти України</a:t>
            </a:r>
            <a:r>
              <a:rPr lang="uk-UA" b="0" i="0" dirty="0">
                <a:solidFill>
                  <a:srgbClr val="293237"/>
                </a:solidFill>
                <a:effectLst/>
                <a:latin typeface="FuturaNewBook"/>
              </a:rPr>
              <a:t> – </a:t>
            </a:r>
            <a:r>
              <a:rPr lang="uk-UA" b="1" i="0" dirty="0">
                <a:solidFill>
                  <a:srgbClr val="293237"/>
                </a:solidFill>
                <a:effectLst/>
                <a:latin typeface="FuturaNewBook"/>
              </a:rPr>
              <a:t>02.12.2021</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19"/>
              </a:rPr>
              <a:t>Токар та інші проти України</a:t>
            </a:r>
            <a:r>
              <a:rPr lang="uk-UA" b="1" i="0" dirty="0">
                <a:solidFill>
                  <a:srgbClr val="293237"/>
                </a:solidFill>
                <a:effectLst/>
                <a:latin typeface="FuturaNewBook"/>
              </a:rPr>
              <a:t> – 18.11.2021</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20"/>
              </a:rPr>
              <a:t>Лопата та інші проти України</a:t>
            </a:r>
            <a:r>
              <a:rPr lang="uk-UA" b="1" i="0" dirty="0">
                <a:solidFill>
                  <a:srgbClr val="293237"/>
                </a:solidFill>
                <a:effectLst/>
                <a:latin typeface="FuturaNewBook"/>
              </a:rPr>
              <a:t>– 10.12.2020</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21"/>
              </a:rPr>
              <a:t>Лебедєв та інші проти України</a:t>
            </a:r>
            <a:r>
              <a:rPr lang="uk-UA" b="0" i="0" dirty="0">
                <a:solidFill>
                  <a:srgbClr val="293237"/>
                </a:solidFill>
                <a:effectLst/>
                <a:latin typeface="FuturaNewBook"/>
              </a:rPr>
              <a:t> </a:t>
            </a:r>
            <a:r>
              <a:rPr lang="uk-UA" b="1" i="0" dirty="0">
                <a:solidFill>
                  <a:srgbClr val="293237"/>
                </a:solidFill>
                <a:effectLst/>
                <a:latin typeface="FuturaNewBook"/>
              </a:rPr>
              <a:t>– 22.07.2021</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22"/>
              </a:rPr>
              <a:t>Русанду</a:t>
            </a:r>
            <a:r>
              <a:rPr lang="uk-UA" b="0" i="0" u="none" strike="noStrike" dirty="0">
                <a:solidFill>
                  <a:srgbClr val="293237"/>
                </a:solidFill>
                <a:effectLst/>
                <a:latin typeface="FuturaNewBook"/>
                <a:hlinkClick r:id="rId22"/>
              </a:rPr>
              <a:t> проти України</a:t>
            </a:r>
            <a:r>
              <a:rPr lang="uk-UA" b="0" i="0" dirty="0">
                <a:solidFill>
                  <a:srgbClr val="293237"/>
                </a:solidFill>
                <a:effectLst/>
                <a:latin typeface="FuturaNewBook"/>
              </a:rPr>
              <a:t> – </a:t>
            </a:r>
            <a:r>
              <a:rPr lang="uk-UA" b="1" i="0" dirty="0">
                <a:solidFill>
                  <a:srgbClr val="293237"/>
                </a:solidFill>
                <a:effectLst/>
                <a:latin typeface="FuturaNewBook"/>
              </a:rPr>
              <a:t>01.04.2021</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err="1">
                <a:solidFill>
                  <a:srgbClr val="293237"/>
                </a:solidFill>
                <a:effectLst/>
                <a:latin typeface="FuturaNewBook"/>
                <a:hlinkClick r:id="rId23"/>
              </a:rPr>
              <a:t>Фарзієв</a:t>
            </a:r>
            <a:r>
              <a:rPr lang="uk-UA" b="0" i="0" u="none" strike="noStrike" dirty="0">
                <a:solidFill>
                  <a:srgbClr val="293237"/>
                </a:solidFill>
                <a:effectLst/>
                <a:latin typeface="FuturaNewBook"/>
                <a:hlinkClick r:id="rId23"/>
              </a:rPr>
              <a:t> та інші проти України</a:t>
            </a:r>
            <a:r>
              <a:rPr lang="uk-UA" b="0" i="0" dirty="0">
                <a:solidFill>
                  <a:srgbClr val="293237"/>
                </a:solidFill>
                <a:effectLst/>
                <a:latin typeface="FuturaNewBook"/>
              </a:rPr>
              <a:t> - </a:t>
            </a:r>
            <a:r>
              <a:rPr lang="uk-UA" b="1" i="0" dirty="0">
                <a:solidFill>
                  <a:srgbClr val="293237"/>
                </a:solidFill>
                <a:effectLst/>
                <a:latin typeface="FuturaNewBook"/>
              </a:rPr>
              <a:t>01.04.2021</a:t>
            </a:r>
            <a:endParaRPr lang="uk-UA" b="0" i="0" dirty="0">
              <a:solidFill>
                <a:srgbClr val="293237"/>
              </a:solidFill>
              <a:effectLst/>
              <a:latin typeface="FuturaNewBook"/>
            </a:endParaRPr>
          </a:p>
          <a:p>
            <a:pPr algn="l">
              <a:buFont typeface="Arial" panose="020B0604020202020204" pitchFamily="34" charset="0"/>
              <a:buChar char="•"/>
            </a:pPr>
            <a:r>
              <a:rPr lang="uk-UA" b="0" i="0" u="none" strike="noStrike" dirty="0">
                <a:solidFill>
                  <a:srgbClr val="293237"/>
                </a:solidFill>
                <a:effectLst/>
                <a:latin typeface="FuturaNewBook"/>
                <a:hlinkClick r:id="rId24"/>
              </a:rPr>
              <a:t>Чистяков та інші проти України</a:t>
            </a:r>
            <a:r>
              <a:rPr lang="uk-UA" b="1" i="0" dirty="0">
                <a:solidFill>
                  <a:srgbClr val="293237"/>
                </a:solidFill>
                <a:effectLst/>
                <a:latin typeface="FuturaNewBook"/>
              </a:rPr>
              <a:t> – 10.06.2021</a:t>
            </a:r>
            <a:endParaRPr lang="uk-UA" b="0" i="0" dirty="0">
              <a:solidFill>
                <a:srgbClr val="293237"/>
              </a:solidFill>
              <a:effectLst/>
              <a:latin typeface="FuturaNewBook"/>
            </a:endParaRPr>
          </a:p>
        </p:txBody>
      </p:sp>
    </p:spTree>
    <p:extLst>
      <p:ext uri="{BB962C8B-B14F-4D97-AF65-F5344CB8AC3E}">
        <p14:creationId xmlns:p14="http://schemas.microsoft.com/office/powerpoint/2010/main" val="1535905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1B0E1A28-1008-B85C-D66F-CD7712403680}"/>
              </a:ext>
            </a:extLst>
          </p:cNvPr>
          <p:cNvSpPr>
            <a:spLocks noGrp="1"/>
          </p:cNvSpPr>
          <p:nvPr>
            <p:ph idx="1"/>
          </p:nvPr>
        </p:nvSpPr>
        <p:spPr>
          <a:xfrm>
            <a:off x="419099" y="428625"/>
            <a:ext cx="11172825" cy="5748338"/>
          </a:xfrm>
        </p:spPr>
        <p:txBody>
          <a:bodyPr>
            <a:normAutofit/>
          </a:bodyPr>
          <a:lstStyle/>
          <a:p>
            <a:pPr algn="just"/>
            <a:r>
              <a:rPr lang="uk-UA" sz="3200" dirty="0"/>
              <a:t>Суд наголошує, що для того щоб поводження становило порушення конвенційної норми, </a:t>
            </a:r>
            <a:r>
              <a:rPr lang="uk-UA" sz="3200" b="1" dirty="0">
                <a:solidFill>
                  <a:srgbClr val="FF0000"/>
                </a:solidFill>
              </a:rPr>
              <a:t>воно повинно досягти «мінімального рівня жорстокості», оцінка якого має відносний характер </a:t>
            </a:r>
            <a:r>
              <a:rPr lang="uk-UA" sz="3200" dirty="0"/>
              <a:t>та залежить від усіх обставин справи, таких як тривалість такого поводження, його фізичні та психічні наслідки, а за певних обставин – стать, вік, стан здоров’я потерпілого та інші обставини (рішення у справі «</a:t>
            </a:r>
            <a:r>
              <a:rPr lang="pl-PL" sz="3200" dirty="0" err="1"/>
              <a:t>Ireland</a:t>
            </a:r>
            <a:r>
              <a:rPr lang="pl-PL" sz="3200" dirty="0"/>
              <a:t> v. United </a:t>
            </a:r>
            <a:r>
              <a:rPr lang="pl-PL" sz="3200" dirty="0" err="1"/>
              <a:t>Kingdom</a:t>
            </a:r>
            <a:r>
              <a:rPr lang="pl-PL" sz="3200" dirty="0"/>
              <a:t>» [272]).</a:t>
            </a:r>
            <a:endParaRPr lang="uk-UA" sz="3200" dirty="0"/>
          </a:p>
        </p:txBody>
      </p:sp>
    </p:spTree>
    <p:extLst>
      <p:ext uri="{BB962C8B-B14F-4D97-AF65-F5344CB8AC3E}">
        <p14:creationId xmlns:p14="http://schemas.microsoft.com/office/powerpoint/2010/main" val="30082288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6A1B86-88A8-6D57-3B7B-6F00155FC63F}"/>
              </a:ext>
            </a:extLst>
          </p:cNvPr>
          <p:cNvSpPr>
            <a:spLocks noGrp="1"/>
          </p:cNvSpPr>
          <p:nvPr>
            <p:ph type="title"/>
          </p:nvPr>
        </p:nvSpPr>
        <p:spPr>
          <a:xfrm>
            <a:off x="400050" y="365125"/>
            <a:ext cx="11563350" cy="1325563"/>
          </a:xfrm>
        </p:spPr>
        <p:txBody>
          <a:bodyPr>
            <a:normAutofit fontScale="90000"/>
          </a:bodyPr>
          <a:lstStyle/>
          <a:p>
            <a:pPr algn="ctr"/>
            <a:r>
              <a:rPr lang="uk-UA" sz="3100" b="1" dirty="0">
                <a:solidFill>
                  <a:schemeClr val="accent1"/>
                </a:solidFill>
              </a:rPr>
              <a:t>У межах цього ж рішення Європейський суд з прав людини визначив поняття кожної з трьох форм забороненого поводження і покарання, зокрема: </a:t>
            </a:r>
            <a:endParaRPr lang="uk-UA" b="1" dirty="0">
              <a:solidFill>
                <a:schemeClr val="accent1"/>
              </a:solidFill>
            </a:endParaRPr>
          </a:p>
        </p:txBody>
      </p:sp>
      <p:graphicFrame>
        <p:nvGraphicFramePr>
          <p:cNvPr id="5" name="Місце для вмісту 2">
            <a:extLst>
              <a:ext uri="{FF2B5EF4-FFF2-40B4-BE49-F238E27FC236}">
                <a16:creationId xmlns:a16="http://schemas.microsoft.com/office/drawing/2014/main" id="{34DD8459-E69D-B2C2-B766-E9B5DCC65E85}"/>
              </a:ext>
            </a:extLst>
          </p:cNvPr>
          <p:cNvGraphicFramePr>
            <a:graphicFrameLocks noGrp="1"/>
          </p:cNvGraphicFramePr>
          <p:nvPr>
            <p:ph idx="1"/>
            <p:extLst>
              <p:ext uri="{D42A27DB-BD31-4B8C-83A1-F6EECF244321}">
                <p14:modId xmlns:p14="http://schemas.microsoft.com/office/powerpoint/2010/main" val="176045948"/>
              </p:ext>
            </p:extLst>
          </p:nvPr>
        </p:nvGraphicFramePr>
        <p:xfrm>
          <a:off x="257175" y="1825625"/>
          <a:ext cx="11772900" cy="416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24442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009F41AD-C442-5DC2-7DA4-259C827BE324}"/>
              </a:ext>
            </a:extLst>
          </p:cNvPr>
          <p:cNvSpPr>
            <a:spLocks noGrp="1"/>
          </p:cNvSpPr>
          <p:nvPr>
            <p:ph type="title"/>
          </p:nvPr>
        </p:nvSpPr>
        <p:spPr>
          <a:xfrm>
            <a:off x="466722" y="586855"/>
            <a:ext cx="3201366" cy="3387497"/>
          </a:xfrm>
        </p:spPr>
        <p:txBody>
          <a:bodyPr anchor="b">
            <a:normAutofit/>
          </a:bodyPr>
          <a:lstStyle/>
          <a:p>
            <a:pPr algn="ctr"/>
            <a:r>
              <a:rPr lang="uk-UA" sz="4800" b="1" dirty="0">
                <a:solidFill>
                  <a:srgbClr val="FFFFFF"/>
                </a:solidFill>
              </a:rPr>
              <a:t>Важливо!</a:t>
            </a:r>
          </a:p>
        </p:txBody>
      </p:sp>
      <p:sp>
        <p:nvSpPr>
          <p:cNvPr id="3" name="Місце для вмісту 2">
            <a:extLst>
              <a:ext uri="{FF2B5EF4-FFF2-40B4-BE49-F238E27FC236}">
                <a16:creationId xmlns:a16="http://schemas.microsoft.com/office/drawing/2014/main" id="{4B4449CA-29B5-6A27-7EE4-F71B77CE2448}"/>
              </a:ext>
            </a:extLst>
          </p:cNvPr>
          <p:cNvSpPr>
            <a:spLocks noGrp="1"/>
          </p:cNvSpPr>
          <p:nvPr>
            <p:ph idx="1"/>
          </p:nvPr>
        </p:nvSpPr>
        <p:spPr>
          <a:xfrm>
            <a:off x="4219575" y="649480"/>
            <a:ext cx="7677150" cy="5546047"/>
          </a:xfrm>
        </p:spPr>
        <p:txBody>
          <a:bodyPr anchor="ctr">
            <a:normAutofit/>
          </a:bodyPr>
          <a:lstStyle/>
          <a:p>
            <a:pPr marL="0" indent="0" algn="just">
              <a:buNone/>
            </a:pPr>
            <a:r>
              <a:rPr lang="uk-UA" sz="3200" dirty="0"/>
              <a:t>Водночас, оскільки Конвенція є «живим інструментом» і має тлумачитися «у світлі умов сьогодення» Суд, у рішенні у справі «</a:t>
            </a:r>
            <a:r>
              <a:rPr lang="pl-PL" sz="3200" dirty="0" err="1"/>
              <a:t>Selmouni</a:t>
            </a:r>
            <a:r>
              <a:rPr lang="pl-PL" sz="3200" dirty="0"/>
              <a:t> v. France» </a:t>
            </a:r>
            <a:r>
              <a:rPr lang="uk-UA" sz="3200" dirty="0"/>
              <a:t>від 28.07.1999 р. наголосив, що </a:t>
            </a:r>
            <a:r>
              <a:rPr lang="uk-UA" sz="3600" b="1" dirty="0">
                <a:solidFill>
                  <a:srgbClr val="FF0000"/>
                </a:solidFill>
              </a:rPr>
              <a:t>«певні дії, які кваліфікувалися в минулому як нелюдське поводження, можуть у майбутньому бути кваліфіковані жорсткіше»</a:t>
            </a:r>
            <a:endParaRPr lang="uk-UA" sz="3200" b="1" dirty="0">
              <a:solidFill>
                <a:srgbClr val="FF0000"/>
              </a:solidFill>
            </a:endParaRPr>
          </a:p>
        </p:txBody>
      </p:sp>
    </p:spTree>
    <p:extLst>
      <p:ext uri="{BB962C8B-B14F-4D97-AF65-F5344CB8AC3E}">
        <p14:creationId xmlns:p14="http://schemas.microsoft.com/office/powerpoint/2010/main" val="31873480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FA47B539-DB1F-1458-03B9-D07573154885}"/>
              </a:ext>
            </a:extLst>
          </p:cNvPr>
          <p:cNvSpPr>
            <a:spLocks noGrp="1"/>
          </p:cNvSpPr>
          <p:nvPr>
            <p:ph idx="1"/>
          </p:nvPr>
        </p:nvSpPr>
        <p:spPr>
          <a:xfrm>
            <a:off x="333375" y="628650"/>
            <a:ext cx="11468099" cy="5548313"/>
          </a:xfrm>
        </p:spPr>
        <p:txBody>
          <a:bodyPr>
            <a:normAutofit/>
          </a:bodyPr>
          <a:lstStyle/>
          <a:p>
            <a:pPr marL="0" indent="0" algn="just">
              <a:buNone/>
            </a:pPr>
            <a:r>
              <a:rPr lang="uk-UA" dirty="0">
                <a:solidFill>
                  <a:srgbClr val="FF0000"/>
                </a:solidFill>
              </a:rPr>
              <a:t>На жаль, у практиці Європейського суду з прав людини є низка рішень щодо України, в яких визнано порушення ст. 3 Конвенції про захист прав людини і основоположних свобод, і не лише щодо нелюдського чи такого, що принижує гідність, поводження, але й щодо найважчого виду порушення вказаної статті - катування</a:t>
            </a:r>
            <a:r>
              <a:rPr lang="uk-UA" dirty="0"/>
              <a:t>. Це, до прикладу, рішення у справі «</a:t>
            </a:r>
            <a:r>
              <a:rPr lang="uk-UA" dirty="0" err="1"/>
              <a:t>Невмержицький</a:t>
            </a:r>
            <a:r>
              <a:rPr lang="uk-UA" dirty="0"/>
              <a:t> проти України» (з приводу незаконних дій щодо примусового годування заявника під час тримання його під вартою), рішення у справі «Нечипорук і </a:t>
            </a:r>
            <a:r>
              <a:rPr lang="uk-UA" dirty="0" err="1"/>
              <a:t>Йонкало</a:t>
            </a:r>
            <a:r>
              <a:rPr lang="uk-UA" dirty="0"/>
              <a:t> проти України» (щодо застосування працівниками міліції до заявника катування електричним струмом), пілотне рішення Суду у справі «</a:t>
            </a:r>
            <a:r>
              <a:rPr lang="uk-UA" dirty="0" err="1"/>
              <a:t>Каверзін</a:t>
            </a:r>
            <a:r>
              <a:rPr lang="uk-UA" dirty="0"/>
              <a:t> проти України» (щодо завдання працівниками міліції заявнику тяжких тілесних ушкоджень з метою отримати зізнання у вчиненні злочину).</a:t>
            </a:r>
          </a:p>
        </p:txBody>
      </p:sp>
    </p:spTree>
    <p:extLst>
      <p:ext uri="{BB962C8B-B14F-4D97-AF65-F5344CB8AC3E}">
        <p14:creationId xmlns:p14="http://schemas.microsoft.com/office/powerpoint/2010/main" val="38262149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63123855-82E0-E1E7-39EB-5381184ECDAA}"/>
              </a:ext>
            </a:extLst>
          </p:cNvPr>
          <p:cNvSpPr>
            <a:spLocks noGrp="1"/>
          </p:cNvSpPr>
          <p:nvPr>
            <p:ph type="title"/>
          </p:nvPr>
        </p:nvSpPr>
        <p:spPr>
          <a:xfrm>
            <a:off x="466722" y="586855"/>
            <a:ext cx="3201366" cy="3387497"/>
          </a:xfrm>
        </p:spPr>
        <p:txBody>
          <a:bodyPr anchor="b">
            <a:normAutofit/>
          </a:bodyPr>
          <a:lstStyle/>
          <a:p>
            <a:pPr algn="ctr"/>
            <a:r>
              <a:rPr lang="uk-UA" b="1" dirty="0">
                <a:solidFill>
                  <a:srgbClr val="FFFFFF"/>
                </a:solidFill>
              </a:rPr>
              <a:t>«</a:t>
            </a:r>
            <a:r>
              <a:rPr lang="uk-UA" b="1" dirty="0" err="1">
                <a:solidFill>
                  <a:srgbClr val="FFFFFF"/>
                </a:solidFill>
              </a:rPr>
              <a:t>Каверзін</a:t>
            </a:r>
            <a:r>
              <a:rPr lang="uk-UA" b="1" dirty="0">
                <a:solidFill>
                  <a:srgbClr val="FFFFFF"/>
                </a:solidFill>
              </a:rPr>
              <a:t> проти України» </a:t>
            </a:r>
          </a:p>
        </p:txBody>
      </p:sp>
      <p:sp>
        <p:nvSpPr>
          <p:cNvPr id="3" name="Місце для вмісту 2">
            <a:extLst>
              <a:ext uri="{FF2B5EF4-FFF2-40B4-BE49-F238E27FC236}">
                <a16:creationId xmlns:a16="http://schemas.microsoft.com/office/drawing/2014/main" id="{6F012024-78F1-5F02-CD5F-FBF4586F8C39}"/>
              </a:ext>
            </a:extLst>
          </p:cNvPr>
          <p:cNvSpPr>
            <a:spLocks noGrp="1"/>
          </p:cNvSpPr>
          <p:nvPr>
            <p:ph idx="1"/>
          </p:nvPr>
        </p:nvSpPr>
        <p:spPr>
          <a:xfrm>
            <a:off x="4295775" y="649480"/>
            <a:ext cx="7715250" cy="5546047"/>
          </a:xfrm>
        </p:spPr>
        <p:txBody>
          <a:bodyPr anchor="ctr">
            <a:normAutofit/>
          </a:bodyPr>
          <a:lstStyle/>
          <a:p>
            <a:pPr marL="0" indent="0" algn="just">
              <a:buNone/>
            </a:pPr>
            <a:r>
              <a:rPr lang="uk-UA" sz="2400" b="1" dirty="0">
                <a:solidFill>
                  <a:srgbClr val="FF0000"/>
                </a:solidFill>
              </a:rPr>
              <a:t>ЄСПЛ констатував порушення як матеріального так і процесуального аспектів статті 3 Конвенції, </a:t>
            </a:r>
            <a:r>
              <a:rPr lang="uk-UA" sz="1700" dirty="0"/>
              <a:t>які полягали у заподіянні особі тілесних ушкоджень у період її затримання за підозрою у вчиненні низки злочинів, а також у неефективному розслідуванні скарг заявника на катування працівниками міліції. Поряд із цим, у вказаному рішенні Суд наголосив, що «частина цієї справи стосується повторюваних проблем, які лежать в основі частих порушень Україною статті 3 Конвенції», а також, що «порушення, встановлені в цьому рішенні, не пов'язані з якимсь поодиноким випадком чи особливим поворотом подій у цій справі, але є наслідком нормативно-правових недоліків та недоліків адміністративної практики державних органів щодо їх зобов'язань за статтею 3 Конвенції» (пункти 172 та 173 Рішення). </a:t>
            </a:r>
          </a:p>
          <a:p>
            <a:pPr marL="0" indent="0" algn="just">
              <a:buNone/>
            </a:pPr>
            <a:r>
              <a:rPr lang="uk-UA" sz="1700" dirty="0"/>
              <a:t>Зокрема, до прийняття рішення у вказаній справі ЄСПЛ «приблизно у 40 рішеннях встановив, що державні органи України були відповідальними за жорстоке поводження з особами, які трималися під вартою, та що ефективного розслідування тверджень про таке жорстоке поводження проведено не було». Тоді як, на момент прийняття рішення у справі «</a:t>
            </a:r>
            <a:r>
              <a:rPr lang="uk-UA" sz="1700" dirty="0" err="1"/>
              <a:t>Каверзін</a:t>
            </a:r>
            <a:r>
              <a:rPr lang="uk-UA" sz="1700" dirty="0"/>
              <a:t> проти України» на розгляді Суду знаходилося ще понад 100 справ, які стосувалися тих самих питань.</a:t>
            </a:r>
          </a:p>
        </p:txBody>
      </p:sp>
    </p:spTree>
    <p:extLst>
      <p:ext uri="{BB962C8B-B14F-4D97-AF65-F5344CB8AC3E}">
        <p14:creationId xmlns:p14="http://schemas.microsoft.com/office/powerpoint/2010/main" val="8374300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B4A06CBC-4D56-BD77-A9C1-17CAE74C1775}"/>
              </a:ext>
            </a:extLst>
          </p:cNvPr>
          <p:cNvSpPr>
            <a:spLocks noGrp="1"/>
          </p:cNvSpPr>
          <p:nvPr>
            <p:ph type="title"/>
          </p:nvPr>
        </p:nvSpPr>
        <p:spPr>
          <a:xfrm>
            <a:off x="466722" y="586855"/>
            <a:ext cx="3201366" cy="3387497"/>
          </a:xfrm>
        </p:spPr>
        <p:txBody>
          <a:bodyPr anchor="b">
            <a:normAutofit/>
          </a:bodyPr>
          <a:lstStyle/>
          <a:p>
            <a:pPr algn="ctr"/>
            <a:r>
              <a:rPr lang="uk-UA" sz="2500" dirty="0">
                <a:solidFill>
                  <a:srgbClr val="FFFFFF"/>
                </a:solidFill>
              </a:rPr>
              <a:t>Заборона катувань і нелюдського або такого, що принижує гідність, поводження чи покарання є цінністю цивілізації, тісно пов’язаною з повагою до людської гідності </a:t>
            </a:r>
          </a:p>
        </p:txBody>
      </p:sp>
      <p:sp>
        <p:nvSpPr>
          <p:cNvPr id="3" name="Місце для вмісту 2">
            <a:extLst>
              <a:ext uri="{FF2B5EF4-FFF2-40B4-BE49-F238E27FC236}">
                <a16:creationId xmlns:a16="http://schemas.microsoft.com/office/drawing/2014/main" id="{91872ABB-3050-A356-3DFF-E10E5DB4E5AE}"/>
              </a:ext>
            </a:extLst>
          </p:cNvPr>
          <p:cNvSpPr>
            <a:spLocks noGrp="1"/>
          </p:cNvSpPr>
          <p:nvPr>
            <p:ph idx="1"/>
          </p:nvPr>
        </p:nvSpPr>
        <p:spPr>
          <a:xfrm>
            <a:off x="4810259" y="649480"/>
            <a:ext cx="6555347" cy="5546047"/>
          </a:xfrm>
        </p:spPr>
        <p:txBody>
          <a:bodyPr anchor="ctr">
            <a:normAutofit/>
          </a:bodyPr>
          <a:lstStyle/>
          <a:p>
            <a:pPr marL="0" indent="0" algn="just">
              <a:buNone/>
            </a:pPr>
            <a:r>
              <a:rPr lang="uk-UA" sz="1900" dirty="0"/>
              <a:t>(«</a:t>
            </a:r>
            <a:r>
              <a:rPr lang="uk-UA" sz="1900" dirty="0" err="1"/>
              <a:t>Буїд</a:t>
            </a:r>
            <a:r>
              <a:rPr lang="uk-UA" sz="1900" dirty="0"/>
              <a:t> проти Бельгії» (</a:t>
            </a:r>
            <a:r>
              <a:rPr lang="pl-PL" sz="1900" dirty="0" err="1"/>
              <a:t>Bouyid</a:t>
            </a:r>
            <a:r>
              <a:rPr lang="pl-PL" sz="1900" dirty="0"/>
              <a:t> v. </a:t>
            </a:r>
            <a:r>
              <a:rPr lang="pl-PL" sz="1900" dirty="0" err="1"/>
              <a:t>Belgium</a:t>
            </a:r>
            <a:r>
              <a:rPr lang="pl-PL" sz="1900" dirty="0"/>
              <a:t>) [</a:t>
            </a:r>
            <a:r>
              <a:rPr lang="uk-UA" sz="1900" dirty="0"/>
              <a:t>ВП], 2015 р., § 81).</a:t>
            </a:r>
          </a:p>
          <a:p>
            <a:pPr marL="0" indent="0" algn="just">
              <a:buNone/>
            </a:pPr>
            <a:endParaRPr lang="uk-UA" sz="1900" dirty="0"/>
          </a:p>
          <a:p>
            <a:pPr marL="0" indent="0" algn="just">
              <a:buNone/>
            </a:pPr>
            <a:r>
              <a:rPr lang="uk-UA" sz="1900" b="1" dirty="0">
                <a:solidFill>
                  <a:srgbClr val="FF0000"/>
                </a:solidFill>
              </a:rPr>
              <a:t> Заборона, про яку йдеться, є абсолютною, жодні відступи від неї не допускаються згідно зі статтею 15 § 2 — навіть у разі надзвичайної ситуації в державі, що загрожує життю нації, або за найскладніших обставин, таких як боротьба з тероризмом і організованою злочинністю чи приплив мігрантів і шукачів притулку, незалежно від поведінки відповідної особи </a:t>
            </a:r>
            <a:r>
              <a:rPr lang="uk-UA" sz="1900" dirty="0"/>
              <a:t>(«А. та інші проти Сполученого Королівства» (</a:t>
            </a:r>
            <a:r>
              <a:rPr lang="pl-PL" sz="1900" dirty="0"/>
              <a:t>A. and </a:t>
            </a:r>
            <a:r>
              <a:rPr lang="pl-PL" sz="1900" dirty="0" err="1"/>
              <a:t>Others</a:t>
            </a:r>
            <a:r>
              <a:rPr lang="pl-PL" sz="1900" dirty="0"/>
              <a:t> v. the United </a:t>
            </a:r>
            <a:r>
              <a:rPr lang="pl-PL" sz="1900" dirty="0" err="1"/>
              <a:t>Kingdom</a:t>
            </a:r>
            <a:r>
              <a:rPr lang="pl-PL" sz="1900" dirty="0"/>
              <a:t>) [</a:t>
            </a:r>
            <a:r>
              <a:rPr lang="uk-UA" sz="1900" dirty="0"/>
              <a:t>ВП], 2009 р., § 126; «</a:t>
            </a:r>
            <a:r>
              <a:rPr lang="uk-UA" sz="1900" dirty="0" err="1"/>
              <a:t>Мокану</a:t>
            </a:r>
            <a:r>
              <a:rPr lang="uk-UA" sz="1900" dirty="0"/>
              <a:t> та інші проти Румунії» (</a:t>
            </a:r>
            <a:r>
              <a:rPr lang="pl-PL" sz="1900" dirty="0" err="1"/>
              <a:t>Mocanu</a:t>
            </a:r>
            <a:r>
              <a:rPr lang="pl-PL" sz="1900" dirty="0"/>
              <a:t> and </a:t>
            </a:r>
            <a:r>
              <a:rPr lang="pl-PL" sz="1900" dirty="0" err="1"/>
              <a:t>Others</a:t>
            </a:r>
            <a:r>
              <a:rPr lang="pl-PL" sz="1900" dirty="0"/>
              <a:t> v. Romania) [</a:t>
            </a:r>
            <a:r>
              <a:rPr lang="uk-UA" sz="1900" dirty="0"/>
              <a:t>ВП], 2014 р., § 315; «Ель-</a:t>
            </a:r>
            <a:r>
              <a:rPr lang="uk-UA" sz="1900" dirty="0" err="1"/>
              <a:t>Масрі</a:t>
            </a:r>
            <a:r>
              <a:rPr lang="uk-UA" sz="1900" dirty="0"/>
              <a:t> проти колишньої Югославської Республіки Македонії» (</a:t>
            </a:r>
            <a:r>
              <a:rPr lang="pl-PL" sz="1900" dirty="0"/>
              <a:t>El-</a:t>
            </a:r>
            <a:r>
              <a:rPr lang="pl-PL" sz="1900" dirty="0" err="1"/>
              <a:t>Masri</a:t>
            </a:r>
            <a:r>
              <a:rPr lang="pl-PL" sz="1900" dirty="0"/>
              <a:t> v. the </a:t>
            </a:r>
            <a:r>
              <a:rPr lang="pl-PL" sz="1900" dirty="0" err="1"/>
              <a:t>former</a:t>
            </a:r>
            <a:r>
              <a:rPr lang="pl-PL" sz="1900" dirty="0"/>
              <a:t> </a:t>
            </a:r>
            <a:r>
              <a:rPr lang="pl-PL" sz="1900" dirty="0" err="1"/>
              <a:t>Yugoslav</a:t>
            </a:r>
            <a:r>
              <a:rPr lang="pl-PL" sz="1900" dirty="0"/>
              <a:t> Republic of Macedonia) [</a:t>
            </a:r>
            <a:r>
              <a:rPr lang="uk-UA" sz="1900" dirty="0"/>
              <a:t>ВП], 2012 р., § 195 та «З.А. та інші проти Росії» (</a:t>
            </a:r>
            <a:r>
              <a:rPr lang="pl-PL" sz="1900" dirty="0"/>
              <a:t>Z.A. and </a:t>
            </a:r>
            <a:r>
              <a:rPr lang="pl-PL" sz="1900" dirty="0" err="1"/>
              <a:t>Others</a:t>
            </a:r>
            <a:r>
              <a:rPr lang="pl-PL" sz="1900" dirty="0"/>
              <a:t> v. Russia) [</a:t>
            </a:r>
            <a:r>
              <a:rPr lang="uk-UA" sz="1900" dirty="0"/>
              <a:t>ВП], 2009 р., §§ 187–188) або характеру ймовірного злочину, вчиненого ним або нею («</a:t>
            </a:r>
            <a:r>
              <a:rPr lang="uk-UA" sz="1900" dirty="0" err="1"/>
              <a:t>Рамірес</a:t>
            </a:r>
            <a:r>
              <a:rPr lang="uk-UA" sz="1900" dirty="0"/>
              <a:t> </a:t>
            </a:r>
            <a:r>
              <a:rPr lang="uk-UA" sz="1900" dirty="0" err="1"/>
              <a:t>Санчес</a:t>
            </a:r>
            <a:r>
              <a:rPr lang="uk-UA" sz="1900" dirty="0"/>
              <a:t> проти Франції» (</a:t>
            </a:r>
            <a:r>
              <a:rPr lang="pl-PL" sz="1900" dirty="0"/>
              <a:t>Ramirez Sanchez v. France) [</a:t>
            </a:r>
            <a:r>
              <a:rPr lang="uk-UA" sz="1900" dirty="0"/>
              <a:t>ВП], 2006 р., § 116 та «</a:t>
            </a:r>
            <a:r>
              <a:rPr lang="uk-UA" sz="1900" dirty="0" err="1"/>
              <a:t>Гефген</a:t>
            </a:r>
            <a:r>
              <a:rPr lang="uk-UA" sz="1900" dirty="0"/>
              <a:t> проти Німеччини» (</a:t>
            </a:r>
            <a:r>
              <a:rPr lang="pl-PL" sz="1900" dirty="0" err="1"/>
              <a:t>Gäfgen</a:t>
            </a:r>
            <a:r>
              <a:rPr lang="pl-PL" sz="1900" dirty="0"/>
              <a:t> v. Germany) [</a:t>
            </a:r>
            <a:r>
              <a:rPr lang="uk-UA" sz="1900" dirty="0"/>
              <a:t>ВП], 2010 р., § 87)</a:t>
            </a:r>
          </a:p>
        </p:txBody>
      </p:sp>
    </p:spTree>
    <p:extLst>
      <p:ext uri="{BB962C8B-B14F-4D97-AF65-F5344CB8AC3E}">
        <p14:creationId xmlns:p14="http://schemas.microsoft.com/office/powerpoint/2010/main" val="25282622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1DAAE4B7-B4C7-4A28-DAC5-FB022FE74908}"/>
              </a:ext>
            </a:extLst>
          </p:cNvPr>
          <p:cNvSpPr>
            <a:spLocks noGrp="1"/>
          </p:cNvSpPr>
          <p:nvPr>
            <p:ph idx="1"/>
          </p:nvPr>
        </p:nvSpPr>
        <p:spPr>
          <a:xfrm>
            <a:off x="676274" y="962025"/>
            <a:ext cx="10801351" cy="5000625"/>
          </a:xfrm>
        </p:spPr>
        <p:txBody>
          <a:bodyPr/>
          <a:lstStyle/>
          <a:p>
            <a:pPr marL="0" indent="0" algn="just">
              <a:buNone/>
            </a:pPr>
            <a:r>
              <a:rPr lang="uk-UA" dirty="0"/>
              <a:t>Стаття 3 зазвичай застосовується в контекстах, у яких </a:t>
            </a:r>
            <a:r>
              <a:rPr lang="uk-UA" sz="3600" b="1" dirty="0">
                <a:solidFill>
                  <a:srgbClr val="FF0000"/>
                </a:solidFill>
              </a:rPr>
              <a:t>заборонена форма поводження є результатом навмисно вчинених дій представників держави або органів державної влади. </a:t>
            </a:r>
            <a:r>
              <a:rPr lang="uk-UA" dirty="0"/>
              <a:t>Її можна описати в загальних рисах як накладення на держави переважно негативного зобов’язання утримуватися від заподіяння серйозної шкоди особам, які перебувають під їх юрисдикцією («</a:t>
            </a:r>
            <a:r>
              <a:rPr lang="uk-UA" dirty="0" err="1"/>
              <a:t>Христозов</a:t>
            </a:r>
            <a:r>
              <a:rPr lang="uk-UA" dirty="0"/>
              <a:t> та інші проти Болгарії» (</a:t>
            </a:r>
            <a:r>
              <a:rPr lang="pl-PL" dirty="0" err="1"/>
              <a:t>Hristozov</a:t>
            </a:r>
            <a:r>
              <a:rPr lang="pl-PL" dirty="0"/>
              <a:t> and </a:t>
            </a:r>
            <a:r>
              <a:rPr lang="pl-PL" dirty="0" err="1"/>
              <a:t>Others</a:t>
            </a:r>
            <a:r>
              <a:rPr lang="pl-PL" dirty="0"/>
              <a:t> v. </a:t>
            </a:r>
            <a:r>
              <a:rPr lang="pl-PL" dirty="0" err="1"/>
              <a:t>Bulgaria</a:t>
            </a:r>
            <a:r>
              <a:rPr lang="pl-PL" dirty="0"/>
              <a:t>), 2012 </a:t>
            </a:r>
            <a:r>
              <a:rPr lang="uk-UA" dirty="0"/>
              <a:t>р., § 111)</a:t>
            </a:r>
          </a:p>
        </p:txBody>
      </p:sp>
    </p:spTree>
    <p:extLst>
      <p:ext uri="{BB962C8B-B14F-4D97-AF65-F5344CB8AC3E}">
        <p14:creationId xmlns:p14="http://schemas.microsoft.com/office/powerpoint/2010/main" val="21812564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6767CDE3-A52A-B7EF-13F8-E579C45A7CAC}"/>
              </a:ext>
            </a:extLst>
          </p:cNvPr>
          <p:cNvSpPr>
            <a:spLocks noGrp="1"/>
          </p:cNvSpPr>
          <p:nvPr>
            <p:ph idx="1"/>
          </p:nvPr>
        </p:nvSpPr>
        <p:spPr>
          <a:xfrm>
            <a:off x="838200" y="590550"/>
            <a:ext cx="10515600" cy="5586413"/>
          </a:xfrm>
        </p:spPr>
        <p:txBody>
          <a:bodyPr>
            <a:normAutofit/>
          </a:bodyPr>
          <a:lstStyle/>
          <a:p>
            <a:pPr marL="0" indent="0" algn="just">
              <a:buNone/>
            </a:pPr>
            <a:r>
              <a:rPr lang="uk-UA" dirty="0"/>
              <a:t>Однак, також на думку Суду, держави мають позитивні зобов’язання згідно зі статтею 3 Конвенції, які включають, по-перше, зобов’язання запроваджувати нормативно-правову базу для захисту права; по-друге, за певних чітко визначених обставин зобов’язання вживати оперативні заходи для захисту конкретних осіб від ризику поводження, що суперечить цьому положенню; і, по-третє, зобов’язання провести ефективне розслідування небезпідставних заяв про застосування такого поводження. Загалом кажучи, перші два аспекти цих позитивних зобов’язань класифікуються як «матеріальні», тоді як третій аспект відповідає процесуальним зобов’язанням держави («</a:t>
            </a:r>
            <a:r>
              <a:rPr lang="pl-PL" dirty="0"/>
              <a:t>X </a:t>
            </a:r>
            <a:r>
              <a:rPr lang="uk-UA" dirty="0"/>
              <a:t>та інші проти Болгарії» (</a:t>
            </a:r>
            <a:r>
              <a:rPr lang="pl-PL" dirty="0"/>
              <a:t>X and </a:t>
            </a:r>
            <a:r>
              <a:rPr lang="pl-PL" dirty="0" err="1"/>
              <a:t>Others</a:t>
            </a:r>
            <a:r>
              <a:rPr lang="pl-PL" dirty="0"/>
              <a:t> v. </a:t>
            </a:r>
            <a:r>
              <a:rPr lang="pl-PL" dirty="0" err="1"/>
              <a:t>Bulgaria</a:t>
            </a:r>
            <a:r>
              <a:rPr lang="pl-PL" dirty="0"/>
              <a:t>) [</a:t>
            </a:r>
            <a:r>
              <a:rPr lang="uk-UA" dirty="0"/>
              <a:t>ВП], 2021 р., § 178).</a:t>
            </a:r>
          </a:p>
        </p:txBody>
      </p:sp>
    </p:spTree>
    <p:extLst>
      <p:ext uri="{BB962C8B-B14F-4D97-AF65-F5344CB8AC3E}">
        <p14:creationId xmlns:p14="http://schemas.microsoft.com/office/powerpoint/2010/main" val="1575107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Заголовок 1">
            <a:extLst>
              <a:ext uri="{FF2B5EF4-FFF2-40B4-BE49-F238E27FC236}">
                <a16:creationId xmlns:a16="http://schemas.microsoft.com/office/drawing/2014/main" id="{5338C0D7-923B-051B-D112-B6BEB867640E}"/>
              </a:ext>
            </a:extLst>
          </p:cNvPr>
          <p:cNvSpPr>
            <a:spLocks noGrp="1"/>
          </p:cNvSpPr>
          <p:nvPr>
            <p:ph type="title"/>
          </p:nvPr>
        </p:nvSpPr>
        <p:spPr>
          <a:xfrm>
            <a:off x="922635" y="1250575"/>
            <a:ext cx="4604274" cy="4163210"/>
          </a:xfrm>
        </p:spPr>
        <p:txBody>
          <a:bodyPr anchor="ctr">
            <a:normAutofit/>
          </a:bodyPr>
          <a:lstStyle/>
          <a:p>
            <a:pPr algn="ctr"/>
            <a:r>
              <a:rPr lang="ru-RU" b="1" dirty="0" err="1">
                <a:solidFill>
                  <a:schemeClr val="bg1"/>
                </a:solidFill>
                <a:latin typeface="Inter"/>
              </a:rPr>
              <a:t>Життя</a:t>
            </a:r>
            <a:r>
              <a:rPr lang="ru-RU" b="1" dirty="0">
                <a:solidFill>
                  <a:schemeClr val="bg1"/>
                </a:solidFill>
                <a:latin typeface="Inter"/>
              </a:rPr>
              <a:t> </a:t>
            </a:r>
            <a:r>
              <a:rPr lang="ru-RU" b="1" dirty="0" err="1">
                <a:solidFill>
                  <a:schemeClr val="bg1"/>
                </a:solidFill>
                <a:latin typeface="Inter"/>
              </a:rPr>
              <a:t>це</a:t>
            </a:r>
            <a:r>
              <a:rPr lang="ru-RU" b="1" dirty="0">
                <a:solidFill>
                  <a:schemeClr val="bg1"/>
                </a:solidFill>
                <a:latin typeface="Inter"/>
              </a:rPr>
              <a:t> – </a:t>
            </a:r>
            <a:r>
              <a:rPr lang="ru-RU" b="1" dirty="0" err="1">
                <a:solidFill>
                  <a:schemeClr val="bg1"/>
                </a:solidFill>
                <a:latin typeface="Inter"/>
              </a:rPr>
              <a:t>передумова</a:t>
            </a:r>
            <a:r>
              <a:rPr lang="ru-RU" b="1" dirty="0">
                <a:solidFill>
                  <a:schemeClr val="bg1"/>
                </a:solidFill>
                <a:latin typeface="Inter"/>
              </a:rPr>
              <a:t> </a:t>
            </a:r>
            <a:r>
              <a:rPr lang="ru-RU" b="1" dirty="0" err="1">
                <a:solidFill>
                  <a:schemeClr val="bg1"/>
                </a:solidFill>
                <a:latin typeface="Inter"/>
              </a:rPr>
              <a:t>реалізації</a:t>
            </a:r>
            <a:r>
              <a:rPr lang="ru-RU" b="1" dirty="0">
                <a:solidFill>
                  <a:schemeClr val="bg1"/>
                </a:solidFill>
                <a:latin typeface="Inter"/>
              </a:rPr>
              <a:t> </a:t>
            </a:r>
            <a:r>
              <a:rPr lang="ru-RU" b="1" dirty="0" err="1">
                <a:solidFill>
                  <a:schemeClr val="bg1"/>
                </a:solidFill>
                <a:latin typeface="Inter"/>
              </a:rPr>
              <a:t>всіх</a:t>
            </a:r>
            <a:r>
              <a:rPr lang="ru-RU" b="1" dirty="0">
                <a:solidFill>
                  <a:schemeClr val="bg1"/>
                </a:solidFill>
                <a:latin typeface="Inter"/>
              </a:rPr>
              <a:t> прав і свобод </a:t>
            </a:r>
            <a:r>
              <a:rPr lang="ru-RU" b="1" dirty="0" err="1">
                <a:solidFill>
                  <a:schemeClr val="bg1"/>
                </a:solidFill>
                <a:latin typeface="Inter"/>
              </a:rPr>
              <a:t>людини</a:t>
            </a:r>
            <a:r>
              <a:rPr lang="ru-RU" b="1" dirty="0">
                <a:solidFill>
                  <a:schemeClr val="bg1"/>
                </a:solidFill>
                <a:latin typeface="Inter"/>
              </a:rPr>
              <a:t>.</a:t>
            </a:r>
            <a:br>
              <a:rPr lang="ru-RU" b="1" dirty="0">
                <a:solidFill>
                  <a:schemeClr val="bg1"/>
                </a:solidFill>
                <a:latin typeface="Inter"/>
              </a:rPr>
            </a:br>
            <a:endParaRPr lang="uk-UA" dirty="0">
              <a:solidFill>
                <a:schemeClr val="bg1"/>
              </a:solidFill>
            </a:endParaRPr>
          </a:p>
        </p:txBody>
      </p:sp>
      <p:sp>
        <p:nvSpPr>
          <p:cNvPr id="10" name="Rectangle 9">
            <a:extLst>
              <a:ext uri="{FF2B5EF4-FFF2-40B4-BE49-F238E27FC236}">
                <a16:creationId xmlns:a16="http://schemas.microsoft.com/office/drawing/2014/main" id="{C2C57604-0CFD-4023-B9BD-107166A25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6476" y="1100949"/>
            <a:ext cx="4996593"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Місце для вмісту 2">
            <a:extLst>
              <a:ext uri="{FF2B5EF4-FFF2-40B4-BE49-F238E27FC236}">
                <a16:creationId xmlns:a16="http://schemas.microsoft.com/office/drawing/2014/main" id="{60E4631D-B882-AF61-CC6F-393036D0F9F1}"/>
              </a:ext>
            </a:extLst>
          </p:cNvPr>
          <p:cNvSpPr>
            <a:spLocks noGrp="1"/>
          </p:cNvSpPr>
          <p:nvPr>
            <p:ph idx="1"/>
          </p:nvPr>
        </p:nvSpPr>
        <p:spPr>
          <a:xfrm>
            <a:off x="6293224" y="860612"/>
            <a:ext cx="4797909" cy="5023821"/>
          </a:xfrm>
        </p:spPr>
        <p:txBody>
          <a:bodyPr anchor="ctr">
            <a:normAutofit/>
          </a:bodyPr>
          <a:lstStyle/>
          <a:p>
            <a:pPr marL="0" indent="0" algn="ctr">
              <a:buNone/>
            </a:pPr>
            <a:r>
              <a:rPr lang="ru-RU" dirty="0" err="1">
                <a:solidFill>
                  <a:schemeClr val="bg1"/>
                </a:solidFill>
              </a:rPr>
              <a:t>Диференціювати</a:t>
            </a:r>
            <a:r>
              <a:rPr lang="ru-RU" dirty="0">
                <a:solidFill>
                  <a:schemeClr val="bg1"/>
                </a:solidFill>
              </a:rPr>
              <a:t> право </a:t>
            </a:r>
            <a:r>
              <a:rPr lang="ru-RU" dirty="0" err="1">
                <a:solidFill>
                  <a:schemeClr val="bg1"/>
                </a:solidFill>
              </a:rPr>
              <a:t>людини</a:t>
            </a:r>
            <a:r>
              <a:rPr lang="ru-RU" dirty="0">
                <a:solidFill>
                  <a:schemeClr val="bg1"/>
                </a:solidFill>
              </a:rPr>
              <a:t> на </a:t>
            </a:r>
            <a:r>
              <a:rPr lang="ru-RU" dirty="0" err="1">
                <a:solidFill>
                  <a:schemeClr val="bg1"/>
                </a:solidFill>
              </a:rPr>
              <a:t>життя</a:t>
            </a:r>
            <a:r>
              <a:rPr lang="ru-RU" dirty="0">
                <a:solidFill>
                  <a:schemeClr val="bg1"/>
                </a:solidFill>
              </a:rPr>
              <a:t> на </a:t>
            </a:r>
            <a:r>
              <a:rPr lang="ru-RU" dirty="0" err="1">
                <a:solidFill>
                  <a:schemeClr val="bg1"/>
                </a:solidFill>
              </a:rPr>
              <a:t>дві</a:t>
            </a:r>
            <a:r>
              <a:rPr lang="ru-RU" dirty="0">
                <a:solidFill>
                  <a:schemeClr val="bg1"/>
                </a:solidFill>
              </a:rPr>
              <a:t> </a:t>
            </a:r>
            <a:r>
              <a:rPr lang="ru-RU" dirty="0" err="1">
                <a:solidFill>
                  <a:schemeClr val="bg1"/>
                </a:solidFill>
              </a:rPr>
              <a:t>складові</a:t>
            </a:r>
            <a:r>
              <a:rPr lang="ru-RU" dirty="0">
                <a:solidFill>
                  <a:schemeClr val="bg1"/>
                </a:solidFill>
              </a:rPr>
              <a:t>: </a:t>
            </a:r>
          </a:p>
          <a:p>
            <a:pPr algn="just">
              <a:buFont typeface="Wingdings" panose="05000000000000000000" pitchFamily="2" charset="2"/>
              <a:buChar char="ü"/>
            </a:pPr>
            <a:r>
              <a:rPr lang="ru-RU" sz="2000" dirty="0">
                <a:solidFill>
                  <a:schemeClr val="bg1"/>
                </a:solidFill>
              </a:rPr>
              <a:t>право на </a:t>
            </a:r>
            <a:r>
              <a:rPr lang="ru-RU" sz="2000" dirty="0" err="1">
                <a:solidFill>
                  <a:schemeClr val="bg1"/>
                </a:solidFill>
              </a:rPr>
              <a:t>збереження</a:t>
            </a:r>
            <a:r>
              <a:rPr lang="ru-RU" sz="2000" dirty="0">
                <a:solidFill>
                  <a:schemeClr val="bg1"/>
                </a:solidFill>
              </a:rPr>
              <a:t> </a:t>
            </a:r>
            <a:r>
              <a:rPr lang="ru-RU" sz="2000" dirty="0" err="1">
                <a:solidFill>
                  <a:schemeClr val="bg1"/>
                </a:solidFill>
              </a:rPr>
              <a:t>життя</a:t>
            </a:r>
            <a:r>
              <a:rPr lang="ru-RU" sz="2000" dirty="0">
                <a:solidFill>
                  <a:schemeClr val="bg1"/>
                </a:solidFill>
              </a:rPr>
              <a:t> і </a:t>
            </a:r>
          </a:p>
          <a:p>
            <a:pPr algn="just">
              <a:buFont typeface="Wingdings" panose="05000000000000000000" pitchFamily="2" charset="2"/>
              <a:buChar char="ü"/>
            </a:pPr>
            <a:r>
              <a:rPr lang="ru-RU" sz="2000" dirty="0">
                <a:solidFill>
                  <a:schemeClr val="bg1"/>
                </a:solidFill>
              </a:rPr>
              <a:t>право на </a:t>
            </a:r>
            <a:r>
              <a:rPr lang="ru-RU" sz="2000" dirty="0" err="1">
                <a:solidFill>
                  <a:schemeClr val="bg1"/>
                </a:solidFill>
              </a:rPr>
              <a:t>розпорядження</a:t>
            </a:r>
            <a:r>
              <a:rPr lang="ru-RU" sz="2000" dirty="0">
                <a:solidFill>
                  <a:schemeClr val="bg1"/>
                </a:solidFill>
              </a:rPr>
              <a:t> </a:t>
            </a:r>
            <a:r>
              <a:rPr lang="ru-RU" sz="2000" dirty="0" err="1">
                <a:solidFill>
                  <a:schemeClr val="bg1"/>
                </a:solidFill>
              </a:rPr>
              <a:t>життям</a:t>
            </a:r>
            <a:r>
              <a:rPr lang="ru-RU" sz="2000" b="1" dirty="0">
                <a:solidFill>
                  <a:schemeClr val="bg1"/>
                </a:solidFill>
                <a:latin typeface="Inter"/>
              </a:rPr>
              <a:t>.</a:t>
            </a:r>
            <a:endParaRPr lang="uk-UA" sz="2000" dirty="0">
              <a:solidFill>
                <a:schemeClr val="bg1"/>
              </a:solidFill>
            </a:endParaRPr>
          </a:p>
        </p:txBody>
      </p:sp>
    </p:spTree>
    <p:extLst>
      <p:ext uri="{BB962C8B-B14F-4D97-AF65-F5344CB8AC3E}">
        <p14:creationId xmlns:p14="http://schemas.microsoft.com/office/powerpoint/2010/main" val="3953405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0383" y="0"/>
            <a:ext cx="8451607"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374517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02AF4A14-881E-2335-30B7-9915EE932020}"/>
              </a:ext>
            </a:extLst>
          </p:cNvPr>
          <p:cNvSpPr>
            <a:spLocks noGrp="1"/>
          </p:cNvSpPr>
          <p:nvPr>
            <p:ph type="title"/>
          </p:nvPr>
        </p:nvSpPr>
        <p:spPr>
          <a:xfrm>
            <a:off x="180975" y="637762"/>
            <a:ext cx="3166659" cy="5576770"/>
          </a:xfrm>
        </p:spPr>
        <p:txBody>
          <a:bodyPr anchor="t">
            <a:normAutofit/>
          </a:bodyPr>
          <a:lstStyle/>
          <a:p>
            <a:pPr algn="ctr"/>
            <a:r>
              <a:rPr lang="uk-UA" sz="2800" dirty="0">
                <a:solidFill>
                  <a:schemeClr val="bg1"/>
                </a:solidFill>
              </a:rPr>
              <a:t>Заборона згідно зі статтею 3 Конвенції </a:t>
            </a:r>
            <a:r>
              <a:rPr lang="uk-UA" sz="3200" b="1" dirty="0">
                <a:solidFill>
                  <a:schemeClr val="accent2">
                    <a:lumMod val="40000"/>
                    <a:lumOff val="60000"/>
                  </a:schemeClr>
                </a:solidFill>
              </a:rPr>
              <a:t>не стосується всіх випадків </a:t>
            </a:r>
            <a:r>
              <a:rPr lang="uk-UA" sz="2800" dirty="0">
                <a:solidFill>
                  <a:schemeClr val="bg1"/>
                </a:solidFill>
              </a:rPr>
              <a:t>жорстокого поводження («</a:t>
            </a:r>
            <a:r>
              <a:rPr lang="uk-UA" sz="2800" dirty="0" err="1">
                <a:solidFill>
                  <a:schemeClr val="bg1"/>
                </a:solidFill>
              </a:rPr>
              <a:t>Савран</a:t>
            </a:r>
            <a:r>
              <a:rPr lang="uk-UA" sz="2800" dirty="0">
                <a:solidFill>
                  <a:schemeClr val="bg1"/>
                </a:solidFill>
              </a:rPr>
              <a:t> проти Данії» (</a:t>
            </a:r>
            <a:r>
              <a:rPr lang="pl-PL" sz="2800" dirty="0" err="1">
                <a:solidFill>
                  <a:schemeClr val="bg1"/>
                </a:solidFill>
              </a:rPr>
              <a:t>Savran</a:t>
            </a:r>
            <a:r>
              <a:rPr lang="pl-PL" sz="2800" dirty="0">
                <a:solidFill>
                  <a:schemeClr val="bg1"/>
                </a:solidFill>
              </a:rPr>
              <a:t> v. </a:t>
            </a:r>
            <a:r>
              <a:rPr lang="pl-PL" sz="2800" dirty="0" err="1">
                <a:solidFill>
                  <a:schemeClr val="bg1"/>
                </a:solidFill>
              </a:rPr>
              <a:t>Denmark</a:t>
            </a:r>
            <a:r>
              <a:rPr lang="pl-PL" sz="2800" dirty="0">
                <a:solidFill>
                  <a:schemeClr val="bg1"/>
                </a:solidFill>
              </a:rPr>
              <a:t>), [</a:t>
            </a:r>
            <a:r>
              <a:rPr lang="uk-UA" sz="2800" dirty="0">
                <a:solidFill>
                  <a:schemeClr val="bg1"/>
                </a:solidFill>
              </a:rPr>
              <a:t>ВП], 2021 р., § 122). </a:t>
            </a:r>
          </a:p>
        </p:txBody>
      </p:sp>
      <p:sp>
        <p:nvSpPr>
          <p:cNvPr id="12" name="Rectangle 11">
            <a:extLst>
              <a:ext uri="{FF2B5EF4-FFF2-40B4-BE49-F238E27FC236}">
                <a16:creationId xmlns:a16="http://schemas.microsoft.com/office/drawing/2014/main" id="{B8EAE243-3A9F-4A46-B0D9-04C723A8A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733" y="643465"/>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Місце для вмісту 2">
            <a:extLst>
              <a:ext uri="{FF2B5EF4-FFF2-40B4-BE49-F238E27FC236}">
                <a16:creationId xmlns:a16="http://schemas.microsoft.com/office/drawing/2014/main" id="{3C16690C-256E-4FD1-2FB6-0E7BA6C0553E}"/>
              </a:ext>
            </a:extLst>
          </p:cNvPr>
          <p:cNvSpPr>
            <a:spLocks noGrp="1"/>
          </p:cNvSpPr>
          <p:nvPr>
            <p:ph idx="1"/>
          </p:nvPr>
        </p:nvSpPr>
        <p:spPr>
          <a:xfrm>
            <a:off x="4137936" y="689186"/>
            <a:ext cx="7758789" cy="5904020"/>
          </a:xfrm>
        </p:spPr>
        <p:txBody>
          <a:bodyPr>
            <a:normAutofit/>
          </a:bodyPr>
          <a:lstStyle/>
          <a:p>
            <a:pPr marL="0" indent="0" algn="just">
              <a:buNone/>
            </a:pPr>
            <a:r>
              <a:rPr lang="uk-UA" sz="1800" dirty="0"/>
              <a:t>Згідно з усталеною практикою Суду, стаття 3 Конвенції застосовується до такого забороненого поводження , що досягає мінімального рівня жорстокості. </a:t>
            </a:r>
          </a:p>
          <a:p>
            <a:pPr algn="just"/>
            <a:endParaRPr lang="uk-UA" sz="1800" dirty="0"/>
          </a:p>
          <a:p>
            <a:pPr marL="0" indent="0" algn="just">
              <a:buNone/>
            </a:pPr>
            <a:r>
              <a:rPr lang="uk-UA" sz="1800" dirty="0"/>
              <a:t>Оцінка цього рівня є відносною і залежить від усіх обставин справи, таких як тривалість поводження, його фізичні чи психічні наслідки та, в деяких випадках, стать, вік і стан здоров’я жертви («</a:t>
            </a:r>
            <a:r>
              <a:rPr lang="uk-UA" sz="1800" dirty="0" err="1"/>
              <a:t>Муршіч</a:t>
            </a:r>
            <a:r>
              <a:rPr lang="uk-UA" sz="1800" dirty="0"/>
              <a:t> проти Хорватії» (</a:t>
            </a:r>
            <a:r>
              <a:rPr lang="pl-PL" sz="1800" dirty="0" err="1"/>
              <a:t>Muršić</a:t>
            </a:r>
            <a:r>
              <a:rPr lang="pl-PL" sz="1800" dirty="0"/>
              <a:t> v. </a:t>
            </a:r>
            <a:r>
              <a:rPr lang="pl-PL" sz="1800" dirty="0" err="1"/>
              <a:t>Croatia</a:t>
            </a:r>
            <a:r>
              <a:rPr lang="pl-PL" sz="1800" dirty="0"/>
              <a:t>) [</a:t>
            </a:r>
            <a:r>
              <a:rPr lang="uk-UA" sz="1800" dirty="0"/>
              <a:t>ВП], 2016 р., § 97). </a:t>
            </a:r>
          </a:p>
          <a:p>
            <a:pPr algn="just"/>
            <a:endParaRPr lang="uk-UA" sz="1800" dirty="0"/>
          </a:p>
          <a:p>
            <a:pPr marL="0" indent="0" algn="just">
              <a:buNone/>
            </a:pPr>
            <a:r>
              <a:rPr lang="uk-UA" sz="2000" dirty="0">
                <a:solidFill>
                  <a:srgbClr val="FF0000"/>
                </a:solidFill>
              </a:rPr>
              <a:t>Щоб визначити, чи було досягнуто порога жорстокості, можуть братися до уваги інші чинники, зокрема</a:t>
            </a:r>
            <a:r>
              <a:rPr lang="uk-UA" sz="1800" dirty="0"/>
              <a:t>: </a:t>
            </a:r>
          </a:p>
          <a:p>
            <a:pPr marL="0" indent="0" algn="just">
              <a:buNone/>
            </a:pPr>
            <a:r>
              <a:rPr lang="pl-PL" sz="1800" dirty="0"/>
              <a:t>a) </a:t>
            </a:r>
            <a:r>
              <a:rPr lang="uk-UA" sz="1800" dirty="0"/>
              <a:t>мета, з якою було застосовано жорстоке поводження, разом із наміром або мотивацією, що стоять за ним, хоча відсутність наміру принизити чи зневажити жертву не може остаточно виключити встановлення факту порушення статті 3 Конвенції; </a:t>
            </a:r>
          </a:p>
          <a:p>
            <a:pPr marL="0" indent="0" algn="just">
              <a:buNone/>
            </a:pPr>
            <a:r>
              <a:rPr lang="pl-PL" sz="1800" dirty="0"/>
              <a:t>b) </a:t>
            </a:r>
            <a:r>
              <a:rPr lang="uk-UA" sz="1800" dirty="0"/>
              <a:t>контекст, у якому було заподіяно жорстоке поводження, наприклад, атмосфера підвищеної напруги та емоційності; </a:t>
            </a:r>
          </a:p>
          <a:p>
            <a:pPr marL="0" indent="0" algn="just">
              <a:buNone/>
            </a:pPr>
            <a:r>
              <a:rPr lang="pl-PL" sz="1800" dirty="0"/>
              <a:t>c) </a:t>
            </a:r>
            <a:r>
              <a:rPr lang="uk-UA" sz="1800" dirty="0"/>
              <a:t>чи перебуває жертва у вразливій ситуації («</a:t>
            </a:r>
            <a:r>
              <a:rPr lang="uk-UA" sz="1800" dirty="0" err="1"/>
              <a:t>Хлаіфія</a:t>
            </a:r>
            <a:r>
              <a:rPr lang="uk-UA" sz="1800" dirty="0"/>
              <a:t> та інші проти Італії» (</a:t>
            </a:r>
            <a:r>
              <a:rPr lang="pl-PL" sz="1800" dirty="0" err="1"/>
              <a:t>Khlaifia</a:t>
            </a:r>
            <a:r>
              <a:rPr lang="pl-PL" sz="1800" dirty="0"/>
              <a:t> and </a:t>
            </a:r>
            <a:r>
              <a:rPr lang="pl-PL" sz="1800" dirty="0" err="1"/>
              <a:t>Others</a:t>
            </a:r>
            <a:r>
              <a:rPr lang="pl-PL" sz="1800" dirty="0"/>
              <a:t> v. </a:t>
            </a:r>
            <a:r>
              <a:rPr lang="pl-PL" sz="1800" dirty="0" err="1"/>
              <a:t>Italy</a:t>
            </a:r>
            <a:r>
              <a:rPr lang="pl-PL" sz="1800" dirty="0"/>
              <a:t>) [</a:t>
            </a:r>
            <a:r>
              <a:rPr lang="uk-UA" sz="1800" dirty="0"/>
              <a:t>ВП], 2016 р., § 160)</a:t>
            </a:r>
          </a:p>
        </p:txBody>
      </p:sp>
    </p:spTree>
    <p:extLst>
      <p:ext uri="{BB962C8B-B14F-4D97-AF65-F5344CB8AC3E}">
        <p14:creationId xmlns:p14="http://schemas.microsoft.com/office/powerpoint/2010/main" val="5354250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EA1957F9-93AA-D164-D3D5-3416CA5F4812}"/>
              </a:ext>
            </a:extLst>
          </p:cNvPr>
          <p:cNvSpPr>
            <a:spLocks noGrp="1"/>
          </p:cNvSpPr>
          <p:nvPr>
            <p:ph idx="1"/>
          </p:nvPr>
        </p:nvSpPr>
        <p:spPr>
          <a:xfrm>
            <a:off x="428625" y="914400"/>
            <a:ext cx="10925175" cy="5262563"/>
          </a:xfrm>
        </p:spPr>
        <p:txBody>
          <a:bodyPr>
            <a:normAutofit/>
          </a:bodyPr>
          <a:lstStyle/>
          <a:p>
            <a:pPr algn="just"/>
            <a:r>
              <a:rPr lang="uk-UA" dirty="0"/>
              <a:t>Оцінюючи, чи до особи застосовувалося жорстоке поводження, яке досягло мінімального рівня жорстокості , зокрема, з боку приватних осіб , Суд бере до уваги ряд чинників, кожен із яких потенційно може мати значну вагу. Усі ці чинники припускають, що поводження, якому «піддали» жертву, було наслідком умисної дії. Таким чином, тілесні ушкодження та фізичні і психічні страждання, зазнані особою після нещасного випадку, який є просто результатом випадковості або необережної поведінки, не можуть розглядатися як наслідок «поводження», якому цю особу «піддали» у розумінні статті 3 («</a:t>
            </a:r>
            <a:r>
              <a:rPr lang="uk-UA" dirty="0" err="1"/>
              <a:t>Нікола</a:t>
            </a:r>
            <a:r>
              <a:rPr lang="uk-UA" dirty="0"/>
              <a:t> </a:t>
            </a:r>
            <a:r>
              <a:rPr lang="uk-UA" dirty="0" err="1"/>
              <a:t>Віргіл</a:t>
            </a:r>
            <a:r>
              <a:rPr lang="uk-UA" dirty="0"/>
              <a:t> </a:t>
            </a:r>
            <a:r>
              <a:rPr lang="uk-UA" dirty="0" err="1"/>
              <a:t>Тенасе</a:t>
            </a:r>
            <a:r>
              <a:rPr lang="uk-UA" dirty="0"/>
              <a:t> проти Румунії» (</a:t>
            </a:r>
            <a:r>
              <a:rPr lang="pl-PL" dirty="0" err="1"/>
              <a:t>Nicolae</a:t>
            </a:r>
            <a:r>
              <a:rPr lang="pl-PL" dirty="0"/>
              <a:t> </a:t>
            </a:r>
            <a:r>
              <a:rPr lang="pl-PL" dirty="0" err="1"/>
              <a:t>Virgiliu</a:t>
            </a:r>
            <a:r>
              <a:rPr lang="pl-PL" dirty="0"/>
              <a:t> </a:t>
            </a:r>
            <a:r>
              <a:rPr lang="pl-PL" dirty="0" err="1"/>
              <a:t>Tănase</a:t>
            </a:r>
            <a:r>
              <a:rPr lang="pl-PL" dirty="0"/>
              <a:t> v. Romania) [</a:t>
            </a:r>
            <a:r>
              <a:rPr lang="uk-UA" dirty="0"/>
              <a:t>ВП], 2019 р., §§ 121 і 123)</a:t>
            </a:r>
          </a:p>
        </p:txBody>
      </p:sp>
    </p:spTree>
    <p:extLst>
      <p:ext uri="{BB962C8B-B14F-4D97-AF65-F5344CB8AC3E}">
        <p14:creationId xmlns:p14="http://schemas.microsoft.com/office/powerpoint/2010/main" val="3033084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D419120-3E27-509E-178E-7E0D813D3D0C}"/>
              </a:ext>
            </a:extLst>
          </p:cNvPr>
          <p:cNvPicPr>
            <a:picLocks noChangeAspect="1"/>
          </p:cNvPicPr>
          <p:nvPr/>
        </p:nvPicPr>
        <p:blipFill rotWithShape="1">
          <a:blip r:embed="rId2">
            <a:alphaModFix amt="35000"/>
          </a:blip>
          <a:srcRect t="11232" b="6351"/>
          <a:stretch/>
        </p:blipFill>
        <p:spPr>
          <a:xfrm>
            <a:off x="20" y="10"/>
            <a:ext cx="12191980" cy="6857990"/>
          </a:xfrm>
          <a:prstGeom prst="rect">
            <a:avLst/>
          </a:prstGeom>
        </p:spPr>
      </p:pic>
      <p:sp>
        <p:nvSpPr>
          <p:cNvPr id="2" name="Заголовок 1">
            <a:extLst>
              <a:ext uri="{FF2B5EF4-FFF2-40B4-BE49-F238E27FC236}">
                <a16:creationId xmlns:a16="http://schemas.microsoft.com/office/drawing/2014/main" id="{81018F4B-E239-910D-A923-76480560A696}"/>
              </a:ext>
            </a:extLst>
          </p:cNvPr>
          <p:cNvSpPr>
            <a:spLocks noGrp="1"/>
          </p:cNvSpPr>
          <p:nvPr>
            <p:ph type="title"/>
          </p:nvPr>
        </p:nvSpPr>
        <p:spPr>
          <a:xfrm>
            <a:off x="838200" y="365125"/>
            <a:ext cx="10515600" cy="1325563"/>
          </a:xfrm>
        </p:spPr>
        <p:txBody>
          <a:bodyPr>
            <a:normAutofit/>
          </a:bodyPr>
          <a:lstStyle/>
          <a:p>
            <a:pPr algn="ctr"/>
            <a:r>
              <a:rPr lang="ru-RU" b="1" dirty="0">
                <a:solidFill>
                  <a:srgbClr val="FFFFFF"/>
                </a:solidFill>
                <a:latin typeface="Times New Roman" panose="02020603050405020304" pitchFamily="18" charset="0"/>
              </a:rPr>
              <a:t>СТАТТЯ 2 Право на </a:t>
            </a:r>
            <a:r>
              <a:rPr lang="ru-RU" b="1" dirty="0" err="1">
                <a:solidFill>
                  <a:srgbClr val="FFFFFF"/>
                </a:solidFill>
                <a:latin typeface="Times New Roman" panose="02020603050405020304" pitchFamily="18" charset="0"/>
              </a:rPr>
              <a:t>життя</a:t>
            </a:r>
            <a:br>
              <a:rPr lang="ru-RU" dirty="0">
                <a:solidFill>
                  <a:srgbClr val="FFFFFF"/>
                </a:solidFill>
                <a:latin typeface="Times New Roman" panose="02020603050405020304" pitchFamily="18" charset="0"/>
              </a:rPr>
            </a:br>
            <a:endParaRPr lang="uk-UA" dirty="0">
              <a:solidFill>
                <a:srgbClr val="FFFFFF"/>
              </a:solidFill>
            </a:endParaRPr>
          </a:p>
        </p:txBody>
      </p:sp>
      <p:graphicFrame>
        <p:nvGraphicFramePr>
          <p:cNvPr id="5" name="Місце для вмісту 2">
            <a:extLst>
              <a:ext uri="{FF2B5EF4-FFF2-40B4-BE49-F238E27FC236}">
                <a16:creationId xmlns:a16="http://schemas.microsoft.com/office/drawing/2014/main" id="{94E01E04-B9EA-A700-F2E2-756AEAB9A2D1}"/>
              </a:ext>
            </a:extLst>
          </p:cNvPr>
          <p:cNvGraphicFramePr>
            <a:graphicFrameLocks noGrp="1"/>
          </p:cNvGraphicFramePr>
          <p:nvPr>
            <p:ph idx="1"/>
            <p:extLst>
              <p:ext uri="{D42A27DB-BD31-4B8C-83A1-F6EECF244321}">
                <p14:modId xmlns:p14="http://schemas.microsoft.com/office/powerpoint/2010/main" val="334949674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3230554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58514C7-A599-AD19-AAD2-57F4DD46E3D5}"/>
              </a:ext>
            </a:extLst>
          </p:cNvPr>
          <p:cNvPicPr>
            <a:picLocks noChangeAspect="1"/>
          </p:cNvPicPr>
          <p:nvPr/>
        </p:nvPicPr>
        <p:blipFill rotWithShape="1">
          <a:blip r:embed="rId2">
            <a:alphaModFix amt="35000"/>
          </a:blip>
          <a:srcRect t="1150" b="14580"/>
          <a:stretch/>
        </p:blipFill>
        <p:spPr>
          <a:xfrm>
            <a:off x="20" y="10"/>
            <a:ext cx="12191980" cy="6857990"/>
          </a:xfrm>
          <a:prstGeom prst="rect">
            <a:avLst/>
          </a:prstGeom>
        </p:spPr>
      </p:pic>
      <p:sp>
        <p:nvSpPr>
          <p:cNvPr id="2" name="Заголовок 1">
            <a:extLst>
              <a:ext uri="{FF2B5EF4-FFF2-40B4-BE49-F238E27FC236}">
                <a16:creationId xmlns:a16="http://schemas.microsoft.com/office/drawing/2014/main" id="{8DA2D312-DD97-6865-B10E-DA41B936084D}"/>
              </a:ext>
            </a:extLst>
          </p:cNvPr>
          <p:cNvSpPr>
            <a:spLocks noGrp="1"/>
          </p:cNvSpPr>
          <p:nvPr>
            <p:ph type="title"/>
          </p:nvPr>
        </p:nvSpPr>
        <p:spPr>
          <a:xfrm>
            <a:off x="157316" y="365125"/>
            <a:ext cx="11739716" cy="1325563"/>
          </a:xfrm>
        </p:spPr>
        <p:txBody>
          <a:bodyPr>
            <a:normAutofit/>
          </a:bodyPr>
          <a:lstStyle/>
          <a:p>
            <a:pPr algn="ctr"/>
            <a:r>
              <a:rPr lang="ru-RU" sz="2800" b="1" dirty="0">
                <a:solidFill>
                  <a:srgbClr val="FFFFFF"/>
                </a:solidFill>
              </a:rPr>
              <a:t> Протокол № 6 до </a:t>
            </a:r>
            <a:r>
              <a:rPr lang="ru-RU" sz="2800" b="1" dirty="0" err="1">
                <a:solidFill>
                  <a:srgbClr val="FFFFFF"/>
                </a:solidFill>
              </a:rPr>
              <a:t>Конвенції</a:t>
            </a:r>
            <a:r>
              <a:rPr lang="ru-RU" sz="2800" b="1" dirty="0">
                <a:solidFill>
                  <a:srgbClr val="FFFFFF"/>
                </a:solidFill>
              </a:rPr>
              <a:t> про </a:t>
            </a:r>
            <a:r>
              <a:rPr lang="ru-RU" sz="2800" b="1" dirty="0" err="1">
                <a:solidFill>
                  <a:srgbClr val="FFFFFF"/>
                </a:solidFill>
              </a:rPr>
              <a:t>захист</a:t>
            </a:r>
            <a:r>
              <a:rPr lang="ru-RU" sz="2800" b="1" dirty="0">
                <a:solidFill>
                  <a:srgbClr val="FFFFFF"/>
                </a:solidFill>
              </a:rPr>
              <a:t> прав </a:t>
            </a:r>
            <a:r>
              <a:rPr lang="ru-RU" sz="2800" b="1" dirty="0" err="1">
                <a:solidFill>
                  <a:srgbClr val="FFFFFF"/>
                </a:solidFill>
              </a:rPr>
              <a:t>людини</a:t>
            </a:r>
            <a:r>
              <a:rPr lang="ru-RU" sz="2800" b="1" dirty="0">
                <a:solidFill>
                  <a:srgbClr val="FFFFFF"/>
                </a:solidFill>
              </a:rPr>
              <a:t> та </a:t>
            </a:r>
            <a:r>
              <a:rPr lang="ru-RU" sz="2800" b="1" dirty="0" err="1">
                <a:solidFill>
                  <a:srgbClr val="FFFFFF"/>
                </a:solidFill>
              </a:rPr>
              <a:t>основоположних</a:t>
            </a:r>
            <a:r>
              <a:rPr lang="ru-RU" sz="2800" b="1" dirty="0">
                <a:solidFill>
                  <a:srgbClr val="FFFFFF"/>
                </a:solidFill>
              </a:rPr>
              <a:t> свобод </a:t>
            </a:r>
            <a:r>
              <a:rPr lang="ru-RU" sz="2800" b="1" dirty="0" err="1">
                <a:solidFill>
                  <a:srgbClr val="FFFFFF"/>
                </a:solidFill>
              </a:rPr>
              <a:t>щодо</a:t>
            </a:r>
            <a:r>
              <a:rPr lang="ru-RU" sz="2800" b="1" dirty="0">
                <a:solidFill>
                  <a:srgbClr val="FFFFFF"/>
                </a:solidFill>
              </a:rPr>
              <a:t> </a:t>
            </a:r>
            <a:r>
              <a:rPr lang="ru-RU" sz="2800" b="1" dirty="0" err="1">
                <a:solidFill>
                  <a:srgbClr val="FFFFFF"/>
                </a:solidFill>
              </a:rPr>
              <a:t>скасування</a:t>
            </a:r>
            <a:r>
              <a:rPr lang="ru-RU" sz="2800" b="1" dirty="0">
                <a:solidFill>
                  <a:srgbClr val="FFFFFF"/>
                </a:solidFill>
              </a:rPr>
              <a:t> </a:t>
            </a:r>
            <a:r>
              <a:rPr lang="ru-RU" sz="2800" b="1" dirty="0" err="1">
                <a:solidFill>
                  <a:srgbClr val="FFFFFF"/>
                </a:solidFill>
              </a:rPr>
              <a:t>смертної</a:t>
            </a:r>
            <a:r>
              <a:rPr lang="ru-RU" sz="2800" b="1" dirty="0">
                <a:solidFill>
                  <a:srgbClr val="FFFFFF"/>
                </a:solidFill>
              </a:rPr>
              <a:t> кари, 28.IV.1983 року</a:t>
            </a:r>
            <a:endParaRPr lang="uk-UA" sz="2800" b="1" dirty="0">
              <a:solidFill>
                <a:srgbClr val="FFFFFF"/>
              </a:solidFill>
            </a:endParaRPr>
          </a:p>
        </p:txBody>
      </p:sp>
      <p:graphicFrame>
        <p:nvGraphicFramePr>
          <p:cNvPr id="5" name="Місце для вмісту 2">
            <a:extLst>
              <a:ext uri="{FF2B5EF4-FFF2-40B4-BE49-F238E27FC236}">
                <a16:creationId xmlns:a16="http://schemas.microsoft.com/office/drawing/2014/main" id="{9A2C7A66-DC93-238B-6DE2-A5297F409398}"/>
              </a:ext>
            </a:extLst>
          </p:cNvPr>
          <p:cNvGraphicFramePr>
            <a:graphicFrameLocks noGrp="1"/>
          </p:cNvGraphicFramePr>
          <p:nvPr>
            <p:ph idx="1"/>
            <p:extLst>
              <p:ext uri="{D42A27DB-BD31-4B8C-83A1-F6EECF244321}">
                <p14:modId xmlns:p14="http://schemas.microsoft.com/office/powerpoint/2010/main" val="924207638"/>
              </p:ext>
            </p:extLst>
          </p:nvPr>
        </p:nvGraphicFramePr>
        <p:xfrm>
          <a:off x="157315" y="1897626"/>
          <a:ext cx="11739715" cy="4279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5117237"/>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5F892E19-92E7-4BB2-8C3F-DBDFE8D9D3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grpSp>
          <p:nvGrpSpPr>
            <p:cNvPr id="11" name="Group 10">
              <a:extLst>
                <a:ext uri="{FF2B5EF4-FFF2-40B4-BE49-F238E27FC236}">
                  <a16:creationId xmlns:a16="http://schemas.microsoft.com/office/drawing/2014/main" id="{81E493D3-31D9-4B80-9798-EEA082E12A8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 y="-1"/>
              <a:ext cx="4572002" cy="6858002"/>
              <a:chOff x="-2" y="-1"/>
              <a:chExt cx="4572002" cy="6858002"/>
            </a:xfrm>
            <a:effectLst/>
          </p:grpSpPr>
          <p:sp>
            <p:nvSpPr>
              <p:cNvPr id="19" name="Freeform: Shape 18">
                <a:extLst>
                  <a:ext uri="{FF2B5EF4-FFF2-40B4-BE49-F238E27FC236}">
                    <a16:creationId xmlns:a16="http://schemas.microsoft.com/office/drawing/2014/main" id="{62E6AA4D-EC17-45B5-B621-DF0FD91FD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D56F11D0-7966-41FE-AAB9-EC0C54F11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 name="Group 11">
              <a:extLst>
                <a:ext uri="{FF2B5EF4-FFF2-40B4-BE49-F238E27FC236}">
                  <a16:creationId xmlns:a16="http://schemas.microsoft.com/office/drawing/2014/main" id="{CEDE579A-0A12-4A10-85D4-A8DA1663B89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3" name="Group 12">
                <a:extLst>
                  <a:ext uri="{FF2B5EF4-FFF2-40B4-BE49-F238E27FC236}">
                    <a16:creationId xmlns:a16="http://schemas.microsoft.com/office/drawing/2014/main" id="{15CA79E3-BA58-419A-8541-7498AC2633F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7" name="Freeform: Shape 16">
                  <a:extLst>
                    <a:ext uri="{FF2B5EF4-FFF2-40B4-BE49-F238E27FC236}">
                      <a16:creationId xmlns:a16="http://schemas.microsoft.com/office/drawing/2014/main" id="{2348C622-BC44-4959-B64E-427015FD1F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F8841A98-AA1D-4F65-A368-EF31110B0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E6609F08-9B2C-4879-AC68-E3E537BED7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2">
                  <a:alphaModFix amt="57000"/>
                </a:blip>
                <a:tile tx="0" ty="0" sx="100000" sy="100000" flip="none" algn="tl"/>
              </a:blipFill>
              <a:effectLst/>
            </p:grpSpPr>
            <p:sp>
              <p:nvSpPr>
                <p:cNvPr id="15" name="Freeform: Shape 14">
                  <a:extLst>
                    <a:ext uri="{FF2B5EF4-FFF2-40B4-BE49-F238E27FC236}">
                      <a16:creationId xmlns:a16="http://schemas.microsoft.com/office/drawing/2014/main" id="{6910EFC9-D70D-42FD-BCCD-AB1F710BF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83BEF371-1E22-4C4F-A62F-AC6B92CAE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2" name="Заголовок 1">
            <a:extLst>
              <a:ext uri="{FF2B5EF4-FFF2-40B4-BE49-F238E27FC236}">
                <a16:creationId xmlns:a16="http://schemas.microsoft.com/office/drawing/2014/main" id="{781D29E2-2496-8C77-EC7D-9721B6F2FA2B}"/>
              </a:ext>
            </a:extLst>
          </p:cNvPr>
          <p:cNvSpPr>
            <a:spLocks noGrp="1"/>
          </p:cNvSpPr>
          <p:nvPr>
            <p:ph type="title"/>
          </p:nvPr>
        </p:nvSpPr>
        <p:spPr>
          <a:xfrm>
            <a:off x="1" y="2419474"/>
            <a:ext cx="4178710" cy="1278429"/>
          </a:xfrm>
        </p:spPr>
        <p:txBody>
          <a:bodyPr anchor="t">
            <a:normAutofit/>
          </a:bodyPr>
          <a:lstStyle/>
          <a:p>
            <a:pPr algn="ctr"/>
            <a:r>
              <a:rPr lang="uk-UA" sz="6600" b="1" dirty="0">
                <a:solidFill>
                  <a:schemeClr val="accent1">
                    <a:lumMod val="40000"/>
                    <a:lumOff val="60000"/>
                  </a:schemeClr>
                </a:solidFill>
              </a:rPr>
              <a:t>Життя</a:t>
            </a:r>
          </a:p>
        </p:txBody>
      </p:sp>
      <p:sp>
        <p:nvSpPr>
          <p:cNvPr id="3" name="Місце для вмісту 2">
            <a:extLst>
              <a:ext uri="{FF2B5EF4-FFF2-40B4-BE49-F238E27FC236}">
                <a16:creationId xmlns:a16="http://schemas.microsoft.com/office/drawing/2014/main" id="{45A65509-0927-6336-AE7E-F135E0D77737}"/>
              </a:ext>
            </a:extLst>
          </p:cNvPr>
          <p:cNvSpPr>
            <a:spLocks noGrp="1"/>
          </p:cNvSpPr>
          <p:nvPr>
            <p:ph idx="1"/>
          </p:nvPr>
        </p:nvSpPr>
        <p:spPr>
          <a:xfrm>
            <a:off x="5232401" y="1721579"/>
            <a:ext cx="6605638" cy="3952648"/>
          </a:xfrm>
        </p:spPr>
        <p:txBody>
          <a:bodyPr>
            <a:normAutofit/>
          </a:bodyPr>
          <a:lstStyle/>
          <a:p>
            <a:pPr marL="0" indent="0" algn="just">
              <a:buNone/>
            </a:pPr>
            <a:r>
              <a:rPr lang="uk-UA" dirty="0">
                <a:solidFill>
                  <a:schemeClr val="tx1">
                    <a:alpha val="80000"/>
                  </a:schemeClr>
                </a:solidFill>
              </a:rPr>
              <a:t>процес функціонування людської істоти як білкового організму, котрий розпочинається фізіологічними пологами, внаслідок яких вона </a:t>
            </a:r>
            <a:r>
              <a:rPr lang="uk-UA" dirty="0" err="1">
                <a:solidFill>
                  <a:schemeClr val="tx1">
                    <a:alpha val="80000"/>
                  </a:schemeClr>
                </a:solidFill>
              </a:rPr>
              <a:t>автономізується</a:t>
            </a:r>
            <a:r>
              <a:rPr lang="uk-UA" dirty="0">
                <a:solidFill>
                  <a:schemeClr val="tx1">
                    <a:alpha val="80000"/>
                  </a:schemeClr>
                </a:solidFill>
              </a:rPr>
              <a:t> від організму матері та закінчується біологічною смертю, тобто незворотним розпадом клітин головного мозку.</a:t>
            </a:r>
          </a:p>
        </p:txBody>
      </p:sp>
    </p:spTree>
    <p:extLst>
      <p:ext uri="{BB962C8B-B14F-4D97-AF65-F5344CB8AC3E}">
        <p14:creationId xmlns:p14="http://schemas.microsoft.com/office/powerpoint/2010/main" val="164206206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4A7A7AF0-547D-1B3F-E493-920B61E6357C}"/>
              </a:ext>
            </a:extLst>
          </p:cNvPr>
          <p:cNvSpPr>
            <a:spLocks noGrp="1"/>
          </p:cNvSpPr>
          <p:nvPr>
            <p:ph type="title"/>
          </p:nvPr>
        </p:nvSpPr>
        <p:spPr>
          <a:xfrm>
            <a:off x="1043631" y="809898"/>
            <a:ext cx="10173010" cy="1554480"/>
          </a:xfrm>
        </p:spPr>
        <p:txBody>
          <a:bodyPr anchor="ctr">
            <a:normAutofit/>
          </a:bodyPr>
          <a:lstStyle/>
          <a:p>
            <a:pPr algn="ctr"/>
            <a:r>
              <a:rPr lang="uk-UA" sz="4800" dirty="0"/>
              <a:t>Право на життя не є абсолютним</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Місце для вмісту 2">
            <a:extLst>
              <a:ext uri="{FF2B5EF4-FFF2-40B4-BE49-F238E27FC236}">
                <a16:creationId xmlns:a16="http://schemas.microsoft.com/office/drawing/2014/main" id="{72C22577-3B9F-D294-D56F-09BF2551FE38}"/>
              </a:ext>
            </a:extLst>
          </p:cNvPr>
          <p:cNvGraphicFramePr>
            <a:graphicFrameLocks noGrp="1"/>
          </p:cNvGraphicFramePr>
          <p:nvPr>
            <p:ph idx="1"/>
            <p:extLst>
              <p:ext uri="{D42A27DB-BD31-4B8C-83A1-F6EECF244321}">
                <p14:modId xmlns:p14="http://schemas.microsoft.com/office/powerpoint/2010/main" val="3672637457"/>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7838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uomo Santa Maria del Flore">
            <a:extLst>
              <a:ext uri="{FF2B5EF4-FFF2-40B4-BE49-F238E27FC236}">
                <a16:creationId xmlns:a16="http://schemas.microsoft.com/office/drawing/2014/main" id="{7BE3AD8E-2A00-1CB7-6808-46F7A5B2BB29}"/>
              </a:ext>
            </a:extLst>
          </p:cNvPr>
          <p:cNvPicPr>
            <a:picLocks noChangeAspect="1"/>
          </p:cNvPicPr>
          <p:nvPr/>
        </p:nvPicPr>
        <p:blipFill rotWithShape="1">
          <a:blip r:embed="rId2">
            <a:alphaModFix amt="35000"/>
          </a:blip>
          <a:srcRect t="15730"/>
          <a:stretch/>
        </p:blipFill>
        <p:spPr>
          <a:xfrm>
            <a:off x="20" y="10"/>
            <a:ext cx="12191980" cy="6857990"/>
          </a:xfrm>
          <a:prstGeom prst="rect">
            <a:avLst/>
          </a:prstGeom>
        </p:spPr>
      </p:pic>
      <p:sp>
        <p:nvSpPr>
          <p:cNvPr id="3" name="Місце для вмісту 2">
            <a:extLst>
              <a:ext uri="{FF2B5EF4-FFF2-40B4-BE49-F238E27FC236}">
                <a16:creationId xmlns:a16="http://schemas.microsoft.com/office/drawing/2014/main" id="{303F4278-4666-3BC2-FCB4-784E2E18A896}"/>
              </a:ext>
            </a:extLst>
          </p:cNvPr>
          <p:cNvSpPr>
            <a:spLocks noGrp="1"/>
          </p:cNvSpPr>
          <p:nvPr>
            <p:ph idx="1"/>
          </p:nvPr>
        </p:nvSpPr>
        <p:spPr>
          <a:xfrm>
            <a:off x="294967" y="462116"/>
            <a:ext cx="11720051" cy="5714847"/>
          </a:xfrm>
        </p:spPr>
        <p:txBody>
          <a:bodyPr>
            <a:normAutofit/>
          </a:bodyPr>
          <a:lstStyle/>
          <a:p>
            <a:pPr algn="just"/>
            <a:r>
              <a:rPr lang="uk-UA" dirty="0">
                <a:solidFill>
                  <a:srgbClr val="FFFFFF"/>
                </a:solidFill>
              </a:rPr>
              <a:t>Стаття 2 містить </a:t>
            </a:r>
            <a:r>
              <a:rPr lang="uk-UA" b="1" u="sng" dirty="0">
                <a:solidFill>
                  <a:srgbClr val="FFFFFF"/>
                </a:solidFill>
              </a:rPr>
              <a:t>два матеріальні зобов’язання:</a:t>
            </a:r>
            <a:r>
              <a:rPr lang="uk-UA" dirty="0">
                <a:solidFill>
                  <a:srgbClr val="FFFFFF"/>
                </a:solidFill>
              </a:rPr>
              <a:t> загальне зобов’язання захистити право на життя за допомогою закону і заборону умисного заподіяння смерті, обмежене вичерпним переліком винятків (</a:t>
            </a:r>
            <a:r>
              <a:rPr lang="pl-PL" dirty="0">
                <a:solidFill>
                  <a:srgbClr val="FFFFFF"/>
                </a:solidFill>
              </a:rPr>
              <a:t>Boso </a:t>
            </a:r>
            <a:r>
              <a:rPr lang="uk-UA" dirty="0">
                <a:solidFill>
                  <a:srgbClr val="FFFFFF"/>
                </a:solidFill>
              </a:rPr>
              <a:t>проти Італії (</a:t>
            </a:r>
            <a:r>
              <a:rPr lang="pl-PL" dirty="0" err="1">
                <a:solidFill>
                  <a:srgbClr val="FFFFFF"/>
                </a:solidFill>
              </a:rPr>
              <a:t>déc</a:t>
            </a:r>
            <a:r>
              <a:rPr lang="pl-PL" dirty="0">
                <a:solidFill>
                  <a:srgbClr val="FFFFFF"/>
                </a:solidFill>
              </a:rPr>
              <a:t>.)). </a:t>
            </a:r>
            <a:endParaRPr lang="uk-UA" dirty="0">
              <a:solidFill>
                <a:srgbClr val="FFFFFF"/>
              </a:solidFill>
            </a:endParaRPr>
          </a:p>
          <a:p>
            <a:pPr algn="just"/>
            <a:endParaRPr lang="uk-UA" dirty="0">
              <a:solidFill>
                <a:srgbClr val="FFFFFF"/>
              </a:solidFill>
            </a:endParaRPr>
          </a:p>
          <a:p>
            <a:pPr algn="just"/>
            <a:endParaRPr lang="uk-UA" dirty="0">
              <a:solidFill>
                <a:srgbClr val="FFFFFF"/>
              </a:solidFill>
            </a:endParaRPr>
          </a:p>
          <a:p>
            <a:pPr algn="just"/>
            <a:endParaRPr lang="uk-UA" dirty="0">
              <a:solidFill>
                <a:srgbClr val="FFFFFF"/>
              </a:solidFill>
            </a:endParaRPr>
          </a:p>
          <a:p>
            <a:pPr algn="just"/>
            <a:endParaRPr lang="uk-UA" dirty="0">
              <a:solidFill>
                <a:srgbClr val="FFFFFF"/>
              </a:solidFill>
            </a:endParaRPr>
          </a:p>
          <a:p>
            <a:pPr algn="just"/>
            <a:r>
              <a:rPr lang="uk-UA" dirty="0">
                <a:solidFill>
                  <a:srgbClr val="FFFFFF"/>
                </a:solidFill>
              </a:rPr>
              <a:t>З огляду на основоположний характер, ця стаття містить також </a:t>
            </a:r>
            <a:r>
              <a:rPr lang="uk-UA" b="1" u="sng" dirty="0">
                <a:solidFill>
                  <a:srgbClr val="FFFFFF"/>
                </a:solidFill>
              </a:rPr>
              <a:t>процесуальне зобов’язання </a:t>
            </a:r>
            <a:r>
              <a:rPr lang="uk-UA" dirty="0">
                <a:solidFill>
                  <a:srgbClr val="FFFFFF"/>
                </a:solidFill>
              </a:rPr>
              <a:t>здійснити ефективне розслідування заяв про порушення її матеріального аспекту (</a:t>
            </a:r>
            <a:r>
              <a:rPr lang="pl-PL" dirty="0">
                <a:solidFill>
                  <a:srgbClr val="FFFFFF"/>
                </a:solidFill>
              </a:rPr>
              <a:t>Armani Da Silva </a:t>
            </a:r>
            <a:r>
              <a:rPr lang="uk-UA" dirty="0">
                <a:solidFill>
                  <a:srgbClr val="FFFFFF"/>
                </a:solidFill>
              </a:rPr>
              <a:t>проти Сполученого Королівства [ВП], § 229).</a:t>
            </a:r>
          </a:p>
        </p:txBody>
      </p:sp>
    </p:spTree>
    <p:extLst>
      <p:ext uri="{BB962C8B-B14F-4D97-AF65-F5344CB8AC3E}">
        <p14:creationId xmlns:p14="http://schemas.microsoft.com/office/powerpoint/2010/main" val="111369204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364</TotalTime>
  <Words>6670</Words>
  <Application>Microsoft Office PowerPoint</Application>
  <PresentationFormat>Широкий екран</PresentationFormat>
  <Paragraphs>604</Paragraphs>
  <Slides>41</Slides>
  <Notes>0</Notes>
  <HiddenSlides>0</HiddenSlides>
  <MMClips>0</MMClips>
  <ScaleCrop>false</ScaleCrop>
  <HeadingPairs>
    <vt:vector size="6" baseType="variant">
      <vt:variant>
        <vt:lpstr>Використані шрифти</vt:lpstr>
      </vt:variant>
      <vt:variant>
        <vt:i4>8</vt:i4>
      </vt:variant>
      <vt:variant>
        <vt:lpstr>Тема</vt:lpstr>
      </vt:variant>
      <vt:variant>
        <vt:i4>1</vt:i4>
      </vt:variant>
      <vt:variant>
        <vt:lpstr>Заголовки слайдів</vt:lpstr>
      </vt:variant>
      <vt:variant>
        <vt:i4>41</vt:i4>
      </vt:variant>
    </vt:vector>
  </HeadingPairs>
  <TitlesOfParts>
    <vt:vector size="50" baseType="lpstr">
      <vt:lpstr>AmazingGroteskDemi</vt:lpstr>
      <vt:lpstr>Arial</vt:lpstr>
      <vt:lpstr>Calibri</vt:lpstr>
      <vt:lpstr>Calibri Light</vt:lpstr>
      <vt:lpstr>FuturaNewBook</vt:lpstr>
      <vt:lpstr>Inter</vt:lpstr>
      <vt:lpstr>Times New Roman</vt:lpstr>
      <vt:lpstr>Wingdings</vt:lpstr>
      <vt:lpstr>Тема Office</vt:lpstr>
      <vt:lpstr>Право на життя.    Заборона катування.</vt:lpstr>
      <vt:lpstr>Тема 1</vt:lpstr>
      <vt:lpstr>Тема 2</vt:lpstr>
      <vt:lpstr>Життя це – передумова реалізації всіх прав і свобод людини. </vt:lpstr>
      <vt:lpstr>СТАТТЯ 2 Право на життя </vt:lpstr>
      <vt:lpstr> Протокол № 6 до Конвенції про захист прав людини та основоположних свобод щодо скасування смертної кари, 28.IV.1983 року</vt:lpstr>
      <vt:lpstr>Життя</vt:lpstr>
      <vt:lpstr>Право на життя не є абсолютним</vt:lpstr>
      <vt:lpstr>Презентація PowerPoint</vt:lpstr>
      <vt:lpstr>Ст. 2 Конвенції може застосовуватись навіть у тому випадку, коли особа, яка вважає себе потерпілою від порушення права на життя, не померла. </vt:lpstr>
      <vt:lpstr>Суд вважає, що скарги осіб, які страждають на тяжкі хвороби, також підпадають під статтю 2 Конвенції, </vt:lpstr>
      <vt:lpstr>Презентація PowerPoint</vt:lpstr>
      <vt:lpstr>Стаття 2 § 1 примушує державу не лише утримуватись від умисного чи протиправного спричинення смерті, але й вживати необхідних заходів для захисту життя осіб, які перебувають під її юрисдикцією (Centre de ressources juridiques au nom de Valentin Câmpeanu проти Румунії [ВП], § 130). </vt:lpstr>
      <vt:lpstr>Презентація PowerPoint</vt:lpstr>
      <vt:lpstr>Так Суд вирішив, що стаття 2 передбачає позитивні зобов’язання у різних галузях, наприклад:</vt:lpstr>
      <vt:lpstr>Водночас Суд неодноразово підкреслював, що статтю 2 Конвенції не можна тлумачити як таку, </vt:lpstr>
      <vt:lpstr>Коли починається життя?</vt:lpstr>
      <vt:lpstr>В 2002 році ЄСПЛ сформулював своє відношення до асистованого самогубства </vt:lpstr>
      <vt:lpstr>В 2004 році в справі «Во проти Франції» (Vo v. France) </vt:lpstr>
      <vt:lpstr>Презентація PowerPoint</vt:lpstr>
      <vt:lpstr>Презентація PowerPoint</vt:lpstr>
      <vt:lpstr>Презентація PowerPoint</vt:lpstr>
      <vt:lpstr>Специфіка зобов’язань держави стосовно захисту права на життя в умовах воєнного конфлікту включає:</vt:lpstr>
      <vt:lpstr>ЄСПЛ жодного разу у своїй практиці не застосовував підставу відступу від права на життя «через правомірні воєнні дії». </vt:lpstr>
      <vt:lpstr>СТАТТЯ 3 Заборона катування</vt:lpstr>
      <vt:lpstr>1. Неналежне поводження з боку представників держави та відсутність ефективного розслідування</vt:lpstr>
      <vt:lpstr>Презентація PowerPoint</vt:lpstr>
      <vt:lpstr>2. Неналежні умови тримання під вартою</vt:lpstr>
      <vt:lpstr>Презентація PowerPoint</vt:lpstr>
      <vt:lpstr>3. Незабезпечення своєчасної та належної медичної допомоги</vt:lpstr>
      <vt:lpstr>Презентація PowerPoint</vt:lpstr>
      <vt:lpstr>Презентація PowerPoint</vt:lpstr>
      <vt:lpstr>У межах цього ж рішення Європейський суд з прав людини визначив поняття кожної з трьох форм забороненого поводження і покарання, зокрема: </vt:lpstr>
      <vt:lpstr>Важливо!</vt:lpstr>
      <vt:lpstr>Презентація PowerPoint</vt:lpstr>
      <vt:lpstr>«Каверзін проти України» </vt:lpstr>
      <vt:lpstr>Заборона катувань і нелюдського або такого, що принижує гідність, поводження чи покарання є цінністю цивілізації, тісно пов’язаною з повагою до людської гідності </vt:lpstr>
      <vt:lpstr>Презентація PowerPoint</vt:lpstr>
      <vt:lpstr>Презентація PowerPoint</vt:lpstr>
      <vt:lpstr>Заборона згідно зі статтею 3 Конвенції не стосується всіх випадків жорстокого поводження («Савран проти Данії» (Savran v. Denmark), [ВП], 2021 р., § 122). </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Право на життя. </dc:title>
  <dc:creator>Ія Пелех</dc:creator>
  <cp:lastModifiedBy>Ія Пелех</cp:lastModifiedBy>
  <cp:revision>1</cp:revision>
  <dcterms:created xsi:type="dcterms:W3CDTF">2023-04-10T09:03:02Z</dcterms:created>
  <dcterms:modified xsi:type="dcterms:W3CDTF">2024-03-26T07:57:29Z</dcterms:modified>
</cp:coreProperties>
</file>