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Lst>
  <p:sldIdLst>
    <p:sldId id="256" r:id="rId2"/>
    <p:sldId id="310" r:id="rId3"/>
    <p:sldId id="311" r:id="rId4"/>
    <p:sldId id="257" r:id="rId5"/>
    <p:sldId id="313" r:id="rId6"/>
    <p:sldId id="314" r:id="rId7"/>
    <p:sldId id="315" r:id="rId8"/>
    <p:sldId id="316" r:id="rId9"/>
    <p:sldId id="309" r:id="rId10"/>
    <p:sldId id="258" r:id="rId11"/>
    <p:sldId id="259" r:id="rId12"/>
    <p:sldId id="260" r:id="rId13"/>
    <p:sldId id="261" r:id="rId14"/>
    <p:sldId id="262" r:id="rId15"/>
    <p:sldId id="312" r:id="rId16"/>
    <p:sldId id="274" r:id="rId17"/>
    <p:sldId id="275" r:id="rId18"/>
    <p:sldId id="276" r:id="rId19"/>
    <p:sldId id="277" r:id="rId20"/>
    <p:sldId id="278" r:id="rId21"/>
    <p:sldId id="264" r:id="rId22"/>
    <p:sldId id="265" r:id="rId23"/>
    <p:sldId id="266" r:id="rId24"/>
    <p:sldId id="267" r:id="rId25"/>
    <p:sldId id="279" r:id="rId26"/>
    <p:sldId id="280" r:id="rId27"/>
    <p:sldId id="281" r:id="rId28"/>
    <p:sldId id="283" r:id="rId29"/>
    <p:sldId id="284" r:id="rId30"/>
    <p:sldId id="285" r:id="rId31"/>
    <p:sldId id="286" r:id="rId32"/>
    <p:sldId id="287" r:id="rId33"/>
    <p:sldId id="288" r:id="rId34"/>
    <p:sldId id="289" r:id="rId35"/>
    <p:sldId id="290" r:id="rId36"/>
    <p:sldId id="291" r:id="rId37"/>
    <p:sldId id="292" r:id="rId38"/>
    <p:sldId id="293" r:id="rId39"/>
    <p:sldId id="282" r:id="rId40"/>
    <p:sldId id="268" r:id="rId41"/>
    <p:sldId id="306" r:id="rId42"/>
    <p:sldId id="269" r:id="rId43"/>
    <p:sldId id="271" r:id="rId44"/>
    <p:sldId id="294" r:id="rId45"/>
    <p:sldId id="295" r:id="rId46"/>
    <p:sldId id="296" r:id="rId47"/>
    <p:sldId id="297" r:id="rId48"/>
    <p:sldId id="298"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FACD82-08D3-44C9-B4E7-F73E747260C5}" v="33" dt="2024-04-23T08:09:04.1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1594"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Ія Пелех" userId="235b8121fc54d418" providerId="LiveId" clId="{F1FACD82-08D3-44C9-B4E7-F73E747260C5}"/>
    <pc:docChg chg="undo custSel addSld delSld modSld">
      <pc:chgData name="Ія Пелех" userId="235b8121fc54d418" providerId="LiveId" clId="{F1FACD82-08D3-44C9-B4E7-F73E747260C5}" dt="2024-04-23T08:09:19.875" v="1218" actId="47"/>
      <pc:docMkLst>
        <pc:docMk/>
      </pc:docMkLst>
      <pc:sldChg chg="addSp modSp mod setBg addAnim">
        <pc:chgData name="Ія Пелех" userId="235b8121fc54d418" providerId="LiveId" clId="{F1FACD82-08D3-44C9-B4E7-F73E747260C5}" dt="2024-04-23T07:24:46.640" v="1010"/>
        <pc:sldMkLst>
          <pc:docMk/>
          <pc:sldMk cId="3073262664" sldId="256"/>
        </pc:sldMkLst>
        <pc:spChg chg="mod">
          <ac:chgData name="Ія Пелех" userId="235b8121fc54d418" providerId="LiveId" clId="{F1FACD82-08D3-44C9-B4E7-F73E747260C5}" dt="2024-04-23T07:24:46.629" v="1009" actId="26606"/>
          <ac:spMkLst>
            <pc:docMk/>
            <pc:sldMk cId="3073262664" sldId="256"/>
            <ac:spMk id="2" creationId="{00000000-0000-0000-0000-000000000000}"/>
          </ac:spMkLst>
        </pc:spChg>
        <pc:spChg chg="add">
          <ac:chgData name="Ія Пелех" userId="235b8121fc54d418" providerId="LiveId" clId="{F1FACD82-08D3-44C9-B4E7-F73E747260C5}" dt="2024-04-23T07:24:46.629" v="1009" actId="26606"/>
          <ac:spMkLst>
            <pc:docMk/>
            <pc:sldMk cId="3073262664" sldId="256"/>
            <ac:spMk id="8" creationId="{B40FCD49-2060-48B9-8212-8A5F1DF4726F}"/>
          </ac:spMkLst>
        </pc:spChg>
        <pc:picChg chg="add">
          <ac:chgData name="Ія Пелех" userId="235b8121fc54d418" providerId="LiveId" clId="{F1FACD82-08D3-44C9-B4E7-F73E747260C5}" dt="2024-04-23T07:24:46.629" v="1009" actId="26606"/>
          <ac:picMkLst>
            <pc:docMk/>
            <pc:sldMk cId="3073262664" sldId="256"/>
            <ac:picMk id="4" creationId="{42EA8ED0-7626-6AAF-FB9F-C3CC2382A729}"/>
          </ac:picMkLst>
        </pc:picChg>
        <pc:picChg chg="add">
          <ac:chgData name="Ія Пелех" userId="235b8121fc54d418" providerId="LiveId" clId="{F1FACD82-08D3-44C9-B4E7-F73E747260C5}" dt="2024-04-23T07:24:46.629" v="1009" actId="26606"/>
          <ac:picMkLst>
            <pc:docMk/>
            <pc:sldMk cId="3073262664" sldId="256"/>
            <ac:picMk id="10" creationId="{DA70F40A-D18F-4F05-A106-6D2CB24DC79A}"/>
          </ac:picMkLst>
        </pc:picChg>
        <pc:picChg chg="add">
          <ac:chgData name="Ія Пелех" userId="235b8121fc54d418" providerId="LiveId" clId="{F1FACD82-08D3-44C9-B4E7-F73E747260C5}" dt="2024-04-23T07:24:46.629" v="1009" actId="26606"/>
          <ac:picMkLst>
            <pc:docMk/>
            <pc:sldMk cId="3073262664" sldId="256"/>
            <ac:picMk id="12" creationId="{83A45DCD-B5FB-4A86-88D2-91088C7FFC5F}"/>
          </ac:picMkLst>
        </pc:picChg>
      </pc:sldChg>
      <pc:sldChg chg="modSp mod">
        <pc:chgData name="Ія Пелех" userId="235b8121fc54d418" providerId="LiveId" clId="{F1FACD82-08D3-44C9-B4E7-F73E747260C5}" dt="2024-04-23T07:24:37.368" v="1001" actId="27636"/>
        <pc:sldMkLst>
          <pc:docMk/>
          <pc:sldMk cId="2063057587" sldId="257"/>
        </pc:sldMkLst>
        <pc:spChg chg="mod">
          <ac:chgData name="Ія Пелех" userId="235b8121fc54d418" providerId="LiveId" clId="{F1FACD82-08D3-44C9-B4E7-F73E747260C5}" dt="2024-04-23T07:24:37.368" v="1001" actId="27636"/>
          <ac:spMkLst>
            <pc:docMk/>
            <pc:sldMk cId="2063057587" sldId="257"/>
            <ac:spMk id="3" creationId="{00000000-0000-0000-0000-000000000000}"/>
          </ac:spMkLst>
        </pc:spChg>
      </pc:sldChg>
      <pc:sldChg chg="modSp mod">
        <pc:chgData name="Ія Пелех" userId="235b8121fc54d418" providerId="LiveId" clId="{F1FACD82-08D3-44C9-B4E7-F73E747260C5}" dt="2024-04-23T07:31:52.129" v="1068" actId="255"/>
        <pc:sldMkLst>
          <pc:docMk/>
          <pc:sldMk cId="2278081962" sldId="258"/>
        </pc:sldMkLst>
        <pc:spChg chg="mod">
          <ac:chgData name="Ія Пелех" userId="235b8121fc54d418" providerId="LiveId" clId="{F1FACD82-08D3-44C9-B4E7-F73E747260C5}" dt="2024-04-23T06:51:28.525" v="3" actId="113"/>
          <ac:spMkLst>
            <pc:docMk/>
            <pc:sldMk cId="2278081962" sldId="258"/>
            <ac:spMk id="2" creationId="{00000000-0000-0000-0000-000000000000}"/>
          </ac:spMkLst>
        </pc:spChg>
        <pc:spChg chg="mod">
          <ac:chgData name="Ія Пелех" userId="235b8121fc54d418" providerId="LiveId" clId="{F1FACD82-08D3-44C9-B4E7-F73E747260C5}" dt="2024-04-23T07:31:52.129" v="1068" actId="255"/>
          <ac:spMkLst>
            <pc:docMk/>
            <pc:sldMk cId="2278081962" sldId="258"/>
            <ac:spMk id="3" creationId="{00000000-0000-0000-0000-000000000000}"/>
          </ac:spMkLst>
        </pc:spChg>
      </pc:sldChg>
      <pc:sldChg chg="modSp mod">
        <pc:chgData name="Ія Пелех" userId="235b8121fc54d418" providerId="LiveId" clId="{F1FACD82-08D3-44C9-B4E7-F73E747260C5}" dt="2024-04-23T07:32:22.703" v="1076" actId="113"/>
        <pc:sldMkLst>
          <pc:docMk/>
          <pc:sldMk cId="2366310903" sldId="259"/>
        </pc:sldMkLst>
        <pc:spChg chg="mod">
          <ac:chgData name="Ія Пелех" userId="235b8121fc54d418" providerId="LiveId" clId="{F1FACD82-08D3-44C9-B4E7-F73E747260C5}" dt="2024-04-23T07:32:22.703" v="1076" actId="113"/>
          <ac:spMkLst>
            <pc:docMk/>
            <pc:sldMk cId="2366310903" sldId="259"/>
            <ac:spMk id="2" creationId="{90734082-3E8A-CA14-5AA7-6C44CA99547C}"/>
          </ac:spMkLst>
        </pc:spChg>
        <pc:graphicFrameChg chg="mod modGraphic">
          <ac:chgData name="Ія Пелех" userId="235b8121fc54d418" providerId="LiveId" clId="{F1FACD82-08D3-44C9-B4E7-F73E747260C5}" dt="2024-04-23T07:32:15.180" v="1074" actId="403"/>
          <ac:graphicFrameMkLst>
            <pc:docMk/>
            <pc:sldMk cId="2366310903" sldId="259"/>
            <ac:graphicFrameMk id="5" creationId="{D4DC64C2-E1FD-C783-C88A-13AD5739DE80}"/>
          </ac:graphicFrameMkLst>
        </pc:graphicFrameChg>
      </pc:sldChg>
      <pc:sldChg chg="modSp mod">
        <pc:chgData name="Ія Пелех" userId="235b8121fc54d418" providerId="LiveId" clId="{F1FACD82-08D3-44C9-B4E7-F73E747260C5}" dt="2024-04-23T07:32:36.710" v="1080" actId="14100"/>
        <pc:sldMkLst>
          <pc:docMk/>
          <pc:sldMk cId="631642311" sldId="260"/>
        </pc:sldMkLst>
        <pc:spChg chg="mod">
          <ac:chgData name="Ія Пелех" userId="235b8121fc54d418" providerId="LiveId" clId="{F1FACD82-08D3-44C9-B4E7-F73E747260C5}" dt="2024-04-23T07:32:33.487" v="1079" actId="14100"/>
          <ac:spMkLst>
            <pc:docMk/>
            <pc:sldMk cId="631642311" sldId="260"/>
            <ac:spMk id="10" creationId="{CCB5FCE1-857B-2355-401C-0A7E7521C7A6}"/>
          </ac:spMkLst>
        </pc:spChg>
        <pc:graphicFrameChg chg="mod">
          <ac:chgData name="Ія Пелех" userId="235b8121fc54d418" providerId="LiveId" clId="{F1FACD82-08D3-44C9-B4E7-F73E747260C5}" dt="2024-04-23T07:32:36.710" v="1080" actId="14100"/>
          <ac:graphicFrameMkLst>
            <pc:docMk/>
            <pc:sldMk cId="631642311" sldId="260"/>
            <ac:graphicFrameMk id="6" creationId="{375AD351-2D1D-AC38-A5BE-C3B6AF1AD79C}"/>
          </ac:graphicFrameMkLst>
        </pc:graphicFrameChg>
      </pc:sldChg>
      <pc:sldChg chg="modSp mod">
        <pc:chgData name="Ія Пелех" userId="235b8121fc54d418" providerId="LiveId" clId="{F1FACD82-08D3-44C9-B4E7-F73E747260C5}" dt="2024-04-23T07:32:50.975" v="1083" actId="14100"/>
        <pc:sldMkLst>
          <pc:docMk/>
          <pc:sldMk cId="1336505697" sldId="261"/>
        </pc:sldMkLst>
        <pc:spChg chg="mod">
          <ac:chgData name="Ія Пелех" userId="235b8121fc54d418" providerId="LiveId" clId="{F1FACD82-08D3-44C9-B4E7-F73E747260C5}" dt="2024-04-23T07:32:50.975" v="1083" actId="14100"/>
          <ac:spMkLst>
            <pc:docMk/>
            <pc:sldMk cId="1336505697" sldId="261"/>
            <ac:spMk id="4" creationId="{A6369CB0-00CB-B46C-97B4-9CE2B96281C6}"/>
          </ac:spMkLst>
        </pc:spChg>
      </pc:sldChg>
      <pc:sldChg chg="modSp mod">
        <pc:chgData name="Ія Пелех" userId="235b8121fc54d418" providerId="LiveId" clId="{F1FACD82-08D3-44C9-B4E7-F73E747260C5}" dt="2024-04-23T07:24:38.737" v="1003" actId="27636"/>
        <pc:sldMkLst>
          <pc:docMk/>
          <pc:sldMk cId="108562699" sldId="262"/>
        </pc:sldMkLst>
        <pc:spChg chg="mod">
          <ac:chgData name="Ія Пелех" userId="235b8121fc54d418" providerId="LiveId" clId="{F1FACD82-08D3-44C9-B4E7-F73E747260C5}" dt="2024-04-23T07:24:38.737" v="1003" actId="27636"/>
          <ac:spMkLst>
            <pc:docMk/>
            <pc:sldMk cId="108562699" sldId="262"/>
            <ac:spMk id="3" creationId="{00000000-0000-0000-0000-000000000000}"/>
          </ac:spMkLst>
        </pc:spChg>
      </pc:sldChg>
      <pc:sldChg chg="addSp modSp del mod">
        <pc:chgData name="Ія Пелех" userId="235b8121fc54d418" providerId="LiveId" clId="{F1FACD82-08D3-44C9-B4E7-F73E747260C5}" dt="2024-04-23T07:37:12.092" v="1130" actId="47"/>
        <pc:sldMkLst>
          <pc:docMk/>
          <pc:sldMk cId="470597106" sldId="263"/>
        </pc:sldMkLst>
        <pc:spChg chg="mod">
          <ac:chgData name="Ія Пелех" userId="235b8121fc54d418" providerId="LiveId" clId="{F1FACD82-08D3-44C9-B4E7-F73E747260C5}" dt="2024-04-23T07:33:15.768" v="1091" actId="27636"/>
          <ac:spMkLst>
            <pc:docMk/>
            <pc:sldMk cId="470597106" sldId="263"/>
            <ac:spMk id="3" creationId="{00000000-0000-0000-0000-000000000000}"/>
          </ac:spMkLst>
        </pc:spChg>
        <pc:spChg chg="add mod">
          <ac:chgData name="Ія Пелех" userId="235b8121fc54d418" providerId="LiveId" clId="{F1FACD82-08D3-44C9-B4E7-F73E747260C5}" dt="2024-04-23T07:33:11.889" v="1089" actId="1076"/>
          <ac:spMkLst>
            <pc:docMk/>
            <pc:sldMk cId="470597106" sldId="263"/>
            <ac:spMk id="4" creationId="{C766767D-8098-8CF0-7885-9633CB1BD263}"/>
          </ac:spMkLst>
        </pc:spChg>
      </pc:sldChg>
      <pc:sldChg chg="modSp mod">
        <pc:chgData name="Ія Пелех" userId="235b8121fc54d418" providerId="LiveId" clId="{F1FACD82-08D3-44C9-B4E7-F73E747260C5}" dt="2024-04-23T07:24:48.612" v="1011" actId="27636"/>
        <pc:sldMkLst>
          <pc:docMk/>
          <pc:sldMk cId="761823530" sldId="264"/>
        </pc:sldMkLst>
        <pc:spChg chg="mod">
          <ac:chgData name="Ія Пелех" userId="235b8121fc54d418" providerId="LiveId" clId="{F1FACD82-08D3-44C9-B4E7-F73E747260C5}" dt="2024-04-23T07:24:48.612" v="1011" actId="27636"/>
          <ac:spMkLst>
            <pc:docMk/>
            <pc:sldMk cId="761823530" sldId="264"/>
            <ac:spMk id="3" creationId="{00000000-0000-0000-0000-000000000000}"/>
          </ac:spMkLst>
        </pc:spChg>
      </pc:sldChg>
      <pc:sldChg chg="modSp mod">
        <pc:chgData name="Ія Пелех" userId="235b8121fc54d418" providerId="LiveId" clId="{F1FACD82-08D3-44C9-B4E7-F73E747260C5}" dt="2024-04-23T07:24:49.253" v="1012" actId="27636"/>
        <pc:sldMkLst>
          <pc:docMk/>
          <pc:sldMk cId="1653069896" sldId="265"/>
        </pc:sldMkLst>
        <pc:spChg chg="mod">
          <ac:chgData name="Ія Пелех" userId="235b8121fc54d418" providerId="LiveId" clId="{F1FACD82-08D3-44C9-B4E7-F73E747260C5}" dt="2024-04-23T07:24:49.253" v="1012" actId="27636"/>
          <ac:spMkLst>
            <pc:docMk/>
            <pc:sldMk cId="1653069896" sldId="265"/>
            <ac:spMk id="3" creationId="{00000000-0000-0000-0000-000000000000}"/>
          </ac:spMkLst>
        </pc:spChg>
      </pc:sldChg>
      <pc:sldChg chg="modSp mod">
        <pc:chgData name="Ія Пелех" userId="235b8121fc54d418" providerId="LiveId" clId="{F1FACD82-08D3-44C9-B4E7-F73E747260C5}" dt="2024-04-23T07:24:51.116" v="1013" actId="27636"/>
        <pc:sldMkLst>
          <pc:docMk/>
          <pc:sldMk cId="795832806" sldId="266"/>
        </pc:sldMkLst>
        <pc:spChg chg="mod">
          <ac:chgData name="Ія Пелех" userId="235b8121fc54d418" providerId="LiveId" clId="{F1FACD82-08D3-44C9-B4E7-F73E747260C5}" dt="2024-04-23T07:24:51.116" v="1013" actId="27636"/>
          <ac:spMkLst>
            <pc:docMk/>
            <pc:sldMk cId="795832806" sldId="266"/>
            <ac:spMk id="3" creationId="{00000000-0000-0000-0000-000000000000}"/>
          </ac:spMkLst>
        </pc:spChg>
      </pc:sldChg>
      <pc:sldChg chg="modSp mod">
        <pc:chgData name="Ія Пелех" userId="235b8121fc54d418" providerId="LiveId" clId="{F1FACD82-08D3-44C9-B4E7-F73E747260C5}" dt="2024-04-23T07:24:53.098" v="1014" actId="27636"/>
        <pc:sldMkLst>
          <pc:docMk/>
          <pc:sldMk cId="1689047845" sldId="267"/>
        </pc:sldMkLst>
        <pc:spChg chg="mod">
          <ac:chgData name="Ія Пелех" userId="235b8121fc54d418" providerId="LiveId" clId="{F1FACD82-08D3-44C9-B4E7-F73E747260C5}" dt="2024-04-23T07:24:53.098" v="1014" actId="27636"/>
          <ac:spMkLst>
            <pc:docMk/>
            <pc:sldMk cId="1689047845" sldId="267"/>
            <ac:spMk id="3" creationId="{00000000-0000-0000-0000-000000000000}"/>
          </ac:spMkLst>
        </pc:spChg>
      </pc:sldChg>
      <pc:sldChg chg="modSp mod">
        <pc:chgData name="Ія Пелех" userId="235b8121fc54d418" providerId="LiveId" clId="{F1FACD82-08D3-44C9-B4E7-F73E747260C5}" dt="2024-04-23T07:25:20.386" v="1031" actId="27636"/>
        <pc:sldMkLst>
          <pc:docMk/>
          <pc:sldMk cId="2712124969" sldId="268"/>
        </pc:sldMkLst>
        <pc:spChg chg="mod">
          <ac:chgData name="Ія Пелех" userId="235b8121fc54d418" providerId="LiveId" clId="{F1FACD82-08D3-44C9-B4E7-F73E747260C5}" dt="2024-04-23T07:25:20.386" v="1031" actId="27636"/>
          <ac:spMkLst>
            <pc:docMk/>
            <pc:sldMk cId="2712124969" sldId="268"/>
            <ac:spMk id="3" creationId="{00000000-0000-0000-0000-000000000000}"/>
          </ac:spMkLst>
        </pc:spChg>
      </pc:sldChg>
      <pc:sldChg chg="modSp mod">
        <pc:chgData name="Ія Пелех" userId="235b8121fc54d418" providerId="LiveId" clId="{F1FACD82-08D3-44C9-B4E7-F73E747260C5}" dt="2024-04-23T07:25:21.250" v="1032" actId="27636"/>
        <pc:sldMkLst>
          <pc:docMk/>
          <pc:sldMk cId="4075614155" sldId="269"/>
        </pc:sldMkLst>
        <pc:spChg chg="mod">
          <ac:chgData name="Ія Пелех" userId="235b8121fc54d418" providerId="LiveId" clId="{F1FACD82-08D3-44C9-B4E7-F73E747260C5}" dt="2024-04-23T07:25:21.250" v="1032" actId="27636"/>
          <ac:spMkLst>
            <pc:docMk/>
            <pc:sldMk cId="4075614155" sldId="269"/>
            <ac:spMk id="3" creationId="{00000000-0000-0000-0000-000000000000}"/>
          </ac:spMkLst>
        </pc:spChg>
      </pc:sldChg>
      <pc:sldChg chg="modSp mod">
        <pc:chgData name="Ія Пелех" userId="235b8121fc54d418" providerId="LiveId" clId="{F1FACD82-08D3-44C9-B4E7-F73E747260C5}" dt="2024-04-23T07:25:22.652" v="1033" actId="27636"/>
        <pc:sldMkLst>
          <pc:docMk/>
          <pc:sldMk cId="1921019289" sldId="271"/>
        </pc:sldMkLst>
        <pc:spChg chg="mod">
          <ac:chgData name="Ія Пелех" userId="235b8121fc54d418" providerId="LiveId" clId="{F1FACD82-08D3-44C9-B4E7-F73E747260C5}" dt="2024-04-23T07:25:22.652" v="1033" actId="27636"/>
          <ac:spMkLst>
            <pc:docMk/>
            <pc:sldMk cId="1921019289" sldId="271"/>
            <ac:spMk id="3" creationId="{00000000-0000-0000-0000-000000000000}"/>
          </ac:spMkLst>
        </pc:spChg>
      </pc:sldChg>
      <pc:sldChg chg="modSp mod">
        <pc:chgData name="Ія Пелех" userId="235b8121fc54d418" providerId="LiveId" clId="{F1FACD82-08D3-44C9-B4E7-F73E747260C5}" dt="2024-04-23T07:24:39.186" v="1005" actId="27636"/>
        <pc:sldMkLst>
          <pc:docMk/>
          <pc:sldMk cId="3174583532" sldId="274"/>
        </pc:sldMkLst>
        <pc:spChg chg="mod">
          <ac:chgData name="Ія Пелех" userId="235b8121fc54d418" providerId="LiveId" clId="{F1FACD82-08D3-44C9-B4E7-F73E747260C5}" dt="2024-04-23T07:24:39.186" v="1005" actId="27636"/>
          <ac:spMkLst>
            <pc:docMk/>
            <pc:sldMk cId="3174583532" sldId="274"/>
            <ac:spMk id="3" creationId="{00000000-0000-0000-0000-000000000000}"/>
          </ac:spMkLst>
        </pc:spChg>
      </pc:sldChg>
      <pc:sldChg chg="modSp mod">
        <pc:chgData name="Ія Пелех" userId="235b8121fc54d418" providerId="LiveId" clId="{F1FACD82-08D3-44C9-B4E7-F73E747260C5}" dt="2024-04-23T07:24:39.418" v="1006" actId="27636"/>
        <pc:sldMkLst>
          <pc:docMk/>
          <pc:sldMk cId="2027016450" sldId="276"/>
        </pc:sldMkLst>
        <pc:spChg chg="mod">
          <ac:chgData name="Ія Пелех" userId="235b8121fc54d418" providerId="LiveId" clId="{F1FACD82-08D3-44C9-B4E7-F73E747260C5}" dt="2024-04-23T07:24:39.418" v="1006" actId="27636"/>
          <ac:spMkLst>
            <pc:docMk/>
            <pc:sldMk cId="2027016450" sldId="276"/>
            <ac:spMk id="3" creationId="{00000000-0000-0000-0000-000000000000}"/>
          </ac:spMkLst>
        </pc:spChg>
      </pc:sldChg>
      <pc:sldChg chg="modSp mod">
        <pc:chgData name="Ія Пелех" userId="235b8121fc54d418" providerId="LiveId" clId="{F1FACD82-08D3-44C9-B4E7-F73E747260C5}" dt="2024-04-23T07:24:41.198" v="1007" actId="27636"/>
        <pc:sldMkLst>
          <pc:docMk/>
          <pc:sldMk cId="3557140630" sldId="277"/>
        </pc:sldMkLst>
        <pc:spChg chg="mod">
          <ac:chgData name="Ія Пелех" userId="235b8121fc54d418" providerId="LiveId" clId="{F1FACD82-08D3-44C9-B4E7-F73E747260C5}" dt="2024-04-23T07:24:41.198" v="1007" actId="27636"/>
          <ac:spMkLst>
            <pc:docMk/>
            <pc:sldMk cId="3557140630" sldId="277"/>
            <ac:spMk id="3" creationId="{00000000-0000-0000-0000-000000000000}"/>
          </ac:spMkLst>
        </pc:spChg>
      </pc:sldChg>
      <pc:sldChg chg="modSp mod">
        <pc:chgData name="Ія Пелех" userId="235b8121fc54d418" providerId="LiveId" clId="{F1FACD82-08D3-44C9-B4E7-F73E747260C5}" dt="2024-04-23T07:24:42.079" v="1008" actId="27636"/>
        <pc:sldMkLst>
          <pc:docMk/>
          <pc:sldMk cId="3114814250" sldId="278"/>
        </pc:sldMkLst>
        <pc:spChg chg="mod">
          <ac:chgData name="Ія Пелех" userId="235b8121fc54d418" providerId="LiveId" clId="{F1FACD82-08D3-44C9-B4E7-F73E747260C5}" dt="2024-04-23T07:24:42.079" v="1008" actId="27636"/>
          <ac:spMkLst>
            <pc:docMk/>
            <pc:sldMk cId="3114814250" sldId="278"/>
            <ac:spMk id="3" creationId="{00000000-0000-0000-0000-000000000000}"/>
          </ac:spMkLst>
        </pc:spChg>
      </pc:sldChg>
      <pc:sldChg chg="modSp mod">
        <pc:chgData name="Ія Пелех" userId="235b8121fc54d418" providerId="LiveId" clId="{F1FACD82-08D3-44C9-B4E7-F73E747260C5}" dt="2024-04-23T07:24:54.943" v="1015" actId="27636"/>
        <pc:sldMkLst>
          <pc:docMk/>
          <pc:sldMk cId="3891457018" sldId="279"/>
        </pc:sldMkLst>
        <pc:spChg chg="mod">
          <ac:chgData name="Ія Пелех" userId="235b8121fc54d418" providerId="LiveId" clId="{F1FACD82-08D3-44C9-B4E7-F73E747260C5}" dt="2024-04-23T07:24:54.943" v="1015" actId="27636"/>
          <ac:spMkLst>
            <pc:docMk/>
            <pc:sldMk cId="3891457018" sldId="279"/>
            <ac:spMk id="3" creationId="{00000000-0000-0000-0000-000000000000}"/>
          </ac:spMkLst>
        </pc:spChg>
      </pc:sldChg>
      <pc:sldChg chg="modSp mod">
        <pc:chgData name="Ія Пелех" userId="235b8121fc54d418" providerId="LiveId" clId="{F1FACD82-08D3-44C9-B4E7-F73E747260C5}" dt="2024-04-23T07:24:57.479" v="1016" actId="27636"/>
        <pc:sldMkLst>
          <pc:docMk/>
          <pc:sldMk cId="2714948403" sldId="280"/>
        </pc:sldMkLst>
        <pc:spChg chg="mod">
          <ac:chgData name="Ія Пелех" userId="235b8121fc54d418" providerId="LiveId" clId="{F1FACD82-08D3-44C9-B4E7-F73E747260C5}" dt="2024-04-23T07:24:57.479" v="1016" actId="27636"/>
          <ac:spMkLst>
            <pc:docMk/>
            <pc:sldMk cId="2714948403" sldId="280"/>
            <ac:spMk id="3" creationId="{00000000-0000-0000-0000-000000000000}"/>
          </ac:spMkLst>
        </pc:spChg>
      </pc:sldChg>
      <pc:sldChg chg="modSp mod">
        <pc:chgData name="Ія Пелех" userId="235b8121fc54d418" providerId="LiveId" clId="{F1FACD82-08D3-44C9-B4E7-F73E747260C5}" dt="2024-04-23T07:24:59.730" v="1017" actId="27636"/>
        <pc:sldMkLst>
          <pc:docMk/>
          <pc:sldMk cId="1171426059" sldId="281"/>
        </pc:sldMkLst>
        <pc:spChg chg="mod">
          <ac:chgData name="Ія Пелех" userId="235b8121fc54d418" providerId="LiveId" clId="{F1FACD82-08D3-44C9-B4E7-F73E747260C5}" dt="2024-04-23T07:24:59.730" v="1017" actId="27636"/>
          <ac:spMkLst>
            <pc:docMk/>
            <pc:sldMk cId="1171426059" sldId="281"/>
            <ac:spMk id="3" creationId="{00000000-0000-0000-0000-000000000000}"/>
          </ac:spMkLst>
        </pc:spChg>
      </pc:sldChg>
      <pc:sldChg chg="modSp mod">
        <pc:chgData name="Ія Пелех" userId="235b8121fc54d418" providerId="LiveId" clId="{F1FACD82-08D3-44C9-B4E7-F73E747260C5}" dt="2024-04-23T07:25:19.136" v="1030" actId="27636"/>
        <pc:sldMkLst>
          <pc:docMk/>
          <pc:sldMk cId="1857399452" sldId="282"/>
        </pc:sldMkLst>
        <pc:spChg chg="mod">
          <ac:chgData name="Ія Пелех" userId="235b8121fc54d418" providerId="LiveId" clId="{F1FACD82-08D3-44C9-B4E7-F73E747260C5}" dt="2024-04-23T07:25:19.136" v="1030" actId="27636"/>
          <ac:spMkLst>
            <pc:docMk/>
            <pc:sldMk cId="1857399452" sldId="282"/>
            <ac:spMk id="3" creationId="{00000000-0000-0000-0000-000000000000}"/>
          </ac:spMkLst>
        </pc:spChg>
      </pc:sldChg>
      <pc:sldChg chg="modSp mod">
        <pc:chgData name="Ія Пелех" userId="235b8121fc54d418" providerId="LiveId" clId="{F1FACD82-08D3-44C9-B4E7-F73E747260C5}" dt="2024-04-23T07:25:03.036" v="1018" actId="27636"/>
        <pc:sldMkLst>
          <pc:docMk/>
          <pc:sldMk cId="682211711" sldId="283"/>
        </pc:sldMkLst>
        <pc:spChg chg="mod">
          <ac:chgData name="Ія Пелех" userId="235b8121fc54d418" providerId="LiveId" clId="{F1FACD82-08D3-44C9-B4E7-F73E747260C5}" dt="2024-04-23T07:25:03.036" v="1018" actId="27636"/>
          <ac:spMkLst>
            <pc:docMk/>
            <pc:sldMk cId="682211711" sldId="283"/>
            <ac:spMk id="3" creationId="{00000000-0000-0000-0000-000000000000}"/>
          </ac:spMkLst>
        </pc:spChg>
      </pc:sldChg>
      <pc:sldChg chg="modSp mod">
        <pc:chgData name="Ія Пелех" userId="235b8121fc54d418" providerId="LiveId" clId="{F1FACD82-08D3-44C9-B4E7-F73E747260C5}" dt="2024-04-23T07:25:03.901" v="1020" actId="27636"/>
        <pc:sldMkLst>
          <pc:docMk/>
          <pc:sldMk cId="293423842" sldId="284"/>
        </pc:sldMkLst>
        <pc:spChg chg="mod">
          <ac:chgData name="Ія Пелех" userId="235b8121fc54d418" providerId="LiveId" clId="{F1FACD82-08D3-44C9-B4E7-F73E747260C5}" dt="2024-04-23T07:25:03.166" v="1019" actId="27636"/>
          <ac:spMkLst>
            <pc:docMk/>
            <pc:sldMk cId="293423842" sldId="284"/>
            <ac:spMk id="2" creationId="{00000000-0000-0000-0000-000000000000}"/>
          </ac:spMkLst>
        </pc:spChg>
        <pc:spChg chg="mod">
          <ac:chgData name="Ія Пелех" userId="235b8121fc54d418" providerId="LiveId" clId="{F1FACD82-08D3-44C9-B4E7-F73E747260C5}" dt="2024-04-23T07:25:03.901" v="1020" actId="27636"/>
          <ac:spMkLst>
            <pc:docMk/>
            <pc:sldMk cId="293423842" sldId="284"/>
            <ac:spMk id="3" creationId="{00000000-0000-0000-0000-000000000000}"/>
          </ac:spMkLst>
        </pc:spChg>
      </pc:sldChg>
      <pc:sldChg chg="modSp mod">
        <pc:chgData name="Ія Пелех" userId="235b8121fc54d418" providerId="LiveId" clId="{F1FACD82-08D3-44C9-B4E7-F73E747260C5}" dt="2024-04-23T07:25:05.506" v="1021" actId="27636"/>
        <pc:sldMkLst>
          <pc:docMk/>
          <pc:sldMk cId="1508126648" sldId="285"/>
        </pc:sldMkLst>
        <pc:spChg chg="mod">
          <ac:chgData name="Ія Пелех" userId="235b8121fc54d418" providerId="LiveId" clId="{F1FACD82-08D3-44C9-B4E7-F73E747260C5}" dt="2024-04-23T07:25:05.506" v="1021" actId="27636"/>
          <ac:spMkLst>
            <pc:docMk/>
            <pc:sldMk cId="1508126648" sldId="285"/>
            <ac:spMk id="3" creationId="{00000000-0000-0000-0000-000000000000}"/>
          </ac:spMkLst>
        </pc:spChg>
      </pc:sldChg>
      <pc:sldChg chg="modSp mod">
        <pc:chgData name="Ія Пелех" userId="235b8121fc54d418" providerId="LiveId" clId="{F1FACD82-08D3-44C9-B4E7-F73E747260C5}" dt="2024-04-23T07:25:07.033" v="1022" actId="27636"/>
        <pc:sldMkLst>
          <pc:docMk/>
          <pc:sldMk cId="1128715073" sldId="286"/>
        </pc:sldMkLst>
        <pc:spChg chg="mod">
          <ac:chgData name="Ія Пелех" userId="235b8121fc54d418" providerId="LiveId" clId="{F1FACD82-08D3-44C9-B4E7-F73E747260C5}" dt="2024-04-23T07:25:07.033" v="1022" actId="27636"/>
          <ac:spMkLst>
            <pc:docMk/>
            <pc:sldMk cId="1128715073" sldId="286"/>
            <ac:spMk id="3" creationId="{00000000-0000-0000-0000-000000000000}"/>
          </ac:spMkLst>
        </pc:spChg>
      </pc:sldChg>
      <pc:sldChg chg="modSp mod">
        <pc:chgData name="Ія Пелех" userId="235b8121fc54d418" providerId="LiveId" clId="{F1FACD82-08D3-44C9-B4E7-F73E747260C5}" dt="2024-04-23T07:25:07.869" v="1023" actId="27636"/>
        <pc:sldMkLst>
          <pc:docMk/>
          <pc:sldMk cId="2210195477" sldId="287"/>
        </pc:sldMkLst>
        <pc:spChg chg="mod">
          <ac:chgData name="Ія Пелех" userId="235b8121fc54d418" providerId="LiveId" clId="{F1FACD82-08D3-44C9-B4E7-F73E747260C5}" dt="2024-04-23T07:25:07.869" v="1023" actId="27636"/>
          <ac:spMkLst>
            <pc:docMk/>
            <pc:sldMk cId="2210195477" sldId="287"/>
            <ac:spMk id="3" creationId="{00000000-0000-0000-0000-000000000000}"/>
          </ac:spMkLst>
        </pc:spChg>
      </pc:sldChg>
      <pc:sldChg chg="modSp mod">
        <pc:chgData name="Ія Пелех" userId="235b8121fc54d418" providerId="LiveId" clId="{F1FACD82-08D3-44C9-B4E7-F73E747260C5}" dt="2024-04-23T07:25:09.927" v="1024" actId="27636"/>
        <pc:sldMkLst>
          <pc:docMk/>
          <pc:sldMk cId="978140911" sldId="288"/>
        </pc:sldMkLst>
        <pc:spChg chg="mod">
          <ac:chgData name="Ія Пелех" userId="235b8121fc54d418" providerId="LiveId" clId="{F1FACD82-08D3-44C9-B4E7-F73E747260C5}" dt="2024-04-23T07:25:09.927" v="1024" actId="27636"/>
          <ac:spMkLst>
            <pc:docMk/>
            <pc:sldMk cId="978140911" sldId="288"/>
            <ac:spMk id="3" creationId="{00000000-0000-0000-0000-000000000000}"/>
          </ac:spMkLst>
        </pc:spChg>
      </pc:sldChg>
      <pc:sldChg chg="modSp mod">
        <pc:chgData name="Ія Пелех" userId="235b8121fc54d418" providerId="LiveId" clId="{F1FACD82-08D3-44C9-B4E7-F73E747260C5}" dt="2024-04-23T07:25:12.202" v="1025" actId="27636"/>
        <pc:sldMkLst>
          <pc:docMk/>
          <pc:sldMk cId="719256160" sldId="289"/>
        </pc:sldMkLst>
        <pc:spChg chg="mod">
          <ac:chgData name="Ія Пелех" userId="235b8121fc54d418" providerId="LiveId" clId="{F1FACD82-08D3-44C9-B4E7-F73E747260C5}" dt="2024-04-23T07:25:12.202" v="1025" actId="27636"/>
          <ac:spMkLst>
            <pc:docMk/>
            <pc:sldMk cId="719256160" sldId="289"/>
            <ac:spMk id="3" creationId="{00000000-0000-0000-0000-000000000000}"/>
          </ac:spMkLst>
        </pc:spChg>
      </pc:sldChg>
      <pc:sldChg chg="modSp mod">
        <pc:chgData name="Ія Пелех" userId="235b8121fc54d418" providerId="LiveId" clId="{F1FACD82-08D3-44C9-B4E7-F73E747260C5}" dt="2024-04-23T07:25:14.740" v="1026" actId="27636"/>
        <pc:sldMkLst>
          <pc:docMk/>
          <pc:sldMk cId="2026264291" sldId="290"/>
        </pc:sldMkLst>
        <pc:spChg chg="mod">
          <ac:chgData name="Ія Пелех" userId="235b8121fc54d418" providerId="LiveId" clId="{F1FACD82-08D3-44C9-B4E7-F73E747260C5}" dt="2024-04-23T07:25:14.740" v="1026" actId="27636"/>
          <ac:spMkLst>
            <pc:docMk/>
            <pc:sldMk cId="2026264291" sldId="290"/>
            <ac:spMk id="3" creationId="{00000000-0000-0000-0000-000000000000}"/>
          </ac:spMkLst>
        </pc:spChg>
      </pc:sldChg>
      <pc:sldChg chg="modSp mod">
        <pc:chgData name="Ія Пелех" userId="235b8121fc54d418" providerId="LiveId" clId="{F1FACD82-08D3-44C9-B4E7-F73E747260C5}" dt="2024-04-23T07:25:16.436" v="1027" actId="27636"/>
        <pc:sldMkLst>
          <pc:docMk/>
          <pc:sldMk cId="271408206" sldId="291"/>
        </pc:sldMkLst>
        <pc:spChg chg="mod">
          <ac:chgData name="Ія Пелех" userId="235b8121fc54d418" providerId="LiveId" clId="{F1FACD82-08D3-44C9-B4E7-F73E747260C5}" dt="2024-04-23T07:25:16.436" v="1027" actId="27636"/>
          <ac:spMkLst>
            <pc:docMk/>
            <pc:sldMk cId="271408206" sldId="291"/>
            <ac:spMk id="3" creationId="{00000000-0000-0000-0000-000000000000}"/>
          </ac:spMkLst>
        </pc:spChg>
      </pc:sldChg>
      <pc:sldChg chg="modSp mod">
        <pc:chgData name="Ія Пелех" userId="235b8121fc54d418" providerId="LiveId" clId="{F1FACD82-08D3-44C9-B4E7-F73E747260C5}" dt="2024-04-23T07:25:17.160" v="1028" actId="27636"/>
        <pc:sldMkLst>
          <pc:docMk/>
          <pc:sldMk cId="2160071019" sldId="292"/>
        </pc:sldMkLst>
        <pc:spChg chg="mod">
          <ac:chgData name="Ія Пелех" userId="235b8121fc54d418" providerId="LiveId" clId="{F1FACD82-08D3-44C9-B4E7-F73E747260C5}" dt="2024-04-23T07:25:17.160" v="1028" actId="27636"/>
          <ac:spMkLst>
            <pc:docMk/>
            <pc:sldMk cId="2160071019" sldId="292"/>
            <ac:spMk id="3" creationId="{00000000-0000-0000-0000-000000000000}"/>
          </ac:spMkLst>
        </pc:spChg>
      </pc:sldChg>
      <pc:sldChg chg="modSp mod">
        <pc:chgData name="Ія Пелех" userId="235b8121fc54d418" providerId="LiveId" clId="{F1FACD82-08D3-44C9-B4E7-F73E747260C5}" dt="2024-04-23T07:25:18.869" v="1029" actId="27636"/>
        <pc:sldMkLst>
          <pc:docMk/>
          <pc:sldMk cId="2755050469" sldId="293"/>
        </pc:sldMkLst>
        <pc:spChg chg="mod">
          <ac:chgData name="Ія Пелех" userId="235b8121fc54d418" providerId="LiveId" clId="{F1FACD82-08D3-44C9-B4E7-F73E747260C5}" dt="2024-04-23T07:25:18.869" v="1029" actId="27636"/>
          <ac:spMkLst>
            <pc:docMk/>
            <pc:sldMk cId="2755050469" sldId="293"/>
            <ac:spMk id="3" creationId="{00000000-0000-0000-0000-000000000000}"/>
          </ac:spMkLst>
        </pc:spChg>
      </pc:sldChg>
      <pc:sldChg chg="modSp mod">
        <pc:chgData name="Ія Пелех" userId="235b8121fc54d418" providerId="LiveId" clId="{F1FACD82-08D3-44C9-B4E7-F73E747260C5}" dt="2024-04-23T07:25:25.450" v="1034" actId="27636"/>
        <pc:sldMkLst>
          <pc:docMk/>
          <pc:sldMk cId="3493919903" sldId="294"/>
        </pc:sldMkLst>
        <pc:spChg chg="mod">
          <ac:chgData name="Ія Пелех" userId="235b8121fc54d418" providerId="LiveId" clId="{F1FACD82-08D3-44C9-B4E7-F73E747260C5}" dt="2024-04-23T07:25:25.450" v="1034" actId="27636"/>
          <ac:spMkLst>
            <pc:docMk/>
            <pc:sldMk cId="3493919903" sldId="294"/>
            <ac:spMk id="3" creationId="{00000000-0000-0000-0000-000000000000}"/>
          </ac:spMkLst>
        </pc:spChg>
      </pc:sldChg>
      <pc:sldChg chg="modSp mod">
        <pc:chgData name="Ія Пелех" userId="235b8121fc54d418" providerId="LiveId" clId="{F1FACD82-08D3-44C9-B4E7-F73E747260C5}" dt="2024-04-23T07:25:25.559" v="1035" actId="27636"/>
        <pc:sldMkLst>
          <pc:docMk/>
          <pc:sldMk cId="3409343450" sldId="295"/>
        </pc:sldMkLst>
        <pc:spChg chg="mod">
          <ac:chgData name="Ія Пелех" userId="235b8121fc54d418" providerId="LiveId" clId="{F1FACD82-08D3-44C9-B4E7-F73E747260C5}" dt="2024-04-23T07:25:25.559" v="1035" actId="27636"/>
          <ac:spMkLst>
            <pc:docMk/>
            <pc:sldMk cId="3409343450" sldId="295"/>
            <ac:spMk id="3" creationId="{00000000-0000-0000-0000-000000000000}"/>
          </ac:spMkLst>
        </pc:spChg>
      </pc:sldChg>
      <pc:sldChg chg="modSp mod">
        <pc:chgData name="Ія Пелех" userId="235b8121fc54d418" providerId="LiveId" clId="{F1FACD82-08D3-44C9-B4E7-F73E747260C5}" dt="2024-04-23T07:25:29.980" v="1036" actId="27636"/>
        <pc:sldMkLst>
          <pc:docMk/>
          <pc:sldMk cId="1178598299" sldId="296"/>
        </pc:sldMkLst>
        <pc:spChg chg="mod">
          <ac:chgData name="Ія Пелех" userId="235b8121fc54d418" providerId="LiveId" clId="{F1FACD82-08D3-44C9-B4E7-F73E747260C5}" dt="2024-04-23T07:25:29.980" v="1036" actId="27636"/>
          <ac:spMkLst>
            <pc:docMk/>
            <pc:sldMk cId="1178598299" sldId="296"/>
            <ac:spMk id="3" creationId="{00000000-0000-0000-0000-000000000000}"/>
          </ac:spMkLst>
        </pc:spChg>
      </pc:sldChg>
      <pc:sldChg chg="modSp mod">
        <pc:chgData name="Ія Пелех" userId="235b8121fc54d418" providerId="LiveId" clId="{F1FACD82-08D3-44C9-B4E7-F73E747260C5}" dt="2024-04-23T07:25:36.139" v="1037" actId="27636"/>
        <pc:sldMkLst>
          <pc:docMk/>
          <pc:sldMk cId="2365292966" sldId="297"/>
        </pc:sldMkLst>
        <pc:spChg chg="mod">
          <ac:chgData name="Ія Пелех" userId="235b8121fc54d418" providerId="LiveId" clId="{F1FACD82-08D3-44C9-B4E7-F73E747260C5}" dt="2024-04-23T07:25:36.139" v="1037" actId="27636"/>
          <ac:spMkLst>
            <pc:docMk/>
            <pc:sldMk cId="2365292966" sldId="297"/>
            <ac:spMk id="3" creationId="{00000000-0000-0000-0000-000000000000}"/>
          </ac:spMkLst>
        </pc:spChg>
      </pc:sldChg>
      <pc:sldChg chg="modSp mod">
        <pc:chgData name="Ія Пелех" userId="235b8121fc54d418" providerId="LiveId" clId="{F1FACD82-08D3-44C9-B4E7-F73E747260C5}" dt="2024-04-23T07:25:38.713" v="1038" actId="27636"/>
        <pc:sldMkLst>
          <pc:docMk/>
          <pc:sldMk cId="1012664575" sldId="298"/>
        </pc:sldMkLst>
        <pc:spChg chg="mod">
          <ac:chgData name="Ія Пелех" userId="235b8121fc54d418" providerId="LiveId" clId="{F1FACD82-08D3-44C9-B4E7-F73E747260C5}" dt="2024-04-23T07:25:38.713" v="1038" actId="27636"/>
          <ac:spMkLst>
            <pc:docMk/>
            <pc:sldMk cId="1012664575" sldId="298"/>
            <ac:spMk id="3" creationId="{00000000-0000-0000-0000-000000000000}"/>
          </ac:spMkLst>
        </pc:spChg>
      </pc:sldChg>
      <pc:sldChg chg="addSp modSp mod">
        <pc:chgData name="Ія Пелех" userId="235b8121fc54d418" providerId="LiveId" clId="{F1FACD82-08D3-44C9-B4E7-F73E747260C5}" dt="2024-04-23T07:31:18.639" v="1060" actId="14100"/>
        <pc:sldMkLst>
          <pc:docMk/>
          <pc:sldMk cId="4138706103" sldId="309"/>
        </pc:sldMkLst>
        <pc:spChg chg="mod">
          <ac:chgData name="Ія Пелех" userId="235b8121fc54d418" providerId="LiveId" clId="{F1FACD82-08D3-44C9-B4E7-F73E747260C5}" dt="2024-04-23T07:30:33.080" v="1052" actId="14100"/>
          <ac:spMkLst>
            <pc:docMk/>
            <pc:sldMk cId="4138706103" sldId="309"/>
            <ac:spMk id="3" creationId="{1AA240E8-ADDA-BC77-26D3-6F80A73A1BC0}"/>
          </ac:spMkLst>
        </pc:spChg>
        <pc:picChg chg="add mod ord modCrop">
          <ac:chgData name="Ія Пелех" userId="235b8121fc54d418" providerId="LiveId" clId="{F1FACD82-08D3-44C9-B4E7-F73E747260C5}" dt="2024-04-23T07:31:18.639" v="1060" actId="14100"/>
          <ac:picMkLst>
            <pc:docMk/>
            <pc:sldMk cId="4138706103" sldId="309"/>
            <ac:picMk id="4" creationId="{C3CE91D1-F159-2459-2552-03516125A7F6}"/>
          </ac:picMkLst>
        </pc:picChg>
      </pc:sldChg>
      <pc:sldChg chg="addSp delSp modSp new mod modClrScheme chgLayout">
        <pc:chgData name="Ія Пелех" userId="235b8121fc54d418" providerId="LiveId" clId="{F1FACD82-08D3-44C9-B4E7-F73E747260C5}" dt="2024-04-23T07:13:20.614" v="402" actId="14100"/>
        <pc:sldMkLst>
          <pc:docMk/>
          <pc:sldMk cId="1154379879" sldId="310"/>
        </pc:sldMkLst>
        <pc:spChg chg="del mod">
          <ac:chgData name="Ія Пелех" userId="235b8121fc54d418" providerId="LiveId" clId="{F1FACD82-08D3-44C9-B4E7-F73E747260C5}" dt="2024-04-23T07:04:24.953" v="90" actId="478"/>
          <ac:spMkLst>
            <pc:docMk/>
            <pc:sldMk cId="1154379879" sldId="310"/>
            <ac:spMk id="2" creationId="{CCEDA6A4-09BA-7B50-DC45-22A8EED3F500}"/>
          </ac:spMkLst>
        </pc:spChg>
        <pc:spChg chg="mod ord">
          <ac:chgData name="Ія Пелех" userId="235b8121fc54d418" providerId="LiveId" clId="{F1FACD82-08D3-44C9-B4E7-F73E747260C5}" dt="2024-04-23T07:08:41.373" v="329" actId="700"/>
          <ac:spMkLst>
            <pc:docMk/>
            <pc:sldMk cId="1154379879" sldId="310"/>
            <ac:spMk id="3" creationId="{1E388278-3EDA-5A0D-0B25-F060D2F449DC}"/>
          </ac:spMkLst>
        </pc:spChg>
        <pc:spChg chg="add mod">
          <ac:chgData name="Ія Пелех" userId="235b8121fc54d418" providerId="LiveId" clId="{F1FACD82-08D3-44C9-B4E7-F73E747260C5}" dt="2024-04-23T07:05:28.071" v="134" actId="20577"/>
          <ac:spMkLst>
            <pc:docMk/>
            <pc:sldMk cId="1154379879" sldId="310"/>
            <ac:spMk id="4" creationId="{23541897-7F08-7153-DD01-F9B640376CD3}"/>
          </ac:spMkLst>
        </pc:spChg>
        <pc:spChg chg="add mod">
          <ac:chgData name="Ія Пелех" userId="235b8121fc54d418" providerId="LiveId" clId="{F1FACD82-08D3-44C9-B4E7-F73E747260C5}" dt="2024-04-23T07:05:35.856" v="144" actId="20577"/>
          <ac:spMkLst>
            <pc:docMk/>
            <pc:sldMk cId="1154379879" sldId="310"/>
            <ac:spMk id="5" creationId="{B8711600-D7E1-EBA4-3FC4-14299F601CA1}"/>
          </ac:spMkLst>
        </pc:spChg>
        <pc:spChg chg="add mod">
          <ac:chgData name="Ія Пелех" userId="235b8121fc54d418" providerId="LiveId" clId="{F1FACD82-08D3-44C9-B4E7-F73E747260C5}" dt="2024-04-23T07:05:43.849" v="152" actId="20577"/>
          <ac:spMkLst>
            <pc:docMk/>
            <pc:sldMk cId="1154379879" sldId="310"/>
            <ac:spMk id="6" creationId="{6A7087BC-DB77-F9DF-B60D-F38A62C593EE}"/>
          </ac:spMkLst>
        </pc:spChg>
        <pc:spChg chg="add mod">
          <ac:chgData name="Ія Пелех" userId="235b8121fc54d418" providerId="LiveId" clId="{F1FACD82-08D3-44C9-B4E7-F73E747260C5}" dt="2024-04-23T07:05:57.568" v="173" actId="20577"/>
          <ac:spMkLst>
            <pc:docMk/>
            <pc:sldMk cId="1154379879" sldId="310"/>
            <ac:spMk id="7" creationId="{13510D75-4B33-9637-96BA-68B8D5FEB77C}"/>
          </ac:spMkLst>
        </pc:spChg>
        <pc:spChg chg="add mod">
          <ac:chgData name="Ія Пелех" userId="235b8121fc54d418" providerId="LiveId" clId="{F1FACD82-08D3-44C9-B4E7-F73E747260C5}" dt="2024-04-23T07:06:43.314" v="252" actId="313"/>
          <ac:spMkLst>
            <pc:docMk/>
            <pc:sldMk cId="1154379879" sldId="310"/>
            <ac:spMk id="8" creationId="{783CA5CA-958A-A8E6-D262-180A9DC60486}"/>
          </ac:spMkLst>
        </pc:spChg>
        <pc:spChg chg="add mod">
          <ac:chgData name="Ія Пелех" userId="235b8121fc54d418" providerId="LiveId" clId="{F1FACD82-08D3-44C9-B4E7-F73E747260C5}" dt="2024-04-23T07:07:03.520" v="280" actId="20577"/>
          <ac:spMkLst>
            <pc:docMk/>
            <pc:sldMk cId="1154379879" sldId="310"/>
            <ac:spMk id="9" creationId="{6FF1EC0F-848D-F1DB-18C4-FB763D87DF20}"/>
          </ac:spMkLst>
        </pc:spChg>
        <pc:spChg chg="add mod">
          <ac:chgData name="Ія Пелех" userId="235b8121fc54d418" providerId="LiveId" clId="{F1FACD82-08D3-44C9-B4E7-F73E747260C5}" dt="2024-04-23T07:07:18.701" v="296" actId="20577"/>
          <ac:spMkLst>
            <pc:docMk/>
            <pc:sldMk cId="1154379879" sldId="310"/>
            <ac:spMk id="10" creationId="{9891F43E-B464-A27C-6B8E-C15A4CF2DD1D}"/>
          </ac:spMkLst>
        </pc:spChg>
        <pc:spChg chg="add mod">
          <ac:chgData name="Ія Пелех" userId="235b8121fc54d418" providerId="LiveId" clId="{F1FACD82-08D3-44C9-B4E7-F73E747260C5}" dt="2024-04-23T07:08:04.079" v="310" actId="20577"/>
          <ac:spMkLst>
            <pc:docMk/>
            <pc:sldMk cId="1154379879" sldId="310"/>
            <ac:spMk id="11" creationId="{A3D5DD26-5C75-D47A-C958-E2F19C93EF17}"/>
          </ac:spMkLst>
        </pc:spChg>
        <pc:spChg chg="add mod">
          <ac:chgData name="Ія Пелех" userId="235b8121fc54d418" providerId="LiveId" clId="{F1FACD82-08D3-44C9-B4E7-F73E747260C5}" dt="2024-04-23T07:08:16.484" v="326" actId="20577"/>
          <ac:spMkLst>
            <pc:docMk/>
            <pc:sldMk cId="1154379879" sldId="310"/>
            <ac:spMk id="12" creationId="{902FDB71-4C8F-28AB-145D-B80B215B96DB}"/>
          </ac:spMkLst>
        </pc:spChg>
        <pc:spChg chg="add mod">
          <ac:chgData name="Ія Пелех" userId="235b8121fc54d418" providerId="LiveId" clId="{F1FACD82-08D3-44C9-B4E7-F73E747260C5}" dt="2024-04-23T07:11:16.400" v="369" actId="403"/>
          <ac:spMkLst>
            <pc:docMk/>
            <pc:sldMk cId="1154379879" sldId="310"/>
            <ac:spMk id="14" creationId="{D994420F-E7BC-A623-263F-4CDC11187545}"/>
          </ac:spMkLst>
        </pc:spChg>
        <pc:spChg chg="add mod">
          <ac:chgData name="Ія Пелех" userId="235b8121fc54d418" providerId="LiveId" clId="{F1FACD82-08D3-44C9-B4E7-F73E747260C5}" dt="2024-04-23T07:11:12.337" v="368" actId="14100"/>
          <ac:spMkLst>
            <pc:docMk/>
            <pc:sldMk cId="1154379879" sldId="310"/>
            <ac:spMk id="16" creationId="{2DCE6CF0-30F9-B422-D5A0-85E824F3DAAE}"/>
          </ac:spMkLst>
        </pc:spChg>
        <pc:spChg chg="add del">
          <ac:chgData name="Ія Пелех" userId="235b8121fc54d418" providerId="LiveId" clId="{F1FACD82-08D3-44C9-B4E7-F73E747260C5}" dt="2024-04-23T07:10:30.727" v="356" actId="11529"/>
          <ac:spMkLst>
            <pc:docMk/>
            <pc:sldMk cId="1154379879" sldId="310"/>
            <ac:spMk id="18" creationId="{86DBED75-6CE4-5415-4180-61E380CC0588}"/>
          </ac:spMkLst>
        </pc:spChg>
        <pc:spChg chg="add mod">
          <ac:chgData name="Ія Пелех" userId="235b8121fc54d418" providerId="LiveId" clId="{F1FACD82-08D3-44C9-B4E7-F73E747260C5}" dt="2024-04-23T07:10:57.760" v="363" actId="14100"/>
          <ac:spMkLst>
            <pc:docMk/>
            <pc:sldMk cId="1154379879" sldId="310"/>
            <ac:spMk id="19" creationId="{E8C223E5-634B-96BA-6BDE-B6B49E1E0C6B}"/>
          </ac:spMkLst>
        </pc:spChg>
        <pc:picChg chg="add mod">
          <ac:chgData name="Ія Пелех" userId="235b8121fc54d418" providerId="LiveId" clId="{F1FACD82-08D3-44C9-B4E7-F73E747260C5}" dt="2024-04-23T07:13:10.368" v="399" actId="688"/>
          <ac:picMkLst>
            <pc:docMk/>
            <pc:sldMk cId="1154379879" sldId="310"/>
            <ac:picMk id="36" creationId="{A8D8C7F9-89E5-1C3F-C281-8ECE97E30925}"/>
          </ac:picMkLst>
        </pc:picChg>
        <pc:inkChg chg="add del">
          <ac:chgData name="Ія Пелех" userId="235b8121fc54d418" providerId="LiveId" clId="{F1FACD82-08D3-44C9-B4E7-F73E747260C5}" dt="2024-04-23T07:10:12.838" v="354" actId="9405"/>
          <ac:inkMkLst>
            <pc:docMk/>
            <pc:sldMk cId="1154379879" sldId="310"/>
            <ac:inkMk id="17" creationId="{EF5C8EE7-B1D2-53BD-EB74-9F773D635897}"/>
          </ac:inkMkLst>
        </pc:inkChg>
        <pc:cxnChg chg="add mod">
          <ac:chgData name="Ія Пелех" userId="235b8121fc54d418" providerId="LiveId" clId="{F1FACD82-08D3-44C9-B4E7-F73E747260C5}" dt="2024-04-23T07:11:36.355" v="371" actId="13822"/>
          <ac:cxnSpMkLst>
            <pc:docMk/>
            <pc:sldMk cId="1154379879" sldId="310"/>
            <ac:cxnSpMk id="21" creationId="{5B5B35EA-3D62-968D-9A05-FD61ABA69925}"/>
          </ac:cxnSpMkLst>
        </pc:cxnChg>
        <pc:cxnChg chg="add mod">
          <ac:chgData name="Ія Пелех" userId="235b8121fc54d418" providerId="LiveId" clId="{F1FACD82-08D3-44C9-B4E7-F73E747260C5}" dt="2024-04-23T07:11:44.459" v="373" actId="1076"/>
          <ac:cxnSpMkLst>
            <pc:docMk/>
            <pc:sldMk cId="1154379879" sldId="310"/>
            <ac:cxnSpMk id="22" creationId="{E631DF15-3547-7922-2F48-52F5D4CEF976}"/>
          </ac:cxnSpMkLst>
        </pc:cxnChg>
        <pc:cxnChg chg="add mod">
          <ac:chgData name="Ія Пелех" userId="235b8121fc54d418" providerId="LiveId" clId="{F1FACD82-08D3-44C9-B4E7-F73E747260C5}" dt="2024-04-23T07:11:53.259" v="375" actId="1076"/>
          <ac:cxnSpMkLst>
            <pc:docMk/>
            <pc:sldMk cId="1154379879" sldId="310"/>
            <ac:cxnSpMk id="23" creationId="{20A6E569-F5D4-4577-47DA-DF0D20260DDF}"/>
          </ac:cxnSpMkLst>
        </pc:cxnChg>
        <pc:cxnChg chg="add mod">
          <ac:chgData name="Ія Пелех" userId="235b8121fc54d418" providerId="LiveId" clId="{F1FACD82-08D3-44C9-B4E7-F73E747260C5}" dt="2024-04-23T07:12:07.610" v="381" actId="14100"/>
          <ac:cxnSpMkLst>
            <pc:docMk/>
            <pc:sldMk cId="1154379879" sldId="310"/>
            <ac:cxnSpMk id="24" creationId="{34313FC1-6818-56EA-3222-78AF21936FA4}"/>
          </ac:cxnSpMkLst>
        </pc:cxnChg>
        <pc:cxnChg chg="add mod">
          <ac:chgData name="Ія Пелех" userId="235b8121fc54d418" providerId="LiveId" clId="{F1FACD82-08D3-44C9-B4E7-F73E747260C5}" dt="2024-04-23T07:12:30.068" v="383" actId="13822"/>
          <ac:cxnSpMkLst>
            <pc:docMk/>
            <pc:sldMk cId="1154379879" sldId="310"/>
            <ac:cxnSpMk id="30" creationId="{06304038-26A9-B9E6-2EE8-EBDFFD1E63A1}"/>
          </ac:cxnSpMkLst>
        </pc:cxnChg>
        <pc:cxnChg chg="add mod">
          <ac:chgData name="Ія Пелех" userId="235b8121fc54d418" providerId="LiveId" clId="{F1FACD82-08D3-44C9-B4E7-F73E747260C5}" dt="2024-04-23T07:12:40.152" v="386" actId="1076"/>
          <ac:cxnSpMkLst>
            <pc:docMk/>
            <pc:sldMk cId="1154379879" sldId="310"/>
            <ac:cxnSpMk id="31" creationId="{20B73311-587A-3E53-9F42-D47FE9BEAD0B}"/>
          </ac:cxnSpMkLst>
        </pc:cxnChg>
        <pc:cxnChg chg="add mod">
          <ac:chgData name="Ія Пелех" userId="235b8121fc54d418" providerId="LiveId" clId="{F1FACD82-08D3-44C9-B4E7-F73E747260C5}" dt="2024-04-23T07:12:51.667" v="390" actId="14100"/>
          <ac:cxnSpMkLst>
            <pc:docMk/>
            <pc:sldMk cId="1154379879" sldId="310"/>
            <ac:cxnSpMk id="33" creationId="{73C79A17-9193-E968-DF0B-0827C5FA59A3}"/>
          </ac:cxnSpMkLst>
        </pc:cxnChg>
        <pc:cxnChg chg="add mod">
          <ac:chgData name="Ія Пелех" userId="235b8121fc54d418" providerId="LiveId" clId="{F1FACD82-08D3-44C9-B4E7-F73E747260C5}" dt="2024-04-23T07:13:20.614" v="402" actId="14100"/>
          <ac:cxnSpMkLst>
            <pc:docMk/>
            <pc:sldMk cId="1154379879" sldId="310"/>
            <ac:cxnSpMk id="37" creationId="{8EC6866B-78D3-3667-AA2E-65A54E024DE9}"/>
          </ac:cxnSpMkLst>
        </pc:cxnChg>
      </pc:sldChg>
      <pc:sldChg chg="addSp delSp modSp new mod setBg">
        <pc:chgData name="Ія Пелех" userId="235b8121fc54d418" providerId="LiveId" clId="{F1FACD82-08D3-44C9-B4E7-F73E747260C5}" dt="2024-04-23T07:26:18.125" v="1043" actId="14100"/>
        <pc:sldMkLst>
          <pc:docMk/>
          <pc:sldMk cId="2302348033" sldId="311"/>
        </pc:sldMkLst>
        <pc:spChg chg="del mod">
          <ac:chgData name="Ія Пелех" userId="235b8121fc54d418" providerId="LiveId" clId="{F1FACD82-08D3-44C9-B4E7-F73E747260C5}" dt="2024-04-23T07:26:00.167" v="1039" actId="26606"/>
          <ac:spMkLst>
            <pc:docMk/>
            <pc:sldMk cId="2302348033" sldId="311"/>
            <ac:spMk id="2" creationId="{57045441-635F-FB07-963C-6E7CD3F91060}"/>
          </ac:spMkLst>
        </pc:spChg>
        <pc:spChg chg="mod">
          <ac:chgData name="Ія Пелех" userId="235b8121fc54d418" providerId="LiveId" clId="{F1FACD82-08D3-44C9-B4E7-F73E747260C5}" dt="2024-04-23T07:26:00.167" v="1039" actId="26606"/>
          <ac:spMkLst>
            <pc:docMk/>
            <pc:sldMk cId="2302348033" sldId="311"/>
            <ac:spMk id="3" creationId="{A7632476-17E0-812D-5AB8-B20ADE87985F}"/>
          </ac:spMkLst>
        </pc:spChg>
        <pc:spChg chg="add">
          <ac:chgData name="Ія Пелех" userId="235b8121fc54d418" providerId="LiveId" clId="{F1FACD82-08D3-44C9-B4E7-F73E747260C5}" dt="2024-04-23T07:26:00.167" v="1039" actId="26606"/>
          <ac:spMkLst>
            <pc:docMk/>
            <pc:sldMk cId="2302348033" sldId="311"/>
            <ac:spMk id="9" creationId="{3A9C15D4-2EE7-4D05-B87C-91D1F3B9604B}"/>
          </ac:spMkLst>
        </pc:spChg>
        <pc:spChg chg="add">
          <ac:chgData name="Ія Пелех" userId="235b8121fc54d418" providerId="LiveId" clId="{F1FACD82-08D3-44C9-B4E7-F73E747260C5}" dt="2024-04-23T07:26:00.167" v="1039" actId="26606"/>
          <ac:spMkLst>
            <pc:docMk/>
            <pc:sldMk cId="2302348033" sldId="311"/>
            <ac:spMk id="11" creationId="{4ED7B0FB-9654-4441-9545-02D458B68620}"/>
          </ac:spMkLst>
        </pc:spChg>
        <pc:graphicFrameChg chg="add mod">
          <ac:chgData name="Ія Пелех" userId="235b8121fc54d418" providerId="LiveId" clId="{F1FACD82-08D3-44C9-B4E7-F73E747260C5}" dt="2024-04-23T07:26:18.125" v="1043" actId="14100"/>
          <ac:graphicFrameMkLst>
            <pc:docMk/>
            <pc:sldMk cId="2302348033" sldId="311"/>
            <ac:graphicFrameMk id="5" creationId="{0DB47CAB-B462-3AD2-B6DB-3D751B17CBCA}"/>
          </ac:graphicFrameMkLst>
        </pc:graphicFrameChg>
        <pc:picChg chg="add">
          <ac:chgData name="Ія Пелех" userId="235b8121fc54d418" providerId="LiveId" clId="{F1FACD82-08D3-44C9-B4E7-F73E747260C5}" dt="2024-04-23T07:26:00.167" v="1039" actId="26606"/>
          <ac:picMkLst>
            <pc:docMk/>
            <pc:sldMk cId="2302348033" sldId="311"/>
            <ac:picMk id="13" creationId="{7BB94C57-FDF3-45A3-9D1F-904523D795D4}"/>
          </ac:picMkLst>
        </pc:picChg>
        <pc:picChg chg="add">
          <ac:chgData name="Ія Пелех" userId="235b8121fc54d418" providerId="LiveId" clId="{F1FACD82-08D3-44C9-B4E7-F73E747260C5}" dt="2024-04-23T07:26:00.167" v="1039" actId="26606"/>
          <ac:picMkLst>
            <pc:docMk/>
            <pc:sldMk cId="2302348033" sldId="311"/>
            <ac:picMk id="15" creationId="{6AEBDF1A-221A-4497-BBA9-57A70D161510}"/>
          </ac:picMkLst>
        </pc:picChg>
      </pc:sldChg>
      <pc:sldChg chg="addSp delSp modSp new mod setBg">
        <pc:chgData name="Ія Пелех" userId="235b8121fc54d418" providerId="LiveId" clId="{F1FACD82-08D3-44C9-B4E7-F73E747260C5}" dt="2024-04-23T07:37:07.843" v="1129" actId="14100"/>
        <pc:sldMkLst>
          <pc:docMk/>
          <pc:sldMk cId="3664636275" sldId="312"/>
        </pc:sldMkLst>
        <pc:spChg chg="del mod">
          <ac:chgData name="Ія Пелех" userId="235b8121fc54d418" providerId="LiveId" clId="{F1FACD82-08D3-44C9-B4E7-F73E747260C5}" dt="2024-04-23T07:34:43.354" v="1102" actId="26606"/>
          <ac:spMkLst>
            <pc:docMk/>
            <pc:sldMk cId="3664636275" sldId="312"/>
            <ac:spMk id="2" creationId="{89C249EA-C88A-FCC9-D015-960E448374BE}"/>
          </ac:spMkLst>
        </pc:spChg>
        <pc:spChg chg="mod">
          <ac:chgData name="Ія Пелех" userId="235b8121fc54d418" providerId="LiveId" clId="{F1FACD82-08D3-44C9-B4E7-F73E747260C5}" dt="2024-04-23T07:36:59.384" v="1127" actId="14100"/>
          <ac:spMkLst>
            <pc:docMk/>
            <pc:sldMk cId="3664636275" sldId="312"/>
            <ac:spMk id="3" creationId="{2F0F774F-3643-BA1B-2492-A50CF8F1DE8D}"/>
          </ac:spMkLst>
        </pc:spChg>
        <pc:spChg chg="add del">
          <ac:chgData name="Ія Пелех" userId="235b8121fc54d418" providerId="LiveId" clId="{F1FACD82-08D3-44C9-B4E7-F73E747260C5}" dt="2024-04-23T07:35:08.973" v="1104" actId="26606"/>
          <ac:spMkLst>
            <pc:docMk/>
            <pc:sldMk cId="3664636275" sldId="312"/>
            <ac:spMk id="9" creationId="{3A9C15D4-2EE7-4D05-B87C-91D1F3B9604B}"/>
          </ac:spMkLst>
        </pc:spChg>
        <pc:spChg chg="add del">
          <ac:chgData name="Ія Пелех" userId="235b8121fc54d418" providerId="LiveId" clId="{F1FACD82-08D3-44C9-B4E7-F73E747260C5}" dt="2024-04-23T07:35:08.973" v="1104" actId="26606"/>
          <ac:spMkLst>
            <pc:docMk/>
            <pc:sldMk cId="3664636275" sldId="312"/>
            <ac:spMk id="11" creationId="{4ED7B0FB-9654-4441-9545-02D458B68620}"/>
          </ac:spMkLst>
        </pc:spChg>
        <pc:spChg chg="add del">
          <ac:chgData name="Ія Пелех" userId="235b8121fc54d418" providerId="LiveId" clId="{F1FACD82-08D3-44C9-B4E7-F73E747260C5}" dt="2024-04-23T07:36:42.256" v="1122" actId="26606"/>
          <ac:spMkLst>
            <pc:docMk/>
            <pc:sldMk cId="3664636275" sldId="312"/>
            <ac:spMk id="20" creationId="{C08B58CE-A486-4D86-A04C-CEBEC0C6EB27}"/>
          </ac:spMkLst>
        </pc:spChg>
        <pc:spChg chg="add del">
          <ac:chgData name="Ія Пелех" userId="235b8121fc54d418" providerId="LiveId" clId="{F1FACD82-08D3-44C9-B4E7-F73E747260C5}" dt="2024-04-23T07:36:39.442" v="1121" actId="26606"/>
          <ac:spMkLst>
            <pc:docMk/>
            <pc:sldMk cId="3664636275" sldId="312"/>
            <ac:spMk id="29" creationId="{3A9C15D4-2EE7-4D05-B87C-91D1F3B9604B}"/>
          </ac:spMkLst>
        </pc:spChg>
        <pc:spChg chg="add del">
          <ac:chgData name="Ія Пелех" userId="235b8121fc54d418" providerId="LiveId" clId="{F1FACD82-08D3-44C9-B4E7-F73E747260C5}" dt="2024-04-23T07:36:39.442" v="1121" actId="26606"/>
          <ac:spMkLst>
            <pc:docMk/>
            <pc:sldMk cId="3664636275" sldId="312"/>
            <ac:spMk id="31" creationId="{4ED7B0FB-9654-4441-9545-02D458B68620}"/>
          </ac:spMkLst>
        </pc:spChg>
        <pc:graphicFrameChg chg="add mod modGraphic">
          <ac:chgData name="Ія Пелех" userId="235b8121fc54d418" providerId="LiveId" clId="{F1FACD82-08D3-44C9-B4E7-F73E747260C5}" dt="2024-04-23T07:37:07.843" v="1129" actId="14100"/>
          <ac:graphicFrameMkLst>
            <pc:docMk/>
            <pc:sldMk cId="3664636275" sldId="312"/>
            <ac:graphicFrameMk id="5" creationId="{9E5FB597-FCFB-7F0E-9B91-74E2E94AA427}"/>
          </ac:graphicFrameMkLst>
        </pc:graphicFrameChg>
        <pc:picChg chg="add del">
          <ac:chgData name="Ія Пелех" userId="235b8121fc54d418" providerId="LiveId" clId="{F1FACD82-08D3-44C9-B4E7-F73E747260C5}" dt="2024-04-23T07:35:08.973" v="1104" actId="26606"/>
          <ac:picMkLst>
            <pc:docMk/>
            <pc:sldMk cId="3664636275" sldId="312"/>
            <ac:picMk id="13" creationId="{7BB94C57-FDF3-45A3-9D1F-904523D795D4}"/>
          </ac:picMkLst>
        </pc:picChg>
        <pc:picChg chg="add del">
          <ac:chgData name="Ія Пелех" userId="235b8121fc54d418" providerId="LiveId" clId="{F1FACD82-08D3-44C9-B4E7-F73E747260C5}" dt="2024-04-23T07:35:08.973" v="1104" actId="26606"/>
          <ac:picMkLst>
            <pc:docMk/>
            <pc:sldMk cId="3664636275" sldId="312"/>
            <ac:picMk id="15" creationId="{6AEBDF1A-221A-4497-BBA9-57A70D161510}"/>
          </ac:picMkLst>
        </pc:picChg>
        <pc:picChg chg="add del">
          <ac:chgData name="Ія Пелех" userId="235b8121fc54d418" providerId="LiveId" clId="{F1FACD82-08D3-44C9-B4E7-F73E747260C5}" dt="2024-04-23T07:36:42.256" v="1122" actId="26606"/>
          <ac:picMkLst>
            <pc:docMk/>
            <pc:sldMk cId="3664636275" sldId="312"/>
            <ac:picMk id="22" creationId="{7EF397AE-0609-4FFB-A98F-ECD05F0EF2C1}"/>
          </ac:picMkLst>
        </pc:picChg>
        <pc:picChg chg="add del">
          <ac:chgData name="Ія Пелех" userId="235b8121fc54d418" providerId="LiveId" clId="{F1FACD82-08D3-44C9-B4E7-F73E747260C5}" dt="2024-04-23T07:36:42.256" v="1122" actId="26606"/>
          <ac:picMkLst>
            <pc:docMk/>
            <pc:sldMk cId="3664636275" sldId="312"/>
            <ac:picMk id="24" creationId="{FF0509A6-53B5-44A9-B59C-1D9C4DD3C2A3}"/>
          </ac:picMkLst>
        </pc:picChg>
        <pc:picChg chg="add del">
          <ac:chgData name="Ія Пелех" userId="235b8121fc54d418" providerId="LiveId" clId="{F1FACD82-08D3-44C9-B4E7-F73E747260C5}" dt="2024-04-23T07:36:39.442" v="1121" actId="26606"/>
          <ac:picMkLst>
            <pc:docMk/>
            <pc:sldMk cId="3664636275" sldId="312"/>
            <ac:picMk id="33" creationId="{7BB94C57-FDF3-45A3-9D1F-904523D795D4}"/>
          </ac:picMkLst>
        </pc:picChg>
        <pc:picChg chg="add del">
          <ac:chgData name="Ія Пелех" userId="235b8121fc54d418" providerId="LiveId" clId="{F1FACD82-08D3-44C9-B4E7-F73E747260C5}" dt="2024-04-23T07:36:39.442" v="1121" actId="26606"/>
          <ac:picMkLst>
            <pc:docMk/>
            <pc:sldMk cId="3664636275" sldId="312"/>
            <ac:picMk id="35" creationId="{6AEBDF1A-221A-4497-BBA9-57A70D161510}"/>
          </ac:picMkLst>
        </pc:picChg>
      </pc:sldChg>
      <pc:sldChg chg="addSp delSp modSp new mod setBg">
        <pc:chgData name="Ія Пелех" userId="235b8121fc54d418" providerId="LiveId" clId="{F1FACD82-08D3-44C9-B4E7-F73E747260C5}" dt="2024-04-23T08:07:00.676" v="1167" actId="123"/>
        <pc:sldMkLst>
          <pc:docMk/>
          <pc:sldMk cId="1047345170" sldId="313"/>
        </pc:sldMkLst>
        <pc:spChg chg="del mod">
          <ac:chgData name="Ія Пелех" userId="235b8121fc54d418" providerId="LiveId" clId="{F1FACD82-08D3-44C9-B4E7-F73E747260C5}" dt="2024-04-23T08:05:01.961" v="1151" actId="26606"/>
          <ac:spMkLst>
            <pc:docMk/>
            <pc:sldMk cId="1047345170" sldId="313"/>
            <ac:spMk id="2" creationId="{4045FEC5-A57F-F143-2E7B-E0D35E578324}"/>
          </ac:spMkLst>
        </pc:spChg>
        <pc:spChg chg="mod">
          <ac:chgData name="Ія Пелех" userId="235b8121fc54d418" providerId="LiveId" clId="{F1FACD82-08D3-44C9-B4E7-F73E747260C5}" dt="2024-04-23T08:05:01.961" v="1151" actId="26606"/>
          <ac:spMkLst>
            <pc:docMk/>
            <pc:sldMk cId="1047345170" sldId="313"/>
            <ac:spMk id="3" creationId="{B99BCFBE-298E-17AC-6DDC-BA5CF7E4B8DF}"/>
          </ac:spMkLst>
        </pc:spChg>
        <pc:graphicFrameChg chg="add mod modGraphic">
          <ac:chgData name="Ія Пелех" userId="235b8121fc54d418" providerId="LiveId" clId="{F1FACD82-08D3-44C9-B4E7-F73E747260C5}" dt="2024-04-23T08:07:00.676" v="1167" actId="123"/>
          <ac:graphicFrameMkLst>
            <pc:docMk/>
            <pc:sldMk cId="1047345170" sldId="313"/>
            <ac:graphicFrameMk id="6" creationId="{A665DE56-11C2-B33E-109F-E63199216DB3}"/>
          </ac:graphicFrameMkLst>
        </pc:graphicFrameChg>
        <pc:picChg chg="add del mod">
          <ac:chgData name="Ія Пелех" userId="235b8121fc54d418" providerId="LiveId" clId="{F1FACD82-08D3-44C9-B4E7-F73E747260C5}" dt="2024-04-23T08:03:49.180" v="1139" actId="22"/>
          <ac:picMkLst>
            <pc:docMk/>
            <pc:sldMk cId="1047345170" sldId="313"/>
            <ac:picMk id="5" creationId="{D140B7B4-6C87-DA48-9258-5A331C9B0151}"/>
          </ac:picMkLst>
        </pc:picChg>
      </pc:sldChg>
      <pc:sldChg chg="addSp delSp modSp new mod">
        <pc:chgData name="Ія Пелех" userId="235b8121fc54d418" providerId="LiveId" clId="{F1FACD82-08D3-44C9-B4E7-F73E747260C5}" dt="2024-04-23T08:05:50.974" v="1163"/>
        <pc:sldMkLst>
          <pc:docMk/>
          <pc:sldMk cId="1460183217" sldId="314"/>
        </pc:sldMkLst>
        <pc:spChg chg="del">
          <ac:chgData name="Ія Пелех" userId="235b8121fc54d418" providerId="LiveId" clId="{F1FACD82-08D3-44C9-B4E7-F73E747260C5}" dt="2024-04-23T08:05:27.522" v="1155" actId="22"/>
          <ac:spMkLst>
            <pc:docMk/>
            <pc:sldMk cId="1460183217" sldId="314"/>
            <ac:spMk id="2" creationId="{13BE96A5-20F2-A71C-4C18-A667A01AAB64}"/>
          </ac:spMkLst>
        </pc:spChg>
        <pc:spChg chg="del">
          <ac:chgData name="Ія Пелех" userId="235b8121fc54d418" providerId="LiveId" clId="{F1FACD82-08D3-44C9-B4E7-F73E747260C5}" dt="2024-04-23T08:05:37.086" v="1158" actId="478"/>
          <ac:spMkLst>
            <pc:docMk/>
            <pc:sldMk cId="1460183217" sldId="314"/>
            <ac:spMk id="3" creationId="{110EC487-A9E6-2B67-AFCA-2338EB7E836B}"/>
          </ac:spMkLst>
        </pc:spChg>
        <pc:picChg chg="add mod ord">
          <ac:chgData name="Ія Пелех" userId="235b8121fc54d418" providerId="LiveId" clId="{F1FACD82-08D3-44C9-B4E7-F73E747260C5}" dt="2024-04-23T08:05:50.974" v="1163"/>
          <ac:picMkLst>
            <pc:docMk/>
            <pc:sldMk cId="1460183217" sldId="314"/>
            <ac:picMk id="5" creationId="{142DE21E-72B0-2D38-7069-429D1F25A57F}"/>
          </ac:picMkLst>
        </pc:picChg>
      </pc:sldChg>
      <pc:sldChg chg="addSp modSp new mod">
        <pc:chgData name="Ія Пелех" userId="235b8121fc54d418" providerId="LiveId" clId="{F1FACD82-08D3-44C9-B4E7-F73E747260C5}" dt="2024-04-23T08:08:05.599" v="1171"/>
        <pc:sldMkLst>
          <pc:docMk/>
          <pc:sldMk cId="797604846" sldId="315"/>
        </pc:sldMkLst>
        <pc:picChg chg="add mod">
          <ac:chgData name="Ія Пелех" userId="235b8121fc54d418" providerId="LiveId" clId="{F1FACD82-08D3-44C9-B4E7-F73E747260C5}" dt="2024-04-23T08:08:05.599" v="1171"/>
          <ac:picMkLst>
            <pc:docMk/>
            <pc:sldMk cId="797604846" sldId="315"/>
            <ac:picMk id="5" creationId="{EFC8A1EA-06AB-90DF-1A15-3419C22178F9}"/>
          </ac:picMkLst>
        </pc:picChg>
      </pc:sldChg>
      <pc:sldChg chg="delSp modSp new mod">
        <pc:chgData name="Ія Пелех" userId="235b8121fc54d418" providerId="LiveId" clId="{F1FACD82-08D3-44C9-B4E7-F73E747260C5}" dt="2024-04-23T08:09:10.669" v="1216" actId="122"/>
        <pc:sldMkLst>
          <pc:docMk/>
          <pc:sldMk cId="866262288" sldId="316"/>
        </pc:sldMkLst>
        <pc:spChg chg="mod">
          <ac:chgData name="Ія Пелех" userId="235b8121fc54d418" providerId="LiveId" clId="{F1FACD82-08D3-44C9-B4E7-F73E747260C5}" dt="2024-04-23T08:09:10.669" v="1216" actId="122"/>
          <ac:spMkLst>
            <pc:docMk/>
            <pc:sldMk cId="866262288" sldId="316"/>
            <ac:spMk id="2" creationId="{4DBE4070-8F7C-C588-09DF-7E19FFF7B632}"/>
          </ac:spMkLst>
        </pc:spChg>
        <pc:spChg chg="del">
          <ac:chgData name="Ія Пелех" userId="235b8121fc54d418" providerId="LiveId" clId="{F1FACD82-08D3-44C9-B4E7-F73E747260C5}" dt="2024-04-23T08:08:25.659" v="1173" actId="478"/>
          <ac:spMkLst>
            <pc:docMk/>
            <pc:sldMk cId="866262288" sldId="316"/>
            <ac:spMk id="3" creationId="{81B3C7EC-9E7A-D68F-3A0B-F1CD7D4EAA2E}"/>
          </ac:spMkLst>
        </pc:spChg>
      </pc:sldChg>
      <pc:sldChg chg="new del">
        <pc:chgData name="Ія Пелех" userId="235b8121fc54d418" providerId="LiveId" clId="{F1FACD82-08D3-44C9-B4E7-F73E747260C5}" dt="2024-04-23T08:09:19.875" v="1218" actId="47"/>
        <pc:sldMkLst>
          <pc:docMk/>
          <pc:sldMk cId="3116703409" sldId="317"/>
        </pc:sldMkLst>
      </pc:sldChg>
    </pc:docChg>
  </pc:docChgLst>
  <pc:docChgLst>
    <pc:chgData name="Ія Пелех" userId="235b8121fc54d418" providerId="LiveId" clId="{6585E016-3E60-41B9-A751-2CB8F8D311A3}"/>
    <pc:docChg chg="custSel addSld delSld modSld">
      <pc:chgData name="Ія Пелех" userId="235b8121fc54d418" providerId="LiveId" clId="{6585E016-3E60-41B9-A751-2CB8F8D311A3}" dt="2023-05-02T07:59:42.141" v="365" actId="47"/>
      <pc:docMkLst>
        <pc:docMk/>
      </pc:docMkLst>
      <pc:sldChg chg="modSp mod">
        <pc:chgData name="Ія Пелех" userId="235b8121fc54d418" providerId="LiveId" clId="{6585E016-3E60-41B9-A751-2CB8F8D311A3}" dt="2023-05-02T07:29:40.628" v="11" actId="403"/>
        <pc:sldMkLst>
          <pc:docMk/>
          <pc:sldMk cId="3073262664" sldId="256"/>
        </pc:sldMkLst>
        <pc:spChg chg="mod">
          <ac:chgData name="Ія Пелех" userId="235b8121fc54d418" providerId="LiveId" clId="{6585E016-3E60-41B9-A751-2CB8F8D311A3}" dt="2023-05-02T07:29:40.628" v="11" actId="403"/>
          <ac:spMkLst>
            <pc:docMk/>
            <pc:sldMk cId="3073262664" sldId="256"/>
            <ac:spMk id="2" creationId="{00000000-0000-0000-0000-000000000000}"/>
          </ac:spMkLst>
        </pc:spChg>
      </pc:sldChg>
      <pc:sldChg chg="addSp delSp modSp mod modClrScheme chgLayout">
        <pc:chgData name="Ія Пелех" userId="235b8121fc54d418" providerId="LiveId" clId="{6585E016-3E60-41B9-A751-2CB8F8D311A3}" dt="2023-05-02T07:31:18.678" v="45" actId="14100"/>
        <pc:sldMkLst>
          <pc:docMk/>
          <pc:sldMk cId="2366310903" sldId="259"/>
        </pc:sldMkLst>
        <pc:spChg chg="add mod ord">
          <ac:chgData name="Ія Пелех" userId="235b8121fc54d418" providerId="LiveId" clId="{6585E016-3E60-41B9-A751-2CB8F8D311A3}" dt="2023-05-02T07:31:08.602" v="42" actId="27636"/>
          <ac:spMkLst>
            <pc:docMk/>
            <pc:sldMk cId="2366310903" sldId="259"/>
            <ac:spMk id="2" creationId="{90734082-3E8A-CA14-5AA7-6C44CA99547C}"/>
          </ac:spMkLst>
        </pc:spChg>
        <pc:spChg chg="del mod ord">
          <ac:chgData name="Ія Пелех" userId="235b8121fc54d418" providerId="LiveId" clId="{6585E016-3E60-41B9-A751-2CB8F8D311A3}" dt="2023-05-02T07:30:21.035" v="20" actId="26606"/>
          <ac:spMkLst>
            <pc:docMk/>
            <pc:sldMk cId="2366310903" sldId="259"/>
            <ac:spMk id="3" creationId="{00000000-0000-0000-0000-000000000000}"/>
          </ac:spMkLst>
        </pc:spChg>
        <pc:graphicFrameChg chg="add mod">
          <ac:chgData name="Ія Пелех" userId="235b8121fc54d418" providerId="LiveId" clId="{6585E016-3E60-41B9-A751-2CB8F8D311A3}" dt="2023-05-02T07:31:18.678" v="45" actId="14100"/>
          <ac:graphicFrameMkLst>
            <pc:docMk/>
            <pc:sldMk cId="2366310903" sldId="259"/>
            <ac:graphicFrameMk id="5" creationId="{D4DC64C2-E1FD-C783-C88A-13AD5739DE80}"/>
          </ac:graphicFrameMkLst>
        </pc:graphicFrameChg>
      </pc:sldChg>
      <pc:sldChg chg="addSp delSp modSp mod modClrScheme chgLayout">
        <pc:chgData name="Ія Пелех" userId="235b8121fc54d418" providerId="LiveId" clId="{6585E016-3E60-41B9-A751-2CB8F8D311A3}" dt="2023-05-02T07:32:29.035" v="78" actId="313"/>
        <pc:sldMkLst>
          <pc:docMk/>
          <pc:sldMk cId="631642311" sldId="260"/>
        </pc:sldMkLst>
        <pc:spChg chg="del mod">
          <ac:chgData name="Ія Пелех" userId="235b8121fc54d418" providerId="LiveId" clId="{6585E016-3E60-41B9-A751-2CB8F8D311A3}" dt="2023-05-02T07:31:43.011" v="52" actId="26606"/>
          <ac:spMkLst>
            <pc:docMk/>
            <pc:sldMk cId="631642311" sldId="260"/>
            <ac:spMk id="3" creationId="{00000000-0000-0000-0000-000000000000}"/>
          </ac:spMkLst>
        </pc:spChg>
        <pc:spChg chg="add mod">
          <ac:chgData name="Ія Пелех" userId="235b8121fc54d418" providerId="LiveId" clId="{6585E016-3E60-41B9-A751-2CB8F8D311A3}" dt="2023-05-02T07:31:43.011" v="52" actId="26606"/>
          <ac:spMkLst>
            <pc:docMk/>
            <pc:sldMk cId="631642311" sldId="260"/>
            <ac:spMk id="4" creationId="{ADD198D7-AC72-764E-C985-64120A0FFECB}"/>
          </ac:spMkLst>
        </pc:spChg>
        <pc:spChg chg="add mod">
          <ac:chgData name="Ія Пелех" userId="235b8121fc54d418" providerId="LiveId" clId="{6585E016-3E60-41B9-A751-2CB8F8D311A3}" dt="2023-05-02T07:32:29.035" v="78" actId="313"/>
          <ac:spMkLst>
            <pc:docMk/>
            <pc:sldMk cId="631642311" sldId="260"/>
            <ac:spMk id="10" creationId="{CCB5FCE1-857B-2355-401C-0A7E7521C7A6}"/>
          </ac:spMkLst>
        </pc:spChg>
        <pc:graphicFrameChg chg="add mod">
          <ac:chgData name="Ія Пелех" userId="235b8121fc54d418" providerId="LiveId" clId="{6585E016-3E60-41B9-A751-2CB8F8D311A3}" dt="2023-05-02T07:32:21.881" v="74" actId="14100"/>
          <ac:graphicFrameMkLst>
            <pc:docMk/>
            <pc:sldMk cId="631642311" sldId="260"/>
            <ac:graphicFrameMk id="6" creationId="{375AD351-2D1D-AC38-A5BE-C3B6AF1AD79C}"/>
          </ac:graphicFrameMkLst>
        </pc:graphicFrameChg>
      </pc:sldChg>
      <pc:sldChg chg="addSp delSp modSp mod modClrScheme chgLayout">
        <pc:chgData name="Ія Пелех" userId="235b8121fc54d418" providerId="LiveId" clId="{6585E016-3E60-41B9-A751-2CB8F8D311A3}" dt="2023-05-02T07:38:26.189" v="284" actId="404"/>
        <pc:sldMkLst>
          <pc:docMk/>
          <pc:sldMk cId="1336505697" sldId="261"/>
        </pc:sldMkLst>
        <pc:spChg chg="del mod">
          <ac:chgData name="Ія Пелех" userId="235b8121fc54d418" providerId="LiveId" clId="{6585E016-3E60-41B9-A751-2CB8F8D311A3}" dt="2023-05-02T07:35:46.393" v="203" actId="26606"/>
          <ac:spMkLst>
            <pc:docMk/>
            <pc:sldMk cId="1336505697" sldId="261"/>
            <ac:spMk id="3" creationId="{00000000-0000-0000-0000-000000000000}"/>
          </ac:spMkLst>
        </pc:spChg>
        <pc:spChg chg="add mod">
          <ac:chgData name="Ія Пелех" userId="235b8121fc54d418" providerId="LiveId" clId="{6585E016-3E60-41B9-A751-2CB8F8D311A3}" dt="2023-05-02T07:38:26.189" v="284" actId="404"/>
          <ac:spMkLst>
            <pc:docMk/>
            <pc:sldMk cId="1336505697" sldId="261"/>
            <ac:spMk id="4" creationId="{A6369CB0-00CB-B46C-97B4-9CE2B96281C6}"/>
          </ac:spMkLst>
        </pc:spChg>
        <pc:spChg chg="add del mod">
          <ac:chgData name="Ія Пелех" userId="235b8121fc54d418" providerId="LiveId" clId="{6585E016-3E60-41B9-A751-2CB8F8D311A3}" dt="2023-05-02T07:35:51.788" v="206" actId="478"/>
          <ac:spMkLst>
            <pc:docMk/>
            <pc:sldMk cId="1336505697" sldId="261"/>
            <ac:spMk id="10" creationId="{83B8875E-FD71-3BA2-15F6-170DEAE6C861}"/>
          </ac:spMkLst>
        </pc:spChg>
        <pc:graphicFrameChg chg="add mod modGraphic">
          <ac:chgData name="Ія Пелех" userId="235b8121fc54d418" providerId="LiveId" clId="{6585E016-3E60-41B9-A751-2CB8F8D311A3}" dt="2023-05-02T07:38:16.744" v="280" actId="14100"/>
          <ac:graphicFrameMkLst>
            <pc:docMk/>
            <pc:sldMk cId="1336505697" sldId="261"/>
            <ac:graphicFrameMk id="6" creationId="{B7ED07B9-7ADC-DA35-B17A-F66094E38929}"/>
          </ac:graphicFrameMkLst>
        </pc:graphicFrameChg>
      </pc:sldChg>
      <pc:sldChg chg="modSp mod">
        <pc:chgData name="Ія Пелех" userId="235b8121fc54d418" providerId="LiveId" clId="{6585E016-3E60-41B9-A751-2CB8F8D311A3}" dt="2023-05-02T07:39:13.627" v="299" actId="313"/>
        <pc:sldMkLst>
          <pc:docMk/>
          <pc:sldMk cId="108562699" sldId="262"/>
        </pc:sldMkLst>
        <pc:spChg chg="mod">
          <ac:chgData name="Ія Пелех" userId="235b8121fc54d418" providerId="LiveId" clId="{6585E016-3E60-41B9-A751-2CB8F8D311A3}" dt="2023-05-02T07:39:13.627" v="299" actId="313"/>
          <ac:spMkLst>
            <pc:docMk/>
            <pc:sldMk cId="108562699" sldId="262"/>
            <ac:spMk id="3" creationId="{00000000-0000-0000-0000-000000000000}"/>
          </ac:spMkLst>
        </pc:spChg>
      </pc:sldChg>
      <pc:sldChg chg="modSp mod">
        <pc:chgData name="Ія Пелех" userId="235b8121fc54d418" providerId="LiveId" clId="{6585E016-3E60-41B9-A751-2CB8F8D311A3}" dt="2023-05-02T07:39:29.997" v="305" actId="403"/>
        <pc:sldMkLst>
          <pc:docMk/>
          <pc:sldMk cId="470597106" sldId="263"/>
        </pc:sldMkLst>
        <pc:spChg chg="mod">
          <ac:chgData name="Ія Пелех" userId="235b8121fc54d418" providerId="LiveId" clId="{6585E016-3E60-41B9-A751-2CB8F8D311A3}" dt="2023-05-02T07:39:29.997" v="305" actId="403"/>
          <ac:spMkLst>
            <pc:docMk/>
            <pc:sldMk cId="470597106" sldId="263"/>
            <ac:spMk id="3" creationId="{00000000-0000-0000-0000-000000000000}"/>
          </ac:spMkLst>
        </pc:spChg>
      </pc:sldChg>
      <pc:sldChg chg="modSp mod">
        <pc:chgData name="Ія Пелех" userId="235b8121fc54d418" providerId="LiveId" clId="{6585E016-3E60-41B9-A751-2CB8F8D311A3}" dt="2023-05-02T07:51:00.983" v="341" actId="14100"/>
        <pc:sldMkLst>
          <pc:docMk/>
          <pc:sldMk cId="1921019289" sldId="271"/>
        </pc:sldMkLst>
        <pc:spChg chg="mod">
          <ac:chgData name="Ія Пелех" userId="235b8121fc54d418" providerId="LiveId" clId="{6585E016-3E60-41B9-A751-2CB8F8D311A3}" dt="2023-05-02T07:51:00.983" v="341" actId="14100"/>
          <ac:spMkLst>
            <pc:docMk/>
            <pc:sldMk cId="1921019289" sldId="271"/>
            <ac:spMk id="3" creationId="{00000000-0000-0000-0000-000000000000}"/>
          </ac:spMkLst>
        </pc:spChg>
      </pc:sldChg>
      <pc:sldChg chg="modSp mod">
        <pc:chgData name="Ія Пелех" userId="235b8121fc54d418" providerId="LiveId" clId="{6585E016-3E60-41B9-A751-2CB8F8D311A3}" dt="2023-05-02T07:41:49.986" v="318" actId="313"/>
        <pc:sldMkLst>
          <pc:docMk/>
          <pc:sldMk cId="3174583532" sldId="274"/>
        </pc:sldMkLst>
        <pc:spChg chg="mod">
          <ac:chgData name="Ія Пелех" userId="235b8121fc54d418" providerId="LiveId" clId="{6585E016-3E60-41B9-A751-2CB8F8D311A3}" dt="2023-05-02T07:41:49.986" v="318" actId="313"/>
          <ac:spMkLst>
            <pc:docMk/>
            <pc:sldMk cId="3174583532" sldId="274"/>
            <ac:spMk id="3" creationId="{00000000-0000-0000-0000-000000000000}"/>
          </ac:spMkLst>
        </pc:spChg>
      </pc:sldChg>
      <pc:sldChg chg="modSp mod">
        <pc:chgData name="Ія Пелех" userId="235b8121fc54d418" providerId="LiveId" clId="{6585E016-3E60-41B9-A751-2CB8F8D311A3}" dt="2023-05-02T07:42:19.730" v="320" actId="113"/>
        <pc:sldMkLst>
          <pc:docMk/>
          <pc:sldMk cId="293423842" sldId="284"/>
        </pc:sldMkLst>
        <pc:spChg chg="mod">
          <ac:chgData name="Ія Пелех" userId="235b8121fc54d418" providerId="LiveId" clId="{6585E016-3E60-41B9-A751-2CB8F8D311A3}" dt="2023-05-02T07:42:19.730" v="320" actId="113"/>
          <ac:spMkLst>
            <pc:docMk/>
            <pc:sldMk cId="293423842" sldId="284"/>
            <ac:spMk id="2" creationId="{00000000-0000-0000-0000-000000000000}"/>
          </ac:spMkLst>
        </pc:spChg>
      </pc:sldChg>
      <pc:sldChg chg="addSp delSp modSp mod">
        <pc:chgData name="Ія Пелех" userId="235b8121fc54d418" providerId="LiveId" clId="{6585E016-3E60-41B9-A751-2CB8F8D311A3}" dt="2023-05-02T07:50:23.797" v="335" actId="14100"/>
        <pc:sldMkLst>
          <pc:docMk/>
          <pc:sldMk cId="3799370438" sldId="306"/>
        </pc:sldMkLst>
        <pc:spChg chg="del mod">
          <ac:chgData name="Ія Пелех" userId="235b8121fc54d418" providerId="LiveId" clId="{6585E016-3E60-41B9-A751-2CB8F8D311A3}" dt="2023-05-02T07:50:07.591" v="330" actId="26606"/>
          <ac:spMkLst>
            <pc:docMk/>
            <pc:sldMk cId="3799370438" sldId="306"/>
            <ac:spMk id="2" creationId="{00000000-0000-0000-0000-000000000000}"/>
          </ac:spMkLst>
        </pc:spChg>
        <pc:spChg chg="mod">
          <ac:chgData name="Ія Пелех" userId="235b8121fc54d418" providerId="LiveId" clId="{6585E016-3E60-41B9-A751-2CB8F8D311A3}" dt="2023-05-02T07:50:13.540" v="332" actId="14100"/>
          <ac:spMkLst>
            <pc:docMk/>
            <pc:sldMk cId="3799370438" sldId="306"/>
            <ac:spMk id="3" creationId="{00000000-0000-0000-0000-000000000000}"/>
          </ac:spMkLst>
        </pc:spChg>
        <pc:graphicFrameChg chg="add mod">
          <ac:chgData name="Ія Пелех" userId="235b8121fc54d418" providerId="LiveId" clId="{6585E016-3E60-41B9-A751-2CB8F8D311A3}" dt="2023-05-02T07:50:23.797" v="335" actId="14100"/>
          <ac:graphicFrameMkLst>
            <pc:docMk/>
            <pc:sldMk cId="3799370438" sldId="306"/>
            <ac:graphicFrameMk id="5" creationId="{7095F433-5B2D-C35D-CBC0-7F80937CBA23}"/>
          </ac:graphicFrameMkLst>
        </pc:graphicFrameChg>
      </pc:sldChg>
      <pc:sldChg chg="modSp new del mod">
        <pc:chgData name="Ія Пелех" userId="235b8121fc54d418" providerId="LiveId" clId="{6585E016-3E60-41B9-A751-2CB8F8D311A3}" dt="2023-05-02T07:59:40.971" v="364" actId="47"/>
        <pc:sldMkLst>
          <pc:docMk/>
          <pc:sldMk cId="520890729" sldId="307"/>
        </pc:sldMkLst>
        <pc:spChg chg="mod">
          <ac:chgData name="Ія Пелех" userId="235b8121fc54d418" providerId="LiveId" clId="{6585E016-3E60-41B9-A751-2CB8F8D311A3}" dt="2023-05-02T07:53:42.638" v="363" actId="27636"/>
          <ac:spMkLst>
            <pc:docMk/>
            <pc:sldMk cId="520890729" sldId="307"/>
            <ac:spMk id="2" creationId="{3B3AAD0B-1882-FF10-C78B-68BEFA79E487}"/>
          </ac:spMkLst>
        </pc:spChg>
        <pc:spChg chg="mod">
          <ac:chgData name="Ія Пелех" userId="235b8121fc54d418" providerId="LiveId" clId="{6585E016-3E60-41B9-A751-2CB8F8D311A3}" dt="2023-05-02T07:53:37.302" v="360" actId="403"/>
          <ac:spMkLst>
            <pc:docMk/>
            <pc:sldMk cId="520890729" sldId="307"/>
            <ac:spMk id="3" creationId="{35EEC7FC-941E-9352-11CD-06D678E36571}"/>
          </ac:spMkLst>
        </pc:spChg>
      </pc:sldChg>
      <pc:sldChg chg="new del">
        <pc:chgData name="Ія Пелех" userId="235b8121fc54d418" providerId="LiveId" clId="{6585E016-3E60-41B9-A751-2CB8F8D311A3}" dt="2023-05-02T07:59:42.141" v="365" actId="47"/>
        <pc:sldMkLst>
          <pc:docMk/>
          <pc:sldMk cId="1248937170" sldId="308"/>
        </pc:sldMkLst>
      </pc:sldChg>
      <pc:sldChg chg="delSp modSp new mod">
        <pc:chgData name="Ія Пелех" userId="235b8121fc54d418" providerId="LiveId" clId="{6585E016-3E60-41B9-A751-2CB8F8D311A3}" dt="2023-05-02T07:34:36.771" v="196" actId="14100"/>
        <pc:sldMkLst>
          <pc:docMk/>
          <pc:sldMk cId="4138706103" sldId="309"/>
        </pc:sldMkLst>
        <pc:spChg chg="del">
          <ac:chgData name="Ія Пелех" userId="235b8121fc54d418" providerId="LiveId" clId="{6585E016-3E60-41B9-A751-2CB8F8D311A3}" dt="2023-05-02T07:32:37.772" v="80" actId="478"/>
          <ac:spMkLst>
            <pc:docMk/>
            <pc:sldMk cId="4138706103" sldId="309"/>
            <ac:spMk id="2" creationId="{48D3D086-9A44-C5E6-AF6E-A6541BA0D0AE}"/>
          </ac:spMkLst>
        </pc:spChg>
        <pc:spChg chg="mod">
          <ac:chgData name="Ія Пелех" userId="235b8121fc54d418" providerId="LiveId" clId="{6585E016-3E60-41B9-A751-2CB8F8D311A3}" dt="2023-05-02T07:34:36.771" v="196" actId="14100"/>
          <ac:spMkLst>
            <pc:docMk/>
            <pc:sldMk cId="4138706103" sldId="309"/>
            <ac:spMk id="3" creationId="{1AA240E8-ADDA-BC77-26D3-6F80A73A1BC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232120-E3DD-4DD3-82D1-02D471258204}"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AFF441FD-6EFF-4260-8CAE-6A61A45666A8}">
      <dgm:prSet/>
      <dgm:spPr/>
      <dgm:t>
        <a:bodyPr/>
        <a:lstStyle/>
        <a:p>
          <a:r>
            <a:rPr lang="uk-UA" dirty="0"/>
            <a:t>1. Визначення самого права + позитивний обов'язок Д</a:t>
          </a:r>
          <a:endParaRPr lang="en-US" dirty="0"/>
        </a:p>
      </dgm:t>
    </dgm:pt>
    <dgm:pt modelId="{6F68ECDB-FB86-4693-8DE9-541A7415EAF3}" type="parTrans" cxnId="{BD2D6D59-6E8E-4525-9F7E-AEC89FFC7497}">
      <dgm:prSet/>
      <dgm:spPr/>
      <dgm:t>
        <a:bodyPr/>
        <a:lstStyle/>
        <a:p>
          <a:endParaRPr lang="en-US"/>
        </a:p>
      </dgm:t>
    </dgm:pt>
    <dgm:pt modelId="{58CCB071-4899-4BEE-83FD-982E6C416468}" type="sibTrans" cxnId="{BD2D6D59-6E8E-4525-9F7E-AEC89FFC7497}">
      <dgm:prSet/>
      <dgm:spPr/>
      <dgm:t>
        <a:bodyPr/>
        <a:lstStyle/>
        <a:p>
          <a:endParaRPr lang="en-US"/>
        </a:p>
      </dgm:t>
    </dgm:pt>
    <dgm:pt modelId="{99566611-9283-44BD-A002-95DCDD53A98C}">
      <dgm:prSet/>
      <dgm:spPr/>
      <dgm:t>
        <a:bodyPr/>
        <a:lstStyle/>
        <a:p>
          <a:r>
            <a:rPr lang="uk-UA"/>
            <a:t>2. Визначити наявність втручання Д</a:t>
          </a:r>
          <a:endParaRPr lang="en-US"/>
        </a:p>
      </dgm:t>
    </dgm:pt>
    <dgm:pt modelId="{7D513A97-55F2-48DF-AD26-A01E96BBEDCC}" type="parTrans" cxnId="{43322B84-F52E-4A5A-9D94-FE4BB073D883}">
      <dgm:prSet/>
      <dgm:spPr/>
      <dgm:t>
        <a:bodyPr/>
        <a:lstStyle/>
        <a:p>
          <a:endParaRPr lang="en-US"/>
        </a:p>
      </dgm:t>
    </dgm:pt>
    <dgm:pt modelId="{93ED3B20-1E61-4E4B-BBD4-60F4BC329480}" type="sibTrans" cxnId="{43322B84-F52E-4A5A-9D94-FE4BB073D883}">
      <dgm:prSet/>
      <dgm:spPr/>
      <dgm:t>
        <a:bodyPr/>
        <a:lstStyle/>
        <a:p>
          <a:endParaRPr lang="en-US"/>
        </a:p>
      </dgm:t>
    </dgm:pt>
    <dgm:pt modelId="{909361B3-5DC6-43E4-964B-69A26DA86B03}">
      <dgm:prSet/>
      <dgm:spPr/>
      <dgm:t>
        <a:bodyPr/>
        <a:lstStyle/>
        <a:p>
          <a:r>
            <a:rPr lang="uk-UA"/>
            <a:t>3. Чи є втручання законне (якщо воно встановлене)? + автономне тлумачення + національне тлумачення</a:t>
          </a:r>
          <a:endParaRPr lang="en-US"/>
        </a:p>
      </dgm:t>
    </dgm:pt>
    <dgm:pt modelId="{1CB6B958-2FD9-4A43-9E4D-FC734836F34F}" type="parTrans" cxnId="{37290A85-6DA1-415A-BD34-316E41222117}">
      <dgm:prSet/>
      <dgm:spPr/>
      <dgm:t>
        <a:bodyPr/>
        <a:lstStyle/>
        <a:p>
          <a:endParaRPr lang="en-US"/>
        </a:p>
      </dgm:t>
    </dgm:pt>
    <dgm:pt modelId="{0EEEE9DD-1CA6-4932-9AFE-1FB3E61B0792}" type="sibTrans" cxnId="{37290A85-6DA1-415A-BD34-316E41222117}">
      <dgm:prSet/>
      <dgm:spPr/>
      <dgm:t>
        <a:bodyPr/>
        <a:lstStyle/>
        <a:p>
          <a:endParaRPr lang="en-US"/>
        </a:p>
      </dgm:t>
    </dgm:pt>
    <dgm:pt modelId="{F6C261CA-2F17-4E84-84B8-0FD0D2FA5987}">
      <dgm:prSet/>
      <dgm:spPr/>
      <dgm:t>
        <a:bodyPr/>
        <a:lstStyle/>
        <a:p>
          <a:r>
            <a:rPr lang="uk-UA"/>
            <a:t>4. Технічні вимоги до закону та якість закону.</a:t>
          </a:r>
          <a:endParaRPr lang="en-US"/>
        </a:p>
      </dgm:t>
    </dgm:pt>
    <dgm:pt modelId="{4B57EA1F-C73D-421E-BCBF-D871E3557944}" type="parTrans" cxnId="{80D6940E-2DC6-474A-9C07-C137BE12CA01}">
      <dgm:prSet/>
      <dgm:spPr/>
      <dgm:t>
        <a:bodyPr/>
        <a:lstStyle/>
        <a:p>
          <a:endParaRPr lang="en-US"/>
        </a:p>
      </dgm:t>
    </dgm:pt>
    <dgm:pt modelId="{0B81C79B-68C0-4FE5-AD53-826E29AA0C08}" type="sibTrans" cxnId="{80D6940E-2DC6-474A-9C07-C137BE12CA01}">
      <dgm:prSet/>
      <dgm:spPr/>
      <dgm:t>
        <a:bodyPr/>
        <a:lstStyle/>
        <a:p>
          <a:endParaRPr lang="en-US"/>
        </a:p>
      </dgm:t>
    </dgm:pt>
    <dgm:pt modelId="{34AC937B-9486-4A85-AF10-6A3BA59C3914}">
      <dgm:prSet/>
      <dgm:spPr/>
      <dgm:t>
        <a:bodyPr/>
        <a:lstStyle/>
        <a:p>
          <a:r>
            <a:rPr lang="uk-UA"/>
            <a:t>5. Межі розсуду (</a:t>
          </a:r>
          <a:r>
            <a:rPr lang="pl-PL"/>
            <a:t>discretion)</a:t>
          </a:r>
          <a:r>
            <a:rPr lang="uk-UA"/>
            <a:t> та у який спосіб Д це реалізує?</a:t>
          </a:r>
          <a:endParaRPr lang="en-US"/>
        </a:p>
      </dgm:t>
    </dgm:pt>
    <dgm:pt modelId="{9CF60F68-E698-4CD3-B8C7-E575989D403A}" type="parTrans" cxnId="{E82739B2-92FC-4B75-BAE0-EAFF57CE3102}">
      <dgm:prSet/>
      <dgm:spPr/>
      <dgm:t>
        <a:bodyPr/>
        <a:lstStyle/>
        <a:p>
          <a:endParaRPr lang="en-US"/>
        </a:p>
      </dgm:t>
    </dgm:pt>
    <dgm:pt modelId="{05870C1D-2DD0-4CCF-803C-678F17715E33}" type="sibTrans" cxnId="{E82739B2-92FC-4B75-BAE0-EAFF57CE3102}">
      <dgm:prSet/>
      <dgm:spPr/>
      <dgm:t>
        <a:bodyPr/>
        <a:lstStyle/>
        <a:p>
          <a:endParaRPr lang="en-US"/>
        </a:p>
      </dgm:t>
    </dgm:pt>
    <dgm:pt modelId="{6A4C4C27-2E71-4635-B480-7818205BABFB}">
      <dgm:prSet/>
      <dgm:spPr/>
      <dgm:t>
        <a:bodyPr/>
        <a:lstStyle/>
        <a:p>
          <a:r>
            <a:rPr lang="uk-UA"/>
            <a:t>6. Визначення цілей, що переслідує Д своїм втручанням (нагальна суспільна потреба)</a:t>
          </a:r>
          <a:endParaRPr lang="en-US"/>
        </a:p>
      </dgm:t>
    </dgm:pt>
    <dgm:pt modelId="{DEC08EF2-B67E-4360-96B2-D7D0D50947CC}" type="parTrans" cxnId="{C8721094-1164-4535-9132-DDD7D7F4ADD8}">
      <dgm:prSet/>
      <dgm:spPr/>
      <dgm:t>
        <a:bodyPr/>
        <a:lstStyle/>
        <a:p>
          <a:endParaRPr lang="en-US"/>
        </a:p>
      </dgm:t>
    </dgm:pt>
    <dgm:pt modelId="{39D7AC03-B4FA-43BE-9B99-3C50057303AF}" type="sibTrans" cxnId="{C8721094-1164-4535-9132-DDD7D7F4ADD8}">
      <dgm:prSet/>
      <dgm:spPr/>
      <dgm:t>
        <a:bodyPr/>
        <a:lstStyle/>
        <a:p>
          <a:endParaRPr lang="en-US"/>
        </a:p>
      </dgm:t>
    </dgm:pt>
    <dgm:pt modelId="{7BDB1FBE-1EED-406E-96BB-241BC7C7A7C8}">
      <dgm:prSet/>
      <dgm:spPr/>
      <dgm:t>
        <a:bodyPr/>
        <a:lstStyle/>
        <a:p>
          <a:r>
            <a:rPr lang="uk-UA"/>
            <a:t>7. Чи відповідає це втручання принципам демократичного суспільства? + ПРОПОРЦІЙНІСТЬ легітимній меті, яку Д переслідує</a:t>
          </a:r>
          <a:endParaRPr lang="en-US"/>
        </a:p>
      </dgm:t>
    </dgm:pt>
    <dgm:pt modelId="{FA6BAA0B-32ED-42AA-8A74-275961469A0A}" type="parTrans" cxnId="{8E6F23B3-A39D-4F9A-A49D-C866B200F8D8}">
      <dgm:prSet/>
      <dgm:spPr/>
      <dgm:t>
        <a:bodyPr/>
        <a:lstStyle/>
        <a:p>
          <a:endParaRPr lang="en-US"/>
        </a:p>
      </dgm:t>
    </dgm:pt>
    <dgm:pt modelId="{B4777ED4-213D-4907-BCB3-D2C9FA62C111}" type="sibTrans" cxnId="{8E6F23B3-A39D-4F9A-A49D-C866B200F8D8}">
      <dgm:prSet/>
      <dgm:spPr/>
      <dgm:t>
        <a:bodyPr/>
        <a:lstStyle/>
        <a:p>
          <a:endParaRPr lang="en-US"/>
        </a:p>
      </dgm:t>
    </dgm:pt>
    <dgm:pt modelId="{C302E894-3A80-46CB-8D44-36A2F225B5F6}" type="pres">
      <dgm:prSet presAssocID="{97232120-E3DD-4DD3-82D1-02D471258204}" presName="linear" presStyleCnt="0">
        <dgm:presLayoutVars>
          <dgm:animLvl val="lvl"/>
          <dgm:resizeHandles val="exact"/>
        </dgm:presLayoutVars>
      </dgm:prSet>
      <dgm:spPr/>
    </dgm:pt>
    <dgm:pt modelId="{52525D69-CB89-4E84-B7B1-53EE0996AB9F}" type="pres">
      <dgm:prSet presAssocID="{AFF441FD-6EFF-4260-8CAE-6A61A45666A8}" presName="parentText" presStyleLbl="node1" presStyleIdx="0" presStyleCnt="7">
        <dgm:presLayoutVars>
          <dgm:chMax val="0"/>
          <dgm:bulletEnabled val="1"/>
        </dgm:presLayoutVars>
      </dgm:prSet>
      <dgm:spPr/>
    </dgm:pt>
    <dgm:pt modelId="{B8F2E49F-5D0A-44CB-AC6F-EBFC7CC8BAB8}" type="pres">
      <dgm:prSet presAssocID="{58CCB071-4899-4BEE-83FD-982E6C416468}" presName="spacer" presStyleCnt="0"/>
      <dgm:spPr/>
    </dgm:pt>
    <dgm:pt modelId="{E3106873-83BA-474F-8159-B390B252CDBD}" type="pres">
      <dgm:prSet presAssocID="{99566611-9283-44BD-A002-95DCDD53A98C}" presName="parentText" presStyleLbl="node1" presStyleIdx="1" presStyleCnt="7">
        <dgm:presLayoutVars>
          <dgm:chMax val="0"/>
          <dgm:bulletEnabled val="1"/>
        </dgm:presLayoutVars>
      </dgm:prSet>
      <dgm:spPr/>
    </dgm:pt>
    <dgm:pt modelId="{FD5FE1DE-EB09-48A0-AC99-7E26D2136616}" type="pres">
      <dgm:prSet presAssocID="{93ED3B20-1E61-4E4B-BBD4-60F4BC329480}" presName="spacer" presStyleCnt="0"/>
      <dgm:spPr/>
    </dgm:pt>
    <dgm:pt modelId="{37D25AEA-B802-4C10-BCEA-13A20DE475B9}" type="pres">
      <dgm:prSet presAssocID="{909361B3-5DC6-43E4-964B-69A26DA86B03}" presName="parentText" presStyleLbl="node1" presStyleIdx="2" presStyleCnt="7">
        <dgm:presLayoutVars>
          <dgm:chMax val="0"/>
          <dgm:bulletEnabled val="1"/>
        </dgm:presLayoutVars>
      </dgm:prSet>
      <dgm:spPr/>
    </dgm:pt>
    <dgm:pt modelId="{D749F7BB-AD9B-40AA-B0C6-039FF2F40E20}" type="pres">
      <dgm:prSet presAssocID="{0EEEE9DD-1CA6-4932-9AFE-1FB3E61B0792}" presName="spacer" presStyleCnt="0"/>
      <dgm:spPr/>
    </dgm:pt>
    <dgm:pt modelId="{4985F927-674B-4041-A7C7-92E3F2640925}" type="pres">
      <dgm:prSet presAssocID="{F6C261CA-2F17-4E84-84B8-0FD0D2FA5987}" presName="parentText" presStyleLbl="node1" presStyleIdx="3" presStyleCnt="7">
        <dgm:presLayoutVars>
          <dgm:chMax val="0"/>
          <dgm:bulletEnabled val="1"/>
        </dgm:presLayoutVars>
      </dgm:prSet>
      <dgm:spPr/>
    </dgm:pt>
    <dgm:pt modelId="{EBFB0CC9-D3A0-48DF-925D-E474CE6A7BFE}" type="pres">
      <dgm:prSet presAssocID="{0B81C79B-68C0-4FE5-AD53-826E29AA0C08}" presName="spacer" presStyleCnt="0"/>
      <dgm:spPr/>
    </dgm:pt>
    <dgm:pt modelId="{FA11C0AE-0AC2-4E6E-98F3-0CF3DCA8253C}" type="pres">
      <dgm:prSet presAssocID="{34AC937B-9486-4A85-AF10-6A3BA59C3914}" presName="parentText" presStyleLbl="node1" presStyleIdx="4" presStyleCnt="7">
        <dgm:presLayoutVars>
          <dgm:chMax val="0"/>
          <dgm:bulletEnabled val="1"/>
        </dgm:presLayoutVars>
      </dgm:prSet>
      <dgm:spPr/>
    </dgm:pt>
    <dgm:pt modelId="{5895CBFC-D944-4D59-AC29-0275E9A38B6D}" type="pres">
      <dgm:prSet presAssocID="{05870C1D-2DD0-4CCF-803C-678F17715E33}" presName="spacer" presStyleCnt="0"/>
      <dgm:spPr/>
    </dgm:pt>
    <dgm:pt modelId="{2BD4AB7C-C200-49D7-ADEA-0094F9E9CF95}" type="pres">
      <dgm:prSet presAssocID="{6A4C4C27-2E71-4635-B480-7818205BABFB}" presName="parentText" presStyleLbl="node1" presStyleIdx="5" presStyleCnt="7">
        <dgm:presLayoutVars>
          <dgm:chMax val="0"/>
          <dgm:bulletEnabled val="1"/>
        </dgm:presLayoutVars>
      </dgm:prSet>
      <dgm:spPr/>
    </dgm:pt>
    <dgm:pt modelId="{1E647626-C6B2-4398-B3CF-B8FCD5A718D5}" type="pres">
      <dgm:prSet presAssocID="{39D7AC03-B4FA-43BE-9B99-3C50057303AF}" presName="spacer" presStyleCnt="0"/>
      <dgm:spPr/>
    </dgm:pt>
    <dgm:pt modelId="{8A7D52B8-C9D0-440B-BCE5-2F0C57A303C1}" type="pres">
      <dgm:prSet presAssocID="{7BDB1FBE-1EED-406E-96BB-241BC7C7A7C8}" presName="parentText" presStyleLbl="node1" presStyleIdx="6" presStyleCnt="7">
        <dgm:presLayoutVars>
          <dgm:chMax val="0"/>
          <dgm:bulletEnabled val="1"/>
        </dgm:presLayoutVars>
      </dgm:prSet>
      <dgm:spPr/>
    </dgm:pt>
  </dgm:ptLst>
  <dgm:cxnLst>
    <dgm:cxn modelId="{A266A400-A326-43E7-B9B7-A5D76AE6DB30}" type="presOf" srcId="{909361B3-5DC6-43E4-964B-69A26DA86B03}" destId="{37D25AEA-B802-4C10-BCEA-13A20DE475B9}" srcOrd="0" destOrd="0" presId="urn:microsoft.com/office/officeart/2005/8/layout/vList2"/>
    <dgm:cxn modelId="{6442250B-FEB8-448A-A8E9-9E7DBD62D336}" type="presOf" srcId="{97232120-E3DD-4DD3-82D1-02D471258204}" destId="{C302E894-3A80-46CB-8D44-36A2F225B5F6}" srcOrd="0" destOrd="0" presId="urn:microsoft.com/office/officeart/2005/8/layout/vList2"/>
    <dgm:cxn modelId="{80D6940E-2DC6-474A-9C07-C137BE12CA01}" srcId="{97232120-E3DD-4DD3-82D1-02D471258204}" destId="{F6C261CA-2F17-4E84-84B8-0FD0D2FA5987}" srcOrd="3" destOrd="0" parTransId="{4B57EA1F-C73D-421E-BCBF-D871E3557944}" sibTransId="{0B81C79B-68C0-4FE5-AD53-826E29AA0C08}"/>
    <dgm:cxn modelId="{CC3F875B-199F-4CF8-B6B9-41F2610D305E}" type="presOf" srcId="{AFF441FD-6EFF-4260-8CAE-6A61A45666A8}" destId="{52525D69-CB89-4E84-B7B1-53EE0996AB9F}" srcOrd="0" destOrd="0" presId="urn:microsoft.com/office/officeart/2005/8/layout/vList2"/>
    <dgm:cxn modelId="{0E85FB6E-713F-4944-B31B-39D7A00EEE04}" type="presOf" srcId="{99566611-9283-44BD-A002-95DCDD53A98C}" destId="{E3106873-83BA-474F-8159-B390B252CDBD}" srcOrd="0" destOrd="0" presId="urn:microsoft.com/office/officeart/2005/8/layout/vList2"/>
    <dgm:cxn modelId="{C998BC72-573F-4709-A73C-73D20C915E33}" type="presOf" srcId="{34AC937B-9486-4A85-AF10-6A3BA59C3914}" destId="{FA11C0AE-0AC2-4E6E-98F3-0CF3DCA8253C}" srcOrd="0" destOrd="0" presId="urn:microsoft.com/office/officeart/2005/8/layout/vList2"/>
    <dgm:cxn modelId="{BD2D6D59-6E8E-4525-9F7E-AEC89FFC7497}" srcId="{97232120-E3DD-4DD3-82D1-02D471258204}" destId="{AFF441FD-6EFF-4260-8CAE-6A61A45666A8}" srcOrd="0" destOrd="0" parTransId="{6F68ECDB-FB86-4693-8DE9-541A7415EAF3}" sibTransId="{58CCB071-4899-4BEE-83FD-982E6C416468}"/>
    <dgm:cxn modelId="{43322B84-F52E-4A5A-9D94-FE4BB073D883}" srcId="{97232120-E3DD-4DD3-82D1-02D471258204}" destId="{99566611-9283-44BD-A002-95DCDD53A98C}" srcOrd="1" destOrd="0" parTransId="{7D513A97-55F2-48DF-AD26-A01E96BBEDCC}" sibTransId="{93ED3B20-1E61-4E4B-BBD4-60F4BC329480}"/>
    <dgm:cxn modelId="{37290A85-6DA1-415A-BD34-316E41222117}" srcId="{97232120-E3DD-4DD3-82D1-02D471258204}" destId="{909361B3-5DC6-43E4-964B-69A26DA86B03}" srcOrd="2" destOrd="0" parTransId="{1CB6B958-2FD9-4A43-9E4D-FC734836F34F}" sibTransId="{0EEEE9DD-1CA6-4932-9AFE-1FB3E61B0792}"/>
    <dgm:cxn modelId="{C8721094-1164-4535-9132-DDD7D7F4ADD8}" srcId="{97232120-E3DD-4DD3-82D1-02D471258204}" destId="{6A4C4C27-2E71-4635-B480-7818205BABFB}" srcOrd="5" destOrd="0" parTransId="{DEC08EF2-B67E-4360-96B2-D7D0D50947CC}" sibTransId="{39D7AC03-B4FA-43BE-9B99-3C50057303AF}"/>
    <dgm:cxn modelId="{E82739B2-92FC-4B75-BAE0-EAFF57CE3102}" srcId="{97232120-E3DD-4DD3-82D1-02D471258204}" destId="{34AC937B-9486-4A85-AF10-6A3BA59C3914}" srcOrd="4" destOrd="0" parTransId="{9CF60F68-E698-4CD3-B8C7-E575989D403A}" sibTransId="{05870C1D-2DD0-4CCF-803C-678F17715E33}"/>
    <dgm:cxn modelId="{8E6F23B3-A39D-4F9A-A49D-C866B200F8D8}" srcId="{97232120-E3DD-4DD3-82D1-02D471258204}" destId="{7BDB1FBE-1EED-406E-96BB-241BC7C7A7C8}" srcOrd="6" destOrd="0" parTransId="{FA6BAA0B-32ED-42AA-8A74-275961469A0A}" sibTransId="{B4777ED4-213D-4907-BCB3-D2C9FA62C111}"/>
    <dgm:cxn modelId="{A1868FBD-B517-4103-B8E1-F69A8B15DFEA}" type="presOf" srcId="{F6C261CA-2F17-4E84-84B8-0FD0D2FA5987}" destId="{4985F927-674B-4041-A7C7-92E3F2640925}" srcOrd="0" destOrd="0" presId="urn:microsoft.com/office/officeart/2005/8/layout/vList2"/>
    <dgm:cxn modelId="{4EA1E1D4-60A8-46E0-96BD-CF952295079D}" type="presOf" srcId="{7BDB1FBE-1EED-406E-96BB-241BC7C7A7C8}" destId="{8A7D52B8-C9D0-440B-BCE5-2F0C57A303C1}" srcOrd="0" destOrd="0" presId="urn:microsoft.com/office/officeart/2005/8/layout/vList2"/>
    <dgm:cxn modelId="{9D6818DD-951B-4FA0-A3B0-12BFD14391D5}" type="presOf" srcId="{6A4C4C27-2E71-4635-B480-7818205BABFB}" destId="{2BD4AB7C-C200-49D7-ADEA-0094F9E9CF95}" srcOrd="0" destOrd="0" presId="urn:microsoft.com/office/officeart/2005/8/layout/vList2"/>
    <dgm:cxn modelId="{1929779C-45C4-41E4-87B7-015A878B98DE}" type="presParOf" srcId="{C302E894-3A80-46CB-8D44-36A2F225B5F6}" destId="{52525D69-CB89-4E84-B7B1-53EE0996AB9F}" srcOrd="0" destOrd="0" presId="urn:microsoft.com/office/officeart/2005/8/layout/vList2"/>
    <dgm:cxn modelId="{61C08336-B608-44DF-A76E-5E127D6F6585}" type="presParOf" srcId="{C302E894-3A80-46CB-8D44-36A2F225B5F6}" destId="{B8F2E49F-5D0A-44CB-AC6F-EBFC7CC8BAB8}" srcOrd="1" destOrd="0" presId="urn:microsoft.com/office/officeart/2005/8/layout/vList2"/>
    <dgm:cxn modelId="{F053B0EA-C9E3-4EB6-8813-845834B90737}" type="presParOf" srcId="{C302E894-3A80-46CB-8D44-36A2F225B5F6}" destId="{E3106873-83BA-474F-8159-B390B252CDBD}" srcOrd="2" destOrd="0" presId="urn:microsoft.com/office/officeart/2005/8/layout/vList2"/>
    <dgm:cxn modelId="{3BA317C2-D33A-4000-B33E-5EDAAF6FDD7E}" type="presParOf" srcId="{C302E894-3A80-46CB-8D44-36A2F225B5F6}" destId="{FD5FE1DE-EB09-48A0-AC99-7E26D2136616}" srcOrd="3" destOrd="0" presId="urn:microsoft.com/office/officeart/2005/8/layout/vList2"/>
    <dgm:cxn modelId="{227413C4-6395-46B1-B722-8072C6781402}" type="presParOf" srcId="{C302E894-3A80-46CB-8D44-36A2F225B5F6}" destId="{37D25AEA-B802-4C10-BCEA-13A20DE475B9}" srcOrd="4" destOrd="0" presId="urn:microsoft.com/office/officeart/2005/8/layout/vList2"/>
    <dgm:cxn modelId="{6C16256B-C784-4913-9582-36DEABA61D68}" type="presParOf" srcId="{C302E894-3A80-46CB-8D44-36A2F225B5F6}" destId="{D749F7BB-AD9B-40AA-B0C6-039FF2F40E20}" srcOrd="5" destOrd="0" presId="urn:microsoft.com/office/officeart/2005/8/layout/vList2"/>
    <dgm:cxn modelId="{755EA492-AE0D-4E7C-A26E-7E4E1CA6AFF2}" type="presParOf" srcId="{C302E894-3A80-46CB-8D44-36A2F225B5F6}" destId="{4985F927-674B-4041-A7C7-92E3F2640925}" srcOrd="6" destOrd="0" presId="urn:microsoft.com/office/officeart/2005/8/layout/vList2"/>
    <dgm:cxn modelId="{22E44FD7-F710-4168-B5E5-F24B3872A1DE}" type="presParOf" srcId="{C302E894-3A80-46CB-8D44-36A2F225B5F6}" destId="{EBFB0CC9-D3A0-48DF-925D-E474CE6A7BFE}" srcOrd="7" destOrd="0" presId="urn:microsoft.com/office/officeart/2005/8/layout/vList2"/>
    <dgm:cxn modelId="{D4A86B44-8BE0-4C0F-9288-6C0598E3B0E3}" type="presParOf" srcId="{C302E894-3A80-46CB-8D44-36A2F225B5F6}" destId="{FA11C0AE-0AC2-4E6E-98F3-0CF3DCA8253C}" srcOrd="8" destOrd="0" presId="urn:microsoft.com/office/officeart/2005/8/layout/vList2"/>
    <dgm:cxn modelId="{BC00E1F5-1511-47DA-B8FC-42CC9DBA65AA}" type="presParOf" srcId="{C302E894-3A80-46CB-8D44-36A2F225B5F6}" destId="{5895CBFC-D944-4D59-AC29-0275E9A38B6D}" srcOrd="9" destOrd="0" presId="urn:microsoft.com/office/officeart/2005/8/layout/vList2"/>
    <dgm:cxn modelId="{1AA648EA-EABF-42A0-A3B0-2122C3A9F1C1}" type="presParOf" srcId="{C302E894-3A80-46CB-8D44-36A2F225B5F6}" destId="{2BD4AB7C-C200-49D7-ADEA-0094F9E9CF95}" srcOrd="10" destOrd="0" presId="urn:microsoft.com/office/officeart/2005/8/layout/vList2"/>
    <dgm:cxn modelId="{2F127132-6025-4E29-BC30-FF08AEEC3DBC}" type="presParOf" srcId="{C302E894-3A80-46CB-8D44-36A2F225B5F6}" destId="{1E647626-C6B2-4398-B3CF-B8FCD5A718D5}" srcOrd="11" destOrd="0" presId="urn:microsoft.com/office/officeart/2005/8/layout/vList2"/>
    <dgm:cxn modelId="{322E8E02-84E5-47EE-A37E-571D122C384F}" type="presParOf" srcId="{C302E894-3A80-46CB-8D44-36A2F225B5F6}" destId="{8A7D52B8-C9D0-440B-BCE5-2F0C57A303C1}" srcOrd="1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FE567D-422C-4F1D-8FE5-29546140F01D}"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E05E872C-8AE0-4359-A96E-50FBBF7BD3A4}">
      <dgm:prSet/>
      <dgm:spPr/>
      <dgm:t>
        <a:bodyPr/>
        <a:lstStyle/>
        <a:p>
          <a:pPr algn="just"/>
          <a:r>
            <a:rPr lang="uk-UA" dirty="0"/>
            <a:t>У 2023 році Суд загалом виніс 1014 рішень, з яких у 160 зафіксовано порушення статті 8 Конвенції. Враховуючи сфери застосування статті 8 Конвенції та обсяг питань, які Суд у своїх рішеннях розглядає у контексті статті 8, не дивно, що кількість рішень Суду саме за цією статтею – одна з найвищих.</a:t>
          </a:r>
          <a:endParaRPr lang="en-US" dirty="0"/>
        </a:p>
      </dgm:t>
    </dgm:pt>
    <dgm:pt modelId="{50DCBF92-892F-4BE8-AB0E-4965347533BF}" type="parTrans" cxnId="{05B54724-0BA4-4049-9B3C-0229BCD3A0FE}">
      <dgm:prSet/>
      <dgm:spPr/>
      <dgm:t>
        <a:bodyPr/>
        <a:lstStyle/>
        <a:p>
          <a:endParaRPr lang="en-US"/>
        </a:p>
      </dgm:t>
    </dgm:pt>
    <dgm:pt modelId="{0E184807-2F76-4D01-A665-9574D9BC7869}" type="sibTrans" cxnId="{05B54724-0BA4-4049-9B3C-0229BCD3A0FE}">
      <dgm:prSet/>
      <dgm:spPr/>
      <dgm:t>
        <a:bodyPr/>
        <a:lstStyle/>
        <a:p>
          <a:endParaRPr lang="en-US"/>
        </a:p>
      </dgm:t>
    </dgm:pt>
    <dgm:pt modelId="{850A3242-BB8C-48C3-B1BC-0C2705389318}">
      <dgm:prSet/>
      <dgm:spPr/>
      <dgm:t>
        <a:bodyPr/>
        <a:lstStyle/>
        <a:p>
          <a:pPr algn="just"/>
          <a:r>
            <a:rPr lang="uk-UA" dirty="0"/>
            <a:t>Більше того, частка рішень саме за статтею 8 має тенденцію до зростання, що може пояснюватися розширенням трактування змісту статті 8. Якщо у 2015 році Суд виніс 823 рішень, з яких у 61 було зафіксовано порушення статті 8 Конвенції, що становило 7,4%, то у 2023 році у 1014 рішеннях зафіксовано 160 порушень, що становить 15,8%. Тобто частка рішень за статтею 8 з числа рішень ЄСПЛ збільшилась удвічі з 2015 по 2023 рік. </a:t>
          </a:r>
          <a:endParaRPr lang="en-US" dirty="0"/>
        </a:p>
      </dgm:t>
    </dgm:pt>
    <dgm:pt modelId="{7641FB55-21FB-481F-9DB3-A178198C8CF9}" type="parTrans" cxnId="{3D6B05F0-3264-4788-8920-83717ED3FFDE}">
      <dgm:prSet/>
      <dgm:spPr/>
      <dgm:t>
        <a:bodyPr/>
        <a:lstStyle/>
        <a:p>
          <a:endParaRPr lang="en-US"/>
        </a:p>
      </dgm:t>
    </dgm:pt>
    <dgm:pt modelId="{F9F27216-265F-459C-AFA3-E7789A4DC46F}" type="sibTrans" cxnId="{3D6B05F0-3264-4788-8920-83717ED3FFDE}">
      <dgm:prSet/>
      <dgm:spPr/>
      <dgm:t>
        <a:bodyPr/>
        <a:lstStyle/>
        <a:p>
          <a:endParaRPr lang="en-US"/>
        </a:p>
      </dgm:t>
    </dgm:pt>
    <dgm:pt modelId="{B2E1F4AC-A4EE-4CAE-8471-A73DA404C549}" type="pres">
      <dgm:prSet presAssocID="{D4FE567D-422C-4F1D-8FE5-29546140F01D}" presName="vert0" presStyleCnt="0">
        <dgm:presLayoutVars>
          <dgm:dir/>
          <dgm:animOne val="branch"/>
          <dgm:animLvl val="lvl"/>
        </dgm:presLayoutVars>
      </dgm:prSet>
      <dgm:spPr/>
    </dgm:pt>
    <dgm:pt modelId="{8D5468FA-8A93-4517-A00D-03B719712B19}" type="pres">
      <dgm:prSet presAssocID="{E05E872C-8AE0-4359-A96E-50FBBF7BD3A4}" presName="thickLine" presStyleLbl="alignNode1" presStyleIdx="0" presStyleCnt="2"/>
      <dgm:spPr/>
    </dgm:pt>
    <dgm:pt modelId="{44A66481-48C6-49FB-9EBB-0E350D5B8AA0}" type="pres">
      <dgm:prSet presAssocID="{E05E872C-8AE0-4359-A96E-50FBBF7BD3A4}" presName="horz1" presStyleCnt="0"/>
      <dgm:spPr/>
    </dgm:pt>
    <dgm:pt modelId="{750DD8A1-0EAF-43D7-A602-7C3377893AAE}" type="pres">
      <dgm:prSet presAssocID="{E05E872C-8AE0-4359-A96E-50FBBF7BD3A4}" presName="tx1" presStyleLbl="revTx" presStyleIdx="0" presStyleCnt="2"/>
      <dgm:spPr/>
    </dgm:pt>
    <dgm:pt modelId="{9FB2D18C-65C2-401C-BA80-F7E9FBC967CB}" type="pres">
      <dgm:prSet presAssocID="{E05E872C-8AE0-4359-A96E-50FBBF7BD3A4}" presName="vert1" presStyleCnt="0"/>
      <dgm:spPr/>
    </dgm:pt>
    <dgm:pt modelId="{6C42D1E3-C917-4EB2-BB75-090BA0E5E77B}" type="pres">
      <dgm:prSet presAssocID="{850A3242-BB8C-48C3-B1BC-0C2705389318}" presName="thickLine" presStyleLbl="alignNode1" presStyleIdx="1" presStyleCnt="2"/>
      <dgm:spPr/>
    </dgm:pt>
    <dgm:pt modelId="{703E0CAF-F4B5-4345-93F8-0E45B172F4AA}" type="pres">
      <dgm:prSet presAssocID="{850A3242-BB8C-48C3-B1BC-0C2705389318}" presName="horz1" presStyleCnt="0"/>
      <dgm:spPr/>
    </dgm:pt>
    <dgm:pt modelId="{10E2704D-6FD9-4E10-9AAE-B8CC9BA05D27}" type="pres">
      <dgm:prSet presAssocID="{850A3242-BB8C-48C3-B1BC-0C2705389318}" presName="tx1" presStyleLbl="revTx" presStyleIdx="1" presStyleCnt="2"/>
      <dgm:spPr/>
    </dgm:pt>
    <dgm:pt modelId="{739DEC48-D8A1-46C8-8EFE-BC210233AC06}" type="pres">
      <dgm:prSet presAssocID="{850A3242-BB8C-48C3-B1BC-0C2705389318}" presName="vert1" presStyleCnt="0"/>
      <dgm:spPr/>
    </dgm:pt>
  </dgm:ptLst>
  <dgm:cxnLst>
    <dgm:cxn modelId="{15ACED0B-F631-4ED2-931C-4BD6DE61C3BC}" type="presOf" srcId="{D4FE567D-422C-4F1D-8FE5-29546140F01D}" destId="{B2E1F4AC-A4EE-4CAE-8471-A73DA404C549}" srcOrd="0" destOrd="0" presId="urn:microsoft.com/office/officeart/2008/layout/LinedList"/>
    <dgm:cxn modelId="{05B54724-0BA4-4049-9B3C-0229BCD3A0FE}" srcId="{D4FE567D-422C-4F1D-8FE5-29546140F01D}" destId="{E05E872C-8AE0-4359-A96E-50FBBF7BD3A4}" srcOrd="0" destOrd="0" parTransId="{50DCBF92-892F-4BE8-AB0E-4965347533BF}" sibTransId="{0E184807-2F76-4D01-A665-9574D9BC7869}"/>
    <dgm:cxn modelId="{AB0D865C-C6AD-4375-80A0-C6D3B395A0FA}" type="presOf" srcId="{E05E872C-8AE0-4359-A96E-50FBBF7BD3A4}" destId="{750DD8A1-0EAF-43D7-A602-7C3377893AAE}" srcOrd="0" destOrd="0" presId="urn:microsoft.com/office/officeart/2008/layout/LinedList"/>
    <dgm:cxn modelId="{7BDAE6A6-CD10-4B98-9960-56847560A5E4}" type="presOf" srcId="{850A3242-BB8C-48C3-B1BC-0C2705389318}" destId="{10E2704D-6FD9-4E10-9AAE-B8CC9BA05D27}" srcOrd="0" destOrd="0" presId="urn:microsoft.com/office/officeart/2008/layout/LinedList"/>
    <dgm:cxn modelId="{3D6B05F0-3264-4788-8920-83717ED3FFDE}" srcId="{D4FE567D-422C-4F1D-8FE5-29546140F01D}" destId="{850A3242-BB8C-48C3-B1BC-0C2705389318}" srcOrd="1" destOrd="0" parTransId="{7641FB55-21FB-481F-9DB3-A178198C8CF9}" sibTransId="{F9F27216-265F-459C-AFA3-E7789A4DC46F}"/>
    <dgm:cxn modelId="{53C94F9C-5A21-4B48-A277-3CBE5CF33C8C}" type="presParOf" srcId="{B2E1F4AC-A4EE-4CAE-8471-A73DA404C549}" destId="{8D5468FA-8A93-4517-A00D-03B719712B19}" srcOrd="0" destOrd="0" presId="urn:microsoft.com/office/officeart/2008/layout/LinedList"/>
    <dgm:cxn modelId="{70E3F46C-17B3-4543-8DAA-5D38C10BE319}" type="presParOf" srcId="{B2E1F4AC-A4EE-4CAE-8471-A73DA404C549}" destId="{44A66481-48C6-49FB-9EBB-0E350D5B8AA0}" srcOrd="1" destOrd="0" presId="urn:microsoft.com/office/officeart/2008/layout/LinedList"/>
    <dgm:cxn modelId="{7B0F37A2-9441-4BEC-8D1A-594D6FA54751}" type="presParOf" srcId="{44A66481-48C6-49FB-9EBB-0E350D5B8AA0}" destId="{750DD8A1-0EAF-43D7-A602-7C3377893AAE}" srcOrd="0" destOrd="0" presId="urn:microsoft.com/office/officeart/2008/layout/LinedList"/>
    <dgm:cxn modelId="{EA529C80-384C-46F9-8DE3-C7C23D0ADEC8}" type="presParOf" srcId="{44A66481-48C6-49FB-9EBB-0E350D5B8AA0}" destId="{9FB2D18C-65C2-401C-BA80-F7E9FBC967CB}" srcOrd="1" destOrd="0" presId="urn:microsoft.com/office/officeart/2008/layout/LinedList"/>
    <dgm:cxn modelId="{6307E055-A9F0-491C-80B8-F2FFEBA03860}" type="presParOf" srcId="{B2E1F4AC-A4EE-4CAE-8471-A73DA404C549}" destId="{6C42D1E3-C917-4EB2-BB75-090BA0E5E77B}" srcOrd="2" destOrd="0" presId="urn:microsoft.com/office/officeart/2008/layout/LinedList"/>
    <dgm:cxn modelId="{CE8525A9-2B38-4018-8F5F-1C9BA7441019}" type="presParOf" srcId="{B2E1F4AC-A4EE-4CAE-8471-A73DA404C549}" destId="{703E0CAF-F4B5-4345-93F8-0E45B172F4AA}" srcOrd="3" destOrd="0" presId="urn:microsoft.com/office/officeart/2008/layout/LinedList"/>
    <dgm:cxn modelId="{0BE76FFB-6413-4776-AB9B-30C468B4423A}" type="presParOf" srcId="{703E0CAF-F4B5-4345-93F8-0E45B172F4AA}" destId="{10E2704D-6FD9-4E10-9AAE-B8CC9BA05D27}" srcOrd="0" destOrd="0" presId="urn:microsoft.com/office/officeart/2008/layout/LinedList"/>
    <dgm:cxn modelId="{57BE309F-86FC-40C1-9E28-798876025D48}" type="presParOf" srcId="{703E0CAF-F4B5-4345-93F8-0E45B172F4AA}" destId="{739DEC48-D8A1-46C8-8EFE-BC210233AC0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65E9EA-BFEF-4E0C-A23D-0BFC717CC2E8}"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D16A28A8-4AD8-44E1-8D30-EE22DA848CBB}">
      <dgm:prSet custT="1"/>
      <dgm:spPr/>
      <dgm:t>
        <a:bodyPr/>
        <a:lstStyle/>
        <a:p>
          <a:r>
            <a:rPr lang="ru-RU" sz="2800" b="1" dirty="0" err="1">
              <a:solidFill>
                <a:srgbClr val="FF0000"/>
              </a:solidFill>
            </a:rPr>
            <a:t>негативним</a:t>
          </a:r>
          <a:r>
            <a:rPr lang="ru-RU" sz="2800" b="1" dirty="0">
              <a:solidFill>
                <a:srgbClr val="FF0000"/>
              </a:solidFill>
            </a:rPr>
            <a:t> </a:t>
          </a:r>
          <a:r>
            <a:rPr lang="ru-RU" sz="2800" b="1" dirty="0" err="1">
              <a:solidFill>
                <a:srgbClr val="FF0000"/>
              </a:solidFill>
            </a:rPr>
            <a:t>зобов’язанням</a:t>
          </a:r>
          <a:r>
            <a:rPr lang="ru-RU" sz="2800" b="1" dirty="0">
              <a:solidFill>
                <a:srgbClr val="FF0000"/>
              </a:solidFill>
            </a:rPr>
            <a:t> </a:t>
          </a:r>
          <a:r>
            <a:rPr lang="ru-RU" sz="2500" dirty="0"/>
            <a:t>буде – </a:t>
          </a:r>
          <a:r>
            <a:rPr lang="ru-RU" sz="2500" dirty="0" err="1"/>
            <a:t>утримання</a:t>
          </a:r>
          <a:r>
            <a:rPr lang="ru-RU" sz="2500" dirty="0"/>
            <a:t> </a:t>
          </a:r>
          <a:r>
            <a:rPr lang="ru-RU" sz="2500" dirty="0" err="1"/>
            <a:t>держави</a:t>
          </a:r>
          <a:r>
            <a:rPr lang="ru-RU" sz="2500" dirty="0"/>
            <a:t> </a:t>
          </a:r>
          <a:r>
            <a:rPr lang="ru-RU" sz="2500" dirty="0" err="1"/>
            <a:t>від</a:t>
          </a:r>
          <a:r>
            <a:rPr lang="ru-RU" sz="2500" dirty="0"/>
            <a:t> </a:t>
          </a:r>
          <a:r>
            <a:rPr lang="ru-RU" sz="2500" dirty="0" err="1"/>
            <a:t>свавільного</a:t>
          </a:r>
          <a:r>
            <a:rPr lang="ru-RU" sz="2500" dirty="0"/>
            <a:t> </a:t>
          </a:r>
          <a:r>
            <a:rPr lang="ru-RU" sz="2500" dirty="0" err="1"/>
            <a:t>втручання</a:t>
          </a:r>
          <a:r>
            <a:rPr lang="ru-RU" sz="2500" dirty="0"/>
            <a:t> у </a:t>
          </a:r>
          <a:r>
            <a:rPr lang="ru-RU" sz="2500" dirty="0" err="1"/>
            <a:t>приватне</a:t>
          </a:r>
          <a:r>
            <a:rPr lang="ru-RU" sz="2500" dirty="0"/>
            <a:t> </a:t>
          </a:r>
          <a:r>
            <a:rPr lang="ru-RU" sz="2500" dirty="0" err="1"/>
            <a:t>життя</a:t>
          </a:r>
          <a:r>
            <a:rPr lang="ru-RU" sz="2500" dirty="0"/>
            <a:t> </a:t>
          </a:r>
          <a:r>
            <a:rPr lang="ru-RU" sz="2500" dirty="0" err="1"/>
            <a:t>людини</a:t>
          </a:r>
          <a:r>
            <a:rPr lang="ru-RU" sz="2500" dirty="0"/>
            <a:t>, </a:t>
          </a:r>
          <a:endParaRPr lang="en-US" sz="2500" dirty="0"/>
        </a:p>
      </dgm:t>
    </dgm:pt>
    <dgm:pt modelId="{88430A45-86E1-4FB7-BE3F-26975219A765}" type="parTrans" cxnId="{DD2355B4-B83E-4F80-80C4-7DA02FAD7D40}">
      <dgm:prSet/>
      <dgm:spPr/>
      <dgm:t>
        <a:bodyPr/>
        <a:lstStyle/>
        <a:p>
          <a:endParaRPr lang="en-US"/>
        </a:p>
      </dgm:t>
    </dgm:pt>
    <dgm:pt modelId="{A819A509-16AD-4F22-9023-A1B6BDE4AB2F}" type="sibTrans" cxnId="{DD2355B4-B83E-4F80-80C4-7DA02FAD7D40}">
      <dgm:prSet/>
      <dgm:spPr/>
      <dgm:t>
        <a:bodyPr/>
        <a:lstStyle/>
        <a:p>
          <a:endParaRPr lang="en-US"/>
        </a:p>
      </dgm:t>
    </dgm:pt>
    <dgm:pt modelId="{9F9E573A-CC65-4282-8EC9-DEA4AADB4924}">
      <dgm:prSet custT="1"/>
      <dgm:spPr/>
      <dgm:t>
        <a:bodyPr/>
        <a:lstStyle/>
        <a:p>
          <a:r>
            <a:rPr lang="ru-RU" sz="2800" b="1" dirty="0" err="1">
              <a:solidFill>
                <a:srgbClr val="FF0000"/>
              </a:solidFill>
            </a:rPr>
            <a:t>позитивним</a:t>
          </a:r>
          <a:r>
            <a:rPr lang="ru-RU" sz="2800" b="1" dirty="0">
              <a:solidFill>
                <a:srgbClr val="FF0000"/>
              </a:solidFill>
            </a:rPr>
            <a:t> </a:t>
          </a:r>
          <a:r>
            <a:rPr lang="ru-RU" sz="2500" dirty="0"/>
            <a:t>– </a:t>
          </a:r>
          <a:r>
            <a:rPr lang="ru-RU" sz="2500" dirty="0" err="1"/>
            <a:t>вжиття</a:t>
          </a:r>
          <a:r>
            <a:rPr lang="ru-RU" sz="2500" dirty="0"/>
            <a:t> державою </a:t>
          </a:r>
          <a:r>
            <a:rPr lang="ru-RU" sz="2500" dirty="0" err="1"/>
            <a:t>заходів</a:t>
          </a:r>
          <a:r>
            <a:rPr lang="ru-RU" sz="2500" dirty="0"/>
            <a:t> з </a:t>
          </a:r>
          <a:r>
            <a:rPr lang="ru-RU" sz="2500" dirty="0" err="1"/>
            <a:t>забезпечення</a:t>
          </a:r>
          <a:r>
            <a:rPr lang="ru-RU" sz="2500" dirty="0"/>
            <a:t> </a:t>
          </a:r>
          <a:r>
            <a:rPr lang="ru-RU" sz="2500" dirty="0" err="1"/>
            <a:t>поваги</a:t>
          </a:r>
          <a:r>
            <a:rPr lang="ru-RU" sz="2500" dirty="0"/>
            <a:t> до приватного </a:t>
          </a:r>
          <a:r>
            <a:rPr lang="ru-RU" sz="2500" dirty="0" err="1"/>
            <a:t>життя</a:t>
          </a:r>
          <a:r>
            <a:rPr lang="ru-RU" sz="2500" dirty="0"/>
            <a:t> </a:t>
          </a:r>
          <a:r>
            <a:rPr lang="ru-RU" sz="2500" dirty="0" err="1"/>
            <a:t>навіть</a:t>
          </a:r>
          <a:r>
            <a:rPr lang="ru-RU" sz="2500" dirty="0"/>
            <a:t> у </a:t>
          </a:r>
          <a:r>
            <a:rPr lang="ru-RU" sz="2500" dirty="0" err="1"/>
            <a:t>сфері</a:t>
          </a:r>
          <a:r>
            <a:rPr lang="ru-RU" sz="2500" dirty="0"/>
            <a:t> </a:t>
          </a:r>
          <a:r>
            <a:rPr lang="ru-RU" sz="2500" dirty="0" err="1"/>
            <a:t>відносин</a:t>
          </a:r>
          <a:r>
            <a:rPr lang="ru-RU" sz="2500" dirty="0"/>
            <a:t> людей </a:t>
          </a:r>
          <a:r>
            <a:rPr lang="ru-RU" sz="2500" dirty="0" err="1"/>
            <a:t>між</a:t>
          </a:r>
          <a:r>
            <a:rPr lang="ru-RU" sz="2500" dirty="0"/>
            <a:t> собою.</a:t>
          </a:r>
          <a:endParaRPr lang="en-US" sz="2500" dirty="0"/>
        </a:p>
      </dgm:t>
    </dgm:pt>
    <dgm:pt modelId="{4C6148EB-4499-4F7E-8A6F-3A47CB1301F8}" type="parTrans" cxnId="{2603E3D9-42E1-4E87-8FD2-124133DA3861}">
      <dgm:prSet/>
      <dgm:spPr/>
      <dgm:t>
        <a:bodyPr/>
        <a:lstStyle/>
        <a:p>
          <a:endParaRPr lang="en-US"/>
        </a:p>
      </dgm:t>
    </dgm:pt>
    <dgm:pt modelId="{364771F1-E1B3-4570-BBA0-9FD942D0C32A}" type="sibTrans" cxnId="{2603E3D9-42E1-4E87-8FD2-124133DA3861}">
      <dgm:prSet/>
      <dgm:spPr/>
      <dgm:t>
        <a:bodyPr/>
        <a:lstStyle/>
        <a:p>
          <a:endParaRPr lang="en-US"/>
        </a:p>
      </dgm:t>
    </dgm:pt>
    <dgm:pt modelId="{ADBBF680-45A0-40C2-A217-513AC3435647}">
      <dgm:prSet/>
      <dgm:spPr/>
      <dgm:t>
        <a:bodyPr/>
        <a:lstStyle/>
        <a:p>
          <a:r>
            <a:rPr lang="ru-RU"/>
            <a:t>В разі невиконання або неналежного виконання державою своїх негативних чи позитивних зобов’язань можемо говорити відповідно про </a:t>
          </a:r>
          <a:r>
            <a:rPr lang="ru-RU" b="1" u="sng"/>
            <a:t>порушення прав людини.</a:t>
          </a:r>
          <a:endParaRPr lang="en-US"/>
        </a:p>
      </dgm:t>
    </dgm:pt>
    <dgm:pt modelId="{DF10ABAF-AA74-4967-8621-1DF24D6CB821}" type="parTrans" cxnId="{74A1FF71-0C9D-4622-B954-D1FECA0EA4F6}">
      <dgm:prSet/>
      <dgm:spPr/>
      <dgm:t>
        <a:bodyPr/>
        <a:lstStyle/>
        <a:p>
          <a:endParaRPr lang="en-US"/>
        </a:p>
      </dgm:t>
    </dgm:pt>
    <dgm:pt modelId="{E54B857C-820F-4EBB-9F67-A9AA0527DF2F}" type="sibTrans" cxnId="{74A1FF71-0C9D-4622-B954-D1FECA0EA4F6}">
      <dgm:prSet/>
      <dgm:spPr/>
      <dgm:t>
        <a:bodyPr/>
        <a:lstStyle/>
        <a:p>
          <a:endParaRPr lang="en-US"/>
        </a:p>
      </dgm:t>
    </dgm:pt>
    <dgm:pt modelId="{0E3C1D32-6128-4D19-9DCA-91D7D4420207}" type="pres">
      <dgm:prSet presAssocID="{E965E9EA-BFEF-4E0C-A23D-0BFC717CC2E8}" presName="linear" presStyleCnt="0">
        <dgm:presLayoutVars>
          <dgm:animLvl val="lvl"/>
          <dgm:resizeHandles val="exact"/>
        </dgm:presLayoutVars>
      </dgm:prSet>
      <dgm:spPr/>
    </dgm:pt>
    <dgm:pt modelId="{8E5CED1F-3D20-4C67-BE8C-EE734952BAFB}" type="pres">
      <dgm:prSet presAssocID="{D16A28A8-4AD8-44E1-8D30-EE22DA848CBB}" presName="parentText" presStyleLbl="node1" presStyleIdx="0" presStyleCnt="3">
        <dgm:presLayoutVars>
          <dgm:chMax val="0"/>
          <dgm:bulletEnabled val="1"/>
        </dgm:presLayoutVars>
      </dgm:prSet>
      <dgm:spPr/>
    </dgm:pt>
    <dgm:pt modelId="{1844363C-1123-4709-9E84-A49659DE41C6}" type="pres">
      <dgm:prSet presAssocID="{A819A509-16AD-4F22-9023-A1B6BDE4AB2F}" presName="spacer" presStyleCnt="0"/>
      <dgm:spPr/>
    </dgm:pt>
    <dgm:pt modelId="{5ED8543C-36B6-4E46-907F-ABFCB07613D8}" type="pres">
      <dgm:prSet presAssocID="{9F9E573A-CC65-4282-8EC9-DEA4AADB4924}" presName="parentText" presStyleLbl="node1" presStyleIdx="1" presStyleCnt="3">
        <dgm:presLayoutVars>
          <dgm:chMax val="0"/>
          <dgm:bulletEnabled val="1"/>
        </dgm:presLayoutVars>
      </dgm:prSet>
      <dgm:spPr/>
    </dgm:pt>
    <dgm:pt modelId="{55A6B688-AF07-43B5-A3FD-7AE14E3F3C75}" type="pres">
      <dgm:prSet presAssocID="{364771F1-E1B3-4570-BBA0-9FD942D0C32A}" presName="spacer" presStyleCnt="0"/>
      <dgm:spPr/>
    </dgm:pt>
    <dgm:pt modelId="{F811BFC6-6C15-43C4-BFD6-D02F42600E68}" type="pres">
      <dgm:prSet presAssocID="{ADBBF680-45A0-40C2-A217-513AC3435647}" presName="parentText" presStyleLbl="node1" presStyleIdx="2" presStyleCnt="3">
        <dgm:presLayoutVars>
          <dgm:chMax val="0"/>
          <dgm:bulletEnabled val="1"/>
        </dgm:presLayoutVars>
      </dgm:prSet>
      <dgm:spPr/>
    </dgm:pt>
  </dgm:ptLst>
  <dgm:cxnLst>
    <dgm:cxn modelId="{4FD89417-C97A-48AE-BBA9-D61D9DF1762D}" type="presOf" srcId="{E965E9EA-BFEF-4E0C-A23D-0BFC717CC2E8}" destId="{0E3C1D32-6128-4D19-9DCA-91D7D4420207}" srcOrd="0" destOrd="0" presId="urn:microsoft.com/office/officeart/2005/8/layout/vList2"/>
    <dgm:cxn modelId="{74A1FF71-0C9D-4622-B954-D1FECA0EA4F6}" srcId="{E965E9EA-BFEF-4E0C-A23D-0BFC717CC2E8}" destId="{ADBBF680-45A0-40C2-A217-513AC3435647}" srcOrd="2" destOrd="0" parTransId="{DF10ABAF-AA74-4967-8621-1DF24D6CB821}" sibTransId="{E54B857C-820F-4EBB-9F67-A9AA0527DF2F}"/>
    <dgm:cxn modelId="{4FE6EC55-D80E-47C5-878B-E45490D874F8}" type="presOf" srcId="{ADBBF680-45A0-40C2-A217-513AC3435647}" destId="{F811BFC6-6C15-43C4-BFD6-D02F42600E68}" srcOrd="0" destOrd="0" presId="urn:microsoft.com/office/officeart/2005/8/layout/vList2"/>
    <dgm:cxn modelId="{11D2C8A9-678B-43D1-B1AE-D4AE575DC960}" type="presOf" srcId="{D16A28A8-4AD8-44E1-8D30-EE22DA848CBB}" destId="{8E5CED1F-3D20-4C67-BE8C-EE734952BAFB}" srcOrd="0" destOrd="0" presId="urn:microsoft.com/office/officeart/2005/8/layout/vList2"/>
    <dgm:cxn modelId="{DD2355B4-B83E-4F80-80C4-7DA02FAD7D40}" srcId="{E965E9EA-BFEF-4E0C-A23D-0BFC717CC2E8}" destId="{D16A28A8-4AD8-44E1-8D30-EE22DA848CBB}" srcOrd="0" destOrd="0" parTransId="{88430A45-86E1-4FB7-BE3F-26975219A765}" sibTransId="{A819A509-16AD-4F22-9023-A1B6BDE4AB2F}"/>
    <dgm:cxn modelId="{2603E3D9-42E1-4E87-8FD2-124133DA3861}" srcId="{E965E9EA-BFEF-4E0C-A23D-0BFC717CC2E8}" destId="{9F9E573A-CC65-4282-8EC9-DEA4AADB4924}" srcOrd="1" destOrd="0" parTransId="{4C6148EB-4499-4F7E-8A6F-3A47CB1301F8}" sibTransId="{364771F1-E1B3-4570-BBA0-9FD942D0C32A}"/>
    <dgm:cxn modelId="{2F6FADED-6154-4A43-A64D-732DE148E32C}" type="presOf" srcId="{9F9E573A-CC65-4282-8EC9-DEA4AADB4924}" destId="{5ED8543C-36B6-4E46-907F-ABFCB07613D8}" srcOrd="0" destOrd="0" presId="urn:microsoft.com/office/officeart/2005/8/layout/vList2"/>
    <dgm:cxn modelId="{FD6BD5BA-CB24-41AF-9DDC-0DB7E2DB7B41}" type="presParOf" srcId="{0E3C1D32-6128-4D19-9DCA-91D7D4420207}" destId="{8E5CED1F-3D20-4C67-BE8C-EE734952BAFB}" srcOrd="0" destOrd="0" presId="urn:microsoft.com/office/officeart/2005/8/layout/vList2"/>
    <dgm:cxn modelId="{73320118-75C3-4C19-A055-73083486BB58}" type="presParOf" srcId="{0E3C1D32-6128-4D19-9DCA-91D7D4420207}" destId="{1844363C-1123-4709-9E84-A49659DE41C6}" srcOrd="1" destOrd="0" presId="urn:microsoft.com/office/officeart/2005/8/layout/vList2"/>
    <dgm:cxn modelId="{3CBCCB3C-9933-4956-934A-838ECDEB2284}" type="presParOf" srcId="{0E3C1D32-6128-4D19-9DCA-91D7D4420207}" destId="{5ED8543C-36B6-4E46-907F-ABFCB07613D8}" srcOrd="2" destOrd="0" presId="urn:microsoft.com/office/officeart/2005/8/layout/vList2"/>
    <dgm:cxn modelId="{AC4CB1B7-6C8B-4DB7-B94D-42981FDB1AC4}" type="presParOf" srcId="{0E3C1D32-6128-4D19-9DCA-91D7D4420207}" destId="{55A6B688-AF07-43B5-A3FD-7AE14E3F3C75}" srcOrd="3" destOrd="0" presId="urn:microsoft.com/office/officeart/2005/8/layout/vList2"/>
    <dgm:cxn modelId="{3AA81F18-3D23-466A-B10A-00BF2AC908F6}" type="presParOf" srcId="{0E3C1D32-6128-4D19-9DCA-91D7D4420207}" destId="{F811BFC6-6C15-43C4-BFD6-D02F42600E6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3A981F-AEAE-49B6-B00A-A4AFC50781AE}" type="doc">
      <dgm:prSet loTypeId="urn:microsoft.com/office/officeart/2005/8/layout/bProcess4" loCatId="process" qsTypeId="urn:microsoft.com/office/officeart/2005/8/quickstyle/simple1" qsCatId="simple" csTypeId="urn:microsoft.com/office/officeart/2005/8/colors/accent2_2" csCatId="accent2"/>
      <dgm:spPr/>
      <dgm:t>
        <a:bodyPr/>
        <a:lstStyle/>
        <a:p>
          <a:endParaRPr lang="en-US"/>
        </a:p>
      </dgm:t>
    </dgm:pt>
    <dgm:pt modelId="{E531A8C1-7D6F-472F-821E-71D05A2EDB67}">
      <dgm:prSet/>
      <dgm:spPr/>
      <dgm:t>
        <a:bodyPr/>
        <a:lstStyle/>
        <a:p>
          <a:r>
            <a:rPr lang="uk-UA"/>
            <a:t>фізична та психологічна цілісність особи;</a:t>
          </a:r>
          <a:endParaRPr lang="en-US"/>
        </a:p>
      </dgm:t>
    </dgm:pt>
    <dgm:pt modelId="{89AB5602-D9B9-49D0-9616-702AA4F1CD7E}" type="parTrans" cxnId="{A7DB9BCF-CA4A-44B2-A1CC-60F61C2BB845}">
      <dgm:prSet/>
      <dgm:spPr/>
      <dgm:t>
        <a:bodyPr/>
        <a:lstStyle/>
        <a:p>
          <a:endParaRPr lang="en-US"/>
        </a:p>
      </dgm:t>
    </dgm:pt>
    <dgm:pt modelId="{E18563F3-7613-4213-AEA7-4335655A921A}" type="sibTrans" cxnId="{A7DB9BCF-CA4A-44B2-A1CC-60F61C2BB845}">
      <dgm:prSet/>
      <dgm:spPr/>
      <dgm:t>
        <a:bodyPr/>
        <a:lstStyle/>
        <a:p>
          <a:endParaRPr lang="en-US"/>
        </a:p>
      </dgm:t>
    </dgm:pt>
    <dgm:pt modelId="{37A64686-3A19-403A-8352-17B2D5638CE1}">
      <dgm:prSet/>
      <dgm:spPr/>
      <dgm:t>
        <a:bodyPr/>
        <a:lstStyle/>
        <a:p>
          <a:r>
            <a:rPr lang="uk-UA"/>
            <a:t>ім’я особи;</a:t>
          </a:r>
          <a:endParaRPr lang="en-US"/>
        </a:p>
      </dgm:t>
    </dgm:pt>
    <dgm:pt modelId="{86498746-0190-4D0B-98AA-9BD595302F35}" type="parTrans" cxnId="{2CB07A21-9A93-4314-9E3D-3578D016F079}">
      <dgm:prSet/>
      <dgm:spPr/>
      <dgm:t>
        <a:bodyPr/>
        <a:lstStyle/>
        <a:p>
          <a:endParaRPr lang="en-US"/>
        </a:p>
      </dgm:t>
    </dgm:pt>
    <dgm:pt modelId="{78973914-23F9-49EE-909B-DC547C1BFCD0}" type="sibTrans" cxnId="{2CB07A21-9A93-4314-9E3D-3578D016F079}">
      <dgm:prSet/>
      <dgm:spPr/>
      <dgm:t>
        <a:bodyPr/>
        <a:lstStyle/>
        <a:p>
          <a:endParaRPr lang="en-US"/>
        </a:p>
      </dgm:t>
    </dgm:pt>
    <dgm:pt modelId="{060DF599-A405-4DC2-AE34-1F132FB2E407}">
      <dgm:prSet/>
      <dgm:spPr/>
      <dgm:t>
        <a:bodyPr/>
        <a:lstStyle/>
        <a:p>
          <a:r>
            <a:rPr lang="uk-UA"/>
            <a:t>її зображення (фото);</a:t>
          </a:r>
          <a:endParaRPr lang="en-US"/>
        </a:p>
      </dgm:t>
    </dgm:pt>
    <dgm:pt modelId="{054DD827-2BF3-447F-8F54-FA552BD7DDE1}" type="parTrans" cxnId="{7CA7C63D-BD7F-40DD-AFFF-7EBC392D6B3D}">
      <dgm:prSet/>
      <dgm:spPr/>
      <dgm:t>
        <a:bodyPr/>
        <a:lstStyle/>
        <a:p>
          <a:endParaRPr lang="en-US"/>
        </a:p>
      </dgm:t>
    </dgm:pt>
    <dgm:pt modelId="{7C654E9A-7A87-475B-A8B7-2B4A65993CEB}" type="sibTrans" cxnId="{7CA7C63D-BD7F-40DD-AFFF-7EBC392D6B3D}">
      <dgm:prSet/>
      <dgm:spPr/>
      <dgm:t>
        <a:bodyPr/>
        <a:lstStyle/>
        <a:p>
          <a:endParaRPr lang="en-US"/>
        </a:p>
      </dgm:t>
    </dgm:pt>
    <dgm:pt modelId="{E71FDD14-D75B-4482-9E92-FC4CAE8CCBEA}">
      <dgm:prSet/>
      <dgm:spPr/>
      <dgm:t>
        <a:bodyPr/>
        <a:lstStyle/>
        <a:p>
          <a:r>
            <a:rPr lang="uk-UA"/>
            <a:t>репутація особи;</a:t>
          </a:r>
          <a:endParaRPr lang="en-US"/>
        </a:p>
      </dgm:t>
    </dgm:pt>
    <dgm:pt modelId="{6396160C-B7AC-4EDC-BB6A-DE8849C313A1}" type="parTrans" cxnId="{059C70A8-EC45-4F9C-9C71-1D71D5696A44}">
      <dgm:prSet/>
      <dgm:spPr/>
      <dgm:t>
        <a:bodyPr/>
        <a:lstStyle/>
        <a:p>
          <a:endParaRPr lang="en-US"/>
        </a:p>
      </dgm:t>
    </dgm:pt>
    <dgm:pt modelId="{18F710E8-77CB-44CC-BF28-3A992A0B653B}" type="sibTrans" cxnId="{059C70A8-EC45-4F9C-9C71-1D71D5696A44}">
      <dgm:prSet/>
      <dgm:spPr/>
      <dgm:t>
        <a:bodyPr/>
        <a:lstStyle/>
        <a:p>
          <a:endParaRPr lang="en-US"/>
        </a:p>
      </dgm:t>
    </dgm:pt>
    <dgm:pt modelId="{8E1CC54A-5ECB-435E-8BA2-A8173B5C2F65}">
      <dgm:prSet/>
      <dgm:spPr/>
      <dgm:t>
        <a:bodyPr/>
        <a:lstStyle/>
        <a:p>
          <a:r>
            <a:rPr lang="uk-UA"/>
            <a:t>гендерна ідентифікація;</a:t>
          </a:r>
          <a:endParaRPr lang="en-US"/>
        </a:p>
      </dgm:t>
    </dgm:pt>
    <dgm:pt modelId="{08CA8168-BB16-4171-B50D-0A8A33FB50C1}" type="parTrans" cxnId="{07839004-BBE1-4BF0-B1AA-3EDF6C294A3B}">
      <dgm:prSet/>
      <dgm:spPr/>
      <dgm:t>
        <a:bodyPr/>
        <a:lstStyle/>
        <a:p>
          <a:endParaRPr lang="en-US"/>
        </a:p>
      </dgm:t>
    </dgm:pt>
    <dgm:pt modelId="{ED6F5904-7CF3-4412-B487-65D562234183}" type="sibTrans" cxnId="{07839004-BBE1-4BF0-B1AA-3EDF6C294A3B}">
      <dgm:prSet/>
      <dgm:spPr/>
      <dgm:t>
        <a:bodyPr/>
        <a:lstStyle/>
        <a:p>
          <a:endParaRPr lang="en-US"/>
        </a:p>
      </dgm:t>
    </dgm:pt>
    <dgm:pt modelId="{9B2924D3-4BA9-457B-934E-D09530BB13F9}">
      <dgm:prSet/>
      <dgm:spPr/>
      <dgm:t>
        <a:bodyPr/>
        <a:lstStyle/>
        <a:p>
          <a:r>
            <a:rPr lang="uk-UA"/>
            <a:t>сексуальна орієнтація;</a:t>
          </a:r>
          <a:endParaRPr lang="en-US"/>
        </a:p>
      </dgm:t>
    </dgm:pt>
    <dgm:pt modelId="{E7954306-67A0-4A16-BC35-2FA59AD6292E}" type="parTrans" cxnId="{A4C086A4-1D98-40AD-9F83-32E097690EDA}">
      <dgm:prSet/>
      <dgm:spPr/>
      <dgm:t>
        <a:bodyPr/>
        <a:lstStyle/>
        <a:p>
          <a:endParaRPr lang="en-US"/>
        </a:p>
      </dgm:t>
    </dgm:pt>
    <dgm:pt modelId="{9DBCD32A-91DC-4B6E-BBED-E388C452A49B}" type="sibTrans" cxnId="{A4C086A4-1D98-40AD-9F83-32E097690EDA}">
      <dgm:prSet/>
      <dgm:spPr/>
      <dgm:t>
        <a:bodyPr/>
        <a:lstStyle/>
        <a:p>
          <a:endParaRPr lang="en-US"/>
        </a:p>
      </dgm:t>
    </dgm:pt>
    <dgm:pt modelId="{B93A4CE1-D2CD-48E8-A999-FE15967B395D}">
      <dgm:prSet/>
      <dgm:spPr/>
      <dgm:t>
        <a:bodyPr/>
        <a:lstStyle/>
        <a:p>
          <a:r>
            <a:rPr lang="uk-UA"/>
            <a:t>сексуальне життя;</a:t>
          </a:r>
          <a:endParaRPr lang="en-US"/>
        </a:p>
      </dgm:t>
    </dgm:pt>
    <dgm:pt modelId="{2E4D7248-7AC1-4188-9B9A-7089C446F3DD}" type="parTrans" cxnId="{3EEE9E81-0D1B-4CFC-B56A-1571EC4800CE}">
      <dgm:prSet/>
      <dgm:spPr/>
      <dgm:t>
        <a:bodyPr/>
        <a:lstStyle/>
        <a:p>
          <a:endParaRPr lang="en-US"/>
        </a:p>
      </dgm:t>
    </dgm:pt>
    <dgm:pt modelId="{FA2B99F4-94C6-4EBF-92FC-BE1BDA061063}" type="sibTrans" cxnId="{3EEE9E81-0D1B-4CFC-B56A-1571EC4800CE}">
      <dgm:prSet/>
      <dgm:spPr/>
      <dgm:t>
        <a:bodyPr/>
        <a:lstStyle/>
        <a:p>
          <a:endParaRPr lang="en-US"/>
        </a:p>
      </dgm:t>
    </dgm:pt>
    <dgm:pt modelId="{81CB1E4B-6EA1-4363-BD50-2A4C18C01124}">
      <dgm:prSet/>
      <dgm:spPr/>
      <dgm:t>
        <a:bodyPr/>
        <a:lstStyle/>
        <a:p>
          <a:r>
            <a:rPr lang="uk-UA" dirty="0"/>
            <a:t>право на особистий розвиток та встановлення </a:t>
          </a:r>
          <a:r>
            <a:rPr lang="uk-UA" dirty="0" err="1"/>
            <a:t>зв’язків</a:t>
          </a:r>
          <a:r>
            <a:rPr lang="uk-UA" dirty="0"/>
            <a:t> з іншими людьми та зовнішнім світом;</a:t>
          </a:r>
          <a:endParaRPr lang="en-US" dirty="0"/>
        </a:p>
      </dgm:t>
    </dgm:pt>
    <dgm:pt modelId="{17388ECF-AD97-48F5-86C3-9401699BEFC8}" type="parTrans" cxnId="{B46A8783-E664-444E-A870-670066F05A6E}">
      <dgm:prSet/>
      <dgm:spPr/>
      <dgm:t>
        <a:bodyPr/>
        <a:lstStyle/>
        <a:p>
          <a:endParaRPr lang="en-US"/>
        </a:p>
      </dgm:t>
    </dgm:pt>
    <dgm:pt modelId="{4DAD8D2D-D315-4EF0-923F-B0656A3C90FC}" type="sibTrans" cxnId="{B46A8783-E664-444E-A870-670066F05A6E}">
      <dgm:prSet/>
      <dgm:spPr/>
      <dgm:t>
        <a:bodyPr/>
        <a:lstStyle/>
        <a:p>
          <a:endParaRPr lang="en-US"/>
        </a:p>
      </dgm:t>
    </dgm:pt>
    <dgm:pt modelId="{422E3066-531F-4674-ADBB-0DA133285865}">
      <dgm:prSet/>
      <dgm:spPr/>
      <dgm:t>
        <a:bodyPr/>
        <a:lstStyle/>
        <a:p>
          <a:r>
            <a:rPr lang="uk-UA" dirty="0"/>
            <a:t>право на самовизначення та персональну автономію;</a:t>
          </a:r>
          <a:endParaRPr lang="en-US" dirty="0"/>
        </a:p>
      </dgm:t>
    </dgm:pt>
    <dgm:pt modelId="{76B0BCA4-7182-4D40-B1CB-1889C34FE005}" type="parTrans" cxnId="{6B352070-3E3C-498C-A2F8-2CE0D4624697}">
      <dgm:prSet/>
      <dgm:spPr/>
      <dgm:t>
        <a:bodyPr/>
        <a:lstStyle/>
        <a:p>
          <a:endParaRPr lang="en-US"/>
        </a:p>
      </dgm:t>
    </dgm:pt>
    <dgm:pt modelId="{DAB818CC-576F-42FA-A4AA-1AAAAD62B165}" type="sibTrans" cxnId="{6B352070-3E3C-498C-A2F8-2CE0D4624697}">
      <dgm:prSet/>
      <dgm:spPr/>
      <dgm:t>
        <a:bodyPr/>
        <a:lstStyle/>
        <a:p>
          <a:endParaRPr lang="en-US"/>
        </a:p>
      </dgm:t>
    </dgm:pt>
    <dgm:pt modelId="{C7E8FF40-0D99-465C-88D7-0395C4D4E12C}">
      <dgm:prSet/>
      <dgm:spPr/>
      <dgm:t>
        <a:bodyPr/>
        <a:lstStyle/>
        <a:p>
          <a:r>
            <a:rPr lang="uk-UA"/>
            <a:t>діяльність професійного чи ділового характеру;</a:t>
          </a:r>
          <a:endParaRPr lang="en-US"/>
        </a:p>
      </dgm:t>
    </dgm:pt>
    <dgm:pt modelId="{90BA14FF-AE28-4752-8366-4D835F070D98}" type="parTrans" cxnId="{19D9A218-D59D-4BC1-9368-BBDDB36A0EBA}">
      <dgm:prSet/>
      <dgm:spPr/>
      <dgm:t>
        <a:bodyPr/>
        <a:lstStyle/>
        <a:p>
          <a:endParaRPr lang="en-US"/>
        </a:p>
      </dgm:t>
    </dgm:pt>
    <dgm:pt modelId="{8847A86C-431A-4C07-B0D4-CBBB96950880}" type="sibTrans" cxnId="{19D9A218-D59D-4BC1-9368-BBDDB36A0EBA}">
      <dgm:prSet/>
      <dgm:spPr/>
      <dgm:t>
        <a:bodyPr/>
        <a:lstStyle/>
        <a:p>
          <a:endParaRPr lang="en-US"/>
        </a:p>
      </dgm:t>
    </dgm:pt>
    <dgm:pt modelId="{09F19DE4-E132-4F33-AD8E-45AA3528EB83}">
      <dgm:prSet/>
      <dgm:spPr/>
      <dgm:t>
        <a:bodyPr/>
        <a:lstStyle/>
        <a:p>
          <a:r>
            <a:rPr lang="uk-UA"/>
            <a:t>персональні дані;</a:t>
          </a:r>
          <a:endParaRPr lang="en-US"/>
        </a:p>
      </dgm:t>
    </dgm:pt>
    <dgm:pt modelId="{85E4F608-3818-409D-8A08-AFACF4D8574F}" type="parTrans" cxnId="{D79D3B25-2066-41B2-949F-10B88C18DF08}">
      <dgm:prSet/>
      <dgm:spPr/>
      <dgm:t>
        <a:bodyPr/>
        <a:lstStyle/>
        <a:p>
          <a:endParaRPr lang="en-US"/>
        </a:p>
      </dgm:t>
    </dgm:pt>
    <dgm:pt modelId="{1FC7F1ED-4E67-4FEB-9220-654923A47C27}" type="sibTrans" cxnId="{D79D3B25-2066-41B2-949F-10B88C18DF08}">
      <dgm:prSet/>
      <dgm:spPr/>
      <dgm:t>
        <a:bodyPr/>
        <a:lstStyle/>
        <a:p>
          <a:endParaRPr lang="en-US"/>
        </a:p>
      </dgm:t>
    </dgm:pt>
    <dgm:pt modelId="{E49262A5-321C-432E-907F-B5C30055277D}">
      <dgm:prSet/>
      <dgm:spPr/>
      <dgm:t>
        <a:bodyPr/>
        <a:lstStyle/>
        <a:p>
          <a:r>
            <a:rPr lang="uk-UA"/>
            <a:t>інформація щодо ризиків та здоров’я особи;</a:t>
          </a:r>
          <a:endParaRPr lang="en-US"/>
        </a:p>
      </dgm:t>
    </dgm:pt>
    <dgm:pt modelId="{18F05F9C-E567-49C2-8D3E-CEC35589D5B4}" type="parTrans" cxnId="{4360B915-D1FE-455F-89A0-74CE7CF971DD}">
      <dgm:prSet/>
      <dgm:spPr/>
      <dgm:t>
        <a:bodyPr/>
        <a:lstStyle/>
        <a:p>
          <a:endParaRPr lang="en-US"/>
        </a:p>
      </dgm:t>
    </dgm:pt>
    <dgm:pt modelId="{115F0708-0741-485E-AA89-8623F60A40B5}" type="sibTrans" cxnId="{4360B915-D1FE-455F-89A0-74CE7CF971DD}">
      <dgm:prSet/>
      <dgm:spPr/>
      <dgm:t>
        <a:bodyPr/>
        <a:lstStyle/>
        <a:p>
          <a:endParaRPr lang="en-US"/>
        </a:p>
      </dgm:t>
    </dgm:pt>
    <dgm:pt modelId="{DB562D97-8E8C-474E-BDDC-494CE7EE8C21}">
      <dgm:prSet/>
      <dgm:spPr/>
      <dgm:t>
        <a:bodyPr/>
        <a:lstStyle/>
        <a:p>
          <a:r>
            <a:rPr lang="uk-UA"/>
            <a:t>право на безпечне довкілля;</a:t>
          </a:r>
          <a:endParaRPr lang="en-US"/>
        </a:p>
      </dgm:t>
    </dgm:pt>
    <dgm:pt modelId="{FAE50580-805D-4429-8603-9AF455807D8A}" type="parTrans" cxnId="{12FFF025-9676-4DB6-A230-0A12FDC240C2}">
      <dgm:prSet/>
      <dgm:spPr/>
      <dgm:t>
        <a:bodyPr/>
        <a:lstStyle/>
        <a:p>
          <a:endParaRPr lang="en-US"/>
        </a:p>
      </dgm:t>
    </dgm:pt>
    <dgm:pt modelId="{BE48EB09-9000-425E-8936-4EFE1464FF89}" type="sibTrans" cxnId="{12FFF025-9676-4DB6-A230-0A12FDC240C2}">
      <dgm:prSet/>
      <dgm:spPr/>
      <dgm:t>
        <a:bodyPr/>
        <a:lstStyle/>
        <a:p>
          <a:endParaRPr lang="en-US"/>
        </a:p>
      </dgm:t>
    </dgm:pt>
    <dgm:pt modelId="{5D6F5EFE-1FBE-4666-BDBA-B461289BF861}">
      <dgm:prSet/>
      <dgm:spPr/>
      <dgm:t>
        <a:bodyPr/>
        <a:lstStyle/>
        <a:p>
          <a:r>
            <a:rPr lang="uk-UA"/>
            <a:t>обшук та виїмка</a:t>
          </a:r>
          <a:endParaRPr lang="en-US"/>
        </a:p>
      </dgm:t>
    </dgm:pt>
    <dgm:pt modelId="{639C2629-2AD6-4527-AAD6-C1060ACCCB38}" type="parTrans" cxnId="{C1A50851-D857-49A5-811C-CE4D32477B13}">
      <dgm:prSet/>
      <dgm:spPr/>
      <dgm:t>
        <a:bodyPr/>
        <a:lstStyle/>
        <a:p>
          <a:endParaRPr lang="en-US"/>
        </a:p>
      </dgm:t>
    </dgm:pt>
    <dgm:pt modelId="{B55B6271-A45A-4759-A30C-B80F925595EE}" type="sibTrans" cxnId="{C1A50851-D857-49A5-811C-CE4D32477B13}">
      <dgm:prSet/>
      <dgm:spPr/>
      <dgm:t>
        <a:bodyPr/>
        <a:lstStyle/>
        <a:p>
          <a:endParaRPr lang="en-US"/>
        </a:p>
      </dgm:t>
    </dgm:pt>
    <dgm:pt modelId="{30596419-65CF-4377-B8D7-9E87CB73AA0B}">
      <dgm:prSet/>
      <dgm:spPr/>
      <dgm:t>
        <a:bodyPr/>
        <a:lstStyle/>
        <a:p>
          <a:r>
            <a:rPr lang="uk-UA"/>
            <a:t>прослухування спілкування та телефонних розмов.</a:t>
          </a:r>
          <a:endParaRPr lang="en-US"/>
        </a:p>
      </dgm:t>
    </dgm:pt>
    <dgm:pt modelId="{E60828B8-F895-4FF5-A315-5A039BE01145}" type="parTrans" cxnId="{62809905-93C4-48FF-8DB1-B902B5940C35}">
      <dgm:prSet/>
      <dgm:spPr/>
      <dgm:t>
        <a:bodyPr/>
        <a:lstStyle/>
        <a:p>
          <a:endParaRPr lang="en-US"/>
        </a:p>
      </dgm:t>
    </dgm:pt>
    <dgm:pt modelId="{8A0C8EEE-64A2-4294-AE9D-930A46B189E6}" type="sibTrans" cxnId="{62809905-93C4-48FF-8DB1-B902B5940C35}">
      <dgm:prSet/>
      <dgm:spPr/>
      <dgm:t>
        <a:bodyPr/>
        <a:lstStyle/>
        <a:p>
          <a:endParaRPr lang="en-US"/>
        </a:p>
      </dgm:t>
    </dgm:pt>
    <dgm:pt modelId="{60116E80-FD26-4959-A530-8A24361582E6}" type="pres">
      <dgm:prSet presAssocID="{793A981F-AEAE-49B6-B00A-A4AFC50781AE}" presName="Name0" presStyleCnt="0">
        <dgm:presLayoutVars>
          <dgm:dir/>
          <dgm:resizeHandles/>
        </dgm:presLayoutVars>
      </dgm:prSet>
      <dgm:spPr/>
    </dgm:pt>
    <dgm:pt modelId="{374A2822-4DCB-47B3-AFC1-CDEE8E068D02}" type="pres">
      <dgm:prSet presAssocID="{E531A8C1-7D6F-472F-821E-71D05A2EDB67}" presName="compNode" presStyleCnt="0"/>
      <dgm:spPr/>
    </dgm:pt>
    <dgm:pt modelId="{73B23931-72D1-4FE0-A58C-F455A1F49E1F}" type="pres">
      <dgm:prSet presAssocID="{E531A8C1-7D6F-472F-821E-71D05A2EDB67}" presName="dummyConnPt" presStyleCnt="0"/>
      <dgm:spPr/>
    </dgm:pt>
    <dgm:pt modelId="{85EB9267-7632-4106-B1BE-B68AEE5BEBFB}" type="pres">
      <dgm:prSet presAssocID="{E531A8C1-7D6F-472F-821E-71D05A2EDB67}" presName="node" presStyleLbl="node1" presStyleIdx="0" presStyleCnt="15">
        <dgm:presLayoutVars>
          <dgm:bulletEnabled val="1"/>
        </dgm:presLayoutVars>
      </dgm:prSet>
      <dgm:spPr/>
    </dgm:pt>
    <dgm:pt modelId="{F35924FD-00FF-4E37-80A2-CDF674EE3842}" type="pres">
      <dgm:prSet presAssocID="{E18563F3-7613-4213-AEA7-4335655A921A}" presName="sibTrans" presStyleLbl="bgSibTrans2D1" presStyleIdx="0" presStyleCnt="14"/>
      <dgm:spPr/>
    </dgm:pt>
    <dgm:pt modelId="{5C3AF934-8108-4B5C-9AE0-9750863B0FFD}" type="pres">
      <dgm:prSet presAssocID="{37A64686-3A19-403A-8352-17B2D5638CE1}" presName="compNode" presStyleCnt="0"/>
      <dgm:spPr/>
    </dgm:pt>
    <dgm:pt modelId="{69700216-ED30-49FC-B6DC-6474B994C7FF}" type="pres">
      <dgm:prSet presAssocID="{37A64686-3A19-403A-8352-17B2D5638CE1}" presName="dummyConnPt" presStyleCnt="0"/>
      <dgm:spPr/>
    </dgm:pt>
    <dgm:pt modelId="{E8975155-7427-4958-A214-EC20CCF3E861}" type="pres">
      <dgm:prSet presAssocID="{37A64686-3A19-403A-8352-17B2D5638CE1}" presName="node" presStyleLbl="node1" presStyleIdx="1" presStyleCnt="15">
        <dgm:presLayoutVars>
          <dgm:bulletEnabled val="1"/>
        </dgm:presLayoutVars>
      </dgm:prSet>
      <dgm:spPr/>
    </dgm:pt>
    <dgm:pt modelId="{870580D9-BEEF-40B9-89AF-5B6656E3EEC3}" type="pres">
      <dgm:prSet presAssocID="{78973914-23F9-49EE-909B-DC547C1BFCD0}" presName="sibTrans" presStyleLbl="bgSibTrans2D1" presStyleIdx="1" presStyleCnt="14"/>
      <dgm:spPr/>
    </dgm:pt>
    <dgm:pt modelId="{0167293A-9836-4EB5-B150-3C253F3CD8D8}" type="pres">
      <dgm:prSet presAssocID="{060DF599-A405-4DC2-AE34-1F132FB2E407}" presName="compNode" presStyleCnt="0"/>
      <dgm:spPr/>
    </dgm:pt>
    <dgm:pt modelId="{3CB7B0D3-B26E-4F84-98B5-6BDB0A046876}" type="pres">
      <dgm:prSet presAssocID="{060DF599-A405-4DC2-AE34-1F132FB2E407}" presName="dummyConnPt" presStyleCnt="0"/>
      <dgm:spPr/>
    </dgm:pt>
    <dgm:pt modelId="{E5A1DA48-2FFE-49F8-83E7-3DD94B86DBA0}" type="pres">
      <dgm:prSet presAssocID="{060DF599-A405-4DC2-AE34-1F132FB2E407}" presName="node" presStyleLbl="node1" presStyleIdx="2" presStyleCnt="15">
        <dgm:presLayoutVars>
          <dgm:bulletEnabled val="1"/>
        </dgm:presLayoutVars>
      </dgm:prSet>
      <dgm:spPr/>
    </dgm:pt>
    <dgm:pt modelId="{E140C893-9392-4E50-8708-5B4A7025D0F6}" type="pres">
      <dgm:prSet presAssocID="{7C654E9A-7A87-475B-A8B7-2B4A65993CEB}" presName="sibTrans" presStyleLbl="bgSibTrans2D1" presStyleIdx="2" presStyleCnt="14"/>
      <dgm:spPr/>
    </dgm:pt>
    <dgm:pt modelId="{CADCE734-2B34-4813-973D-99BA777A064B}" type="pres">
      <dgm:prSet presAssocID="{E71FDD14-D75B-4482-9E92-FC4CAE8CCBEA}" presName="compNode" presStyleCnt="0"/>
      <dgm:spPr/>
    </dgm:pt>
    <dgm:pt modelId="{0C584403-B4C9-4754-BE32-0D8B9E868948}" type="pres">
      <dgm:prSet presAssocID="{E71FDD14-D75B-4482-9E92-FC4CAE8CCBEA}" presName="dummyConnPt" presStyleCnt="0"/>
      <dgm:spPr/>
    </dgm:pt>
    <dgm:pt modelId="{D940E3E0-691C-4A5B-A510-499B50AFB3A4}" type="pres">
      <dgm:prSet presAssocID="{E71FDD14-D75B-4482-9E92-FC4CAE8CCBEA}" presName="node" presStyleLbl="node1" presStyleIdx="3" presStyleCnt="15">
        <dgm:presLayoutVars>
          <dgm:bulletEnabled val="1"/>
        </dgm:presLayoutVars>
      </dgm:prSet>
      <dgm:spPr/>
    </dgm:pt>
    <dgm:pt modelId="{A720C3B7-1141-47BC-970A-F67471C5EF95}" type="pres">
      <dgm:prSet presAssocID="{18F710E8-77CB-44CC-BF28-3A992A0B653B}" presName="sibTrans" presStyleLbl="bgSibTrans2D1" presStyleIdx="3" presStyleCnt="14"/>
      <dgm:spPr/>
    </dgm:pt>
    <dgm:pt modelId="{31414D60-FA00-4F0D-B64D-06502AD7F49B}" type="pres">
      <dgm:prSet presAssocID="{8E1CC54A-5ECB-435E-8BA2-A8173B5C2F65}" presName="compNode" presStyleCnt="0"/>
      <dgm:spPr/>
    </dgm:pt>
    <dgm:pt modelId="{B53F5185-23E6-4FA1-A642-B84BEF068FE9}" type="pres">
      <dgm:prSet presAssocID="{8E1CC54A-5ECB-435E-8BA2-A8173B5C2F65}" presName="dummyConnPt" presStyleCnt="0"/>
      <dgm:spPr/>
    </dgm:pt>
    <dgm:pt modelId="{178CC90B-40DF-45FC-8493-70CF6413497F}" type="pres">
      <dgm:prSet presAssocID="{8E1CC54A-5ECB-435E-8BA2-A8173B5C2F65}" presName="node" presStyleLbl="node1" presStyleIdx="4" presStyleCnt="15">
        <dgm:presLayoutVars>
          <dgm:bulletEnabled val="1"/>
        </dgm:presLayoutVars>
      </dgm:prSet>
      <dgm:spPr/>
    </dgm:pt>
    <dgm:pt modelId="{C6D342A2-C42C-47D6-8A67-A3DEE1AC756F}" type="pres">
      <dgm:prSet presAssocID="{ED6F5904-7CF3-4412-B487-65D562234183}" presName="sibTrans" presStyleLbl="bgSibTrans2D1" presStyleIdx="4" presStyleCnt="14"/>
      <dgm:spPr/>
    </dgm:pt>
    <dgm:pt modelId="{DB73B3C6-C8B6-4728-8581-F9AF1FB8A5C2}" type="pres">
      <dgm:prSet presAssocID="{9B2924D3-4BA9-457B-934E-D09530BB13F9}" presName="compNode" presStyleCnt="0"/>
      <dgm:spPr/>
    </dgm:pt>
    <dgm:pt modelId="{732CB559-1FC5-45E5-92CD-CF048A3824A3}" type="pres">
      <dgm:prSet presAssocID="{9B2924D3-4BA9-457B-934E-D09530BB13F9}" presName="dummyConnPt" presStyleCnt="0"/>
      <dgm:spPr/>
    </dgm:pt>
    <dgm:pt modelId="{85A6DF02-481B-4C57-8995-4A20AF8006A1}" type="pres">
      <dgm:prSet presAssocID="{9B2924D3-4BA9-457B-934E-D09530BB13F9}" presName="node" presStyleLbl="node1" presStyleIdx="5" presStyleCnt="15">
        <dgm:presLayoutVars>
          <dgm:bulletEnabled val="1"/>
        </dgm:presLayoutVars>
      </dgm:prSet>
      <dgm:spPr/>
    </dgm:pt>
    <dgm:pt modelId="{196E8E8B-CCD1-4C00-8413-1F5D04097B85}" type="pres">
      <dgm:prSet presAssocID="{9DBCD32A-91DC-4B6E-BBED-E388C452A49B}" presName="sibTrans" presStyleLbl="bgSibTrans2D1" presStyleIdx="5" presStyleCnt="14"/>
      <dgm:spPr/>
    </dgm:pt>
    <dgm:pt modelId="{5488A28F-B4A5-4A77-8D09-9039F0360A57}" type="pres">
      <dgm:prSet presAssocID="{B93A4CE1-D2CD-48E8-A999-FE15967B395D}" presName="compNode" presStyleCnt="0"/>
      <dgm:spPr/>
    </dgm:pt>
    <dgm:pt modelId="{3142A1D3-9C74-41C4-B440-DF01B0998F73}" type="pres">
      <dgm:prSet presAssocID="{B93A4CE1-D2CD-48E8-A999-FE15967B395D}" presName="dummyConnPt" presStyleCnt="0"/>
      <dgm:spPr/>
    </dgm:pt>
    <dgm:pt modelId="{263E8B99-938B-4874-B02B-23AC09E8FB5B}" type="pres">
      <dgm:prSet presAssocID="{B93A4CE1-D2CD-48E8-A999-FE15967B395D}" presName="node" presStyleLbl="node1" presStyleIdx="6" presStyleCnt="15">
        <dgm:presLayoutVars>
          <dgm:bulletEnabled val="1"/>
        </dgm:presLayoutVars>
      </dgm:prSet>
      <dgm:spPr/>
    </dgm:pt>
    <dgm:pt modelId="{74B6434F-0FD6-4A62-9B52-1718D5AA3FC7}" type="pres">
      <dgm:prSet presAssocID="{FA2B99F4-94C6-4EBF-92FC-BE1BDA061063}" presName="sibTrans" presStyleLbl="bgSibTrans2D1" presStyleIdx="6" presStyleCnt="14"/>
      <dgm:spPr/>
    </dgm:pt>
    <dgm:pt modelId="{64B3B5F8-6B8C-45DE-B6DA-CC120E426F58}" type="pres">
      <dgm:prSet presAssocID="{81CB1E4B-6EA1-4363-BD50-2A4C18C01124}" presName="compNode" presStyleCnt="0"/>
      <dgm:spPr/>
    </dgm:pt>
    <dgm:pt modelId="{9DFA65F1-38A3-41A7-A39B-FB73FBEBC2FD}" type="pres">
      <dgm:prSet presAssocID="{81CB1E4B-6EA1-4363-BD50-2A4C18C01124}" presName="dummyConnPt" presStyleCnt="0"/>
      <dgm:spPr/>
    </dgm:pt>
    <dgm:pt modelId="{03C070D3-1684-4596-A8D8-24C81648D55E}" type="pres">
      <dgm:prSet presAssocID="{81CB1E4B-6EA1-4363-BD50-2A4C18C01124}" presName="node" presStyleLbl="node1" presStyleIdx="7" presStyleCnt="15">
        <dgm:presLayoutVars>
          <dgm:bulletEnabled val="1"/>
        </dgm:presLayoutVars>
      </dgm:prSet>
      <dgm:spPr/>
    </dgm:pt>
    <dgm:pt modelId="{CECC3151-3817-438B-9D3B-25C1C44E5400}" type="pres">
      <dgm:prSet presAssocID="{4DAD8D2D-D315-4EF0-923F-B0656A3C90FC}" presName="sibTrans" presStyleLbl="bgSibTrans2D1" presStyleIdx="7" presStyleCnt="14"/>
      <dgm:spPr/>
    </dgm:pt>
    <dgm:pt modelId="{7D05B72B-D8E7-4961-A542-F46FF6971BD3}" type="pres">
      <dgm:prSet presAssocID="{422E3066-531F-4674-ADBB-0DA133285865}" presName="compNode" presStyleCnt="0"/>
      <dgm:spPr/>
    </dgm:pt>
    <dgm:pt modelId="{D7FD15E7-AA27-4FB7-A67B-0996D99804A1}" type="pres">
      <dgm:prSet presAssocID="{422E3066-531F-4674-ADBB-0DA133285865}" presName="dummyConnPt" presStyleCnt="0"/>
      <dgm:spPr/>
    </dgm:pt>
    <dgm:pt modelId="{0CC97E36-7016-4628-937D-3D9188E66AD0}" type="pres">
      <dgm:prSet presAssocID="{422E3066-531F-4674-ADBB-0DA133285865}" presName="node" presStyleLbl="node1" presStyleIdx="8" presStyleCnt="15">
        <dgm:presLayoutVars>
          <dgm:bulletEnabled val="1"/>
        </dgm:presLayoutVars>
      </dgm:prSet>
      <dgm:spPr/>
    </dgm:pt>
    <dgm:pt modelId="{50EAD42C-82E5-4769-95F7-B767E60C9787}" type="pres">
      <dgm:prSet presAssocID="{DAB818CC-576F-42FA-A4AA-1AAAAD62B165}" presName="sibTrans" presStyleLbl="bgSibTrans2D1" presStyleIdx="8" presStyleCnt="14"/>
      <dgm:spPr/>
    </dgm:pt>
    <dgm:pt modelId="{1646BAD9-C0F8-48E4-8739-235760DAC5D0}" type="pres">
      <dgm:prSet presAssocID="{C7E8FF40-0D99-465C-88D7-0395C4D4E12C}" presName="compNode" presStyleCnt="0"/>
      <dgm:spPr/>
    </dgm:pt>
    <dgm:pt modelId="{51C4DF64-E1AE-41DB-A907-6AB130D871F8}" type="pres">
      <dgm:prSet presAssocID="{C7E8FF40-0D99-465C-88D7-0395C4D4E12C}" presName="dummyConnPt" presStyleCnt="0"/>
      <dgm:spPr/>
    </dgm:pt>
    <dgm:pt modelId="{9A8ED432-83EE-4996-8920-91FFB43589BA}" type="pres">
      <dgm:prSet presAssocID="{C7E8FF40-0D99-465C-88D7-0395C4D4E12C}" presName="node" presStyleLbl="node1" presStyleIdx="9" presStyleCnt="15">
        <dgm:presLayoutVars>
          <dgm:bulletEnabled val="1"/>
        </dgm:presLayoutVars>
      </dgm:prSet>
      <dgm:spPr/>
    </dgm:pt>
    <dgm:pt modelId="{7EDAA6E7-23A6-4E5E-A7E1-C21C60857C5D}" type="pres">
      <dgm:prSet presAssocID="{8847A86C-431A-4C07-B0D4-CBBB96950880}" presName="sibTrans" presStyleLbl="bgSibTrans2D1" presStyleIdx="9" presStyleCnt="14"/>
      <dgm:spPr/>
    </dgm:pt>
    <dgm:pt modelId="{33E01C11-2BF2-49D6-BFFD-B7DF06E06A7F}" type="pres">
      <dgm:prSet presAssocID="{09F19DE4-E132-4F33-AD8E-45AA3528EB83}" presName="compNode" presStyleCnt="0"/>
      <dgm:spPr/>
    </dgm:pt>
    <dgm:pt modelId="{1669F357-DB0A-4864-AB57-5136D2F3B04E}" type="pres">
      <dgm:prSet presAssocID="{09F19DE4-E132-4F33-AD8E-45AA3528EB83}" presName="dummyConnPt" presStyleCnt="0"/>
      <dgm:spPr/>
    </dgm:pt>
    <dgm:pt modelId="{809814A1-8711-4F03-8488-3C06AEC2295A}" type="pres">
      <dgm:prSet presAssocID="{09F19DE4-E132-4F33-AD8E-45AA3528EB83}" presName="node" presStyleLbl="node1" presStyleIdx="10" presStyleCnt="15">
        <dgm:presLayoutVars>
          <dgm:bulletEnabled val="1"/>
        </dgm:presLayoutVars>
      </dgm:prSet>
      <dgm:spPr/>
    </dgm:pt>
    <dgm:pt modelId="{12684841-3681-4EDA-8C22-9AB91B155512}" type="pres">
      <dgm:prSet presAssocID="{1FC7F1ED-4E67-4FEB-9220-654923A47C27}" presName="sibTrans" presStyleLbl="bgSibTrans2D1" presStyleIdx="10" presStyleCnt="14"/>
      <dgm:spPr/>
    </dgm:pt>
    <dgm:pt modelId="{FFCF05A4-30CB-449C-BCD2-CB45F9CB0957}" type="pres">
      <dgm:prSet presAssocID="{E49262A5-321C-432E-907F-B5C30055277D}" presName="compNode" presStyleCnt="0"/>
      <dgm:spPr/>
    </dgm:pt>
    <dgm:pt modelId="{B1986C1F-A5A1-4265-BDB2-9EC0F07A8208}" type="pres">
      <dgm:prSet presAssocID="{E49262A5-321C-432E-907F-B5C30055277D}" presName="dummyConnPt" presStyleCnt="0"/>
      <dgm:spPr/>
    </dgm:pt>
    <dgm:pt modelId="{C0CE8F0E-B0DA-4A79-ABBA-0D85E6250EF3}" type="pres">
      <dgm:prSet presAssocID="{E49262A5-321C-432E-907F-B5C30055277D}" presName="node" presStyleLbl="node1" presStyleIdx="11" presStyleCnt="15">
        <dgm:presLayoutVars>
          <dgm:bulletEnabled val="1"/>
        </dgm:presLayoutVars>
      </dgm:prSet>
      <dgm:spPr/>
    </dgm:pt>
    <dgm:pt modelId="{93460D1D-72CE-4BD9-939B-956DA51C18F9}" type="pres">
      <dgm:prSet presAssocID="{115F0708-0741-485E-AA89-8623F60A40B5}" presName="sibTrans" presStyleLbl="bgSibTrans2D1" presStyleIdx="11" presStyleCnt="14"/>
      <dgm:spPr/>
    </dgm:pt>
    <dgm:pt modelId="{A774A511-EFC0-43F9-97BE-8680B48B2DAF}" type="pres">
      <dgm:prSet presAssocID="{DB562D97-8E8C-474E-BDDC-494CE7EE8C21}" presName="compNode" presStyleCnt="0"/>
      <dgm:spPr/>
    </dgm:pt>
    <dgm:pt modelId="{6C4AC5E6-1477-436F-991C-50FE477597C2}" type="pres">
      <dgm:prSet presAssocID="{DB562D97-8E8C-474E-BDDC-494CE7EE8C21}" presName="dummyConnPt" presStyleCnt="0"/>
      <dgm:spPr/>
    </dgm:pt>
    <dgm:pt modelId="{79BF8CF1-F7FC-4774-A9FC-C51B3A149810}" type="pres">
      <dgm:prSet presAssocID="{DB562D97-8E8C-474E-BDDC-494CE7EE8C21}" presName="node" presStyleLbl="node1" presStyleIdx="12" presStyleCnt="15">
        <dgm:presLayoutVars>
          <dgm:bulletEnabled val="1"/>
        </dgm:presLayoutVars>
      </dgm:prSet>
      <dgm:spPr/>
    </dgm:pt>
    <dgm:pt modelId="{F932B514-E70B-4175-8A92-4BB1A303C301}" type="pres">
      <dgm:prSet presAssocID="{BE48EB09-9000-425E-8936-4EFE1464FF89}" presName="sibTrans" presStyleLbl="bgSibTrans2D1" presStyleIdx="12" presStyleCnt="14"/>
      <dgm:spPr/>
    </dgm:pt>
    <dgm:pt modelId="{17D03C58-6F6B-4BCE-BA82-E1C1076B0F93}" type="pres">
      <dgm:prSet presAssocID="{5D6F5EFE-1FBE-4666-BDBA-B461289BF861}" presName="compNode" presStyleCnt="0"/>
      <dgm:spPr/>
    </dgm:pt>
    <dgm:pt modelId="{9C78611C-C194-4300-B52D-D8FBE4AA5B6E}" type="pres">
      <dgm:prSet presAssocID="{5D6F5EFE-1FBE-4666-BDBA-B461289BF861}" presName="dummyConnPt" presStyleCnt="0"/>
      <dgm:spPr/>
    </dgm:pt>
    <dgm:pt modelId="{D8773501-DB6E-4B1F-B1C6-5F6DCD17A273}" type="pres">
      <dgm:prSet presAssocID="{5D6F5EFE-1FBE-4666-BDBA-B461289BF861}" presName="node" presStyleLbl="node1" presStyleIdx="13" presStyleCnt="15">
        <dgm:presLayoutVars>
          <dgm:bulletEnabled val="1"/>
        </dgm:presLayoutVars>
      </dgm:prSet>
      <dgm:spPr/>
    </dgm:pt>
    <dgm:pt modelId="{FE3C1A29-766A-4BB0-93A7-CD029DF10D27}" type="pres">
      <dgm:prSet presAssocID="{B55B6271-A45A-4759-A30C-B80F925595EE}" presName="sibTrans" presStyleLbl="bgSibTrans2D1" presStyleIdx="13" presStyleCnt="14"/>
      <dgm:spPr/>
    </dgm:pt>
    <dgm:pt modelId="{0420EDB2-96C6-4FC6-BDC5-0DF00032498A}" type="pres">
      <dgm:prSet presAssocID="{30596419-65CF-4377-B8D7-9E87CB73AA0B}" presName="compNode" presStyleCnt="0"/>
      <dgm:spPr/>
    </dgm:pt>
    <dgm:pt modelId="{D43D81C8-7EDA-4E13-A7B2-740F0ABD9A6A}" type="pres">
      <dgm:prSet presAssocID="{30596419-65CF-4377-B8D7-9E87CB73AA0B}" presName="dummyConnPt" presStyleCnt="0"/>
      <dgm:spPr/>
    </dgm:pt>
    <dgm:pt modelId="{00C1A23A-D4B9-41EC-B789-4F44019736A1}" type="pres">
      <dgm:prSet presAssocID="{30596419-65CF-4377-B8D7-9E87CB73AA0B}" presName="node" presStyleLbl="node1" presStyleIdx="14" presStyleCnt="15">
        <dgm:presLayoutVars>
          <dgm:bulletEnabled val="1"/>
        </dgm:presLayoutVars>
      </dgm:prSet>
      <dgm:spPr/>
    </dgm:pt>
  </dgm:ptLst>
  <dgm:cxnLst>
    <dgm:cxn modelId="{07839004-BBE1-4BF0-B1AA-3EDF6C294A3B}" srcId="{793A981F-AEAE-49B6-B00A-A4AFC50781AE}" destId="{8E1CC54A-5ECB-435E-8BA2-A8173B5C2F65}" srcOrd="4" destOrd="0" parTransId="{08CA8168-BB16-4171-B50D-0A8A33FB50C1}" sibTransId="{ED6F5904-7CF3-4412-B487-65D562234183}"/>
    <dgm:cxn modelId="{62809905-93C4-48FF-8DB1-B902B5940C35}" srcId="{793A981F-AEAE-49B6-B00A-A4AFC50781AE}" destId="{30596419-65CF-4377-B8D7-9E87CB73AA0B}" srcOrd="14" destOrd="0" parTransId="{E60828B8-F895-4FF5-A315-5A039BE01145}" sibTransId="{8A0C8EEE-64A2-4294-AE9D-930A46B189E6}"/>
    <dgm:cxn modelId="{F00FC007-AD4F-4C99-8A1F-1720E08BF173}" type="presOf" srcId="{E531A8C1-7D6F-472F-821E-71D05A2EDB67}" destId="{85EB9267-7632-4106-B1BE-B68AEE5BEBFB}" srcOrd="0" destOrd="0" presId="urn:microsoft.com/office/officeart/2005/8/layout/bProcess4"/>
    <dgm:cxn modelId="{9C6D8E11-833D-4F1E-9452-4A23484E1499}" type="presOf" srcId="{9DBCD32A-91DC-4B6E-BBED-E388C452A49B}" destId="{196E8E8B-CCD1-4C00-8413-1F5D04097B85}" srcOrd="0" destOrd="0" presId="urn:microsoft.com/office/officeart/2005/8/layout/bProcess4"/>
    <dgm:cxn modelId="{4360B915-D1FE-455F-89A0-74CE7CF971DD}" srcId="{793A981F-AEAE-49B6-B00A-A4AFC50781AE}" destId="{E49262A5-321C-432E-907F-B5C30055277D}" srcOrd="11" destOrd="0" parTransId="{18F05F9C-E567-49C2-8D3E-CEC35589D5B4}" sibTransId="{115F0708-0741-485E-AA89-8623F60A40B5}"/>
    <dgm:cxn modelId="{19D9A218-D59D-4BC1-9368-BBDDB36A0EBA}" srcId="{793A981F-AEAE-49B6-B00A-A4AFC50781AE}" destId="{C7E8FF40-0D99-465C-88D7-0395C4D4E12C}" srcOrd="9" destOrd="0" parTransId="{90BA14FF-AE28-4752-8366-4D835F070D98}" sibTransId="{8847A86C-431A-4C07-B0D4-CBBB96950880}"/>
    <dgm:cxn modelId="{6F9BFA1F-6CC1-41BA-B8A4-FCDEB00EC82D}" type="presOf" srcId="{DB562D97-8E8C-474E-BDDC-494CE7EE8C21}" destId="{79BF8CF1-F7FC-4774-A9FC-C51B3A149810}" srcOrd="0" destOrd="0" presId="urn:microsoft.com/office/officeart/2005/8/layout/bProcess4"/>
    <dgm:cxn modelId="{26BC6720-A210-4CA4-8730-83F363E82A28}" type="presOf" srcId="{E49262A5-321C-432E-907F-B5C30055277D}" destId="{C0CE8F0E-B0DA-4A79-ABBA-0D85E6250EF3}" srcOrd="0" destOrd="0" presId="urn:microsoft.com/office/officeart/2005/8/layout/bProcess4"/>
    <dgm:cxn modelId="{2CB07A21-9A93-4314-9E3D-3578D016F079}" srcId="{793A981F-AEAE-49B6-B00A-A4AFC50781AE}" destId="{37A64686-3A19-403A-8352-17B2D5638CE1}" srcOrd="1" destOrd="0" parTransId="{86498746-0190-4D0B-98AA-9BD595302F35}" sibTransId="{78973914-23F9-49EE-909B-DC547C1BFCD0}"/>
    <dgm:cxn modelId="{D79D3B25-2066-41B2-949F-10B88C18DF08}" srcId="{793A981F-AEAE-49B6-B00A-A4AFC50781AE}" destId="{09F19DE4-E132-4F33-AD8E-45AA3528EB83}" srcOrd="10" destOrd="0" parTransId="{85E4F608-3818-409D-8A08-AFACF4D8574F}" sibTransId="{1FC7F1ED-4E67-4FEB-9220-654923A47C27}"/>
    <dgm:cxn modelId="{12FFF025-9676-4DB6-A230-0A12FDC240C2}" srcId="{793A981F-AEAE-49B6-B00A-A4AFC50781AE}" destId="{DB562D97-8E8C-474E-BDDC-494CE7EE8C21}" srcOrd="12" destOrd="0" parTransId="{FAE50580-805D-4429-8603-9AF455807D8A}" sibTransId="{BE48EB09-9000-425E-8936-4EFE1464FF89}"/>
    <dgm:cxn modelId="{D120B127-A57E-42CE-993F-11A56D14F2CF}" type="presOf" srcId="{793A981F-AEAE-49B6-B00A-A4AFC50781AE}" destId="{60116E80-FD26-4959-A530-8A24361582E6}" srcOrd="0" destOrd="0" presId="urn:microsoft.com/office/officeart/2005/8/layout/bProcess4"/>
    <dgm:cxn modelId="{4A847434-DEB4-4563-ABA0-81041015E29B}" type="presOf" srcId="{115F0708-0741-485E-AA89-8623F60A40B5}" destId="{93460D1D-72CE-4BD9-939B-956DA51C18F9}" srcOrd="0" destOrd="0" presId="urn:microsoft.com/office/officeart/2005/8/layout/bProcess4"/>
    <dgm:cxn modelId="{365A5F35-B1F7-459F-B811-93DA90A58415}" type="presOf" srcId="{1FC7F1ED-4E67-4FEB-9220-654923A47C27}" destId="{12684841-3681-4EDA-8C22-9AB91B155512}" srcOrd="0" destOrd="0" presId="urn:microsoft.com/office/officeart/2005/8/layout/bProcess4"/>
    <dgm:cxn modelId="{7CA7C63D-BD7F-40DD-AFFF-7EBC392D6B3D}" srcId="{793A981F-AEAE-49B6-B00A-A4AFC50781AE}" destId="{060DF599-A405-4DC2-AE34-1F132FB2E407}" srcOrd="2" destOrd="0" parTransId="{054DD827-2BF3-447F-8F54-FA552BD7DDE1}" sibTransId="{7C654E9A-7A87-475B-A8B7-2B4A65993CEB}"/>
    <dgm:cxn modelId="{F2FC6D3E-8BBD-40BA-A759-334A3A52A6E5}" type="presOf" srcId="{78973914-23F9-49EE-909B-DC547C1BFCD0}" destId="{870580D9-BEEF-40B9-89AF-5B6656E3EEC3}" srcOrd="0" destOrd="0" presId="urn:microsoft.com/office/officeart/2005/8/layout/bProcess4"/>
    <dgm:cxn modelId="{2A1E7A40-C063-458F-845B-4A0BB08F69D2}" type="presOf" srcId="{4DAD8D2D-D315-4EF0-923F-B0656A3C90FC}" destId="{CECC3151-3817-438B-9D3B-25C1C44E5400}" srcOrd="0" destOrd="0" presId="urn:microsoft.com/office/officeart/2005/8/layout/bProcess4"/>
    <dgm:cxn modelId="{B95A2560-B3A5-4F50-B4BB-851942C9B951}" type="presOf" srcId="{09F19DE4-E132-4F33-AD8E-45AA3528EB83}" destId="{809814A1-8711-4F03-8488-3C06AEC2295A}" srcOrd="0" destOrd="0" presId="urn:microsoft.com/office/officeart/2005/8/layout/bProcess4"/>
    <dgm:cxn modelId="{2A0B3D60-D0C2-4B7F-B248-21DBCFE2991D}" type="presOf" srcId="{5D6F5EFE-1FBE-4666-BDBA-B461289BF861}" destId="{D8773501-DB6E-4B1F-B1C6-5F6DCD17A273}" srcOrd="0" destOrd="0" presId="urn:microsoft.com/office/officeart/2005/8/layout/bProcess4"/>
    <dgm:cxn modelId="{4CF70B41-A0CD-4CF9-B67F-3EA48E426596}" type="presOf" srcId="{8E1CC54A-5ECB-435E-8BA2-A8173B5C2F65}" destId="{178CC90B-40DF-45FC-8493-70CF6413497F}" srcOrd="0" destOrd="0" presId="urn:microsoft.com/office/officeart/2005/8/layout/bProcess4"/>
    <dgm:cxn modelId="{4B513965-F0ED-4025-A6BC-40257679AB1B}" type="presOf" srcId="{B93A4CE1-D2CD-48E8-A999-FE15967B395D}" destId="{263E8B99-938B-4874-B02B-23AC09E8FB5B}" srcOrd="0" destOrd="0" presId="urn:microsoft.com/office/officeart/2005/8/layout/bProcess4"/>
    <dgm:cxn modelId="{6B352070-3E3C-498C-A2F8-2CE0D4624697}" srcId="{793A981F-AEAE-49B6-B00A-A4AFC50781AE}" destId="{422E3066-531F-4674-ADBB-0DA133285865}" srcOrd="8" destOrd="0" parTransId="{76B0BCA4-7182-4D40-B1CB-1889C34FE005}" sibTransId="{DAB818CC-576F-42FA-A4AA-1AAAAD62B165}"/>
    <dgm:cxn modelId="{C1A50851-D857-49A5-811C-CE4D32477B13}" srcId="{793A981F-AEAE-49B6-B00A-A4AFC50781AE}" destId="{5D6F5EFE-1FBE-4666-BDBA-B461289BF861}" srcOrd="13" destOrd="0" parTransId="{639C2629-2AD6-4527-AAD6-C1060ACCCB38}" sibTransId="{B55B6271-A45A-4759-A30C-B80F925595EE}"/>
    <dgm:cxn modelId="{85B68F52-E93A-49D4-9807-AB196470F930}" type="presOf" srcId="{ED6F5904-7CF3-4412-B487-65D562234183}" destId="{C6D342A2-C42C-47D6-8A67-A3DEE1AC756F}" srcOrd="0" destOrd="0" presId="urn:microsoft.com/office/officeart/2005/8/layout/bProcess4"/>
    <dgm:cxn modelId="{B5326B57-14E9-48A5-95F8-42616A37E5C5}" type="presOf" srcId="{060DF599-A405-4DC2-AE34-1F132FB2E407}" destId="{E5A1DA48-2FFE-49F8-83E7-3DD94B86DBA0}" srcOrd="0" destOrd="0" presId="urn:microsoft.com/office/officeart/2005/8/layout/bProcess4"/>
    <dgm:cxn modelId="{0F760179-5766-47E4-BE1B-0009B6A4C034}" type="presOf" srcId="{30596419-65CF-4377-B8D7-9E87CB73AA0B}" destId="{00C1A23A-D4B9-41EC-B789-4F44019736A1}" srcOrd="0" destOrd="0" presId="urn:microsoft.com/office/officeart/2005/8/layout/bProcess4"/>
    <dgm:cxn modelId="{A70D7F81-B620-4A6A-90F5-FA1282179E32}" type="presOf" srcId="{BE48EB09-9000-425E-8936-4EFE1464FF89}" destId="{F932B514-E70B-4175-8A92-4BB1A303C301}" srcOrd="0" destOrd="0" presId="urn:microsoft.com/office/officeart/2005/8/layout/bProcess4"/>
    <dgm:cxn modelId="{3EEE9E81-0D1B-4CFC-B56A-1571EC4800CE}" srcId="{793A981F-AEAE-49B6-B00A-A4AFC50781AE}" destId="{B93A4CE1-D2CD-48E8-A999-FE15967B395D}" srcOrd="6" destOrd="0" parTransId="{2E4D7248-7AC1-4188-9B9A-7089C446F3DD}" sibTransId="{FA2B99F4-94C6-4EBF-92FC-BE1BDA061063}"/>
    <dgm:cxn modelId="{41E2CF81-AF95-481D-B7C4-D2B70EFD9027}" type="presOf" srcId="{DAB818CC-576F-42FA-A4AA-1AAAAD62B165}" destId="{50EAD42C-82E5-4769-95F7-B767E60C9787}" srcOrd="0" destOrd="0" presId="urn:microsoft.com/office/officeart/2005/8/layout/bProcess4"/>
    <dgm:cxn modelId="{B46A8783-E664-444E-A870-670066F05A6E}" srcId="{793A981F-AEAE-49B6-B00A-A4AFC50781AE}" destId="{81CB1E4B-6EA1-4363-BD50-2A4C18C01124}" srcOrd="7" destOrd="0" parTransId="{17388ECF-AD97-48F5-86C3-9401699BEFC8}" sibTransId="{4DAD8D2D-D315-4EF0-923F-B0656A3C90FC}"/>
    <dgm:cxn modelId="{26D11A9E-A2C5-4DEF-9236-A78A9E42051B}" type="presOf" srcId="{FA2B99F4-94C6-4EBF-92FC-BE1BDA061063}" destId="{74B6434F-0FD6-4A62-9B52-1718D5AA3FC7}" srcOrd="0" destOrd="0" presId="urn:microsoft.com/office/officeart/2005/8/layout/bProcess4"/>
    <dgm:cxn modelId="{5C42559F-165A-43AE-BE98-34D153576374}" type="presOf" srcId="{81CB1E4B-6EA1-4363-BD50-2A4C18C01124}" destId="{03C070D3-1684-4596-A8D8-24C81648D55E}" srcOrd="0" destOrd="0" presId="urn:microsoft.com/office/officeart/2005/8/layout/bProcess4"/>
    <dgm:cxn modelId="{A4C086A4-1D98-40AD-9F83-32E097690EDA}" srcId="{793A981F-AEAE-49B6-B00A-A4AFC50781AE}" destId="{9B2924D3-4BA9-457B-934E-D09530BB13F9}" srcOrd="5" destOrd="0" parTransId="{E7954306-67A0-4A16-BC35-2FA59AD6292E}" sibTransId="{9DBCD32A-91DC-4B6E-BBED-E388C452A49B}"/>
    <dgm:cxn modelId="{B40901A6-6A4C-4AE6-A085-0480DD649AFD}" type="presOf" srcId="{7C654E9A-7A87-475B-A8B7-2B4A65993CEB}" destId="{E140C893-9392-4E50-8708-5B4A7025D0F6}" srcOrd="0" destOrd="0" presId="urn:microsoft.com/office/officeart/2005/8/layout/bProcess4"/>
    <dgm:cxn modelId="{059C70A8-EC45-4F9C-9C71-1D71D5696A44}" srcId="{793A981F-AEAE-49B6-B00A-A4AFC50781AE}" destId="{E71FDD14-D75B-4482-9E92-FC4CAE8CCBEA}" srcOrd="3" destOrd="0" parTransId="{6396160C-B7AC-4EDC-BB6A-DE8849C313A1}" sibTransId="{18F710E8-77CB-44CC-BF28-3A992A0B653B}"/>
    <dgm:cxn modelId="{3C6F69B2-702F-44B0-85CE-12CCA7306A36}" type="presOf" srcId="{9B2924D3-4BA9-457B-934E-D09530BB13F9}" destId="{85A6DF02-481B-4C57-8995-4A20AF8006A1}" srcOrd="0" destOrd="0" presId="urn:microsoft.com/office/officeart/2005/8/layout/bProcess4"/>
    <dgm:cxn modelId="{EAB624BA-DA48-4FD2-A5B7-56CC75000790}" type="presOf" srcId="{C7E8FF40-0D99-465C-88D7-0395C4D4E12C}" destId="{9A8ED432-83EE-4996-8920-91FFB43589BA}" srcOrd="0" destOrd="0" presId="urn:microsoft.com/office/officeart/2005/8/layout/bProcess4"/>
    <dgm:cxn modelId="{06BCF1BB-1ED2-4ACC-9625-4C66DAAF3181}" type="presOf" srcId="{B55B6271-A45A-4759-A30C-B80F925595EE}" destId="{FE3C1A29-766A-4BB0-93A7-CD029DF10D27}" srcOrd="0" destOrd="0" presId="urn:microsoft.com/office/officeart/2005/8/layout/bProcess4"/>
    <dgm:cxn modelId="{A57A95CD-968A-48DF-8A55-B2860692D292}" type="presOf" srcId="{37A64686-3A19-403A-8352-17B2D5638CE1}" destId="{E8975155-7427-4958-A214-EC20CCF3E861}" srcOrd="0" destOrd="0" presId="urn:microsoft.com/office/officeart/2005/8/layout/bProcess4"/>
    <dgm:cxn modelId="{A7DB9BCF-CA4A-44B2-A1CC-60F61C2BB845}" srcId="{793A981F-AEAE-49B6-B00A-A4AFC50781AE}" destId="{E531A8C1-7D6F-472F-821E-71D05A2EDB67}" srcOrd="0" destOrd="0" parTransId="{89AB5602-D9B9-49D0-9616-702AA4F1CD7E}" sibTransId="{E18563F3-7613-4213-AEA7-4335655A921A}"/>
    <dgm:cxn modelId="{03CA61D4-2C80-4BC7-8D58-ADF124596E44}" type="presOf" srcId="{18F710E8-77CB-44CC-BF28-3A992A0B653B}" destId="{A720C3B7-1141-47BC-970A-F67471C5EF95}" srcOrd="0" destOrd="0" presId="urn:microsoft.com/office/officeart/2005/8/layout/bProcess4"/>
    <dgm:cxn modelId="{E1C792E5-F820-4A06-B499-6E46101CDD69}" type="presOf" srcId="{E71FDD14-D75B-4482-9E92-FC4CAE8CCBEA}" destId="{D940E3E0-691C-4A5B-A510-499B50AFB3A4}" srcOrd="0" destOrd="0" presId="urn:microsoft.com/office/officeart/2005/8/layout/bProcess4"/>
    <dgm:cxn modelId="{3D4927EF-AB7D-4725-86AB-90C2FE34FAE7}" type="presOf" srcId="{422E3066-531F-4674-ADBB-0DA133285865}" destId="{0CC97E36-7016-4628-937D-3D9188E66AD0}" srcOrd="0" destOrd="0" presId="urn:microsoft.com/office/officeart/2005/8/layout/bProcess4"/>
    <dgm:cxn modelId="{662E77EF-581D-42A7-807F-3EE3FABACDD1}" type="presOf" srcId="{8847A86C-431A-4C07-B0D4-CBBB96950880}" destId="{7EDAA6E7-23A6-4E5E-A7E1-C21C60857C5D}" srcOrd="0" destOrd="0" presId="urn:microsoft.com/office/officeart/2005/8/layout/bProcess4"/>
    <dgm:cxn modelId="{66B11CFC-AA1F-4722-BD0A-6DA47B144AC5}" type="presOf" srcId="{E18563F3-7613-4213-AEA7-4335655A921A}" destId="{F35924FD-00FF-4E37-80A2-CDF674EE3842}" srcOrd="0" destOrd="0" presId="urn:microsoft.com/office/officeart/2005/8/layout/bProcess4"/>
    <dgm:cxn modelId="{245198D0-D560-4A36-B044-8FF68020C4CC}" type="presParOf" srcId="{60116E80-FD26-4959-A530-8A24361582E6}" destId="{374A2822-4DCB-47B3-AFC1-CDEE8E068D02}" srcOrd="0" destOrd="0" presId="urn:microsoft.com/office/officeart/2005/8/layout/bProcess4"/>
    <dgm:cxn modelId="{A4B3E41D-0F60-4418-9F8B-1CE85F511360}" type="presParOf" srcId="{374A2822-4DCB-47B3-AFC1-CDEE8E068D02}" destId="{73B23931-72D1-4FE0-A58C-F455A1F49E1F}" srcOrd="0" destOrd="0" presId="urn:microsoft.com/office/officeart/2005/8/layout/bProcess4"/>
    <dgm:cxn modelId="{23708C7E-BA7D-4F9A-BB16-B2B0456D073E}" type="presParOf" srcId="{374A2822-4DCB-47B3-AFC1-CDEE8E068D02}" destId="{85EB9267-7632-4106-B1BE-B68AEE5BEBFB}" srcOrd="1" destOrd="0" presId="urn:microsoft.com/office/officeart/2005/8/layout/bProcess4"/>
    <dgm:cxn modelId="{91CA148C-8C8D-4042-9866-E2043CC31D8E}" type="presParOf" srcId="{60116E80-FD26-4959-A530-8A24361582E6}" destId="{F35924FD-00FF-4E37-80A2-CDF674EE3842}" srcOrd="1" destOrd="0" presId="urn:microsoft.com/office/officeart/2005/8/layout/bProcess4"/>
    <dgm:cxn modelId="{DC233160-42F5-4873-BCF6-5AE372D553B1}" type="presParOf" srcId="{60116E80-FD26-4959-A530-8A24361582E6}" destId="{5C3AF934-8108-4B5C-9AE0-9750863B0FFD}" srcOrd="2" destOrd="0" presId="urn:microsoft.com/office/officeart/2005/8/layout/bProcess4"/>
    <dgm:cxn modelId="{97FE4687-E6AB-4968-AD78-7D7145AF0A12}" type="presParOf" srcId="{5C3AF934-8108-4B5C-9AE0-9750863B0FFD}" destId="{69700216-ED30-49FC-B6DC-6474B994C7FF}" srcOrd="0" destOrd="0" presId="urn:microsoft.com/office/officeart/2005/8/layout/bProcess4"/>
    <dgm:cxn modelId="{EC3D5C40-62AE-40B9-BC88-DFE6A06039A9}" type="presParOf" srcId="{5C3AF934-8108-4B5C-9AE0-9750863B0FFD}" destId="{E8975155-7427-4958-A214-EC20CCF3E861}" srcOrd="1" destOrd="0" presId="urn:microsoft.com/office/officeart/2005/8/layout/bProcess4"/>
    <dgm:cxn modelId="{2A672E31-ECFA-4E3E-9A3F-738E263E9190}" type="presParOf" srcId="{60116E80-FD26-4959-A530-8A24361582E6}" destId="{870580D9-BEEF-40B9-89AF-5B6656E3EEC3}" srcOrd="3" destOrd="0" presId="urn:microsoft.com/office/officeart/2005/8/layout/bProcess4"/>
    <dgm:cxn modelId="{C2ED5ABD-9B1D-4405-9DF9-CE880B76A8AE}" type="presParOf" srcId="{60116E80-FD26-4959-A530-8A24361582E6}" destId="{0167293A-9836-4EB5-B150-3C253F3CD8D8}" srcOrd="4" destOrd="0" presId="urn:microsoft.com/office/officeart/2005/8/layout/bProcess4"/>
    <dgm:cxn modelId="{F98272C0-6056-4422-9265-4929E897280D}" type="presParOf" srcId="{0167293A-9836-4EB5-B150-3C253F3CD8D8}" destId="{3CB7B0D3-B26E-4F84-98B5-6BDB0A046876}" srcOrd="0" destOrd="0" presId="urn:microsoft.com/office/officeart/2005/8/layout/bProcess4"/>
    <dgm:cxn modelId="{490869B5-0932-41E8-8C56-EA6E7701258F}" type="presParOf" srcId="{0167293A-9836-4EB5-B150-3C253F3CD8D8}" destId="{E5A1DA48-2FFE-49F8-83E7-3DD94B86DBA0}" srcOrd="1" destOrd="0" presId="urn:microsoft.com/office/officeart/2005/8/layout/bProcess4"/>
    <dgm:cxn modelId="{E2B65587-CF0E-41D8-BA17-A92397903300}" type="presParOf" srcId="{60116E80-FD26-4959-A530-8A24361582E6}" destId="{E140C893-9392-4E50-8708-5B4A7025D0F6}" srcOrd="5" destOrd="0" presId="urn:microsoft.com/office/officeart/2005/8/layout/bProcess4"/>
    <dgm:cxn modelId="{711FFFA8-31ED-4DAC-A790-B5B134D42450}" type="presParOf" srcId="{60116E80-FD26-4959-A530-8A24361582E6}" destId="{CADCE734-2B34-4813-973D-99BA777A064B}" srcOrd="6" destOrd="0" presId="urn:microsoft.com/office/officeart/2005/8/layout/bProcess4"/>
    <dgm:cxn modelId="{634A88DD-0885-485C-8976-6AD883B91C6E}" type="presParOf" srcId="{CADCE734-2B34-4813-973D-99BA777A064B}" destId="{0C584403-B4C9-4754-BE32-0D8B9E868948}" srcOrd="0" destOrd="0" presId="urn:microsoft.com/office/officeart/2005/8/layout/bProcess4"/>
    <dgm:cxn modelId="{960F20FD-C63D-4AC2-9DF7-FC2880898EFC}" type="presParOf" srcId="{CADCE734-2B34-4813-973D-99BA777A064B}" destId="{D940E3E0-691C-4A5B-A510-499B50AFB3A4}" srcOrd="1" destOrd="0" presId="urn:microsoft.com/office/officeart/2005/8/layout/bProcess4"/>
    <dgm:cxn modelId="{F7B66CED-7708-4828-83D1-DE108818F1B5}" type="presParOf" srcId="{60116E80-FD26-4959-A530-8A24361582E6}" destId="{A720C3B7-1141-47BC-970A-F67471C5EF95}" srcOrd="7" destOrd="0" presId="urn:microsoft.com/office/officeart/2005/8/layout/bProcess4"/>
    <dgm:cxn modelId="{AC07EBDA-2211-4197-AACD-6B315C80AFA5}" type="presParOf" srcId="{60116E80-FD26-4959-A530-8A24361582E6}" destId="{31414D60-FA00-4F0D-B64D-06502AD7F49B}" srcOrd="8" destOrd="0" presId="urn:microsoft.com/office/officeart/2005/8/layout/bProcess4"/>
    <dgm:cxn modelId="{A6695174-0AD5-4886-AEA5-DA3FF63386F3}" type="presParOf" srcId="{31414D60-FA00-4F0D-B64D-06502AD7F49B}" destId="{B53F5185-23E6-4FA1-A642-B84BEF068FE9}" srcOrd="0" destOrd="0" presId="urn:microsoft.com/office/officeart/2005/8/layout/bProcess4"/>
    <dgm:cxn modelId="{571A7D1B-90D8-4603-893C-A5E69F6780A6}" type="presParOf" srcId="{31414D60-FA00-4F0D-B64D-06502AD7F49B}" destId="{178CC90B-40DF-45FC-8493-70CF6413497F}" srcOrd="1" destOrd="0" presId="urn:microsoft.com/office/officeart/2005/8/layout/bProcess4"/>
    <dgm:cxn modelId="{20F0F754-11DA-4137-BF18-90F8CC4A52B5}" type="presParOf" srcId="{60116E80-FD26-4959-A530-8A24361582E6}" destId="{C6D342A2-C42C-47D6-8A67-A3DEE1AC756F}" srcOrd="9" destOrd="0" presId="urn:microsoft.com/office/officeart/2005/8/layout/bProcess4"/>
    <dgm:cxn modelId="{A0E53B8E-687C-4AA1-B674-65E3D7C343F9}" type="presParOf" srcId="{60116E80-FD26-4959-A530-8A24361582E6}" destId="{DB73B3C6-C8B6-4728-8581-F9AF1FB8A5C2}" srcOrd="10" destOrd="0" presId="urn:microsoft.com/office/officeart/2005/8/layout/bProcess4"/>
    <dgm:cxn modelId="{36341B36-B1FA-4DE2-BA94-F9B2E984B2AA}" type="presParOf" srcId="{DB73B3C6-C8B6-4728-8581-F9AF1FB8A5C2}" destId="{732CB559-1FC5-45E5-92CD-CF048A3824A3}" srcOrd="0" destOrd="0" presId="urn:microsoft.com/office/officeart/2005/8/layout/bProcess4"/>
    <dgm:cxn modelId="{34AEC660-8729-4C35-9105-1282F66CE862}" type="presParOf" srcId="{DB73B3C6-C8B6-4728-8581-F9AF1FB8A5C2}" destId="{85A6DF02-481B-4C57-8995-4A20AF8006A1}" srcOrd="1" destOrd="0" presId="urn:microsoft.com/office/officeart/2005/8/layout/bProcess4"/>
    <dgm:cxn modelId="{4E0666A6-ECA4-4D0E-93A1-EAE6859B3BD9}" type="presParOf" srcId="{60116E80-FD26-4959-A530-8A24361582E6}" destId="{196E8E8B-CCD1-4C00-8413-1F5D04097B85}" srcOrd="11" destOrd="0" presId="urn:microsoft.com/office/officeart/2005/8/layout/bProcess4"/>
    <dgm:cxn modelId="{98DE4F56-6AEB-45CD-99B5-3B69CA5C451D}" type="presParOf" srcId="{60116E80-FD26-4959-A530-8A24361582E6}" destId="{5488A28F-B4A5-4A77-8D09-9039F0360A57}" srcOrd="12" destOrd="0" presId="urn:microsoft.com/office/officeart/2005/8/layout/bProcess4"/>
    <dgm:cxn modelId="{B165A5E3-B06B-430A-AAA4-BA59991B7548}" type="presParOf" srcId="{5488A28F-B4A5-4A77-8D09-9039F0360A57}" destId="{3142A1D3-9C74-41C4-B440-DF01B0998F73}" srcOrd="0" destOrd="0" presId="urn:microsoft.com/office/officeart/2005/8/layout/bProcess4"/>
    <dgm:cxn modelId="{75D04066-007A-4757-AFC0-7D53405B04BB}" type="presParOf" srcId="{5488A28F-B4A5-4A77-8D09-9039F0360A57}" destId="{263E8B99-938B-4874-B02B-23AC09E8FB5B}" srcOrd="1" destOrd="0" presId="urn:microsoft.com/office/officeart/2005/8/layout/bProcess4"/>
    <dgm:cxn modelId="{6A65FB0B-6DAD-4100-96B3-08BB77111555}" type="presParOf" srcId="{60116E80-FD26-4959-A530-8A24361582E6}" destId="{74B6434F-0FD6-4A62-9B52-1718D5AA3FC7}" srcOrd="13" destOrd="0" presId="urn:microsoft.com/office/officeart/2005/8/layout/bProcess4"/>
    <dgm:cxn modelId="{7EE5582B-6AB5-4F14-B20B-8BA27E4059D0}" type="presParOf" srcId="{60116E80-FD26-4959-A530-8A24361582E6}" destId="{64B3B5F8-6B8C-45DE-B6DA-CC120E426F58}" srcOrd="14" destOrd="0" presId="urn:microsoft.com/office/officeart/2005/8/layout/bProcess4"/>
    <dgm:cxn modelId="{7A9F9D05-6A8A-45AC-A3D2-7266E2BD7432}" type="presParOf" srcId="{64B3B5F8-6B8C-45DE-B6DA-CC120E426F58}" destId="{9DFA65F1-38A3-41A7-A39B-FB73FBEBC2FD}" srcOrd="0" destOrd="0" presId="urn:microsoft.com/office/officeart/2005/8/layout/bProcess4"/>
    <dgm:cxn modelId="{949BD6F6-F2BA-47B1-B3DF-379A0894A7FB}" type="presParOf" srcId="{64B3B5F8-6B8C-45DE-B6DA-CC120E426F58}" destId="{03C070D3-1684-4596-A8D8-24C81648D55E}" srcOrd="1" destOrd="0" presId="urn:microsoft.com/office/officeart/2005/8/layout/bProcess4"/>
    <dgm:cxn modelId="{E652FF63-1FF6-4E7D-B724-DA0330743222}" type="presParOf" srcId="{60116E80-FD26-4959-A530-8A24361582E6}" destId="{CECC3151-3817-438B-9D3B-25C1C44E5400}" srcOrd="15" destOrd="0" presId="urn:microsoft.com/office/officeart/2005/8/layout/bProcess4"/>
    <dgm:cxn modelId="{315E4129-7B55-4A59-A161-6FC7E493C8EB}" type="presParOf" srcId="{60116E80-FD26-4959-A530-8A24361582E6}" destId="{7D05B72B-D8E7-4961-A542-F46FF6971BD3}" srcOrd="16" destOrd="0" presId="urn:microsoft.com/office/officeart/2005/8/layout/bProcess4"/>
    <dgm:cxn modelId="{35A5BBB2-9DF4-4EE1-B195-F7C4B6540048}" type="presParOf" srcId="{7D05B72B-D8E7-4961-A542-F46FF6971BD3}" destId="{D7FD15E7-AA27-4FB7-A67B-0996D99804A1}" srcOrd="0" destOrd="0" presId="urn:microsoft.com/office/officeart/2005/8/layout/bProcess4"/>
    <dgm:cxn modelId="{3863039E-E622-4AE4-B903-0F09F2E5187D}" type="presParOf" srcId="{7D05B72B-D8E7-4961-A542-F46FF6971BD3}" destId="{0CC97E36-7016-4628-937D-3D9188E66AD0}" srcOrd="1" destOrd="0" presId="urn:microsoft.com/office/officeart/2005/8/layout/bProcess4"/>
    <dgm:cxn modelId="{E2E2F514-2476-45D4-86A0-495C98B7CE20}" type="presParOf" srcId="{60116E80-FD26-4959-A530-8A24361582E6}" destId="{50EAD42C-82E5-4769-95F7-B767E60C9787}" srcOrd="17" destOrd="0" presId="urn:microsoft.com/office/officeart/2005/8/layout/bProcess4"/>
    <dgm:cxn modelId="{1A6B3FBC-314D-4417-8F2D-E31B5AA28009}" type="presParOf" srcId="{60116E80-FD26-4959-A530-8A24361582E6}" destId="{1646BAD9-C0F8-48E4-8739-235760DAC5D0}" srcOrd="18" destOrd="0" presId="urn:microsoft.com/office/officeart/2005/8/layout/bProcess4"/>
    <dgm:cxn modelId="{6426841C-A791-4E94-9334-EBCA46E0FE89}" type="presParOf" srcId="{1646BAD9-C0F8-48E4-8739-235760DAC5D0}" destId="{51C4DF64-E1AE-41DB-A907-6AB130D871F8}" srcOrd="0" destOrd="0" presId="urn:microsoft.com/office/officeart/2005/8/layout/bProcess4"/>
    <dgm:cxn modelId="{D0C6D327-3B82-4187-85B6-8804826C0718}" type="presParOf" srcId="{1646BAD9-C0F8-48E4-8739-235760DAC5D0}" destId="{9A8ED432-83EE-4996-8920-91FFB43589BA}" srcOrd="1" destOrd="0" presId="urn:microsoft.com/office/officeart/2005/8/layout/bProcess4"/>
    <dgm:cxn modelId="{EA9AAB94-3899-4795-86F9-C5A15151E08A}" type="presParOf" srcId="{60116E80-FD26-4959-A530-8A24361582E6}" destId="{7EDAA6E7-23A6-4E5E-A7E1-C21C60857C5D}" srcOrd="19" destOrd="0" presId="urn:microsoft.com/office/officeart/2005/8/layout/bProcess4"/>
    <dgm:cxn modelId="{93E63640-DEBA-4D81-A6B6-650927CBBD3B}" type="presParOf" srcId="{60116E80-FD26-4959-A530-8A24361582E6}" destId="{33E01C11-2BF2-49D6-BFFD-B7DF06E06A7F}" srcOrd="20" destOrd="0" presId="urn:microsoft.com/office/officeart/2005/8/layout/bProcess4"/>
    <dgm:cxn modelId="{2020EB89-DCCE-4CCC-B388-B4201C624A2D}" type="presParOf" srcId="{33E01C11-2BF2-49D6-BFFD-B7DF06E06A7F}" destId="{1669F357-DB0A-4864-AB57-5136D2F3B04E}" srcOrd="0" destOrd="0" presId="urn:microsoft.com/office/officeart/2005/8/layout/bProcess4"/>
    <dgm:cxn modelId="{8571E79B-234A-4898-8629-F74E624BAF4D}" type="presParOf" srcId="{33E01C11-2BF2-49D6-BFFD-B7DF06E06A7F}" destId="{809814A1-8711-4F03-8488-3C06AEC2295A}" srcOrd="1" destOrd="0" presId="urn:microsoft.com/office/officeart/2005/8/layout/bProcess4"/>
    <dgm:cxn modelId="{7A6B4C87-2086-4D45-9531-51A68229D9E2}" type="presParOf" srcId="{60116E80-FD26-4959-A530-8A24361582E6}" destId="{12684841-3681-4EDA-8C22-9AB91B155512}" srcOrd="21" destOrd="0" presId="urn:microsoft.com/office/officeart/2005/8/layout/bProcess4"/>
    <dgm:cxn modelId="{2B2E85D3-6939-4AE9-BC79-6148B50D01EF}" type="presParOf" srcId="{60116E80-FD26-4959-A530-8A24361582E6}" destId="{FFCF05A4-30CB-449C-BCD2-CB45F9CB0957}" srcOrd="22" destOrd="0" presId="urn:microsoft.com/office/officeart/2005/8/layout/bProcess4"/>
    <dgm:cxn modelId="{FB53476D-1F79-49D1-8648-A32E4B957D26}" type="presParOf" srcId="{FFCF05A4-30CB-449C-BCD2-CB45F9CB0957}" destId="{B1986C1F-A5A1-4265-BDB2-9EC0F07A8208}" srcOrd="0" destOrd="0" presId="urn:microsoft.com/office/officeart/2005/8/layout/bProcess4"/>
    <dgm:cxn modelId="{153F5BFF-D1A6-4C65-8D39-A2A9B65EBF25}" type="presParOf" srcId="{FFCF05A4-30CB-449C-BCD2-CB45F9CB0957}" destId="{C0CE8F0E-B0DA-4A79-ABBA-0D85E6250EF3}" srcOrd="1" destOrd="0" presId="urn:microsoft.com/office/officeart/2005/8/layout/bProcess4"/>
    <dgm:cxn modelId="{9160AEA4-2A94-4BF3-AF4D-22DB53DFA8CD}" type="presParOf" srcId="{60116E80-FD26-4959-A530-8A24361582E6}" destId="{93460D1D-72CE-4BD9-939B-956DA51C18F9}" srcOrd="23" destOrd="0" presId="urn:microsoft.com/office/officeart/2005/8/layout/bProcess4"/>
    <dgm:cxn modelId="{BE254770-457C-4FF0-9CFB-7CE230296103}" type="presParOf" srcId="{60116E80-FD26-4959-A530-8A24361582E6}" destId="{A774A511-EFC0-43F9-97BE-8680B48B2DAF}" srcOrd="24" destOrd="0" presId="urn:microsoft.com/office/officeart/2005/8/layout/bProcess4"/>
    <dgm:cxn modelId="{40632241-F70E-4963-8A36-BF656CFE132E}" type="presParOf" srcId="{A774A511-EFC0-43F9-97BE-8680B48B2DAF}" destId="{6C4AC5E6-1477-436F-991C-50FE477597C2}" srcOrd="0" destOrd="0" presId="urn:microsoft.com/office/officeart/2005/8/layout/bProcess4"/>
    <dgm:cxn modelId="{6744D593-34BF-40CD-9C9A-0B58694424C0}" type="presParOf" srcId="{A774A511-EFC0-43F9-97BE-8680B48B2DAF}" destId="{79BF8CF1-F7FC-4774-A9FC-C51B3A149810}" srcOrd="1" destOrd="0" presId="urn:microsoft.com/office/officeart/2005/8/layout/bProcess4"/>
    <dgm:cxn modelId="{DE26F6F2-C7B5-45A1-B4F4-CE6710CBB261}" type="presParOf" srcId="{60116E80-FD26-4959-A530-8A24361582E6}" destId="{F932B514-E70B-4175-8A92-4BB1A303C301}" srcOrd="25" destOrd="0" presId="urn:microsoft.com/office/officeart/2005/8/layout/bProcess4"/>
    <dgm:cxn modelId="{E213D0DE-1B94-4E2F-AF53-FC77A199A2E3}" type="presParOf" srcId="{60116E80-FD26-4959-A530-8A24361582E6}" destId="{17D03C58-6F6B-4BCE-BA82-E1C1076B0F93}" srcOrd="26" destOrd="0" presId="urn:microsoft.com/office/officeart/2005/8/layout/bProcess4"/>
    <dgm:cxn modelId="{C1B7C85B-6D54-419D-9F13-F49595FFB21F}" type="presParOf" srcId="{17D03C58-6F6B-4BCE-BA82-E1C1076B0F93}" destId="{9C78611C-C194-4300-B52D-D8FBE4AA5B6E}" srcOrd="0" destOrd="0" presId="urn:microsoft.com/office/officeart/2005/8/layout/bProcess4"/>
    <dgm:cxn modelId="{5F414DCC-4918-4F7C-A5FC-FA3C479AB67F}" type="presParOf" srcId="{17D03C58-6F6B-4BCE-BA82-E1C1076B0F93}" destId="{D8773501-DB6E-4B1F-B1C6-5F6DCD17A273}" srcOrd="1" destOrd="0" presId="urn:microsoft.com/office/officeart/2005/8/layout/bProcess4"/>
    <dgm:cxn modelId="{F5F4FF50-EE29-4B81-BB20-434C2A36EAE2}" type="presParOf" srcId="{60116E80-FD26-4959-A530-8A24361582E6}" destId="{FE3C1A29-766A-4BB0-93A7-CD029DF10D27}" srcOrd="27" destOrd="0" presId="urn:microsoft.com/office/officeart/2005/8/layout/bProcess4"/>
    <dgm:cxn modelId="{8AAE9F96-F7C0-46ED-8100-24102047CA0E}" type="presParOf" srcId="{60116E80-FD26-4959-A530-8A24361582E6}" destId="{0420EDB2-96C6-4FC6-BDC5-0DF00032498A}" srcOrd="28" destOrd="0" presId="urn:microsoft.com/office/officeart/2005/8/layout/bProcess4"/>
    <dgm:cxn modelId="{BC877218-7878-4DE9-8800-5A6B82FE1D4B}" type="presParOf" srcId="{0420EDB2-96C6-4FC6-BDC5-0DF00032498A}" destId="{D43D81C8-7EDA-4E13-A7B2-740F0ABD9A6A}" srcOrd="0" destOrd="0" presId="urn:microsoft.com/office/officeart/2005/8/layout/bProcess4"/>
    <dgm:cxn modelId="{48AA3124-EB0D-488E-9013-573E13E0A502}" type="presParOf" srcId="{0420EDB2-96C6-4FC6-BDC5-0DF00032498A}" destId="{00C1A23A-D4B9-41EC-B789-4F44019736A1}"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E2F3CB9-6DD2-4C59-9F2B-81E2E4994BBA}" type="doc">
      <dgm:prSet loTypeId="urn:microsoft.com/office/officeart/2008/layout/LinedList" loCatId="list" qsTypeId="urn:microsoft.com/office/officeart/2005/8/quickstyle/simple2" qsCatId="simple" csTypeId="urn:microsoft.com/office/officeart/2005/8/colors/colorful2" csCatId="colorful" phldr="1"/>
      <dgm:spPr/>
      <dgm:t>
        <a:bodyPr/>
        <a:lstStyle/>
        <a:p>
          <a:endParaRPr lang="en-US"/>
        </a:p>
      </dgm:t>
    </dgm:pt>
    <dgm:pt modelId="{D9595164-496E-4E55-AA79-C73A6615C211}">
      <dgm:prSet custT="1"/>
      <dgm:spPr/>
      <dgm:t>
        <a:bodyPr/>
        <a:lstStyle/>
        <a:p>
          <a:r>
            <a:rPr lang="uk-UA" sz="1400" dirty="0"/>
            <a:t>Зв’язки між родичами, наприклад, між батьком, матір’ю і дітьми усередині одного шлюбу, а також між бабусею, дідусем і онуками. Не робиться різниці між “оформленою за законом” і “не оформленою за законом” родиною.</a:t>
          </a:r>
          <a:endParaRPr lang="en-US" sz="1400" dirty="0"/>
        </a:p>
      </dgm:t>
    </dgm:pt>
    <dgm:pt modelId="{B9087B7F-14F8-4760-8939-664AA05A21BC}" type="parTrans" cxnId="{BD1D2A4E-912D-445F-9794-97661B695FBA}">
      <dgm:prSet/>
      <dgm:spPr/>
      <dgm:t>
        <a:bodyPr/>
        <a:lstStyle/>
        <a:p>
          <a:endParaRPr lang="en-US"/>
        </a:p>
      </dgm:t>
    </dgm:pt>
    <dgm:pt modelId="{2D75B044-7653-4C0F-BFBC-6673AFCCA5C3}" type="sibTrans" cxnId="{BD1D2A4E-912D-445F-9794-97661B695FBA}">
      <dgm:prSet/>
      <dgm:spPr/>
      <dgm:t>
        <a:bodyPr/>
        <a:lstStyle/>
        <a:p>
          <a:endParaRPr lang="en-US"/>
        </a:p>
      </dgm:t>
    </dgm:pt>
    <dgm:pt modelId="{0421B51D-32B9-4AD3-AAD8-105EF628EDCF}">
      <dgm:prSet custT="1"/>
      <dgm:spPr/>
      <dgm:t>
        <a:bodyPr/>
        <a:lstStyle/>
        <a:p>
          <a:r>
            <a:rPr lang="uk-UA" sz="2400" dirty="0"/>
            <a:t>рішення стати батьками;</a:t>
          </a:r>
          <a:endParaRPr lang="en-US" sz="2400" dirty="0"/>
        </a:p>
      </dgm:t>
    </dgm:pt>
    <dgm:pt modelId="{4B495FC5-4640-4865-9A6F-36D16C6A5D05}" type="parTrans" cxnId="{E33DA4DE-A6F2-440E-958A-22586CCDCAED}">
      <dgm:prSet/>
      <dgm:spPr/>
      <dgm:t>
        <a:bodyPr/>
        <a:lstStyle/>
        <a:p>
          <a:endParaRPr lang="en-US"/>
        </a:p>
      </dgm:t>
    </dgm:pt>
    <dgm:pt modelId="{551C1C11-6741-4C7D-95FC-FE7E911133A4}" type="sibTrans" cxnId="{E33DA4DE-A6F2-440E-958A-22586CCDCAED}">
      <dgm:prSet/>
      <dgm:spPr/>
      <dgm:t>
        <a:bodyPr/>
        <a:lstStyle/>
        <a:p>
          <a:endParaRPr lang="en-US"/>
        </a:p>
      </dgm:t>
    </dgm:pt>
    <dgm:pt modelId="{F0C95BF4-78AD-41FD-A059-744823747031}">
      <dgm:prSet custT="1"/>
      <dgm:spPr/>
      <dgm:t>
        <a:bodyPr/>
        <a:lstStyle/>
        <a:p>
          <a:r>
            <a:rPr lang="uk-UA" sz="1800" dirty="0"/>
            <a:t>встановлення батьківства, позбавлення батьківських прав або відібрання дитини від батьків без позбавлення їх прав;</a:t>
          </a:r>
          <a:endParaRPr lang="en-US" sz="1800" dirty="0"/>
        </a:p>
      </dgm:t>
    </dgm:pt>
    <dgm:pt modelId="{44BC2AE5-1B4D-492B-A772-145E2650E569}" type="parTrans" cxnId="{F8A63C29-774C-4D1E-A20E-A417E79BB31D}">
      <dgm:prSet/>
      <dgm:spPr/>
      <dgm:t>
        <a:bodyPr/>
        <a:lstStyle/>
        <a:p>
          <a:endParaRPr lang="en-US"/>
        </a:p>
      </dgm:t>
    </dgm:pt>
    <dgm:pt modelId="{D89C6B91-B278-4C3F-8B00-EF0A1DFD8A0E}" type="sibTrans" cxnId="{F8A63C29-774C-4D1E-A20E-A417E79BB31D}">
      <dgm:prSet/>
      <dgm:spPr/>
      <dgm:t>
        <a:bodyPr/>
        <a:lstStyle/>
        <a:p>
          <a:endParaRPr lang="en-US"/>
        </a:p>
      </dgm:t>
    </dgm:pt>
    <dgm:pt modelId="{BFCEDAD0-3CC7-421B-B350-F2093CBCFCC1}">
      <dgm:prSet custT="1"/>
      <dgm:spPr/>
      <dgm:t>
        <a:bodyPr/>
        <a:lstStyle/>
        <a:p>
          <a:r>
            <a:rPr lang="uk-UA" sz="2000" dirty="0"/>
            <a:t>право кожного з </a:t>
          </a:r>
          <a:r>
            <a:rPr lang="uk-UA" sz="2000" dirty="0" err="1"/>
            <a:t>подружжя,у</a:t>
          </a:r>
          <a:r>
            <a:rPr lang="uk-UA" sz="2000" dirty="0"/>
            <a:t> тому числі право батьків і дітей бути поряд один з одним;</a:t>
          </a:r>
          <a:endParaRPr lang="en-US" sz="2000" dirty="0"/>
        </a:p>
      </dgm:t>
    </dgm:pt>
    <dgm:pt modelId="{85090950-061E-48FD-8431-126C7233DD91}" type="parTrans" cxnId="{92419931-824A-4A0F-9A6E-3B9CE8C759CA}">
      <dgm:prSet/>
      <dgm:spPr/>
      <dgm:t>
        <a:bodyPr/>
        <a:lstStyle/>
        <a:p>
          <a:endParaRPr lang="en-US"/>
        </a:p>
      </dgm:t>
    </dgm:pt>
    <dgm:pt modelId="{E7F31C0D-720A-49AE-8E6B-E6C9378655B2}" type="sibTrans" cxnId="{92419931-824A-4A0F-9A6E-3B9CE8C759CA}">
      <dgm:prSet/>
      <dgm:spPr/>
      <dgm:t>
        <a:bodyPr/>
        <a:lstStyle/>
        <a:p>
          <a:endParaRPr lang="en-US"/>
        </a:p>
      </dgm:t>
    </dgm:pt>
    <dgm:pt modelId="{D2CDC997-E21E-4AD1-B7A0-59328313B8B6}">
      <dgm:prSet custT="1"/>
      <dgm:spPr/>
      <dgm:t>
        <a:bodyPr/>
        <a:lstStyle/>
        <a:p>
          <a:r>
            <a:rPr lang="uk-UA" sz="2800" dirty="0"/>
            <a:t>питання опіки і піклування;</a:t>
          </a:r>
          <a:endParaRPr lang="en-US" sz="2800" dirty="0"/>
        </a:p>
      </dgm:t>
    </dgm:pt>
    <dgm:pt modelId="{9114822E-9FB1-4D1C-A556-D667CFCA872F}" type="parTrans" cxnId="{4F0D2110-9E6E-4131-B802-5CDB38A887A7}">
      <dgm:prSet/>
      <dgm:spPr/>
      <dgm:t>
        <a:bodyPr/>
        <a:lstStyle/>
        <a:p>
          <a:endParaRPr lang="en-US"/>
        </a:p>
      </dgm:t>
    </dgm:pt>
    <dgm:pt modelId="{5581364D-A2DA-45DB-9CCA-00C863A5D42A}" type="sibTrans" cxnId="{4F0D2110-9E6E-4131-B802-5CDB38A887A7}">
      <dgm:prSet/>
      <dgm:spPr/>
      <dgm:t>
        <a:bodyPr/>
        <a:lstStyle/>
        <a:p>
          <a:endParaRPr lang="en-US"/>
        </a:p>
      </dgm:t>
    </dgm:pt>
    <dgm:pt modelId="{07B03D19-9CA2-489B-991C-259FF338ACF1}">
      <dgm:prSet custT="1"/>
      <dgm:spPr/>
      <dgm:t>
        <a:bodyPr/>
        <a:lstStyle/>
        <a:p>
          <a:r>
            <a:rPr lang="uk-UA" sz="2000" dirty="0"/>
            <a:t>право на спілкування з родичами та близькими;</a:t>
          </a:r>
          <a:endParaRPr lang="en-US" sz="2000" dirty="0"/>
        </a:p>
      </dgm:t>
    </dgm:pt>
    <dgm:pt modelId="{49152AF3-006E-492F-BE33-1338AE671A9E}" type="parTrans" cxnId="{FA6AA024-A230-4890-BF8E-E9F626A54F60}">
      <dgm:prSet/>
      <dgm:spPr/>
      <dgm:t>
        <a:bodyPr/>
        <a:lstStyle/>
        <a:p>
          <a:endParaRPr lang="en-US"/>
        </a:p>
      </dgm:t>
    </dgm:pt>
    <dgm:pt modelId="{3E634E4E-8D8D-4824-8BA2-32A7E3A4CE4C}" type="sibTrans" cxnId="{FA6AA024-A230-4890-BF8E-E9F626A54F60}">
      <dgm:prSet/>
      <dgm:spPr/>
      <dgm:t>
        <a:bodyPr/>
        <a:lstStyle/>
        <a:p>
          <a:endParaRPr lang="en-US"/>
        </a:p>
      </dgm:t>
    </dgm:pt>
    <dgm:pt modelId="{6832960E-F5E0-41A1-99EC-4F125DD6BD98}">
      <dgm:prSet custT="1"/>
      <dgm:spPr/>
      <dgm:t>
        <a:bodyPr/>
        <a:lstStyle/>
        <a:p>
          <a:r>
            <a:rPr lang="uk-UA" sz="2400" dirty="0"/>
            <a:t>матеріальні інтереси;</a:t>
          </a:r>
          <a:endParaRPr lang="en-US" sz="2400" dirty="0"/>
        </a:p>
      </dgm:t>
    </dgm:pt>
    <dgm:pt modelId="{F57A93BC-24BA-4C62-B204-4CB75E163D23}" type="parTrans" cxnId="{AD533661-BB6B-452D-BBD5-C3267B15F49D}">
      <dgm:prSet/>
      <dgm:spPr/>
      <dgm:t>
        <a:bodyPr/>
        <a:lstStyle/>
        <a:p>
          <a:endParaRPr lang="en-US"/>
        </a:p>
      </dgm:t>
    </dgm:pt>
    <dgm:pt modelId="{46754533-9EEB-43EE-8457-2E6C4AE0418E}" type="sibTrans" cxnId="{AD533661-BB6B-452D-BBD5-C3267B15F49D}">
      <dgm:prSet/>
      <dgm:spPr/>
      <dgm:t>
        <a:bodyPr/>
        <a:lstStyle/>
        <a:p>
          <a:endParaRPr lang="en-US"/>
        </a:p>
      </dgm:t>
    </dgm:pt>
    <dgm:pt modelId="{81ADB0B7-9440-40B2-8A1D-A660314D4042}" type="pres">
      <dgm:prSet presAssocID="{3E2F3CB9-6DD2-4C59-9F2B-81E2E4994BBA}" presName="vert0" presStyleCnt="0">
        <dgm:presLayoutVars>
          <dgm:dir/>
          <dgm:animOne val="branch"/>
          <dgm:animLvl val="lvl"/>
        </dgm:presLayoutVars>
      </dgm:prSet>
      <dgm:spPr/>
    </dgm:pt>
    <dgm:pt modelId="{49E7B508-B00C-421F-B907-9E661C9EBC8D}" type="pres">
      <dgm:prSet presAssocID="{D9595164-496E-4E55-AA79-C73A6615C211}" presName="thickLine" presStyleLbl="alignNode1" presStyleIdx="0" presStyleCnt="7"/>
      <dgm:spPr/>
    </dgm:pt>
    <dgm:pt modelId="{336871F3-CBE6-46B1-8B43-CCB80D110589}" type="pres">
      <dgm:prSet presAssocID="{D9595164-496E-4E55-AA79-C73A6615C211}" presName="horz1" presStyleCnt="0"/>
      <dgm:spPr/>
    </dgm:pt>
    <dgm:pt modelId="{8CF3C1EF-EEB6-427D-A391-D6B54E34BD02}" type="pres">
      <dgm:prSet presAssocID="{D9595164-496E-4E55-AA79-C73A6615C211}" presName="tx1" presStyleLbl="revTx" presStyleIdx="0" presStyleCnt="7"/>
      <dgm:spPr/>
    </dgm:pt>
    <dgm:pt modelId="{794C4DF8-E8F6-447A-8164-540D173E5FD9}" type="pres">
      <dgm:prSet presAssocID="{D9595164-496E-4E55-AA79-C73A6615C211}" presName="vert1" presStyleCnt="0"/>
      <dgm:spPr/>
    </dgm:pt>
    <dgm:pt modelId="{7F5A62D0-4F6B-4F9A-A380-BAB7FF9AA9F6}" type="pres">
      <dgm:prSet presAssocID="{0421B51D-32B9-4AD3-AAD8-105EF628EDCF}" presName="thickLine" presStyleLbl="alignNode1" presStyleIdx="1" presStyleCnt="7"/>
      <dgm:spPr/>
    </dgm:pt>
    <dgm:pt modelId="{F779A466-AC74-4B1A-8504-8B6DD2C29297}" type="pres">
      <dgm:prSet presAssocID="{0421B51D-32B9-4AD3-AAD8-105EF628EDCF}" presName="horz1" presStyleCnt="0"/>
      <dgm:spPr/>
    </dgm:pt>
    <dgm:pt modelId="{A3C543BA-FC01-4225-B56D-17FD007056DC}" type="pres">
      <dgm:prSet presAssocID="{0421B51D-32B9-4AD3-AAD8-105EF628EDCF}" presName="tx1" presStyleLbl="revTx" presStyleIdx="1" presStyleCnt="7"/>
      <dgm:spPr/>
    </dgm:pt>
    <dgm:pt modelId="{8A98D86B-2E32-41FD-A3DE-E19622C21A5C}" type="pres">
      <dgm:prSet presAssocID="{0421B51D-32B9-4AD3-AAD8-105EF628EDCF}" presName="vert1" presStyleCnt="0"/>
      <dgm:spPr/>
    </dgm:pt>
    <dgm:pt modelId="{210CDDE3-707A-4868-B618-D65DD536DC89}" type="pres">
      <dgm:prSet presAssocID="{F0C95BF4-78AD-41FD-A059-744823747031}" presName="thickLine" presStyleLbl="alignNode1" presStyleIdx="2" presStyleCnt="7"/>
      <dgm:spPr/>
    </dgm:pt>
    <dgm:pt modelId="{F3CE466F-B9B9-43E4-9D74-0B91DBBDAF3C}" type="pres">
      <dgm:prSet presAssocID="{F0C95BF4-78AD-41FD-A059-744823747031}" presName="horz1" presStyleCnt="0"/>
      <dgm:spPr/>
    </dgm:pt>
    <dgm:pt modelId="{9D2053CD-F094-40F6-8127-AAB1EF24267B}" type="pres">
      <dgm:prSet presAssocID="{F0C95BF4-78AD-41FD-A059-744823747031}" presName="tx1" presStyleLbl="revTx" presStyleIdx="2" presStyleCnt="7"/>
      <dgm:spPr/>
    </dgm:pt>
    <dgm:pt modelId="{B471AE92-5163-4CC5-820D-0A1B9B873E7A}" type="pres">
      <dgm:prSet presAssocID="{F0C95BF4-78AD-41FD-A059-744823747031}" presName="vert1" presStyleCnt="0"/>
      <dgm:spPr/>
    </dgm:pt>
    <dgm:pt modelId="{43B9C91A-E711-4F77-890E-608BB7CF5A95}" type="pres">
      <dgm:prSet presAssocID="{BFCEDAD0-3CC7-421B-B350-F2093CBCFCC1}" presName="thickLine" presStyleLbl="alignNode1" presStyleIdx="3" presStyleCnt="7"/>
      <dgm:spPr/>
    </dgm:pt>
    <dgm:pt modelId="{4046838A-84AF-4032-A69A-9A8CEA49EA07}" type="pres">
      <dgm:prSet presAssocID="{BFCEDAD0-3CC7-421B-B350-F2093CBCFCC1}" presName="horz1" presStyleCnt="0"/>
      <dgm:spPr/>
    </dgm:pt>
    <dgm:pt modelId="{623F2CAA-3708-4009-A2C6-0FAB1277A7F0}" type="pres">
      <dgm:prSet presAssocID="{BFCEDAD0-3CC7-421B-B350-F2093CBCFCC1}" presName="tx1" presStyleLbl="revTx" presStyleIdx="3" presStyleCnt="7"/>
      <dgm:spPr/>
    </dgm:pt>
    <dgm:pt modelId="{B93BC3F8-E7AF-460A-A538-181EE694C73F}" type="pres">
      <dgm:prSet presAssocID="{BFCEDAD0-3CC7-421B-B350-F2093CBCFCC1}" presName="vert1" presStyleCnt="0"/>
      <dgm:spPr/>
    </dgm:pt>
    <dgm:pt modelId="{D6447009-31C6-4ED8-AD07-6081487F4E98}" type="pres">
      <dgm:prSet presAssocID="{D2CDC997-E21E-4AD1-B7A0-59328313B8B6}" presName="thickLine" presStyleLbl="alignNode1" presStyleIdx="4" presStyleCnt="7"/>
      <dgm:spPr/>
    </dgm:pt>
    <dgm:pt modelId="{3D61EE19-2EBC-41F0-8209-34C6FB6ECF9A}" type="pres">
      <dgm:prSet presAssocID="{D2CDC997-E21E-4AD1-B7A0-59328313B8B6}" presName="horz1" presStyleCnt="0"/>
      <dgm:spPr/>
    </dgm:pt>
    <dgm:pt modelId="{BC52CBE4-B475-4FB0-9D03-6A4D3C63C638}" type="pres">
      <dgm:prSet presAssocID="{D2CDC997-E21E-4AD1-B7A0-59328313B8B6}" presName="tx1" presStyleLbl="revTx" presStyleIdx="4" presStyleCnt="7"/>
      <dgm:spPr/>
    </dgm:pt>
    <dgm:pt modelId="{5F913734-589C-4F66-A458-97C0ADBA82C2}" type="pres">
      <dgm:prSet presAssocID="{D2CDC997-E21E-4AD1-B7A0-59328313B8B6}" presName="vert1" presStyleCnt="0"/>
      <dgm:spPr/>
    </dgm:pt>
    <dgm:pt modelId="{B871C67B-B7D3-4413-B3F5-E4610292B2FB}" type="pres">
      <dgm:prSet presAssocID="{07B03D19-9CA2-489B-991C-259FF338ACF1}" presName="thickLine" presStyleLbl="alignNode1" presStyleIdx="5" presStyleCnt="7"/>
      <dgm:spPr/>
    </dgm:pt>
    <dgm:pt modelId="{1AF62E23-0615-4320-BB67-35C292D8A99A}" type="pres">
      <dgm:prSet presAssocID="{07B03D19-9CA2-489B-991C-259FF338ACF1}" presName="horz1" presStyleCnt="0"/>
      <dgm:spPr/>
    </dgm:pt>
    <dgm:pt modelId="{D08E61AF-80D1-4622-93E0-ED51B0D45F81}" type="pres">
      <dgm:prSet presAssocID="{07B03D19-9CA2-489B-991C-259FF338ACF1}" presName="tx1" presStyleLbl="revTx" presStyleIdx="5" presStyleCnt="7"/>
      <dgm:spPr/>
    </dgm:pt>
    <dgm:pt modelId="{11BCA6B0-D4EA-4F70-B0EA-A7CAB15A588C}" type="pres">
      <dgm:prSet presAssocID="{07B03D19-9CA2-489B-991C-259FF338ACF1}" presName="vert1" presStyleCnt="0"/>
      <dgm:spPr/>
    </dgm:pt>
    <dgm:pt modelId="{361179FE-10F1-40D2-8178-1B99669D9735}" type="pres">
      <dgm:prSet presAssocID="{6832960E-F5E0-41A1-99EC-4F125DD6BD98}" presName="thickLine" presStyleLbl="alignNode1" presStyleIdx="6" presStyleCnt="7"/>
      <dgm:spPr/>
    </dgm:pt>
    <dgm:pt modelId="{DE684903-9D2E-4C18-B3B0-3546F64525D6}" type="pres">
      <dgm:prSet presAssocID="{6832960E-F5E0-41A1-99EC-4F125DD6BD98}" presName="horz1" presStyleCnt="0"/>
      <dgm:spPr/>
    </dgm:pt>
    <dgm:pt modelId="{0A9671DF-75BC-4B03-9B96-267987D85D51}" type="pres">
      <dgm:prSet presAssocID="{6832960E-F5E0-41A1-99EC-4F125DD6BD98}" presName="tx1" presStyleLbl="revTx" presStyleIdx="6" presStyleCnt="7"/>
      <dgm:spPr/>
    </dgm:pt>
    <dgm:pt modelId="{087EDC13-C16F-4559-AF0A-AC7223141E2D}" type="pres">
      <dgm:prSet presAssocID="{6832960E-F5E0-41A1-99EC-4F125DD6BD98}" presName="vert1" presStyleCnt="0"/>
      <dgm:spPr/>
    </dgm:pt>
  </dgm:ptLst>
  <dgm:cxnLst>
    <dgm:cxn modelId="{2AA7C10A-B1F0-46DC-8D92-4580ED8D738E}" type="presOf" srcId="{3E2F3CB9-6DD2-4C59-9F2B-81E2E4994BBA}" destId="{81ADB0B7-9440-40B2-8A1D-A660314D4042}" srcOrd="0" destOrd="0" presId="urn:microsoft.com/office/officeart/2008/layout/LinedList"/>
    <dgm:cxn modelId="{4F0D2110-9E6E-4131-B802-5CDB38A887A7}" srcId="{3E2F3CB9-6DD2-4C59-9F2B-81E2E4994BBA}" destId="{D2CDC997-E21E-4AD1-B7A0-59328313B8B6}" srcOrd="4" destOrd="0" parTransId="{9114822E-9FB1-4D1C-A556-D667CFCA872F}" sibTransId="{5581364D-A2DA-45DB-9CCA-00C863A5D42A}"/>
    <dgm:cxn modelId="{FA6AA024-A230-4890-BF8E-E9F626A54F60}" srcId="{3E2F3CB9-6DD2-4C59-9F2B-81E2E4994BBA}" destId="{07B03D19-9CA2-489B-991C-259FF338ACF1}" srcOrd="5" destOrd="0" parTransId="{49152AF3-006E-492F-BE33-1338AE671A9E}" sibTransId="{3E634E4E-8D8D-4824-8BA2-32A7E3A4CE4C}"/>
    <dgm:cxn modelId="{DFEE2929-A8A2-468E-B820-2F0B0388639D}" type="presOf" srcId="{D2CDC997-E21E-4AD1-B7A0-59328313B8B6}" destId="{BC52CBE4-B475-4FB0-9D03-6A4D3C63C638}" srcOrd="0" destOrd="0" presId="urn:microsoft.com/office/officeart/2008/layout/LinedList"/>
    <dgm:cxn modelId="{F8A63C29-774C-4D1E-A20E-A417E79BB31D}" srcId="{3E2F3CB9-6DD2-4C59-9F2B-81E2E4994BBA}" destId="{F0C95BF4-78AD-41FD-A059-744823747031}" srcOrd="2" destOrd="0" parTransId="{44BC2AE5-1B4D-492B-A772-145E2650E569}" sibTransId="{D89C6B91-B278-4C3F-8B00-EF0A1DFD8A0E}"/>
    <dgm:cxn modelId="{92419931-824A-4A0F-9A6E-3B9CE8C759CA}" srcId="{3E2F3CB9-6DD2-4C59-9F2B-81E2E4994BBA}" destId="{BFCEDAD0-3CC7-421B-B350-F2093CBCFCC1}" srcOrd="3" destOrd="0" parTransId="{85090950-061E-48FD-8431-126C7233DD91}" sibTransId="{E7F31C0D-720A-49AE-8E6B-E6C9378655B2}"/>
    <dgm:cxn modelId="{36E70533-C4C7-4805-A691-40AD85B004C6}" type="presOf" srcId="{6832960E-F5E0-41A1-99EC-4F125DD6BD98}" destId="{0A9671DF-75BC-4B03-9B96-267987D85D51}" srcOrd="0" destOrd="0" presId="urn:microsoft.com/office/officeart/2008/layout/LinedList"/>
    <dgm:cxn modelId="{AD533661-BB6B-452D-BBD5-C3267B15F49D}" srcId="{3E2F3CB9-6DD2-4C59-9F2B-81E2E4994BBA}" destId="{6832960E-F5E0-41A1-99EC-4F125DD6BD98}" srcOrd="6" destOrd="0" parTransId="{F57A93BC-24BA-4C62-B204-4CB75E163D23}" sibTransId="{46754533-9EEB-43EE-8457-2E6C4AE0418E}"/>
    <dgm:cxn modelId="{15F30E69-3201-4F99-B5C7-2DDEE8C1A955}" type="presOf" srcId="{07B03D19-9CA2-489B-991C-259FF338ACF1}" destId="{D08E61AF-80D1-4622-93E0-ED51B0D45F81}" srcOrd="0" destOrd="0" presId="urn:microsoft.com/office/officeart/2008/layout/LinedList"/>
    <dgm:cxn modelId="{EE43AA6A-CA07-4278-A350-61B3D71DB754}" type="presOf" srcId="{D9595164-496E-4E55-AA79-C73A6615C211}" destId="{8CF3C1EF-EEB6-427D-A391-D6B54E34BD02}" srcOrd="0" destOrd="0" presId="urn:microsoft.com/office/officeart/2008/layout/LinedList"/>
    <dgm:cxn modelId="{BD1D2A4E-912D-445F-9794-97661B695FBA}" srcId="{3E2F3CB9-6DD2-4C59-9F2B-81E2E4994BBA}" destId="{D9595164-496E-4E55-AA79-C73A6615C211}" srcOrd="0" destOrd="0" parTransId="{B9087B7F-14F8-4760-8939-664AA05A21BC}" sibTransId="{2D75B044-7653-4C0F-BFBC-6673AFCCA5C3}"/>
    <dgm:cxn modelId="{8382DCA0-8BCF-4E6C-B30B-6642C014D5D6}" type="presOf" srcId="{0421B51D-32B9-4AD3-AAD8-105EF628EDCF}" destId="{A3C543BA-FC01-4225-B56D-17FD007056DC}" srcOrd="0" destOrd="0" presId="urn:microsoft.com/office/officeart/2008/layout/LinedList"/>
    <dgm:cxn modelId="{8A1AAFB7-075D-4E2A-85C3-D6187BB2E2B1}" type="presOf" srcId="{F0C95BF4-78AD-41FD-A059-744823747031}" destId="{9D2053CD-F094-40F6-8127-AAB1EF24267B}" srcOrd="0" destOrd="0" presId="urn:microsoft.com/office/officeart/2008/layout/LinedList"/>
    <dgm:cxn modelId="{E33DA4DE-A6F2-440E-958A-22586CCDCAED}" srcId="{3E2F3CB9-6DD2-4C59-9F2B-81E2E4994BBA}" destId="{0421B51D-32B9-4AD3-AAD8-105EF628EDCF}" srcOrd="1" destOrd="0" parTransId="{4B495FC5-4640-4865-9A6F-36D16C6A5D05}" sibTransId="{551C1C11-6741-4C7D-95FC-FE7E911133A4}"/>
    <dgm:cxn modelId="{C97F04E9-DBE2-49BA-B7FD-47CE83467FA9}" type="presOf" srcId="{BFCEDAD0-3CC7-421B-B350-F2093CBCFCC1}" destId="{623F2CAA-3708-4009-A2C6-0FAB1277A7F0}" srcOrd="0" destOrd="0" presId="urn:microsoft.com/office/officeart/2008/layout/LinedList"/>
    <dgm:cxn modelId="{62161614-35B4-49FB-BE18-F3758E0EE094}" type="presParOf" srcId="{81ADB0B7-9440-40B2-8A1D-A660314D4042}" destId="{49E7B508-B00C-421F-B907-9E661C9EBC8D}" srcOrd="0" destOrd="0" presId="urn:microsoft.com/office/officeart/2008/layout/LinedList"/>
    <dgm:cxn modelId="{2D1E758F-5925-466D-B35B-840172AE0EFC}" type="presParOf" srcId="{81ADB0B7-9440-40B2-8A1D-A660314D4042}" destId="{336871F3-CBE6-46B1-8B43-CCB80D110589}" srcOrd="1" destOrd="0" presId="urn:microsoft.com/office/officeart/2008/layout/LinedList"/>
    <dgm:cxn modelId="{826127AD-BB4F-40C8-A6CB-285D3448E0B6}" type="presParOf" srcId="{336871F3-CBE6-46B1-8B43-CCB80D110589}" destId="{8CF3C1EF-EEB6-427D-A391-D6B54E34BD02}" srcOrd="0" destOrd="0" presId="urn:microsoft.com/office/officeart/2008/layout/LinedList"/>
    <dgm:cxn modelId="{6C954C34-803A-4835-BB70-874EED62D537}" type="presParOf" srcId="{336871F3-CBE6-46B1-8B43-CCB80D110589}" destId="{794C4DF8-E8F6-447A-8164-540D173E5FD9}" srcOrd="1" destOrd="0" presId="urn:microsoft.com/office/officeart/2008/layout/LinedList"/>
    <dgm:cxn modelId="{69F715E3-F47D-4246-906D-44D74DF4B83A}" type="presParOf" srcId="{81ADB0B7-9440-40B2-8A1D-A660314D4042}" destId="{7F5A62D0-4F6B-4F9A-A380-BAB7FF9AA9F6}" srcOrd="2" destOrd="0" presId="urn:microsoft.com/office/officeart/2008/layout/LinedList"/>
    <dgm:cxn modelId="{9680D2A4-B211-40F0-9CB3-91D17B0EB150}" type="presParOf" srcId="{81ADB0B7-9440-40B2-8A1D-A660314D4042}" destId="{F779A466-AC74-4B1A-8504-8B6DD2C29297}" srcOrd="3" destOrd="0" presId="urn:microsoft.com/office/officeart/2008/layout/LinedList"/>
    <dgm:cxn modelId="{9711BA40-7398-4662-B7BE-F50621CB6AFB}" type="presParOf" srcId="{F779A466-AC74-4B1A-8504-8B6DD2C29297}" destId="{A3C543BA-FC01-4225-B56D-17FD007056DC}" srcOrd="0" destOrd="0" presId="urn:microsoft.com/office/officeart/2008/layout/LinedList"/>
    <dgm:cxn modelId="{1F9F8B1E-D33A-476A-907C-B0700154B951}" type="presParOf" srcId="{F779A466-AC74-4B1A-8504-8B6DD2C29297}" destId="{8A98D86B-2E32-41FD-A3DE-E19622C21A5C}" srcOrd="1" destOrd="0" presId="urn:microsoft.com/office/officeart/2008/layout/LinedList"/>
    <dgm:cxn modelId="{CB80B909-E50F-4994-8702-A8370A4B9AF1}" type="presParOf" srcId="{81ADB0B7-9440-40B2-8A1D-A660314D4042}" destId="{210CDDE3-707A-4868-B618-D65DD536DC89}" srcOrd="4" destOrd="0" presId="urn:microsoft.com/office/officeart/2008/layout/LinedList"/>
    <dgm:cxn modelId="{C4D0C3A7-B38E-49C2-BFCC-8E39C0062C94}" type="presParOf" srcId="{81ADB0B7-9440-40B2-8A1D-A660314D4042}" destId="{F3CE466F-B9B9-43E4-9D74-0B91DBBDAF3C}" srcOrd="5" destOrd="0" presId="urn:microsoft.com/office/officeart/2008/layout/LinedList"/>
    <dgm:cxn modelId="{18742BEB-32F0-43B6-85E2-DFC140F01EB8}" type="presParOf" srcId="{F3CE466F-B9B9-43E4-9D74-0B91DBBDAF3C}" destId="{9D2053CD-F094-40F6-8127-AAB1EF24267B}" srcOrd="0" destOrd="0" presId="urn:microsoft.com/office/officeart/2008/layout/LinedList"/>
    <dgm:cxn modelId="{B374F262-5E81-4A1E-9D49-98C85E15C06F}" type="presParOf" srcId="{F3CE466F-B9B9-43E4-9D74-0B91DBBDAF3C}" destId="{B471AE92-5163-4CC5-820D-0A1B9B873E7A}" srcOrd="1" destOrd="0" presId="urn:microsoft.com/office/officeart/2008/layout/LinedList"/>
    <dgm:cxn modelId="{35F7B559-DAD4-49F5-B224-AE250256DE6C}" type="presParOf" srcId="{81ADB0B7-9440-40B2-8A1D-A660314D4042}" destId="{43B9C91A-E711-4F77-890E-608BB7CF5A95}" srcOrd="6" destOrd="0" presId="urn:microsoft.com/office/officeart/2008/layout/LinedList"/>
    <dgm:cxn modelId="{29F12C3A-AC4F-4618-85C9-57FAC0977313}" type="presParOf" srcId="{81ADB0B7-9440-40B2-8A1D-A660314D4042}" destId="{4046838A-84AF-4032-A69A-9A8CEA49EA07}" srcOrd="7" destOrd="0" presId="urn:microsoft.com/office/officeart/2008/layout/LinedList"/>
    <dgm:cxn modelId="{515A7949-20B7-425A-9F38-4AD653D70B60}" type="presParOf" srcId="{4046838A-84AF-4032-A69A-9A8CEA49EA07}" destId="{623F2CAA-3708-4009-A2C6-0FAB1277A7F0}" srcOrd="0" destOrd="0" presId="urn:microsoft.com/office/officeart/2008/layout/LinedList"/>
    <dgm:cxn modelId="{BFCF5F61-1D6A-4D61-AB42-E6DBD034F53F}" type="presParOf" srcId="{4046838A-84AF-4032-A69A-9A8CEA49EA07}" destId="{B93BC3F8-E7AF-460A-A538-181EE694C73F}" srcOrd="1" destOrd="0" presId="urn:microsoft.com/office/officeart/2008/layout/LinedList"/>
    <dgm:cxn modelId="{8FA9D76D-E590-45CE-A056-8EB6A2B3F39F}" type="presParOf" srcId="{81ADB0B7-9440-40B2-8A1D-A660314D4042}" destId="{D6447009-31C6-4ED8-AD07-6081487F4E98}" srcOrd="8" destOrd="0" presId="urn:microsoft.com/office/officeart/2008/layout/LinedList"/>
    <dgm:cxn modelId="{A0C16B0A-4B99-4EB1-A05A-8D178A978434}" type="presParOf" srcId="{81ADB0B7-9440-40B2-8A1D-A660314D4042}" destId="{3D61EE19-2EBC-41F0-8209-34C6FB6ECF9A}" srcOrd="9" destOrd="0" presId="urn:microsoft.com/office/officeart/2008/layout/LinedList"/>
    <dgm:cxn modelId="{E8B52ADF-6F44-4683-BA41-12A36C55CCEC}" type="presParOf" srcId="{3D61EE19-2EBC-41F0-8209-34C6FB6ECF9A}" destId="{BC52CBE4-B475-4FB0-9D03-6A4D3C63C638}" srcOrd="0" destOrd="0" presId="urn:microsoft.com/office/officeart/2008/layout/LinedList"/>
    <dgm:cxn modelId="{34D9B63F-4D56-4824-94B1-9CD2597E4586}" type="presParOf" srcId="{3D61EE19-2EBC-41F0-8209-34C6FB6ECF9A}" destId="{5F913734-589C-4F66-A458-97C0ADBA82C2}" srcOrd="1" destOrd="0" presId="urn:microsoft.com/office/officeart/2008/layout/LinedList"/>
    <dgm:cxn modelId="{F04F8CC2-B0AD-4524-8F46-6A41608D4B61}" type="presParOf" srcId="{81ADB0B7-9440-40B2-8A1D-A660314D4042}" destId="{B871C67B-B7D3-4413-B3F5-E4610292B2FB}" srcOrd="10" destOrd="0" presId="urn:microsoft.com/office/officeart/2008/layout/LinedList"/>
    <dgm:cxn modelId="{03C42998-349A-4007-90C4-8B13AF62E07E}" type="presParOf" srcId="{81ADB0B7-9440-40B2-8A1D-A660314D4042}" destId="{1AF62E23-0615-4320-BB67-35C292D8A99A}" srcOrd="11" destOrd="0" presId="urn:microsoft.com/office/officeart/2008/layout/LinedList"/>
    <dgm:cxn modelId="{DF22AFD9-2365-480A-9A1E-2D6686E74806}" type="presParOf" srcId="{1AF62E23-0615-4320-BB67-35C292D8A99A}" destId="{D08E61AF-80D1-4622-93E0-ED51B0D45F81}" srcOrd="0" destOrd="0" presId="urn:microsoft.com/office/officeart/2008/layout/LinedList"/>
    <dgm:cxn modelId="{B0C7A0A5-429C-4C3C-8F39-1A4597D8BAED}" type="presParOf" srcId="{1AF62E23-0615-4320-BB67-35C292D8A99A}" destId="{11BCA6B0-D4EA-4F70-B0EA-A7CAB15A588C}" srcOrd="1" destOrd="0" presId="urn:microsoft.com/office/officeart/2008/layout/LinedList"/>
    <dgm:cxn modelId="{1F5F648E-39D3-4EEF-9961-4D7305CD67B4}" type="presParOf" srcId="{81ADB0B7-9440-40B2-8A1D-A660314D4042}" destId="{361179FE-10F1-40D2-8178-1B99669D9735}" srcOrd="12" destOrd="0" presId="urn:microsoft.com/office/officeart/2008/layout/LinedList"/>
    <dgm:cxn modelId="{3406F8A3-7B0C-4389-818F-5DC928EE1E33}" type="presParOf" srcId="{81ADB0B7-9440-40B2-8A1D-A660314D4042}" destId="{DE684903-9D2E-4C18-B3B0-3546F64525D6}" srcOrd="13" destOrd="0" presId="urn:microsoft.com/office/officeart/2008/layout/LinedList"/>
    <dgm:cxn modelId="{1A277A5F-752E-4AAD-90FF-6D63A4965A06}" type="presParOf" srcId="{DE684903-9D2E-4C18-B3B0-3546F64525D6}" destId="{0A9671DF-75BC-4B03-9B96-267987D85D51}" srcOrd="0" destOrd="0" presId="urn:microsoft.com/office/officeart/2008/layout/LinedList"/>
    <dgm:cxn modelId="{065ED82C-A67C-41AA-B530-30EFAB6AB9DC}" type="presParOf" srcId="{DE684903-9D2E-4C18-B3B0-3546F64525D6}" destId="{087EDC13-C16F-4559-AF0A-AC7223141E2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F037449-F0DC-4FB5-91B4-A76AB2988AB5}"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CB2895DD-70B9-4DDE-B491-1B0F246620D2}">
      <dgm:prSet/>
      <dgm:spPr/>
      <dgm:t>
        <a:bodyPr/>
        <a:lstStyle/>
        <a:p>
          <a:r>
            <a:rPr lang="ru-RU" dirty="0" err="1"/>
            <a:t>зайняття</a:t>
          </a:r>
          <a:r>
            <a:rPr lang="ru-RU" dirty="0"/>
            <a:t> </a:t>
          </a:r>
          <a:r>
            <a:rPr lang="ru-RU" dirty="0" err="1"/>
            <a:t>будинку</a:t>
          </a:r>
          <a:r>
            <a:rPr lang="ru-RU" dirty="0"/>
            <a:t>, </a:t>
          </a:r>
          <a:r>
            <a:rPr lang="ru-RU" dirty="0" err="1"/>
            <a:t>що</a:t>
          </a:r>
          <a:r>
            <a:rPr lang="ru-RU" dirty="0"/>
            <a:t> </a:t>
          </a:r>
          <a:r>
            <a:rPr lang="ru-RU" dirty="0" err="1"/>
            <a:t>належить</a:t>
          </a:r>
          <a:r>
            <a:rPr lang="ru-RU" dirty="0"/>
            <a:t> </a:t>
          </a:r>
          <a:r>
            <a:rPr lang="ru-RU" dirty="0" err="1"/>
            <a:t>іншому</a:t>
          </a:r>
          <a:r>
            <a:rPr lang="ru-RU" dirty="0"/>
            <a:t>, </a:t>
          </a:r>
          <a:r>
            <a:rPr lang="ru-RU" dirty="0" err="1"/>
            <a:t>якщо</a:t>
          </a:r>
          <a:r>
            <a:rPr lang="ru-RU" dirty="0"/>
            <a:t> </a:t>
          </a:r>
          <a:r>
            <a:rPr lang="ru-RU" dirty="0" err="1"/>
            <a:t>це</a:t>
          </a:r>
          <a:r>
            <a:rPr lang="ru-RU" dirty="0"/>
            <a:t> </a:t>
          </a:r>
          <a:r>
            <a:rPr lang="ru-RU" dirty="0" err="1"/>
            <a:t>відбувається</a:t>
          </a:r>
          <a:r>
            <a:rPr lang="ru-RU" dirty="0"/>
            <a:t> </a:t>
          </a:r>
          <a:r>
            <a:rPr lang="ru-RU" dirty="0" err="1"/>
            <a:t>протягом</a:t>
          </a:r>
          <a:r>
            <a:rPr lang="ru-RU" dirty="0"/>
            <a:t> </a:t>
          </a:r>
          <a:r>
            <a:rPr lang="ru-RU" dirty="0" err="1"/>
            <a:t>тривалого</a:t>
          </a:r>
          <a:r>
            <a:rPr lang="ru-RU" dirty="0"/>
            <a:t> строку та на </a:t>
          </a:r>
          <a:r>
            <a:rPr lang="ru-RU" dirty="0" err="1"/>
            <a:t>щорічній</a:t>
          </a:r>
          <a:r>
            <a:rPr lang="ru-RU" dirty="0"/>
            <a:t> </a:t>
          </a:r>
          <a:r>
            <a:rPr lang="ru-RU" dirty="0" err="1"/>
            <a:t>основі</a:t>
          </a:r>
          <a:r>
            <a:rPr lang="ru-RU" dirty="0"/>
            <a:t>;</a:t>
          </a:r>
          <a:endParaRPr lang="en-US" dirty="0"/>
        </a:p>
      </dgm:t>
    </dgm:pt>
    <dgm:pt modelId="{168D812B-1414-4DED-ABC1-D54C9CBB7D53}" type="parTrans" cxnId="{4C46D61D-5B29-44B8-8B86-EE7AF3C1773E}">
      <dgm:prSet/>
      <dgm:spPr/>
      <dgm:t>
        <a:bodyPr/>
        <a:lstStyle/>
        <a:p>
          <a:endParaRPr lang="en-US"/>
        </a:p>
      </dgm:t>
    </dgm:pt>
    <dgm:pt modelId="{66E23573-FDF1-4DDA-8C4A-E20690A3B75E}" type="sibTrans" cxnId="{4C46D61D-5B29-44B8-8B86-EE7AF3C1773E}">
      <dgm:prSet/>
      <dgm:spPr/>
      <dgm:t>
        <a:bodyPr/>
        <a:lstStyle/>
        <a:p>
          <a:endParaRPr lang="en-US"/>
        </a:p>
      </dgm:t>
    </dgm:pt>
    <dgm:pt modelId="{1C8509FC-FCB9-4709-AAC5-205C3549BE6B}">
      <dgm:prSet/>
      <dgm:spPr/>
      <dgm:t>
        <a:bodyPr/>
        <a:lstStyle/>
        <a:p>
          <a:r>
            <a:rPr lang="ru-RU"/>
            <a:t>не обмежується приміщеннями, які займаються на законних підставах; на це право може посилатись особа, що проживає в квартирі, орендованій іншою особою;</a:t>
          </a:r>
          <a:endParaRPr lang="en-US"/>
        </a:p>
      </dgm:t>
    </dgm:pt>
    <dgm:pt modelId="{6AE06698-08A9-44FC-9E58-B60085E099B4}" type="parTrans" cxnId="{24A0F6F7-63F8-4027-800D-F9681D7E70ED}">
      <dgm:prSet/>
      <dgm:spPr/>
      <dgm:t>
        <a:bodyPr/>
        <a:lstStyle/>
        <a:p>
          <a:endParaRPr lang="en-US"/>
        </a:p>
      </dgm:t>
    </dgm:pt>
    <dgm:pt modelId="{3532BF8D-CC37-4E03-BC96-41E88BD51624}" type="sibTrans" cxnId="{24A0F6F7-63F8-4027-800D-F9681D7E70ED}">
      <dgm:prSet/>
      <dgm:spPr/>
      <dgm:t>
        <a:bodyPr/>
        <a:lstStyle/>
        <a:p>
          <a:endParaRPr lang="en-US"/>
        </a:p>
      </dgm:t>
    </dgm:pt>
    <dgm:pt modelId="{32B06AD3-A732-40D5-A399-62698D157FEA}">
      <dgm:prSet/>
      <dgm:spPr/>
      <dgm:t>
        <a:bodyPr/>
        <a:lstStyle/>
        <a:p>
          <a:r>
            <a:rPr lang="ru-RU"/>
            <a:t>може бути застосованим до соціального житла, яке заявник займає як орендар; навіть якщо право на користування згідно із національним законодавством вже припинилось;</a:t>
          </a:r>
          <a:endParaRPr lang="en-US"/>
        </a:p>
      </dgm:t>
    </dgm:pt>
    <dgm:pt modelId="{A2B310FC-2512-4286-AFA7-77AFA18F5EAE}" type="parTrans" cxnId="{5DC6B848-8A83-4026-9F00-AB0C9C32917A}">
      <dgm:prSet/>
      <dgm:spPr/>
      <dgm:t>
        <a:bodyPr/>
        <a:lstStyle/>
        <a:p>
          <a:endParaRPr lang="en-US"/>
        </a:p>
      </dgm:t>
    </dgm:pt>
    <dgm:pt modelId="{A3B64865-487B-4DF6-9E23-7239AA029D93}" type="sibTrans" cxnId="{5DC6B848-8A83-4026-9F00-AB0C9C32917A}">
      <dgm:prSet/>
      <dgm:spPr/>
      <dgm:t>
        <a:bodyPr/>
        <a:lstStyle/>
        <a:p>
          <a:endParaRPr lang="en-US"/>
        </a:p>
      </dgm:t>
    </dgm:pt>
    <dgm:pt modelId="{B4312CA5-14EC-46B3-92EA-95930B566B00}">
      <dgm:prSet/>
      <dgm:spPr/>
      <dgm:t>
        <a:bodyPr/>
        <a:lstStyle/>
        <a:p>
          <a:r>
            <a:rPr lang="ru-RU"/>
            <a:t>не обмежується традиційними місцями проживання;</a:t>
          </a:r>
          <a:endParaRPr lang="en-US"/>
        </a:p>
      </dgm:t>
    </dgm:pt>
    <dgm:pt modelId="{378CD907-AB50-417F-A8F7-C8EA486C70EE}" type="parTrans" cxnId="{DF5AA108-3336-4BD7-9725-4795E3805B9E}">
      <dgm:prSet/>
      <dgm:spPr/>
      <dgm:t>
        <a:bodyPr/>
        <a:lstStyle/>
        <a:p>
          <a:endParaRPr lang="en-US"/>
        </a:p>
      </dgm:t>
    </dgm:pt>
    <dgm:pt modelId="{DFEB1F12-4C6A-43DF-9C45-03C47E46A5ED}" type="sibTrans" cxnId="{DF5AA108-3336-4BD7-9725-4795E3805B9E}">
      <dgm:prSet/>
      <dgm:spPr/>
      <dgm:t>
        <a:bodyPr/>
        <a:lstStyle/>
        <a:p>
          <a:endParaRPr lang="en-US"/>
        </a:p>
      </dgm:t>
    </dgm:pt>
    <dgm:pt modelId="{62E6C037-0072-4ABA-93D2-C6E369EBDEDD}">
      <dgm:prSet/>
      <dgm:spPr/>
      <dgm:t>
        <a:bodyPr/>
        <a:lstStyle/>
        <a:p>
          <a:r>
            <a:rPr lang="ru-RU"/>
            <a:t>інші будинки або дачі;</a:t>
          </a:r>
          <a:endParaRPr lang="en-US"/>
        </a:p>
      </dgm:t>
    </dgm:pt>
    <dgm:pt modelId="{37E4EF14-BCD0-47AE-AF16-9DF9170B349E}" type="parTrans" cxnId="{B464327A-B086-41F3-999F-324F574D9292}">
      <dgm:prSet/>
      <dgm:spPr/>
      <dgm:t>
        <a:bodyPr/>
        <a:lstStyle/>
        <a:p>
          <a:endParaRPr lang="en-US"/>
        </a:p>
      </dgm:t>
    </dgm:pt>
    <dgm:pt modelId="{F1130260-6349-4D17-B7C4-871106EBCF74}" type="sibTrans" cxnId="{B464327A-B086-41F3-999F-324F574D9292}">
      <dgm:prSet/>
      <dgm:spPr/>
      <dgm:t>
        <a:bodyPr/>
        <a:lstStyle/>
        <a:p>
          <a:endParaRPr lang="en-US"/>
        </a:p>
      </dgm:t>
    </dgm:pt>
    <dgm:pt modelId="{7B6B0521-C23E-4AB9-A7E4-29DA8F4A7A03}">
      <dgm:prSet/>
      <dgm:spPr/>
      <dgm:t>
        <a:bodyPr/>
        <a:lstStyle/>
        <a:p>
          <a:r>
            <a:rPr lang="ru-RU"/>
            <a:t>в деяких випадках офісні приміщення;</a:t>
          </a:r>
          <a:endParaRPr lang="en-US"/>
        </a:p>
      </dgm:t>
    </dgm:pt>
    <dgm:pt modelId="{3524FA93-B1FF-4740-8944-D20AB9951E27}" type="parTrans" cxnId="{F09278AA-20B8-4730-9F15-C9C1379C99EC}">
      <dgm:prSet/>
      <dgm:spPr/>
      <dgm:t>
        <a:bodyPr/>
        <a:lstStyle/>
        <a:p>
          <a:endParaRPr lang="en-US"/>
        </a:p>
      </dgm:t>
    </dgm:pt>
    <dgm:pt modelId="{289F531E-0A4A-4A4F-83D4-03B28DFAC6B0}" type="sibTrans" cxnId="{F09278AA-20B8-4730-9F15-C9C1379C99EC}">
      <dgm:prSet/>
      <dgm:spPr/>
      <dgm:t>
        <a:bodyPr/>
        <a:lstStyle/>
        <a:p>
          <a:endParaRPr lang="en-US"/>
        </a:p>
      </dgm:t>
    </dgm:pt>
    <dgm:pt modelId="{97CFC170-5E2C-420B-AF3E-66DE0005339C}">
      <dgm:prSet/>
      <dgm:spPr/>
      <dgm:t>
        <a:bodyPr/>
        <a:lstStyle/>
        <a:p>
          <a:r>
            <a:rPr lang="ru-RU"/>
            <a:t>зареєстрована адреса компанії її філії та інші бізнес-приміщення;</a:t>
          </a:r>
          <a:endParaRPr lang="en-US"/>
        </a:p>
      </dgm:t>
    </dgm:pt>
    <dgm:pt modelId="{3268159C-04F3-498C-A68C-5C6C45565653}" type="parTrans" cxnId="{6AA84CB7-9090-45A6-A7F2-E7F1348E25AF}">
      <dgm:prSet/>
      <dgm:spPr/>
      <dgm:t>
        <a:bodyPr/>
        <a:lstStyle/>
        <a:p>
          <a:endParaRPr lang="en-US"/>
        </a:p>
      </dgm:t>
    </dgm:pt>
    <dgm:pt modelId="{C23C53F1-1BCF-4E30-8687-B69AEF6EEE1B}" type="sibTrans" cxnId="{6AA84CB7-9090-45A6-A7F2-E7F1348E25AF}">
      <dgm:prSet/>
      <dgm:spPr/>
      <dgm:t>
        <a:bodyPr/>
        <a:lstStyle/>
        <a:p>
          <a:endParaRPr lang="en-US"/>
        </a:p>
      </dgm:t>
    </dgm:pt>
    <dgm:pt modelId="{2A98B16C-046B-4FC1-84FD-813C59A468A1}">
      <dgm:prSet/>
      <dgm:spPr/>
      <dgm:t>
        <a:bodyPr/>
        <a:lstStyle/>
        <a:p>
          <a:r>
            <a:rPr lang="ru-RU"/>
            <a:t>застосовується до сильного забруднення довкілля з беспосереднім впливом на житло;</a:t>
          </a:r>
          <a:endParaRPr lang="en-US"/>
        </a:p>
      </dgm:t>
    </dgm:pt>
    <dgm:pt modelId="{70E35B37-01FD-4E5C-AFA3-CF29A9085B46}" type="parTrans" cxnId="{9E0B9873-DEBD-4A1C-ABB4-CA21F2F74DCE}">
      <dgm:prSet/>
      <dgm:spPr/>
      <dgm:t>
        <a:bodyPr/>
        <a:lstStyle/>
        <a:p>
          <a:endParaRPr lang="en-US"/>
        </a:p>
      </dgm:t>
    </dgm:pt>
    <dgm:pt modelId="{21DCF672-8F97-416B-A6D9-94F177DAD58E}" type="sibTrans" cxnId="{9E0B9873-DEBD-4A1C-ABB4-CA21F2F74DCE}">
      <dgm:prSet/>
      <dgm:spPr/>
      <dgm:t>
        <a:bodyPr/>
        <a:lstStyle/>
        <a:p>
          <a:endParaRPr lang="en-US"/>
        </a:p>
      </dgm:t>
    </dgm:pt>
    <dgm:pt modelId="{CBD57FC7-6BD1-470E-AA06-E99C6CC1AE3D}">
      <dgm:prSet/>
      <dgm:spPr/>
      <dgm:t>
        <a:bodyPr/>
        <a:lstStyle/>
        <a:p>
          <a:r>
            <a:rPr lang="ru-RU" b="1" u="sng" dirty="0"/>
            <a:t>не </a:t>
          </a:r>
          <a:r>
            <a:rPr lang="ru-RU" b="1" u="sng" dirty="0" err="1"/>
            <a:t>застосовується</a:t>
          </a:r>
          <a:r>
            <a:rPr lang="ru-RU" u="sng" dirty="0"/>
            <a:t> до </a:t>
          </a:r>
          <a:r>
            <a:rPr lang="ru-RU" u="sng" dirty="0" err="1"/>
            <a:t>приміщень</a:t>
          </a:r>
          <a:r>
            <a:rPr lang="ru-RU" u="sng" dirty="0"/>
            <a:t>, </a:t>
          </a:r>
          <a:r>
            <a:rPr lang="ru-RU" u="sng" dirty="0" err="1"/>
            <a:t>якими</a:t>
          </a:r>
          <a:r>
            <a:rPr lang="ru-RU" u="sng" dirty="0"/>
            <a:t> </a:t>
          </a:r>
          <a:r>
            <a:rPr lang="ru-RU" u="sng" dirty="0" err="1"/>
            <a:t>спільно</a:t>
          </a:r>
          <a:r>
            <a:rPr lang="ru-RU" u="sng" dirty="0"/>
            <a:t> </a:t>
          </a:r>
          <a:r>
            <a:rPr lang="ru-RU" u="sng" dirty="0" err="1"/>
            <a:t>володіють</a:t>
          </a:r>
          <a:r>
            <a:rPr lang="ru-RU" u="sng" dirty="0"/>
            <a:t> </a:t>
          </a:r>
          <a:r>
            <a:rPr lang="ru-RU" u="sng" dirty="0" err="1"/>
            <a:t>співвласники</a:t>
          </a:r>
          <a:r>
            <a:rPr lang="ru-RU" u="sng" dirty="0"/>
            <a:t> </a:t>
          </a:r>
          <a:r>
            <a:rPr lang="ru-RU" u="sng" dirty="0" err="1"/>
            <a:t>багатоквартирного</a:t>
          </a:r>
          <a:r>
            <a:rPr lang="ru-RU" u="sng" dirty="0"/>
            <a:t> </a:t>
          </a:r>
          <a:r>
            <a:rPr lang="ru-RU" u="sng" dirty="0" err="1"/>
            <a:t>будинку</a:t>
          </a:r>
          <a:r>
            <a:rPr lang="ru-RU" u="sng" dirty="0"/>
            <a:t>  і яке </a:t>
          </a:r>
          <a:r>
            <a:rPr lang="ru-RU" u="sng" dirty="0" err="1"/>
            <a:t>слугує</a:t>
          </a:r>
          <a:r>
            <a:rPr lang="ru-RU" u="sng" dirty="0"/>
            <a:t> для </a:t>
          </a:r>
          <a:r>
            <a:rPr lang="ru-RU" u="sng" dirty="0" err="1"/>
            <a:t>періодичного</a:t>
          </a:r>
          <a:r>
            <a:rPr lang="ru-RU" u="sng" dirty="0"/>
            <a:t> </a:t>
          </a:r>
          <a:r>
            <a:rPr lang="ru-RU" u="sng" dirty="0" err="1"/>
            <a:t>використання</a:t>
          </a:r>
          <a:r>
            <a:rPr lang="ru-RU" u="sng" dirty="0"/>
            <a:t> </a:t>
          </a:r>
          <a:r>
            <a:rPr lang="ru-RU" u="sng" dirty="0" err="1"/>
            <a:t>або</a:t>
          </a:r>
          <a:r>
            <a:rPr lang="ru-RU" u="sng" dirty="0"/>
            <a:t> до </a:t>
          </a:r>
          <a:r>
            <a:rPr lang="ru-RU" u="sng" dirty="0" err="1"/>
            <a:t>промислових</a:t>
          </a:r>
          <a:r>
            <a:rPr lang="ru-RU" u="sng" dirty="0"/>
            <a:t> </a:t>
          </a:r>
          <a:r>
            <a:rPr lang="ru-RU" u="sng" dirty="0" err="1"/>
            <a:t>будинків</a:t>
          </a:r>
          <a:r>
            <a:rPr lang="ru-RU" u="sng" dirty="0"/>
            <a:t> </a:t>
          </a:r>
          <a:r>
            <a:rPr lang="ru-RU" u="sng" dirty="0" err="1"/>
            <a:t>чи</a:t>
          </a:r>
          <a:r>
            <a:rPr lang="ru-RU" u="sng" dirty="0"/>
            <a:t> </a:t>
          </a:r>
          <a:r>
            <a:rPr lang="ru-RU" u="sng" dirty="0" err="1"/>
            <a:t>споруд</a:t>
          </a:r>
          <a:r>
            <a:rPr lang="ru-RU" u="sng" dirty="0"/>
            <a:t>, </a:t>
          </a:r>
          <a:r>
            <a:rPr lang="ru-RU" u="sng" dirty="0" err="1"/>
            <a:t>які</a:t>
          </a:r>
          <a:r>
            <a:rPr lang="ru-RU" u="sng" dirty="0"/>
            <a:t> </a:t>
          </a:r>
          <a:r>
            <a:rPr lang="ru-RU" u="sng" dirty="0" err="1"/>
            <a:t>використовуються</a:t>
          </a:r>
          <a:r>
            <a:rPr lang="ru-RU" u="sng" dirty="0"/>
            <a:t> </a:t>
          </a:r>
          <a:r>
            <a:rPr lang="ru-RU" u="sng" dirty="0" err="1"/>
            <a:t>включно</a:t>
          </a:r>
          <a:r>
            <a:rPr lang="ru-RU" u="sng" dirty="0"/>
            <a:t> для </a:t>
          </a:r>
          <a:r>
            <a:rPr lang="ru-RU" u="sng" dirty="0" err="1"/>
            <a:t>професійних</a:t>
          </a:r>
          <a:r>
            <a:rPr lang="ru-RU" u="sng" dirty="0"/>
            <a:t> </a:t>
          </a:r>
          <a:r>
            <a:rPr lang="ru-RU" u="sng" dirty="0" err="1"/>
            <a:t>цілей</a:t>
          </a:r>
          <a:r>
            <a:rPr lang="ru-RU" u="sng" dirty="0"/>
            <a:t> (</a:t>
          </a:r>
          <a:r>
            <a:rPr lang="ru-RU" u="sng" dirty="0" err="1"/>
            <a:t>складське</a:t>
          </a:r>
          <a:r>
            <a:rPr lang="ru-RU" u="sng" dirty="0"/>
            <a:t> </a:t>
          </a:r>
          <a:r>
            <a:rPr lang="ru-RU" u="sng" dirty="0" err="1"/>
            <a:t>приміщення</a:t>
          </a:r>
          <a:r>
            <a:rPr lang="ru-RU" u="sng" dirty="0"/>
            <a:t>, пекарня, </a:t>
          </a:r>
          <a:r>
            <a:rPr lang="ru-RU" u="sng" dirty="0" err="1"/>
            <a:t>пральня</a:t>
          </a:r>
          <a:r>
            <a:rPr lang="ru-RU" u="sng" dirty="0"/>
            <a:t>);</a:t>
          </a:r>
          <a:endParaRPr lang="en-US" dirty="0"/>
        </a:p>
      </dgm:t>
    </dgm:pt>
    <dgm:pt modelId="{137D6A9C-1D70-4115-A476-4938DB6EFD5D}" type="parTrans" cxnId="{97DDC0CF-0A42-45FC-983B-1D7AC3B92A80}">
      <dgm:prSet/>
      <dgm:spPr/>
      <dgm:t>
        <a:bodyPr/>
        <a:lstStyle/>
        <a:p>
          <a:endParaRPr lang="en-US"/>
        </a:p>
      </dgm:t>
    </dgm:pt>
    <dgm:pt modelId="{93D7D276-FA0D-4FAF-A972-DBE917EBF6AA}" type="sibTrans" cxnId="{97DDC0CF-0A42-45FC-983B-1D7AC3B92A80}">
      <dgm:prSet/>
      <dgm:spPr/>
      <dgm:t>
        <a:bodyPr/>
        <a:lstStyle/>
        <a:p>
          <a:endParaRPr lang="en-US"/>
        </a:p>
      </dgm:t>
    </dgm:pt>
    <dgm:pt modelId="{7A951F40-7B1B-4678-8D45-F0E2532474C3}" type="pres">
      <dgm:prSet presAssocID="{9F037449-F0DC-4FB5-91B4-A76AB2988AB5}" presName="diagram" presStyleCnt="0">
        <dgm:presLayoutVars>
          <dgm:dir/>
          <dgm:resizeHandles val="exact"/>
        </dgm:presLayoutVars>
      </dgm:prSet>
      <dgm:spPr/>
    </dgm:pt>
    <dgm:pt modelId="{351CA707-72AF-4864-AB4D-2057102A81C8}" type="pres">
      <dgm:prSet presAssocID="{CB2895DD-70B9-4DDE-B491-1B0F246620D2}" presName="node" presStyleLbl="node1" presStyleIdx="0" presStyleCnt="9">
        <dgm:presLayoutVars>
          <dgm:bulletEnabled val="1"/>
        </dgm:presLayoutVars>
      </dgm:prSet>
      <dgm:spPr/>
    </dgm:pt>
    <dgm:pt modelId="{A70E8E2E-6D7A-422F-83BF-6C90537DC497}" type="pres">
      <dgm:prSet presAssocID="{66E23573-FDF1-4DDA-8C4A-E20690A3B75E}" presName="sibTrans" presStyleCnt="0"/>
      <dgm:spPr/>
    </dgm:pt>
    <dgm:pt modelId="{ED0C4C83-19DE-4024-AC0E-482E310DE4E3}" type="pres">
      <dgm:prSet presAssocID="{1C8509FC-FCB9-4709-AAC5-205C3549BE6B}" presName="node" presStyleLbl="node1" presStyleIdx="1" presStyleCnt="9">
        <dgm:presLayoutVars>
          <dgm:bulletEnabled val="1"/>
        </dgm:presLayoutVars>
      </dgm:prSet>
      <dgm:spPr/>
    </dgm:pt>
    <dgm:pt modelId="{A1F13797-8FD6-4A5B-B558-F481EBA71442}" type="pres">
      <dgm:prSet presAssocID="{3532BF8D-CC37-4E03-BC96-41E88BD51624}" presName="sibTrans" presStyleCnt="0"/>
      <dgm:spPr/>
    </dgm:pt>
    <dgm:pt modelId="{BDBFD279-1D30-46D8-B4BF-F86A97B41255}" type="pres">
      <dgm:prSet presAssocID="{32B06AD3-A732-40D5-A399-62698D157FEA}" presName="node" presStyleLbl="node1" presStyleIdx="2" presStyleCnt="9">
        <dgm:presLayoutVars>
          <dgm:bulletEnabled val="1"/>
        </dgm:presLayoutVars>
      </dgm:prSet>
      <dgm:spPr/>
    </dgm:pt>
    <dgm:pt modelId="{DE8B0E65-9F44-459A-A192-79152EBC7512}" type="pres">
      <dgm:prSet presAssocID="{A3B64865-487B-4DF6-9E23-7239AA029D93}" presName="sibTrans" presStyleCnt="0"/>
      <dgm:spPr/>
    </dgm:pt>
    <dgm:pt modelId="{4DE6CC13-EE50-40B6-882B-7E4CBFC5DAE8}" type="pres">
      <dgm:prSet presAssocID="{B4312CA5-14EC-46B3-92EA-95930B566B00}" presName="node" presStyleLbl="node1" presStyleIdx="3" presStyleCnt="9">
        <dgm:presLayoutVars>
          <dgm:bulletEnabled val="1"/>
        </dgm:presLayoutVars>
      </dgm:prSet>
      <dgm:spPr/>
    </dgm:pt>
    <dgm:pt modelId="{4A73AE3E-939C-4B9D-ACB3-46BAECD11029}" type="pres">
      <dgm:prSet presAssocID="{DFEB1F12-4C6A-43DF-9C45-03C47E46A5ED}" presName="sibTrans" presStyleCnt="0"/>
      <dgm:spPr/>
    </dgm:pt>
    <dgm:pt modelId="{443CF414-8E65-45E2-AC29-32E55BAE2AC6}" type="pres">
      <dgm:prSet presAssocID="{62E6C037-0072-4ABA-93D2-C6E369EBDEDD}" presName="node" presStyleLbl="node1" presStyleIdx="4" presStyleCnt="9">
        <dgm:presLayoutVars>
          <dgm:bulletEnabled val="1"/>
        </dgm:presLayoutVars>
      </dgm:prSet>
      <dgm:spPr/>
    </dgm:pt>
    <dgm:pt modelId="{8BAC8D75-ED80-490F-9763-6813B042E488}" type="pres">
      <dgm:prSet presAssocID="{F1130260-6349-4D17-B7C4-871106EBCF74}" presName="sibTrans" presStyleCnt="0"/>
      <dgm:spPr/>
    </dgm:pt>
    <dgm:pt modelId="{844753DD-8F7B-4EDE-8F84-97775941A66D}" type="pres">
      <dgm:prSet presAssocID="{7B6B0521-C23E-4AB9-A7E4-29DA8F4A7A03}" presName="node" presStyleLbl="node1" presStyleIdx="5" presStyleCnt="9">
        <dgm:presLayoutVars>
          <dgm:bulletEnabled val="1"/>
        </dgm:presLayoutVars>
      </dgm:prSet>
      <dgm:spPr/>
    </dgm:pt>
    <dgm:pt modelId="{58F50F11-7B9A-485F-8299-BA89CAB530CB}" type="pres">
      <dgm:prSet presAssocID="{289F531E-0A4A-4A4F-83D4-03B28DFAC6B0}" presName="sibTrans" presStyleCnt="0"/>
      <dgm:spPr/>
    </dgm:pt>
    <dgm:pt modelId="{10888095-17D2-46F1-BBE7-1D045ACC466C}" type="pres">
      <dgm:prSet presAssocID="{97CFC170-5E2C-420B-AF3E-66DE0005339C}" presName="node" presStyleLbl="node1" presStyleIdx="6" presStyleCnt="9">
        <dgm:presLayoutVars>
          <dgm:bulletEnabled val="1"/>
        </dgm:presLayoutVars>
      </dgm:prSet>
      <dgm:spPr/>
    </dgm:pt>
    <dgm:pt modelId="{53BB7E42-F2B8-4E2A-9E37-1E4E03DCC84F}" type="pres">
      <dgm:prSet presAssocID="{C23C53F1-1BCF-4E30-8687-B69AEF6EEE1B}" presName="sibTrans" presStyleCnt="0"/>
      <dgm:spPr/>
    </dgm:pt>
    <dgm:pt modelId="{696A2818-B57D-45E2-A1AF-2133AB497A36}" type="pres">
      <dgm:prSet presAssocID="{2A98B16C-046B-4FC1-84FD-813C59A468A1}" presName="node" presStyleLbl="node1" presStyleIdx="7" presStyleCnt="9">
        <dgm:presLayoutVars>
          <dgm:bulletEnabled val="1"/>
        </dgm:presLayoutVars>
      </dgm:prSet>
      <dgm:spPr/>
    </dgm:pt>
    <dgm:pt modelId="{B5E003CF-170F-43AC-A506-C699C2E92B9F}" type="pres">
      <dgm:prSet presAssocID="{21DCF672-8F97-416B-A6D9-94F177DAD58E}" presName="sibTrans" presStyleCnt="0"/>
      <dgm:spPr/>
    </dgm:pt>
    <dgm:pt modelId="{B5BA9755-A66D-4D75-A08F-1398741F4AD3}" type="pres">
      <dgm:prSet presAssocID="{CBD57FC7-6BD1-470E-AA06-E99C6CC1AE3D}" presName="node" presStyleLbl="node1" presStyleIdx="8" presStyleCnt="9">
        <dgm:presLayoutVars>
          <dgm:bulletEnabled val="1"/>
        </dgm:presLayoutVars>
      </dgm:prSet>
      <dgm:spPr/>
    </dgm:pt>
  </dgm:ptLst>
  <dgm:cxnLst>
    <dgm:cxn modelId="{DF5AA108-3336-4BD7-9725-4795E3805B9E}" srcId="{9F037449-F0DC-4FB5-91B4-A76AB2988AB5}" destId="{B4312CA5-14EC-46B3-92EA-95930B566B00}" srcOrd="3" destOrd="0" parTransId="{378CD907-AB50-417F-A8F7-C8EA486C70EE}" sibTransId="{DFEB1F12-4C6A-43DF-9C45-03C47E46A5ED}"/>
    <dgm:cxn modelId="{4C46D61D-5B29-44B8-8B86-EE7AF3C1773E}" srcId="{9F037449-F0DC-4FB5-91B4-A76AB2988AB5}" destId="{CB2895DD-70B9-4DDE-B491-1B0F246620D2}" srcOrd="0" destOrd="0" parTransId="{168D812B-1414-4DED-ABC1-D54C9CBB7D53}" sibTransId="{66E23573-FDF1-4DDA-8C4A-E20690A3B75E}"/>
    <dgm:cxn modelId="{2340542D-5523-4425-B10E-2A692FFC3431}" type="presOf" srcId="{2A98B16C-046B-4FC1-84FD-813C59A468A1}" destId="{696A2818-B57D-45E2-A1AF-2133AB497A36}" srcOrd="0" destOrd="0" presId="urn:microsoft.com/office/officeart/2005/8/layout/default"/>
    <dgm:cxn modelId="{829A725B-C3D4-4607-954E-347F17058A70}" type="presOf" srcId="{CBD57FC7-6BD1-470E-AA06-E99C6CC1AE3D}" destId="{B5BA9755-A66D-4D75-A08F-1398741F4AD3}" srcOrd="0" destOrd="0" presId="urn:microsoft.com/office/officeart/2005/8/layout/default"/>
    <dgm:cxn modelId="{A61C0343-FAEA-4DC3-ADBE-A94EB4870314}" type="presOf" srcId="{97CFC170-5E2C-420B-AF3E-66DE0005339C}" destId="{10888095-17D2-46F1-BBE7-1D045ACC466C}" srcOrd="0" destOrd="0" presId="urn:microsoft.com/office/officeart/2005/8/layout/default"/>
    <dgm:cxn modelId="{CDD9F044-EE77-43A5-9CF9-CF1995091829}" type="presOf" srcId="{B4312CA5-14EC-46B3-92EA-95930B566B00}" destId="{4DE6CC13-EE50-40B6-882B-7E4CBFC5DAE8}" srcOrd="0" destOrd="0" presId="urn:microsoft.com/office/officeart/2005/8/layout/default"/>
    <dgm:cxn modelId="{5DC6B848-8A83-4026-9F00-AB0C9C32917A}" srcId="{9F037449-F0DC-4FB5-91B4-A76AB2988AB5}" destId="{32B06AD3-A732-40D5-A399-62698D157FEA}" srcOrd="2" destOrd="0" parTransId="{A2B310FC-2512-4286-AFA7-77AFA18F5EAE}" sibTransId="{A3B64865-487B-4DF6-9E23-7239AA029D93}"/>
    <dgm:cxn modelId="{18B4C64C-8119-446F-9384-BA44BC3840D7}" type="presOf" srcId="{1C8509FC-FCB9-4709-AAC5-205C3549BE6B}" destId="{ED0C4C83-19DE-4024-AC0E-482E310DE4E3}" srcOrd="0" destOrd="0" presId="urn:microsoft.com/office/officeart/2005/8/layout/default"/>
    <dgm:cxn modelId="{9E0B9873-DEBD-4A1C-ABB4-CA21F2F74DCE}" srcId="{9F037449-F0DC-4FB5-91B4-A76AB2988AB5}" destId="{2A98B16C-046B-4FC1-84FD-813C59A468A1}" srcOrd="7" destOrd="0" parTransId="{70E35B37-01FD-4E5C-AFA3-CF29A9085B46}" sibTransId="{21DCF672-8F97-416B-A6D9-94F177DAD58E}"/>
    <dgm:cxn modelId="{B464327A-B086-41F3-999F-324F574D9292}" srcId="{9F037449-F0DC-4FB5-91B4-A76AB2988AB5}" destId="{62E6C037-0072-4ABA-93D2-C6E369EBDEDD}" srcOrd="4" destOrd="0" parTransId="{37E4EF14-BCD0-47AE-AF16-9DF9170B349E}" sibTransId="{F1130260-6349-4D17-B7C4-871106EBCF74}"/>
    <dgm:cxn modelId="{286D9C7C-E95D-4023-915E-0D70788171D2}" type="presOf" srcId="{32B06AD3-A732-40D5-A399-62698D157FEA}" destId="{BDBFD279-1D30-46D8-B4BF-F86A97B41255}" srcOrd="0" destOrd="0" presId="urn:microsoft.com/office/officeart/2005/8/layout/default"/>
    <dgm:cxn modelId="{14312284-D4F0-4899-8028-774C74BC72B9}" type="presOf" srcId="{7B6B0521-C23E-4AB9-A7E4-29DA8F4A7A03}" destId="{844753DD-8F7B-4EDE-8F84-97775941A66D}" srcOrd="0" destOrd="0" presId="urn:microsoft.com/office/officeart/2005/8/layout/default"/>
    <dgm:cxn modelId="{25875B8D-3FD7-4B69-A893-A8551B5FC2AE}" type="presOf" srcId="{CB2895DD-70B9-4DDE-B491-1B0F246620D2}" destId="{351CA707-72AF-4864-AB4D-2057102A81C8}" srcOrd="0" destOrd="0" presId="urn:microsoft.com/office/officeart/2005/8/layout/default"/>
    <dgm:cxn modelId="{F09278AA-20B8-4730-9F15-C9C1379C99EC}" srcId="{9F037449-F0DC-4FB5-91B4-A76AB2988AB5}" destId="{7B6B0521-C23E-4AB9-A7E4-29DA8F4A7A03}" srcOrd="5" destOrd="0" parTransId="{3524FA93-B1FF-4740-8944-D20AB9951E27}" sibTransId="{289F531E-0A4A-4A4F-83D4-03B28DFAC6B0}"/>
    <dgm:cxn modelId="{6AA84CB7-9090-45A6-A7F2-E7F1348E25AF}" srcId="{9F037449-F0DC-4FB5-91B4-A76AB2988AB5}" destId="{97CFC170-5E2C-420B-AF3E-66DE0005339C}" srcOrd="6" destOrd="0" parTransId="{3268159C-04F3-498C-A68C-5C6C45565653}" sibTransId="{C23C53F1-1BCF-4E30-8687-B69AEF6EEE1B}"/>
    <dgm:cxn modelId="{2CAC2AC4-26BF-478A-9EF1-12DC3C531281}" type="presOf" srcId="{9F037449-F0DC-4FB5-91B4-A76AB2988AB5}" destId="{7A951F40-7B1B-4678-8D45-F0E2532474C3}" srcOrd="0" destOrd="0" presId="urn:microsoft.com/office/officeart/2005/8/layout/default"/>
    <dgm:cxn modelId="{97DDC0CF-0A42-45FC-983B-1D7AC3B92A80}" srcId="{9F037449-F0DC-4FB5-91B4-A76AB2988AB5}" destId="{CBD57FC7-6BD1-470E-AA06-E99C6CC1AE3D}" srcOrd="8" destOrd="0" parTransId="{137D6A9C-1D70-4115-A476-4938DB6EFD5D}" sibTransId="{93D7D276-FA0D-4FAF-A972-DBE917EBF6AA}"/>
    <dgm:cxn modelId="{24A0F6F7-63F8-4027-800D-F9681D7E70ED}" srcId="{9F037449-F0DC-4FB5-91B4-A76AB2988AB5}" destId="{1C8509FC-FCB9-4709-AAC5-205C3549BE6B}" srcOrd="1" destOrd="0" parTransId="{6AE06698-08A9-44FC-9E58-B60085E099B4}" sibTransId="{3532BF8D-CC37-4E03-BC96-41E88BD51624}"/>
    <dgm:cxn modelId="{368D37FE-F1D4-48C1-A517-F254C4A05090}" type="presOf" srcId="{62E6C037-0072-4ABA-93D2-C6E369EBDEDD}" destId="{443CF414-8E65-45E2-AC29-32E55BAE2AC6}" srcOrd="0" destOrd="0" presId="urn:microsoft.com/office/officeart/2005/8/layout/default"/>
    <dgm:cxn modelId="{AC534824-BA50-4F31-A1E8-5AD5A81E2892}" type="presParOf" srcId="{7A951F40-7B1B-4678-8D45-F0E2532474C3}" destId="{351CA707-72AF-4864-AB4D-2057102A81C8}" srcOrd="0" destOrd="0" presId="urn:microsoft.com/office/officeart/2005/8/layout/default"/>
    <dgm:cxn modelId="{722CC65F-7C69-4122-A8ED-21525903C3BF}" type="presParOf" srcId="{7A951F40-7B1B-4678-8D45-F0E2532474C3}" destId="{A70E8E2E-6D7A-422F-83BF-6C90537DC497}" srcOrd="1" destOrd="0" presId="urn:microsoft.com/office/officeart/2005/8/layout/default"/>
    <dgm:cxn modelId="{BA644D8A-1794-47A1-B234-4B2FED3DB20C}" type="presParOf" srcId="{7A951F40-7B1B-4678-8D45-F0E2532474C3}" destId="{ED0C4C83-19DE-4024-AC0E-482E310DE4E3}" srcOrd="2" destOrd="0" presId="urn:microsoft.com/office/officeart/2005/8/layout/default"/>
    <dgm:cxn modelId="{0D700D84-4499-4EA9-8A3A-A82D4F45EC51}" type="presParOf" srcId="{7A951F40-7B1B-4678-8D45-F0E2532474C3}" destId="{A1F13797-8FD6-4A5B-B558-F481EBA71442}" srcOrd="3" destOrd="0" presId="urn:microsoft.com/office/officeart/2005/8/layout/default"/>
    <dgm:cxn modelId="{46A29F6C-7433-41E2-9BDE-8AFA152853FE}" type="presParOf" srcId="{7A951F40-7B1B-4678-8D45-F0E2532474C3}" destId="{BDBFD279-1D30-46D8-B4BF-F86A97B41255}" srcOrd="4" destOrd="0" presId="urn:microsoft.com/office/officeart/2005/8/layout/default"/>
    <dgm:cxn modelId="{6AFF2C48-F44C-432A-BCD0-3B6CC9BA9E83}" type="presParOf" srcId="{7A951F40-7B1B-4678-8D45-F0E2532474C3}" destId="{DE8B0E65-9F44-459A-A192-79152EBC7512}" srcOrd="5" destOrd="0" presId="urn:microsoft.com/office/officeart/2005/8/layout/default"/>
    <dgm:cxn modelId="{76D88AFD-26F2-4E4A-AF56-7EF507D2C635}" type="presParOf" srcId="{7A951F40-7B1B-4678-8D45-F0E2532474C3}" destId="{4DE6CC13-EE50-40B6-882B-7E4CBFC5DAE8}" srcOrd="6" destOrd="0" presId="urn:microsoft.com/office/officeart/2005/8/layout/default"/>
    <dgm:cxn modelId="{DDEE3F83-300D-4E35-AA3C-3A1B5095416F}" type="presParOf" srcId="{7A951F40-7B1B-4678-8D45-F0E2532474C3}" destId="{4A73AE3E-939C-4B9D-ACB3-46BAECD11029}" srcOrd="7" destOrd="0" presId="urn:microsoft.com/office/officeart/2005/8/layout/default"/>
    <dgm:cxn modelId="{5DB25A78-A0DB-457A-9CE4-98BB5B634570}" type="presParOf" srcId="{7A951F40-7B1B-4678-8D45-F0E2532474C3}" destId="{443CF414-8E65-45E2-AC29-32E55BAE2AC6}" srcOrd="8" destOrd="0" presId="urn:microsoft.com/office/officeart/2005/8/layout/default"/>
    <dgm:cxn modelId="{E765551E-C703-469A-B58F-FE7AA2E5EC00}" type="presParOf" srcId="{7A951F40-7B1B-4678-8D45-F0E2532474C3}" destId="{8BAC8D75-ED80-490F-9763-6813B042E488}" srcOrd="9" destOrd="0" presId="urn:microsoft.com/office/officeart/2005/8/layout/default"/>
    <dgm:cxn modelId="{FFA56A2E-CAB0-4D33-BE13-5589C60C9B41}" type="presParOf" srcId="{7A951F40-7B1B-4678-8D45-F0E2532474C3}" destId="{844753DD-8F7B-4EDE-8F84-97775941A66D}" srcOrd="10" destOrd="0" presId="urn:microsoft.com/office/officeart/2005/8/layout/default"/>
    <dgm:cxn modelId="{108C1C92-5BA9-4F12-8393-40D262966619}" type="presParOf" srcId="{7A951F40-7B1B-4678-8D45-F0E2532474C3}" destId="{58F50F11-7B9A-485F-8299-BA89CAB530CB}" srcOrd="11" destOrd="0" presId="urn:microsoft.com/office/officeart/2005/8/layout/default"/>
    <dgm:cxn modelId="{0D81A706-5B17-430E-BF88-40AFAE68E9AA}" type="presParOf" srcId="{7A951F40-7B1B-4678-8D45-F0E2532474C3}" destId="{10888095-17D2-46F1-BBE7-1D045ACC466C}" srcOrd="12" destOrd="0" presId="urn:microsoft.com/office/officeart/2005/8/layout/default"/>
    <dgm:cxn modelId="{9C6F85A3-BE17-4365-A559-001ABC24F3F4}" type="presParOf" srcId="{7A951F40-7B1B-4678-8D45-F0E2532474C3}" destId="{53BB7E42-F2B8-4E2A-9E37-1E4E03DCC84F}" srcOrd="13" destOrd="0" presId="urn:microsoft.com/office/officeart/2005/8/layout/default"/>
    <dgm:cxn modelId="{F3C36054-6F83-4CAE-812F-911146EF3717}" type="presParOf" srcId="{7A951F40-7B1B-4678-8D45-F0E2532474C3}" destId="{696A2818-B57D-45E2-A1AF-2133AB497A36}" srcOrd="14" destOrd="0" presId="urn:microsoft.com/office/officeart/2005/8/layout/default"/>
    <dgm:cxn modelId="{ADCEBDBE-398F-435C-8D05-59C7F935733A}" type="presParOf" srcId="{7A951F40-7B1B-4678-8D45-F0E2532474C3}" destId="{B5E003CF-170F-43AC-A506-C699C2E92B9F}" srcOrd="15" destOrd="0" presId="urn:microsoft.com/office/officeart/2005/8/layout/default"/>
    <dgm:cxn modelId="{593DE391-6924-46E8-B31B-51C047959283}" type="presParOf" srcId="{7A951F40-7B1B-4678-8D45-F0E2532474C3}" destId="{B5BA9755-A66D-4D75-A08F-1398741F4AD3}"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5F968BB-E3F6-434D-AF6B-1A727D2173FA}" type="doc">
      <dgm:prSet loTypeId="urn:microsoft.com/office/officeart/2008/layout/LinedList" loCatId="list" qsTypeId="urn:microsoft.com/office/officeart/2005/8/quickstyle/simple2" qsCatId="simple" csTypeId="urn:microsoft.com/office/officeart/2005/8/colors/accent1_2" csCatId="accent1" phldr="1"/>
      <dgm:spPr/>
      <dgm:t>
        <a:bodyPr/>
        <a:lstStyle/>
        <a:p>
          <a:endParaRPr lang="en-US"/>
        </a:p>
      </dgm:t>
    </dgm:pt>
    <dgm:pt modelId="{8F6C29DC-EC15-4846-82E7-42306B4598BE}">
      <dgm:prSet/>
      <dgm:spPr/>
      <dgm:t>
        <a:bodyPr/>
        <a:lstStyle/>
        <a:p>
          <a:r>
            <a:rPr lang="uk-UA"/>
            <a:t>йшла мова про те, що у 1998 році приблизно в 400 метрах від будинку заявника було зведено вітряну турбіну.</a:t>
          </a:r>
          <a:endParaRPr lang="en-US"/>
        </a:p>
      </dgm:t>
    </dgm:pt>
    <dgm:pt modelId="{35855F02-76D3-46CD-8B1C-6DCA50A3CEB8}" type="parTrans" cxnId="{2C16D8DB-B1B6-42C6-8E23-DD5A2546D196}">
      <dgm:prSet/>
      <dgm:spPr/>
      <dgm:t>
        <a:bodyPr/>
        <a:lstStyle/>
        <a:p>
          <a:endParaRPr lang="en-US"/>
        </a:p>
      </dgm:t>
    </dgm:pt>
    <dgm:pt modelId="{C42CAD34-F122-4C9B-9E3A-D60133257A2F}" type="sibTrans" cxnId="{2C16D8DB-B1B6-42C6-8E23-DD5A2546D196}">
      <dgm:prSet/>
      <dgm:spPr/>
      <dgm:t>
        <a:bodyPr/>
        <a:lstStyle/>
        <a:p>
          <a:endParaRPr lang="en-US"/>
        </a:p>
      </dgm:t>
    </dgm:pt>
    <dgm:pt modelId="{58A4C175-38EC-4420-8C91-30CB431D8393}">
      <dgm:prSet/>
      <dgm:spPr/>
      <dgm:t>
        <a:bodyPr/>
        <a:lstStyle/>
        <a:p>
          <a:r>
            <a:rPr lang="uk-UA" dirty="0"/>
            <a:t>Заявники скаржилися за статтею 8 ЄКПЛ на безперервний, пульсуючий шум від вітряних турбін і відбиття світла від її </a:t>
          </a:r>
          <a:r>
            <a:rPr lang="uk-UA" dirty="0" err="1"/>
            <a:t>лопастей</a:t>
          </a:r>
          <a:r>
            <a:rPr lang="uk-UA" dirty="0"/>
            <a:t>. </a:t>
          </a:r>
          <a:endParaRPr lang="en-US" dirty="0"/>
        </a:p>
      </dgm:t>
    </dgm:pt>
    <dgm:pt modelId="{D8F936A2-8858-4BF7-A135-D1D65DE1EFF3}" type="parTrans" cxnId="{95ED131C-02F6-48E0-945B-EDF1F959861A}">
      <dgm:prSet/>
      <dgm:spPr/>
      <dgm:t>
        <a:bodyPr/>
        <a:lstStyle/>
        <a:p>
          <a:endParaRPr lang="en-US"/>
        </a:p>
      </dgm:t>
    </dgm:pt>
    <dgm:pt modelId="{33A1D57F-4A21-4D73-9EBA-B05284BF6833}" type="sibTrans" cxnId="{95ED131C-02F6-48E0-945B-EDF1F959861A}">
      <dgm:prSet/>
      <dgm:spPr/>
      <dgm:t>
        <a:bodyPr/>
        <a:lstStyle/>
        <a:p>
          <a:endParaRPr lang="en-US"/>
        </a:p>
      </dgm:t>
    </dgm:pt>
    <dgm:pt modelId="{BB9EDEE0-138C-4572-BEF6-516CF14A71E6}">
      <dgm:prSet/>
      <dgm:spPr/>
      <dgm:t>
        <a:bodyPr/>
        <a:lstStyle/>
        <a:p>
          <a:r>
            <a:rPr lang="uk-UA"/>
            <a:t>ЄСПЛ визнав цю скаргу явно необґрунтованою, оскільки заявники не надали в Суд чи національні органи будь-які медичні довідки, щоб обґрунтувати, що їхнє здоров’я серйозно постраждало від шуму або відбиття світла. </a:t>
          </a:r>
          <a:endParaRPr lang="en-US"/>
        </a:p>
      </dgm:t>
    </dgm:pt>
    <dgm:pt modelId="{89A28426-E777-4CC8-AC0A-964D9C6E6E3E}" type="parTrans" cxnId="{2D01ACF0-EDCB-4F65-B46B-98258A8914FD}">
      <dgm:prSet/>
      <dgm:spPr/>
      <dgm:t>
        <a:bodyPr/>
        <a:lstStyle/>
        <a:p>
          <a:endParaRPr lang="en-US"/>
        </a:p>
      </dgm:t>
    </dgm:pt>
    <dgm:pt modelId="{902F260C-18C9-411C-98AC-C020A6BE1258}" type="sibTrans" cxnId="{2D01ACF0-EDCB-4F65-B46B-98258A8914FD}">
      <dgm:prSet/>
      <dgm:spPr/>
      <dgm:t>
        <a:bodyPr/>
        <a:lstStyle/>
        <a:p>
          <a:endParaRPr lang="en-US"/>
        </a:p>
      </dgm:t>
    </dgm:pt>
    <dgm:pt modelId="{786F86D0-17CA-404E-B4AE-3B789CDB9D90}">
      <dgm:prSet/>
      <dgm:spPr/>
      <dgm:t>
        <a:bodyPr/>
        <a:lstStyle/>
        <a:p>
          <a:r>
            <a:rPr lang="uk-UA"/>
            <a:t>Відтак, рівень шуму і відбиття світла в даній справі не були такими серйозними, щоб досягти високого порогу, встановленого у справах, що стосується екологічних питань.</a:t>
          </a:r>
          <a:endParaRPr lang="en-US"/>
        </a:p>
      </dgm:t>
    </dgm:pt>
    <dgm:pt modelId="{0C6B7DD2-B26B-4853-B5A1-772D7944F2B2}" type="parTrans" cxnId="{853FB1EC-4B77-4535-8EF4-7B5A399C7408}">
      <dgm:prSet/>
      <dgm:spPr/>
      <dgm:t>
        <a:bodyPr/>
        <a:lstStyle/>
        <a:p>
          <a:endParaRPr lang="en-US"/>
        </a:p>
      </dgm:t>
    </dgm:pt>
    <dgm:pt modelId="{A1C155F2-162A-4014-8D1E-83468DA097FB}" type="sibTrans" cxnId="{853FB1EC-4B77-4535-8EF4-7B5A399C7408}">
      <dgm:prSet/>
      <dgm:spPr/>
      <dgm:t>
        <a:bodyPr/>
        <a:lstStyle/>
        <a:p>
          <a:endParaRPr lang="en-US"/>
        </a:p>
      </dgm:t>
    </dgm:pt>
    <dgm:pt modelId="{532B1192-EFB7-4B47-8E68-BD01D26B2046}" type="pres">
      <dgm:prSet presAssocID="{A5F968BB-E3F6-434D-AF6B-1A727D2173FA}" presName="vert0" presStyleCnt="0">
        <dgm:presLayoutVars>
          <dgm:dir/>
          <dgm:animOne val="branch"/>
          <dgm:animLvl val="lvl"/>
        </dgm:presLayoutVars>
      </dgm:prSet>
      <dgm:spPr/>
    </dgm:pt>
    <dgm:pt modelId="{85F94C86-4314-47EE-A726-A81F7E0AFFF4}" type="pres">
      <dgm:prSet presAssocID="{8F6C29DC-EC15-4846-82E7-42306B4598BE}" presName="thickLine" presStyleLbl="alignNode1" presStyleIdx="0" presStyleCnt="4"/>
      <dgm:spPr/>
    </dgm:pt>
    <dgm:pt modelId="{F221B0C0-0ADB-410C-AB52-01AF3526F14B}" type="pres">
      <dgm:prSet presAssocID="{8F6C29DC-EC15-4846-82E7-42306B4598BE}" presName="horz1" presStyleCnt="0"/>
      <dgm:spPr/>
    </dgm:pt>
    <dgm:pt modelId="{5D8C7B66-24A5-4FB0-B56C-ED7498659E05}" type="pres">
      <dgm:prSet presAssocID="{8F6C29DC-EC15-4846-82E7-42306B4598BE}" presName="tx1" presStyleLbl="revTx" presStyleIdx="0" presStyleCnt="4"/>
      <dgm:spPr/>
    </dgm:pt>
    <dgm:pt modelId="{0705CE76-9792-4A70-9ED1-072008DCFC16}" type="pres">
      <dgm:prSet presAssocID="{8F6C29DC-EC15-4846-82E7-42306B4598BE}" presName="vert1" presStyleCnt="0"/>
      <dgm:spPr/>
    </dgm:pt>
    <dgm:pt modelId="{1CFCA2AD-241E-4CA1-B87F-4BE70F46FBCD}" type="pres">
      <dgm:prSet presAssocID="{58A4C175-38EC-4420-8C91-30CB431D8393}" presName="thickLine" presStyleLbl="alignNode1" presStyleIdx="1" presStyleCnt="4"/>
      <dgm:spPr/>
    </dgm:pt>
    <dgm:pt modelId="{4EDE95A2-608A-4BE8-969D-39D0474744BF}" type="pres">
      <dgm:prSet presAssocID="{58A4C175-38EC-4420-8C91-30CB431D8393}" presName="horz1" presStyleCnt="0"/>
      <dgm:spPr/>
    </dgm:pt>
    <dgm:pt modelId="{FF44FD61-31B2-4960-ABFE-FAA383631377}" type="pres">
      <dgm:prSet presAssocID="{58A4C175-38EC-4420-8C91-30CB431D8393}" presName="tx1" presStyleLbl="revTx" presStyleIdx="1" presStyleCnt="4" custScaleY="105920"/>
      <dgm:spPr/>
    </dgm:pt>
    <dgm:pt modelId="{1D5DB6A5-F3F2-4D5E-80D7-7F73FFE0F748}" type="pres">
      <dgm:prSet presAssocID="{58A4C175-38EC-4420-8C91-30CB431D8393}" presName="vert1" presStyleCnt="0"/>
      <dgm:spPr/>
    </dgm:pt>
    <dgm:pt modelId="{9F53D05E-0DE3-4EC8-AD52-C9951ACB53D2}" type="pres">
      <dgm:prSet presAssocID="{BB9EDEE0-138C-4572-BEF6-516CF14A71E6}" presName="thickLine" presStyleLbl="alignNode1" presStyleIdx="2" presStyleCnt="4"/>
      <dgm:spPr/>
    </dgm:pt>
    <dgm:pt modelId="{B2300A18-3912-4CF4-8D05-8AC11DB5BC33}" type="pres">
      <dgm:prSet presAssocID="{BB9EDEE0-138C-4572-BEF6-516CF14A71E6}" presName="horz1" presStyleCnt="0"/>
      <dgm:spPr/>
    </dgm:pt>
    <dgm:pt modelId="{0EB4779E-6AF6-4165-BAF9-77B0101C8FEF}" type="pres">
      <dgm:prSet presAssocID="{BB9EDEE0-138C-4572-BEF6-516CF14A71E6}" presName="tx1" presStyleLbl="revTx" presStyleIdx="2" presStyleCnt="4"/>
      <dgm:spPr/>
    </dgm:pt>
    <dgm:pt modelId="{69F56995-D09A-4602-A6F5-7ED80C8F324B}" type="pres">
      <dgm:prSet presAssocID="{BB9EDEE0-138C-4572-BEF6-516CF14A71E6}" presName="vert1" presStyleCnt="0"/>
      <dgm:spPr/>
    </dgm:pt>
    <dgm:pt modelId="{A8C613BA-3DA1-4C9F-BB37-DFFC01A4D218}" type="pres">
      <dgm:prSet presAssocID="{786F86D0-17CA-404E-B4AE-3B789CDB9D90}" presName="thickLine" presStyleLbl="alignNode1" presStyleIdx="3" presStyleCnt="4"/>
      <dgm:spPr/>
    </dgm:pt>
    <dgm:pt modelId="{346EB90B-E8B5-450A-8256-8ACD62CF1EC4}" type="pres">
      <dgm:prSet presAssocID="{786F86D0-17CA-404E-B4AE-3B789CDB9D90}" presName="horz1" presStyleCnt="0"/>
      <dgm:spPr/>
    </dgm:pt>
    <dgm:pt modelId="{7B45C0CB-A4F3-442D-8FA5-8F56B7E348CB}" type="pres">
      <dgm:prSet presAssocID="{786F86D0-17CA-404E-B4AE-3B789CDB9D90}" presName="tx1" presStyleLbl="revTx" presStyleIdx="3" presStyleCnt="4"/>
      <dgm:spPr/>
    </dgm:pt>
    <dgm:pt modelId="{DEEDC043-7A0C-4DB6-8BB1-0AFCCDB74B77}" type="pres">
      <dgm:prSet presAssocID="{786F86D0-17CA-404E-B4AE-3B789CDB9D90}" presName="vert1" presStyleCnt="0"/>
      <dgm:spPr/>
    </dgm:pt>
  </dgm:ptLst>
  <dgm:cxnLst>
    <dgm:cxn modelId="{95ED131C-02F6-48E0-945B-EDF1F959861A}" srcId="{A5F968BB-E3F6-434D-AF6B-1A727D2173FA}" destId="{58A4C175-38EC-4420-8C91-30CB431D8393}" srcOrd="1" destOrd="0" parTransId="{D8F936A2-8858-4BF7-A135-D1D65DE1EFF3}" sibTransId="{33A1D57F-4A21-4D73-9EBA-B05284BF6833}"/>
    <dgm:cxn modelId="{DDE76F6D-8C89-41B1-8C20-9EEFE8363A4B}" type="presOf" srcId="{BB9EDEE0-138C-4572-BEF6-516CF14A71E6}" destId="{0EB4779E-6AF6-4165-BAF9-77B0101C8FEF}" srcOrd="0" destOrd="0" presId="urn:microsoft.com/office/officeart/2008/layout/LinedList"/>
    <dgm:cxn modelId="{EB12C74F-7D0C-45BC-96E3-AA078646F920}" type="presOf" srcId="{786F86D0-17CA-404E-B4AE-3B789CDB9D90}" destId="{7B45C0CB-A4F3-442D-8FA5-8F56B7E348CB}" srcOrd="0" destOrd="0" presId="urn:microsoft.com/office/officeart/2008/layout/LinedList"/>
    <dgm:cxn modelId="{537611D5-D30E-4863-83EE-02E108CFFDFA}" type="presOf" srcId="{58A4C175-38EC-4420-8C91-30CB431D8393}" destId="{FF44FD61-31B2-4960-ABFE-FAA383631377}" srcOrd="0" destOrd="0" presId="urn:microsoft.com/office/officeart/2008/layout/LinedList"/>
    <dgm:cxn modelId="{2C16D8DB-B1B6-42C6-8E23-DD5A2546D196}" srcId="{A5F968BB-E3F6-434D-AF6B-1A727D2173FA}" destId="{8F6C29DC-EC15-4846-82E7-42306B4598BE}" srcOrd="0" destOrd="0" parTransId="{35855F02-76D3-46CD-8B1C-6DCA50A3CEB8}" sibTransId="{C42CAD34-F122-4C9B-9E3A-D60133257A2F}"/>
    <dgm:cxn modelId="{853FB1EC-4B77-4535-8EF4-7B5A399C7408}" srcId="{A5F968BB-E3F6-434D-AF6B-1A727D2173FA}" destId="{786F86D0-17CA-404E-B4AE-3B789CDB9D90}" srcOrd="3" destOrd="0" parTransId="{0C6B7DD2-B26B-4853-B5A1-772D7944F2B2}" sibTransId="{A1C155F2-162A-4014-8D1E-83468DA097FB}"/>
    <dgm:cxn modelId="{8B0888F0-894F-4222-BCBF-3627336C02B9}" type="presOf" srcId="{8F6C29DC-EC15-4846-82E7-42306B4598BE}" destId="{5D8C7B66-24A5-4FB0-B56C-ED7498659E05}" srcOrd="0" destOrd="0" presId="urn:microsoft.com/office/officeart/2008/layout/LinedList"/>
    <dgm:cxn modelId="{2D01ACF0-EDCB-4F65-B46B-98258A8914FD}" srcId="{A5F968BB-E3F6-434D-AF6B-1A727D2173FA}" destId="{BB9EDEE0-138C-4572-BEF6-516CF14A71E6}" srcOrd="2" destOrd="0" parTransId="{89A28426-E777-4CC8-AC0A-964D9C6E6E3E}" sibTransId="{902F260C-18C9-411C-98AC-C020A6BE1258}"/>
    <dgm:cxn modelId="{E5318DFD-3767-4360-9FC0-631A8E40A04D}" type="presOf" srcId="{A5F968BB-E3F6-434D-AF6B-1A727D2173FA}" destId="{532B1192-EFB7-4B47-8E68-BD01D26B2046}" srcOrd="0" destOrd="0" presId="urn:microsoft.com/office/officeart/2008/layout/LinedList"/>
    <dgm:cxn modelId="{22F06985-6685-4D06-A143-AC45BDA34D65}" type="presParOf" srcId="{532B1192-EFB7-4B47-8E68-BD01D26B2046}" destId="{85F94C86-4314-47EE-A726-A81F7E0AFFF4}" srcOrd="0" destOrd="0" presId="urn:microsoft.com/office/officeart/2008/layout/LinedList"/>
    <dgm:cxn modelId="{94661024-98AA-4A55-A617-AA920966C155}" type="presParOf" srcId="{532B1192-EFB7-4B47-8E68-BD01D26B2046}" destId="{F221B0C0-0ADB-410C-AB52-01AF3526F14B}" srcOrd="1" destOrd="0" presId="urn:microsoft.com/office/officeart/2008/layout/LinedList"/>
    <dgm:cxn modelId="{7A4CB14E-EF0A-4B88-AAEA-7B1FEA793A23}" type="presParOf" srcId="{F221B0C0-0ADB-410C-AB52-01AF3526F14B}" destId="{5D8C7B66-24A5-4FB0-B56C-ED7498659E05}" srcOrd="0" destOrd="0" presId="urn:microsoft.com/office/officeart/2008/layout/LinedList"/>
    <dgm:cxn modelId="{6A1B9CC2-C777-4933-9DCF-0DD2BD0DE0E4}" type="presParOf" srcId="{F221B0C0-0ADB-410C-AB52-01AF3526F14B}" destId="{0705CE76-9792-4A70-9ED1-072008DCFC16}" srcOrd="1" destOrd="0" presId="urn:microsoft.com/office/officeart/2008/layout/LinedList"/>
    <dgm:cxn modelId="{EA6BF8CB-4801-46D6-9EFF-0E4DF84855A8}" type="presParOf" srcId="{532B1192-EFB7-4B47-8E68-BD01D26B2046}" destId="{1CFCA2AD-241E-4CA1-B87F-4BE70F46FBCD}" srcOrd="2" destOrd="0" presId="urn:microsoft.com/office/officeart/2008/layout/LinedList"/>
    <dgm:cxn modelId="{FBE3E2A1-4B0E-4C19-BD2A-A004E604C0AB}" type="presParOf" srcId="{532B1192-EFB7-4B47-8E68-BD01D26B2046}" destId="{4EDE95A2-608A-4BE8-969D-39D0474744BF}" srcOrd="3" destOrd="0" presId="urn:microsoft.com/office/officeart/2008/layout/LinedList"/>
    <dgm:cxn modelId="{CBE4FC0B-09DF-4426-ABE9-E5814326FD84}" type="presParOf" srcId="{4EDE95A2-608A-4BE8-969D-39D0474744BF}" destId="{FF44FD61-31B2-4960-ABFE-FAA383631377}" srcOrd="0" destOrd="0" presId="urn:microsoft.com/office/officeart/2008/layout/LinedList"/>
    <dgm:cxn modelId="{73C2FA8A-7E15-44C5-A04F-FEBB93A888DC}" type="presParOf" srcId="{4EDE95A2-608A-4BE8-969D-39D0474744BF}" destId="{1D5DB6A5-F3F2-4D5E-80D7-7F73FFE0F748}" srcOrd="1" destOrd="0" presId="urn:microsoft.com/office/officeart/2008/layout/LinedList"/>
    <dgm:cxn modelId="{3ADA6F5E-57E0-4E7F-8173-F719F4797B20}" type="presParOf" srcId="{532B1192-EFB7-4B47-8E68-BD01D26B2046}" destId="{9F53D05E-0DE3-4EC8-AD52-C9951ACB53D2}" srcOrd="4" destOrd="0" presId="urn:microsoft.com/office/officeart/2008/layout/LinedList"/>
    <dgm:cxn modelId="{95825E63-814E-46B8-B48D-C600853DB7C3}" type="presParOf" srcId="{532B1192-EFB7-4B47-8E68-BD01D26B2046}" destId="{B2300A18-3912-4CF4-8D05-8AC11DB5BC33}" srcOrd="5" destOrd="0" presId="urn:microsoft.com/office/officeart/2008/layout/LinedList"/>
    <dgm:cxn modelId="{26B00D75-99C4-46F7-931B-6BF908AEB3A3}" type="presParOf" srcId="{B2300A18-3912-4CF4-8D05-8AC11DB5BC33}" destId="{0EB4779E-6AF6-4165-BAF9-77B0101C8FEF}" srcOrd="0" destOrd="0" presId="urn:microsoft.com/office/officeart/2008/layout/LinedList"/>
    <dgm:cxn modelId="{9ECE30C0-8057-4E53-BF0D-8777F7705BDB}" type="presParOf" srcId="{B2300A18-3912-4CF4-8D05-8AC11DB5BC33}" destId="{69F56995-D09A-4602-A6F5-7ED80C8F324B}" srcOrd="1" destOrd="0" presId="urn:microsoft.com/office/officeart/2008/layout/LinedList"/>
    <dgm:cxn modelId="{2CB942B2-DB28-4A39-8E7C-2FA47C652445}" type="presParOf" srcId="{532B1192-EFB7-4B47-8E68-BD01D26B2046}" destId="{A8C613BA-3DA1-4C9F-BB37-DFFC01A4D218}" srcOrd="6" destOrd="0" presId="urn:microsoft.com/office/officeart/2008/layout/LinedList"/>
    <dgm:cxn modelId="{7350E51D-4249-4EB9-8FCF-820070896863}" type="presParOf" srcId="{532B1192-EFB7-4B47-8E68-BD01D26B2046}" destId="{346EB90B-E8B5-450A-8256-8ACD62CF1EC4}" srcOrd="7" destOrd="0" presId="urn:microsoft.com/office/officeart/2008/layout/LinedList"/>
    <dgm:cxn modelId="{E17233E5-B5E3-44BC-93DA-9013883EDF22}" type="presParOf" srcId="{346EB90B-E8B5-450A-8256-8ACD62CF1EC4}" destId="{7B45C0CB-A4F3-442D-8FA5-8F56B7E348CB}" srcOrd="0" destOrd="0" presId="urn:microsoft.com/office/officeart/2008/layout/LinedList"/>
    <dgm:cxn modelId="{70BEB491-7BDB-48BD-939E-EE38C021A76A}" type="presParOf" srcId="{346EB90B-E8B5-450A-8256-8ACD62CF1EC4}" destId="{DEEDC043-7A0C-4DB6-8BB1-0AFCCDB74B7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525D69-CB89-4E84-B7B1-53EE0996AB9F}">
      <dsp:nvSpPr>
        <dsp:cNvPr id="0" name=""/>
        <dsp:cNvSpPr/>
      </dsp:nvSpPr>
      <dsp:spPr>
        <a:xfrm>
          <a:off x="0" y="9767"/>
          <a:ext cx="5760640" cy="893816"/>
        </a:xfrm>
        <a:prstGeom prst="roundRect">
          <a:avLst/>
        </a:prstGeom>
        <a:gradFill rotWithShape="0">
          <a:gsLst>
            <a:gs pos="0">
              <a:schemeClr val="accent5">
                <a:hueOff val="0"/>
                <a:satOff val="0"/>
                <a:lumOff val="0"/>
                <a:alphaOff val="0"/>
                <a:tint val="94000"/>
                <a:satMod val="100000"/>
                <a:lumMod val="108000"/>
              </a:schemeClr>
            </a:gs>
            <a:gs pos="50000">
              <a:schemeClr val="accent5">
                <a:hueOff val="0"/>
                <a:satOff val="0"/>
                <a:lumOff val="0"/>
                <a:alphaOff val="0"/>
                <a:tint val="98000"/>
                <a:shade val="100000"/>
                <a:satMod val="100000"/>
                <a:lumMod val="100000"/>
              </a:schemeClr>
            </a:gs>
            <a:gs pos="100000">
              <a:schemeClr val="accent5">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uk-UA" sz="1600" kern="1200" dirty="0"/>
            <a:t>1. Визначення самого права + позитивний обов'язок Д</a:t>
          </a:r>
          <a:endParaRPr lang="en-US" sz="1600" kern="1200" dirty="0"/>
        </a:p>
      </dsp:txBody>
      <dsp:txXfrm>
        <a:off x="43633" y="53400"/>
        <a:ext cx="5673374" cy="806550"/>
      </dsp:txXfrm>
    </dsp:sp>
    <dsp:sp modelId="{E3106873-83BA-474F-8159-B390B252CDBD}">
      <dsp:nvSpPr>
        <dsp:cNvPr id="0" name=""/>
        <dsp:cNvSpPr/>
      </dsp:nvSpPr>
      <dsp:spPr>
        <a:xfrm>
          <a:off x="0" y="949663"/>
          <a:ext cx="5760640" cy="893816"/>
        </a:xfrm>
        <a:prstGeom prst="roundRect">
          <a:avLst/>
        </a:prstGeom>
        <a:gradFill rotWithShape="0">
          <a:gsLst>
            <a:gs pos="0">
              <a:schemeClr val="accent5">
                <a:hueOff val="2564635"/>
                <a:satOff val="-916"/>
                <a:lumOff val="1471"/>
                <a:alphaOff val="0"/>
                <a:tint val="94000"/>
                <a:satMod val="100000"/>
                <a:lumMod val="108000"/>
              </a:schemeClr>
            </a:gs>
            <a:gs pos="50000">
              <a:schemeClr val="accent5">
                <a:hueOff val="2564635"/>
                <a:satOff val="-916"/>
                <a:lumOff val="1471"/>
                <a:alphaOff val="0"/>
                <a:tint val="98000"/>
                <a:shade val="100000"/>
                <a:satMod val="100000"/>
                <a:lumMod val="100000"/>
              </a:schemeClr>
            </a:gs>
            <a:gs pos="100000">
              <a:schemeClr val="accent5">
                <a:hueOff val="2564635"/>
                <a:satOff val="-916"/>
                <a:lumOff val="1471"/>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uk-UA" sz="1600" kern="1200"/>
            <a:t>2. Визначити наявність втручання Д</a:t>
          </a:r>
          <a:endParaRPr lang="en-US" sz="1600" kern="1200"/>
        </a:p>
      </dsp:txBody>
      <dsp:txXfrm>
        <a:off x="43633" y="993296"/>
        <a:ext cx="5673374" cy="806550"/>
      </dsp:txXfrm>
    </dsp:sp>
    <dsp:sp modelId="{37D25AEA-B802-4C10-BCEA-13A20DE475B9}">
      <dsp:nvSpPr>
        <dsp:cNvPr id="0" name=""/>
        <dsp:cNvSpPr/>
      </dsp:nvSpPr>
      <dsp:spPr>
        <a:xfrm>
          <a:off x="0" y="1889559"/>
          <a:ext cx="5760640" cy="893816"/>
        </a:xfrm>
        <a:prstGeom prst="roundRect">
          <a:avLst/>
        </a:prstGeom>
        <a:gradFill rotWithShape="0">
          <a:gsLst>
            <a:gs pos="0">
              <a:schemeClr val="accent5">
                <a:hueOff val="5129271"/>
                <a:satOff val="-1832"/>
                <a:lumOff val="2942"/>
                <a:alphaOff val="0"/>
                <a:tint val="94000"/>
                <a:satMod val="100000"/>
                <a:lumMod val="108000"/>
              </a:schemeClr>
            </a:gs>
            <a:gs pos="50000">
              <a:schemeClr val="accent5">
                <a:hueOff val="5129271"/>
                <a:satOff val="-1832"/>
                <a:lumOff val="2942"/>
                <a:alphaOff val="0"/>
                <a:tint val="98000"/>
                <a:shade val="100000"/>
                <a:satMod val="100000"/>
                <a:lumMod val="100000"/>
              </a:schemeClr>
            </a:gs>
            <a:gs pos="100000">
              <a:schemeClr val="accent5">
                <a:hueOff val="5129271"/>
                <a:satOff val="-1832"/>
                <a:lumOff val="2942"/>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uk-UA" sz="1600" kern="1200"/>
            <a:t>3. Чи є втручання законне (якщо воно встановлене)? + автономне тлумачення + національне тлумачення</a:t>
          </a:r>
          <a:endParaRPr lang="en-US" sz="1600" kern="1200"/>
        </a:p>
      </dsp:txBody>
      <dsp:txXfrm>
        <a:off x="43633" y="1933192"/>
        <a:ext cx="5673374" cy="806550"/>
      </dsp:txXfrm>
    </dsp:sp>
    <dsp:sp modelId="{4985F927-674B-4041-A7C7-92E3F2640925}">
      <dsp:nvSpPr>
        <dsp:cNvPr id="0" name=""/>
        <dsp:cNvSpPr/>
      </dsp:nvSpPr>
      <dsp:spPr>
        <a:xfrm>
          <a:off x="0" y="2829455"/>
          <a:ext cx="5760640" cy="893816"/>
        </a:xfrm>
        <a:prstGeom prst="roundRect">
          <a:avLst/>
        </a:prstGeom>
        <a:gradFill rotWithShape="0">
          <a:gsLst>
            <a:gs pos="0">
              <a:schemeClr val="accent5">
                <a:hueOff val="7693906"/>
                <a:satOff val="-2748"/>
                <a:lumOff val="4412"/>
                <a:alphaOff val="0"/>
                <a:tint val="94000"/>
                <a:satMod val="100000"/>
                <a:lumMod val="108000"/>
              </a:schemeClr>
            </a:gs>
            <a:gs pos="50000">
              <a:schemeClr val="accent5">
                <a:hueOff val="7693906"/>
                <a:satOff val="-2748"/>
                <a:lumOff val="4412"/>
                <a:alphaOff val="0"/>
                <a:tint val="98000"/>
                <a:shade val="100000"/>
                <a:satMod val="100000"/>
                <a:lumMod val="100000"/>
              </a:schemeClr>
            </a:gs>
            <a:gs pos="100000">
              <a:schemeClr val="accent5">
                <a:hueOff val="7693906"/>
                <a:satOff val="-2748"/>
                <a:lumOff val="4412"/>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uk-UA" sz="1600" kern="1200"/>
            <a:t>4. Технічні вимоги до закону та якість закону.</a:t>
          </a:r>
          <a:endParaRPr lang="en-US" sz="1600" kern="1200"/>
        </a:p>
      </dsp:txBody>
      <dsp:txXfrm>
        <a:off x="43633" y="2873088"/>
        <a:ext cx="5673374" cy="806550"/>
      </dsp:txXfrm>
    </dsp:sp>
    <dsp:sp modelId="{FA11C0AE-0AC2-4E6E-98F3-0CF3DCA8253C}">
      <dsp:nvSpPr>
        <dsp:cNvPr id="0" name=""/>
        <dsp:cNvSpPr/>
      </dsp:nvSpPr>
      <dsp:spPr>
        <a:xfrm>
          <a:off x="0" y="3769352"/>
          <a:ext cx="5760640" cy="893816"/>
        </a:xfrm>
        <a:prstGeom prst="roundRect">
          <a:avLst/>
        </a:prstGeom>
        <a:gradFill rotWithShape="0">
          <a:gsLst>
            <a:gs pos="0">
              <a:schemeClr val="accent5">
                <a:hueOff val="10258542"/>
                <a:satOff val="-3664"/>
                <a:lumOff val="5883"/>
                <a:alphaOff val="0"/>
                <a:tint val="94000"/>
                <a:satMod val="100000"/>
                <a:lumMod val="108000"/>
              </a:schemeClr>
            </a:gs>
            <a:gs pos="50000">
              <a:schemeClr val="accent5">
                <a:hueOff val="10258542"/>
                <a:satOff val="-3664"/>
                <a:lumOff val="5883"/>
                <a:alphaOff val="0"/>
                <a:tint val="98000"/>
                <a:shade val="100000"/>
                <a:satMod val="100000"/>
                <a:lumMod val="100000"/>
              </a:schemeClr>
            </a:gs>
            <a:gs pos="100000">
              <a:schemeClr val="accent5">
                <a:hueOff val="10258542"/>
                <a:satOff val="-3664"/>
                <a:lumOff val="5883"/>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uk-UA" sz="1600" kern="1200"/>
            <a:t>5. Межі розсуду (</a:t>
          </a:r>
          <a:r>
            <a:rPr lang="pl-PL" sz="1600" kern="1200"/>
            <a:t>discretion)</a:t>
          </a:r>
          <a:r>
            <a:rPr lang="uk-UA" sz="1600" kern="1200"/>
            <a:t> та у який спосіб Д це реалізує?</a:t>
          </a:r>
          <a:endParaRPr lang="en-US" sz="1600" kern="1200"/>
        </a:p>
      </dsp:txBody>
      <dsp:txXfrm>
        <a:off x="43633" y="3812985"/>
        <a:ext cx="5673374" cy="806550"/>
      </dsp:txXfrm>
    </dsp:sp>
    <dsp:sp modelId="{2BD4AB7C-C200-49D7-ADEA-0094F9E9CF95}">
      <dsp:nvSpPr>
        <dsp:cNvPr id="0" name=""/>
        <dsp:cNvSpPr/>
      </dsp:nvSpPr>
      <dsp:spPr>
        <a:xfrm>
          <a:off x="0" y="4709248"/>
          <a:ext cx="5760640" cy="893816"/>
        </a:xfrm>
        <a:prstGeom prst="roundRect">
          <a:avLst/>
        </a:prstGeom>
        <a:gradFill rotWithShape="0">
          <a:gsLst>
            <a:gs pos="0">
              <a:schemeClr val="accent5">
                <a:hueOff val="12823176"/>
                <a:satOff val="-4580"/>
                <a:lumOff val="7354"/>
                <a:alphaOff val="0"/>
                <a:tint val="94000"/>
                <a:satMod val="100000"/>
                <a:lumMod val="108000"/>
              </a:schemeClr>
            </a:gs>
            <a:gs pos="50000">
              <a:schemeClr val="accent5">
                <a:hueOff val="12823176"/>
                <a:satOff val="-4580"/>
                <a:lumOff val="7354"/>
                <a:alphaOff val="0"/>
                <a:tint val="98000"/>
                <a:shade val="100000"/>
                <a:satMod val="100000"/>
                <a:lumMod val="100000"/>
              </a:schemeClr>
            </a:gs>
            <a:gs pos="100000">
              <a:schemeClr val="accent5">
                <a:hueOff val="12823176"/>
                <a:satOff val="-4580"/>
                <a:lumOff val="7354"/>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uk-UA" sz="1600" kern="1200"/>
            <a:t>6. Визначення цілей, що переслідує Д своїм втручанням (нагальна суспільна потреба)</a:t>
          </a:r>
          <a:endParaRPr lang="en-US" sz="1600" kern="1200"/>
        </a:p>
      </dsp:txBody>
      <dsp:txXfrm>
        <a:off x="43633" y="4752881"/>
        <a:ext cx="5673374" cy="806550"/>
      </dsp:txXfrm>
    </dsp:sp>
    <dsp:sp modelId="{8A7D52B8-C9D0-440B-BCE5-2F0C57A303C1}">
      <dsp:nvSpPr>
        <dsp:cNvPr id="0" name=""/>
        <dsp:cNvSpPr/>
      </dsp:nvSpPr>
      <dsp:spPr>
        <a:xfrm>
          <a:off x="0" y="5649144"/>
          <a:ext cx="5760640" cy="893816"/>
        </a:xfrm>
        <a:prstGeom prst="roundRect">
          <a:avLst/>
        </a:prstGeom>
        <a:gradFill rotWithShape="0">
          <a:gsLst>
            <a:gs pos="0">
              <a:schemeClr val="accent5">
                <a:hueOff val="15387812"/>
                <a:satOff val="-5496"/>
                <a:lumOff val="8825"/>
                <a:alphaOff val="0"/>
                <a:tint val="94000"/>
                <a:satMod val="100000"/>
                <a:lumMod val="108000"/>
              </a:schemeClr>
            </a:gs>
            <a:gs pos="50000">
              <a:schemeClr val="accent5">
                <a:hueOff val="15387812"/>
                <a:satOff val="-5496"/>
                <a:lumOff val="8825"/>
                <a:alphaOff val="0"/>
                <a:tint val="98000"/>
                <a:shade val="100000"/>
                <a:satMod val="100000"/>
                <a:lumMod val="100000"/>
              </a:schemeClr>
            </a:gs>
            <a:gs pos="100000">
              <a:schemeClr val="accent5">
                <a:hueOff val="15387812"/>
                <a:satOff val="-5496"/>
                <a:lumOff val="8825"/>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uk-UA" sz="1600" kern="1200"/>
            <a:t>7. Чи відповідає це втручання принципам демократичного суспільства? + ПРОПОРЦІЙНІСТЬ легітимній меті, яку Д переслідує</a:t>
          </a:r>
          <a:endParaRPr lang="en-US" sz="1600" kern="1200"/>
        </a:p>
      </dsp:txBody>
      <dsp:txXfrm>
        <a:off x="43633" y="5692777"/>
        <a:ext cx="5673374" cy="8065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5468FA-8A93-4517-A00D-03B719712B19}">
      <dsp:nvSpPr>
        <dsp:cNvPr id="0" name=""/>
        <dsp:cNvSpPr/>
      </dsp:nvSpPr>
      <dsp:spPr>
        <a:xfrm>
          <a:off x="0" y="0"/>
          <a:ext cx="7772869"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0DD8A1-0EAF-43D7-A602-7C3377893AAE}">
      <dsp:nvSpPr>
        <dsp:cNvPr id="0" name=""/>
        <dsp:cNvSpPr/>
      </dsp:nvSpPr>
      <dsp:spPr>
        <a:xfrm>
          <a:off x="0" y="0"/>
          <a:ext cx="7772869" cy="1822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uk-UA" sz="1800" kern="1200" dirty="0"/>
            <a:t>У 2023 році Суд загалом виніс 1014 рішень, з яких у 160 зафіксовано порушення статті 8 Конвенції. Враховуючи сфери застосування статті 8 Конвенції та обсяг питань, які Суд у своїх рішеннях розглядає у контексті статті 8, не дивно, що кількість рішень Суду саме за цією статтею – одна з найвищих.</a:t>
          </a:r>
          <a:endParaRPr lang="en-US" sz="1800" kern="1200" dirty="0"/>
        </a:p>
      </dsp:txBody>
      <dsp:txXfrm>
        <a:off x="0" y="0"/>
        <a:ext cx="7772869" cy="1822354"/>
      </dsp:txXfrm>
    </dsp:sp>
    <dsp:sp modelId="{6C42D1E3-C917-4EB2-BB75-090BA0E5E77B}">
      <dsp:nvSpPr>
        <dsp:cNvPr id="0" name=""/>
        <dsp:cNvSpPr/>
      </dsp:nvSpPr>
      <dsp:spPr>
        <a:xfrm>
          <a:off x="0" y="1822354"/>
          <a:ext cx="7772869"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E2704D-6FD9-4E10-9AAE-B8CC9BA05D27}">
      <dsp:nvSpPr>
        <dsp:cNvPr id="0" name=""/>
        <dsp:cNvSpPr/>
      </dsp:nvSpPr>
      <dsp:spPr>
        <a:xfrm>
          <a:off x="0" y="1822354"/>
          <a:ext cx="7772869" cy="1822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uk-UA" sz="1800" kern="1200" dirty="0"/>
            <a:t>Більше того, частка рішень саме за статтею 8 має тенденцію до зростання, що може пояснюватися розширенням трактування змісту статті 8. Якщо у 2015 році Суд виніс 823 рішень, з яких у 61 було зафіксовано порушення статті 8 Конвенції, що становило 7,4%, то у 2023 році у 1014 рішеннях зафіксовано 160 порушень, що становить 15,8%. Тобто частка рішень за статтею 8 з числа рішень ЄСПЛ збільшилась удвічі з 2015 по 2023 рік. </a:t>
          </a:r>
          <a:endParaRPr lang="en-US" sz="1800" kern="1200" dirty="0"/>
        </a:p>
      </dsp:txBody>
      <dsp:txXfrm>
        <a:off x="0" y="1822354"/>
        <a:ext cx="7772869" cy="18223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5CED1F-3D20-4C67-BE8C-EE734952BAFB}">
      <dsp:nvSpPr>
        <dsp:cNvPr id="0" name=""/>
        <dsp:cNvSpPr/>
      </dsp:nvSpPr>
      <dsp:spPr>
        <a:xfrm>
          <a:off x="0" y="184647"/>
          <a:ext cx="8496944" cy="1454273"/>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ru-RU" sz="2800" b="1" kern="1200" dirty="0" err="1">
              <a:solidFill>
                <a:srgbClr val="FF0000"/>
              </a:solidFill>
            </a:rPr>
            <a:t>негативним</a:t>
          </a:r>
          <a:r>
            <a:rPr lang="ru-RU" sz="2800" b="1" kern="1200" dirty="0">
              <a:solidFill>
                <a:srgbClr val="FF0000"/>
              </a:solidFill>
            </a:rPr>
            <a:t> </a:t>
          </a:r>
          <a:r>
            <a:rPr lang="ru-RU" sz="2800" b="1" kern="1200" dirty="0" err="1">
              <a:solidFill>
                <a:srgbClr val="FF0000"/>
              </a:solidFill>
            </a:rPr>
            <a:t>зобов’язанням</a:t>
          </a:r>
          <a:r>
            <a:rPr lang="ru-RU" sz="2800" b="1" kern="1200" dirty="0">
              <a:solidFill>
                <a:srgbClr val="FF0000"/>
              </a:solidFill>
            </a:rPr>
            <a:t> </a:t>
          </a:r>
          <a:r>
            <a:rPr lang="ru-RU" sz="2500" kern="1200" dirty="0"/>
            <a:t>буде – </a:t>
          </a:r>
          <a:r>
            <a:rPr lang="ru-RU" sz="2500" kern="1200" dirty="0" err="1"/>
            <a:t>утримання</a:t>
          </a:r>
          <a:r>
            <a:rPr lang="ru-RU" sz="2500" kern="1200" dirty="0"/>
            <a:t> </a:t>
          </a:r>
          <a:r>
            <a:rPr lang="ru-RU" sz="2500" kern="1200" dirty="0" err="1"/>
            <a:t>держави</a:t>
          </a:r>
          <a:r>
            <a:rPr lang="ru-RU" sz="2500" kern="1200" dirty="0"/>
            <a:t> </a:t>
          </a:r>
          <a:r>
            <a:rPr lang="ru-RU" sz="2500" kern="1200" dirty="0" err="1"/>
            <a:t>від</a:t>
          </a:r>
          <a:r>
            <a:rPr lang="ru-RU" sz="2500" kern="1200" dirty="0"/>
            <a:t> </a:t>
          </a:r>
          <a:r>
            <a:rPr lang="ru-RU" sz="2500" kern="1200" dirty="0" err="1"/>
            <a:t>свавільного</a:t>
          </a:r>
          <a:r>
            <a:rPr lang="ru-RU" sz="2500" kern="1200" dirty="0"/>
            <a:t> </a:t>
          </a:r>
          <a:r>
            <a:rPr lang="ru-RU" sz="2500" kern="1200" dirty="0" err="1"/>
            <a:t>втручання</a:t>
          </a:r>
          <a:r>
            <a:rPr lang="ru-RU" sz="2500" kern="1200" dirty="0"/>
            <a:t> у </a:t>
          </a:r>
          <a:r>
            <a:rPr lang="ru-RU" sz="2500" kern="1200" dirty="0" err="1"/>
            <a:t>приватне</a:t>
          </a:r>
          <a:r>
            <a:rPr lang="ru-RU" sz="2500" kern="1200" dirty="0"/>
            <a:t> </a:t>
          </a:r>
          <a:r>
            <a:rPr lang="ru-RU" sz="2500" kern="1200" dirty="0" err="1"/>
            <a:t>життя</a:t>
          </a:r>
          <a:r>
            <a:rPr lang="ru-RU" sz="2500" kern="1200" dirty="0"/>
            <a:t> </a:t>
          </a:r>
          <a:r>
            <a:rPr lang="ru-RU" sz="2500" kern="1200" dirty="0" err="1"/>
            <a:t>людини</a:t>
          </a:r>
          <a:r>
            <a:rPr lang="ru-RU" sz="2500" kern="1200" dirty="0"/>
            <a:t>, </a:t>
          </a:r>
          <a:endParaRPr lang="en-US" sz="2500" kern="1200" dirty="0"/>
        </a:p>
      </dsp:txBody>
      <dsp:txXfrm>
        <a:off x="70992" y="255639"/>
        <a:ext cx="8354960" cy="1312289"/>
      </dsp:txXfrm>
    </dsp:sp>
    <dsp:sp modelId="{5ED8543C-36B6-4E46-907F-ABFCB07613D8}">
      <dsp:nvSpPr>
        <dsp:cNvPr id="0" name=""/>
        <dsp:cNvSpPr/>
      </dsp:nvSpPr>
      <dsp:spPr>
        <a:xfrm>
          <a:off x="0" y="1710920"/>
          <a:ext cx="8496944" cy="1454273"/>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ru-RU" sz="2800" b="1" kern="1200" dirty="0" err="1">
              <a:solidFill>
                <a:srgbClr val="FF0000"/>
              </a:solidFill>
            </a:rPr>
            <a:t>позитивним</a:t>
          </a:r>
          <a:r>
            <a:rPr lang="ru-RU" sz="2800" b="1" kern="1200" dirty="0">
              <a:solidFill>
                <a:srgbClr val="FF0000"/>
              </a:solidFill>
            </a:rPr>
            <a:t> </a:t>
          </a:r>
          <a:r>
            <a:rPr lang="ru-RU" sz="2500" kern="1200" dirty="0"/>
            <a:t>– </a:t>
          </a:r>
          <a:r>
            <a:rPr lang="ru-RU" sz="2500" kern="1200" dirty="0" err="1"/>
            <a:t>вжиття</a:t>
          </a:r>
          <a:r>
            <a:rPr lang="ru-RU" sz="2500" kern="1200" dirty="0"/>
            <a:t> державою </a:t>
          </a:r>
          <a:r>
            <a:rPr lang="ru-RU" sz="2500" kern="1200" dirty="0" err="1"/>
            <a:t>заходів</a:t>
          </a:r>
          <a:r>
            <a:rPr lang="ru-RU" sz="2500" kern="1200" dirty="0"/>
            <a:t> з </a:t>
          </a:r>
          <a:r>
            <a:rPr lang="ru-RU" sz="2500" kern="1200" dirty="0" err="1"/>
            <a:t>забезпечення</a:t>
          </a:r>
          <a:r>
            <a:rPr lang="ru-RU" sz="2500" kern="1200" dirty="0"/>
            <a:t> </a:t>
          </a:r>
          <a:r>
            <a:rPr lang="ru-RU" sz="2500" kern="1200" dirty="0" err="1"/>
            <a:t>поваги</a:t>
          </a:r>
          <a:r>
            <a:rPr lang="ru-RU" sz="2500" kern="1200" dirty="0"/>
            <a:t> до приватного </a:t>
          </a:r>
          <a:r>
            <a:rPr lang="ru-RU" sz="2500" kern="1200" dirty="0" err="1"/>
            <a:t>життя</a:t>
          </a:r>
          <a:r>
            <a:rPr lang="ru-RU" sz="2500" kern="1200" dirty="0"/>
            <a:t> </a:t>
          </a:r>
          <a:r>
            <a:rPr lang="ru-RU" sz="2500" kern="1200" dirty="0" err="1"/>
            <a:t>навіть</a:t>
          </a:r>
          <a:r>
            <a:rPr lang="ru-RU" sz="2500" kern="1200" dirty="0"/>
            <a:t> у </a:t>
          </a:r>
          <a:r>
            <a:rPr lang="ru-RU" sz="2500" kern="1200" dirty="0" err="1"/>
            <a:t>сфері</a:t>
          </a:r>
          <a:r>
            <a:rPr lang="ru-RU" sz="2500" kern="1200" dirty="0"/>
            <a:t> </a:t>
          </a:r>
          <a:r>
            <a:rPr lang="ru-RU" sz="2500" kern="1200" dirty="0" err="1"/>
            <a:t>відносин</a:t>
          </a:r>
          <a:r>
            <a:rPr lang="ru-RU" sz="2500" kern="1200" dirty="0"/>
            <a:t> людей </a:t>
          </a:r>
          <a:r>
            <a:rPr lang="ru-RU" sz="2500" kern="1200" dirty="0" err="1"/>
            <a:t>між</a:t>
          </a:r>
          <a:r>
            <a:rPr lang="ru-RU" sz="2500" kern="1200" dirty="0"/>
            <a:t> собою.</a:t>
          </a:r>
          <a:endParaRPr lang="en-US" sz="2500" kern="1200" dirty="0"/>
        </a:p>
      </dsp:txBody>
      <dsp:txXfrm>
        <a:off x="70992" y="1781912"/>
        <a:ext cx="8354960" cy="1312289"/>
      </dsp:txXfrm>
    </dsp:sp>
    <dsp:sp modelId="{F811BFC6-6C15-43C4-BFD6-D02F42600E68}">
      <dsp:nvSpPr>
        <dsp:cNvPr id="0" name=""/>
        <dsp:cNvSpPr/>
      </dsp:nvSpPr>
      <dsp:spPr>
        <a:xfrm>
          <a:off x="0" y="3237194"/>
          <a:ext cx="8496944" cy="1454273"/>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ru-RU" sz="2500" kern="1200"/>
            <a:t>В разі невиконання або неналежного виконання державою своїх негативних чи позитивних зобов’язань можемо говорити відповідно про </a:t>
          </a:r>
          <a:r>
            <a:rPr lang="ru-RU" sz="2500" b="1" u="sng" kern="1200"/>
            <a:t>порушення прав людини.</a:t>
          </a:r>
          <a:endParaRPr lang="en-US" sz="2500" kern="1200"/>
        </a:p>
      </dsp:txBody>
      <dsp:txXfrm>
        <a:off x="70992" y="3308186"/>
        <a:ext cx="8354960" cy="13122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5924FD-00FF-4E37-80A2-CDF674EE3842}">
      <dsp:nvSpPr>
        <dsp:cNvPr id="0" name=""/>
        <dsp:cNvSpPr/>
      </dsp:nvSpPr>
      <dsp:spPr>
        <a:xfrm rot="5400000">
          <a:off x="-301035" y="1388089"/>
          <a:ext cx="1333449" cy="160878"/>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EB9267-7632-4106-B1BE-B68AEE5BEBFB}">
      <dsp:nvSpPr>
        <dsp:cNvPr id="0" name=""/>
        <dsp:cNvSpPr/>
      </dsp:nvSpPr>
      <dsp:spPr>
        <a:xfrm>
          <a:off x="4577" y="535403"/>
          <a:ext cx="1787542" cy="1072525"/>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uk-UA" sz="1300" kern="1200"/>
            <a:t>фізична та психологічна цілісність особи;</a:t>
          </a:r>
          <a:endParaRPr lang="en-US" sz="1300" kern="1200"/>
        </a:p>
      </dsp:txBody>
      <dsp:txXfrm>
        <a:off x="35990" y="566816"/>
        <a:ext cx="1724716" cy="1009699"/>
      </dsp:txXfrm>
    </dsp:sp>
    <dsp:sp modelId="{870580D9-BEEF-40B9-89AF-5B6656E3EEC3}">
      <dsp:nvSpPr>
        <dsp:cNvPr id="0" name=""/>
        <dsp:cNvSpPr/>
      </dsp:nvSpPr>
      <dsp:spPr>
        <a:xfrm rot="5400000">
          <a:off x="-301035" y="2728746"/>
          <a:ext cx="1333449" cy="160878"/>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8975155-7427-4958-A214-EC20CCF3E861}">
      <dsp:nvSpPr>
        <dsp:cNvPr id="0" name=""/>
        <dsp:cNvSpPr/>
      </dsp:nvSpPr>
      <dsp:spPr>
        <a:xfrm>
          <a:off x="4577" y="1876060"/>
          <a:ext cx="1787542" cy="1072525"/>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uk-UA" sz="1300" kern="1200"/>
            <a:t>ім’я особи;</a:t>
          </a:r>
          <a:endParaRPr lang="en-US" sz="1300" kern="1200"/>
        </a:p>
      </dsp:txBody>
      <dsp:txXfrm>
        <a:off x="35990" y="1907473"/>
        <a:ext cx="1724716" cy="1009699"/>
      </dsp:txXfrm>
    </dsp:sp>
    <dsp:sp modelId="{E140C893-9392-4E50-8708-5B4A7025D0F6}">
      <dsp:nvSpPr>
        <dsp:cNvPr id="0" name=""/>
        <dsp:cNvSpPr/>
      </dsp:nvSpPr>
      <dsp:spPr>
        <a:xfrm rot="5400000">
          <a:off x="-301035" y="4069403"/>
          <a:ext cx="1333449" cy="160878"/>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5A1DA48-2FFE-49F8-83E7-3DD94B86DBA0}">
      <dsp:nvSpPr>
        <dsp:cNvPr id="0" name=""/>
        <dsp:cNvSpPr/>
      </dsp:nvSpPr>
      <dsp:spPr>
        <a:xfrm>
          <a:off x="4577" y="3216717"/>
          <a:ext cx="1787542" cy="1072525"/>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uk-UA" sz="1300" kern="1200"/>
            <a:t>її зображення (фото);</a:t>
          </a:r>
          <a:endParaRPr lang="en-US" sz="1300" kern="1200"/>
        </a:p>
      </dsp:txBody>
      <dsp:txXfrm>
        <a:off x="35990" y="3248130"/>
        <a:ext cx="1724716" cy="1009699"/>
      </dsp:txXfrm>
    </dsp:sp>
    <dsp:sp modelId="{A720C3B7-1141-47BC-970A-F67471C5EF95}">
      <dsp:nvSpPr>
        <dsp:cNvPr id="0" name=""/>
        <dsp:cNvSpPr/>
      </dsp:nvSpPr>
      <dsp:spPr>
        <a:xfrm>
          <a:off x="369293" y="4739731"/>
          <a:ext cx="2370224" cy="160878"/>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40E3E0-691C-4A5B-A510-499B50AFB3A4}">
      <dsp:nvSpPr>
        <dsp:cNvPr id="0" name=""/>
        <dsp:cNvSpPr/>
      </dsp:nvSpPr>
      <dsp:spPr>
        <a:xfrm>
          <a:off x="4577" y="4557373"/>
          <a:ext cx="1787542" cy="1072525"/>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uk-UA" sz="1300" kern="1200"/>
            <a:t>репутація особи;</a:t>
          </a:r>
          <a:endParaRPr lang="en-US" sz="1300" kern="1200"/>
        </a:p>
      </dsp:txBody>
      <dsp:txXfrm>
        <a:off x="35990" y="4588786"/>
        <a:ext cx="1724716" cy="1009699"/>
      </dsp:txXfrm>
    </dsp:sp>
    <dsp:sp modelId="{C6D342A2-C42C-47D6-8A67-A3DEE1AC756F}">
      <dsp:nvSpPr>
        <dsp:cNvPr id="0" name=""/>
        <dsp:cNvSpPr/>
      </dsp:nvSpPr>
      <dsp:spPr>
        <a:xfrm rot="16200000">
          <a:off x="2076396" y="4069403"/>
          <a:ext cx="1333449" cy="160878"/>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8CC90B-40DF-45FC-8493-70CF6413497F}">
      <dsp:nvSpPr>
        <dsp:cNvPr id="0" name=""/>
        <dsp:cNvSpPr/>
      </dsp:nvSpPr>
      <dsp:spPr>
        <a:xfrm>
          <a:off x="2382009" y="4557373"/>
          <a:ext cx="1787542" cy="1072525"/>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uk-UA" sz="1300" kern="1200"/>
            <a:t>гендерна ідентифікація;</a:t>
          </a:r>
          <a:endParaRPr lang="en-US" sz="1300" kern="1200"/>
        </a:p>
      </dsp:txBody>
      <dsp:txXfrm>
        <a:off x="2413422" y="4588786"/>
        <a:ext cx="1724716" cy="1009699"/>
      </dsp:txXfrm>
    </dsp:sp>
    <dsp:sp modelId="{196E8E8B-CCD1-4C00-8413-1F5D04097B85}">
      <dsp:nvSpPr>
        <dsp:cNvPr id="0" name=""/>
        <dsp:cNvSpPr/>
      </dsp:nvSpPr>
      <dsp:spPr>
        <a:xfrm rot="16200000">
          <a:off x="2076396" y="2728746"/>
          <a:ext cx="1333449" cy="160878"/>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A6DF02-481B-4C57-8995-4A20AF8006A1}">
      <dsp:nvSpPr>
        <dsp:cNvPr id="0" name=""/>
        <dsp:cNvSpPr/>
      </dsp:nvSpPr>
      <dsp:spPr>
        <a:xfrm>
          <a:off x="2382009" y="3216717"/>
          <a:ext cx="1787542" cy="1072525"/>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uk-UA" sz="1300" kern="1200"/>
            <a:t>сексуальна орієнтація;</a:t>
          </a:r>
          <a:endParaRPr lang="en-US" sz="1300" kern="1200"/>
        </a:p>
      </dsp:txBody>
      <dsp:txXfrm>
        <a:off x="2413422" y="3248130"/>
        <a:ext cx="1724716" cy="1009699"/>
      </dsp:txXfrm>
    </dsp:sp>
    <dsp:sp modelId="{74B6434F-0FD6-4A62-9B52-1718D5AA3FC7}">
      <dsp:nvSpPr>
        <dsp:cNvPr id="0" name=""/>
        <dsp:cNvSpPr/>
      </dsp:nvSpPr>
      <dsp:spPr>
        <a:xfrm rot="16200000">
          <a:off x="2076396" y="1388089"/>
          <a:ext cx="1333449" cy="160878"/>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63E8B99-938B-4874-B02B-23AC09E8FB5B}">
      <dsp:nvSpPr>
        <dsp:cNvPr id="0" name=""/>
        <dsp:cNvSpPr/>
      </dsp:nvSpPr>
      <dsp:spPr>
        <a:xfrm>
          <a:off x="2382009" y="1876060"/>
          <a:ext cx="1787542" cy="1072525"/>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uk-UA" sz="1300" kern="1200"/>
            <a:t>сексуальне життя;</a:t>
          </a:r>
          <a:endParaRPr lang="en-US" sz="1300" kern="1200"/>
        </a:p>
      </dsp:txBody>
      <dsp:txXfrm>
        <a:off x="2413422" y="1907473"/>
        <a:ext cx="1724716" cy="1009699"/>
      </dsp:txXfrm>
    </dsp:sp>
    <dsp:sp modelId="{CECC3151-3817-438B-9D3B-25C1C44E5400}">
      <dsp:nvSpPr>
        <dsp:cNvPr id="0" name=""/>
        <dsp:cNvSpPr/>
      </dsp:nvSpPr>
      <dsp:spPr>
        <a:xfrm>
          <a:off x="2746724" y="717761"/>
          <a:ext cx="2370224" cy="160878"/>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C070D3-1684-4596-A8D8-24C81648D55E}">
      <dsp:nvSpPr>
        <dsp:cNvPr id="0" name=""/>
        <dsp:cNvSpPr/>
      </dsp:nvSpPr>
      <dsp:spPr>
        <a:xfrm>
          <a:off x="2382009" y="535403"/>
          <a:ext cx="1787542" cy="1072525"/>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uk-UA" sz="1300" kern="1200" dirty="0"/>
            <a:t>право на особистий розвиток та встановлення </a:t>
          </a:r>
          <a:r>
            <a:rPr lang="uk-UA" sz="1300" kern="1200" dirty="0" err="1"/>
            <a:t>зв’язків</a:t>
          </a:r>
          <a:r>
            <a:rPr lang="uk-UA" sz="1300" kern="1200" dirty="0"/>
            <a:t> з іншими людьми та зовнішнім світом;</a:t>
          </a:r>
          <a:endParaRPr lang="en-US" sz="1300" kern="1200" dirty="0"/>
        </a:p>
      </dsp:txBody>
      <dsp:txXfrm>
        <a:off x="2413422" y="566816"/>
        <a:ext cx="1724716" cy="1009699"/>
      </dsp:txXfrm>
    </dsp:sp>
    <dsp:sp modelId="{50EAD42C-82E5-4769-95F7-B767E60C9787}">
      <dsp:nvSpPr>
        <dsp:cNvPr id="0" name=""/>
        <dsp:cNvSpPr/>
      </dsp:nvSpPr>
      <dsp:spPr>
        <a:xfrm rot="5400000">
          <a:off x="4453827" y="1388089"/>
          <a:ext cx="1333449" cy="160878"/>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C97E36-7016-4628-937D-3D9188E66AD0}">
      <dsp:nvSpPr>
        <dsp:cNvPr id="0" name=""/>
        <dsp:cNvSpPr/>
      </dsp:nvSpPr>
      <dsp:spPr>
        <a:xfrm>
          <a:off x="4759440" y="535403"/>
          <a:ext cx="1787542" cy="1072525"/>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uk-UA" sz="1300" kern="1200" dirty="0"/>
            <a:t>право на самовизначення та персональну автономію;</a:t>
          </a:r>
          <a:endParaRPr lang="en-US" sz="1300" kern="1200" dirty="0"/>
        </a:p>
      </dsp:txBody>
      <dsp:txXfrm>
        <a:off x="4790853" y="566816"/>
        <a:ext cx="1724716" cy="1009699"/>
      </dsp:txXfrm>
    </dsp:sp>
    <dsp:sp modelId="{7EDAA6E7-23A6-4E5E-A7E1-C21C60857C5D}">
      <dsp:nvSpPr>
        <dsp:cNvPr id="0" name=""/>
        <dsp:cNvSpPr/>
      </dsp:nvSpPr>
      <dsp:spPr>
        <a:xfrm rot="5400000">
          <a:off x="4453827" y="2728746"/>
          <a:ext cx="1333449" cy="160878"/>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A8ED432-83EE-4996-8920-91FFB43589BA}">
      <dsp:nvSpPr>
        <dsp:cNvPr id="0" name=""/>
        <dsp:cNvSpPr/>
      </dsp:nvSpPr>
      <dsp:spPr>
        <a:xfrm>
          <a:off x="4759440" y="1876060"/>
          <a:ext cx="1787542" cy="1072525"/>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uk-UA" sz="1300" kern="1200"/>
            <a:t>діяльність професійного чи ділового характеру;</a:t>
          </a:r>
          <a:endParaRPr lang="en-US" sz="1300" kern="1200"/>
        </a:p>
      </dsp:txBody>
      <dsp:txXfrm>
        <a:off x="4790853" y="1907473"/>
        <a:ext cx="1724716" cy="1009699"/>
      </dsp:txXfrm>
    </dsp:sp>
    <dsp:sp modelId="{12684841-3681-4EDA-8C22-9AB91B155512}">
      <dsp:nvSpPr>
        <dsp:cNvPr id="0" name=""/>
        <dsp:cNvSpPr/>
      </dsp:nvSpPr>
      <dsp:spPr>
        <a:xfrm rot="5400000">
          <a:off x="4453827" y="4069403"/>
          <a:ext cx="1333449" cy="160878"/>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09814A1-8711-4F03-8488-3C06AEC2295A}">
      <dsp:nvSpPr>
        <dsp:cNvPr id="0" name=""/>
        <dsp:cNvSpPr/>
      </dsp:nvSpPr>
      <dsp:spPr>
        <a:xfrm>
          <a:off x="4759440" y="3216717"/>
          <a:ext cx="1787542" cy="1072525"/>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uk-UA" sz="1300" kern="1200"/>
            <a:t>персональні дані;</a:t>
          </a:r>
          <a:endParaRPr lang="en-US" sz="1300" kern="1200"/>
        </a:p>
      </dsp:txBody>
      <dsp:txXfrm>
        <a:off x="4790853" y="3248130"/>
        <a:ext cx="1724716" cy="1009699"/>
      </dsp:txXfrm>
    </dsp:sp>
    <dsp:sp modelId="{93460D1D-72CE-4BD9-939B-956DA51C18F9}">
      <dsp:nvSpPr>
        <dsp:cNvPr id="0" name=""/>
        <dsp:cNvSpPr/>
      </dsp:nvSpPr>
      <dsp:spPr>
        <a:xfrm>
          <a:off x="5124155" y="4739731"/>
          <a:ext cx="2370224" cy="160878"/>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0CE8F0E-B0DA-4A79-ABBA-0D85E6250EF3}">
      <dsp:nvSpPr>
        <dsp:cNvPr id="0" name=""/>
        <dsp:cNvSpPr/>
      </dsp:nvSpPr>
      <dsp:spPr>
        <a:xfrm>
          <a:off x="4759440" y="4557373"/>
          <a:ext cx="1787542" cy="1072525"/>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uk-UA" sz="1300" kern="1200"/>
            <a:t>інформація щодо ризиків та здоров’я особи;</a:t>
          </a:r>
          <a:endParaRPr lang="en-US" sz="1300" kern="1200"/>
        </a:p>
      </dsp:txBody>
      <dsp:txXfrm>
        <a:off x="4790853" y="4588786"/>
        <a:ext cx="1724716" cy="1009699"/>
      </dsp:txXfrm>
    </dsp:sp>
    <dsp:sp modelId="{F932B514-E70B-4175-8A92-4BB1A303C301}">
      <dsp:nvSpPr>
        <dsp:cNvPr id="0" name=""/>
        <dsp:cNvSpPr/>
      </dsp:nvSpPr>
      <dsp:spPr>
        <a:xfrm rot="16200000">
          <a:off x="6831258" y="4069403"/>
          <a:ext cx="1333449" cy="160878"/>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BF8CF1-F7FC-4774-A9FC-C51B3A149810}">
      <dsp:nvSpPr>
        <dsp:cNvPr id="0" name=""/>
        <dsp:cNvSpPr/>
      </dsp:nvSpPr>
      <dsp:spPr>
        <a:xfrm>
          <a:off x="7136871" y="4557373"/>
          <a:ext cx="1787542" cy="1072525"/>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uk-UA" sz="1300" kern="1200"/>
            <a:t>право на безпечне довкілля;</a:t>
          </a:r>
          <a:endParaRPr lang="en-US" sz="1300" kern="1200"/>
        </a:p>
      </dsp:txBody>
      <dsp:txXfrm>
        <a:off x="7168284" y="4588786"/>
        <a:ext cx="1724716" cy="1009699"/>
      </dsp:txXfrm>
    </dsp:sp>
    <dsp:sp modelId="{FE3C1A29-766A-4BB0-93A7-CD029DF10D27}">
      <dsp:nvSpPr>
        <dsp:cNvPr id="0" name=""/>
        <dsp:cNvSpPr/>
      </dsp:nvSpPr>
      <dsp:spPr>
        <a:xfrm rot="16200000">
          <a:off x="6831258" y="2728746"/>
          <a:ext cx="1333449" cy="160878"/>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8773501-DB6E-4B1F-B1C6-5F6DCD17A273}">
      <dsp:nvSpPr>
        <dsp:cNvPr id="0" name=""/>
        <dsp:cNvSpPr/>
      </dsp:nvSpPr>
      <dsp:spPr>
        <a:xfrm>
          <a:off x="7136871" y="3216717"/>
          <a:ext cx="1787542" cy="1072525"/>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uk-UA" sz="1300" kern="1200"/>
            <a:t>обшук та виїмка</a:t>
          </a:r>
          <a:endParaRPr lang="en-US" sz="1300" kern="1200"/>
        </a:p>
      </dsp:txBody>
      <dsp:txXfrm>
        <a:off x="7168284" y="3248130"/>
        <a:ext cx="1724716" cy="1009699"/>
      </dsp:txXfrm>
    </dsp:sp>
    <dsp:sp modelId="{00C1A23A-D4B9-41EC-B789-4F44019736A1}">
      <dsp:nvSpPr>
        <dsp:cNvPr id="0" name=""/>
        <dsp:cNvSpPr/>
      </dsp:nvSpPr>
      <dsp:spPr>
        <a:xfrm>
          <a:off x="7136871" y="1876060"/>
          <a:ext cx="1787542" cy="1072525"/>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uk-UA" sz="1300" kern="1200"/>
            <a:t>прослухування спілкування та телефонних розмов.</a:t>
          </a:r>
          <a:endParaRPr lang="en-US" sz="1300" kern="1200"/>
        </a:p>
      </dsp:txBody>
      <dsp:txXfrm>
        <a:off x="7168284" y="1907473"/>
        <a:ext cx="1724716" cy="10096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E7B508-B00C-421F-B907-9E661C9EBC8D}">
      <dsp:nvSpPr>
        <dsp:cNvPr id="0" name=""/>
        <dsp:cNvSpPr/>
      </dsp:nvSpPr>
      <dsp:spPr>
        <a:xfrm>
          <a:off x="0" y="712"/>
          <a:ext cx="5688632"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8CF3C1EF-EEB6-427D-A391-D6B54E34BD02}">
      <dsp:nvSpPr>
        <dsp:cNvPr id="0" name=""/>
        <dsp:cNvSpPr/>
      </dsp:nvSpPr>
      <dsp:spPr>
        <a:xfrm>
          <a:off x="0" y="712"/>
          <a:ext cx="5688632" cy="834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uk-UA" sz="1400" kern="1200" dirty="0"/>
            <a:t>Зв’язки між родичами, наприклад, між батьком, матір’ю і дітьми усередині одного шлюбу, а також між бабусею, дідусем і онуками. Не робиться різниці між “оформленою за законом” і “не оформленою за законом” родиною.</a:t>
          </a:r>
          <a:endParaRPr lang="en-US" sz="1400" kern="1200" dirty="0"/>
        </a:p>
      </dsp:txBody>
      <dsp:txXfrm>
        <a:off x="0" y="712"/>
        <a:ext cx="5688632" cy="834016"/>
      </dsp:txXfrm>
    </dsp:sp>
    <dsp:sp modelId="{7F5A62D0-4F6B-4F9A-A380-BAB7FF9AA9F6}">
      <dsp:nvSpPr>
        <dsp:cNvPr id="0" name=""/>
        <dsp:cNvSpPr/>
      </dsp:nvSpPr>
      <dsp:spPr>
        <a:xfrm>
          <a:off x="0" y="834729"/>
          <a:ext cx="5688632" cy="0"/>
        </a:xfrm>
        <a:prstGeom prst="line">
          <a:avLst/>
        </a:prstGeom>
        <a:solidFill>
          <a:schemeClr val="accent2">
            <a:hueOff val="-729032"/>
            <a:satOff val="-1403"/>
            <a:lumOff val="98"/>
            <a:alphaOff val="0"/>
          </a:schemeClr>
        </a:solidFill>
        <a:ln w="15875" cap="flat" cmpd="sng" algn="ctr">
          <a:solidFill>
            <a:schemeClr val="accent2">
              <a:hueOff val="-729032"/>
              <a:satOff val="-1403"/>
              <a:lumOff val="98"/>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A3C543BA-FC01-4225-B56D-17FD007056DC}">
      <dsp:nvSpPr>
        <dsp:cNvPr id="0" name=""/>
        <dsp:cNvSpPr/>
      </dsp:nvSpPr>
      <dsp:spPr>
        <a:xfrm>
          <a:off x="0" y="834729"/>
          <a:ext cx="5688632" cy="834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uk-UA" sz="2400" kern="1200" dirty="0"/>
            <a:t>рішення стати батьками;</a:t>
          </a:r>
          <a:endParaRPr lang="en-US" sz="2400" kern="1200" dirty="0"/>
        </a:p>
      </dsp:txBody>
      <dsp:txXfrm>
        <a:off x="0" y="834729"/>
        <a:ext cx="5688632" cy="834016"/>
      </dsp:txXfrm>
    </dsp:sp>
    <dsp:sp modelId="{210CDDE3-707A-4868-B618-D65DD536DC89}">
      <dsp:nvSpPr>
        <dsp:cNvPr id="0" name=""/>
        <dsp:cNvSpPr/>
      </dsp:nvSpPr>
      <dsp:spPr>
        <a:xfrm>
          <a:off x="0" y="1668746"/>
          <a:ext cx="5688632" cy="0"/>
        </a:xfrm>
        <a:prstGeom prst="line">
          <a:avLst/>
        </a:prstGeom>
        <a:solidFill>
          <a:schemeClr val="accent2">
            <a:hueOff val="-1458064"/>
            <a:satOff val="-2807"/>
            <a:lumOff val="196"/>
            <a:alphaOff val="0"/>
          </a:schemeClr>
        </a:solidFill>
        <a:ln w="15875" cap="flat" cmpd="sng" algn="ctr">
          <a:solidFill>
            <a:schemeClr val="accent2">
              <a:hueOff val="-1458064"/>
              <a:satOff val="-2807"/>
              <a:lumOff val="196"/>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9D2053CD-F094-40F6-8127-AAB1EF24267B}">
      <dsp:nvSpPr>
        <dsp:cNvPr id="0" name=""/>
        <dsp:cNvSpPr/>
      </dsp:nvSpPr>
      <dsp:spPr>
        <a:xfrm>
          <a:off x="0" y="1668746"/>
          <a:ext cx="5688632" cy="834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uk-UA" sz="1800" kern="1200" dirty="0"/>
            <a:t>встановлення батьківства, позбавлення батьківських прав або відібрання дитини від батьків без позбавлення їх прав;</a:t>
          </a:r>
          <a:endParaRPr lang="en-US" sz="1800" kern="1200" dirty="0"/>
        </a:p>
      </dsp:txBody>
      <dsp:txXfrm>
        <a:off x="0" y="1668746"/>
        <a:ext cx="5688632" cy="834016"/>
      </dsp:txXfrm>
    </dsp:sp>
    <dsp:sp modelId="{43B9C91A-E711-4F77-890E-608BB7CF5A95}">
      <dsp:nvSpPr>
        <dsp:cNvPr id="0" name=""/>
        <dsp:cNvSpPr/>
      </dsp:nvSpPr>
      <dsp:spPr>
        <a:xfrm>
          <a:off x="0" y="2502763"/>
          <a:ext cx="5688632" cy="0"/>
        </a:xfrm>
        <a:prstGeom prst="line">
          <a:avLst/>
        </a:prstGeom>
        <a:solidFill>
          <a:schemeClr val="accent2">
            <a:hueOff val="-2187096"/>
            <a:satOff val="-4210"/>
            <a:lumOff val="294"/>
            <a:alphaOff val="0"/>
          </a:schemeClr>
        </a:solidFill>
        <a:ln w="15875" cap="flat" cmpd="sng" algn="ctr">
          <a:solidFill>
            <a:schemeClr val="accent2">
              <a:hueOff val="-2187096"/>
              <a:satOff val="-4210"/>
              <a:lumOff val="294"/>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623F2CAA-3708-4009-A2C6-0FAB1277A7F0}">
      <dsp:nvSpPr>
        <dsp:cNvPr id="0" name=""/>
        <dsp:cNvSpPr/>
      </dsp:nvSpPr>
      <dsp:spPr>
        <a:xfrm>
          <a:off x="0" y="2502763"/>
          <a:ext cx="5688632" cy="834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uk-UA" sz="2000" kern="1200" dirty="0"/>
            <a:t>право кожного з </a:t>
          </a:r>
          <a:r>
            <a:rPr lang="uk-UA" sz="2000" kern="1200" dirty="0" err="1"/>
            <a:t>подружжя,у</a:t>
          </a:r>
          <a:r>
            <a:rPr lang="uk-UA" sz="2000" kern="1200" dirty="0"/>
            <a:t> тому числі право батьків і дітей бути поряд один з одним;</a:t>
          </a:r>
          <a:endParaRPr lang="en-US" sz="2000" kern="1200" dirty="0"/>
        </a:p>
      </dsp:txBody>
      <dsp:txXfrm>
        <a:off x="0" y="2502763"/>
        <a:ext cx="5688632" cy="834016"/>
      </dsp:txXfrm>
    </dsp:sp>
    <dsp:sp modelId="{D6447009-31C6-4ED8-AD07-6081487F4E98}">
      <dsp:nvSpPr>
        <dsp:cNvPr id="0" name=""/>
        <dsp:cNvSpPr/>
      </dsp:nvSpPr>
      <dsp:spPr>
        <a:xfrm>
          <a:off x="0" y="3336779"/>
          <a:ext cx="5688632" cy="0"/>
        </a:xfrm>
        <a:prstGeom prst="line">
          <a:avLst/>
        </a:prstGeom>
        <a:solidFill>
          <a:schemeClr val="accent2">
            <a:hueOff val="-2916128"/>
            <a:satOff val="-5613"/>
            <a:lumOff val="392"/>
            <a:alphaOff val="0"/>
          </a:schemeClr>
        </a:solidFill>
        <a:ln w="15875" cap="flat" cmpd="sng" algn="ctr">
          <a:solidFill>
            <a:schemeClr val="accent2">
              <a:hueOff val="-2916128"/>
              <a:satOff val="-5613"/>
              <a:lumOff val="392"/>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BC52CBE4-B475-4FB0-9D03-6A4D3C63C638}">
      <dsp:nvSpPr>
        <dsp:cNvPr id="0" name=""/>
        <dsp:cNvSpPr/>
      </dsp:nvSpPr>
      <dsp:spPr>
        <a:xfrm>
          <a:off x="0" y="3336779"/>
          <a:ext cx="5688632" cy="834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uk-UA" sz="2800" kern="1200" dirty="0"/>
            <a:t>питання опіки і піклування;</a:t>
          </a:r>
          <a:endParaRPr lang="en-US" sz="2800" kern="1200" dirty="0"/>
        </a:p>
      </dsp:txBody>
      <dsp:txXfrm>
        <a:off x="0" y="3336779"/>
        <a:ext cx="5688632" cy="834016"/>
      </dsp:txXfrm>
    </dsp:sp>
    <dsp:sp modelId="{B871C67B-B7D3-4413-B3F5-E4610292B2FB}">
      <dsp:nvSpPr>
        <dsp:cNvPr id="0" name=""/>
        <dsp:cNvSpPr/>
      </dsp:nvSpPr>
      <dsp:spPr>
        <a:xfrm>
          <a:off x="0" y="4170796"/>
          <a:ext cx="5688632" cy="0"/>
        </a:xfrm>
        <a:prstGeom prst="line">
          <a:avLst/>
        </a:prstGeom>
        <a:solidFill>
          <a:schemeClr val="accent2">
            <a:hueOff val="-3645160"/>
            <a:satOff val="-7017"/>
            <a:lumOff val="490"/>
            <a:alphaOff val="0"/>
          </a:schemeClr>
        </a:solidFill>
        <a:ln w="15875" cap="flat" cmpd="sng" algn="ctr">
          <a:solidFill>
            <a:schemeClr val="accent2">
              <a:hueOff val="-3645160"/>
              <a:satOff val="-7017"/>
              <a:lumOff val="49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D08E61AF-80D1-4622-93E0-ED51B0D45F81}">
      <dsp:nvSpPr>
        <dsp:cNvPr id="0" name=""/>
        <dsp:cNvSpPr/>
      </dsp:nvSpPr>
      <dsp:spPr>
        <a:xfrm>
          <a:off x="0" y="4170796"/>
          <a:ext cx="5688632" cy="834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uk-UA" sz="2000" kern="1200" dirty="0"/>
            <a:t>право на спілкування з родичами та близькими;</a:t>
          </a:r>
          <a:endParaRPr lang="en-US" sz="2000" kern="1200" dirty="0"/>
        </a:p>
      </dsp:txBody>
      <dsp:txXfrm>
        <a:off x="0" y="4170796"/>
        <a:ext cx="5688632" cy="834016"/>
      </dsp:txXfrm>
    </dsp:sp>
    <dsp:sp modelId="{361179FE-10F1-40D2-8178-1B99669D9735}">
      <dsp:nvSpPr>
        <dsp:cNvPr id="0" name=""/>
        <dsp:cNvSpPr/>
      </dsp:nvSpPr>
      <dsp:spPr>
        <a:xfrm>
          <a:off x="0" y="5004813"/>
          <a:ext cx="5688632" cy="0"/>
        </a:xfrm>
        <a:prstGeom prst="line">
          <a:avLst/>
        </a:prstGeom>
        <a:solidFill>
          <a:schemeClr val="accent2">
            <a:hueOff val="-4374192"/>
            <a:satOff val="-8420"/>
            <a:lumOff val="588"/>
            <a:alphaOff val="0"/>
          </a:schemeClr>
        </a:solidFill>
        <a:ln w="15875" cap="flat" cmpd="sng" algn="ctr">
          <a:solidFill>
            <a:schemeClr val="accent2">
              <a:hueOff val="-4374192"/>
              <a:satOff val="-8420"/>
              <a:lumOff val="588"/>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0A9671DF-75BC-4B03-9B96-267987D85D51}">
      <dsp:nvSpPr>
        <dsp:cNvPr id="0" name=""/>
        <dsp:cNvSpPr/>
      </dsp:nvSpPr>
      <dsp:spPr>
        <a:xfrm>
          <a:off x="0" y="5004813"/>
          <a:ext cx="5688632" cy="834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uk-UA" sz="2400" kern="1200" dirty="0"/>
            <a:t>матеріальні інтереси;</a:t>
          </a:r>
          <a:endParaRPr lang="en-US" sz="2400" kern="1200" dirty="0"/>
        </a:p>
      </dsp:txBody>
      <dsp:txXfrm>
        <a:off x="0" y="5004813"/>
        <a:ext cx="5688632" cy="8340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1CA707-72AF-4864-AB4D-2057102A81C8}">
      <dsp:nvSpPr>
        <dsp:cNvPr id="0" name=""/>
        <dsp:cNvSpPr/>
      </dsp:nvSpPr>
      <dsp:spPr>
        <a:xfrm>
          <a:off x="0" y="0"/>
          <a:ext cx="2700299" cy="1620179"/>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u-RU" sz="1200" kern="1200" dirty="0" err="1"/>
            <a:t>зайняття</a:t>
          </a:r>
          <a:r>
            <a:rPr lang="ru-RU" sz="1200" kern="1200" dirty="0"/>
            <a:t> </a:t>
          </a:r>
          <a:r>
            <a:rPr lang="ru-RU" sz="1200" kern="1200" dirty="0" err="1"/>
            <a:t>будинку</a:t>
          </a:r>
          <a:r>
            <a:rPr lang="ru-RU" sz="1200" kern="1200" dirty="0"/>
            <a:t>, </a:t>
          </a:r>
          <a:r>
            <a:rPr lang="ru-RU" sz="1200" kern="1200" dirty="0" err="1"/>
            <a:t>що</a:t>
          </a:r>
          <a:r>
            <a:rPr lang="ru-RU" sz="1200" kern="1200" dirty="0"/>
            <a:t> </a:t>
          </a:r>
          <a:r>
            <a:rPr lang="ru-RU" sz="1200" kern="1200" dirty="0" err="1"/>
            <a:t>належить</a:t>
          </a:r>
          <a:r>
            <a:rPr lang="ru-RU" sz="1200" kern="1200" dirty="0"/>
            <a:t> </a:t>
          </a:r>
          <a:r>
            <a:rPr lang="ru-RU" sz="1200" kern="1200" dirty="0" err="1"/>
            <a:t>іншому</a:t>
          </a:r>
          <a:r>
            <a:rPr lang="ru-RU" sz="1200" kern="1200" dirty="0"/>
            <a:t>, </a:t>
          </a:r>
          <a:r>
            <a:rPr lang="ru-RU" sz="1200" kern="1200" dirty="0" err="1"/>
            <a:t>якщо</a:t>
          </a:r>
          <a:r>
            <a:rPr lang="ru-RU" sz="1200" kern="1200" dirty="0"/>
            <a:t> </a:t>
          </a:r>
          <a:r>
            <a:rPr lang="ru-RU" sz="1200" kern="1200" dirty="0" err="1"/>
            <a:t>це</a:t>
          </a:r>
          <a:r>
            <a:rPr lang="ru-RU" sz="1200" kern="1200" dirty="0"/>
            <a:t> </a:t>
          </a:r>
          <a:r>
            <a:rPr lang="ru-RU" sz="1200" kern="1200" dirty="0" err="1"/>
            <a:t>відбувається</a:t>
          </a:r>
          <a:r>
            <a:rPr lang="ru-RU" sz="1200" kern="1200" dirty="0"/>
            <a:t> </a:t>
          </a:r>
          <a:r>
            <a:rPr lang="ru-RU" sz="1200" kern="1200" dirty="0" err="1"/>
            <a:t>протягом</a:t>
          </a:r>
          <a:r>
            <a:rPr lang="ru-RU" sz="1200" kern="1200" dirty="0"/>
            <a:t> </a:t>
          </a:r>
          <a:r>
            <a:rPr lang="ru-RU" sz="1200" kern="1200" dirty="0" err="1"/>
            <a:t>тривалого</a:t>
          </a:r>
          <a:r>
            <a:rPr lang="ru-RU" sz="1200" kern="1200" dirty="0"/>
            <a:t> строку та на </a:t>
          </a:r>
          <a:r>
            <a:rPr lang="ru-RU" sz="1200" kern="1200" dirty="0" err="1"/>
            <a:t>щорічній</a:t>
          </a:r>
          <a:r>
            <a:rPr lang="ru-RU" sz="1200" kern="1200" dirty="0"/>
            <a:t> </a:t>
          </a:r>
          <a:r>
            <a:rPr lang="ru-RU" sz="1200" kern="1200" dirty="0" err="1"/>
            <a:t>основі</a:t>
          </a:r>
          <a:r>
            <a:rPr lang="ru-RU" sz="1200" kern="1200" dirty="0"/>
            <a:t>;</a:t>
          </a:r>
          <a:endParaRPr lang="en-US" sz="1200" kern="1200" dirty="0"/>
        </a:p>
      </dsp:txBody>
      <dsp:txXfrm>
        <a:off x="0" y="0"/>
        <a:ext cx="2700299" cy="1620179"/>
      </dsp:txXfrm>
    </dsp:sp>
    <dsp:sp modelId="{ED0C4C83-19DE-4024-AC0E-482E310DE4E3}">
      <dsp:nvSpPr>
        <dsp:cNvPr id="0" name=""/>
        <dsp:cNvSpPr/>
      </dsp:nvSpPr>
      <dsp:spPr>
        <a:xfrm>
          <a:off x="2970329" y="0"/>
          <a:ext cx="2700299" cy="1620179"/>
        </a:xfrm>
        <a:prstGeom prst="rect">
          <a:avLst/>
        </a:prstGeom>
        <a:solidFill>
          <a:schemeClr val="accent5">
            <a:hueOff val="1923476"/>
            <a:satOff val="-687"/>
            <a:lumOff val="110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u-RU" sz="1200" kern="1200"/>
            <a:t>не обмежується приміщеннями, які займаються на законних підставах; на це право може посилатись особа, що проживає в квартирі, орендованій іншою особою;</a:t>
          </a:r>
          <a:endParaRPr lang="en-US" sz="1200" kern="1200"/>
        </a:p>
      </dsp:txBody>
      <dsp:txXfrm>
        <a:off x="2970329" y="0"/>
        <a:ext cx="2700299" cy="1620179"/>
      </dsp:txXfrm>
    </dsp:sp>
    <dsp:sp modelId="{BDBFD279-1D30-46D8-B4BF-F86A97B41255}">
      <dsp:nvSpPr>
        <dsp:cNvPr id="0" name=""/>
        <dsp:cNvSpPr/>
      </dsp:nvSpPr>
      <dsp:spPr>
        <a:xfrm>
          <a:off x="5940659" y="0"/>
          <a:ext cx="2700299" cy="1620179"/>
        </a:xfrm>
        <a:prstGeom prst="rect">
          <a:avLst/>
        </a:prstGeom>
        <a:solidFill>
          <a:schemeClr val="accent5">
            <a:hueOff val="3846953"/>
            <a:satOff val="-1374"/>
            <a:lumOff val="220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u-RU" sz="1200" kern="1200"/>
            <a:t>може бути застосованим до соціального житла, яке заявник займає як орендар; навіть якщо право на користування згідно із національним законодавством вже припинилось;</a:t>
          </a:r>
          <a:endParaRPr lang="en-US" sz="1200" kern="1200"/>
        </a:p>
      </dsp:txBody>
      <dsp:txXfrm>
        <a:off x="5940659" y="0"/>
        <a:ext cx="2700299" cy="1620179"/>
      </dsp:txXfrm>
    </dsp:sp>
    <dsp:sp modelId="{4DE6CC13-EE50-40B6-882B-7E4CBFC5DAE8}">
      <dsp:nvSpPr>
        <dsp:cNvPr id="0" name=""/>
        <dsp:cNvSpPr/>
      </dsp:nvSpPr>
      <dsp:spPr>
        <a:xfrm>
          <a:off x="0" y="1890210"/>
          <a:ext cx="2700299" cy="1620179"/>
        </a:xfrm>
        <a:prstGeom prst="rect">
          <a:avLst/>
        </a:prstGeom>
        <a:solidFill>
          <a:schemeClr val="accent5">
            <a:hueOff val="5770430"/>
            <a:satOff val="-2061"/>
            <a:lumOff val="330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u-RU" sz="1200" kern="1200"/>
            <a:t>не обмежується традиційними місцями проживання;</a:t>
          </a:r>
          <a:endParaRPr lang="en-US" sz="1200" kern="1200"/>
        </a:p>
      </dsp:txBody>
      <dsp:txXfrm>
        <a:off x="0" y="1890210"/>
        <a:ext cx="2700299" cy="1620179"/>
      </dsp:txXfrm>
    </dsp:sp>
    <dsp:sp modelId="{443CF414-8E65-45E2-AC29-32E55BAE2AC6}">
      <dsp:nvSpPr>
        <dsp:cNvPr id="0" name=""/>
        <dsp:cNvSpPr/>
      </dsp:nvSpPr>
      <dsp:spPr>
        <a:xfrm>
          <a:off x="2970329" y="1890210"/>
          <a:ext cx="2700299" cy="1620179"/>
        </a:xfrm>
        <a:prstGeom prst="rect">
          <a:avLst/>
        </a:prstGeom>
        <a:solidFill>
          <a:schemeClr val="accent5">
            <a:hueOff val="7693906"/>
            <a:satOff val="-2748"/>
            <a:lumOff val="441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u-RU" sz="1200" kern="1200"/>
            <a:t>інші будинки або дачі;</a:t>
          </a:r>
          <a:endParaRPr lang="en-US" sz="1200" kern="1200"/>
        </a:p>
      </dsp:txBody>
      <dsp:txXfrm>
        <a:off x="2970329" y="1890210"/>
        <a:ext cx="2700299" cy="1620179"/>
      </dsp:txXfrm>
    </dsp:sp>
    <dsp:sp modelId="{844753DD-8F7B-4EDE-8F84-97775941A66D}">
      <dsp:nvSpPr>
        <dsp:cNvPr id="0" name=""/>
        <dsp:cNvSpPr/>
      </dsp:nvSpPr>
      <dsp:spPr>
        <a:xfrm>
          <a:off x="5940659" y="1890210"/>
          <a:ext cx="2700299" cy="1620179"/>
        </a:xfrm>
        <a:prstGeom prst="rect">
          <a:avLst/>
        </a:prstGeom>
        <a:solidFill>
          <a:schemeClr val="accent5">
            <a:hueOff val="9617382"/>
            <a:satOff val="-3435"/>
            <a:lumOff val="551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u-RU" sz="1200" kern="1200"/>
            <a:t>в деяких випадках офісні приміщення;</a:t>
          </a:r>
          <a:endParaRPr lang="en-US" sz="1200" kern="1200"/>
        </a:p>
      </dsp:txBody>
      <dsp:txXfrm>
        <a:off x="5940659" y="1890210"/>
        <a:ext cx="2700299" cy="1620179"/>
      </dsp:txXfrm>
    </dsp:sp>
    <dsp:sp modelId="{10888095-17D2-46F1-BBE7-1D045ACC466C}">
      <dsp:nvSpPr>
        <dsp:cNvPr id="0" name=""/>
        <dsp:cNvSpPr/>
      </dsp:nvSpPr>
      <dsp:spPr>
        <a:xfrm>
          <a:off x="0" y="3780420"/>
          <a:ext cx="2700299" cy="1620179"/>
        </a:xfrm>
        <a:prstGeom prst="rect">
          <a:avLst/>
        </a:prstGeom>
        <a:solidFill>
          <a:schemeClr val="accent5">
            <a:hueOff val="11540859"/>
            <a:satOff val="-4122"/>
            <a:lumOff val="661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u-RU" sz="1200" kern="1200"/>
            <a:t>зареєстрована адреса компанії її філії та інші бізнес-приміщення;</a:t>
          </a:r>
          <a:endParaRPr lang="en-US" sz="1200" kern="1200"/>
        </a:p>
      </dsp:txBody>
      <dsp:txXfrm>
        <a:off x="0" y="3780420"/>
        <a:ext cx="2700299" cy="1620179"/>
      </dsp:txXfrm>
    </dsp:sp>
    <dsp:sp modelId="{696A2818-B57D-45E2-A1AF-2133AB497A36}">
      <dsp:nvSpPr>
        <dsp:cNvPr id="0" name=""/>
        <dsp:cNvSpPr/>
      </dsp:nvSpPr>
      <dsp:spPr>
        <a:xfrm>
          <a:off x="2970329" y="3780420"/>
          <a:ext cx="2700299" cy="1620179"/>
        </a:xfrm>
        <a:prstGeom prst="rect">
          <a:avLst/>
        </a:prstGeom>
        <a:solidFill>
          <a:schemeClr val="accent5">
            <a:hueOff val="13464336"/>
            <a:satOff val="-4809"/>
            <a:lumOff val="772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u-RU" sz="1200" kern="1200"/>
            <a:t>застосовується до сильного забруднення довкілля з беспосереднім впливом на житло;</a:t>
          </a:r>
          <a:endParaRPr lang="en-US" sz="1200" kern="1200"/>
        </a:p>
      </dsp:txBody>
      <dsp:txXfrm>
        <a:off x="2970329" y="3780420"/>
        <a:ext cx="2700299" cy="1620179"/>
      </dsp:txXfrm>
    </dsp:sp>
    <dsp:sp modelId="{B5BA9755-A66D-4D75-A08F-1398741F4AD3}">
      <dsp:nvSpPr>
        <dsp:cNvPr id="0" name=""/>
        <dsp:cNvSpPr/>
      </dsp:nvSpPr>
      <dsp:spPr>
        <a:xfrm>
          <a:off x="5940659" y="3780420"/>
          <a:ext cx="2700299" cy="1620179"/>
        </a:xfrm>
        <a:prstGeom prst="rect">
          <a:avLst/>
        </a:prstGeom>
        <a:solidFill>
          <a:schemeClr val="accent5">
            <a:hueOff val="15387812"/>
            <a:satOff val="-5496"/>
            <a:lumOff val="882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u-RU" sz="1200" b="1" u="sng" kern="1200" dirty="0"/>
            <a:t>не </a:t>
          </a:r>
          <a:r>
            <a:rPr lang="ru-RU" sz="1200" b="1" u="sng" kern="1200" dirty="0" err="1"/>
            <a:t>застосовується</a:t>
          </a:r>
          <a:r>
            <a:rPr lang="ru-RU" sz="1200" u="sng" kern="1200" dirty="0"/>
            <a:t> до </a:t>
          </a:r>
          <a:r>
            <a:rPr lang="ru-RU" sz="1200" u="sng" kern="1200" dirty="0" err="1"/>
            <a:t>приміщень</a:t>
          </a:r>
          <a:r>
            <a:rPr lang="ru-RU" sz="1200" u="sng" kern="1200" dirty="0"/>
            <a:t>, </a:t>
          </a:r>
          <a:r>
            <a:rPr lang="ru-RU" sz="1200" u="sng" kern="1200" dirty="0" err="1"/>
            <a:t>якими</a:t>
          </a:r>
          <a:r>
            <a:rPr lang="ru-RU" sz="1200" u="sng" kern="1200" dirty="0"/>
            <a:t> </a:t>
          </a:r>
          <a:r>
            <a:rPr lang="ru-RU" sz="1200" u="sng" kern="1200" dirty="0" err="1"/>
            <a:t>спільно</a:t>
          </a:r>
          <a:r>
            <a:rPr lang="ru-RU" sz="1200" u="sng" kern="1200" dirty="0"/>
            <a:t> </a:t>
          </a:r>
          <a:r>
            <a:rPr lang="ru-RU" sz="1200" u="sng" kern="1200" dirty="0" err="1"/>
            <a:t>володіють</a:t>
          </a:r>
          <a:r>
            <a:rPr lang="ru-RU" sz="1200" u="sng" kern="1200" dirty="0"/>
            <a:t> </a:t>
          </a:r>
          <a:r>
            <a:rPr lang="ru-RU" sz="1200" u="sng" kern="1200" dirty="0" err="1"/>
            <a:t>співвласники</a:t>
          </a:r>
          <a:r>
            <a:rPr lang="ru-RU" sz="1200" u="sng" kern="1200" dirty="0"/>
            <a:t> </a:t>
          </a:r>
          <a:r>
            <a:rPr lang="ru-RU" sz="1200" u="sng" kern="1200" dirty="0" err="1"/>
            <a:t>багатоквартирного</a:t>
          </a:r>
          <a:r>
            <a:rPr lang="ru-RU" sz="1200" u="sng" kern="1200" dirty="0"/>
            <a:t> </a:t>
          </a:r>
          <a:r>
            <a:rPr lang="ru-RU" sz="1200" u="sng" kern="1200" dirty="0" err="1"/>
            <a:t>будинку</a:t>
          </a:r>
          <a:r>
            <a:rPr lang="ru-RU" sz="1200" u="sng" kern="1200" dirty="0"/>
            <a:t>  і яке </a:t>
          </a:r>
          <a:r>
            <a:rPr lang="ru-RU" sz="1200" u="sng" kern="1200" dirty="0" err="1"/>
            <a:t>слугує</a:t>
          </a:r>
          <a:r>
            <a:rPr lang="ru-RU" sz="1200" u="sng" kern="1200" dirty="0"/>
            <a:t> для </a:t>
          </a:r>
          <a:r>
            <a:rPr lang="ru-RU" sz="1200" u="sng" kern="1200" dirty="0" err="1"/>
            <a:t>періодичного</a:t>
          </a:r>
          <a:r>
            <a:rPr lang="ru-RU" sz="1200" u="sng" kern="1200" dirty="0"/>
            <a:t> </a:t>
          </a:r>
          <a:r>
            <a:rPr lang="ru-RU" sz="1200" u="sng" kern="1200" dirty="0" err="1"/>
            <a:t>використання</a:t>
          </a:r>
          <a:r>
            <a:rPr lang="ru-RU" sz="1200" u="sng" kern="1200" dirty="0"/>
            <a:t> </a:t>
          </a:r>
          <a:r>
            <a:rPr lang="ru-RU" sz="1200" u="sng" kern="1200" dirty="0" err="1"/>
            <a:t>або</a:t>
          </a:r>
          <a:r>
            <a:rPr lang="ru-RU" sz="1200" u="sng" kern="1200" dirty="0"/>
            <a:t> до </a:t>
          </a:r>
          <a:r>
            <a:rPr lang="ru-RU" sz="1200" u="sng" kern="1200" dirty="0" err="1"/>
            <a:t>промислових</a:t>
          </a:r>
          <a:r>
            <a:rPr lang="ru-RU" sz="1200" u="sng" kern="1200" dirty="0"/>
            <a:t> </a:t>
          </a:r>
          <a:r>
            <a:rPr lang="ru-RU" sz="1200" u="sng" kern="1200" dirty="0" err="1"/>
            <a:t>будинків</a:t>
          </a:r>
          <a:r>
            <a:rPr lang="ru-RU" sz="1200" u="sng" kern="1200" dirty="0"/>
            <a:t> </a:t>
          </a:r>
          <a:r>
            <a:rPr lang="ru-RU" sz="1200" u="sng" kern="1200" dirty="0" err="1"/>
            <a:t>чи</a:t>
          </a:r>
          <a:r>
            <a:rPr lang="ru-RU" sz="1200" u="sng" kern="1200" dirty="0"/>
            <a:t> </a:t>
          </a:r>
          <a:r>
            <a:rPr lang="ru-RU" sz="1200" u="sng" kern="1200" dirty="0" err="1"/>
            <a:t>споруд</a:t>
          </a:r>
          <a:r>
            <a:rPr lang="ru-RU" sz="1200" u="sng" kern="1200" dirty="0"/>
            <a:t>, </a:t>
          </a:r>
          <a:r>
            <a:rPr lang="ru-RU" sz="1200" u="sng" kern="1200" dirty="0" err="1"/>
            <a:t>які</a:t>
          </a:r>
          <a:r>
            <a:rPr lang="ru-RU" sz="1200" u="sng" kern="1200" dirty="0"/>
            <a:t> </a:t>
          </a:r>
          <a:r>
            <a:rPr lang="ru-RU" sz="1200" u="sng" kern="1200" dirty="0" err="1"/>
            <a:t>використовуються</a:t>
          </a:r>
          <a:r>
            <a:rPr lang="ru-RU" sz="1200" u="sng" kern="1200" dirty="0"/>
            <a:t> </a:t>
          </a:r>
          <a:r>
            <a:rPr lang="ru-RU" sz="1200" u="sng" kern="1200" dirty="0" err="1"/>
            <a:t>включно</a:t>
          </a:r>
          <a:r>
            <a:rPr lang="ru-RU" sz="1200" u="sng" kern="1200" dirty="0"/>
            <a:t> для </a:t>
          </a:r>
          <a:r>
            <a:rPr lang="ru-RU" sz="1200" u="sng" kern="1200" dirty="0" err="1"/>
            <a:t>професійних</a:t>
          </a:r>
          <a:r>
            <a:rPr lang="ru-RU" sz="1200" u="sng" kern="1200" dirty="0"/>
            <a:t> </a:t>
          </a:r>
          <a:r>
            <a:rPr lang="ru-RU" sz="1200" u="sng" kern="1200" dirty="0" err="1"/>
            <a:t>цілей</a:t>
          </a:r>
          <a:r>
            <a:rPr lang="ru-RU" sz="1200" u="sng" kern="1200" dirty="0"/>
            <a:t> (</a:t>
          </a:r>
          <a:r>
            <a:rPr lang="ru-RU" sz="1200" u="sng" kern="1200" dirty="0" err="1"/>
            <a:t>складське</a:t>
          </a:r>
          <a:r>
            <a:rPr lang="ru-RU" sz="1200" u="sng" kern="1200" dirty="0"/>
            <a:t> </a:t>
          </a:r>
          <a:r>
            <a:rPr lang="ru-RU" sz="1200" u="sng" kern="1200" dirty="0" err="1"/>
            <a:t>приміщення</a:t>
          </a:r>
          <a:r>
            <a:rPr lang="ru-RU" sz="1200" u="sng" kern="1200" dirty="0"/>
            <a:t>, пекарня, </a:t>
          </a:r>
          <a:r>
            <a:rPr lang="ru-RU" sz="1200" u="sng" kern="1200" dirty="0" err="1"/>
            <a:t>пральня</a:t>
          </a:r>
          <a:r>
            <a:rPr lang="ru-RU" sz="1200" u="sng" kern="1200" dirty="0"/>
            <a:t>);</a:t>
          </a:r>
          <a:endParaRPr lang="en-US" sz="1200" kern="1200" dirty="0"/>
        </a:p>
      </dsp:txBody>
      <dsp:txXfrm>
        <a:off x="5940659" y="3780420"/>
        <a:ext cx="2700299" cy="162017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F94C86-4314-47EE-A726-A81F7E0AFFF4}">
      <dsp:nvSpPr>
        <dsp:cNvPr id="0" name=""/>
        <dsp:cNvSpPr/>
      </dsp:nvSpPr>
      <dsp:spPr>
        <a:xfrm>
          <a:off x="0" y="192"/>
          <a:ext cx="518457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5D8C7B66-24A5-4FB0-B56C-ED7498659E05}">
      <dsp:nvSpPr>
        <dsp:cNvPr id="0" name=""/>
        <dsp:cNvSpPr/>
      </dsp:nvSpPr>
      <dsp:spPr>
        <a:xfrm>
          <a:off x="0" y="192"/>
          <a:ext cx="5184576" cy="1456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uk-UA" sz="1800" kern="1200"/>
            <a:t>йшла мова про те, що у 1998 році приблизно в 400 метрах від будинку заявника було зведено вітряну турбіну.</a:t>
          </a:r>
          <a:endParaRPr lang="en-US" sz="1800" kern="1200"/>
        </a:p>
      </dsp:txBody>
      <dsp:txXfrm>
        <a:off x="0" y="192"/>
        <a:ext cx="5184576" cy="1456239"/>
      </dsp:txXfrm>
    </dsp:sp>
    <dsp:sp modelId="{1CFCA2AD-241E-4CA1-B87F-4BE70F46FBCD}">
      <dsp:nvSpPr>
        <dsp:cNvPr id="0" name=""/>
        <dsp:cNvSpPr/>
      </dsp:nvSpPr>
      <dsp:spPr>
        <a:xfrm>
          <a:off x="0" y="1456432"/>
          <a:ext cx="518457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FF44FD61-31B2-4960-ABFE-FAA383631377}">
      <dsp:nvSpPr>
        <dsp:cNvPr id="0" name=""/>
        <dsp:cNvSpPr/>
      </dsp:nvSpPr>
      <dsp:spPr>
        <a:xfrm>
          <a:off x="0" y="1456432"/>
          <a:ext cx="5174454" cy="15424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uk-UA" sz="1800" kern="1200" dirty="0"/>
            <a:t>Заявники скаржилися за статтею 8 ЄКПЛ на безперервний, пульсуючий шум від вітряних турбін і відбиття світла від її </a:t>
          </a:r>
          <a:r>
            <a:rPr lang="uk-UA" sz="1800" kern="1200" dirty="0" err="1"/>
            <a:t>лопастей</a:t>
          </a:r>
          <a:r>
            <a:rPr lang="uk-UA" sz="1800" kern="1200" dirty="0"/>
            <a:t>. </a:t>
          </a:r>
          <a:endParaRPr lang="en-US" sz="1800" kern="1200" dirty="0"/>
        </a:p>
      </dsp:txBody>
      <dsp:txXfrm>
        <a:off x="0" y="1456432"/>
        <a:ext cx="5174454" cy="1542448"/>
      </dsp:txXfrm>
    </dsp:sp>
    <dsp:sp modelId="{9F53D05E-0DE3-4EC8-AD52-C9951ACB53D2}">
      <dsp:nvSpPr>
        <dsp:cNvPr id="0" name=""/>
        <dsp:cNvSpPr/>
      </dsp:nvSpPr>
      <dsp:spPr>
        <a:xfrm>
          <a:off x="0" y="2998880"/>
          <a:ext cx="518457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0EB4779E-6AF6-4165-BAF9-77B0101C8FEF}">
      <dsp:nvSpPr>
        <dsp:cNvPr id="0" name=""/>
        <dsp:cNvSpPr/>
      </dsp:nvSpPr>
      <dsp:spPr>
        <a:xfrm>
          <a:off x="0" y="2998880"/>
          <a:ext cx="5184576" cy="1456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uk-UA" sz="1800" kern="1200"/>
            <a:t>ЄСПЛ визнав цю скаргу явно необґрунтованою, оскільки заявники не надали в Суд чи національні органи будь-які медичні довідки, щоб обґрунтувати, що їхнє здоров’я серйозно постраждало від шуму або відбиття світла. </a:t>
          </a:r>
          <a:endParaRPr lang="en-US" sz="1800" kern="1200"/>
        </a:p>
      </dsp:txBody>
      <dsp:txXfrm>
        <a:off x="0" y="2998880"/>
        <a:ext cx="5184576" cy="1456239"/>
      </dsp:txXfrm>
    </dsp:sp>
    <dsp:sp modelId="{A8C613BA-3DA1-4C9F-BB37-DFFC01A4D218}">
      <dsp:nvSpPr>
        <dsp:cNvPr id="0" name=""/>
        <dsp:cNvSpPr/>
      </dsp:nvSpPr>
      <dsp:spPr>
        <a:xfrm>
          <a:off x="0" y="4455119"/>
          <a:ext cx="518457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7B45C0CB-A4F3-442D-8FA5-8F56B7E348CB}">
      <dsp:nvSpPr>
        <dsp:cNvPr id="0" name=""/>
        <dsp:cNvSpPr/>
      </dsp:nvSpPr>
      <dsp:spPr>
        <a:xfrm>
          <a:off x="0" y="4455119"/>
          <a:ext cx="5184576" cy="1456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uk-UA" sz="1800" kern="1200"/>
            <a:t>Відтак, рівень шуму і відбиття світла в даній справі не були такими серйозними, щоб досягти високого порогу, встановленого у справах, що стосується екологічних питань.</a:t>
          </a:r>
          <a:endParaRPr lang="en-US" sz="1800" kern="1200"/>
        </a:p>
      </dsp:txBody>
      <dsp:txXfrm>
        <a:off x="0" y="4455119"/>
        <a:ext cx="5184576" cy="145623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23.04.2024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515103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4C71EC6-210F-42DE-9C53-41977AD35B3D}" type="datetimeFigureOut">
              <a:rPr lang="ru-RU" smtClean="0"/>
              <a:t>23.04.2024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561325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4C71EC6-210F-42DE-9C53-41977AD35B3D}" type="datetimeFigureOut">
              <a:rPr lang="ru-RU" smtClean="0"/>
              <a:t>23.04.2024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500484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uk-UA"/>
              <a:t>Клацніть, щоб редагувати стиль зразка заголовка</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4C71EC6-210F-42DE-9C53-41977AD35B3D}" type="datetimeFigureOut">
              <a:rPr lang="ru-RU" smtClean="0"/>
              <a:t>23.04.2024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08728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4C71EC6-210F-42DE-9C53-41977AD35B3D}" type="datetimeFigureOut">
              <a:rPr lang="ru-RU" smtClean="0"/>
              <a:t>23.04.2024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444352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колонки">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uk-UA"/>
              <a:t>Клацніть, щоб редагувати стиль зразка заголовка</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3" name="Date Placeholder 2"/>
          <p:cNvSpPr>
            <a:spLocks noGrp="1"/>
          </p:cNvSpPr>
          <p:nvPr>
            <p:ph type="dt" sz="half" idx="10"/>
          </p:nvPr>
        </p:nvSpPr>
        <p:spPr/>
        <p:txBody>
          <a:bodyPr/>
          <a:lstStyle/>
          <a:p>
            <a:fld id="{B4C71EC6-210F-42DE-9C53-41977AD35B3D}" type="datetimeFigureOut">
              <a:rPr lang="ru-RU" smtClean="0"/>
              <a:t>23.04.2024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2266817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колонки з малюнками">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uk-UA"/>
              <a:t>Клацніть, щоб редагувати стиль зразка заголовка</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3" name="Date Placeholder 2"/>
          <p:cNvSpPr>
            <a:spLocks noGrp="1"/>
          </p:cNvSpPr>
          <p:nvPr>
            <p:ph type="dt" sz="half" idx="10"/>
          </p:nvPr>
        </p:nvSpPr>
        <p:spPr/>
        <p:txBody>
          <a:bodyPr/>
          <a:lstStyle/>
          <a:p>
            <a:fld id="{B4C71EC6-210F-42DE-9C53-41977AD35B3D}" type="datetimeFigureOut">
              <a:rPr lang="ru-RU" smtClean="0"/>
              <a:t>23.04.2024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533420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23.04.2024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7699921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uk-UA"/>
              <a:t>Клацніть, щоб редагувати стиль зразка заголовка</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23.04.2024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9816657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6" name="Title 15"/>
          <p:cNvSpPr>
            <a:spLocks noGrp="1"/>
          </p:cNvSpPr>
          <p:nvPr>
            <p:ph type="title"/>
          </p:nvPr>
        </p:nvSpPr>
        <p:spPr/>
        <p:txBody>
          <a:bodyPr/>
          <a:lstStyle/>
          <a:p>
            <a:r>
              <a:rPr lang="ru-RU"/>
              <a:t>Образец заголовка</a:t>
            </a:r>
            <a:endParaRPr lang="en-US"/>
          </a:p>
        </p:txBody>
      </p:sp>
      <p:sp>
        <p:nvSpPr>
          <p:cNvPr id="10" name="Date Placeholder 9"/>
          <p:cNvSpPr>
            <a:spLocks noGrp="1"/>
          </p:cNvSpPr>
          <p:nvPr>
            <p:ph type="dt" sz="half" idx="10"/>
          </p:nvPr>
        </p:nvSpPr>
        <p:spPr/>
        <p:txBody>
          <a:bodyPr/>
          <a:lstStyle/>
          <a:p>
            <a:fld id="{B4C71EC6-210F-42DE-9C53-41977AD35B3D}" type="datetimeFigureOut">
              <a:rPr lang="ru-RU" smtClean="0"/>
              <a:t>23.04.2024</a:t>
            </a:fld>
            <a:endParaRPr lang="ru-RU"/>
          </a:p>
        </p:txBody>
      </p:sp>
      <p:sp>
        <p:nvSpPr>
          <p:cNvPr id="11" name="Slide Number Placeholder 10"/>
          <p:cNvSpPr>
            <a:spLocks noGrp="1"/>
          </p:cNvSpPr>
          <p:nvPr>
            <p:ph type="sldNum" sz="quarter" idx="11"/>
          </p:nvPr>
        </p:nvSpPr>
        <p:spPr/>
        <p:txBody>
          <a:bodyPr/>
          <a:lstStyle/>
          <a:p>
            <a:fld id="{B19B0651-EE4F-4900-A07F-96A6BFA9D0F0}" type="slidenum">
              <a:rPr lang="ru-RU" smtClean="0"/>
              <a:t>‹№›</a:t>
            </a:fld>
            <a:endParaRPr lang="ru-RU"/>
          </a:p>
        </p:txBody>
      </p:sp>
      <p:sp>
        <p:nvSpPr>
          <p:cNvPr id="12" name="Footer Placeholder 11"/>
          <p:cNvSpPr>
            <a:spLocks noGrp="1"/>
          </p:cNvSpPr>
          <p:nvPr>
            <p:ph type="ftr" sz="quarter" idx="12"/>
          </p:nvPr>
        </p:nvSpPr>
        <p:spPr/>
        <p:txBody>
          <a:bodyPr/>
          <a:lstStyle/>
          <a:p>
            <a:endParaRPr lang="ru-RU"/>
          </a:p>
        </p:txBody>
      </p:sp>
    </p:spTree>
    <p:extLst>
      <p:ext uri="{BB962C8B-B14F-4D97-AF65-F5344CB8AC3E}">
        <p14:creationId xmlns:p14="http://schemas.microsoft.com/office/powerpoint/2010/main" val="1778581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ru-RU"/>
              <a:t>Образец заголовка</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5" name="Date Placeholder 14"/>
          <p:cNvSpPr>
            <a:spLocks noGrp="1"/>
          </p:cNvSpPr>
          <p:nvPr>
            <p:ph type="dt" sz="half" idx="10"/>
          </p:nvPr>
        </p:nvSpPr>
        <p:spPr/>
        <p:txBody>
          <a:bodyPr/>
          <a:lstStyle/>
          <a:p>
            <a:fld id="{B4C71EC6-210F-42DE-9C53-41977AD35B3D}" type="datetimeFigureOut">
              <a:rPr lang="ru-RU" smtClean="0"/>
              <a:t>23.04.2024</a:t>
            </a:fld>
            <a:endParaRPr lang="ru-RU"/>
          </a:p>
        </p:txBody>
      </p:sp>
      <p:sp>
        <p:nvSpPr>
          <p:cNvPr id="16" name="Slide Number Placeholder 15"/>
          <p:cNvSpPr>
            <a:spLocks noGrp="1"/>
          </p:cNvSpPr>
          <p:nvPr>
            <p:ph type="sldNum" sz="quarter" idx="11"/>
          </p:nvPr>
        </p:nvSpPr>
        <p:spPr/>
        <p:txBody>
          <a:bodyPr/>
          <a:lstStyle/>
          <a:p>
            <a:fld id="{B19B0651-EE4F-4900-A07F-96A6BFA9D0F0}" type="slidenum">
              <a:rPr lang="ru-RU" smtClean="0"/>
              <a:t>‹№›</a:t>
            </a:fld>
            <a:endParaRPr lang="ru-RU"/>
          </a:p>
        </p:txBody>
      </p:sp>
      <p:sp>
        <p:nvSpPr>
          <p:cNvPr id="17" name="Footer Placeholder 16"/>
          <p:cNvSpPr>
            <a:spLocks noGrp="1"/>
          </p:cNvSpPr>
          <p:nvPr>
            <p:ph type="ftr" sz="quarter" idx="12"/>
          </p:nvPr>
        </p:nvSpPr>
        <p:spPr/>
        <p:txBody>
          <a:bodyPr/>
          <a:lstStyle/>
          <a:p>
            <a:endParaRPr lang="ru-RU"/>
          </a:p>
        </p:txBody>
      </p:sp>
    </p:spTree>
    <p:extLst>
      <p:ext uri="{BB962C8B-B14F-4D97-AF65-F5344CB8AC3E}">
        <p14:creationId xmlns:p14="http://schemas.microsoft.com/office/powerpoint/2010/main" val="3590482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23.04.2024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933081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4C71EC6-210F-42DE-9C53-41977AD35B3D}" type="datetimeFigureOut">
              <a:rPr lang="ru-RU" smtClean="0"/>
              <a:t>23.04.2024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022542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uk-UA"/>
              <a:t>Клацніть, щоб редагувати стиль зразка заголовка</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23.04.2024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996195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2" name="Content Placeholder 3"/>
          <p:cNvSpPr>
            <a:spLocks noGrp="1"/>
          </p:cNvSpPr>
          <p:nvPr>
            <p:ph sz="quarter" idx="13"/>
          </p:nvPr>
        </p:nvSpPr>
        <p:spPr>
          <a:xfrm>
            <a:off x="685331" y="3051013"/>
            <a:ext cx="3829520" cy="2740187"/>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3" name="Content Placeholder 5"/>
          <p:cNvSpPr>
            <a:spLocks noGrp="1"/>
          </p:cNvSpPr>
          <p:nvPr>
            <p:ph sz="quarter" idx="14"/>
          </p:nvPr>
        </p:nvSpPr>
        <p:spPr>
          <a:xfrm>
            <a:off x="4629150" y="3051013"/>
            <a:ext cx="3829051" cy="2740187"/>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23.04.2024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11498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23.04.2024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722546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B4C71EC6-210F-42DE-9C53-41977AD35B3D}" type="datetimeFigureOut">
              <a:rPr lang="ru-RU" smtClean="0"/>
              <a:t>23.04.2024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116566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uk-UA"/>
              <a:t>Клацніть, щоб редагувати стиль зразка заголовка</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4C71EC6-210F-42DE-9C53-41977AD35B3D}" type="datetimeFigureOut">
              <a:rPr lang="ru-RU" smtClean="0"/>
              <a:t>23.04.2024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758157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4C71EC6-210F-42DE-9C53-41977AD35B3D}" type="datetimeFigureOut">
              <a:rPr lang="ru-RU" smtClean="0"/>
              <a:t>23.04.2024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909299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1">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B4C71EC6-210F-42DE-9C53-41977AD35B3D}" type="datetimeFigureOut">
              <a:rPr lang="ru-RU" smtClean="0"/>
              <a:t>23.04.2024</a:t>
            </a:fld>
            <a:endParaRPr lang="ru-RU"/>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ru-RU"/>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237067434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image" Target="../media/image5.png"/><Relationship Id="rId1" Type="http://schemas.openxmlformats.org/officeDocument/2006/relationships/slideLayout" Target="../slideLayouts/slideLayout1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hyperlink" Target="https://cedem.org.ua/analytics/yespl-case-study-2023/?fbclid=IwAR0aGmBhMtShAGY9kMcOYwFxYPfjr5DrCTUuSbTLUr62eHDhee6QHdc55Dc" TargetMode="Externa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40FCD49-2060-48B9-8212-8A5F1DF47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a:extLst>
              <a:ext uri="{FF2B5EF4-FFF2-40B4-BE49-F238E27FC236}">
                <a16:creationId xmlns:a16="http://schemas.microsoft.com/office/drawing/2014/main" id="{DA70F40A-D18F-4F05-A106-6D2CB24DC79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2EA8ED0-7626-6AAF-FB9F-C3CC2382A729}"/>
              </a:ext>
            </a:extLst>
          </p:cNvPr>
          <p:cNvPicPr>
            <a:picLocks noChangeAspect="1"/>
          </p:cNvPicPr>
          <p:nvPr/>
        </p:nvPicPr>
        <p:blipFill rotWithShape="1">
          <a:blip r:embed="rId3">
            <a:duotone>
              <a:schemeClr val="bg2">
                <a:shade val="45000"/>
                <a:satMod val="135000"/>
              </a:schemeClr>
              <a:prstClr val="white"/>
            </a:duotone>
            <a:alphaModFix amt="25000"/>
          </a:blip>
          <a:srcRect r="25000"/>
          <a:stretch/>
        </p:blipFill>
        <p:spPr>
          <a:xfrm>
            <a:off x="20" y="10"/>
            <a:ext cx="9143980" cy="6857990"/>
          </a:xfrm>
          <a:prstGeom prst="rect">
            <a:avLst/>
          </a:prstGeom>
        </p:spPr>
      </p:pic>
      <p:pic>
        <p:nvPicPr>
          <p:cNvPr id="12" name="Picture 11">
            <a:extLst>
              <a:ext uri="{FF2B5EF4-FFF2-40B4-BE49-F238E27FC236}">
                <a16:creationId xmlns:a16="http://schemas.microsoft.com/office/drawing/2014/main" id="{83A45DCD-B5FB-4A86-88D2-91088C7FFC5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ctrTitle"/>
          </p:nvPr>
        </p:nvSpPr>
        <p:spPr>
          <a:xfrm>
            <a:off x="1313259" y="1300785"/>
            <a:ext cx="6517482" cy="2509213"/>
          </a:xfrm>
        </p:spPr>
        <p:txBody>
          <a:bodyPr>
            <a:normAutofit/>
          </a:bodyPr>
          <a:lstStyle/>
          <a:p>
            <a:r>
              <a:rPr lang="uk-UA" sz="4400" b="1" dirty="0"/>
              <a:t>СТАТТЯ 8</a:t>
            </a:r>
            <a:br>
              <a:rPr lang="uk-UA" sz="4400" dirty="0"/>
            </a:br>
            <a:r>
              <a:rPr lang="uk-UA" sz="4400" b="1" dirty="0"/>
              <a:t>Право на повагу до приватного і сімейного життя</a:t>
            </a:r>
            <a:endParaRPr lang="uk-UA" sz="4400" dirty="0"/>
          </a:p>
        </p:txBody>
      </p:sp>
    </p:spTree>
    <p:extLst>
      <p:ext uri="{BB962C8B-B14F-4D97-AF65-F5344CB8AC3E}">
        <p14:creationId xmlns:p14="http://schemas.microsoft.com/office/powerpoint/2010/main" val="307326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124743"/>
            <a:ext cx="9324528" cy="5705547"/>
          </a:xfrm>
        </p:spPr>
        <p:txBody>
          <a:bodyPr numCol="2">
            <a:normAutofit fontScale="55000" lnSpcReduction="20000"/>
          </a:bodyPr>
          <a:lstStyle/>
          <a:p>
            <a:pPr fontAlgn="base">
              <a:buFont typeface="Wingdings" panose="05000000000000000000" pitchFamily="2" charset="2"/>
              <a:buChar char="Ø"/>
            </a:pPr>
            <a:r>
              <a:rPr lang="uk-UA" sz="2500" dirty="0"/>
              <a:t>потерпілі від насилля;</a:t>
            </a:r>
          </a:p>
          <a:p>
            <a:pPr fontAlgn="base">
              <a:buFont typeface="Wingdings" panose="05000000000000000000" pitchFamily="2" charset="2"/>
              <a:buChar char="Ø"/>
            </a:pPr>
            <a:r>
              <a:rPr lang="uk-UA" sz="2500" dirty="0"/>
              <a:t>репродуктивні права;</a:t>
            </a:r>
          </a:p>
          <a:p>
            <a:pPr fontAlgn="base">
              <a:buFont typeface="Wingdings" panose="05000000000000000000" pitchFamily="2" charset="2"/>
              <a:buChar char="Ø"/>
            </a:pPr>
            <a:r>
              <a:rPr lang="uk-UA" sz="2500" dirty="0"/>
              <a:t>примусове лікування та обов’язкові медичні процедури;</a:t>
            </a:r>
          </a:p>
          <a:p>
            <a:pPr fontAlgn="base">
              <a:buFont typeface="Wingdings" panose="05000000000000000000" pitchFamily="2" charset="2"/>
              <a:buChar char="Ø"/>
            </a:pPr>
            <a:r>
              <a:rPr lang="uk-UA" sz="2500" dirty="0"/>
              <a:t>психічні хвороби;</a:t>
            </a:r>
          </a:p>
          <a:p>
            <a:pPr fontAlgn="base">
              <a:buFont typeface="Wingdings" panose="05000000000000000000" pitchFamily="2" charset="2"/>
              <a:buChar char="Ø"/>
            </a:pPr>
            <a:r>
              <a:rPr lang="uk-UA" sz="2500" dirty="0"/>
              <a:t>охорона здоров’я і лікування;</a:t>
            </a:r>
          </a:p>
          <a:p>
            <a:pPr fontAlgn="base">
              <a:buFont typeface="Wingdings" panose="05000000000000000000" pitchFamily="2" charset="2"/>
              <a:buChar char="Ø"/>
            </a:pPr>
            <a:r>
              <a:rPr lang="uk-UA" sz="2500" dirty="0"/>
              <a:t>проблеми щодо завершення життя;</a:t>
            </a:r>
          </a:p>
          <a:p>
            <a:pPr fontAlgn="base">
              <a:buFont typeface="Wingdings" panose="05000000000000000000" pitchFamily="2" charset="2"/>
              <a:buChar char="Ø"/>
            </a:pPr>
            <a:r>
              <a:rPr lang="uk-UA" sz="2500" dirty="0"/>
              <a:t>проблеми, пов’язані з інвалідністю;</a:t>
            </a:r>
          </a:p>
          <a:p>
            <a:pPr fontAlgn="base">
              <a:buFont typeface="Wingdings" panose="05000000000000000000" pitchFamily="2" charset="2"/>
              <a:buChar char="Ø"/>
            </a:pPr>
            <a:r>
              <a:rPr lang="uk-UA" sz="2500" dirty="0"/>
              <a:t>проблеми щодо поховання;</a:t>
            </a:r>
          </a:p>
          <a:p>
            <a:pPr fontAlgn="base">
              <a:buFont typeface="Wingdings" panose="05000000000000000000" pitchFamily="2" charset="2"/>
              <a:buChar char="Ø"/>
            </a:pPr>
            <a:r>
              <a:rPr lang="uk-UA" sz="2500" dirty="0"/>
              <a:t>екологічні проблеми;</a:t>
            </a:r>
          </a:p>
          <a:p>
            <a:pPr fontAlgn="base">
              <a:buFont typeface="Wingdings" panose="05000000000000000000" pitchFamily="2" charset="2"/>
              <a:buChar char="Ø"/>
            </a:pPr>
            <a:r>
              <a:rPr lang="uk-UA" sz="2500" dirty="0"/>
              <a:t>статева орієнтація та статеве життя;</a:t>
            </a:r>
          </a:p>
          <a:p>
            <a:pPr fontAlgn="base">
              <a:buFont typeface="Wingdings" panose="05000000000000000000" pitchFamily="2" charset="2"/>
              <a:buChar char="Ø"/>
            </a:pPr>
            <a:r>
              <a:rPr lang="uk-UA" sz="2500" dirty="0"/>
              <a:t>професійна і ділова діяльність;</a:t>
            </a:r>
          </a:p>
          <a:p>
            <a:pPr fontAlgn="base">
              <a:buFont typeface="Wingdings" panose="05000000000000000000" pitchFamily="2" charset="2"/>
              <a:buChar char="Ø"/>
            </a:pPr>
            <a:r>
              <a:rPr lang="uk-UA" sz="2500" dirty="0"/>
              <a:t>право на власне зображення і фотографію, оприлюднення фотографій і статей;</a:t>
            </a:r>
          </a:p>
          <a:p>
            <a:pPr fontAlgn="base">
              <a:buFont typeface="Wingdings" panose="05000000000000000000" pitchFamily="2" charset="2"/>
              <a:buChar char="Ø"/>
            </a:pPr>
            <a:r>
              <a:rPr lang="uk-UA" sz="2500" dirty="0"/>
              <a:t>захист особистої репутації; наклеп;</a:t>
            </a:r>
          </a:p>
          <a:p>
            <a:pPr fontAlgn="base">
              <a:buFont typeface="Wingdings" panose="05000000000000000000" pitchFamily="2" charset="2"/>
              <a:buChar char="Ø"/>
            </a:pPr>
            <a:r>
              <a:rPr lang="uk-UA" sz="2500" dirty="0"/>
              <a:t>захист даних;</a:t>
            </a:r>
          </a:p>
          <a:p>
            <a:pPr fontAlgn="base">
              <a:buFont typeface="Wingdings" panose="05000000000000000000" pitchFamily="2" charset="2"/>
              <a:buChar char="Ø"/>
            </a:pPr>
            <a:r>
              <a:rPr lang="uk-UA" sz="2500" dirty="0"/>
              <a:t>право на доступ до особистої інформації;</a:t>
            </a:r>
          </a:p>
          <a:p>
            <a:pPr fontAlgn="base">
              <a:buFont typeface="Wingdings" panose="05000000000000000000" pitchFamily="2" charset="2"/>
              <a:buChar char="Ø"/>
            </a:pPr>
            <a:r>
              <a:rPr lang="uk-UA" sz="2500" dirty="0"/>
              <a:t>інформація про здоров’я особи;</a:t>
            </a:r>
          </a:p>
          <a:p>
            <a:pPr fontAlgn="base">
              <a:buFont typeface="Wingdings" panose="05000000000000000000" pitchFamily="2" charset="2"/>
              <a:buChar char="Ø"/>
            </a:pPr>
            <a:r>
              <a:rPr lang="uk-UA" sz="2500" dirty="0"/>
              <a:t>збирання інформації службами безпеки або іншими державними органами;</a:t>
            </a:r>
          </a:p>
          <a:p>
            <a:pPr fontAlgn="base">
              <a:buFont typeface="Wingdings" panose="05000000000000000000" pitchFamily="2" charset="2"/>
              <a:buChar char="Ø"/>
            </a:pPr>
            <a:r>
              <a:rPr lang="uk-UA" sz="2500" dirty="0"/>
              <a:t>поліцейське стеження;</a:t>
            </a:r>
          </a:p>
          <a:p>
            <a:pPr fontAlgn="base">
              <a:buFont typeface="Wingdings" panose="05000000000000000000" pitchFamily="2" charset="2"/>
              <a:buChar char="Ø"/>
            </a:pPr>
            <a:r>
              <a:rPr lang="uk-UA" sz="2500" dirty="0"/>
              <a:t>повноваження поліції із затримання і обшуку;</a:t>
            </a:r>
          </a:p>
          <a:p>
            <a:pPr fontAlgn="base">
              <a:buFont typeface="Wingdings" panose="05000000000000000000" pitchFamily="2" charset="2"/>
              <a:buChar char="Ø"/>
            </a:pPr>
            <a:r>
              <a:rPr lang="uk-UA" sz="2500" dirty="0"/>
              <a:t>приватне життя під час ув’язнення;</a:t>
            </a:r>
          </a:p>
          <a:p>
            <a:pPr fontAlgn="base">
              <a:buFont typeface="Wingdings" panose="05000000000000000000" pitchFamily="2" charset="2"/>
              <a:buChar char="Ø"/>
            </a:pPr>
            <a:r>
              <a:rPr lang="uk-UA" sz="2500" dirty="0"/>
              <a:t>право на особистий розвиток і автономію;</a:t>
            </a:r>
          </a:p>
          <a:p>
            <a:pPr fontAlgn="base">
              <a:buFont typeface="Wingdings" panose="05000000000000000000" pitchFamily="2" charset="2"/>
              <a:buChar char="Ø"/>
            </a:pPr>
            <a:r>
              <a:rPr lang="uk-UA" sz="2500" dirty="0"/>
              <a:t>право встановити своє походження;</a:t>
            </a:r>
          </a:p>
          <a:p>
            <a:pPr fontAlgn="base">
              <a:buFont typeface="Wingdings" panose="05000000000000000000" pitchFamily="2" charset="2"/>
              <a:buChar char="Ø"/>
            </a:pPr>
            <a:r>
              <a:rPr lang="uk-UA" sz="2500" dirty="0"/>
              <a:t>релігійні і особисті переконання;</a:t>
            </a:r>
          </a:p>
          <a:p>
            <a:pPr fontAlgn="base">
              <a:buFont typeface="Wingdings" panose="05000000000000000000" pitchFamily="2" charset="2"/>
              <a:buChar char="Ø"/>
            </a:pPr>
            <a:r>
              <a:rPr lang="uk-UA" sz="2500" dirty="0"/>
              <a:t>бажана зовнішність;</a:t>
            </a:r>
          </a:p>
          <a:p>
            <a:pPr fontAlgn="base">
              <a:buFont typeface="Wingdings" panose="05000000000000000000" pitchFamily="2" charset="2"/>
              <a:buChar char="Ø"/>
            </a:pPr>
            <a:r>
              <a:rPr lang="uk-UA" sz="2500" dirty="0"/>
              <a:t>право на ім’я/посвідчення особи;</a:t>
            </a:r>
          </a:p>
          <a:p>
            <a:pPr fontAlgn="base">
              <a:buFont typeface="Wingdings" panose="05000000000000000000" pitchFamily="2" charset="2"/>
              <a:buChar char="Ø"/>
            </a:pPr>
            <a:r>
              <a:rPr lang="uk-UA" sz="2500" dirty="0"/>
              <a:t>гендерна ідентичність;</a:t>
            </a:r>
          </a:p>
          <a:p>
            <a:pPr fontAlgn="base">
              <a:buFont typeface="Wingdings" panose="05000000000000000000" pitchFamily="2" charset="2"/>
              <a:buChar char="Ø"/>
            </a:pPr>
            <a:r>
              <a:rPr lang="uk-UA" sz="2500" dirty="0"/>
              <a:t>право на етнічну ідентичність;</a:t>
            </a:r>
          </a:p>
          <a:p>
            <a:pPr fontAlgn="base">
              <a:buFont typeface="Wingdings" panose="05000000000000000000" pitchFamily="2" charset="2"/>
              <a:buChar char="Ø"/>
            </a:pPr>
            <a:r>
              <a:rPr lang="uk-UA" sz="2500" dirty="0" err="1"/>
              <a:t>апатридизм</a:t>
            </a:r>
            <a:r>
              <a:rPr lang="uk-UA" sz="2500" dirty="0"/>
              <a:t>, громадянство і місце проживання;</a:t>
            </a:r>
          </a:p>
          <a:p>
            <a:pPr fontAlgn="base">
              <a:buFont typeface="Wingdings" panose="05000000000000000000" pitchFamily="2" charset="2"/>
              <a:buChar char="Ø"/>
            </a:pPr>
            <a:r>
              <a:rPr lang="uk-UA" sz="2500" dirty="0"/>
              <a:t>шлюбний і батьківський статус тощо.</a:t>
            </a:r>
          </a:p>
          <a:p>
            <a:endParaRPr lang="uk-UA" dirty="0"/>
          </a:p>
        </p:txBody>
      </p:sp>
      <p:sp>
        <p:nvSpPr>
          <p:cNvPr id="2" name="Заголовок 1"/>
          <p:cNvSpPr>
            <a:spLocks noGrp="1"/>
          </p:cNvSpPr>
          <p:nvPr>
            <p:ph type="title"/>
          </p:nvPr>
        </p:nvSpPr>
        <p:spPr>
          <a:xfrm>
            <a:off x="0" y="27709"/>
            <a:ext cx="8820472" cy="881011"/>
          </a:xfrm>
        </p:spPr>
        <p:txBody>
          <a:bodyPr>
            <a:noAutofit/>
          </a:bodyPr>
          <a:lstStyle/>
          <a:p>
            <a:pPr algn="ctr"/>
            <a:r>
              <a:rPr lang="uk-UA" sz="2000" dirty="0">
                <a:solidFill>
                  <a:srgbClr val="FF0000"/>
                </a:solidFill>
              </a:rPr>
              <a:t>В статті 8 Конвенції </a:t>
            </a:r>
            <a:r>
              <a:rPr lang="uk-UA" sz="2000" b="1" dirty="0">
                <a:solidFill>
                  <a:srgbClr val="FF0000"/>
                </a:solidFill>
              </a:rPr>
              <a:t>немає вичерпного визначення </a:t>
            </a:r>
            <a:r>
              <a:rPr lang="uk-UA" sz="2000" b="1" dirty="0" err="1">
                <a:solidFill>
                  <a:srgbClr val="FF0000"/>
                </a:solidFill>
              </a:rPr>
              <a:t>приватності</a:t>
            </a:r>
            <a:r>
              <a:rPr lang="uk-UA" sz="2000" b="1" dirty="0">
                <a:solidFill>
                  <a:srgbClr val="FF0000"/>
                </a:solidFill>
              </a:rPr>
              <a:t> або приватного </a:t>
            </a:r>
            <a:r>
              <a:rPr lang="uk-UA" sz="2000" dirty="0">
                <a:solidFill>
                  <a:srgbClr val="FF0000"/>
                </a:solidFill>
              </a:rPr>
              <a:t>життя, оскільки це поняття дуже широке, і туди можуть входити, наприклад, такі складові:</a:t>
            </a:r>
            <a:endParaRPr lang="uk-UA" sz="2400" dirty="0">
              <a:solidFill>
                <a:srgbClr val="FF0000"/>
              </a:solidFill>
            </a:endParaRPr>
          </a:p>
        </p:txBody>
      </p:sp>
    </p:spTree>
    <p:extLst>
      <p:ext uri="{BB962C8B-B14F-4D97-AF65-F5344CB8AC3E}">
        <p14:creationId xmlns:p14="http://schemas.microsoft.com/office/powerpoint/2010/main" val="2278081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0734082-3E8A-CA14-5AA7-6C44CA99547C}"/>
              </a:ext>
            </a:extLst>
          </p:cNvPr>
          <p:cNvSpPr>
            <a:spLocks noGrp="1"/>
          </p:cNvSpPr>
          <p:nvPr>
            <p:ph type="title"/>
          </p:nvPr>
        </p:nvSpPr>
        <p:spPr>
          <a:xfrm>
            <a:off x="143508" y="188640"/>
            <a:ext cx="8856984" cy="1080120"/>
          </a:xfrm>
        </p:spPr>
        <p:txBody>
          <a:bodyPr anchor="ctr">
            <a:normAutofit fontScale="90000"/>
          </a:bodyPr>
          <a:lstStyle/>
          <a:p>
            <a:pPr algn="ctr"/>
            <a:r>
              <a:rPr lang="ru-RU" dirty="0"/>
              <a:t>Держава перед </a:t>
            </a:r>
            <a:r>
              <a:rPr lang="ru-RU" dirty="0" err="1"/>
              <a:t>кожним</a:t>
            </a:r>
            <a:r>
              <a:rPr lang="ru-RU" dirty="0"/>
              <a:t> </a:t>
            </a:r>
            <a:r>
              <a:rPr lang="ru-RU" dirty="0" err="1"/>
              <a:t>своїм</a:t>
            </a:r>
            <a:r>
              <a:rPr lang="ru-RU" dirty="0"/>
              <a:t> </a:t>
            </a:r>
            <a:r>
              <a:rPr lang="ru-RU" dirty="0" err="1"/>
              <a:t>громадянином</a:t>
            </a:r>
            <a:r>
              <a:rPr lang="ru-RU" dirty="0"/>
              <a:t> </a:t>
            </a:r>
            <a:r>
              <a:rPr lang="ru-RU" dirty="0" err="1"/>
              <a:t>несе</a:t>
            </a:r>
            <a:r>
              <a:rPr lang="ru-RU" dirty="0"/>
              <a:t> </a:t>
            </a:r>
            <a:r>
              <a:rPr lang="ru-RU" dirty="0" err="1"/>
              <a:t>певні</a:t>
            </a:r>
            <a:r>
              <a:rPr lang="ru-RU" dirty="0"/>
              <a:t> </a:t>
            </a:r>
            <a:r>
              <a:rPr lang="ru-RU" sz="4000" b="1" dirty="0" err="1">
                <a:solidFill>
                  <a:srgbClr val="FF0000"/>
                </a:solidFill>
              </a:rPr>
              <a:t>зобов’язання</a:t>
            </a:r>
            <a:r>
              <a:rPr lang="ru-RU" sz="4000" b="1" dirty="0">
                <a:solidFill>
                  <a:srgbClr val="FF0000"/>
                </a:solidFill>
              </a:rPr>
              <a:t>:</a:t>
            </a:r>
            <a:endParaRPr lang="uk-UA" b="1" dirty="0">
              <a:solidFill>
                <a:srgbClr val="FF0000"/>
              </a:solidFill>
            </a:endParaRPr>
          </a:p>
        </p:txBody>
      </p:sp>
      <p:graphicFrame>
        <p:nvGraphicFramePr>
          <p:cNvPr id="5" name="Объект 2">
            <a:extLst>
              <a:ext uri="{FF2B5EF4-FFF2-40B4-BE49-F238E27FC236}">
                <a16:creationId xmlns:a16="http://schemas.microsoft.com/office/drawing/2014/main" id="{D4DC64C2-E1FD-C783-C88A-13AD5739DE80}"/>
              </a:ext>
            </a:extLst>
          </p:cNvPr>
          <p:cNvGraphicFramePr/>
          <p:nvPr>
            <p:extLst>
              <p:ext uri="{D42A27DB-BD31-4B8C-83A1-F6EECF244321}">
                <p14:modId xmlns:p14="http://schemas.microsoft.com/office/powerpoint/2010/main" val="3544136622"/>
              </p:ext>
            </p:extLst>
          </p:nvPr>
        </p:nvGraphicFramePr>
        <p:xfrm>
          <a:off x="251520" y="1361197"/>
          <a:ext cx="8496944" cy="48761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6310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CB5FCE1-857B-2355-401C-0A7E7521C7A6}"/>
              </a:ext>
            </a:extLst>
          </p:cNvPr>
          <p:cNvSpPr>
            <a:spLocks noGrp="1"/>
          </p:cNvSpPr>
          <p:nvPr>
            <p:ph type="title"/>
          </p:nvPr>
        </p:nvSpPr>
        <p:spPr>
          <a:xfrm>
            <a:off x="0" y="1"/>
            <a:ext cx="9036496" cy="692696"/>
          </a:xfrm>
        </p:spPr>
        <p:txBody>
          <a:bodyPr>
            <a:normAutofit fontScale="90000"/>
          </a:bodyPr>
          <a:lstStyle/>
          <a:p>
            <a:pPr algn="ctr"/>
            <a:r>
              <a:rPr lang="ru-RU" sz="4000" b="1" dirty="0" err="1">
                <a:solidFill>
                  <a:schemeClr val="tx2"/>
                </a:solidFill>
                <a:latin typeface="+mn-lt"/>
                <a:ea typeface="+mn-ea"/>
                <a:cs typeface="+mn-cs"/>
              </a:rPr>
              <a:t>Автономне</a:t>
            </a:r>
            <a:r>
              <a:rPr lang="ru-RU" sz="4000" b="1" dirty="0">
                <a:solidFill>
                  <a:schemeClr val="tx2"/>
                </a:solidFill>
                <a:latin typeface="+mn-lt"/>
                <a:ea typeface="+mn-ea"/>
                <a:cs typeface="+mn-cs"/>
              </a:rPr>
              <a:t> </a:t>
            </a:r>
            <a:r>
              <a:rPr lang="ru-RU" sz="4000" b="1" dirty="0" err="1">
                <a:solidFill>
                  <a:schemeClr val="tx2"/>
                </a:solidFill>
                <a:latin typeface="+mn-lt"/>
                <a:ea typeface="+mn-ea"/>
                <a:cs typeface="+mn-cs"/>
              </a:rPr>
              <a:t>поняття</a:t>
            </a:r>
            <a:r>
              <a:rPr lang="ru-RU" sz="4000" b="1" dirty="0">
                <a:solidFill>
                  <a:schemeClr val="tx2"/>
                </a:solidFill>
                <a:latin typeface="+mn-lt"/>
                <a:ea typeface="+mn-ea"/>
                <a:cs typeface="+mn-cs"/>
              </a:rPr>
              <a:t> «</a:t>
            </a:r>
            <a:r>
              <a:rPr lang="ru-RU" sz="4000" b="1" dirty="0" err="1">
                <a:solidFill>
                  <a:schemeClr val="tx2"/>
                </a:solidFill>
                <a:latin typeface="+mn-lt"/>
                <a:ea typeface="+mn-ea"/>
                <a:cs typeface="+mn-cs"/>
              </a:rPr>
              <a:t>приватне</a:t>
            </a:r>
            <a:r>
              <a:rPr lang="ru-RU" sz="4000" b="1" dirty="0">
                <a:solidFill>
                  <a:schemeClr val="tx2"/>
                </a:solidFill>
                <a:latin typeface="+mn-lt"/>
                <a:ea typeface="+mn-ea"/>
                <a:cs typeface="+mn-cs"/>
              </a:rPr>
              <a:t> </a:t>
            </a:r>
            <a:r>
              <a:rPr lang="ru-RU" sz="4000" b="1" dirty="0" err="1">
                <a:solidFill>
                  <a:schemeClr val="tx2"/>
                </a:solidFill>
                <a:latin typeface="+mn-lt"/>
                <a:ea typeface="+mn-ea"/>
                <a:cs typeface="+mn-cs"/>
              </a:rPr>
              <a:t>життя</a:t>
            </a:r>
            <a:r>
              <a:rPr lang="ru-RU" sz="4000" b="1" dirty="0">
                <a:solidFill>
                  <a:schemeClr val="tx2"/>
                </a:solidFill>
                <a:latin typeface="+mn-lt"/>
                <a:ea typeface="+mn-ea"/>
                <a:cs typeface="+mn-cs"/>
              </a:rPr>
              <a:t>»</a:t>
            </a:r>
            <a:endParaRPr lang="en-US" sz="4000" dirty="0"/>
          </a:p>
        </p:txBody>
      </p:sp>
      <p:graphicFrame>
        <p:nvGraphicFramePr>
          <p:cNvPr id="6" name="Объект 2">
            <a:extLst>
              <a:ext uri="{FF2B5EF4-FFF2-40B4-BE49-F238E27FC236}">
                <a16:creationId xmlns:a16="http://schemas.microsoft.com/office/drawing/2014/main" id="{375AD351-2D1D-AC38-A5BE-C3B6AF1AD79C}"/>
              </a:ext>
            </a:extLst>
          </p:cNvPr>
          <p:cNvGraphicFramePr>
            <a:graphicFrameLocks noGrp="1"/>
          </p:cNvGraphicFramePr>
          <p:nvPr>
            <p:ph idx="1"/>
            <p:extLst>
              <p:ext uri="{D42A27DB-BD31-4B8C-83A1-F6EECF244321}">
                <p14:modId xmlns:p14="http://schemas.microsoft.com/office/powerpoint/2010/main" val="2525704784"/>
              </p:ext>
            </p:extLst>
          </p:nvPr>
        </p:nvGraphicFramePr>
        <p:xfrm>
          <a:off x="107504" y="692697"/>
          <a:ext cx="8928992" cy="6165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ADD198D7-AC72-764E-C985-64120A0FFECB}"/>
              </a:ext>
            </a:extLst>
          </p:cNvPr>
          <p:cNvSpPr txBox="1"/>
          <p:nvPr/>
        </p:nvSpPr>
        <p:spPr>
          <a:xfrm>
            <a:off x="5486400" y="3552372"/>
            <a:ext cx="2209800" cy="1629228"/>
          </a:xfrm>
          <a:prstGeom prst="rect">
            <a:avLst/>
          </a:prstGeom>
        </p:spPr>
        <p:txBody>
          <a:bodyPr vert="horz" lIns="91440" tIns="45720" rIns="91440" bIns="45720" rtlCol="0" anchor="t">
            <a:normAutofit/>
          </a:bodyPr>
          <a:lstStyle/>
          <a:p>
            <a:pPr algn="r" fontAlgn="base">
              <a:spcBef>
                <a:spcPct val="20000"/>
              </a:spcBef>
              <a:buClr>
                <a:schemeClr val="tx1">
                  <a:lumMod val="50000"/>
                  <a:lumOff val="50000"/>
                </a:schemeClr>
              </a:buClr>
            </a:pPr>
            <a:endParaRPr lang="ru-RU" sz="1200" kern="1200" dirty="0">
              <a:solidFill>
                <a:schemeClr val="tx2"/>
              </a:solidFill>
              <a:latin typeface="+mn-lt"/>
              <a:ea typeface="+mn-ea"/>
              <a:cs typeface="+mn-cs"/>
            </a:endParaRPr>
          </a:p>
        </p:txBody>
      </p:sp>
    </p:spTree>
    <p:extLst>
      <p:ext uri="{BB962C8B-B14F-4D97-AF65-F5344CB8AC3E}">
        <p14:creationId xmlns:p14="http://schemas.microsoft.com/office/powerpoint/2010/main" val="631642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369CB0-00CB-B46C-97B4-9CE2B96281C6}"/>
              </a:ext>
            </a:extLst>
          </p:cNvPr>
          <p:cNvSpPr txBox="1"/>
          <p:nvPr/>
        </p:nvSpPr>
        <p:spPr>
          <a:xfrm>
            <a:off x="6012160" y="457200"/>
            <a:ext cx="3131840" cy="5715000"/>
          </a:xfrm>
          <a:prstGeom prst="rect">
            <a:avLst/>
          </a:prstGeom>
        </p:spPr>
        <p:txBody>
          <a:bodyPr vert="horz" lIns="91440" tIns="45720" rIns="91440" bIns="45720" rtlCol="0" anchor="ctr">
            <a:normAutofit/>
          </a:bodyPr>
          <a:lstStyle/>
          <a:p>
            <a:pPr algn="ctr" fontAlgn="base">
              <a:spcBef>
                <a:spcPct val="0"/>
              </a:spcBef>
              <a:spcAft>
                <a:spcPts val="600"/>
              </a:spcAft>
              <a:buClr>
                <a:schemeClr val="tx1">
                  <a:lumMod val="50000"/>
                  <a:lumOff val="50000"/>
                </a:schemeClr>
              </a:buClr>
            </a:pPr>
            <a:r>
              <a:rPr lang="ru-RU" sz="4000" b="1" dirty="0" err="1">
                <a:solidFill>
                  <a:schemeClr val="accent1">
                    <a:lumMod val="50000"/>
                  </a:schemeClr>
                </a:solidFill>
                <a:latin typeface="+mj-lt"/>
                <a:ea typeface="+mj-ea"/>
                <a:cs typeface="+mj-cs"/>
              </a:rPr>
              <a:t>Автономне</a:t>
            </a:r>
            <a:r>
              <a:rPr lang="ru-RU" sz="4000" b="1" dirty="0">
                <a:solidFill>
                  <a:schemeClr val="accent1">
                    <a:lumMod val="50000"/>
                  </a:schemeClr>
                </a:solidFill>
                <a:latin typeface="+mj-lt"/>
                <a:ea typeface="+mj-ea"/>
                <a:cs typeface="+mj-cs"/>
              </a:rPr>
              <a:t> </a:t>
            </a:r>
            <a:r>
              <a:rPr lang="ru-RU" sz="4000" b="1" dirty="0" err="1">
                <a:solidFill>
                  <a:schemeClr val="accent1">
                    <a:lumMod val="50000"/>
                  </a:schemeClr>
                </a:solidFill>
                <a:latin typeface="+mj-lt"/>
                <a:ea typeface="+mj-ea"/>
                <a:cs typeface="+mj-cs"/>
              </a:rPr>
              <a:t>поняття</a:t>
            </a:r>
            <a:r>
              <a:rPr lang="ru-RU" sz="4000" b="1" dirty="0">
                <a:solidFill>
                  <a:schemeClr val="accent1">
                    <a:lumMod val="50000"/>
                  </a:schemeClr>
                </a:solidFill>
                <a:latin typeface="+mj-lt"/>
                <a:ea typeface="+mj-ea"/>
                <a:cs typeface="+mj-cs"/>
              </a:rPr>
              <a:t> «</a:t>
            </a:r>
            <a:r>
              <a:rPr lang="ru-RU" sz="4000" b="1" dirty="0" err="1">
                <a:solidFill>
                  <a:schemeClr val="accent1">
                    <a:lumMod val="50000"/>
                  </a:schemeClr>
                </a:solidFill>
                <a:latin typeface="+mj-lt"/>
                <a:ea typeface="+mj-ea"/>
                <a:cs typeface="+mj-cs"/>
              </a:rPr>
              <a:t>сімейне</a:t>
            </a:r>
            <a:r>
              <a:rPr lang="ru-RU" sz="4000" b="1" dirty="0">
                <a:solidFill>
                  <a:schemeClr val="accent1">
                    <a:lumMod val="50000"/>
                  </a:schemeClr>
                </a:solidFill>
                <a:latin typeface="+mj-lt"/>
                <a:ea typeface="+mj-ea"/>
                <a:cs typeface="+mj-cs"/>
              </a:rPr>
              <a:t> </a:t>
            </a:r>
            <a:r>
              <a:rPr lang="ru-RU" sz="4000" b="1" dirty="0" err="1">
                <a:solidFill>
                  <a:schemeClr val="accent1">
                    <a:lumMod val="50000"/>
                  </a:schemeClr>
                </a:solidFill>
                <a:latin typeface="+mj-lt"/>
                <a:ea typeface="+mj-ea"/>
                <a:cs typeface="+mj-cs"/>
              </a:rPr>
              <a:t>життя</a:t>
            </a:r>
            <a:r>
              <a:rPr lang="ru-RU" sz="4000" b="1" dirty="0">
                <a:solidFill>
                  <a:schemeClr val="accent1">
                    <a:lumMod val="50000"/>
                  </a:schemeClr>
                </a:solidFill>
                <a:latin typeface="+mj-lt"/>
                <a:ea typeface="+mj-ea"/>
                <a:cs typeface="+mj-cs"/>
              </a:rPr>
              <a:t>»</a:t>
            </a:r>
          </a:p>
        </p:txBody>
      </p:sp>
      <p:graphicFrame>
        <p:nvGraphicFramePr>
          <p:cNvPr id="6" name="Объект 2">
            <a:extLst>
              <a:ext uri="{FF2B5EF4-FFF2-40B4-BE49-F238E27FC236}">
                <a16:creationId xmlns:a16="http://schemas.microsoft.com/office/drawing/2014/main" id="{B7ED07B9-7ADC-DA35-B17A-F66094E38929}"/>
              </a:ext>
            </a:extLst>
          </p:cNvPr>
          <p:cNvGraphicFramePr>
            <a:graphicFrameLocks noGrp="1"/>
          </p:cNvGraphicFramePr>
          <p:nvPr>
            <p:ph idx="1"/>
            <p:extLst>
              <p:ext uri="{D42A27DB-BD31-4B8C-83A1-F6EECF244321}">
                <p14:modId xmlns:p14="http://schemas.microsoft.com/office/powerpoint/2010/main" val="1825752812"/>
              </p:ext>
            </p:extLst>
          </p:nvPr>
        </p:nvGraphicFramePr>
        <p:xfrm>
          <a:off x="179512" y="332656"/>
          <a:ext cx="5688632" cy="58395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6505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88640"/>
            <a:ext cx="8424936" cy="6336704"/>
          </a:xfrm>
        </p:spPr>
        <p:txBody>
          <a:bodyPr>
            <a:normAutofit fontScale="70000" lnSpcReduction="20000"/>
          </a:bodyPr>
          <a:lstStyle/>
          <a:p>
            <a:pPr marL="0" indent="0" algn="ctr" fontAlgn="base">
              <a:buNone/>
            </a:pPr>
            <a:r>
              <a:rPr lang="uk-UA" sz="2800" b="1" dirty="0">
                <a:solidFill>
                  <a:schemeClr val="accent4">
                    <a:lumMod val="75000"/>
                  </a:schemeClr>
                </a:solidFill>
              </a:rPr>
              <a:t>У практиці ЄСПЛ щодо застосування ст. 8 у питаннях  стосовно належної поваги до сімейного життя, окреслюються дві головні тенденції:</a:t>
            </a:r>
          </a:p>
          <a:p>
            <a:pPr marL="0" indent="0" fontAlgn="base">
              <a:buNone/>
            </a:pPr>
            <a:r>
              <a:rPr lang="uk-UA" sz="2400" b="1" u="sng" dirty="0">
                <a:solidFill>
                  <a:srgbClr val="FF0000"/>
                </a:solidFill>
              </a:rPr>
              <a:t>1 ) збереження єдності сімейного життя, що включає такі складові, як:</a:t>
            </a:r>
          </a:p>
          <a:p>
            <a:pPr fontAlgn="base"/>
            <a:r>
              <a:rPr lang="uk-UA" dirty="0"/>
              <a:t>роз’єднання сімей;</a:t>
            </a:r>
          </a:p>
          <a:p>
            <a:pPr fontAlgn="base"/>
            <a:r>
              <a:rPr lang="uk-UA" dirty="0"/>
              <a:t>від’їзд і перебування іноземців;</a:t>
            </a:r>
          </a:p>
          <a:p>
            <a:pPr fontAlgn="base"/>
            <a:r>
              <a:rPr lang="uk-UA" dirty="0"/>
              <a:t>вислання іноземців;</a:t>
            </a:r>
          </a:p>
          <a:p>
            <a:pPr fontAlgn="base"/>
            <a:r>
              <a:rPr lang="uk-UA" dirty="0"/>
              <a:t>екстрадиція.</a:t>
            </a:r>
          </a:p>
          <a:p>
            <a:pPr marL="0" indent="0" fontAlgn="base">
              <a:buNone/>
            </a:pPr>
            <a:r>
              <a:rPr lang="uk-UA" sz="2800" b="1" u="sng" dirty="0">
                <a:solidFill>
                  <a:srgbClr val="FF0000"/>
                </a:solidFill>
              </a:rPr>
              <a:t>2) правові елементи сімейних стосунків:</a:t>
            </a:r>
          </a:p>
          <a:p>
            <a:pPr fontAlgn="base"/>
            <a:r>
              <a:rPr lang="uk-UA" dirty="0"/>
              <a:t>власне сімейні стосунки;</a:t>
            </a:r>
          </a:p>
          <a:p>
            <a:pPr fontAlgn="base"/>
            <a:r>
              <a:rPr lang="uk-UA" dirty="0"/>
              <a:t>правовий статус позашлюбних дітей;</a:t>
            </a:r>
          </a:p>
          <a:p>
            <a:pPr fontAlgn="base"/>
            <a:r>
              <a:rPr lang="uk-UA" dirty="0"/>
              <a:t>право біологічного батька чи матері;</a:t>
            </a:r>
          </a:p>
          <a:p>
            <a:pPr fontAlgn="base"/>
            <a:r>
              <a:rPr lang="uk-UA" dirty="0"/>
              <a:t>піклування про дітей та право на відвідування;</a:t>
            </a:r>
          </a:p>
          <a:p>
            <a:pPr fontAlgn="base"/>
            <a:r>
              <a:rPr lang="uk-UA" dirty="0"/>
              <a:t>рішення державних органів про роздільне проживання осіб, які спільно живуть сімейним життям;</a:t>
            </a:r>
          </a:p>
          <a:p>
            <a:pPr fontAlgn="base"/>
            <a:r>
              <a:rPr lang="uk-UA" dirty="0"/>
              <a:t>конфлікти всередині сім’ї;</a:t>
            </a:r>
          </a:p>
          <a:p>
            <a:pPr fontAlgn="base"/>
            <a:r>
              <a:rPr lang="uk-UA" dirty="0"/>
              <a:t>заходи з метою всиновлення.</a:t>
            </a:r>
          </a:p>
          <a:p>
            <a:endParaRPr lang="uk-UA" dirty="0"/>
          </a:p>
        </p:txBody>
      </p:sp>
    </p:spTree>
    <p:extLst>
      <p:ext uri="{BB962C8B-B14F-4D97-AF65-F5344CB8AC3E}">
        <p14:creationId xmlns:p14="http://schemas.microsoft.com/office/powerpoint/2010/main" val="108562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2F0F774F-3643-BA1B-2492-A50CF8F1DE8D}"/>
              </a:ext>
            </a:extLst>
          </p:cNvPr>
          <p:cNvSpPr>
            <a:spLocks noGrp="1"/>
          </p:cNvSpPr>
          <p:nvPr>
            <p:ph type="title"/>
          </p:nvPr>
        </p:nvSpPr>
        <p:spPr>
          <a:xfrm>
            <a:off x="251520" y="260649"/>
            <a:ext cx="8640959" cy="720080"/>
          </a:xfrm>
        </p:spPr>
        <p:txBody>
          <a:bodyPr>
            <a:normAutofit fontScale="90000"/>
          </a:bodyPr>
          <a:lstStyle/>
          <a:p>
            <a:pPr marL="0" indent="0" fontAlgn="base"/>
            <a:r>
              <a:rPr lang="ru-RU" sz="3300" b="1" dirty="0" err="1"/>
              <a:t>Автономне</a:t>
            </a:r>
            <a:r>
              <a:rPr lang="ru-RU" sz="3300" b="1" dirty="0"/>
              <a:t> </a:t>
            </a:r>
            <a:r>
              <a:rPr lang="ru-RU" sz="3300" b="1" dirty="0" err="1"/>
              <a:t>поняття</a:t>
            </a:r>
            <a:r>
              <a:rPr lang="ru-RU" sz="3300" b="1" dirty="0"/>
              <a:t> «</a:t>
            </a:r>
            <a:r>
              <a:rPr lang="ru-RU" sz="3300" b="1" dirty="0" err="1"/>
              <a:t>житло</a:t>
            </a:r>
            <a:r>
              <a:rPr lang="ru-RU" sz="3300" b="1" dirty="0"/>
              <a:t>» (</a:t>
            </a:r>
            <a:r>
              <a:rPr lang="ru-RU" sz="3300" b="1" dirty="0" err="1"/>
              <a:t>наявність</a:t>
            </a:r>
            <a:r>
              <a:rPr lang="ru-RU" sz="3300" b="1" dirty="0"/>
              <a:t> </a:t>
            </a:r>
            <a:r>
              <a:rPr lang="ru-RU" sz="3300" b="1" dirty="0" err="1"/>
              <a:t>достатніх</a:t>
            </a:r>
            <a:r>
              <a:rPr lang="ru-RU" sz="3300" b="1" dirty="0"/>
              <a:t> та </a:t>
            </a:r>
            <a:r>
              <a:rPr lang="ru-RU" sz="3300" b="1" dirty="0" err="1"/>
              <a:t>постійних</a:t>
            </a:r>
            <a:r>
              <a:rPr lang="ru-RU" sz="3300" b="1" dirty="0"/>
              <a:t> </a:t>
            </a:r>
            <a:r>
              <a:rPr lang="ru-RU" sz="3300" b="1" dirty="0" err="1"/>
              <a:t>зв’язків</a:t>
            </a:r>
            <a:r>
              <a:rPr lang="ru-RU" sz="3300" b="1" dirty="0"/>
              <a:t> </a:t>
            </a:r>
            <a:r>
              <a:rPr lang="ru-RU" sz="3300" b="1" dirty="0" err="1"/>
              <a:t>із</a:t>
            </a:r>
            <a:r>
              <a:rPr lang="ru-RU" sz="3300" b="1" dirty="0"/>
              <a:t> </a:t>
            </a:r>
            <a:r>
              <a:rPr lang="ru-RU" sz="3300" b="1" dirty="0" err="1"/>
              <a:t>конкретним</a:t>
            </a:r>
            <a:r>
              <a:rPr lang="ru-RU" sz="3300" b="1" dirty="0"/>
              <a:t> </a:t>
            </a:r>
            <a:r>
              <a:rPr lang="ru-RU" sz="3300" b="1" dirty="0" err="1"/>
              <a:t>місцем</a:t>
            </a:r>
            <a:r>
              <a:rPr lang="ru-RU" sz="3300" b="1" dirty="0"/>
              <a:t>):</a:t>
            </a:r>
            <a:endParaRPr lang="ru-RU" sz="3300" dirty="0"/>
          </a:p>
        </p:txBody>
      </p:sp>
      <p:graphicFrame>
        <p:nvGraphicFramePr>
          <p:cNvPr id="5" name="Місце для вмісту 1">
            <a:extLst>
              <a:ext uri="{FF2B5EF4-FFF2-40B4-BE49-F238E27FC236}">
                <a16:creationId xmlns:a16="http://schemas.microsoft.com/office/drawing/2014/main" id="{9E5FB597-FCFB-7F0E-9B91-74E2E94AA427}"/>
              </a:ext>
            </a:extLst>
          </p:cNvPr>
          <p:cNvGraphicFramePr>
            <a:graphicFrameLocks noGrp="1"/>
          </p:cNvGraphicFramePr>
          <p:nvPr>
            <p:ph idx="1"/>
            <p:extLst>
              <p:ext uri="{D42A27DB-BD31-4B8C-83A1-F6EECF244321}">
                <p14:modId xmlns:p14="http://schemas.microsoft.com/office/powerpoint/2010/main" val="1430565936"/>
              </p:ext>
            </p:extLst>
          </p:nvPr>
        </p:nvGraphicFramePr>
        <p:xfrm>
          <a:off x="107505" y="1196752"/>
          <a:ext cx="8640959" cy="54006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4636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88640"/>
            <a:ext cx="8712968" cy="6552728"/>
          </a:xfrm>
        </p:spPr>
        <p:txBody>
          <a:bodyPr>
            <a:normAutofit fontScale="62500" lnSpcReduction="20000"/>
          </a:bodyPr>
          <a:lstStyle/>
          <a:p>
            <a:pPr marL="0" indent="0" algn="ctr" fontAlgn="base">
              <a:buNone/>
            </a:pPr>
            <a:r>
              <a:rPr lang="uk-UA" sz="2400" b="1" dirty="0">
                <a:solidFill>
                  <a:schemeClr val="accent4">
                    <a:lumMod val="75000"/>
                  </a:schemeClr>
                </a:solidFill>
              </a:rPr>
              <a:t>Автономне поняття «кореспонденція» (право на комунікації з іншими людьми,  що не перериваються і є непідцензурними:</a:t>
            </a:r>
            <a:endParaRPr lang="uk-UA" sz="2400" dirty="0">
              <a:solidFill>
                <a:schemeClr val="accent4">
                  <a:lumMod val="75000"/>
                </a:schemeClr>
              </a:solidFill>
            </a:endParaRPr>
          </a:p>
          <a:p>
            <a:pPr fontAlgn="base"/>
            <a:r>
              <a:rPr lang="uk-UA" sz="2200" dirty="0"/>
              <a:t>листування;</a:t>
            </a:r>
          </a:p>
          <a:p>
            <a:pPr fontAlgn="base"/>
            <a:r>
              <a:rPr lang="uk-UA" sz="2200" dirty="0"/>
              <a:t>телефонні комунікації.</a:t>
            </a:r>
          </a:p>
          <a:p>
            <a:pPr marL="0" indent="0" algn="just" fontAlgn="base">
              <a:buNone/>
            </a:pPr>
            <a:endParaRPr lang="uk-UA" sz="2200" dirty="0"/>
          </a:p>
          <a:p>
            <a:pPr marL="0" indent="0" algn="just" fontAlgn="base">
              <a:buNone/>
            </a:pPr>
            <a:r>
              <a:rPr lang="uk-UA" sz="2200" b="1" dirty="0">
                <a:solidFill>
                  <a:srgbClr val="FF0000"/>
                </a:solidFill>
              </a:rPr>
              <a:t>!!!! Захист відноситься до засобів комунікації, а не до їхнього змісту (яке відноситься до компетенції статті 10 Конвенції).</a:t>
            </a:r>
          </a:p>
          <a:p>
            <a:pPr marL="0" indent="0" fontAlgn="base">
              <a:buNone/>
            </a:pPr>
            <a:endParaRPr lang="uk-UA" sz="2600" b="1" dirty="0">
              <a:solidFill>
                <a:srgbClr val="FF0000"/>
              </a:solidFill>
            </a:endParaRPr>
          </a:p>
          <a:p>
            <a:pPr marL="0" indent="0" fontAlgn="base">
              <a:buNone/>
            </a:pPr>
            <a:r>
              <a:rPr lang="uk-UA" sz="2600" b="1" dirty="0">
                <a:solidFill>
                  <a:srgbClr val="FF0000"/>
                </a:solidFill>
              </a:rPr>
              <a:t>Приклади порушення:</a:t>
            </a:r>
          </a:p>
          <a:p>
            <a:pPr algn="just" fontAlgn="base"/>
            <a:r>
              <a:rPr lang="uk-UA" dirty="0"/>
              <a:t>перевірка кореспонденції;</a:t>
            </a:r>
          </a:p>
          <a:p>
            <a:pPr algn="just" fontAlgn="base"/>
            <a:r>
              <a:rPr lang="uk-UA" dirty="0"/>
              <a:t>перехоплення і записування особистих і пов’язаних з бізнесом розмов;</a:t>
            </a:r>
          </a:p>
          <a:p>
            <a:pPr algn="just" fontAlgn="base"/>
            <a:r>
              <a:rPr lang="uk-UA" dirty="0"/>
              <a:t>прослуховування телефону;</a:t>
            </a:r>
          </a:p>
          <a:p>
            <a:pPr algn="just" fontAlgn="base"/>
            <a:r>
              <a:rPr lang="uk-UA" dirty="0"/>
              <a:t>зберігання перехоплених даних;</a:t>
            </a:r>
          </a:p>
          <a:p>
            <a:pPr algn="just" fontAlgn="base"/>
            <a:r>
              <a:rPr lang="uk-UA" dirty="0"/>
              <a:t>пересилання кореспонденції третій стороні;</a:t>
            </a:r>
          </a:p>
          <a:p>
            <a:pPr algn="just" fontAlgn="base"/>
            <a:r>
              <a:rPr lang="uk-UA" dirty="0"/>
              <a:t>копіювання електронних файлів;</a:t>
            </a:r>
          </a:p>
          <a:p>
            <a:pPr algn="just" fontAlgn="base"/>
            <a:r>
              <a:rPr lang="uk-UA" dirty="0"/>
              <a:t>систематичне записування керівництвом в’язниці розмов між ув’язненими та їх родичами у кімнаті для відвідувачів;</a:t>
            </a:r>
          </a:p>
          <a:p>
            <a:pPr algn="just" fontAlgn="base"/>
            <a:r>
              <a:rPr lang="uk-UA" dirty="0"/>
              <a:t>таємні заходи спостереження.</a:t>
            </a:r>
          </a:p>
          <a:p>
            <a:pPr marL="0" indent="0">
              <a:buNone/>
            </a:pPr>
            <a:br>
              <a:rPr lang="uk-UA" dirty="0"/>
            </a:br>
            <a:endParaRPr lang="uk-UA" dirty="0"/>
          </a:p>
        </p:txBody>
      </p:sp>
    </p:spTree>
    <p:extLst>
      <p:ext uri="{BB962C8B-B14F-4D97-AF65-F5344CB8AC3E}">
        <p14:creationId xmlns:p14="http://schemas.microsoft.com/office/powerpoint/2010/main" val="3174583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57200"/>
            <a:ext cx="8435280" cy="5714999"/>
          </a:xfrm>
        </p:spPr>
        <p:txBody>
          <a:bodyPr>
            <a:normAutofit/>
          </a:bodyPr>
          <a:lstStyle/>
          <a:p>
            <a:pPr marL="0" indent="0" algn="just">
              <a:buNone/>
            </a:pPr>
            <a:r>
              <a:rPr lang="ru-RU" sz="2800" b="1" dirty="0" err="1"/>
              <a:t>Негативний</a:t>
            </a:r>
            <a:r>
              <a:rPr lang="ru-RU" sz="2800" b="1" dirty="0"/>
              <a:t> </a:t>
            </a:r>
            <a:r>
              <a:rPr lang="ru-RU" sz="2800" b="1" dirty="0" err="1"/>
              <a:t>обов’язок</a:t>
            </a:r>
            <a:r>
              <a:rPr lang="ru-RU" sz="2800" b="1" dirty="0"/>
              <a:t> </a:t>
            </a:r>
            <a:r>
              <a:rPr lang="ru-RU" sz="2800" b="1" dirty="0" err="1"/>
              <a:t>держави</a:t>
            </a:r>
            <a:r>
              <a:rPr lang="ru-RU" sz="2800" dirty="0"/>
              <a:t> – </a:t>
            </a:r>
            <a:r>
              <a:rPr lang="ru-RU" sz="2800" dirty="0" err="1"/>
              <a:t>це</a:t>
            </a:r>
            <a:r>
              <a:rPr lang="ru-RU" sz="2800" dirty="0"/>
              <a:t> </a:t>
            </a:r>
            <a:r>
              <a:rPr lang="ru-RU" sz="2800" dirty="0" err="1"/>
              <a:t>обов’язок</a:t>
            </a:r>
            <a:r>
              <a:rPr lang="ru-RU" sz="2800" dirty="0"/>
              <a:t> </a:t>
            </a:r>
            <a:r>
              <a:rPr lang="ru-RU" sz="2800" dirty="0" err="1"/>
              <a:t>держави</a:t>
            </a:r>
            <a:r>
              <a:rPr lang="ru-RU" sz="2800" dirty="0"/>
              <a:t> </a:t>
            </a:r>
            <a:r>
              <a:rPr lang="ru-RU" sz="2800" dirty="0" err="1"/>
              <a:t>утримуватися</a:t>
            </a:r>
            <a:r>
              <a:rPr lang="ru-RU" sz="2800" dirty="0"/>
              <a:t> </a:t>
            </a:r>
            <a:r>
              <a:rPr lang="ru-RU" sz="2800" dirty="0" err="1"/>
              <a:t>від</a:t>
            </a:r>
            <a:r>
              <a:rPr lang="ru-RU" sz="2800" dirty="0"/>
              <a:t> </a:t>
            </a:r>
            <a:r>
              <a:rPr lang="ru-RU" sz="2800" dirty="0" err="1"/>
              <a:t>втручання</a:t>
            </a:r>
            <a:r>
              <a:rPr lang="ru-RU" sz="2800" dirty="0"/>
              <a:t> з метою </a:t>
            </a:r>
            <a:r>
              <a:rPr lang="ru-RU" sz="2800" dirty="0" err="1"/>
              <a:t>поваги</a:t>
            </a:r>
            <a:r>
              <a:rPr lang="ru-RU" sz="2800" dirty="0"/>
              <a:t> до прав </a:t>
            </a:r>
            <a:r>
              <a:rPr lang="ru-RU" sz="2800" dirty="0" err="1"/>
              <a:t>людини</a:t>
            </a:r>
            <a:r>
              <a:rPr lang="ru-RU" sz="2800" dirty="0"/>
              <a:t>, </a:t>
            </a:r>
            <a:r>
              <a:rPr lang="ru-RU" sz="2800" dirty="0" err="1"/>
              <a:t>наприклад</a:t>
            </a:r>
            <a:r>
              <a:rPr lang="ru-RU" sz="2800" dirty="0"/>
              <a:t>, держава повинна </a:t>
            </a:r>
            <a:r>
              <a:rPr lang="ru-RU" sz="2800" dirty="0" err="1"/>
              <a:t>утримуватися</a:t>
            </a:r>
            <a:r>
              <a:rPr lang="ru-RU" sz="2800" dirty="0"/>
              <a:t> </a:t>
            </a:r>
            <a:r>
              <a:rPr lang="ru-RU" sz="2800" dirty="0" err="1"/>
              <a:t>від</a:t>
            </a:r>
            <a:r>
              <a:rPr lang="ru-RU" sz="2800" dirty="0"/>
              <a:t> </a:t>
            </a:r>
            <a:r>
              <a:rPr lang="ru-RU" sz="2800" dirty="0" err="1"/>
              <a:t>втручання</a:t>
            </a:r>
            <a:r>
              <a:rPr lang="ru-RU" sz="2800" dirty="0"/>
              <a:t> у </a:t>
            </a:r>
            <a:r>
              <a:rPr lang="ru-RU" sz="2800" dirty="0" err="1"/>
              <a:t>приватне</a:t>
            </a:r>
            <a:r>
              <a:rPr lang="ru-RU" sz="2800" dirty="0"/>
              <a:t> </a:t>
            </a:r>
            <a:r>
              <a:rPr lang="ru-RU" sz="2800" dirty="0" err="1"/>
              <a:t>життя</a:t>
            </a:r>
            <a:r>
              <a:rPr lang="ru-RU" sz="2800" dirty="0"/>
              <a:t> особи (ст. 8) та не повинна </a:t>
            </a:r>
            <a:r>
              <a:rPr lang="ru-RU" sz="2800" dirty="0" err="1"/>
              <a:t>обмежувати</a:t>
            </a:r>
            <a:r>
              <a:rPr lang="ru-RU" sz="2800" dirty="0"/>
              <a:t> свободу </a:t>
            </a:r>
            <a:r>
              <a:rPr lang="ru-RU" sz="2800" dirty="0" err="1"/>
              <a:t>вираження</a:t>
            </a:r>
            <a:r>
              <a:rPr lang="ru-RU" sz="2800" dirty="0"/>
              <a:t> думки (ст. 10). </a:t>
            </a:r>
          </a:p>
          <a:p>
            <a:pPr marL="0" indent="0" algn="just">
              <a:buNone/>
            </a:pPr>
            <a:endParaRPr lang="ru-RU" dirty="0"/>
          </a:p>
          <a:p>
            <a:pPr marL="0" indent="0" algn="just">
              <a:buNone/>
            </a:pPr>
            <a:endParaRPr lang="ru-RU" dirty="0"/>
          </a:p>
          <a:p>
            <a:pPr marL="0" indent="0" algn="just">
              <a:buNone/>
            </a:pPr>
            <a:r>
              <a:rPr lang="ru-RU" dirty="0"/>
              <a:t>У </a:t>
            </a:r>
            <a:r>
              <a:rPr lang="ru-RU" dirty="0" err="1"/>
              <a:t>разі</a:t>
            </a:r>
            <a:r>
              <a:rPr lang="ru-RU" dirty="0"/>
              <a:t> ж </a:t>
            </a:r>
            <a:r>
              <a:rPr lang="ru-RU" dirty="0" err="1"/>
              <a:t>якщо</a:t>
            </a:r>
            <a:r>
              <a:rPr lang="ru-RU" dirty="0"/>
              <a:t> </a:t>
            </a:r>
            <a:r>
              <a:rPr lang="ru-RU" dirty="0" err="1"/>
              <a:t>таке</a:t>
            </a:r>
            <a:r>
              <a:rPr lang="ru-RU" dirty="0"/>
              <a:t> </a:t>
            </a:r>
            <a:r>
              <a:rPr lang="ru-RU" dirty="0" err="1"/>
              <a:t>втручання</a:t>
            </a:r>
            <a:r>
              <a:rPr lang="ru-RU" dirty="0"/>
              <a:t> </a:t>
            </a:r>
            <a:r>
              <a:rPr lang="ru-RU" dirty="0" err="1"/>
              <a:t>відбувається</a:t>
            </a:r>
            <a:r>
              <a:rPr lang="ru-RU" dirty="0"/>
              <a:t>, </a:t>
            </a:r>
            <a:r>
              <a:rPr lang="ru-RU" dirty="0" err="1"/>
              <a:t>воно</a:t>
            </a:r>
            <a:r>
              <a:rPr lang="ru-RU" dirty="0"/>
              <a:t> </a:t>
            </a:r>
            <a:r>
              <a:rPr lang="ru-RU" dirty="0" err="1"/>
              <a:t>має</a:t>
            </a:r>
            <a:r>
              <a:rPr lang="ru-RU" dirty="0"/>
              <a:t> бути на </a:t>
            </a:r>
            <a:r>
              <a:rPr lang="ru-RU" dirty="0" err="1"/>
              <a:t>підставі</a:t>
            </a:r>
            <a:r>
              <a:rPr lang="ru-RU" dirty="0"/>
              <a:t> закону, </a:t>
            </a:r>
            <a:r>
              <a:rPr lang="ru-RU" dirty="0" err="1"/>
              <a:t>переслідувати</a:t>
            </a:r>
            <a:r>
              <a:rPr lang="ru-RU" dirty="0"/>
              <a:t> </a:t>
            </a:r>
            <a:r>
              <a:rPr lang="ru-RU" dirty="0" err="1"/>
              <a:t>легітимну</a:t>
            </a:r>
            <a:r>
              <a:rPr lang="ru-RU" dirty="0"/>
              <a:t> мету та бути </a:t>
            </a:r>
            <a:r>
              <a:rPr lang="ru-RU" dirty="0" err="1"/>
              <a:t>необхідним</a:t>
            </a:r>
            <a:r>
              <a:rPr lang="ru-RU" dirty="0"/>
              <a:t> у демократичному </a:t>
            </a:r>
            <a:r>
              <a:rPr lang="ru-RU" dirty="0" err="1"/>
              <a:t>суспільстві</a:t>
            </a:r>
            <a:r>
              <a:rPr lang="ru-RU" dirty="0"/>
              <a:t>.</a:t>
            </a:r>
            <a:endParaRPr lang="uk-UA" dirty="0"/>
          </a:p>
        </p:txBody>
      </p:sp>
    </p:spTree>
    <p:extLst>
      <p:ext uri="{BB962C8B-B14F-4D97-AF65-F5344CB8AC3E}">
        <p14:creationId xmlns:p14="http://schemas.microsoft.com/office/powerpoint/2010/main" val="4013533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57200"/>
            <a:ext cx="8507288" cy="5714999"/>
          </a:xfrm>
        </p:spPr>
        <p:txBody>
          <a:bodyPr>
            <a:normAutofit fontScale="85000" lnSpcReduction="20000"/>
          </a:bodyPr>
          <a:lstStyle/>
          <a:p>
            <a:pPr marL="0" indent="0" algn="just" fontAlgn="base">
              <a:buNone/>
            </a:pPr>
            <a:r>
              <a:rPr lang="uk-UA" sz="3200" b="1" dirty="0">
                <a:solidFill>
                  <a:srgbClr val="7030A0"/>
                </a:solidFill>
              </a:rPr>
              <a:t>Втручання має бути:</a:t>
            </a:r>
          </a:p>
          <a:p>
            <a:pPr algn="just" fontAlgn="base"/>
            <a:r>
              <a:rPr lang="uk-UA" sz="2400" dirty="0"/>
              <a:t>згідно із законом;</a:t>
            </a:r>
          </a:p>
          <a:p>
            <a:pPr algn="just" fontAlgn="base"/>
            <a:r>
              <a:rPr lang="uk-UA" sz="2400" dirty="0"/>
              <a:t>переслідувати легітимну мету;</a:t>
            </a:r>
          </a:p>
          <a:p>
            <a:pPr algn="just" fontAlgn="base"/>
            <a:r>
              <a:rPr lang="uk-UA" sz="2400" dirty="0"/>
              <a:t>необхідним у демократичному суспільстві.</a:t>
            </a:r>
          </a:p>
          <a:p>
            <a:pPr marL="0" indent="0" algn="just" fontAlgn="base">
              <a:buNone/>
            </a:pPr>
            <a:endParaRPr lang="uk-UA" dirty="0"/>
          </a:p>
          <a:p>
            <a:pPr marL="0" indent="0" algn="just" fontAlgn="base">
              <a:buNone/>
            </a:pPr>
            <a:endParaRPr lang="uk-UA" dirty="0"/>
          </a:p>
          <a:p>
            <a:pPr marL="0" indent="0" algn="just" fontAlgn="base">
              <a:buNone/>
            </a:pPr>
            <a:endParaRPr lang="uk-UA" dirty="0"/>
          </a:p>
          <a:p>
            <a:pPr marL="0" indent="0" algn="ctr" fontAlgn="base">
              <a:buNone/>
            </a:pPr>
            <a:r>
              <a:rPr lang="uk-UA" sz="2800" b="1" dirty="0">
                <a:solidFill>
                  <a:srgbClr val="7030A0"/>
                </a:solidFill>
              </a:rPr>
              <a:t>Якість закону:</a:t>
            </a:r>
          </a:p>
          <a:p>
            <a:pPr algn="just" fontAlgn="base"/>
            <a:r>
              <a:rPr lang="uk-UA" dirty="0"/>
              <a:t>доступність та чіткість формулювання, яке дає можливість самостійно або за допомогою консультації регулювати свою поведінку;</a:t>
            </a:r>
          </a:p>
          <a:p>
            <a:pPr algn="just" fontAlgn="base"/>
            <a:r>
              <a:rPr lang="uk-UA" dirty="0"/>
              <a:t>передбачуваність, щоб особа могла передбачувати наслідок його застосування;</a:t>
            </a:r>
          </a:p>
          <a:p>
            <a:pPr algn="just" fontAlgn="base"/>
            <a:r>
              <a:rPr lang="uk-UA" dirty="0"/>
              <a:t>відповідність іншим вимогам верховенства права, чітко встановлювати межі дискреційних повноважень, наданих органам влади, та спосіб здійснення повноважень</a:t>
            </a:r>
          </a:p>
          <a:p>
            <a:endParaRPr lang="uk-UA" dirty="0"/>
          </a:p>
        </p:txBody>
      </p:sp>
      <p:sp>
        <p:nvSpPr>
          <p:cNvPr id="4" name="Стрелка вниз 3"/>
          <p:cNvSpPr/>
          <p:nvPr/>
        </p:nvSpPr>
        <p:spPr>
          <a:xfrm>
            <a:off x="4139952" y="2564904"/>
            <a:ext cx="648072" cy="792088"/>
          </a:xfrm>
          <a:prstGeom prst="downArrow">
            <a:avLst/>
          </a:prstGeom>
          <a:solidFill>
            <a:schemeClr val="bg2">
              <a:lumMod val="5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027016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57200"/>
            <a:ext cx="8363272" cy="6284168"/>
          </a:xfrm>
        </p:spPr>
        <p:txBody>
          <a:bodyPr>
            <a:normAutofit fontScale="70000" lnSpcReduction="20000"/>
          </a:bodyPr>
          <a:lstStyle/>
          <a:p>
            <a:pPr marL="0" indent="0" fontAlgn="base">
              <a:buNone/>
            </a:pPr>
            <a:r>
              <a:rPr lang="uk-UA" b="1" dirty="0"/>
              <a:t>Н</a:t>
            </a:r>
            <a:r>
              <a:rPr lang="uk-UA" dirty="0"/>
              <a:t>аявність нагальної соціально потреби у втручанні </a:t>
            </a:r>
            <a:r>
              <a:rPr lang="uk-UA" b="1" dirty="0">
                <a:solidFill>
                  <a:srgbClr val="7030A0"/>
                </a:solidFill>
              </a:rPr>
              <a:t>оцінюється в контексті конкретних обставин справи;</a:t>
            </a:r>
            <a:r>
              <a:rPr lang="uk-UA" dirty="0"/>
              <a:t> </a:t>
            </a:r>
          </a:p>
          <a:p>
            <a:pPr marL="0" indent="0" fontAlgn="base">
              <a:buNone/>
            </a:pPr>
            <a:r>
              <a:rPr lang="uk-UA" dirty="0"/>
              <a:t>У справі «</a:t>
            </a:r>
            <a:r>
              <a:rPr lang="uk-UA" dirty="0" err="1"/>
              <a:t>Авілкіна</a:t>
            </a:r>
            <a:r>
              <a:rPr lang="uk-UA" dirty="0"/>
              <a:t> та інші проти Росії» нічого з обставин не вказувало про таку необхідність – не було повідомлення про злочин чи загрозу життю, порушенню прав та охоронюваних інтересів, загрозі національної безпеки чи іншим захищеним інтересам. Згадайте перевірка стосувалась діяльності організації, а не повідомлення про правопорушення проти особи, лікарі, які передавали відомості до прокуратури, не повідомляли про наявність сумнівів щодо дійсної добровільності відмови від відповідного лікування, у разі ж наявності загрози життю неповнолітнього в зв’язку з такою відмовою національна система передбачала можливість подолання такої незгоди заради врятування здоров’я або життя, але й щодо необхідності вдатись до таких заходів також інформації не було.</a:t>
            </a:r>
          </a:p>
          <a:p>
            <a:pPr fontAlgn="base"/>
            <a:r>
              <a:rPr lang="uk-UA" dirty="0"/>
              <a:t>У рішеннях національного суду щодо відповідного втручання мають бути висновки не тільки щодо наявності законодавчої підстави для певних заходів, але й мають бути наведені достатні та відповідні аргументи, які б свідчили, що національний суд перед тим як санкціонувати втручання чи визнавати його легітимним вдався до встановлення балансу інтересів. Тобто навів достатні аргументи на користь такого втручання. Крім того, з рішення суду має вбачатись, що національний суд вдався до аналізу наявності обставин, що дійсно свідчать про необхідність вжиття певних заходів в їх якісно-кількісному вираженні, аналізу щодо відсутності можливості досягти поставлену мету менш інтрузивними за характером заходами.</a:t>
            </a:r>
          </a:p>
          <a:p>
            <a:br>
              <a:rPr lang="uk-UA" dirty="0"/>
            </a:br>
            <a:endParaRPr lang="uk-UA" dirty="0"/>
          </a:p>
        </p:txBody>
      </p:sp>
    </p:spTree>
    <p:extLst>
      <p:ext uri="{BB962C8B-B14F-4D97-AF65-F5344CB8AC3E}">
        <p14:creationId xmlns:p14="http://schemas.microsoft.com/office/powerpoint/2010/main" val="3557140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1E388278-3EDA-5A0D-0B25-F060D2F449DC}"/>
              </a:ext>
            </a:extLst>
          </p:cNvPr>
          <p:cNvSpPr>
            <a:spLocks noGrp="1"/>
          </p:cNvSpPr>
          <p:nvPr>
            <p:ph type="title"/>
          </p:nvPr>
        </p:nvSpPr>
        <p:spPr>
          <a:xfrm>
            <a:off x="0" y="340509"/>
            <a:ext cx="8820472" cy="379512"/>
          </a:xfrm>
        </p:spPr>
        <p:txBody>
          <a:bodyPr>
            <a:normAutofit fontScale="90000"/>
          </a:bodyPr>
          <a:lstStyle/>
          <a:p>
            <a:pPr algn="ctr"/>
            <a:r>
              <a:rPr lang="uk-UA" dirty="0"/>
              <a:t>Умовна схема розгляду заяви про порушення ст. 8-11</a:t>
            </a:r>
          </a:p>
        </p:txBody>
      </p:sp>
      <p:sp>
        <p:nvSpPr>
          <p:cNvPr id="4" name="Прямокутник 3">
            <a:extLst>
              <a:ext uri="{FF2B5EF4-FFF2-40B4-BE49-F238E27FC236}">
                <a16:creationId xmlns:a16="http://schemas.microsoft.com/office/drawing/2014/main" id="{23541897-7F08-7153-DD01-F9B640376CD3}"/>
              </a:ext>
            </a:extLst>
          </p:cNvPr>
          <p:cNvSpPr/>
          <p:nvPr/>
        </p:nvSpPr>
        <p:spPr>
          <a:xfrm>
            <a:off x="107504" y="1277144"/>
            <a:ext cx="936104" cy="114374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dirty="0"/>
              <a:t>Право, що застосовується</a:t>
            </a:r>
          </a:p>
        </p:txBody>
      </p:sp>
      <p:sp>
        <p:nvSpPr>
          <p:cNvPr id="5" name="Прямокутник 4">
            <a:extLst>
              <a:ext uri="{FF2B5EF4-FFF2-40B4-BE49-F238E27FC236}">
                <a16:creationId xmlns:a16="http://schemas.microsoft.com/office/drawing/2014/main" id="{B8711600-D7E1-EBA4-3FC4-14299F601CA1}"/>
              </a:ext>
            </a:extLst>
          </p:cNvPr>
          <p:cNvSpPr/>
          <p:nvPr/>
        </p:nvSpPr>
        <p:spPr>
          <a:xfrm>
            <a:off x="1359589" y="1277144"/>
            <a:ext cx="1402340" cy="114374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dirty="0"/>
              <a:t>Втручання?</a:t>
            </a:r>
          </a:p>
        </p:txBody>
      </p:sp>
      <p:sp>
        <p:nvSpPr>
          <p:cNvPr id="6" name="Прямокутник 5">
            <a:extLst>
              <a:ext uri="{FF2B5EF4-FFF2-40B4-BE49-F238E27FC236}">
                <a16:creationId xmlns:a16="http://schemas.microsoft.com/office/drawing/2014/main" id="{6A7087BC-DB77-F9DF-B60D-F38A62C593EE}"/>
              </a:ext>
            </a:extLst>
          </p:cNvPr>
          <p:cNvSpPr/>
          <p:nvPr/>
        </p:nvSpPr>
        <p:spPr>
          <a:xfrm>
            <a:off x="3203847" y="1277144"/>
            <a:ext cx="1584176" cy="114374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dirty="0"/>
              <a:t>Законне?</a:t>
            </a:r>
          </a:p>
        </p:txBody>
      </p:sp>
      <p:sp>
        <p:nvSpPr>
          <p:cNvPr id="7" name="Прямокутник 6">
            <a:extLst>
              <a:ext uri="{FF2B5EF4-FFF2-40B4-BE49-F238E27FC236}">
                <a16:creationId xmlns:a16="http://schemas.microsoft.com/office/drawing/2014/main" id="{13510D75-4B33-9637-96BA-68B8D5FEB77C}"/>
              </a:ext>
            </a:extLst>
          </p:cNvPr>
          <p:cNvSpPr/>
          <p:nvPr/>
        </p:nvSpPr>
        <p:spPr>
          <a:xfrm>
            <a:off x="5220072" y="1277144"/>
            <a:ext cx="1584176" cy="114374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dirty="0"/>
              <a:t>Мета: правомірна?</a:t>
            </a:r>
          </a:p>
        </p:txBody>
      </p:sp>
      <p:sp>
        <p:nvSpPr>
          <p:cNvPr id="8" name="Прямокутник 7">
            <a:extLst>
              <a:ext uri="{FF2B5EF4-FFF2-40B4-BE49-F238E27FC236}">
                <a16:creationId xmlns:a16="http://schemas.microsoft.com/office/drawing/2014/main" id="{783CA5CA-958A-A8E6-D262-180A9DC60486}"/>
              </a:ext>
            </a:extLst>
          </p:cNvPr>
          <p:cNvSpPr/>
          <p:nvPr/>
        </p:nvSpPr>
        <p:spPr>
          <a:xfrm>
            <a:off x="7092280" y="1277143"/>
            <a:ext cx="1944216" cy="151000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dirty="0"/>
              <a:t>Відповідність принципам демократичного суспільства; пропорційність</a:t>
            </a:r>
          </a:p>
        </p:txBody>
      </p:sp>
      <p:sp>
        <p:nvSpPr>
          <p:cNvPr id="9" name="Прямокутник 8">
            <a:extLst>
              <a:ext uri="{FF2B5EF4-FFF2-40B4-BE49-F238E27FC236}">
                <a16:creationId xmlns:a16="http://schemas.microsoft.com/office/drawing/2014/main" id="{6FF1EC0F-848D-F1DB-18C4-FB763D87DF20}"/>
              </a:ext>
            </a:extLst>
          </p:cNvPr>
          <p:cNvSpPr/>
          <p:nvPr/>
        </p:nvSpPr>
        <p:spPr>
          <a:xfrm>
            <a:off x="889721" y="4070851"/>
            <a:ext cx="1584176" cy="93610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dirty="0"/>
              <a:t>(НІ)</a:t>
            </a:r>
          </a:p>
          <a:p>
            <a:pPr algn="ctr"/>
            <a:r>
              <a:rPr lang="uk-UA" dirty="0"/>
              <a:t>Справа не розглядається</a:t>
            </a:r>
          </a:p>
        </p:txBody>
      </p:sp>
      <p:sp>
        <p:nvSpPr>
          <p:cNvPr id="10" name="Прямокутник 9">
            <a:extLst>
              <a:ext uri="{FF2B5EF4-FFF2-40B4-BE49-F238E27FC236}">
                <a16:creationId xmlns:a16="http://schemas.microsoft.com/office/drawing/2014/main" id="{9891F43E-B464-A27C-6B8E-C15A4CF2DD1D}"/>
              </a:ext>
            </a:extLst>
          </p:cNvPr>
          <p:cNvSpPr/>
          <p:nvPr/>
        </p:nvSpPr>
        <p:spPr>
          <a:xfrm>
            <a:off x="2761929" y="4070851"/>
            <a:ext cx="1584176" cy="93610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dirty="0"/>
              <a:t>(НІ)</a:t>
            </a:r>
          </a:p>
          <a:p>
            <a:pPr algn="ctr"/>
            <a:r>
              <a:rPr lang="uk-UA" dirty="0"/>
              <a:t>Порушення</a:t>
            </a:r>
          </a:p>
        </p:txBody>
      </p:sp>
      <p:sp>
        <p:nvSpPr>
          <p:cNvPr id="11" name="Прямокутник 10">
            <a:extLst>
              <a:ext uri="{FF2B5EF4-FFF2-40B4-BE49-F238E27FC236}">
                <a16:creationId xmlns:a16="http://schemas.microsoft.com/office/drawing/2014/main" id="{A3D5DD26-5C75-D47A-C958-E2F19C93EF17}"/>
              </a:ext>
            </a:extLst>
          </p:cNvPr>
          <p:cNvSpPr/>
          <p:nvPr/>
        </p:nvSpPr>
        <p:spPr>
          <a:xfrm>
            <a:off x="4788024" y="4070851"/>
            <a:ext cx="1584176" cy="93610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dirty="0"/>
              <a:t>(Ні)</a:t>
            </a:r>
          </a:p>
          <a:p>
            <a:pPr algn="ctr"/>
            <a:r>
              <a:rPr lang="uk-UA" dirty="0"/>
              <a:t>Порушення</a:t>
            </a:r>
          </a:p>
        </p:txBody>
      </p:sp>
      <p:sp>
        <p:nvSpPr>
          <p:cNvPr id="12" name="Прямокутник 11">
            <a:extLst>
              <a:ext uri="{FF2B5EF4-FFF2-40B4-BE49-F238E27FC236}">
                <a16:creationId xmlns:a16="http://schemas.microsoft.com/office/drawing/2014/main" id="{902FDB71-4C8F-28AB-145D-B80B215B96DB}"/>
              </a:ext>
            </a:extLst>
          </p:cNvPr>
          <p:cNvSpPr/>
          <p:nvPr/>
        </p:nvSpPr>
        <p:spPr>
          <a:xfrm>
            <a:off x="6948264" y="4070851"/>
            <a:ext cx="1584176" cy="93610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dirty="0"/>
              <a:t>(НІ)</a:t>
            </a:r>
          </a:p>
          <a:p>
            <a:pPr algn="ctr"/>
            <a:r>
              <a:rPr lang="uk-UA" dirty="0"/>
              <a:t>Порушення</a:t>
            </a:r>
          </a:p>
        </p:txBody>
      </p:sp>
      <p:sp>
        <p:nvSpPr>
          <p:cNvPr id="14" name="TextBox 13">
            <a:extLst>
              <a:ext uri="{FF2B5EF4-FFF2-40B4-BE49-F238E27FC236}">
                <a16:creationId xmlns:a16="http://schemas.microsoft.com/office/drawing/2014/main" id="{D994420F-E7BC-A623-263F-4CDC11187545}"/>
              </a:ext>
            </a:extLst>
          </p:cNvPr>
          <p:cNvSpPr txBox="1"/>
          <p:nvPr/>
        </p:nvSpPr>
        <p:spPr>
          <a:xfrm>
            <a:off x="1042865" y="5201344"/>
            <a:ext cx="1277888" cy="400110"/>
          </a:xfrm>
          <a:prstGeom prst="rect">
            <a:avLst/>
          </a:prstGeom>
          <a:noFill/>
        </p:spPr>
        <p:txBody>
          <a:bodyPr wrap="square">
            <a:spAutoFit/>
          </a:bodyPr>
          <a:lstStyle/>
          <a:p>
            <a:r>
              <a:rPr lang="uk-UA" sz="2000" dirty="0"/>
              <a:t>Частина 1</a:t>
            </a:r>
          </a:p>
        </p:txBody>
      </p:sp>
      <p:sp>
        <p:nvSpPr>
          <p:cNvPr id="16" name="TextBox 15">
            <a:extLst>
              <a:ext uri="{FF2B5EF4-FFF2-40B4-BE49-F238E27FC236}">
                <a16:creationId xmlns:a16="http://schemas.microsoft.com/office/drawing/2014/main" id="{2DCE6CF0-30F9-B422-D5A0-85E824F3DAAE}"/>
              </a:ext>
            </a:extLst>
          </p:cNvPr>
          <p:cNvSpPr txBox="1"/>
          <p:nvPr/>
        </p:nvSpPr>
        <p:spPr>
          <a:xfrm>
            <a:off x="5013176" y="6188808"/>
            <a:ext cx="2295128" cy="461665"/>
          </a:xfrm>
          <a:prstGeom prst="rect">
            <a:avLst/>
          </a:prstGeom>
          <a:noFill/>
        </p:spPr>
        <p:txBody>
          <a:bodyPr wrap="square">
            <a:spAutoFit/>
          </a:bodyPr>
          <a:lstStyle/>
          <a:p>
            <a:r>
              <a:rPr lang="uk-UA" sz="2400" dirty="0"/>
              <a:t>Частина 2</a:t>
            </a:r>
          </a:p>
        </p:txBody>
      </p:sp>
      <p:sp>
        <p:nvSpPr>
          <p:cNvPr id="19" name="Права фігурна дужка 18">
            <a:extLst>
              <a:ext uri="{FF2B5EF4-FFF2-40B4-BE49-F238E27FC236}">
                <a16:creationId xmlns:a16="http://schemas.microsoft.com/office/drawing/2014/main" id="{E8C223E5-634B-96BA-6BDE-B6B49E1E0C6B}"/>
              </a:ext>
            </a:extLst>
          </p:cNvPr>
          <p:cNvSpPr/>
          <p:nvPr/>
        </p:nvSpPr>
        <p:spPr>
          <a:xfrm rot="5400000">
            <a:off x="5256076" y="3673990"/>
            <a:ext cx="936104" cy="4032448"/>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uk-UA"/>
          </a:p>
        </p:txBody>
      </p:sp>
      <p:cxnSp>
        <p:nvCxnSpPr>
          <p:cNvPr id="21" name="Пряма зі стрілкою 20">
            <a:extLst>
              <a:ext uri="{FF2B5EF4-FFF2-40B4-BE49-F238E27FC236}">
                <a16:creationId xmlns:a16="http://schemas.microsoft.com/office/drawing/2014/main" id="{5B5B35EA-3D62-968D-9A05-FD61ABA69925}"/>
              </a:ext>
            </a:extLst>
          </p:cNvPr>
          <p:cNvCxnSpPr>
            <a:stCxn id="4" idx="3"/>
            <a:endCxn id="5" idx="1"/>
          </p:cNvCxnSpPr>
          <p:nvPr/>
        </p:nvCxnSpPr>
        <p:spPr>
          <a:xfrm>
            <a:off x="1043608" y="1849016"/>
            <a:ext cx="31598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Пряма зі стрілкою 21">
            <a:extLst>
              <a:ext uri="{FF2B5EF4-FFF2-40B4-BE49-F238E27FC236}">
                <a16:creationId xmlns:a16="http://schemas.microsoft.com/office/drawing/2014/main" id="{E631DF15-3547-7922-2F48-52F5D4CEF976}"/>
              </a:ext>
            </a:extLst>
          </p:cNvPr>
          <p:cNvCxnSpPr/>
          <p:nvPr/>
        </p:nvCxnSpPr>
        <p:spPr>
          <a:xfrm>
            <a:off x="2761929" y="1849016"/>
            <a:ext cx="31598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Пряма зі стрілкою 22">
            <a:extLst>
              <a:ext uri="{FF2B5EF4-FFF2-40B4-BE49-F238E27FC236}">
                <a16:creationId xmlns:a16="http://schemas.microsoft.com/office/drawing/2014/main" id="{20A6E569-F5D4-4577-47DA-DF0D20260DDF}"/>
              </a:ext>
            </a:extLst>
          </p:cNvPr>
          <p:cNvCxnSpPr/>
          <p:nvPr/>
        </p:nvCxnSpPr>
        <p:spPr>
          <a:xfrm>
            <a:off x="4788023" y="1834819"/>
            <a:ext cx="31598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Пряма зі стрілкою 23">
            <a:extLst>
              <a:ext uri="{FF2B5EF4-FFF2-40B4-BE49-F238E27FC236}">
                <a16:creationId xmlns:a16="http://schemas.microsoft.com/office/drawing/2014/main" id="{34313FC1-6818-56EA-3222-78AF21936FA4}"/>
              </a:ext>
            </a:extLst>
          </p:cNvPr>
          <p:cNvCxnSpPr>
            <a:cxnSpLocks/>
          </p:cNvCxnSpPr>
          <p:nvPr/>
        </p:nvCxnSpPr>
        <p:spPr>
          <a:xfrm>
            <a:off x="6804248" y="1864316"/>
            <a:ext cx="28803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Пряма зі стрілкою 29">
            <a:extLst>
              <a:ext uri="{FF2B5EF4-FFF2-40B4-BE49-F238E27FC236}">
                <a16:creationId xmlns:a16="http://schemas.microsoft.com/office/drawing/2014/main" id="{06304038-26A9-B9E6-2EE8-EBDFFD1E63A1}"/>
              </a:ext>
            </a:extLst>
          </p:cNvPr>
          <p:cNvCxnSpPr>
            <a:endCxn id="9" idx="0"/>
          </p:cNvCxnSpPr>
          <p:nvPr/>
        </p:nvCxnSpPr>
        <p:spPr>
          <a:xfrm flipH="1">
            <a:off x="1681809" y="2420888"/>
            <a:ext cx="153887" cy="16499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Пряма зі стрілкою 30">
            <a:extLst>
              <a:ext uri="{FF2B5EF4-FFF2-40B4-BE49-F238E27FC236}">
                <a16:creationId xmlns:a16="http://schemas.microsoft.com/office/drawing/2014/main" id="{20B73311-587A-3E53-9F42-D47FE9BEAD0B}"/>
              </a:ext>
            </a:extLst>
          </p:cNvPr>
          <p:cNvCxnSpPr>
            <a:cxnSpLocks/>
          </p:cNvCxnSpPr>
          <p:nvPr/>
        </p:nvCxnSpPr>
        <p:spPr>
          <a:xfrm flipH="1">
            <a:off x="3717577" y="2439390"/>
            <a:ext cx="153143" cy="15716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Пряма зі стрілкою 32">
            <a:extLst>
              <a:ext uri="{FF2B5EF4-FFF2-40B4-BE49-F238E27FC236}">
                <a16:creationId xmlns:a16="http://schemas.microsoft.com/office/drawing/2014/main" id="{73C79A17-9193-E968-DF0B-0827C5FA59A3}"/>
              </a:ext>
            </a:extLst>
          </p:cNvPr>
          <p:cNvCxnSpPr>
            <a:cxnSpLocks/>
            <a:endCxn id="11" idx="0"/>
          </p:cNvCxnSpPr>
          <p:nvPr/>
        </p:nvCxnSpPr>
        <p:spPr>
          <a:xfrm flipH="1">
            <a:off x="5580112" y="2420888"/>
            <a:ext cx="302006" cy="16499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Пряма зі стрілкою 36">
            <a:extLst>
              <a:ext uri="{FF2B5EF4-FFF2-40B4-BE49-F238E27FC236}">
                <a16:creationId xmlns:a16="http://schemas.microsoft.com/office/drawing/2014/main" id="{8EC6866B-78D3-3667-AA2E-65A54E024DE9}"/>
              </a:ext>
            </a:extLst>
          </p:cNvPr>
          <p:cNvCxnSpPr>
            <a:cxnSpLocks/>
          </p:cNvCxnSpPr>
          <p:nvPr/>
        </p:nvCxnSpPr>
        <p:spPr>
          <a:xfrm flipH="1">
            <a:off x="7884368" y="2757159"/>
            <a:ext cx="30518" cy="13136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543798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457200"/>
            <a:ext cx="8748464" cy="6400800"/>
          </a:xfrm>
        </p:spPr>
        <p:txBody>
          <a:bodyPr>
            <a:normAutofit fontScale="77500" lnSpcReduction="20000"/>
          </a:bodyPr>
          <a:lstStyle/>
          <a:p>
            <a:pPr marL="0" indent="0" fontAlgn="base">
              <a:buNone/>
            </a:pPr>
            <a:r>
              <a:rPr lang="uk-UA" sz="2000" b="1" dirty="0">
                <a:solidFill>
                  <a:srgbClr val="7030A0"/>
                </a:solidFill>
              </a:rPr>
              <a:t>Звичайне зберігання інформації, яка стосується приватного життя особи, є втручанням держави у реалізацію її прав за змістом положень статті 8 Конвенції. </a:t>
            </a:r>
            <a:r>
              <a:rPr lang="uk-UA" dirty="0"/>
              <a:t>У зв’язку з цим немає значення, яким чином інформація, що зберігається, використовується надалі. Однак, надаючи відповідь на питання про те, чи зачіпають персональні дані, які зберігає влада, будь-які сторони приватного життя особи, Суд приділяє належну увагу особливому контексту, в якому здійснюється облік та зберігання цієї інформації, її характеру, методам її використання та обробки, й результатам, які можуть бути при цьому отримані.</a:t>
            </a:r>
          </a:p>
          <a:p>
            <a:pPr marL="0" indent="0" fontAlgn="base">
              <a:buNone/>
            </a:pPr>
            <a:r>
              <a:rPr lang="uk-UA" dirty="0"/>
              <a:t>Ст. 8 Конвенції охоплюються питання, пов’язані із інформацією  або відомостями про особу:</a:t>
            </a:r>
          </a:p>
          <a:p>
            <a:pPr fontAlgn="base"/>
            <a:r>
              <a:rPr lang="uk-UA" dirty="0"/>
              <a:t>збирання, зберігання, використання інформації про особу;</a:t>
            </a:r>
          </a:p>
          <a:p>
            <a:pPr fontAlgn="base"/>
            <a:r>
              <a:rPr lang="uk-UA" dirty="0"/>
              <a:t>прослуховування телефонних розмов, приміщень тощо;</a:t>
            </a:r>
          </a:p>
          <a:p>
            <a:pPr fontAlgn="base"/>
            <a:r>
              <a:rPr lang="uk-UA" dirty="0"/>
              <a:t>таємність кореспонденції;</a:t>
            </a:r>
          </a:p>
          <a:p>
            <a:pPr fontAlgn="base"/>
            <a:r>
              <a:rPr lang="uk-UA" dirty="0"/>
              <a:t>фотографування, </a:t>
            </a:r>
            <a:r>
              <a:rPr lang="uk-UA" dirty="0" err="1"/>
              <a:t>відеозйомка</a:t>
            </a:r>
            <a:r>
              <a:rPr lang="uk-UA" dirty="0"/>
              <a:t> особи;</a:t>
            </a:r>
          </a:p>
          <a:p>
            <a:pPr fontAlgn="base"/>
            <a:r>
              <a:rPr lang="uk-UA" dirty="0"/>
              <a:t>зберігання відомостей майнового характеру;</a:t>
            </a:r>
          </a:p>
          <a:p>
            <a:pPr fontAlgn="base"/>
            <a:r>
              <a:rPr lang="uk-UA" dirty="0"/>
              <a:t>збирання медичних даних, складання історії хвороби, конфіденційність медичних даних.</a:t>
            </a:r>
          </a:p>
          <a:p>
            <a:pPr fontAlgn="base"/>
            <a:endParaRPr lang="uk-UA" dirty="0"/>
          </a:p>
          <a:p>
            <a:pPr marL="0" indent="0" fontAlgn="base">
              <a:buNone/>
            </a:pPr>
            <a:r>
              <a:rPr lang="uk-UA" b="1" dirty="0">
                <a:solidFill>
                  <a:srgbClr val="00B0F0"/>
                </a:solidFill>
              </a:rPr>
              <a:t>З 01.01.2011 року для України набрала чинності Конвенція про захист осіб у зв’язку із автоматизованою обробкою персональних даних (Конвенція 108)</a:t>
            </a:r>
          </a:p>
          <a:p>
            <a:endParaRPr lang="uk-UA" dirty="0"/>
          </a:p>
        </p:txBody>
      </p:sp>
    </p:spTree>
    <p:extLst>
      <p:ext uri="{BB962C8B-B14F-4D97-AF65-F5344CB8AC3E}">
        <p14:creationId xmlns:p14="http://schemas.microsoft.com/office/powerpoint/2010/main" val="3114814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57200"/>
            <a:ext cx="8363272" cy="6140152"/>
          </a:xfrm>
        </p:spPr>
        <p:txBody>
          <a:bodyPr>
            <a:normAutofit fontScale="77500" lnSpcReduction="20000"/>
          </a:bodyPr>
          <a:lstStyle/>
          <a:p>
            <a:pPr marL="0" indent="0" algn="just" fontAlgn="base">
              <a:buNone/>
            </a:pPr>
            <a:r>
              <a:rPr lang="ru-RU" b="1" dirty="0" err="1">
                <a:solidFill>
                  <a:srgbClr val="FF0000"/>
                </a:solidFill>
              </a:rPr>
              <a:t>Захист</a:t>
            </a:r>
            <a:r>
              <a:rPr lang="ru-RU" b="1" dirty="0">
                <a:solidFill>
                  <a:srgbClr val="FF0000"/>
                </a:solidFill>
              </a:rPr>
              <a:t> </a:t>
            </a:r>
            <a:r>
              <a:rPr lang="ru-RU" b="1" dirty="0" err="1">
                <a:solidFill>
                  <a:srgbClr val="FF0000"/>
                </a:solidFill>
              </a:rPr>
              <a:t>персональних</a:t>
            </a:r>
            <a:r>
              <a:rPr lang="ru-RU" b="1" dirty="0">
                <a:solidFill>
                  <a:srgbClr val="FF0000"/>
                </a:solidFill>
              </a:rPr>
              <a:t> </a:t>
            </a:r>
            <a:r>
              <a:rPr lang="ru-RU" b="1" dirty="0" err="1">
                <a:solidFill>
                  <a:srgbClr val="FF0000"/>
                </a:solidFill>
              </a:rPr>
              <a:t>даних</a:t>
            </a:r>
            <a:r>
              <a:rPr lang="ru-RU" b="1" dirty="0">
                <a:solidFill>
                  <a:srgbClr val="FF0000"/>
                </a:solidFill>
              </a:rPr>
              <a:t> </a:t>
            </a:r>
            <a:r>
              <a:rPr lang="ru-RU" b="1" dirty="0" err="1">
                <a:solidFill>
                  <a:srgbClr val="FF0000"/>
                </a:solidFill>
              </a:rPr>
              <a:t>відноситься</a:t>
            </a:r>
            <a:r>
              <a:rPr lang="ru-RU" b="1" dirty="0">
                <a:solidFill>
                  <a:srgbClr val="FF0000"/>
                </a:solidFill>
              </a:rPr>
              <a:t> до </a:t>
            </a:r>
            <a:r>
              <a:rPr lang="ru-RU" b="1" dirty="0" err="1">
                <a:solidFill>
                  <a:srgbClr val="FF0000"/>
                </a:solidFill>
              </a:rPr>
              <a:t>сфери</a:t>
            </a:r>
            <a:r>
              <a:rPr lang="ru-RU" b="1" dirty="0">
                <a:solidFill>
                  <a:srgbClr val="FF0000"/>
                </a:solidFill>
              </a:rPr>
              <a:t> «приватного </a:t>
            </a:r>
            <a:r>
              <a:rPr lang="ru-RU" b="1" dirty="0" err="1">
                <a:solidFill>
                  <a:srgbClr val="FF0000"/>
                </a:solidFill>
              </a:rPr>
              <a:t>життя</a:t>
            </a:r>
            <a:r>
              <a:rPr lang="ru-RU" b="1" dirty="0">
                <a:solidFill>
                  <a:srgbClr val="FF0000"/>
                </a:solidFill>
              </a:rPr>
              <a:t>» за </a:t>
            </a:r>
            <a:r>
              <a:rPr lang="ru-RU" b="1" dirty="0" err="1">
                <a:solidFill>
                  <a:srgbClr val="FF0000"/>
                </a:solidFill>
              </a:rPr>
              <a:t>статтею</a:t>
            </a:r>
            <a:r>
              <a:rPr lang="ru-RU" b="1" dirty="0">
                <a:solidFill>
                  <a:srgbClr val="FF0000"/>
                </a:solidFill>
              </a:rPr>
              <a:t> 8 ЄКПЛ.</a:t>
            </a:r>
          </a:p>
          <a:p>
            <a:pPr marL="0" indent="0" algn="just" fontAlgn="base">
              <a:buNone/>
            </a:pPr>
            <a:endParaRPr lang="ru-RU" b="1" dirty="0"/>
          </a:p>
          <a:p>
            <a:pPr marL="0" indent="0" algn="just" fontAlgn="base">
              <a:buNone/>
            </a:pPr>
            <a:r>
              <a:rPr lang="ru-RU" b="1" dirty="0" err="1"/>
              <a:t>Поняття</a:t>
            </a:r>
            <a:r>
              <a:rPr lang="ru-RU" b="1" dirty="0"/>
              <a:t> </a:t>
            </a:r>
            <a:r>
              <a:rPr lang="ru-RU" b="1" dirty="0" err="1"/>
              <a:t>персональних</a:t>
            </a:r>
            <a:r>
              <a:rPr lang="ru-RU" b="1" dirty="0"/>
              <a:t> </a:t>
            </a:r>
            <a:r>
              <a:rPr lang="ru-RU" b="1" dirty="0" err="1"/>
              <a:t>даних</a:t>
            </a:r>
            <a:r>
              <a:rPr lang="ru-RU" dirty="0"/>
              <a:t>. </a:t>
            </a:r>
            <a:r>
              <a:rPr lang="ru-RU" dirty="0" err="1"/>
              <a:t>Що</a:t>
            </a:r>
            <a:r>
              <a:rPr lang="ru-RU" dirty="0"/>
              <a:t> </a:t>
            </a:r>
            <a:r>
              <a:rPr lang="ru-RU" dirty="0" err="1"/>
              <a:t>стосується</a:t>
            </a:r>
            <a:r>
              <a:rPr lang="ru-RU" dirty="0"/>
              <a:t> </a:t>
            </a:r>
            <a:r>
              <a:rPr lang="ru-RU" dirty="0" err="1"/>
              <a:t>змісту</a:t>
            </a:r>
            <a:r>
              <a:rPr lang="ru-RU" dirty="0"/>
              <a:t> </a:t>
            </a:r>
            <a:r>
              <a:rPr lang="ru-RU" dirty="0" err="1"/>
              <a:t>терміна</a:t>
            </a:r>
            <a:r>
              <a:rPr lang="ru-RU" dirty="0"/>
              <a:t> «</a:t>
            </a:r>
            <a:r>
              <a:rPr lang="ru-RU" dirty="0" err="1"/>
              <a:t>персональні</a:t>
            </a:r>
            <a:r>
              <a:rPr lang="ru-RU" dirty="0"/>
              <a:t> </a:t>
            </a:r>
            <a:r>
              <a:rPr lang="ru-RU" dirty="0" err="1"/>
              <a:t>дані</a:t>
            </a:r>
            <a:r>
              <a:rPr lang="ru-RU" dirty="0"/>
              <a:t>», то Суд не </a:t>
            </a:r>
            <a:r>
              <a:rPr lang="ru-RU" dirty="0" err="1"/>
              <a:t>вдавався</a:t>
            </a:r>
            <a:r>
              <a:rPr lang="ru-RU" dirty="0"/>
              <a:t> у </a:t>
            </a:r>
            <a:r>
              <a:rPr lang="ru-RU" dirty="0" err="1"/>
              <a:t>докладний</a:t>
            </a:r>
            <a:r>
              <a:rPr lang="ru-RU" dirty="0"/>
              <a:t> </a:t>
            </a:r>
            <a:r>
              <a:rPr lang="ru-RU" dirty="0" err="1"/>
              <a:t>розгляд</a:t>
            </a:r>
            <a:r>
              <a:rPr lang="ru-RU" dirty="0"/>
              <a:t> того, </a:t>
            </a:r>
            <a:r>
              <a:rPr lang="ru-RU" dirty="0" err="1"/>
              <a:t>що</a:t>
            </a:r>
            <a:r>
              <a:rPr lang="ru-RU" dirty="0"/>
              <a:t> </a:t>
            </a:r>
            <a:r>
              <a:rPr lang="ru-RU" dirty="0" err="1"/>
              <a:t>саме</a:t>
            </a:r>
            <a:r>
              <a:rPr lang="ru-RU" dirty="0"/>
              <a:t> входить у </a:t>
            </a:r>
            <a:r>
              <a:rPr lang="ru-RU" dirty="0" err="1"/>
              <a:t>це</a:t>
            </a:r>
            <a:r>
              <a:rPr lang="ru-RU" dirty="0"/>
              <a:t> </a:t>
            </a:r>
            <a:r>
              <a:rPr lang="ru-RU" dirty="0" err="1"/>
              <a:t>поняття</a:t>
            </a:r>
            <a:r>
              <a:rPr lang="ru-RU" dirty="0"/>
              <a:t>, </a:t>
            </a:r>
            <a:r>
              <a:rPr lang="ru-RU" dirty="0" err="1"/>
              <a:t>оскільки</a:t>
            </a:r>
            <a:r>
              <a:rPr lang="ru-RU" dirty="0"/>
              <a:t> </a:t>
            </a:r>
            <a:r>
              <a:rPr lang="ru-RU" dirty="0" err="1"/>
              <a:t>ціла</a:t>
            </a:r>
            <a:r>
              <a:rPr lang="ru-RU" dirty="0"/>
              <a:t> низка </a:t>
            </a:r>
            <a:r>
              <a:rPr lang="ru-RU" dirty="0" err="1"/>
              <a:t>даних</a:t>
            </a:r>
            <a:r>
              <a:rPr lang="ru-RU" dirty="0"/>
              <a:t>, </a:t>
            </a:r>
            <a:r>
              <a:rPr lang="ru-RU" dirty="0" err="1"/>
              <a:t>що</a:t>
            </a:r>
            <a:r>
              <a:rPr lang="ru-RU" dirty="0"/>
              <a:t> </a:t>
            </a:r>
            <a:r>
              <a:rPr lang="ru-RU" dirty="0" err="1"/>
              <a:t>стосуються</a:t>
            </a:r>
            <a:r>
              <a:rPr lang="ru-RU" dirty="0"/>
              <a:t> </a:t>
            </a:r>
            <a:r>
              <a:rPr lang="ru-RU" dirty="0" err="1"/>
              <a:t>осіб</a:t>
            </a:r>
            <a:r>
              <a:rPr lang="ru-RU" dirty="0"/>
              <a:t>, </a:t>
            </a:r>
            <a:r>
              <a:rPr lang="ru-RU" dirty="0" err="1"/>
              <a:t>може</a:t>
            </a:r>
            <a:r>
              <a:rPr lang="ru-RU" dirty="0"/>
              <a:t> </a:t>
            </a:r>
            <a:r>
              <a:rPr lang="ru-RU" dirty="0" err="1"/>
              <a:t>знаходитися</a:t>
            </a:r>
            <a:r>
              <a:rPr lang="ru-RU" dirty="0"/>
              <a:t> у </a:t>
            </a:r>
            <a:r>
              <a:rPr lang="ru-RU" dirty="0" err="1"/>
              <a:t>відкритому</a:t>
            </a:r>
            <a:r>
              <a:rPr lang="ru-RU" dirty="0"/>
              <a:t> </a:t>
            </a:r>
            <a:r>
              <a:rPr lang="ru-RU" dirty="0" err="1"/>
              <a:t>доступі</a:t>
            </a:r>
            <a:r>
              <a:rPr lang="ru-RU" dirty="0"/>
              <a:t> і </a:t>
            </a:r>
            <a:r>
              <a:rPr lang="ru-RU" dirty="0" err="1"/>
              <a:t>відноситися</a:t>
            </a:r>
            <a:r>
              <a:rPr lang="ru-RU" dirty="0"/>
              <a:t> до </a:t>
            </a:r>
            <a:r>
              <a:rPr lang="ru-RU" dirty="0" err="1"/>
              <a:t>суспільного</a:t>
            </a:r>
            <a:r>
              <a:rPr lang="ru-RU" dirty="0"/>
              <a:t>, а не до приватного </a:t>
            </a:r>
            <a:r>
              <a:rPr lang="ru-RU" dirty="0" err="1"/>
              <a:t>життя</a:t>
            </a:r>
            <a:r>
              <a:rPr lang="ru-RU" dirty="0"/>
              <a:t> особи.</a:t>
            </a:r>
          </a:p>
          <a:p>
            <a:pPr marL="0" indent="0" algn="just" fontAlgn="base">
              <a:buNone/>
            </a:pPr>
            <a:endParaRPr lang="ru-RU" dirty="0"/>
          </a:p>
          <a:p>
            <a:pPr marL="0" indent="0" algn="just" fontAlgn="base">
              <a:buNone/>
            </a:pPr>
            <a:r>
              <a:rPr lang="ru-RU" b="1" dirty="0" err="1">
                <a:solidFill>
                  <a:srgbClr val="7030A0"/>
                </a:solidFill>
              </a:rPr>
              <a:t>Відповідно</a:t>
            </a:r>
            <a:r>
              <a:rPr lang="ru-RU" b="1" dirty="0">
                <a:solidFill>
                  <a:srgbClr val="7030A0"/>
                </a:solidFill>
              </a:rPr>
              <a:t> до ст. 5 </a:t>
            </a:r>
            <a:r>
              <a:rPr lang="ru-RU" b="1" dirty="0" err="1">
                <a:solidFill>
                  <a:srgbClr val="7030A0"/>
                </a:solidFill>
              </a:rPr>
              <a:t>Конвенції</a:t>
            </a:r>
            <a:r>
              <a:rPr lang="ru-RU" b="1" dirty="0">
                <a:solidFill>
                  <a:srgbClr val="7030A0"/>
                </a:solidFill>
              </a:rPr>
              <a:t> 108 </a:t>
            </a:r>
            <a:r>
              <a:rPr lang="ru-RU" b="1" dirty="0" err="1">
                <a:solidFill>
                  <a:srgbClr val="7030A0"/>
                </a:solidFill>
              </a:rPr>
              <a:t>персональні</a:t>
            </a:r>
            <a:r>
              <a:rPr lang="ru-RU" b="1" dirty="0">
                <a:solidFill>
                  <a:srgbClr val="7030A0"/>
                </a:solidFill>
              </a:rPr>
              <a:t> </a:t>
            </a:r>
            <a:r>
              <a:rPr lang="ru-RU" b="1" dirty="0" err="1">
                <a:solidFill>
                  <a:srgbClr val="7030A0"/>
                </a:solidFill>
              </a:rPr>
              <a:t>дані</a:t>
            </a:r>
            <a:r>
              <a:rPr lang="ru-RU" b="1" dirty="0">
                <a:solidFill>
                  <a:srgbClr val="7030A0"/>
                </a:solidFill>
              </a:rPr>
              <a:t>, </a:t>
            </a:r>
            <a:r>
              <a:rPr lang="ru-RU" b="1" dirty="0" err="1">
                <a:solidFill>
                  <a:srgbClr val="7030A0"/>
                </a:solidFill>
              </a:rPr>
              <a:t>що</a:t>
            </a:r>
            <a:r>
              <a:rPr lang="ru-RU" b="1" dirty="0">
                <a:solidFill>
                  <a:srgbClr val="7030A0"/>
                </a:solidFill>
              </a:rPr>
              <a:t> </a:t>
            </a:r>
            <a:r>
              <a:rPr lang="ru-RU" b="1" dirty="0" err="1">
                <a:solidFill>
                  <a:srgbClr val="7030A0"/>
                </a:solidFill>
              </a:rPr>
              <a:t>піддаються</a:t>
            </a:r>
            <a:r>
              <a:rPr lang="ru-RU" b="1" dirty="0">
                <a:solidFill>
                  <a:srgbClr val="7030A0"/>
                </a:solidFill>
              </a:rPr>
              <a:t> </a:t>
            </a:r>
            <a:r>
              <a:rPr lang="ru-RU" b="1" dirty="0" err="1">
                <a:solidFill>
                  <a:srgbClr val="7030A0"/>
                </a:solidFill>
              </a:rPr>
              <a:t>автоматизованій</a:t>
            </a:r>
            <a:r>
              <a:rPr lang="ru-RU" b="1" dirty="0">
                <a:solidFill>
                  <a:srgbClr val="7030A0"/>
                </a:solidFill>
              </a:rPr>
              <a:t> </a:t>
            </a:r>
            <a:r>
              <a:rPr lang="ru-RU" b="1" dirty="0" err="1">
                <a:solidFill>
                  <a:srgbClr val="7030A0"/>
                </a:solidFill>
              </a:rPr>
              <a:t>обробці</a:t>
            </a:r>
            <a:r>
              <a:rPr lang="ru-RU" b="1" dirty="0">
                <a:solidFill>
                  <a:srgbClr val="7030A0"/>
                </a:solidFill>
              </a:rPr>
              <a:t>, </a:t>
            </a:r>
            <a:r>
              <a:rPr lang="ru-RU" b="1" dirty="0" err="1">
                <a:solidFill>
                  <a:srgbClr val="7030A0"/>
                </a:solidFill>
              </a:rPr>
              <a:t>повинні</a:t>
            </a:r>
            <a:r>
              <a:rPr lang="ru-RU" b="1" dirty="0">
                <a:solidFill>
                  <a:srgbClr val="7030A0"/>
                </a:solidFill>
              </a:rPr>
              <a:t>:</a:t>
            </a:r>
          </a:p>
          <a:p>
            <a:pPr algn="just" fontAlgn="base"/>
            <a:r>
              <a:rPr lang="ru-RU" dirty="0" err="1"/>
              <a:t>отримуватися</a:t>
            </a:r>
            <a:r>
              <a:rPr lang="ru-RU" dirty="0"/>
              <a:t> та </a:t>
            </a:r>
            <a:r>
              <a:rPr lang="ru-RU" dirty="0" err="1"/>
              <a:t>оброблятися</a:t>
            </a:r>
            <a:r>
              <a:rPr lang="ru-RU" dirty="0"/>
              <a:t> </a:t>
            </a:r>
            <a:r>
              <a:rPr lang="ru-RU" dirty="0" err="1"/>
              <a:t>сумлінно</a:t>
            </a:r>
            <a:r>
              <a:rPr lang="ru-RU" dirty="0"/>
              <a:t> і законно;</a:t>
            </a:r>
          </a:p>
          <a:p>
            <a:pPr algn="just" fontAlgn="base"/>
            <a:r>
              <a:rPr lang="ru-RU" dirty="0" err="1"/>
              <a:t>зберігатися</a:t>
            </a:r>
            <a:r>
              <a:rPr lang="ru-RU" dirty="0"/>
              <a:t> для </a:t>
            </a:r>
            <a:r>
              <a:rPr lang="ru-RU" dirty="0" err="1"/>
              <a:t>визначених</a:t>
            </a:r>
            <a:r>
              <a:rPr lang="ru-RU" dirty="0"/>
              <a:t> і </a:t>
            </a:r>
            <a:r>
              <a:rPr lang="ru-RU" dirty="0" err="1"/>
              <a:t>законних</a:t>
            </a:r>
            <a:r>
              <a:rPr lang="ru-RU" dirty="0"/>
              <a:t> </a:t>
            </a:r>
            <a:r>
              <a:rPr lang="ru-RU" dirty="0" err="1"/>
              <a:t>цілей</a:t>
            </a:r>
            <a:r>
              <a:rPr lang="ru-RU" dirty="0"/>
              <a:t> та не </a:t>
            </a:r>
            <a:r>
              <a:rPr lang="ru-RU" dirty="0" err="1"/>
              <a:t>використовуватися</a:t>
            </a:r>
            <a:r>
              <a:rPr lang="ru-RU" dirty="0"/>
              <a:t> у </a:t>
            </a:r>
            <a:r>
              <a:rPr lang="ru-RU" dirty="0" err="1"/>
              <a:t>спосіб</a:t>
            </a:r>
            <a:r>
              <a:rPr lang="ru-RU" dirty="0"/>
              <a:t>, не </a:t>
            </a:r>
            <a:r>
              <a:rPr lang="ru-RU" dirty="0" err="1"/>
              <a:t>сумісний</a:t>
            </a:r>
            <a:r>
              <a:rPr lang="ru-RU" dirty="0"/>
              <a:t> </a:t>
            </a:r>
            <a:r>
              <a:rPr lang="ru-RU" dirty="0" err="1"/>
              <a:t>із</a:t>
            </a:r>
            <a:r>
              <a:rPr lang="ru-RU" dirty="0"/>
              <a:t> </a:t>
            </a:r>
            <a:r>
              <a:rPr lang="ru-RU" dirty="0" err="1"/>
              <a:t>цими</a:t>
            </a:r>
            <a:r>
              <a:rPr lang="ru-RU" dirty="0"/>
              <a:t> </a:t>
            </a:r>
            <a:r>
              <a:rPr lang="ru-RU" dirty="0" err="1"/>
              <a:t>цілями</a:t>
            </a:r>
            <a:r>
              <a:rPr lang="ru-RU" dirty="0"/>
              <a:t>;</a:t>
            </a:r>
          </a:p>
          <a:p>
            <a:pPr algn="just" fontAlgn="base"/>
            <a:r>
              <a:rPr lang="ru-RU" dirty="0"/>
              <a:t> бути </a:t>
            </a:r>
            <a:r>
              <a:rPr lang="ru-RU" dirty="0" err="1"/>
              <a:t>адекватними</a:t>
            </a:r>
            <a:r>
              <a:rPr lang="ru-RU" dirty="0"/>
              <a:t>, </a:t>
            </a:r>
            <a:r>
              <a:rPr lang="ru-RU" dirty="0" err="1"/>
              <a:t>відповідними</a:t>
            </a:r>
            <a:r>
              <a:rPr lang="ru-RU" dirty="0"/>
              <a:t> та </a:t>
            </a:r>
            <a:r>
              <a:rPr lang="ru-RU" dirty="0" err="1"/>
              <a:t>ненадмірними</a:t>
            </a:r>
            <a:r>
              <a:rPr lang="ru-RU" dirty="0"/>
              <a:t> </a:t>
            </a:r>
            <a:r>
              <a:rPr lang="ru-RU" dirty="0" err="1"/>
              <a:t>стосовно</a:t>
            </a:r>
            <a:r>
              <a:rPr lang="ru-RU" dirty="0"/>
              <a:t> </a:t>
            </a:r>
            <a:r>
              <a:rPr lang="ru-RU" dirty="0" err="1"/>
              <a:t>цілей</a:t>
            </a:r>
            <a:r>
              <a:rPr lang="ru-RU" dirty="0"/>
              <a:t> , для </a:t>
            </a:r>
            <a:r>
              <a:rPr lang="ru-RU" dirty="0" err="1"/>
              <a:t>яких</a:t>
            </a:r>
            <a:r>
              <a:rPr lang="ru-RU" dirty="0"/>
              <a:t> вони </a:t>
            </a:r>
            <a:r>
              <a:rPr lang="ru-RU" dirty="0" err="1"/>
              <a:t>зберігаються</a:t>
            </a:r>
            <a:r>
              <a:rPr lang="ru-RU" dirty="0"/>
              <a:t>;</a:t>
            </a:r>
          </a:p>
          <a:p>
            <a:pPr algn="just" fontAlgn="base"/>
            <a:r>
              <a:rPr lang="ru-RU" dirty="0"/>
              <a:t>бути </a:t>
            </a:r>
            <a:r>
              <a:rPr lang="ru-RU" dirty="0" err="1"/>
              <a:t>точними</a:t>
            </a:r>
            <a:r>
              <a:rPr lang="ru-RU" dirty="0"/>
              <a:t> та в </a:t>
            </a:r>
            <a:r>
              <a:rPr lang="ru-RU" dirty="0" err="1"/>
              <a:t>разі</a:t>
            </a:r>
            <a:r>
              <a:rPr lang="ru-RU" dirty="0"/>
              <a:t> </a:t>
            </a:r>
            <a:r>
              <a:rPr lang="ru-RU" dirty="0" err="1"/>
              <a:t>необхідності</a:t>
            </a:r>
            <a:r>
              <a:rPr lang="ru-RU" dirty="0"/>
              <a:t> </a:t>
            </a:r>
            <a:r>
              <a:rPr lang="ru-RU" dirty="0" err="1"/>
              <a:t>оновлюватися</a:t>
            </a:r>
            <a:r>
              <a:rPr lang="ru-RU" dirty="0"/>
              <a:t>;</a:t>
            </a:r>
          </a:p>
          <a:p>
            <a:pPr algn="just" fontAlgn="base"/>
            <a:r>
              <a:rPr lang="ru-RU" dirty="0" err="1"/>
              <a:t>зберігатись</a:t>
            </a:r>
            <a:r>
              <a:rPr lang="ru-RU" dirty="0"/>
              <a:t> у </a:t>
            </a:r>
            <a:r>
              <a:rPr lang="ru-RU" dirty="0" err="1"/>
              <a:t>формі</a:t>
            </a:r>
            <a:r>
              <a:rPr lang="ru-RU" dirty="0"/>
              <a:t>, яка </a:t>
            </a:r>
            <a:r>
              <a:rPr lang="ru-RU" dirty="0" err="1"/>
              <a:t>дозволяє</a:t>
            </a:r>
            <a:r>
              <a:rPr lang="ru-RU" dirty="0"/>
              <a:t> </a:t>
            </a:r>
            <a:r>
              <a:rPr lang="ru-RU" dirty="0" err="1"/>
              <a:t>ідентифікацію</a:t>
            </a:r>
            <a:r>
              <a:rPr lang="ru-RU" dirty="0"/>
              <a:t> </a:t>
            </a:r>
            <a:r>
              <a:rPr lang="ru-RU" dirty="0" err="1"/>
              <a:t>суб’єктів</a:t>
            </a:r>
            <a:r>
              <a:rPr lang="ru-RU" dirty="0"/>
              <a:t> </a:t>
            </a:r>
            <a:r>
              <a:rPr lang="ru-RU" dirty="0" err="1"/>
              <a:t>даних</a:t>
            </a:r>
            <a:r>
              <a:rPr lang="ru-RU" dirty="0"/>
              <a:t> не </a:t>
            </a:r>
            <a:r>
              <a:rPr lang="ru-RU" dirty="0" err="1"/>
              <a:t>довше</a:t>
            </a:r>
            <a:r>
              <a:rPr lang="ru-RU" dirty="0"/>
              <a:t>, </a:t>
            </a:r>
            <a:r>
              <a:rPr lang="ru-RU" dirty="0" err="1"/>
              <a:t>ніж</a:t>
            </a:r>
            <a:r>
              <a:rPr lang="ru-RU" dirty="0"/>
              <a:t> </a:t>
            </a:r>
            <a:r>
              <a:rPr lang="ru-RU" dirty="0" err="1"/>
              <a:t>це</a:t>
            </a:r>
            <a:r>
              <a:rPr lang="ru-RU" dirty="0"/>
              <a:t> </a:t>
            </a:r>
            <a:r>
              <a:rPr lang="ru-RU" dirty="0" err="1"/>
              <a:t>необхідно</a:t>
            </a:r>
            <a:r>
              <a:rPr lang="ru-RU" dirty="0"/>
              <a:t> для мети, для </a:t>
            </a:r>
            <a:r>
              <a:rPr lang="ru-RU" dirty="0" err="1"/>
              <a:t>якої</a:t>
            </a:r>
            <a:r>
              <a:rPr lang="ru-RU" dirty="0"/>
              <a:t> </a:t>
            </a:r>
            <a:r>
              <a:rPr lang="ru-RU" dirty="0" err="1"/>
              <a:t>такі</a:t>
            </a:r>
            <a:r>
              <a:rPr lang="ru-RU" dirty="0"/>
              <a:t> </a:t>
            </a:r>
            <a:r>
              <a:rPr lang="ru-RU" dirty="0" err="1"/>
              <a:t>дані</a:t>
            </a:r>
            <a:r>
              <a:rPr lang="ru-RU" dirty="0"/>
              <a:t> </a:t>
            </a:r>
            <a:r>
              <a:rPr lang="ru-RU" dirty="0" err="1"/>
              <a:t>зберігаються</a:t>
            </a:r>
            <a:r>
              <a:rPr lang="ru-RU" dirty="0"/>
              <a:t>.</a:t>
            </a:r>
          </a:p>
          <a:p>
            <a:endParaRPr lang="uk-UA" dirty="0"/>
          </a:p>
        </p:txBody>
      </p:sp>
    </p:spTree>
    <p:extLst>
      <p:ext uri="{BB962C8B-B14F-4D97-AF65-F5344CB8AC3E}">
        <p14:creationId xmlns:p14="http://schemas.microsoft.com/office/powerpoint/2010/main" val="761823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0"/>
            <a:ext cx="7931224" cy="6669360"/>
          </a:xfrm>
        </p:spPr>
        <p:txBody>
          <a:bodyPr>
            <a:normAutofit fontScale="92500" lnSpcReduction="20000"/>
          </a:bodyPr>
          <a:lstStyle/>
          <a:p>
            <a:pPr marL="0" indent="0" algn="just" fontAlgn="base">
              <a:buNone/>
            </a:pPr>
            <a:r>
              <a:rPr lang="ru-RU" b="1" dirty="0"/>
              <a:t>Доступ особи до </a:t>
            </a:r>
            <a:r>
              <a:rPr lang="ru-RU" b="1" dirty="0" err="1"/>
              <a:t>своїх</a:t>
            </a:r>
            <a:r>
              <a:rPr lang="ru-RU" b="1" dirty="0"/>
              <a:t> </a:t>
            </a:r>
            <a:r>
              <a:rPr lang="ru-RU" b="1" dirty="0" err="1"/>
              <a:t>персональних</a:t>
            </a:r>
            <a:r>
              <a:rPr lang="ru-RU" b="1" dirty="0"/>
              <a:t> </a:t>
            </a:r>
            <a:r>
              <a:rPr lang="ru-RU" b="1" dirty="0" err="1"/>
              <a:t>даних</a:t>
            </a:r>
            <a:r>
              <a:rPr lang="ru-RU" dirty="0"/>
              <a:t>. </a:t>
            </a:r>
          </a:p>
          <a:p>
            <a:pPr algn="just" fontAlgn="base"/>
            <a:r>
              <a:rPr lang="ru-RU" dirty="0" err="1"/>
              <a:t>Захист</a:t>
            </a:r>
            <a:r>
              <a:rPr lang="ru-RU" dirty="0"/>
              <a:t> </a:t>
            </a:r>
            <a:r>
              <a:rPr lang="ru-RU" dirty="0" err="1"/>
              <a:t>персональних</a:t>
            </a:r>
            <a:r>
              <a:rPr lang="ru-RU" dirty="0"/>
              <a:t> </a:t>
            </a:r>
            <a:r>
              <a:rPr lang="ru-RU" dirty="0" err="1"/>
              <a:t>даних</a:t>
            </a:r>
            <a:r>
              <a:rPr lang="ru-RU" dirty="0"/>
              <a:t> особи </a:t>
            </a:r>
            <a:r>
              <a:rPr lang="ru-RU" dirty="0" err="1"/>
              <a:t>включає</a:t>
            </a:r>
            <a:r>
              <a:rPr lang="ru-RU" dirty="0"/>
              <a:t> право </a:t>
            </a:r>
            <a:r>
              <a:rPr lang="ru-RU" dirty="0" err="1"/>
              <a:t>такої</a:t>
            </a:r>
            <a:r>
              <a:rPr lang="ru-RU" dirty="0"/>
              <a:t> особи на доступ до </a:t>
            </a:r>
            <a:r>
              <a:rPr lang="ru-RU" dirty="0" err="1"/>
              <a:t>цих</a:t>
            </a:r>
            <a:r>
              <a:rPr lang="ru-RU" dirty="0"/>
              <a:t> </a:t>
            </a:r>
            <a:r>
              <a:rPr lang="ru-RU" dirty="0" err="1"/>
              <a:t>даних</a:t>
            </a:r>
            <a:r>
              <a:rPr lang="ru-RU" dirty="0"/>
              <a:t>. Так, у </a:t>
            </a:r>
            <a:r>
              <a:rPr lang="ru-RU" dirty="0" err="1"/>
              <a:t>справі</a:t>
            </a:r>
            <a:r>
              <a:rPr lang="ru-RU" dirty="0"/>
              <a:t> «</a:t>
            </a:r>
            <a:r>
              <a:rPr lang="ru-RU" i="1" dirty="0" err="1"/>
              <a:t>Rotaru</a:t>
            </a:r>
            <a:r>
              <a:rPr lang="ru-RU" i="1" dirty="0"/>
              <a:t> </a:t>
            </a:r>
            <a:r>
              <a:rPr lang="ru-RU" i="1" dirty="0" err="1"/>
              <a:t>проти</a:t>
            </a:r>
            <a:r>
              <a:rPr lang="ru-RU" i="1" dirty="0"/>
              <a:t> </a:t>
            </a:r>
            <a:r>
              <a:rPr lang="ru-RU" i="1" dirty="0" err="1"/>
              <a:t>Румунії</a:t>
            </a:r>
            <a:r>
              <a:rPr lang="ru-RU" dirty="0"/>
              <a:t>» (№ 28341/95, </a:t>
            </a:r>
            <a:r>
              <a:rPr lang="ru-RU" dirty="0" err="1"/>
              <a:t>рішення</a:t>
            </a:r>
            <a:r>
              <a:rPr lang="ru-RU" dirty="0"/>
              <a:t> </a:t>
            </a:r>
            <a:r>
              <a:rPr lang="ru-RU" dirty="0" err="1"/>
              <a:t>від</a:t>
            </a:r>
            <a:r>
              <a:rPr lang="ru-RU" dirty="0"/>
              <a:t> 4 </a:t>
            </a:r>
            <a:r>
              <a:rPr lang="ru-RU" dirty="0" err="1"/>
              <a:t>травня</a:t>
            </a:r>
            <a:r>
              <a:rPr lang="ru-RU" dirty="0"/>
              <a:t> 2000 року) </a:t>
            </a:r>
            <a:r>
              <a:rPr lang="ru-RU" dirty="0" err="1"/>
              <a:t>йшлося</a:t>
            </a:r>
            <a:r>
              <a:rPr lang="ru-RU" dirty="0"/>
              <a:t> про </a:t>
            </a:r>
            <a:r>
              <a:rPr lang="ru-RU" dirty="0" err="1"/>
              <a:t>зберігання</a:t>
            </a:r>
            <a:r>
              <a:rPr lang="ru-RU" dirty="0"/>
              <a:t> </a:t>
            </a:r>
            <a:r>
              <a:rPr lang="ru-RU" dirty="0" err="1"/>
              <a:t>інформації</a:t>
            </a:r>
            <a:r>
              <a:rPr lang="ru-RU" dirty="0"/>
              <a:t> </a:t>
            </a:r>
            <a:r>
              <a:rPr lang="ru-RU" dirty="0" err="1"/>
              <a:t>щодо</a:t>
            </a:r>
            <a:r>
              <a:rPr lang="ru-RU" dirty="0"/>
              <a:t> </a:t>
            </a:r>
            <a:r>
              <a:rPr lang="ru-RU" dirty="0" err="1"/>
              <a:t>заявника</a:t>
            </a:r>
            <a:r>
              <a:rPr lang="ru-RU" dirty="0"/>
              <a:t>, яке </a:t>
            </a:r>
            <a:r>
              <a:rPr lang="ru-RU" dirty="0" err="1"/>
              <a:t>здійснювала</a:t>
            </a:r>
            <a:r>
              <a:rPr lang="ru-RU" dirty="0"/>
              <a:t> </a:t>
            </a:r>
            <a:r>
              <a:rPr lang="ru-RU" dirty="0" err="1"/>
              <a:t>румунська</a:t>
            </a:r>
            <a:r>
              <a:rPr lang="ru-RU" dirty="0"/>
              <a:t> служба </a:t>
            </a:r>
            <a:r>
              <a:rPr lang="ru-RU" dirty="0" err="1"/>
              <a:t>розвідки</a:t>
            </a:r>
            <a:r>
              <a:rPr lang="ru-RU" dirty="0"/>
              <a:t>, у </a:t>
            </a:r>
            <a:r>
              <a:rPr lang="ru-RU" dirty="0" err="1"/>
              <a:t>зв’язку</a:t>
            </a:r>
            <a:r>
              <a:rPr lang="ru-RU" dirty="0"/>
              <a:t> з </a:t>
            </a:r>
            <a:r>
              <a:rPr lang="ru-RU" dirty="0" err="1"/>
              <a:t>критикою</a:t>
            </a:r>
            <a:r>
              <a:rPr lang="ru-RU" dirty="0"/>
              <a:t> </a:t>
            </a:r>
            <a:r>
              <a:rPr lang="ru-RU" dirty="0" err="1"/>
              <a:t>заявником</a:t>
            </a:r>
            <a:r>
              <a:rPr lang="ru-RU" dirty="0"/>
              <a:t> уряду </a:t>
            </a:r>
            <a:r>
              <a:rPr lang="ru-RU" dirty="0" err="1"/>
              <a:t>під</a:t>
            </a:r>
            <a:r>
              <a:rPr lang="ru-RU" dirty="0"/>
              <a:t> час </a:t>
            </a:r>
            <a:r>
              <a:rPr lang="ru-RU" dirty="0" err="1"/>
              <a:t>комуністичного</a:t>
            </a:r>
            <a:r>
              <a:rPr lang="ru-RU" dirty="0"/>
              <a:t> режиму. </a:t>
            </a:r>
            <a:r>
              <a:rPr lang="ru-RU" dirty="0" err="1"/>
              <a:t>Заявник</a:t>
            </a:r>
            <a:r>
              <a:rPr lang="ru-RU" dirty="0"/>
              <a:t> </a:t>
            </a:r>
            <a:r>
              <a:rPr lang="ru-RU" dirty="0" err="1"/>
              <a:t>скаржився</a:t>
            </a:r>
            <a:r>
              <a:rPr lang="ru-RU" dirty="0"/>
              <a:t>, </a:t>
            </a:r>
            <a:r>
              <a:rPr lang="ru-RU" dirty="0" err="1"/>
              <a:t>що</a:t>
            </a:r>
            <a:r>
              <a:rPr lang="ru-RU" dirty="0"/>
              <a:t> не </a:t>
            </a:r>
            <a:r>
              <a:rPr lang="ru-RU" dirty="0" err="1"/>
              <a:t>мав</a:t>
            </a:r>
            <a:r>
              <a:rPr lang="ru-RU" dirty="0"/>
              <a:t> доступу до </a:t>
            </a:r>
            <a:r>
              <a:rPr lang="ru-RU" dirty="0" err="1"/>
              <a:t>заведеної</a:t>
            </a:r>
            <a:r>
              <a:rPr lang="ru-RU" dirty="0"/>
              <a:t> </a:t>
            </a:r>
            <a:r>
              <a:rPr lang="ru-RU" dirty="0" err="1"/>
              <a:t>стосовного</a:t>
            </a:r>
            <a:r>
              <a:rPr lang="ru-RU" dirty="0"/>
              <a:t> </a:t>
            </a:r>
            <a:r>
              <a:rPr lang="ru-RU" dirty="0" err="1"/>
              <a:t>нього</a:t>
            </a:r>
            <a:r>
              <a:rPr lang="ru-RU" dirty="0"/>
              <a:t> </a:t>
            </a:r>
            <a:r>
              <a:rPr lang="ru-RU" dirty="0" err="1"/>
              <a:t>справи</a:t>
            </a:r>
            <a:r>
              <a:rPr lang="ru-RU" dirty="0"/>
              <a:t>, а </a:t>
            </a:r>
            <a:r>
              <a:rPr lang="ru-RU" dirty="0" err="1"/>
              <a:t>також</a:t>
            </a:r>
            <a:r>
              <a:rPr lang="ru-RU" dirty="0"/>
              <a:t> </a:t>
            </a:r>
            <a:r>
              <a:rPr lang="ru-RU" dirty="0" err="1"/>
              <a:t>що</a:t>
            </a:r>
            <a:r>
              <a:rPr lang="ru-RU" dirty="0"/>
              <a:t> у </a:t>
            </a:r>
            <a:r>
              <a:rPr lang="ru-RU" dirty="0" err="1"/>
              <a:t>справі</a:t>
            </a:r>
            <a:r>
              <a:rPr lang="ru-RU" dirty="0"/>
              <a:t> </a:t>
            </a:r>
            <a:r>
              <a:rPr lang="ru-RU" dirty="0" err="1"/>
              <a:t>містилася</a:t>
            </a:r>
            <a:r>
              <a:rPr lang="ru-RU" dirty="0"/>
              <a:t> </a:t>
            </a:r>
            <a:r>
              <a:rPr lang="ru-RU" dirty="0" err="1"/>
              <a:t>вочевидь</a:t>
            </a:r>
            <a:r>
              <a:rPr lang="ru-RU" dirty="0"/>
              <a:t> неправдива </a:t>
            </a:r>
            <a:r>
              <a:rPr lang="ru-RU" dirty="0" err="1"/>
              <a:t>інформація</a:t>
            </a:r>
            <a:r>
              <a:rPr lang="ru-RU" dirty="0"/>
              <a:t>.</a:t>
            </a:r>
          </a:p>
          <a:p>
            <a:pPr algn="just" fontAlgn="base"/>
            <a:endParaRPr lang="ru-RU" dirty="0"/>
          </a:p>
          <a:p>
            <a:pPr algn="just" fontAlgn="base"/>
            <a:r>
              <a:rPr lang="ru-RU" dirty="0"/>
              <a:t> ЄСПЛ постановив, </a:t>
            </a:r>
            <a:r>
              <a:rPr lang="ru-RU" dirty="0" err="1"/>
              <a:t>що</a:t>
            </a:r>
            <a:r>
              <a:rPr lang="ru-RU" dirty="0"/>
              <a:t> факт </a:t>
            </a:r>
            <a:r>
              <a:rPr lang="ru-RU" dirty="0" err="1"/>
              <a:t>зберігання</a:t>
            </a:r>
            <a:r>
              <a:rPr lang="ru-RU" dirty="0"/>
              <a:t> </a:t>
            </a:r>
            <a:r>
              <a:rPr lang="ru-RU" dirty="0" err="1"/>
              <a:t>інформації</a:t>
            </a:r>
            <a:r>
              <a:rPr lang="ru-RU" dirty="0"/>
              <a:t> про </a:t>
            </a:r>
            <a:r>
              <a:rPr lang="ru-RU" dirty="0" err="1"/>
              <a:t>заявника</a:t>
            </a:r>
            <a:r>
              <a:rPr lang="ru-RU" dirty="0"/>
              <a:t> без </a:t>
            </a:r>
            <a:r>
              <a:rPr lang="ru-RU" dirty="0" err="1"/>
              <a:t>надання</a:t>
            </a:r>
            <a:r>
              <a:rPr lang="ru-RU" dirty="0"/>
              <a:t> </a:t>
            </a:r>
            <a:r>
              <a:rPr lang="ru-RU" dirty="0" err="1"/>
              <a:t>йому</a:t>
            </a:r>
            <a:r>
              <a:rPr lang="ru-RU" dirty="0"/>
              <a:t> доступу до </a:t>
            </a:r>
            <a:r>
              <a:rPr lang="ru-RU" dirty="0" err="1"/>
              <a:t>неї</a:t>
            </a:r>
            <a:r>
              <a:rPr lang="ru-RU" dirty="0"/>
              <a:t> </a:t>
            </a:r>
            <a:r>
              <a:rPr lang="ru-RU" dirty="0" err="1"/>
              <a:t>був</a:t>
            </a:r>
            <a:r>
              <a:rPr lang="ru-RU" dirty="0"/>
              <a:t> </a:t>
            </a:r>
            <a:r>
              <a:rPr lang="ru-RU" dirty="0" err="1"/>
              <a:t>порушенням</a:t>
            </a:r>
            <a:r>
              <a:rPr lang="ru-RU" dirty="0"/>
              <a:t> права на </a:t>
            </a:r>
            <a:r>
              <a:rPr lang="ru-RU" dirty="0" err="1"/>
              <a:t>повагу</a:t>
            </a:r>
            <a:r>
              <a:rPr lang="ru-RU" dirty="0"/>
              <a:t> до приватного </a:t>
            </a:r>
            <a:r>
              <a:rPr lang="ru-RU" dirty="0" err="1"/>
              <a:t>життя</a:t>
            </a:r>
            <a:r>
              <a:rPr lang="ru-RU" dirty="0"/>
              <a:t>. Суд не </a:t>
            </a:r>
            <a:r>
              <a:rPr lang="ru-RU" dirty="0" err="1"/>
              <a:t>прийняв</a:t>
            </a:r>
            <a:r>
              <a:rPr lang="ru-RU" dirty="0"/>
              <a:t> </a:t>
            </a:r>
            <a:r>
              <a:rPr lang="ru-RU" dirty="0" err="1"/>
              <a:t>зауваження</a:t>
            </a:r>
            <a:r>
              <a:rPr lang="ru-RU" dirty="0"/>
              <a:t> уряду, </a:t>
            </a:r>
            <a:r>
              <a:rPr lang="ru-RU" dirty="0" err="1"/>
              <a:t>що</a:t>
            </a:r>
            <a:r>
              <a:rPr lang="ru-RU" dirty="0"/>
              <a:t> </a:t>
            </a:r>
            <a:r>
              <a:rPr lang="ru-RU" dirty="0" err="1"/>
              <a:t>інформація</a:t>
            </a:r>
            <a:r>
              <a:rPr lang="ru-RU" dirty="0"/>
              <a:t> </a:t>
            </a:r>
            <a:r>
              <a:rPr lang="ru-RU" dirty="0" err="1"/>
              <a:t>стосувалася</a:t>
            </a:r>
            <a:r>
              <a:rPr lang="ru-RU" dirty="0"/>
              <a:t> не приватного, а </a:t>
            </a:r>
            <a:r>
              <a:rPr lang="ru-RU" dirty="0" err="1"/>
              <a:t>громадського</a:t>
            </a:r>
            <a:r>
              <a:rPr lang="ru-RU" dirty="0"/>
              <a:t> </a:t>
            </a:r>
            <a:r>
              <a:rPr lang="ru-RU" dirty="0" err="1"/>
              <a:t>життя</a:t>
            </a:r>
            <a:r>
              <a:rPr lang="ru-RU" dirty="0"/>
              <a:t> </a:t>
            </a:r>
            <a:r>
              <a:rPr lang="ru-RU" dirty="0" err="1"/>
              <a:t>заявника</a:t>
            </a:r>
            <a:r>
              <a:rPr lang="ru-RU" dirty="0"/>
              <a:t>, </a:t>
            </a:r>
            <a:r>
              <a:rPr lang="ru-RU" dirty="0" err="1"/>
              <a:t>зазначивши</a:t>
            </a:r>
            <a:r>
              <a:rPr lang="ru-RU" dirty="0"/>
              <a:t>, </a:t>
            </a:r>
            <a:r>
              <a:rPr lang="ru-RU" dirty="0" err="1"/>
              <a:t>що</a:t>
            </a:r>
            <a:r>
              <a:rPr lang="ru-RU" dirty="0"/>
              <a:t> </a:t>
            </a:r>
            <a:r>
              <a:rPr lang="ru-RU" dirty="0" err="1"/>
              <a:t>повага</a:t>
            </a:r>
            <a:r>
              <a:rPr lang="ru-RU" dirty="0"/>
              <a:t> до приватного </a:t>
            </a:r>
            <a:r>
              <a:rPr lang="ru-RU" dirty="0" err="1"/>
              <a:t>життя</a:t>
            </a:r>
            <a:r>
              <a:rPr lang="ru-RU" dirty="0"/>
              <a:t> </a:t>
            </a:r>
            <a:r>
              <a:rPr lang="ru-RU" dirty="0" err="1"/>
              <a:t>мусить</a:t>
            </a:r>
            <a:r>
              <a:rPr lang="ru-RU" dirty="0"/>
              <a:t> </a:t>
            </a:r>
            <a:r>
              <a:rPr lang="ru-RU" dirty="0" err="1"/>
              <a:t>також</a:t>
            </a:r>
            <a:r>
              <a:rPr lang="ru-RU" dirty="0"/>
              <a:t> </a:t>
            </a:r>
            <a:r>
              <a:rPr lang="ru-RU" dirty="0" err="1"/>
              <a:t>включати</a:t>
            </a:r>
            <a:r>
              <a:rPr lang="ru-RU" dirty="0"/>
              <a:t> в себе </a:t>
            </a:r>
            <a:r>
              <a:rPr lang="ru-RU" dirty="0" err="1"/>
              <a:t>повною</a:t>
            </a:r>
            <a:r>
              <a:rPr lang="ru-RU" dirty="0"/>
              <a:t> </a:t>
            </a:r>
            <a:r>
              <a:rPr lang="ru-RU" dirty="0" err="1"/>
              <a:t>мірою</a:t>
            </a:r>
            <a:r>
              <a:rPr lang="ru-RU" dirty="0"/>
              <a:t> право </a:t>
            </a:r>
            <a:r>
              <a:rPr lang="ru-RU" dirty="0" err="1"/>
              <a:t>встановлювати</a:t>
            </a:r>
            <a:r>
              <a:rPr lang="ru-RU" dirty="0"/>
              <a:t> та </a:t>
            </a:r>
            <a:r>
              <a:rPr lang="ru-RU" dirty="0" err="1"/>
              <a:t>розвивати</a:t>
            </a:r>
            <a:r>
              <a:rPr lang="ru-RU" dirty="0"/>
              <a:t> </a:t>
            </a:r>
            <a:r>
              <a:rPr lang="ru-RU" dirty="0" err="1"/>
              <a:t>стосунки</a:t>
            </a:r>
            <a:r>
              <a:rPr lang="ru-RU" dirty="0"/>
              <a:t> з </a:t>
            </a:r>
            <a:r>
              <a:rPr lang="ru-RU" dirty="0" err="1"/>
              <a:t>іншими</a:t>
            </a:r>
            <a:r>
              <a:rPr lang="ru-RU" dirty="0"/>
              <a:t> людьми; </a:t>
            </a:r>
            <a:r>
              <a:rPr lang="ru-RU" dirty="0" err="1"/>
              <a:t>більш</a:t>
            </a:r>
            <a:r>
              <a:rPr lang="ru-RU" dirty="0"/>
              <a:t> того, </a:t>
            </a:r>
            <a:r>
              <a:rPr lang="ru-RU" dirty="0" err="1"/>
              <a:t>принципових</a:t>
            </a:r>
            <a:r>
              <a:rPr lang="ru-RU" dirty="0"/>
              <a:t> </a:t>
            </a:r>
            <a:r>
              <a:rPr lang="ru-RU" dirty="0" err="1"/>
              <a:t>підстав</a:t>
            </a:r>
            <a:r>
              <a:rPr lang="ru-RU" dirty="0"/>
              <a:t> для </a:t>
            </a:r>
            <a:r>
              <a:rPr lang="ru-RU" dirty="0" err="1"/>
              <a:t>виключення</a:t>
            </a:r>
            <a:r>
              <a:rPr lang="ru-RU" dirty="0"/>
              <a:t> </a:t>
            </a:r>
            <a:r>
              <a:rPr lang="ru-RU" dirty="0" err="1"/>
              <a:t>діяльності</a:t>
            </a:r>
            <a:r>
              <a:rPr lang="ru-RU" dirty="0"/>
              <a:t> </a:t>
            </a:r>
            <a:r>
              <a:rPr lang="ru-RU" dirty="0" err="1"/>
              <a:t>професійного</a:t>
            </a:r>
            <a:r>
              <a:rPr lang="ru-RU" dirty="0"/>
              <a:t> </a:t>
            </a:r>
            <a:r>
              <a:rPr lang="ru-RU" dirty="0" err="1"/>
              <a:t>або</a:t>
            </a:r>
            <a:r>
              <a:rPr lang="ru-RU" dirty="0"/>
              <a:t> </a:t>
            </a:r>
            <a:r>
              <a:rPr lang="ru-RU" dirty="0" err="1"/>
              <a:t>ділового</a:t>
            </a:r>
            <a:r>
              <a:rPr lang="ru-RU" dirty="0"/>
              <a:t> характеру з </a:t>
            </a:r>
            <a:r>
              <a:rPr lang="ru-RU" dirty="0" err="1"/>
              <a:t>поняття</a:t>
            </a:r>
            <a:r>
              <a:rPr lang="ru-RU" dirty="0"/>
              <a:t> «</a:t>
            </a:r>
            <a:r>
              <a:rPr lang="ru-RU" dirty="0" err="1"/>
              <a:t>приватне</a:t>
            </a:r>
            <a:r>
              <a:rPr lang="ru-RU" dirty="0"/>
              <a:t> </a:t>
            </a:r>
            <a:r>
              <a:rPr lang="ru-RU" dirty="0" err="1"/>
              <a:t>життя</a:t>
            </a:r>
            <a:r>
              <a:rPr lang="ru-RU" dirty="0"/>
              <a:t>» не </a:t>
            </a:r>
            <a:r>
              <a:rPr lang="ru-RU" dirty="0" err="1"/>
              <a:t>існує</a:t>
            </a:r>
            <a:r>
              <a:rPr lang="ru-RU" dirty="0"/>
              <a:t>.</a:t>
            </a:r>
          </a:p>
          <a:p>
            <a:endParaRPr lang="uk-UA" dirty="0"/>
          </a:p>
        </p:txBody>
      </p:sp>
    </p:spTree>
    <p:extLst>
      <p:ext uri="{BB962C8B-B14F-4D97-AF65-F5344CB8AC3E}">
        <p14:creationId xmlns:p14="http://schemas.microsoft.com/office/powerpoint/2010/main" val="1653069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507288" cy="6597352"/>
          </a:xfrm>
        </p:spPr>
        <p:txBody>
          <a:bodyPr>
            <a:normAutofit fontScale="62500" lnSpcReduction="20000"/>
          </a:bodyPr>
          <a:lstStyle/>
          <a:p>
            <a:pPr algn="just" fontAlgn="base"/>
            <a:r>
              <a:rPr lang="uk-UA" b="1" dirty="0"/>
              <a:t>Отримання персональних даних шляхом телефонного прослуховування.</a:t>
            </a:r>
            <a:endParaRPr lang="uk-UA" dirty="0"/>
          </a:p>
          <a:p>
            <a:pPr algn="just" fontAlgn="base"/>
            <a:r>
              <a:rPr lang="uk-UA" dirty="0"/>
              <a:t>У справі «</a:t>
            </a:r>
            <a:r>
              <a:rPr lang="en-US" dirty="0" err="1"/>
              <a:t>Craxi</a:t>
            </a:r>
            <a:r>
              <a:rPr lang="en-US" dirty="0"/>
              <a:t> </a:t>
            </a:r>
            <a:r>
              <a:rPr lang="uk-UA" dirty="0"/>
              <a:t>проти Італії» (№ 34896/97, рішення від 5 грудня 2002 року), мова йшла про зачитування на суді роздруківок телефонних розмов, які були перехоплені під час слідства за кримінальною справою. Позивач, який був прем’єр-міністром Італії, піддався телефонному прослуховуванню. Роздруківки були представлені в суді і прийняті як докази. Вирізки з низки перехоплених розмов були пізніше опубліковані в пресі (хоча ніхто не зізнався в їхньому розголошенні). Позивач був визнаний винним. По суті справи ЄСПЛ підтвердив, що висвітлення пресою судового процесу цілком відповідає вимозі статті 8 ЄКПЛ про відкритість процесу. У завдання ЗМІ входить поширення інформації, а суспільство має право одержувати їх, особливо якщо це інформація про державних діячів. Однак суспільний інтерес в одержанні інформації поширюється лише на факти, пов’язані з кримінальними обвинуваченнями, висунутими проти обвинувачуваного.</a:t>
            </a:r>
          </a:p>
          <a:p>
            <a:pPr marL="0" indent="0" algn="just" fontAlgn="base">
              <a:buNone/>
            </a:pPr>
            <a:br>
              <a:rPr lang="uk-UA" dirty="0"/>
            </a:br>
            <a:r>
              <a:rPr lang="uk-UA" dirty="0"/>
              <a:t>У той же час, у цій справі деякі розмови, чий переказ потім був опублікований у пресі, носили приватний характер і майже не були (чи зовсім не були) пов’язані з кримінальними обвинуваченнями. Їхня публікація в пресі не відповідала «нагальній соціальній потребі», а отже, втручання було невідповідним. З приводу можливої відповідальності держави, оскільки публікації були зроблені приватними газетами, які не контролювалися з боку державної влади, Суд виходив з того, що джерелом інформації були роздруківки, внесені до реєстру окружного суду. Державний прокурор прийняв рішення не передавати їх у відкритий доступ (за італійським законодавством внесення документу в базу даних відкриває до нього доступ лише сторонам процесу, але не громадськості). Таким чином, розголошення розмов не було прямим наслідком дій прокурора, а швидше за все було викликано збоєм у функціонуванні реєстру, або одержанням пресою інформації від однієї зі сторін процесу, або від адвокатів. Необхідно було встановити, чи прийняла влада необхідні кроки для забезпечення ефективного захисту прав позивача шляхом надання належних гарантій і проведення ефективного розслідування. Однак влада не виконала ці зобов’язання, отже, на думку Суду, була порушена стаття 8 ЄКПЛ.</a:t>
            </a:r>
          </a:p>
          <a:p>
            <a:br>
              <a:rPr lang="uk-UA" dirty="0"/>
            </a:br>
            <a:endParaRPr lang="uk-UA" dirty="0"/>
          </a:p>
        </p:txBody>
      </p:sp>
    </p:spTree>
    <p:extLst>
      <p:ext uri="{BB962C8B-B14F-4D97-AF65-F5344CB8AC3E}">
        <p14:creationId xmlns:p14="http://schemas.microsoft.com/office/powerpoint/2010/main" val="7958328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57200"/>
            <a:ext cx="8219256" cy="5714999"/>
          </a:xfrm>
        </p:spPr>
        <p:txBody>
          <a:bodyPr>
            <a:normAutofit fontScale="62500" lnSpcReduction="20000"/>
          </a:bodyPr>
          <a:lstStyle/>
          <a:p>
            <a:pPr marL="0" indent="0" fontAlgn="base">
              <a:buNone/>
            </a:pPr>
            <a:r>
              <a:rPr lang="uk-UA" b="1" dirty="0">
                <a:solidFill>
                  <a:srgbClr val="FF0000"/>
                </a:solidFill>
              </a:rPr>
              <a:t>Узагальнення:</a:t>
            </a:r>
          </a:p>
          <a:p>
            <a:pPr fontAlgn="base"/>
            <a:r>
              <a:rPr lang="uk-UA" dirty="0"/>
              <a:t>оброблятися мають лише ті данні, які необхідні для досягнення легітимної мети;</a:t>
            </a:r>
          </a:p>
          <a:p>
            <a:pPr fontAlgn="base"/>
            <a:r>
              <a:rPr lang="uk-UA" dirty="0"/>
              <a:t>навіть якщо певні дані і є необхідними для досягнення мети, обробка не буде легітимною у разі якщо заявлену мету можна було досягти не обробляючи персональні дані</a:t>
            </a:r>
          </a:p>
          <a:p>
            <a:pPr fontAlgn="base"/>
            <a:endParaRPr lang="uk-UA" dirty="0"/>
          </a:p>
          <a:p>
            <a:pPr marL="0" indent="0" algn="just" fontAlgn="base">
              <a:buNone/>
            </a:pPr>
            <a:r>
              <a:rPr lang="uk-UA" dirty="0">
                <a:solidFill>
                  <a:srgbClr val="FF0000"/>
                </a:solidFill>
              </a:rPr>
              <a:t>!!!! Отримання персональних даних у публічних місцях (в т.ч. шляхом </a:t>
            </a:r>
            <a:r>
              <a:rPr lang="uk-UA" dirty="0" err="1">
                <a:solidFill>
                  <a:srgbClr val="FF0000"/>
                </a:solidFill>
              </a:rPr>
              <a:t>відеозйомки</a:t>
            </a:r>
            <a:r>
              <a:rPr lang="uk-UA" dirty="0">
                <a:solidFill>
                  <a:srgbClr val="FF0000"/>
                </a:solidFill>
              </a:rPr>
              <a:t> чи відеоспостереження</a:t>
            </a:r>
            <a:r>
              <a:rPr lang="uk-UA" dirty="0">
                <a:solidFill>
                  <a:schemeClr val="tx1"/>
                </a:solidFill>
              </a:rPr>
              <a:t>). Встановлення та розвиток взаємовідносин з іншими може підпадати під право на приватне життя навіть тоді, коли це відбувається у публічних місцях, де людей можна побачити і спостерігати у ході їхніх стосунків з іншими людьми, і це є звичайним явищем. А відповідь на запитання про те, чи стане порушення права на приватне життя документування таких взаємовідносин між людьми, що мали місце в публічному місці, буде залежати від того, яким чином були використані отримані дані.</a:t>
            </a:r>
          </a:p>
          <a:p>
            <a:pPr marL="0" indent="0" fontAlgn="base">
              <a:buNone/>
            </a:pPr>
            <a:endParaRPr lang="uk-UA" dirty="0"/>
          </a:p>
          <a:p>
            <a:pPr marL="0" indent="0" fontAlgn="base">
              <a:buNone/>
            </a:pPr>
            <a:r>
              <a:rPr lang="uk-UA" b="1" dirty="0">
                <a:solidFill>
                  <a:srgbClr val="FF0000"/>
                </a:solidFill>
              </a:rPr>
              <a:t>Так, у справі «</a:t>
            </a:r>
            <a:r>
              <a:rPr lang="en-US" b="1" i="1" dirty="0" err="1">
                <a:solidFill>
                  <a:srgbClr val="FF0000"/>
                </a:solidFill>
              </a:rPr>
              <a:t>Friedl</a:t>
            </a:r>
            <a:r>
              <a:rPr lang="en-US" b="1" i="1" dirty="0">
                <a:solidFill>
                  <a:srgbClr val="FF0000"/>
                </a:solidFill>
              </a:rPr>
              <a:t> </a:t>
            </a:r>
            <a:r>
              <a:rPr lang="uk-UA" b="1" i="1" dirty="0">
                <a:solidFill>
                  <a:srgbClr val="FF0000"/>
                </a:solidFill>
              </a:rPr>
              <a:t>проти Австрії</a:t>
            </a:r>
            <a:r>
              <a:rPr lang="uk-UA" b="1" dirty="0">
                <a:solidFill>
                  <a:srgbClr val="FF0000"/>
                </a:solidFill>
              </a:rPr>
              <a:t>»</a:t>
            </a:r>
            <a:r>
              <a:rPr lang="uk-UA" dirty="0"/>
              <a:t> (№ 15225/89, рішення від 19 травня 1994 року) заявник був учасником демонстрації, в ході якої його сфотографувала поліція. Зйомка і збереження фотографій публічної демонстрації не була визначена навіть як втручання. На фотографіях особистості людей явно не ідентифікувалися, а самі знімки зберігалися в загальному адміністративному досьє і не були введені в систему обробки даних. Підкреслювалося, що фото не були зроблені в ході якої-небудь операції з вторгненням у житло позивача. Оскільки дані зберігалися лише в загальному адміністративному досьє за даним інцидентом, а не були введені в яку-небудь систему обробки даних, порушення статті 8 Конвенції Судом не було встановлено.</a:t>
            </a:r>
          </a:p>
          <a:p>
            <a:endParaRPr lang="uk-UA" dirty="0"/>
          </a:p>
        </p:txBody>
      </p:sp>
    </p:spTree>
    <p:extLst>
      <p:ext uri="{BB962C8B-B14F-4D97-AF65-F5344CB8AC3E}">
        <p14:creationId xmlns:p14="http://schemas.microsoft.com/office/powerpoint/2010/main" val="1689047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88640"/>
            <a:ext cx="8291264" cy="5983559"/>
          </a:xfrm>
        </p:spPr>
        <p:txBody>
          <a:bodyPr>
            <a:normAutofit fontScale="62500" lnSpcReduction="20000"/>
          </a:bodyPr>
          <a:lstStyle/>
          <a:p>
            <a:pPr algn="just" fontAlgn="base"/>
            <a:r>
              <a:rPr lang="uk-UA" b="1" dirty="0">
                <a:solidFill>
                  <a:schemeClr val="accent4">
                    <a:lumMod val="50000"/>
                  </a:schemeClr>
                </a:solidFill>
              </a:rPr>
              <a:t>У справі «</a:t>
            </a:r>
            <a:r>
              <a:rPr lang="uk-UA" b="1" i="1" dirty="0" err="1">
                <a:solidFill>
                  <a:schemeClr val="accent4">
                    <a:lumMod val="50000"/>
                  </a:schemeClr>
                </a:solidFill>
              </a:rPr>
              <a:t>Peck</a:t>
            </a:r>
            <a:r>
              <a:rPr lang="uk-UA" b="1" i="1" dirty="0">
                <a:solidFill>
                  <a:schemeClr val="accent4">
                    <a:lumMod val="50000"/>
                  </a:schemeClr>
                </a:solidFill>
              </a:rPr>
              <a:t> проти Сполученого Королівства</a:t>
            </a:r>
            <a:r>
              <a:rPr lang="uk-UA" b="1" dirty="0">
                <a:solidFill>
                  <a:schemeClr val="accent4">
                    <a:lumMod val="50000"/>
                  </a:schemeClr>
                </a:solidFill>
              </a:rPr>
              <a:t>» </a:t>
            </a:r>
            <a:r>
              <a:rPr lang="uk-UA" dirty="0"/>
              <a:t>(№ 44647/98, рішення від 28 січня 2003 року) Суд підтвердив, що зйомка осіб у громадському місці без збереження інформації сама по собі не представляє втручання у приватне життя. Однак регулярний і постійний запис даних може бути таким втручанням.</a:t>
            </a:r>
          </a:p>
          <a:p>
            <a:pPr algn="just" fontAlgn="base"/>
            <a:r>
              <a:rPr lang="uk-UA" dirty="0"/>
              <a:t>У зазначеній справі мова йшла про передачу в ЗМІ відеокадрів, зроблених за допомогою камери. На плівці була знята людина, що здійснила спробу самогубства у громадському місці. Позивач не стверджував, що спостереження за ним у ході спроби самогубства і постійний запис самі по собі були втручанням у приватне життя. Замість цього, в позові говорилося, що розголошення цього запису у спосіб, який позивач не міг передбачати, призвело до втручання у приватне життя. Сама спроба самогубства, до речі, не була записана чи оприлюднена. Однак усі події після цього були розкриті без належного маскування особистості позивача. Це становило серйозне втручання у </a:t>
            </a:r>
            <a:r>
              <a:rPr lang="uk-UA" dirty="0" err="1"/>
              <a:t>приватність</a:t>
            </a:r>
            <a:r>
              <a:rPr lang="uk-UA" dirty="0"/>
              <a:t>. Що стосується необхідності оприлюднення даних, то мова не йшла про здійснення злочину. Не заперечувалось і важливе значення відеоспостереження для виявлення і запобігання злочинів (роль, яку реклама робила ще більш ефективною). Однак, на думку Суду, у місцевої влади існували й інші можливості. По-перше, влада могла ідентифікувати людину і спробувати одержати її згоду. Хоча в загальному випадку це нелегко (у </a:t>
            </a:r>
            <a:r>
              <a:rPr lang="uk-UA" dirty="0" err="1"/>
              <a:t>кадрі</a:t>
            </a:r>
            <a:r>
              <a:rPr lang="uk-UA" dirty="0"/>
              <a:t> може опинитися відразу декілька людей), у даній ситуації була знята лише одна людина. Очевидно, органи влади могли навести довідки в поліції та установити її особистість. По-друге, органи влади могли </a:t>
            </a:r>
            <a:r>
              <a:rPr lang="uk-UA" dirty="0" err="1"/>
              <a:t>підретушувати</a:t>
            </a:r>
            <a:r>
              <a:rPr lang="uk-UA" dirty="0"/>
              <a:t> зображення. Хоча в них і не було відповідного обладнання, у їх власних документах говорилося про намір таке обладнання одержати. У будь-якому разі, органи влади не зробили спроби </a:t>
            </a:r>
            <a:r>
              <a:rPr lang="uk-UA" dirty="0" err="1"/>
              <a:t>підретушувати</a:t>
            </a:r>
            <a:r>
              <a:rPr lang="uk-UA" dirty="0"/>
              <a:t> картинку, яку самі ж представники влади надали ЗМІ. По-третє, органи влади могли докласти зусиль, щоб переконати ЗМІ </a:t>
            </a:r>
            <a:r>
              <a:rPr lang="uk-UA" dirty="0" err="1"/>
              <a:t>підретушувати</a:t>
            </a:r>
            <a:r>
              <a:rPr lang="uk-UA" dirty="0"/>
              <a:t> зображення. Можна було, наприклад, не обмежуватися усними проханнями, а зажадати письмової гарантії. Органи влади зневажили першими двома можливостями, а початих ними кроків стосовно третього варіанту було недостатньо. Таким чином, Суд дійшов висновку, що оприлюднення інформації не забезпечувалося достатніми гарантіями і являло собою непомірне втручання у приватне життя позивача.</a:t>
            </a:r>
          </a:p>
          <a:p>
            <a:endParaRPr lang="uk-UA" dirty="0"/>
          </a:p>
        </p:txBody>
      </p:sp>
    </p:spTree>
    <p:extLst>
      <p:ext uri="{BB962C8B-B14F-4D97-AF65-F5344CB8AC3E}">
        <p14:creationId xmlns:p14="http://schemas.microsoft.com/office/powerpoint/2010/main" val="38914570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88640"/>
            <a:ext cx="8435280" cy="6552728"/>
          </a:xfrm>
        </p:spPr>
        <p:txBody>
          <a:bodyPr>
            <a:normAutofit fontScale="77500" lnSpcReduction="20000"/>
          </a:bodyPr>
          <a:lstStyle/>
          <a:p>
            <a:pPr algn="just" fontAlgn="base"/>
            <a:r>
              <a:rPr lang="uk-UA" b="1" dirty="0">
                <a:solidFill>
                  <a:schemeClr val="accent4">
                    <a:lumMod val="50000"/>
                  </a:schemeClr>
                </a:solidFill>
              </a:rPr>
              <a:t>Нарешті, у справі «</a:t>
            </a:r>
            <a:r>
              <a:rPr lang="uk-UA" b="1" i="1" dirty="0" err="1">
                <a:solidFill>
                  <a:schemeClr val="accent4">
                    <a:lumMod val="50000"/>
                  </a:schemeClr>
                </a:solidFill>
              </a:rPr>
              <a:t>Perry</a:t>
            </a:r>
            <a:r>
              <a:rPr lang="uk-UA" b="1" i="1" dirty="0">
                <a:solidFill>
                  <a:schemeClr val="accent4">
                    <a:lumMod val="50000"/>
                  </a:schemeClr>
                </a:solidFill>
              </a:rPr>
              <a:t> проти Сполученого Королівства</a:t>
            </a:r>
            <a:r>
              <a:rPr lang="uk-UA" b="1" dirty="0">
                <a:solidFill>
                  <a:schemeClr val="accent4">
                    <a:lumMod val="50000"/>
                  </a:schemeClr>
                </a:solidFill>
              </a:rPr>
              <a:t>» (№ 63737/00, рішення від 17 липня 2003 року) </a:t>
            </a:r>
            <a:r>
              <a:rPr lang="uk-UA" dirty="0"/>
              <a:t>йшлося про допустимість доказів (упізнання), які були добуті поліцією за допомогою </a:t>
            </a:r>
            <a:r>
              <a:rPr lang="uk-UA" b="1" dirty="0">
                <a:solidFill>
                  <a:srgbClr val="FF0000"/>
                </a:solidFill>
              </a:rPr>
              <a:t>прихованої зйомки</a:t>
            </a:r>
            <a:r>
              <a:rPr lang="uk-UA" dirty="0"/>
              <a:t>, оскільки заявник ухилявся від процедури упізнання. </a:t>
            </a:r>
          </a:p>
          <a:p>
            <a:pPr algn="just" fontAlgn="base"/>
            <a:r>
              <a:rPr lang="uk-UA" dirty="0"/>
              <a:t>ЄСПЛ вирішив, що звичайне використання відеокамер, що стежать (будь то на публічній вулиці чи в приміщенні, такому як торговий центр чи поліцейська дільниця, де вони служать законним і передбачуваним цілям), саме по собі не викликає питань у контексті статті 8. Однак у цій справі поліція відрегулювала кут огляду камери для одержання чіткого зображення позивача, а отримане зображення змонтувала і продемонструвала свідкам для упізнання. Відеокадри були показані в ході відкритого судового процесу. Незалежно від того, знав позивач про існування відеокамери чи ні, він не мав підстав розраховувати, що його будуть знімати для наступного упізнання. Задум поліції перевищив звичайне й очікуване використання камер відеоспостереження. Тому запис кадрів і наступний монтаж можна розглядати як збір і обробку персональних даних про позивача. Більш того, кадри не були отримані добровільно чи за обставин, коли можна було б обґрунтовано очікувати, що вони будуть записані і використані з метою упізнання. Тому мало місце втручання в приватне життя. У національному законодавстві існувала достатня підстава для втручання, однак суди ухвалили, що поліція не дотрималась закладеної у процесуальному кодексі процедури. Тому було визнано порушення статті 8 Конвенції.</a:t>
            </a:r>
          </a:p>
          <a:p>
            <a:br>
              <a:rPr lang="ru-RU" dirty="0"/>
            </a:br>
            <a:endParaRPr lang="uk-UA" dirty="0"/>
          </a:p>
        </p:txBody>
      </p:sp>
    </p:spTree>
    <p:extLst>
      <p:ext uri="{BB962C8B-B14F-4D97-AF65-F5344CB8AC3E}">
        <p14:creationId xmlns:p14="http://schemas.microsoft.com/office/powerpoint/2010/main" val="2714948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6512" y="188640"/>
            <a:ext cx="8712968" cy="6408712"/>
          </a:xfrm>
        </p:spPr>
        <p:txBody>
          <a:bodyPr>
            <a:normAutofit fontScale="70000" lnSpcReduction="20000"/>
          </a:bodyPr>
          <a:lstStyle/>
          <a:p>
            <a:pPr algn="just" fontAlgn="base"/>
            <a:r>
              <a:rPr lang="uk-UA" b="1" dirty="0">
                <a:solidFill>
                  <a:srgbClr val="FF0000"/>
                </a:solidFill>
              </a:rPr>
              <a:t>Персональні дані і медицина.</a:t>
            </a:r>
          </a:p>
          <a:p>
            <a:pPr algn="just" fontAlgn="base"/>
            <a:r>
              <a:rPr lang="uk-UA" dirty="0"/>
              <a:t> Іншою великою сферою, де записуються персональні дані, є медицина. Збереження інформації в історіях хвороби (наприклад, збереження даних про утримання у психіатричній лікарні після виписки пацієнта) являє собою втручання в право на приватне життя за статтею 8 ЄКПЛ. Однак воно може бути обґрунтованим, якщо дотримується суворий режим конфіденційності, що виключає публічний доступ, і якщо система збереження записів служить законним інтересам функціонування лікарні і захисту прав самих пацієнтів.</a:t>
            </a:r>
          </a:p>
          <a:p>
            <a:pPr algn="just" fontAlgn="base"/>
            <a:r>
              <a:rPr lang="uk-UA" dirty="0"/>
              <a:t>Так, у справі </a:t>
            </a:r>
            <a:r>
              <a:rPr lang="uk-UA" b="1" dirty="0">
                <a:solidFill>
                  <a:srgbClr val="FF0000"/>
                </a:solidFill>
              </a:rPr>
              <a:t>«</a:t>
            </a:r>
            <a:r>
              <a:rPr lang="en-US" b="1" i="1" dirty="0">
                <a:solidFill>
                  <a:srgbClr val="FF0000"/>
                </a:solidFill>
              </a:rPr>
              <a:t>Z. </a:t>
            </a:r>
            <a:r>
              <a:rPr lang="uk-UA" b="1" i="1" dirty="0">
                <a:solidFill>
                  <a:srgbClr val="FF0000"/>
                </a:solidFill>
              </a:rPr>
              <a:t>проти Фінляндії</a:t>
            </a:r>
            <a:r>
              <a:rPr lang="uk-UA" b="1" dirty="0">
                <a:solidFill>
                  <a:srgbClr val="FF0000"/>
                </a:solidFill>
              </a:rPr>
              <a:t>» </a:t>
            </a:r>
            <a:r>
              <a:rPr lang="uk-UA" dirty="0"/>
              <a:t>(№ 22009/93, рішення від 25 січня 1997 року) йшлося про судовий розгляд кримінальної справи стосовно Х., який обвинувачувався та був засуджений за замах на ненавмисне вбивство шляхом зараження та зґвалтування (і спроб зґвалтування) жінок, знаючи, що є ВІЛ-інфікованим. Щоб установити, наскільки обвинувачуваний усвідомлював цей факт, обвинувачення включило у справу історію хвороби його дружини, що теж проходила лікування від ВІЛ-інфекції. Дружина обвинувачуваного звернулася зі скаргою до Суду з приводу розголошення у пресі її повного ім’я як носія ВІЛ, медичного діагнозу та доручення її історії хвороби до матеріалів справи з дозволом її розкриття через 10 років.</a:t>
            </a:r>
          </a:p>
          <a:p>
            <a:pPr algn="just" fontAlgn="base"/>
            <a:r>
              <a:rPr lang="uk-UA" dirty="0"/>
              <a:t>Щодо доручення історії хвороби, Суд зазначив, що достатньо зрозумілим є те, що більша частина документів з історії хвороби не містила будь-якої інформації, яка могла бути вирішальною під час визначення часу, коли Х. дізнався про своє ВІЛ-інфікування. У протоколах показів </a:t>
            </a:r>
            <a:r>
              <a:rPr lang="en-US" dirty="0"/>
              <a:t>Z. </a:t>
            </a:r>
            <a:r>
              <a:rPr lang="uk-UA" dirty="0"/>
              <a:t>щодо Х. містяться деякі пояснення, але їх важливість була лише теоретичною. Тому не було обов’язковим долучати до справи всі дані, які були отримані в ході вилучення. Невиправданим було і рішення зробити протоколи національного суду доступними вже через 10 років (що відносяться до історії хвороби позивачки), оскільки за іншими справами визначався більш тривалий термін нерозголошення архівів. Тому Суд визнав, що мало місце порушення статті 8.</a:t>
            </a:r>
          </a:p>
          <a:p>
            <a:endParaRPr lang="uk-UA" dirty="0"/>
          </a:p>
        </p:txBody>
      </p:sp>
    </p:spTree>
    <p:extLst>
      <p:ext uri="{BB962C8B-B14F-4D97-AF65-F5344CB8AC3E}">
        <p14:creationId xmlns:p14="http://schemas.microsoft.com/office/powerpoint/2010/main" val="11714260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363272" cy="6480720"/>
          </a:xfrm>
        </p:spPr>
        <p:txBody>
          <a:bodyPr>
            <a:normAutofit fontScale="85000" lnSpcReduction="10000"/>
          </a:bodyPr>
          <a:lstStyle/>
          <a:p>
            <a:pPr algn="just" fontAlgn="base"/>
            <a:r>
              <a:rPr lang="uk-UA" b="1" dirty="0">
                <a:solidFill>
                  <a:srgbClr val="FF0000"/>
                </a:solidFill>
              </a:rPr>
              <a:t>У справі «</a:t>
            </a:r>
            <a:r>
              <a:rPr lang="en-US" b="1" i="1" dirty="0">
                <a:solidFill>
                  <a:srgbClr val="FF0000"/>
                </a:solidFill>
              </a:rPr>
              <a:t>S. </a:t>
            </a:r>
            <a:r>
              <a:rPr lang="uk-UA" b="1" i="1" dirty="0">
                <a:solidFill>
                  <a:srgbClr val="FF0000"/>
                </a:solidFill>
              </a:rPr>
              <a:t>та </a:t>
            </a:r>
            <a:r>
              <a:rPr lang="en-US" b="1" i="1" dirty="0" err="1">
                <a:solidFill>
                  <a:srgbClr val="FF0000"/>
                </a:solidFill>
              </a:rPr>
              <a:t>Marper</a:t>
            </a:r>
            <a:r>
              <a:rPr lang="en-US" b="1" i="1" dirty="0">
                <a:solidFill>
                  <a:srgbClr val="FF0000"/>
                </a:solidFill>
              </a:rPr>
              <a:t> </a:t>
            </a:r>
            <a:r>
              <a:rPr lang="uk-UA" b="1" i="1" dirty="0">
                <a:solidFill>
                  <a:srgbClr val="FF0000"/>
                </a:solidFill>
              </a:rPr>
              <a:t>проти Сполученого Королівства</a:t>
            </a:r>
            <a:r>
              <a:rPr lang="uk-UA" b="1" dirty="0">
                <a:solidFill>
                  <a:srgbClr val="FF0000"/>
                </a:solidFill>
              </a:rPr>
              <a:t>» </a:t>
            </a:r>
            <a:r>
              <a:rPr lang="uk-UA" dirty="0"/>
              <a:t>(№ 30562/04, рішення від 4 грудня 2008 року) Суд зробив висновок, що зберігання профілів ДНК та зразків клітин порушує право на приватне життя, оскільки клітини містять великий обсяг відомостей про особу, зокрема дані щодо здоров’я особи та її сімейних стосунків. </a:t>
            </a:r>
          </a:p>
          <a:p>
            <a:pPr algn="just" fontAlgn="base"/>
            <a:r>
              <a:rPr lang="uk-UA" dirty="0"/>
              <a:t>На додаток до цього Суд привернув увагу широкого розвитку біології та генетики, через що особа, клітинний матеріал якої знаходиться на збереженні, мала розумні підстави непокоїтися тим, яким чином цей матеріал буде використаний.</a:t>
            </a:r>
          </a:p>
          <a:p>
            <a:pPr algn="just" fontAlgn="base"/>
            <a:r>
              <a:rPr lang="uk-UA" dirty="0"/>
              <a:t> Що стосується профілів ДНК, Суд визнав, що вони містять менше відомостей про особу, аніж зразки клітинного матеріалу. Разом з тим він заявив, що ДНК може розкривати важливу інформацію, таку як етнічна належність власника ДНК або стан його здоров’я. </a:t>
            </a:r>
          </a:p>
          <a:p>
            <a:pPr algn="just" fontAlgn="base"/>
            <a:r>
              <a:rPr lang="uk-UA" u="sng" dirty="0"/>
              <a:t>Відтак, Суд дійшов висновку, що зберігання ДНК є втручанням у приватне життя і повинне бути обґрунтованим відповідно до вимог частини другої статті 8 ЄКПЛ. Далі Суд зазначив, що Сполучене Королівство було єдиною державою в Європі, яке зберігало зразки ДНК особи після їх відібрання у неї в рамках порушеної проти неї кримінальної справи. Відтак, межі свободу розсуду держави в цьому питанні мали бути вузькими. З огляду на зазначене Суд дійшов висновку про порушення статті 8.</a:t>
            </a:r>
            <a:endParaRPr lang="uk-UA" dirty="0"/>
          </a:p>
        </p:txBody>
      </p:sp>
    </p:spTree>
    <p:extLst>
      <p:ext uri="{BB962C8B-B14F-4D97-AF65-F5344CB8AC3E}">
        <p14:creationId xmlns:p14="http://schemas.microsoft.com/office/powerpoint/2010/main" val="6822117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88640"/>
            <a:ext cx="4762872" cy="5983559"/>
          </a:xfrm>
        </p:spPr>
        <p:txBody>
          <a:bodyPr>
            <a:normAutofit fontScale="85000" lnSpcReduction="10000"/>
          </a:bodyPr>
          <a:lstStyle/>
          <a:p>
            <a:pPr marL="0" indent="0" fontAlgn="base">
              <a:buNone/>
            </a:pPr>
            <a:r>
              <a:rPr lang="uk-UA" sz="2400" b="1" dirty="0">
                <a:solidFill>
                  <a:srgbClr val="FF0000"/>
                </a:solidFill>
              </a:rPr>
              <a:t>Критерії необхідності та доцільності розкриття інформації журналістами деталей приватного та сімейного життя особи:</a:t>
            </a:r>
          </a:p>
          <a:p>
            <a:pPr algn="just" fontAlgn="base"/>
            <a:r>
              <a:rPr lang="uk-UA" sz="2400" dirty="0"/>
              <a:t>внесок в суспільну дискусію;</a:t>
            </a:r>
          </a:p>
          <a:p>
            <a:pPr algn="just" fontAlgn="base"/>
            <a:r>
              <a:rPr lang="uk-UA" sz="2400" dirty="0"/>
              <a:t>публічність особи, про яку повідомляється  та характер повідомленої інформації;</a:t>
            </a:r>
          </a:p>
          <a:p>
            <a:pPr algn="just" fontAlgn="base"/>
            <a:r>
              <a:rPr lang="uk-UA" sz="2400" dirty="0"/>
              <a:t>поведінка особи до публікації;</a:t>
            </a:r>
          </a:p>
          <a:p>
            <a:pPr algn="just" fontAlgn="base"/>
            <a:r>
              <a:rPr lang="uk-UA" sz="2400" dirty="0"/>
              <a:t>спосіб отримання інформації та її достовірність;</a:t>
            </a:r>
          </a:p>
          <a:p>
            <a:pPr algn="just" fontAlgn="base"/>
            <a:r>
              <a:rPr lang="uk-UA" sz="2400" dirty="0"/>
              <a:t>зміст, форма та наслідки публікації;</a:t>
            </a:r>
          </a:p>
          <a:p>
            <a:pPr algn="just" fontAlgn="base"/>
            <a:r>
              <a:rPr lang="uk-UA" sz="2400" dirty="0"/>
              <a:t>тяжкість призначеного покарання за поширення інформації.</a:t>
            </a:r>
          </a:p>
          <a:p>
            <a:pPr marL="0" indent="0" fontAlgn="base">
              <a:buNone/>
            </a:pPr>
            <a:endParaRPr lang="uk-UA" dirty="0"/>
          </a:p>
        </p:txBody>
      </p:sp>
      <p:sp>
        <p:nvSpPr>
          <p:cNvPr id="2" name="Заголовок 1"/>
          <p:cNvSpPr>
            <a:spLocks noGrp="1"/>
          </p:cNvSpPr>
          <p:nvPr>
            <p:ph type="title"/>
          </p:nvPr>
        </p:nvSpPr>
        <p:spPr>
          <a:xfrm>
            <a:off x="5868144" y="457200"/>
            <a:ext cx="2592288" cy="2107704"/>
          </a:xfrm>
        </p:spPr>
        <p:txBody>
          <a:bodyPr>
            <a:normAutofit fontScale="90000"/>
          </a:bodyPr>
          <a:lstStyle/>
          <a:p>
            <a:r>
              <a:rPr lang="en-US" b="1" i="1" dirty="0" err="1">
                <a:solidFill>
                  <a:schemeClr val="accent4">
                    <a:lumMod val="75000"/>
                  </a:schemeClr>
                </a:solidFill>
              </a:rPr>
              <a:t>Rotaru</a:t>
            </a:r>
            <a:r>
              <a:rPr lang="en-US" b="1" i="1" dirty="0">
                <a:solidFill>
                  <a:schemeClr val="accent4">
                    <a:lumMod val="75000"/>
                  </a:schemeClr>
                </a:solidFill>
              </a:rPr>
              <a:t> </a:t>
            </a:r>
            <a:r>
              <a:rPr lang="uk-UA" b="1" i="1" dirty="0">
                <a:solidFill>
                  <a:schemeClr val="accent4">
                    <a:lumMod val="75000"/>
                  </a:schemeClr>
                </a:solidFill>
              </a:rPr>
              <a:t>проти Румунії;</a:t>
            </a:r>
            <a:br>
              <a:rPr lang="uk-UA" b="1" i="1" dirty="0">
                <a:solidFill>
                  <a:schemeClr val="accent4">
                    <a:lumMod val="75000"/>
                  </a:schemeClr>
                </a:solidFill>
              </a:rPr>
            </a:br>
            <a:r>
              <a:rPr lang="en-US" b="1" dirty="0" err="1">
                <a:solidFill>
                  <a:schemeClr val="accent4">
                    <a:lumMod val="75000"/>
                  </a:schemeClr>
                </a:solidFill>
              </a:rPr>
              <a:t>Ageyevy</a:t>
            </a:r>
            <a:r>
              <a:rPr lang="en-US" b="1" dirty="0">
                <a:solidFill>
                  <a:schemeClr val="accent4">
                    <a:lumMod val="75000"/>
                  </a:schemeClr>
                </a:solidFill>
              </a:rPr>
              <a:t> </a:t>
            </a:r>
            <a:r>
              <a:rPr lang="uk-UA" b="1" dirty="0">
                <a:solidFill>
                  <a:schemeClr val="accent4">
                    <a:lumMod val="75000"/>
                  </a:schemeClr>
                </a:solidFill>
              </a:rPr>
              <a:t>проти Росії</a:t>
            </a:r>
          </a:p>
        </p:txBody>
      </p:sp>
    </p:spTree>
    <p:extLst>
      <p:ext uri="{BB962C8B-B14F-4D97-AF65-F5344CB8AC3E}">
        <p14:creationId xmlns:p14="http://schemas.microsoft.com/office/powerpoint/2010/main" val="293423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4951" y="0"/>
            <a:ext cx="609904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951"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Заголовок 2">
            <a:extLst>
              <a:ext uri="{FF2B5EF4-FFF2-40B4-BE49-F238E27FC236}">
                <a16:creationId xmlns:a16="http://schemas.microsoft.com/office/drawing/2014/main" id="{A7632476-17E0-812D-5AB8-B20ADE87985F}"/>
              </a:ext>
            </a:extLst>
          </p:cNvPr>
          <p:cNvSpPr>
            <a:spLocks noGrp="1"/>
          </p:cNvSpPr>
          <p:nvPr>
            <p:ph type="title"/>
          </p:nvPr>
        </p:nvSpPr>
        <p:spPr>
          <a:xfrm>
            <a:off x="480805" y="1314450"/>
            <a:ext cx="2133002" cy="3680244"/>
          </a:xfrm>
        </p:spPr>
        <p:txBody>
          <a:bodyPr>
            <a:normAutofit/>
          </a:bodyPr>
          <a:lstStyle/>
          <a:p>
            <a:pPr algn="l"/>
            <a:r>
              <a:rPr lang="uk-UA" sz="3200"/>
              <a:t>Алгоритм розгляду</a:t>
            </a:r>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3044951"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032794" y="5962903"/>
            <a:ext cx="1943100" cy="892925"/>
          </a:xfrm>
          <a:prstGeom prst="rect">
            <a:avLst/>
          </a:prstGeom>
        </p:spPr>
      </p:pic>
      <p:graphicFrame>
        <p:nvGraphicFramePr>
          <p:cNvPr id="5" name="Місце для вмісту 1">
            <a:extLst>
              <a:ext uri="{FF2B5EF4-FFF2-40B4-BE49-F238E27FC236}">
                <a16:creationId xmlns:a16="http://schemas.microsoft.com/office/drawing/2014/main" id="{0DB47CAB-B462-3AD2-B6DB-3D751B17CBCA}"/>
              </a:ext>
            </a:extLst>
          </p:cNvPr>
          <p:cNvGraphicFramePr>
            <a:graphicFrameLocks noGrp="1"/>
          </p:cNvGraphicFramePr>
          <p:nvPr>
            <p:ph idx="1"/>
            <p:extLst>
              <p:ext uri="{D42A27DB-BD31-4B8C-83A1-F6EECF244321}">
                <p14:modId xmlns:p14="http://schemas.microsoft.com/office/powerpoint/2010/main" val="3285148771"/>
              </p:ext>
            </p:extLst>
          </p:nvPr>
        </p:nvGraphicFramePr>
        <p:xfrm>
          <a:off x="3203848" y="116632"/>
          <a:ext cx="5760640" cy="65527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023480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052736"/>
            <a:ext cx="8291264" cy="5119463"/>
          </a:xfrm>
        </p:spPr>
        <p:txBody>
          <a:bodyPr>
            <a:normAutofit fontScale="70000" lnSpcReduction="20000"/>
          </a:bodyPr>
          <a:lstStyle/>
          <a:p>
            <a:pPr algn="just" fontAlgn="base"/>
            <a:r>
              <a:rPr lang="uk-UA" dirty="0"/>
              <a:t>За  загальним  правилом,  ані  стаття  8,  ні  будь-які  інші  положення  Конвенції   не гарантують права на охорону природного екологічного середовища як такого. Як зазначив Суд, для цього більш доречними є інші міжнародні угоди (див. рішення у справі «</a:t>
            </a:r>
            <a:r>
              <a:rPr lang="en-US" i="1" dirty="0" err="1"/>
              <a:t>Kyrtatos</a:t>
            </a:r>
            <a:r>
              <a:rPr lang="en-US" i="1" dirty="0"/>
              <a:t> </a:t>
            </a:r>
            <a:r>
              <a:rPr lang="uk-UA" i="1" dirty="0"/>
              <a:t>проти Греції</a:t>
            </a:r>
            <a:r>
              <a:rPr lang="uk-UA" dirty="0"/>
              <a:t>», № 41666/98, § 52, </a:t>
            </a:r>
            <a:r>
              <a:rPr lang="en-US" dirty="0"/>
              <a:t>ECHR 2003 VI).</a:t>
            </a:r>
          </a:p>
          <a:p>
            <a:pPr algn="just" fontAlgn="base"/>
            <a:r>
              <a:rPr lang="uk-UA" dirty="0"/>
              <a:t>Також   жодного   питання  не  виникне,  якщо  оскаржувана  шкода   є  незначною   у порівнянні з небезпекою навколишнього середовища, притаманною життю в кожному сучасному місті. Іншими словами, абстрактна скарга на функціонування низки промислових підприємств у великому мегаполісі не може призвести до порушення статті 8 ЄКПЛ.</a:t>
            </a:r>
          </a:p>
          <a:p>
            <a:pPr algn="just" fontAlgn="base"/>
            <a:r>
              <a:rPr lang="uk-UA" dirty="0"/>
              <a:t>Однак, може мати місце небезпідставна скарга за статтею 8 ЄКПЛ там, де екологічна небезпека досягає такого серйозного рівня, що призводить до суттєвого перешкоджання здатності заявника користуватися своїм житлом, мати приватне чи сімейне життя. Оцінка такого мінімального рівня є відносною і залежить від усіх обставин справи, таких  як  інтенсивність  та  тривалість  шкідливого   впливу   та   його  фізичний чи психологічний вплив на здоров’я або якість життя особи («</a:t>
            </a:r>
            <a:r>
              <a:rPr lang="en-US" i="1" dirty="0" err="1"/>
              <a:t>Fadeyeva</a:t>
            </a:r>
            <a:r>
              <a:rPr lang="en-US" i="1" dirty="0"/>
              <a:t> </a:t>
            </a:r>
            <a:r>
              <a:rPr lang="uk-UA" i="1" dirty="0"/>
              <a:t>проти Росії</a:t>
            </a:r>
            <a:r>
              <a:rPr lang="uk-UA" dirty="0"/>
              <a:t>», §§ 68-69, рішення від 9 червня 2005 року).</a:t>
            </a:r>
          </a:p>
          <a:p>
            <a:pPr algn="just" fontAlgn="base"/>
            <a:r>
              <a:rPr lang="uk-UA" dirty="0"/>
              <a:t>Отже, заявник повинен довести наявність причинно-наслідкового зв’язку між проблемами, створеними тією чи іншою діяльністю, та якістю його життя («</a:t>
            </a:r>
            <a:r>
              <a:rPr lang="en-US" i="1" dirty="0" err="1"/>
              <a:t>López</a:t>
            </a:r>
            <a:r>
              <a:rPr lang="en-US" i="1" dirty="0"/>
              <a:t> </a:t>
            </a:r>
            <a:r>
              <a:rPr lang="en-US" i="1" dirty="0" err="1"/>
              <a:t>Ostra</a:t>
            </a:r>
            <a:r>
              <a:rPr lang="en-US" i="1" dirty="0"/>
              <a:t> </a:t>
            </a:r>
            <a:r>
              <a:rPr lang="uk-UA" i="1" dirty="0"/>
              <a:t>проти Іспанії</a:t>
            </a:r>
            <a:r>
              <a:rPr lang="uk-UA" dirty="0"/>
              <a:t>», рішення від 9 грудня 1994 року). Стандарт доведення – «поза розумним сумнівом».</a:t>
            </a:r>
          </a:p>
          <a:p>
            <a:endParaRPr lang="uk-UA" dirty="0"/>
          </a:p>
        </p:txBody>
      </p:sp>
      <p:sp>
        <p:nvSpPr>
          <p:cNvPr id="2" name="Заголовок 1"/>
          <p:cNvSpPr>
            <a:spLocks noGrp="1"/>
          </p:cNvSpPr>
          <p:nvPr>
            <p:ph type="title"/>
          </p:nvPr>
        </p:nvSpPr>
        <p:spPr>
          <a:xfrm>
            <a:off x="4499992" y="116632"/>
            <a:ext cx="4320480" cy="720080"/>
          </a:xfrm>
        </p:spPr>
        <p:txBody>
          <a:bodyPr>
            <a:noAutofit/>
          </a:bodyPr>
          <a:lstStyle/>
          <a:p>
            <a:r>
              <a:rPr lang="uk-UA" sz="3200" b="1" dirty="0">
                <a:solidFill>
                  <a:schemeClr val="accent4">
                    <a:lumMod val="75000"/>
                  </a:schemeClr>
                </a:solidFill>
              </a:rPr>
              <a:t>Екологічні права</a:t>
            </a:r>
            <a:endParaRPr lang="uk-UA" sz="3200" dirty="0">
              <a:solidFill>
                <a:schemeClr val="accent4">
                  <a:lumMod val="75000"/>
                </a:schemeClr>
              </a:solidFill>
            </a:endParaRPr>
          </a:p>
        </p:txBody>
      </p:sp>
    </p:spTree>
    <p:extLst>
      <p:ext uri="{BB962C8B-B14F-4D97-AF65-F5344CB8AC3E}">
        <p14:creationId xmlns:p14="http://schemas.microsoft.com/office/powerpoint/2010/main" val="15081266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16632"/>
            <a:ext cx="8964488" cy="6480720"/>
          </a:xfrm>
        </p:spPr>
        <p:txBody>
          <a:bodyPr>
            <a:normAutofit fontScale="62500" lnSpcReduction="20000"/>
          </a:bodyPr>
          <a:lstStyle/>
          <a:p>
            <a:pPr fontAlgn="base"/>
            <a:r>
              <a:rPr lang="uk-UA" dirty="0"/>
              <a:t>Водночас, Суд визнає труднощі доведення і бере до уваги всі фактори: висновки національних судів та інших компетентних органів, положення національного законодавства, екологічні дослідження, окремі рішення, прийняті органами влади щодо конкретної ситуації заявника, медичні довідки, а також відповідні звіти, заяви або дослідження, здійснені приватними установами. Однак Суд не може сліпо покладатися на рішення національних органів влади, особливо коли вони явно не сумісні або суперечать одне одному. У такій ситуації Суд повинен оцінювати докази у їх сукупності.</a:t>
            </a:r>
          </a:p>
          <a:p>
            <a:pPr fontAlgn="base"/>
            <a:r>
              <a:rPr lang="uk-UA" dirty="0"/>
              <a:t>У разі </a:t>
            </a:r>
            <a:r>
              <a:rPr lang="uk-UA" b="1" dirty="0"/>
              <a:t>потенційно небезпечної діяльності </a:t>
            </a:r>
            <a:r>
              <a:rPr lang="uk-UA" dirty="0"/>
              <a:t>може постати питання за статтею 8, якщо заявник доведе, небезпідставно та детально, що через відсутність належних застережливих заходів з боку органів влади рівень вірогідності завдання шкоди є таким, що може становити порушення.</a:t>
            </a:r>
          </a:p>
          <a:p>
            <a:pPr fontAlgn="base"/>
            <a:r>
              <a:rPr lang="uk-UA" dirty="0"/>
              <a:t>Щодо </a:t>
            </a:r>
            <a:r>
              <a:rPr lang="uk-UA" b="1" dirty="0"/>
              <a:t>обґрунтованості втручання </a:t>
            </a:r>
            <a:r>
              <a:rPr lang="uk-UA" dirty="0"/>
              <a:t>у права, гарантовані статтею 8 ЄКПЛ, принципи, які застосовуються до оцінки відповідальності держави за статтею 8 Конвенції в екологічних справах, загалом схожі незалежно від того, чи розглядається справа з точки зору прямого втручання чи позитивного обов’язку регулювати приватну діяльність.</a:t>
            </a:r>
          </a:p>
          <a:p>
            <a:pPr fontAlgn="base"/>
            <a:r>
              <a:rPr lang="uk-UA" dirty="0"/>
              <a:t>У справах, що стосуються екологічних питань, державі мають надаватися </a:t>
            </a:r>
            <a:r>
              <a:rPr lang="uk-UA" b="1" dirty="0"/>
              <a:t>широкі межі розсуду </a:t>
            </a:r>
            <a:r>
              <a:rPr lang="uk-UA" dirty="0"/>
              <a:t>та можливість вибору між різними способами та засобами дотримання своїх зобов’язань. Основне питання Суду полягає в тому, чи вдалось державі дотримати справедливого  балансу  між  конкуруючими   інтересами   осіб,   що   зазнали   впливу,  та суспільства в цілому (див. рішення у справі </a:t>
            </a:r>
            <a:r>
              <a:rPr lang="uk-UA" i="1" dirty="0"/>
              <a:t>«</a:t>
            </a:r>
            <a:r>
              <a:rPr lang="en-US" i="1" dirty="0"/>
              <a:t>Hatton </a:t>
            </a:r>
            <a:r>
              <a:rPr lang="uk-UA" i="1" dirty="0"/>
              <a:t>та інші проти Сполученого Королівства»</a:t>
            </a:r>
            <a:r>
              <a:rPr lang="uk-UA" dirty="0"/>
              <a:t>, §§ 100, 119 та 123). При здійсненні такої оцінки у контексті конкретної справи повинні аналізуватися всі фактори, включно з національними правовими питаннями.</a:t>
            </a:r>
          </a:p>
          <a:p>
            <a:pPr fontAlgn="base"/>
            <a:r>
              <a:rPr lang="uk-UA" dirty="0"/>
              <a:t>Досконально вивчаючи процедури, що розглядаються, Суд розгляне, чи здійснили органи влади достатні дослідження, щоб оцінити ризик потенційно небезпечної діяльності («</a:t>
            </a:r>
            <a:r>
              <a:rPr lang="en-US" i="1" dirty="0"/>
              <a:t>Hatton </a:t>
            </a:r>
            <a:r>
              <a:rPr lang="uk-UA" i="1" dirty="0"/>
              <a:t>та інші проти Сполученого Королівства</a:t>
            </a:r>
            <a:r>
              <a:rPr lang="uk-UA" dirty="0"/>
              <a:t>», § 128), чи розробили вони належну політику щодо підприємств-забруднювачів на підставі доступної інформації, та чи було вжито всіх необхідних заходів для своєчасної реалізації цієї політики («</a:t>
            </a:r>
            <a:r>
              <a:rPr lang="en-US" i="1" dirty="0" err="1"/>
              <a:t>Ledyayeva</a:t>
            </a:r>
            <a:r>
              <a:rPr lang="en-US" i="1" dirty="0"/>
              <a:t> </a:t>
            </a:r>
            <a:r>
              <a:rPr lang="uk-UA" i="1" dirty="0"/>
              <a:t>та інші проти Росії</a:t>
            </a:r>
            <a:r>
              <a:rPr lang="uk-UA" dirty="0"/>
              <a:t>», § 104, рішення від 26 жовтня 2006 року). Суд також дослідить, в якій мірі особи, яких торкнулася ця політика, могли впливати на процес винесення рішення, включно з доступом до відповідної інформації та можливості дієво оскаржувати рішення органів влади («</a:t>
            </a:r>
            <a:r>
              <a:rPr lang="en-US" i="1" dirty="0"/>
              <a:t>Guerra </a:t>
            </a:r>
            <a:r>
              <a:rPr lang="uk-UA" i="1" dirty="0"/>
              <a:t>та інші проти Італії</a:t>
            </a:r>
            <a:r>
              <a:rPr lang="uk-UA" dirty="0"/>
              <a:t>», рішення від 19 лютого 1998 року, </a:t>
            </a:r>
            <a:r>
              <a:rPr lang="en-US" dirty="0"/>
              <a:t>Reports 1998I, </a:t>
            </a:r>
            <a:r>
              <a:rPr lang="uk-UA" dirty="0"/>
              <a:t>стор. 228, п. 60).</a:t>
            </a:r>
          </a:p>
          <a:p>
            <a:endParaRPr lang="uk-UA" dirty="0"/>
          </a:p>
        </p:txBody>
      </p:sp>
    </p:spTree>
    <p:extLst>
      <p:ext uri="{BB962C8B-B14F-4D97-AF65-F5344CB8AC3E}">
        <p14:creationId xmlns:p14="http://schemas.microsoft.com/office/powerpoint/2010/main" val="11287150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88640"/>
            <a:ext cx="8856984" cy="6669360"/>
          </a:xfrm>
        </p:spPr>
        <p:txBody>
          <a:bodyPr>
            <a:normAutofit fontScale="70000" lnSpcReduction="20000"/>
          </a:bodyPr>
          <a:lstStyle/>
          <a:p>
            <a:pPr marL="0" indent="0" algn="just" fontAlgn="base">
              <a:buNone/>
            </a:pPr>
            <a:r>
              <a:rPr lang="uk-UA" sz="2600" b="1" u="sng" dirty="0">
                <a:solidFill>
                  <a:schemeClr val="accent4">
                    <a:lumMod val="75000"/>
                  </a:schemeClr>
                </a:solidFill>
              </a:rPr>
              <a:t>Позитивні обов’язки держави</a:t>
            </a:r>
            <a:r>
              <a:rPr lang="uk-UA" sz="1900" b="1" dirty="0">
                <a:solidFill>
                  <a:schemeClr val="accent4">
                    <a:lumMod val="75000"/>
                  </a:schemeClr>
                </a:solidFill>
              </a:rPr>
              <a:t> в екологічних питаннях за статтею 8, зокрема, в питаннях політики щодо діяльності промислових підприємств, запланованої потенційно небезпечної діяльності тощо, та різні фактори, які беруться до уваги при врівноваженні конкуруючих інтересів можна, з огляду на практику ЄСПЛ, узагальнити наступним чином:</a:t>
            </a:r>
          </a:p>
          <a:p>
            <a:pPr fontAlgn="base">
              <a:buFont typeface="Wingdings" pitchFamily="2" charset="2"/>
              <a:buChar char="v"/>
            </a:pPr>
            <a:r>
              <a:rPr lang="uk-UA" dirty="0"/>
              <a:t>чи провели органи влади достатні попередні дослідження для оцінки ризику запланованої потенційно небезпечної діяльності?</a:t>
            </a:r>
          </a:p>
          <a:p>
            <a:pPr fontAlgn="base">
              <a:buFont typeface="Wingdings" pitchFamily="2" charset="2"/>
              <a:buChar char="v"/>
            </a:pPr>
            <a:r>
              <a:rPr lang="uk-UA" dirty="0"/>
              <a:t>чи розробили вони належну політику щодо підприємств-забруднювачів на підставі доступної інформації?</a:t>
            </a:r>
          </a:p>
          <a:p>
            <a:pPr fontAlgn="base">
              <a:buFont typeface="Wingdings" pitchFamily="2" charset="2"/>
              <a:buChar char="v"/>
            </a:pPr>
            <a:r>
              <a:rPr lang="uk-UA" dirty="0"/>
              <a:t>чи було вжито всіх необхідних заходів для своєчасної реалізації цієї політики?</a:t>
            </a:r>
          </a:p>
          <a:p>
            <a:pPr fontAlgn="base">
              <a:buFont typeface="Wingdings" pitchFamily="2" charset="2"/>
              <a:buChar char="v"/>
            </a:pPr>
            <a:r>
              <a:rPr lang="uk-UA" dirty="0"/>
              <a:t>у якій мірі особи, яких торкнулася ця політика, могли впливати на процес ухвалення рішення включно з доступом до відповідної інформації та можливості дієво оскаржувати рішення, дії або бездіяльність органів влади, які впливають на їхні права, в незалежному органі?</a:t>
            </a:r>
          </a:p>
          <a:p>
            <a:pPr fontAlgn="base">
              <a:buFont typeface="Wingdings" pitchFamily="2" charset="2"/>
              <a:buChar char="v"/>
            </a:pPr>
            <a:r>
              <a:rPr lang="uk-UA" dirty="0"/>
              <a:t>чи була ситуація результатом раптового та несподіваного повороту подій (наприклад, природна катастрофа) або, навпаки, існувала давно і була добре відома державним органам?</a:t>
            </a:r>
          </a:p>
          <a:p>
            <a:pPr fontAlgn="base">
              <a:buFont typeface="Wingdings" pitchFamily="2" charset="2"/>
              <a:buChar char="v"/>
            </a:pPr>
            <a:r>
              <a:rPr lang="uk-UA" dirty="0"/>
              <a:t>чи була держава обізнана або чи мала вона бути обізнаною, що небезпека або шкідливий вплив впливали на приватне життя заявника?</a:t>
            </a:r>
          </a:p>
          <a:p>
            <a:pPr fontAlgn="base">
              <a:buFont typeface="Wingdings" pitchFamily="2" charset="2"/>
              <a:buChar char="v"/>
            </a:pPr>
            <a:r>
              <a:rPr lang="uk-UA" dirty="0"/>
              <a:t>наскільки заявник сам сприяв створенню ситуації, на яку він скаржиться і чи мав він можливість переселитися без надмірних фінансових втрат із зони  забруднення/перешкод в іншу зону?</a:t>
            </a:r>
          </a:p>
          <a:p>
            <a:pPr marL="0" indent="0" fontAlgn="base">
              <a:buNone/>
            </a:pPr>
            <a:endParaRPr lang="uk-UA" dirty="0"/>
          </a:p>
          <a:p>
            <a:pPr marL="0" indent="0" fontAlgn="base">
              <a:buNone/>
            </a:pPr>
            <a:endParaRPr lang="uk-UA" dirty="0"/>
          </a:p>
          <a:p>
            <a:pPr marL="0" indent="0" fontAlgn="base">
              <a:buNone/>
            </a:pPr>
            <a:r>
              <a:rPr lang="uk-UA" dirty="0"/>
              <a:t>На сьогодні ЄСПЛ розглянув </a:t>
            </a:r>
            <a:r>
              <a:rPr lang="uk-UA" b="1" dirty="0"/>
              <a:t>три справи проти України </a:t>
            </a:r>
            <a:r>
              <a:rPr lang="uk-UA" dirty="0"/>
              <a:t>за статтею 8, які стосувалися порушення екологічних прав.</a:t>
            </a:r>
          </a:p>
          <a:p>
            <a:endParaRPr lang="uk-UA" dirty="0"/>
          </a:p>
        </p:txBody>
      </p:sp>
    </p:spTree>
    <p:extLst>
      <p:ext uri="{BB962C8B-B14F-4D97-AF65-F5344CB8AC3E}">
        <p14:creationId xmlns:p14="http://schemas.microsoft.com/office/powerpoint/2010/main" val="22101954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16632"/>
            <a:ext cx="8640960" cy="6624736"/>
          </a:xfrm>
        </p:spPr>
        <p:txBody>
          <a:bodyPr>
            <a:normAutofit fontScale="62500" lnSpcReduction="20000"/>
          </a:bodyPr>
          <a:lstStyle/>
          <a:p>
            <a:pPr algn="just" fontAlgn="base"/>
            <a:r>
              <a:rPr lang="uk-UA" dirty="0"/>
              <a:t>Так, у с</a:t>
            </a:r>
            <a:r>
              <a:rPr lang="uk-UA" dirty="0" err="1"/>
              <a:t>праві </a:t>
            </a:r>
            <a:r>
              <a:rPr lang="uk-UA" b="1" dirty="0" err="1"/>
              <a:t>«</a:t>
            </a:r>
            <a:r>
              <a:rPr lang="uk-UA" b="1" i="1" dirty="0" err="1"/>
              <a:t>Д</a:t>
            </a:r>
            <a:r>
              <a:rPr lang="uk-UA" b="1" i="1" dirty="0"/>
              <a:t>убецька та інші проти України</a:t>
            </a:r>
            <a:r>
              <a:rPr lang="uk-UA" b="1" dirty="0"/>
              <a:t>»</a:t>
            </a:r>
            <a:r>
              <a:rPr lang="uk-UA" dirty="0"/>
              <a:t> (№ 30499/03, рішення від 10 лютого 2011 року) заявники скаржились за статтею 8 ЄКПЛ на те, що органи державної влади не змогли захистити їхнє житло, приватне та сімейне життя від надмірного забруднення двома державними промисловими підприємствами. Будинки заявників були розташовані у присілку Вільшина, Львівської області, в 100-430 м від двох промислових підприємств – вугледобувної шахти та вугільно-збагачувальної фабрики. В результаті численних досліджень було встановлено, що виробнича діяльність цих підприємств мала негативний екологічний вплив на навколишнє середовище, включаючи підтоплення, забруднення ґрунтових вод та повітря, а також просідання ґрунтів. Заявники постійно скаржились органам державної влади на шкоду, яка завдавалася їхньому здоров’ю та житлу внаслідок екологічного забруднення, зокрема, на неможливість користуватися водою з колодязя, який був єдиним джерелом води (централізоване водопостачання було на той час відсутнє). Погоджуючись з наявністю серйозного шкідливого впливу діяльності вказаних підприємств на життя заявників, органи державної влади неодноразово вирішували, що заявників необхідно пересилити з забрудненої території. Однак жодне таке рішення виконано не було. Рішення суду, ухвалене на користь родини </a:t>
            </a:r>
            <a:r>
              <a:rPr lang="uk-UA" dirty="0" err="1"/>
              <a:t>Дубецьких-</a:t>
            </a:r>
            <a:r>
              <a:rPr lang="uk-UA" dirty="0"/>
              <a:t> Найда (одна з двох родин заявників) щодо переселення заявників  із  забрудненої  території також не було виконано.</a:t>
            </a:r>
          </a:p>
          <a:p>
            <a:pPr algn="just" fontAlgn="base"/>
            <a:r>
              <a:rPr lang="uk-UA" dirty="0"/>
              <a:t>В оцінці того, до якої міри забруднення, на яке скаржилися заявники, впливало на їхнє здоров’я, Суд погодився, що не було доказів, які б дозволили встановити у цій справі шкоду, яку можна визначити у кількісному вираженні. Однак Суд вважав, що проживання в місцевості, забруднення якої явно перевищує безпечні нормативи, вже саме по собі наражало заявників на підвищений ризик для здоров’я.</a:t>
            </a:r>
          </a:p>
          <a:p>
            <a:pPr algn="just" fontAlgn="base"/>
            <a:r>
              <a:rPr lang="uk-UA" dirty="0"/>
              <a:t>Крім того, Суд в цій справі взяв до уваги наступні докази у їх сукупності: фотографії забрудненої води, як у колодязі, так і у потічку біля будинку, вплив екологічних факторів на спілкування між членами родини; знаходження житлових будинків в межах санітарно-захисних зон шахт та породних відвалів згідно національного законодавства, які апріорі вважаються екологічно небезпечними; відомості щодо неодноразової реєстрації фактичних надмірних забруднюючих речовин в межах відстаней розташування будинків  від виробничих підприємств.</a:t>
            </a:r>
          </a:p>
          <a:p>
            <a:pPr algn="just" fontAlgn="base"/>
            <a:r>
              <a:rPr lang="uk-UA" dirty="0"/>
              <a:t>При вирішенні питання, чи була  шкода  (або ризик шкоди),  якої  зазнали заявники  у цій справі, такою, що робить застосовними гарантії статті 8, Суд також взяв до уваги той факт, що в різні періоди органи влади розглядали питання переселення заявників. Необхідність переселення родини </a:t>
            </a:r>
            <a:r>
              <a:rPr lang="uk-UA" dirty="0" err="1"/>
              <a:t>Дубецьких-Найда</a:t>
            </a:r>
            <a:r>
              <a:rPr lang="uk-UA" dirty="0"/>
              <a:t> було нарешті підтверджено остаточним рішенням суду від 26 грудня 2005 року.</a:t>
            </a:r>
          </a:p>
          <a:p>
            <a:pPr algn="just"/>
            <a:endParaRPr lang="uk-UA" dirty="0"/>
          </a:p>
        </p:txBody>
      </p:sp>
    </p:spTree>
    <p:extLst>
      <p:ext uri="{BB962C8B-B14F-4D97-AF65-F5344CB8AC3E}">
        <p14:creationId xmlns:p14="http://schemas.microsoft.com/office/powerpoint/2010/main" val="9781409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16632"/>
            <a:ext cx="8712968" cy="6624736"/>
          </a:xfrm>
        </p:spPr>
        <p:txBody>
          <a:bodyPr>
            <a:normAutofit fontScale="55000" lnSpcReduction="20000"/>
          </a:bodyPr>
          <a:lstStyle/>
          <a:p>
            <a:pPr algn="just" fontAlgn="base"/>
            <a:r>
              <a:rPr lang="uk-UA" dirty="0"/>
              <a:t>Стосовно родини </a:t>
            </a:r>
            <a:r>
              <a:rPr lang="uk-UA" dirty="0" err="1"/>
              <a:t>Гаврилюк-Ваків</a:t>
            </a:r>
            <a:r>
              <a:rPr lang="uk-UA" dirty="0"/>
              <a:t> (інша родина-заявники), 21 червня 2004 року національний суд вирішив, що немає необхідності у їх переселенні. Однак у своїх висновках судові органи спиралися на припущення, що фабрика незабаром впровадить заходи, передбачені у проекті санітарно-захисної зони. Ці заходи включали гідроізоляцію породного відвалу та зменшення його висоти до 50 метрів (у випадку чого, як зазначали заявники, за національним законодавством навколо породного відвалу встановлювалася б 300 метрова  санітарно-захисна  зона).  Відповідно  до  матеріалів  справи,  ці  заходи  так  і не було впроваджено.</a:t>
            </a:r>
          </a:p>
          <a:p>
            <a:pPr algn="just" fontAlgn="base"/>
            <a:r>
              <a:rPr lang="uk-UA" dirty="0"/>
              <a:t>Таким чином, з огляду на тривалий період проживання на території, яка була небезпечною для мешкання через  забруднення  води  і  повітря  та  просідання  ґрунтів, що було результатом виробничої діяльність двох державних промислових підприємств, Суд дійшов висновку, що шкідливий екологічний вплив досяг того серйозного рівня небезпечності, який необхідний для того, щоб скарга підпадала під дію статті 8 Конвенції.</a:t>
            </a:r>
          </a:p>
          <a:p>
            <a:pPr algn="just" fontAlgn="base"/>
            <a:r>
              <a:rPr lang="uk-UA" dirty="0"/>
              <a:t>Далі Суд розглянув, чи виконали державні органи свої позитивні зобов’язання за статтею 8 ЄКПЛ. З метою виконання своїх зобов’язань за Конвенцією державні органи влади, до сфери діяльності яких належали ці підприємства-забруднювачі, розглядали два варіанти  здійснення  своєї   політики   відносно  ситуації   заявників:  або   сприяти їх переселенню на безпечнішу територію, або якимось чином зменшити вплив забруднення.</a:t>
            </a:r>
          </a:p>
          <a:p>
            <a:pPr algn="just" fontAlgn="base"/>
            <a:r>
              <a:rPr lang="uk-UA" dirty="0"/>
              <a:t>Ще у 1994 році, до набрання Конвенцією чинності, місцевий виконавчий комітет обрав переселення. Проте, у  наступний  період  уряд  не  діяв  із  належною  швидкістю  та послідовністю та не забезпечив необхідних ресурсів для виконання цього рішення.       У той же час, підхід уряду до вирішення проблеми забруднення у цій справі також вирізнявся затримками та неналежним виконанням.</a:t>
            </a:r>
          </a:p>
          <a:p>
            <a:pPr algn="just" fontAlgn="base"/>
            <a:r>
              <a:rPr lang="uk-UA" dirty="0"/>
              <a:t>Загалом Суд  зазначив, що протягом  всього періоду,  що розглядався, як шахта, так      і фабрика здійснювали діяльність не у відповідності з застосовними положеннями національного екологічного законодавства, а уряд не зміг ані сприяти переселенню заявників, ані забезпечити функціонуючу політику, щоб захистити їх від екологічних ризиків, пов’язаних з постійним проживанням у безпосередній близькості до вказаних промислових підприємств. В той же час Суд зазначив, що ці промислові підприємства знаходилися в сільськогосподарській місцевості і заявники належали до дуже малої групи людей (не більше двадцяти сімей), які проживали поблизу і зазнавали найбільшого впливу від забруднення. За цих обставин уряд не зміг надати достатнє пояснення своєї неспроможності ані відселити заявників, ані знайти якісь інші шляхи ефективного вирішення їх індивідуального тягаря протягом більш ніж дванадцяти років. Отже, у цій справі Судом було констатовано порушення статті 8 Конвенції.</a:t>
            </a:r>
          </a:p>
          <a:p>
            <a:endParaRPr lang="uk-UA" dirty="0"/>
          </a:p>
        </p:txBody>
      </p:sp>
    </p:spTree>
    <p:extLst>
      <p:ext uri="{BB962C8B-B14F-4D97-AF65-F5344CB8AC3E}">
        <p14:creationId xmlns:p14="http://schemas.microsoft.com/office/powerpoint/2010/main" val="7192561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6934" y="116632"/>
            <a:ext cx="8721530" cy="6552728"/>
          </a:xfrm>
        </p:spPr>
        <p:txBody>
          <a:bodyPr>
            <a:normAutofit fontScale="55000" lnSpcReduction="20000"/>
          </a:bodyPr>
          <a:lstStyle/>
          <a:p>
            <a:pPr algn="just" fontAlgn="base"/>
            <a:r>
              <a:rPr lang="uk-UA" dirty="0"/>
              <a:t>У другій справі –</a:t>
            </a:r>
            <a:r>
              <a:rPr lang="uk-UA" dirty="0" err="1"/>
              <a:t> </a:t>
            </a:r>
            <a:r>
              <a:rPr lang="uk-UA" b="1" dirty="0" err="1"/>
              <a:t>«</a:t>
            </a:r>
            <a:r>
              <a:rPr lang="uk-UA" b="1" i="1" dirty="0" err="1"/>
              <a:t>Гримковсь</a:t>
            </a:r>
            <a:r>
              <a:rPr lang="uk-UA" b="1" i="1" dirty="0"/>
              <a:t>ка проти України</a:t>
            </a:r>
            <a:r>
              <a:rPr lang="uk-UA" b="1" dirty="0"/>
              <a:t>»</a:t>
            </a:r>
            <a:r>
              <a:rPr lang="uk-UA" dirty="0"/>
              <a:t> (№ 38182/03, рішення від 21 липня 2011 року) – Суд також визнав порушення статті 8 Конвенції з огляду на порушення екологічних прав заявниці, які вплинули на якість її життя, а отже на права, закріплені у статті 8 ЄКПЛ.</a:t>
            </a:r>
          </a:p>
          <a:p>
            <a:pPr algn="just" fontAlgn="base"/>
            <a:r>
              <a:rPr lang="uk-UA" dirty="0"/>
              <a:t>У цій справі заявниця з батьками та неповнолітнім сином проживала у власному будинку по вулиці, яка знаходилася в жилому районі м. Краснодон. У 1998 році було вирішено, що через цю вулицю проходитиме автомагістраль «</a:t>
            </a:r>
            <a:r>
              <a:rPr lang="uk-UA" dirty="0" err="1"/>
              <a:t>Київ-Луганськ-Ізварине</a:t>
            </a:r>
            <a:r>
              <a:rPr lang="uk-UA" dirty="0"/>
              <a:t>». У травні 2002 року державна СЕС в Луганській області провела дослідження повітря по вулиці, в результаті чого було встановлено значне перевищення рівнів максимальної концентрації шкідливих для здоров’я людини речовин внаслідок забруднення повітря викидами автотранспорту. У 2002 році головний санітарний лікар Луганської області постановив припинити використання вулиці як автомагістралі, зазначивши, що рівень забруднення повітря на ній перевищував встановлені законодавством норми і міг негативно впливати на здоров’я мешканців. Заявниця неодноразово скаржилася до органів влади на негативний вплив від використання дороги по її вулиці як автомагістралі. У 2001 році мати заявниці від її імені подала до суду позов до виконкому, вимагаючи зобов’язати комітет переселити родину заявниці і виплатити відшкодування збитків, завданих функціонуванням автомагістралі. Суди відхилили позов як необґрунтований, оскільки заявниця не довела, що саме з вини виконкому було порушено її права.</a:t>
            </a:r>
          </a:p>
          <a:p>
            <a:pPr algn="just" fontAlgn="base"/>
            <a:r>
              <a:rPr lang="uk-UA" dirty="0"/>
              <a:t>Розглядаючи питання доказів, Суд як і в попередній справі зазначив, що у справі було недостатньо доказів, щоб підтвердити всі твердження заявниці «поза розумним сумнівом». Зокрема, рівень шуму та його  вплив  на  приватне  та  сімейне  життя  заявниці ніколи не досліджувались. Водночас, Суд взяв до уваги наступні докази в їх сукупності:</a:t>
            </a:r>
          </a:p>
          <a:p>
            <a:pPr algn="just" fontAlgn="base"/>
            <a:r>
              <a:rPr lang="uk-UA" dirty="0"/>
              <a:t>відповідно до офіційного  дослідження,  покриття  дороги  біля  будинку заявниці було дуже пошкодженим і понад сто автомобілів проїжджало ним протягом  однієї години. За таких обставин цілком можливо, що заявницю регулярно турбували, принаймні певною мірою, шум і вібрація;</a:t>
            </a:r>
          </a:p>
          <a:p>
            <a:pPr algn="just" fontAlgn="base"/>
            <a:r>
              <a:rPr lang="uk-UA" dirty="0"/>
              <a:t>було встановлено, що більша частина автотранспорту здійснювала шкідливі викиди у розмірах, що перевищували допустимі граничні норми. Рівень забруднення повітря та ґрунту, встановлений СЕС, свідчив про необхідність припинити використання дороги, щоб уникнути загрози шкідливого впливу на здоров’я місцевих мешканців. Викиди автомобілів містили мідь і свинець, надмірний вміст яких також було виявлено в ґрунті біля будинку заявниці. Сину заявниці в 2002 році було поставлено  діагноз: хронічне отруєння солями свинцю та міді. Уряд не надав жодних доказів, які б спростовували достовірність і правильність цього діагнозу, та не запропонував </a:t>
            </a:r>
            <a:r>
              <a:rPr lang="uk-UA" dirty="0" err="1"/>
              <a:t>будь-</a:t>
            </a:r>
            <a:r>
              <a:rPr lang="uk-UA" dirty="0"/>
              <a:t>  якого прийнятного альтернативного пояснення стосовно виникнення цього отруєння, щоб спростувати твердження заявниці, що отруєння було безпосередньо пов’язане з функціонуванням автомобільної дороги.</a:t>
            </a:r>
          </a:p>
          <a:p>
            <a:endParaRPr lang="uk-UA" dirty="0"/>
          </a:p>
        </p:txBody>
      </p:sp>
    </p:spTree>
    <p:extLst>
      <p:ext uri="{BB962C8B-B14F-4D97-AF65-F5344CB8AC3E}">
        <p14:creationId xmlns:p14="http://schemas.microsoft.com/office/powerpoint/2010/main" val="20262642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16632"/>
            <a:ext cx="8640960" cy="6480720"/>
          </a:xfrm>
        </p:spPr>
        <p:txBody>
          <a:bodyPr>
            <a:normAutofit fontScale="70000" lnSpcReduction="20000"/>
          </a:bodyPr>
          <a:lstStyle/>
          <a:p>
            <a:pPr algn="just" fontAlgn="base"/>
            <a:r>
              <a:rPr lang="uk-UA" dirty="0"/>
              <a:t>Враховуючи вищезазначене, Суд дійшов висновку, що сукупний вплив шуму, вібрації, забруднених повітря та ґрунту, спричинений дорогою, значною мірою не дав заявниці можливості користуватися правами, гарантованими статтею 8 Конвенції. Таким чином, стаття 8 була застосовною у цій справі.</a:t>
            </a:r>
          </a:p>
          <a:p>
            <a:pPr algn="just" fontAlgn="base"/>
            <a:r>
              <a:rPr lang="uk-UA" dirty="0"/>
              <a:t>Далі Суд розглянув питання виконання державою-відповідачем своїх позитивних зобов’язань за статтею 8 ЄКПЛ. Так, уряд не  надав  підтвердження,  що  перед ухваленням у 1998 році рішення про скерування автодороги через вулицю заявниці було підготовлено відповідне техніко-економічне обґрунтування, яке б надавало оцінку можливості дотримання встановлених екологічних норм та можливість зацікавленим сторонам, включаючи мешканців цієї вулиці, представити свої думки.</a:t>
            </a:r>
          </a:p>
          <a:p>
            <a:pPr algn="just" fontAlgn="base"/>
            <a:r>
              <a:rPr lang="uk-UA" dirty="0"/>
              <a:t>Крім того, органи влади були відповідальними за впровадження належної політики зі зменшення шкідливого впливу магістралі. Хоча міська вжила певних заходів, спрямованих на регулювання екологічного стану вулиці, ані оцінки, зазначені національними судами в своїх рішеннях, ані пояснення уряду не містили достатніх деталей, які б давали можливість Суду зробити висновок, що це регулювання було ефективним і суттєвим.</a:t>
            </a:r>
          </a:p>
          <a:p>
            <a:pPr algn="just" fontAlgn="base"/>
            <a:r>
              <a:rPr lang="uk-UA" dirty="0"/>
              <a:t>Нарешті, заявниці не було надано реальну можливість брати участь у прийнятті відповідних рішень, включаючи оскарження в національних судах заходів органів державної влади щодо магістралі в період з жовтня 1998 до червня 2002 року. Так, без жодного обґрунтування було відхилено її твердження про те, що рішення відповідача, прийняте у жовтні 1998 р., було незаконним і свавільним. Однак доводи заявниці про незаконність та свавільність зазначеного рішення та адекватності екологічної політики міської влади відносно її вулиці були надзвичайно важливими для вирішення, чи забезпечили дії відповідача справедливий баланс між правами заявниці за статтею 8 ЄКПЛ та інтересами суспільства. За відсутності в текстах рішень національних судів обґрунтування відхилення цих доводів Суд дійшов висновку, що заявниця не мала реальної можливості викласти свої погляди в незалежному органі. Відтак, справедливого балансу між інтересами заявниці та інтересами суспільства в цій справі досягнуто не було, в порушення статті 8 ЄКПЛ.</a:t>
            </a:r>
          </a:p>
          <a:p>
            <a:endParaRPr lang="uk-UA" dirty="0"/>
          </a:p>
        </p:txBody>
      </p:sp>
    </p:spTree>
    <p:extLst>
      <p:ext uri="{BB962C8B-B14F-4D97-AF65-F5344CB8AC3E}">
        <p14:creationId xmlns:p14="http://schemas.microsoft.com/office/powerpoint/2010/main" val="2714082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032" y="116632"/>
            <a:ext cx="8734431" cy="6552728"/>
          </a:xfrm>
        </p:spPr>
        <p:txBody>
          <a:bodyPr>
            <a:normAutofit fontScale="62500" lnSpcReduction="20000"/>
          </a:bodyPr>
          <a:lstStyle/>
          <a:p>
            <a:pPr algn="just" fontAlgn="base"/>
            <a:r>
              <a:rPr lang="ru-RU" dirty="0" err="1"/>
              <a:t>Нарешті</a:t>
            </a:r>
            <a:r>
              <a:rPr lang="ru-RU" dirty="0"/>
              <a:t>, </a:t>
            </a:r>
            <a:r>
              <a:rPr lang="ru-RU" dirty="0" err="1"/>
              <a:t>третьою</a:t>
            </a:r>
            <a:r>
              <a:rPr lang="ru-RU" dirty="0"/>
              <a:t> справою стала справа </a:t>
            </a:r>
            <a:r>
              <a:rPr lang="ru-RU" b="1" dirty="0"/>
              <a:t>«</a:t>
            </a:r>
            <a:r>
              <a:rPr lang="ru-RU" b="1" i="1" dirty="0" err="1"/>
              <a:t>Дземюк</a:t>
            </a:r>
            <a:r>
              <a:rPr lang="ru-RU" b="1" i="1" dirty="0"/>
              <a:t> </a:t>
            </a:r>
            <a:r>
              <a:rPr lang="ru-RU" b="1" i="1" dirty="0" err="1"/>
              <a:t>проти</a:t>
            </a:r>
            <a:r>
              <a:rPr lang="ru-RU" b="1" i="1" dirty="0"/>
              <a:t> </a:t>
            </a:r>
            <a:r>
              <a:rPr lang="ru-RU" b="1" i="1" dirty="0" err="1"/>
              <a:t>України</a:t>
            </a:r>
            <a:r>
              <a:rPr lang="ru-RU" b="1" dirty="0"/>
              <a:t>»</a:t>
            </a:r>
            <a:r>
              <a:rPr lang="ru-RU" dirty="0"/>
              <a:t> (№ 42488/02, </a:t>
            </a:r>
            <a:r>
              <a:rPr lang="ru-RU" dirty="0" err="1"/>
              <a:t>рішення</a:t>
            </a:r>
            <a:r>
              <a:rPr lang="ru-RU" dirty="0"/>
              <a:t> </a:t>
            </a:r>
            <a:r>
              <a:rPr lang="ru-RU" dirty="0" err="1"/>
              <a:t>від</a:t>
            </a:r>
            <a:r>
              <a:rPr lang="ru-RU" dirty="0"/>
              <a:t> 4 </a:t>
            </a:r>
            <a:r>
              <a:rPr lang="ru-RU" dirty="0" err="1"/>
              <a:t>вересня</a:t>
            </a:r>
            <a:r>
              <a:rPr lang="ru-RU" dirty="0"/>
              <a:t> 2014 року), в </a:t>
            </a:r>
            <a:r>
              <a:rPr lang="ru-RU" dirty="0" err="1"/>
              <a:t>якій</a:t>
            </a:r>
            <a:r>
              <a:rPr lang="ru-RU" dirty="0"/>
              <a:t> </a:t>
            </a:r>
            <a:r>
              <a:rPr lang="ru-RU" dirty="0" err="1"/>
              <a:t>заявник</a:t>
            </a:r>
            <a:r>
              <a:rPr lang="ru-RU" dirty="0"/>
              <a:t>, житель с. </a:t>
            </a:r>
            <a:r>
              <a:rPr lang="ru-RU" dirty="0" err="1"/>
              <a:t>Татарів</a:t>
            </a:r>
            <a:r>
              <a:rPr lang="ru-RU" dirty="0"/>
              <a:t> (</a:t>
            </a:r>
            <a:r>
              <a:rPr lang="ru-RU" dirty="0" err="1"/>
              <a:t>частина</a:t>
            </a:r>
            <a:r>
              <a:rPr lang="ru-RU" dirty="0"/>
              <a:t> м. </a:t>
            </a:r>
            <a:r>
              <a:rPr lang="ru-RU" dirty="0" err="1"/>
              <a:t>Яремче</a:t>
            </a:r>
            <a:r>
              <a:rPr lang="ru-RU" dirty="0"/>
              <a:t>), </a:t>
            </a:r>
            <a:r>
              <a:rPr lang="ru-RU" dirty="0" err="1"/>
              <a:t>скаржився</a:t>
            </a:r>
            <a:r>
              <a:rPr lang="ru-RU" dirty="0"/>
              <a:t> на </a:t>
            </a:r>
            <a:r>
              <a:rPr lang="ru-RU" dirty="0" err="1"/>
              <a:t>рішення</a:t>
            </a:r>
            <a:r>
              <a:rPr lang="ru-RU" dirty="0"/>
              <a:t> </a:t>
            </a:r>
            <a:r>
              <a:rPr lang="ru-RU" dirty="0" err="1"/>
              <a:t>сільради</a:t>
            </a:r>
            <a:r>
              <a:rPr lang="ru-RU" dirty="0"/>
              <a:t> </a:t>
            </a:r>
            <a:r>
              <a:rPr lang="ru-RU" dirty="0" err="1"/>
              <a:t>від</a:t>
            </a:r>
            <a:r>
              <a:rPr lang="ru-RU" dirty="0"/>
              <a:t> лютого 2000 року </a:t>
            </a:r>
            <a:r>
              <a:rPr lang="ru-RU" dirty="0" err="1"/>
              <a:t>щодо</a:t>
            </a:r>
            <a:r>
              <a:rPr lang="ru-RU" dirty="0"/>
              <a:t> </a:t>
            </a:r>
            <a:r>
              <a:rPr lang="ru-RU" dirty="0" err="1"/>
              <a:t>відкриття</a:t>
            </a:r>
            <a:r>
              <a:rPr lang="ru-RU" dirty="0"/>
              <a:t> нового </a:t>
            </a:r>
            <a:r>
              <a:rPr lang="ru-RU" dirty="0" err="1"/>
              <a:t>цвинтаря</a:t>
            </a:r>
            <a:r>
              <a:rPr lang="ru-RU" dirty="0"/>
              <a:t> в 38 м </a:t>
            </a:r>
            <a:r>
              <a:rPr lang="ru-RU" dirty="0" err="1"/>
              <a:t>від</a:t>
            </a:r>
            <a:r>
              <a:rPr lang="ru-RU" dirty="0"/>
              <a:t> </a:t>
            </a:r>
            <a:r>
              <a:rPr lang="ru-RU" dirty="0" err="1"/>
              <a:t>його</a:t>
            </a:r>
            <a:r>
              <a:rPr lang="ru-RU" dirty="0"/>
              <a:t> </a:t>
            </a:r>
            <a:r>
              <a:rPr lang="ru-RU" dirty="0" err="1"/>
              <a:t>будинку</a:t>
            </a:r>
            <a:r>
              <a:rPr lang="ru-RU" dirty="0"/>
              <a:t>. </a:t>
            </a:r>
            <a:r>
              <a:rPr lang="ru-RU" dirty="0" err="1"/>
              <a:t>Це</a:t>
            </a:r>
            <a:r>
              <a:rPr lang="ru-RU" dirty="0"/>
              <a:t> й </a:t>
            </a:r>
            <a:r>
              <a:rPr lang="ru-RU" dirty="0" err="1"/>
              <a:t>було</a:t>
            </a:r>
            <a:r>
              <a:rPr lang="ru-RU" dirty="0"/>
              <a:t> </a:t>
            </a:r>
            <a:r>
              <a:rPr lang="ru-RU" dirty="0" err="1"/>
              <a:t>зроблено</a:t>
            </a:r>
            <a:r>
              <a:rPr lang="ru-RU" dirty="0"/>
              <a:t> в </a:t>
            </a:r>
            <a:r>
              <a:rPr lang="ru-RU" dirty="0" err="1"/>
              <a:t>серпні</a:t>
            </a:r>
            <a:r>
              <a:rPr lang="ru-RU" dirty="0"/>
              <a:t> 2000 року, </a:t>
            </a:r>
            <a:r>
              <a:rPr lang="ru-RU" dirty="0" err="1"/>
              <a:t>однак</a:t>
            </a:r>
            <a:r>
              <a:rPr lang="ru-RU" dirty="0"/>
              <a:t> </a:t>
            </a:r>
            <a:r>
              <a:rPr lang="ru-RU" dirty="0" err="1"/>
              <a:t>вже</a:t>
            </a:r>
            <a:r>
              <a:rPr lang="ru-RU" dirty="0"/>
              <a:t> в </a:t>
            </a:r>
            <a:r>
              <a:rPr lang="ru-RU" dirty="0" err="1"/>
              <a:t>грудні</a:t>
            </a:r>
            <a:r>
              <a:rPr lang="ru-RU" dirty="0"/>
              <a:t> 2003 року </a:t>
            </a:r>
            <a:r>
              <a:rPr lang="ru-RU" dirty="0" err="1"/>
              <a:t>місцевий</a:t>
            </a:r>
            <a:r>
              <a:rPr lang="ru-RU" dirty="0"/>
              <a:t> суд </a:t>
            </a:r>
            <a:r>
              <a:rPr lang="ru-RU" dirty="0" err="1"/>
              <a:t>задовольнив</a:t>
            </a:r>
            <a:r>
              <a:rPr lang="ru-RU" dirty="0"/>
              <a:t> </a:t>
            </a:r>
            <a:r>
              <a:rPr lang="ru-RU" dirty="0" err="1"/>
              <a:t>позов</a:t>
            </a:r>
            <a:r>
              <a:rPr lang="ru-RU" dirty="0"/>
              <a:t> </a:t>
            </a:r>
            <a:r>
              <a:rPr lang="ru-RU" dirty="0" err="1"/>
              <a:t>заявника</a:t>
            </a:r>
            <a:r>
              <a:rPr lang="ru-RU" dirty="0"/>
              <a:t> </a:t>
            </a:r>
            <a:r>
              <a:rPr lang="ru-RU" dirty="0" err="1"/>
              <a:t>проти</a:t>
            </a:r>
            <a:r>
              <a:rPr lang="ru-RU" dirty="0"/>
              <a:t> </a:t>
            </a:r>
            <a:r>
              <a:rPr lang="ru-RU" dirty="0" err="1"/>
              <a:t>сільради</a:t>
            </a:r>
            <a:r>
              <a:rPr lang="ru-RU" dirty="0"/>
              <a:t>, </a:t>
            </a:r>
            <a:r>
              <a:rPr lang="ru-RU" dirty="0" err="1"/>
              <a:t>зазначивши</a:t>
            </a:r>
            <a:r>
              <a:rPr lang="ru-RU" dirty="0"/>
              <a:t>, </a:t>
            </a:r>
            <a:r>
              <a:rPr lang="ru-RU" dirty="0" err="1"/>
              <a:t>що</a:t>
            </a:r>
            <a:r>
              <a:rPr lang="ru-RU" dirty="0"/>
              <a:t> </a:t>
            </a:r>
            <a:r>
              <a:rPr lang="ru-RU" dirty="0" err="1"/>
              <a:t>територія</a:t>
            </a:r>
            <a:r>
              <a:rPr lang="ru-RU" dirty="0"/>
              <a:t>, </a:t>
            </a:r>
            <a:r>
              <a:rPr lang="ru-RU" dirty="0" err="1"/>
              <a:t>виділена</a:t>
            </a:r>
            <a:r>
              <a:rPr lang="ru-RU" dirty="0"/>
              <a:t> </a:t>
            </a:r>
            <a:r>
              <a:rPr lang="ru-RU" dirty="0" err="1"/>
              <a:t>під</a:t>
            </a:r>
            <a:r>
              <a:rPr lang="ru-RU" dirty="0"/>
              <a:t> </a:t>
            </a:r>
            <a:r>
              <a:rPr lang="ru-RU" dirty="0" err="1"/>
              <a:t>будівництво</a:t>
            </a:r>
            <a:r>
              <a:rPr lang="ru-RU" dirty="0"/>
              <a:t> </a:t>
            </a:r>
            <a:r>
              <a:rPr lang="ru-RU" dirty="0" err="1"/>
              <a:t>цвинтаря</a:t>
            </a:r>
            <a:r>
              <a:rPr lang="ru-RU" dirty="0"/>
              <a:t>, не </a:t>
            </a:r>
            <a:r>
              <a:rPr lang="ru-RU" dirty="0" err="1"/>
              <a:t>була</a:t>
            </a:r>
            <a:r>
              <a:rPr lang="ru-RU" dirty="0"/>
              <a:t> </a:t>
            </a:r>
            <a:r>
              <a:rPr lang="ru-RU" dirty="0" err="1"/>
              <a:t>належною</a:t>
            </a:r>
            <a:r>
              <a:rPr lang="ru-RU" dirty="0"/>
              <a:t> для </a:t>
            </a:r>
            <a:r>
              <a:rPr lang="ru-RU" dirty="0" err="1"/>
              <a:t>цього</a:t>
            </a:r>
            <a:r>
              <a:rPr lang="ru-RU" dirty="0"/>
              <a:t>, а </a:t>
            </a:r>
            <a:r>
              <a:rPr lang="ru-RU" dirty="0" err="1"/>
              <a:t>будівництво</a:t>
            </a:r>
            <a:r>
              <a:rPr lang="ru-RU" dirty="0"/>
              <a:t> </a:t>
            </a:r>
            <a:r>
              <a:rPr lang="ru-RU" dirty="0" err="1"/>
              <a:t>проводилося</a:t>
            </a:r>
            <a:r>
              <a:rPr lang="ru-RU" dirty="0"/>
              <a:t> з </a:t>
            </a:r>
            <a:r>
              <a:rPr lang="ru-RU" dirty="0" err="1"/>
              <a:t>порушенням</a:t>
            </a:r>
            <a:r>
              <a:rPr lang="ru-RU" dirty="0"/>
              <a:t> </a:t>
            </a:r>
            <a:r>
              <a:rPr lang="ru-RU" dirty="0" err="1"/>
              <a:t>законодавства</a:t>
            </a:r>
            <a:r>
              <a:rPr lang="ru-RU" dirty="0"/>
              <a:t> про </a:t>
            </a:r>
            <a:r>
              <a:rPr lang="ru-RU" dirty="0" err="1"/>
              <a:t>захист</a:t>
            </a:r>
            <a:r>
              <a:rPr lang="ru-RU" dirty="0"/>
              <a:t> </a:t>
            </a:r>
            <a:r>
              <a:rPr lang="ru-RU" dirty="0" err="1"/>
              <a:t>навколишнього</a:t>
            </a:r>
            <a:r>
              <a:rPr lang="ru-RU" dirty="0"/>
              <a:t> </a:t>
            </a:r>
            <a:r>
              <a:rPr lang="ru-RU" dirty="0" err="1"/>
              <a:t>середовища</a:t>
            </a:r>
            <a:r>
              <a:rPr lang="ru-RU" dirty="0"/>
              <a:t> </a:t>
            </a:r>
            <a:r>
              <a:rPr lang="ru-RU" dirty="0" err="1"/>
              <a:t>поблизу</a:t>
            </a:r>
            <a:r>
              <a:rPr lang="ru-RU" dirty="0"/>
              <a:t> </a:t>
            </a:r>
            <a:r>
              <a:rPr lang="ru-RU" dirty="0" err="1"/>
              <a:t>житлових</a:t>
            </a:r>
            <a:r>
              <a:rPr lang="ru-RU" dirty="0"/>
              <a:t> </a:t>
            </a:r>
            <a:r>
              <a:rPr lang="ru-RU" dirty="0" err="1"/>
              <a:t>будинків</a:t>
            </a:r>
            <a:r>
              <a:rPr lang="ru-RU" dirty="0"/>
              <a:t> (</a:t>
            </a:r>
            <a:r>
              <a:rPr lang="ru-RU" dirty="0" err="1"/>
              <a:t>зокрема</a:t>
            </a:r>
            <a:r>
              <a:rPr lang="ru-RU" dirty="0"/>
              <a:t>, не </a:t>
            </a:r>
            <a:r>
              <a:rPr lang="ru-RU" dirty="0" err="1"/>
              <a:t>було</a:t>
            </a:r>
            <a:r>
              <a:rPr lang="ru-RU" dirty="0"/>
              <a:t> </a:t>
            </a:r>
            <a:r>
              <a:rPr lang="ru-RU" dirty="0" err="1"/>
              <a:t>дотримано</a:t>
            </a:r>
            <a:r>
              <a:rPr lang="ru-RU" dirty="0"/>
              <a:t> 300-метрової </a:t>
            </a:r>
            <a:r>
              <a:rPr lang="ru-RU" dirty="0" err="1"/>
              <a:t>природозахисної</a:t>
            </a:r>
            <a:r>
              <a:rPr lang="ru-RU" dirty="0"/>
              <a:t> </a:t>
            </a:r>
            <a:r>
              <a:rPr lang="ru-RU" dirty="0" err="1"/>
              <a:t>зони</a:t>
            </a:r>
            <a:r>
              <a:rPr lang="ru-RU" dirty="0"/>
              <a:t>) і з </a:t>
            </a:r>
            <a:r>
              <a:rPr lang="ru-RU" dirty="0" err="1"/>
              <a:t>ризиком</a:t>
            </a:r>
            <a:r>
              <a:rPr lang="ru-RU" dirty="0"/>
              <a:t> </a:t>
            </a:r>
            <a:r>
              <a:rPr lang="ru-RU" dirty="0" err="1"/>
              <a:t>зараження</a:t>
            </a:r>
            <a:r>
              <a:rPr lang="ru-RU" dirty="0"/>
              <a:t> </a:t>
            </a:r>
            <a:r>
              <a:rPr lang="ru-RU" dirty="0" err="1"/>
              <a:t>підземних</a:t>
            </a:r>
            <a:r>
              <a:rPr lang="ru-RU" dirty="0"/>
              <a:t> вод. Тому суд </a:t>
            </a:r>
            <a:r>
              <a:rPr lang="ru-RU" dirty="0" err="1"/>
              <a:t>зобов’язав</a:t>
            </a:r>
            <a:r>
              <a:rPr lang="ru-RU" dirty="0"/>
              <a:t> </a:t>
            </a:r>
            <a:r>
              <a:rPr lang="ru-RU" dirty="0" err="1"/>
              <a:t>сільраду</a:t>
            </a:r>
            <a:r>
              <a:rPr lang="ru-RU" dirty="0"/>
              <a:t> </a:t>
            </a:r>
            <a:r>
              <a:rPr lang="ru-RU" dirty="0" err="1"/>
              <a:t>закрити</a:t>
            </a:r>
            <a:r>
              <a:rPr lang="ru-RU" dirty="0"/>
              <a:t> </a:t>
            </a:r>
            <a:r>
              <a:rPr lang="ru-RU" dirty="0" err="1"/>
              <a:t>цвинтар</a:t>
            </a:r>
            <a:r>
              <a:rPr lang="ru-RU" dirty="0"/>
              <a:t> і </a:t>
            </a:r>
            <a:r>
              <a:rPr lang="ru-RU" dirty="0" err="1"/>
              <a:t>виплатити</a:t>
            </a:r>
            <a:r>
              <a:rPr lang="ru-RU" dirty="0"/>
              <a:t> </a:t>
            </a:r>
            <a:r>
              <a:rPr lang="ru-RU" dirty="0" err="1"/>
              <a:t>заявникові</a:t>
            </a:r>
            <a:r>
              <a:rPr lang="ru-RU" dirty="0"/>
              <a:t> </a:t>
            </a:r>
            <a:r>
              <a:rPr lang="ru-RU" dirty="0" err="1"/>
              <a:t>компенсацію</a:t>
            </a:r>
            <a:r>
              <a:rPr lang="ru-RU" dirty="0"/>
              <a:t>. </a:t>
            </a:r>
            <a:r>
              <a:rPr lang="ru-RU" dirty="0" err="1"/>
              <a:t>Це</a:t>
            </a:r>
            <a:r>
              <a:rPr lang="ru-RU" dirty="0"/>
              <a:t> </a:t>
            </a:r>
            <a:r>
              <a:rPr lang="ru-RU" dirty="0" err="1"/>
              <a:t>рішення</a:t>
            </a:r>
            <a:r>
              <a:rPr lang="ru-RU" dirty="0"/>
              <a:t> </a:t>
            </a:r>
            <a:r>
              <a:rPr lang="ru-RU" dirty="0" err="1"/>
              <a:t>залишили</a:t>
            </a:r>
            <a:r>
              <a:rPr lang="ru-RU" dirty="0"/>
              <a:t> в </a:t>
            </a:r>
            <a:r>
              <a:rPr lang="ru-RU" dirty="0" err="1"/>
              <a:t>силі</a:t>
            </a:r>
            <a:r>
              <a:rPr lang="ru-RU" dirty="0"/>
              <a:t> і </a:t>
            </a:r>
            <a:r>
              <a:rPr lang="ru-RU" dirty="0" err="1"/>
              <a:t>вищестоящі</a:t>
            </a:r>
            <a:r>
              <a:rPr lang="ru-RU" dirty="0"/>
              <a:t> суди, </a:t>
            </a:r>
            <a:r>
              <a:rPr lang="ru-RU" dirty="0" err="1"/>
              <a:t>однак</a:t>
            </a:r>
            <a:r>
              <a:rPr lang="ru-RU" dirty="0"/>
              <a:t> </a:t>
            </a:r>
            <a:r>
              <a:rPr lang="ru-RU" dirty="0" err="1"/>
              <a:t>воно</a:t>
            </a:r>
            <a:r>
              <a:rPr lang="ru-RU" dirty="0"/>
              <a:t> так і не </a:t>
            </a:r>
            <a:r>
              <a:rPr lang="ru-RU" dirty="0" err="1"/>
              <a:t>було</a:t>
            </a:r>
            <a:r>
              <a:rPr lang="ru-RU" dirty="0"/>
              <a:t> </a:t>
            </a:r>
            <a:r>
              <a:rPr lang="ru-RU" dirty="0" err="1"/>
              <a:t>виконано</a:t>
            </a:r>
            <a:r>
              <a:rPr lang="ru-RU" dirty="0"/>
              <a:t> </a:t>
            </a:r>
            <a:r>
              <a:rPr lang="ru-RU" dirty="0" err="1"/>
              <a:t>сільрадою</a:t>
            </a:r>
            <a:r>
              <a:rPr lang="ru-RU" dirty="0"/>
              <a:t>. У 2008-2009 роках </a:t>
            </a:r>
            <a:r>
              <a:rPr lang="ru-RU" dirty="0" err="1"/>
              <a:t>експертиза</a:t>
            </a:r>
            <a:r>
              <a:rPr lang="ru-RU" dirty="0"/>
              <a:t> </a:t>
            </a:r>
            <a:r>
              <a:rPr lang="ru-RU" dirty="0" err="1"/>
              <a:t>встановила</a:t>
            </a:r>
            <a:r>
              <a:rPr lang="ru-RU" dirty="0"/>
              <a:t>, </a:t>
            </a:r>
            <a:r>
              <a:rPr lang="ru-RU" dirty="0" err="1"/>
              <a:t>що</a:t>
            </a:r>
            <a:r>
              <a:rPr lang="ru-RU" dirty="0"/>
              <a:t> </a:t>
            </a:r>
            <a:r>
              <a:rPr lang="ru-RU" dirty="0" err="1"/>
              <a:t>рівень</a:t>
            </a:r>
            <a:r>
              <a:rPr lang="ru-RU" dirty="0"/>
              <a:t> </a:t>
            </a:r>
            <a:r>
              <a:rPr lang="ru-RU" dirty="0" err="1"/>
              <a:t>бактеріального</a:t>
            </a:r>
            <a:r>
              <a:rPr lang="ru-RU" dirty="0"/>
              <a:t> </a:t>
            </a:r>
            <a:r>
              <a:rPr lang="ru-RU" dirty="0" err="1"/>
              <a:t>забруднення</a:t>
            </a:r>
            <a:r>
              <a:rPr lang="ru-RU" dirty="0"/>
              <a:t> </a:t>
            </a:r>
            <a:r>
              <a:rPr lang="ru-RU" dirty="0" err="1"/>
              <a:t>колодязя</a:t>
            </a:r>
            <a:r>
              <a:rPr lang="ru-RU" dirty="0"/>
              <a:t> </a:t>
            </a:r>
            <a:r>
              <a:rPr lang="ru-RU" dirty="0" err="1"/>
              <a:t>заявника</a:t>
            </a:r>
            <a:r>
              <a:rPr lang="ru-RU" dirty="0"/>
              <a:t>, </a:t>
            </a:r>
            <a:r>
              <a:rPr lang="ru-RU" dirty="0" err="1"/>
              <a:t>який</a:t>
            </a:r>
            <a:r>
              <a:rPr lang="ru-RU" dirty="0"/>
              <a:t> </a:t>
            </a:r>
            <a:r>
              <a:rPr lang="ru-RU" dirty="0" err="1"/>
              <a:t>був</a:t>
            </a:r>
            <a:r>
              <a:rPr lang="ru-RU" dirty="0"/>
              <a:t> </a:t>
            </a:r>
            <a:r>
              <a:rPr lang="ru-RU" dirty="0" err="1"/>
              <a:t>єдиним</a:t>
            </a:r>
            <a:r>
              <a:rPr lang="ru-RU" dirty="0"/>
              <a:t> </a:t>
            </a:r>
            <a:r>
              <a:rPr lang="ru-RU" dirty="0" err="1"/>
              <a:t>джерелом</a:t>
            </a:r>
            <a:r>
              <a:rPr lang="ru-RU" dirty="0"/>
              <a:t> </a:t>
            </a:r>
            <a:r>
              <a:rPr lang="ru-RU" dirty="0" err="1"/>
              <a:t>питної</a:t>
            </a:r>
            <a:r>
              <a:rPr lang="ru-RU" dirty="0"/>
              <a:t> води, </a:t>
            </a:r>
            <a:r>
              <a:rPr lang="ru-RU" dirty="0" err="1"/>
              <a:t>перевищував</a:t>
            </a:r>
            <a:r>
              <a:rPr lang="ru-RU" dirty="0"/>
              <a:t> стандарт у 238 </a:t>
            </a:r>
            <a:r>
              <a:rPr lang="ru-RU" dirty="0" err="1"/>
              <a:t>разів</a:t>
            </a:r>
            <a:r>
              <a:rPr lang="ru-RU" dirty="0"/>
              <a:t>, а тому </a:t>
            </a:r>
            <a:r>
              <a:rPr lang="ru-RU" dirty="0" err="1"/>
              <a:t>її</a:t>
            </a:r>
            <a:r>
              <a:rPr lang="ru-RU" dirty="0"/>
              <a:t> не </a:t>
            </a:r>
            <a:r>
              <a:rPr lang="ru-RU" dirty="0" err="1"/>
              <a:t>можна</a:t>
            </a:r>
            <a:r>
              <a:rPr lang="ru-RU" dirty="0"/>
              <a:t> </a:t>
            </a:r>
            <a:r>
              <a:rPr lang="ru-RU" dirty="0" err="1"/>
              <a:t>було</a:t>
            </a:r>
            <a:r>
              <a:rPr lang="ru-RU" dirty="0"/>
              <a:t> </a:t>
            </a:r>
            <a:r>
              <a:rPr lang="ru-RU" dirty="0" err="1"/>
              <a:t>пити</a:t>
            </a:r>
            <a:r>
              <a:rPr lang="ru-RU" dirty="0"/>
              <a:t> та </a:t>
            </a:r>
            <a:r>
              <a:rPr lang="ru-RU" dirty="0" err="1"/>
              <a:t>використовувати</a:t>
            </a:r>
            <a:r>
              <a:rPr lang="ru-RU" dirty="0"/>
              <a:t> для </a:t>
            </a:r>
            <a:r>
              <a:rPr lang="ru-RU" dirty="0" err="1"/>
              <a:t>господарських</a:t>
            </a:r>
            <a:r>
              <a:rPr lang="ru-RU" dirty="0"/>
              <a:t> потреб.</a:t>
            </a:r>
          </a:p>
          <a:p>
            <a:pPr algn="just" fontAlgn="base"/>
            <a:r>
              <a:rPr lang="ru-RU" dirty="0" err="1"/>
              <a:t>Звернувшись</a:t>
            </a:r>
            <a:r>
              <a:rPr lang="ru-RU" dirty="0"/>
              <a:t> до ЄСПЛ, </a:t>
            </a:r>
            <a:r>
              <a:rPr lang="ru-RU" dirty="0" err="1"/>
              <a:t>заявник</a:t>
            </a:r>
            <a:r>
              <a:rPr lang="ru-RU" dirty="0"/>
              <a:t> </a:t>
            </a:r>
            <a:r>
              <a:rPr lang="ru-RU" dirty="0" err="1"/>
              <a:t>поскаржився</a:t>
            </a:r>
            <a:r>
              <a:rPr lang="ru-RU" dirty="0"/>
              <a:t>, </a:t>
            </a:r>
            <a:r>
              <a:rPr lang="ru-RU" dirty="0" err="1"/>
              <a:t>що</a:t>
            </a:r>
            <a:r>
              <a:rPr lang="ru-RU" dirty="0"/>
              <a:t> </a:t>
            </a:r>
            <a:r>
              <a:rPr lang="ru-RU" dirty="0" err="1"/>
              <a:t>будівництво</a:t>
            </a:r>
            <a:r>
              <a:rPr lang="ru-RU" dirty="0"/>
              <a:t> </a:t>
            </a:r>
            <a:r>
              <a:rPr lang="ru-RU" dirty="0" err="1"/>
              <a:t>цвинтаря</a:t>
            </a:r>
            <a:r>
              <a:rPr lang="ru-RU" dirty="0"/>
              <a:t> коло </a:t>
            </a:r>
            <a:r>
              <a:rPr lang="ru-RU" dirty="0" err="1"/>
              <a:t>його</a:t>
            </a:r>
            <a:r>
              <a:rPr lang="ru-RU" dirty="0"/>
              <a:t> </a:t>
            </a:r>
            <a:r>
              <a:rPr lang="ru-RU" dirty="0" err="1"/>
              <a:t>будинку</a:t>
            </a:r>
            <a:r>
              <a:rPr lang="ru-RU" dirty="0"/>
              <a:t> </a:t>
            </a:r>
            <a:r>
              <a:rPr lang="ru-RU" dirty="0" err="1"/>
              <a:t>забруднило</a:t>
            </a:r>
            <a:r>
              <a:rPr lang="ru-RU" dirty="0"/>
              <a:t> воду в </a:t>
            </a:r>
            <a:r>
              <a:rPr lang="ru-RU" dirty="0" err="1"/>
              <a:t>колодязі</a:t>
            </a:r>
            <a:r>
              <a:rPr lang="ru-RU" dirty="0"/>
              <a:t> (</a:t>
            </a:r>
            <a:r>
              <a:rPr lang="ru-RU" dirty="0" err="1"/>
              <a:t>єдиного</a:t>
            </a:r>
            <a:r>
              <a:rPr lang="ru-RU" dirty="0"/>
              <a:t> </a:t>
            </a:r>
            <a:r>
              <a:rPr lang="ru-RU" dirty="0" err="1"/>
              <a:t>джерела</a:t>
            </a:r>
            <a:r>
              <a:rPr lang="ru-RU" dirty="0"/>
              <a:t> води, </a:t>
            </a:r>
            <a:r>
              <a:rPr lang="ru-RU" dirty="0" err="1"/>
              <a:t>оскільки</a:t>
            </a:r>
            <a:r>
              <a:rPr lang="ru-RU" dirty="0"/>
              <a:t> в </a:t>
            </a:r>
            <a:r>
              <a:rPr lang="ru-RU" dirty="0" err="1"/>
              <a:t>Татарові</a:t>
            </a:r>
            <a:r>
              <a:rPr lang="ru-RU" dirty="0"/>
              <a:t> </a:t>
            </a:r>
            <a:r>
              <a:rPr lang="ru-RU" dirty="0" err="1"/>
              <a:t>централізованого</a:t>
            </a:r>
            <a:r>
              <a:rPr lang="ru-RU" dirty="0"/>
              <a:t> </a:t>
            </a:r>
            <a:r>
              <a:rPr lang="ru-RU" dirty="0" err="1"/>
              <a:t>водопостачання</a:t>
            </a:r>
            <a:r>
              <a:rPr lang="ru-RU" dirty="0"/>
              <a:t> </a:t>
            </a:r>
            <a:r>
              <a:rPr lang="ru-RU" dirty="0" err="1"/>
              <a:t>немає</a:t>
            </a:r>
            <a:r>
              <a:rPr lang="ru-RU" dirty="0"/>
              <a:t>), яка стала </a:t>
            </a:r>
            <a:r>
              <a:rPr lang="ru-RU" dirty="0" err="1"/>
              <a:t>непридатною</a:t>
            </a:r>
            <a:r>
              <a:rPr lang="ru-RU" dirty="0"/>
              <a:t> </a:t>
            </a:r>
            <a:r>
              <a:rPr lang="ru-RU" dirty="0" err="1"/>
              <a:t>ані</a:t>
            </a:r>
            <a:r>
              <a:rPr lang="ru-RU" dirty="0"/>
              <a:t> для </a:t>
            </a:r>
            <a:r>
              <a:rPr lang="ru-RU" dirty="0" err="1"/>
              <a:t>пиття</a:t>
            </a:r>
            <a:r>
              <a:rPr lang="ru-RU" dirty="0"/>
              <a:t>, </a:t>
            </a:r>
            <a:r>
              <a:rPr lang="ru-RU" dirty="0" err="1"/>
              <a:t>ані</a:t>
            </a:r>
            <a:r>
              <a:rPr lang="ru-RU" dirty="0"/>
              <a:t> для </a:t>
            </a:r>
            <a:r>
              <a:rPr lang="ru-RU" dirty="0" err="1"/>
              <a:t>використання</a:t>
            </a:r>
            <a:r>
              <a:rPr lang="ru-RU" dirty="0"/>
              <a:t> в </a:t>
            </a:r>
            <a:r>
              <a:rPr lang="ru-RU" dirty="0" err="1"/>
              <a:t>господарських</a:t>
            </a:r>
            <a:r>
              <a:rPr lang="ru-RU" dirty="0"/>
              <a:t> </a:t>
            </a:r>
            <a:r>
              <a:rPr lang="ru-RU" dirty="0" err="1"/>
              <a:t>цілях</a:t>
            </a:r>
            <a:r>
              <a:rPr lang="ru-RU" dirty="0"/>
              <a:t>, а тому </a:t>
            </a:r>
            <a:r>
              <a:rPr lang="ru-RU" dirty="0" err="1"/>
              <a:t>він</a:t>
            </a:r>
            <a:r>
              <a:rPr lang="ru-RU" dirty="0"/>
              <a:t> не </a:t>
            </a:r>
            <a:r>
              <a:rPr lang="ru-RU" dirty="0" err="1"/>
              <a:t>міг</a:t>
            </a:r>
            <a:r>
              <a:rPr lang="ru-RU" dirty="0"/>
              <a:t> нормально </a:t>
            </a:r>
            <a:r>
              <a:rPr lang="ru-RU" dirty="0" err="1"/>
              <a:t>користуватися</a:t>
            </a:r>
            <a:r>
              <a:rPr lang="ru-RU" dirty="0"/>
              <a:t> </a:t>
            </a:r>
            <a:r>
              <a:rPr lang="ru-RU" dirty="0" err="1"/>
              <a:t>своїм</a:t>
            </a:r>
            <a:r>
              <a:rPr lang="ru-RU" dirty="0"/>
              <a:t> </a:t>
            </a:r>
            <a:r>
              <a:rPr lang="ru-RU" dirty="0" err="1"/>
              <a:t>житлом</a:t>
            </a:r>
            <a:r>
              <a:rPr lang="ru-RU" dirty="0"/>
              <a:t> та земельною </a:t>
            </a:r>
            <a:r>
              <a:rPr lang="ru-RU" dirty="0" err="1"/>
              <a:t>ділянкою</a:t>
            </a:r>
            <a:r>
              <a:rPr lang="ru-RU" dirty="0"/>
              <a:t>. </a:t>
            </a:r>
            <a:r>
              <a:rPr lang="ru-RU" dirty="0" err="1"/>
              <a:t>Таке</a:t>
            </a:r>
            <a:r>
              <a:rPr lang="ru-RU" dirty="0"/>
              <a:t> </a:t>
            </a:r>
            <a:r>
              <a:rPr lang="ru-RU" dirty="0" err="1"/>
              <a:t>будівництво</a:t>
            </a:r>
            <a:r>
              <a:rPr lang="ru-RU" dirty="0"/>
              <a:t> </a:t>
            </a:r>
            <a:r>
              <a:rPr lang="ru-RU" dirty="0" err="1"/>
              <a:t>також</a:t>
            </a:r>
            <a:r>
              <a:rPr lang="ru-RU" dirty="0"/>
              <a:t> негативно </a:t>
            </a:r>
            <a:r>
              <a:rPr lang="ru-RU" dirty="0" err="1"/>
              <a:t>позначилося</a:t>
            </a:r>
            <a:r>
              <a:rPr lang="ru-RU" dirty="0"/>
              <a:t> на </a:t>
            </a:r>
            <a:r>
              <a:rPr lang="ru-RU" dirty="0" err="1"/>
              <a:t>здоров’ї</a:t>
            </a:r>
            <a:r>
              <a:rPr lang="ru-RU" dirty="0"/>
              <a:t> </a:t>
            </a:r>
            <a:r>
              <a:rPr lang="ru-RU" dirty="0" err="1"/>
              <a:t>його</a:t>
            </a:r>
            <a:r>
              <a:rPr lang="ru-RU" dirty="0"/>
              <a:t> та </a:t>
            </a:r>
            <a:r>
              <a:rPr lang="ru-RU" dirty="0" err="1"/>
              <a:t>його</a:t>
            </a:r>
            <a:r>
              <a:rPr lang="ru-RU" dirty="0"/>
              <a:t> </a:t>
            </a:r>
            <a:r>
              <a:rPr lang="ru-RU" dirty="0" err="1"/>
              <a:t>родини</a:t>
            </a:r>
            <a:r>
              <a:rPr lang="ru-RU" dirty="0"/>
              <a:t>, в </a:t>
            </a:r>
            <a:r>
              <a:rPr lang="ru-RU" dirty="0" err="1"/>
              <a:t>порушення</a:t>
            </a:r>
            <a:r>
              <a:rPr lang="ru-RU" dirty="0"/>
              <a:t> </a:t>
            </a:r>
            <a:r>
              <a:rPr lang="ru-RU" dirty="0" err="1"/>
              <a:t>статті</a:t>
            </a:r>
            <a:r>
              <a:rPr lang="ru-RU" dirty="0"/>
              <a:t> 8 </a:t>
            </a:r>
            <a:r>
              <a:rPr lang="ru-RU" dirty="0" err="1"/>
              <a:t>Конвенції</a:t>
            </a:r>
            <a:r>
              <a:rPr lang="ru-RU" dirty="0"/>
              <a:t>.</a:t>
            </a:r>
          </a:p>
          <a:p>
            <a:pPr algn="just" fontAlgn="base"/>
            <a:r>
              <a:rPr lang="ru-RU" dirty="0"/>
              <a:t>Суд </a:t>
            </a:r>
            <a:r>
              <a:rPr lang="ru-RU" dirty="0" err="1"/>
              <a:t>погодився</a:t>
            </a:r>
            <a:r>
              <a:rPr lang="ru-RU" dirty="0"/>
              <a:t> з </a:t>
            </a:r>
            <a:r>
              <a:rPr lang="ru-RU" dirty="0" err="1"/>
              <a:t>тим</a:t>
            </a:r>
            <a:r>
              <a:rPr lang="ru-RU" dirty="0"/>
              <a:t>, </a:t>
            </a:r>
            <a:r>
              <a:rPr lang="ru-RU" dirty="0" err="1"/>
              <a:t>що</a:t>
            </a:r>
            <a:r>
              <a:rPr lang="ru-RU" dirty="0"/>
              <a:t> </a:t>
            </a:r>
            <a:r>
              <a:rPr lang="ru-RU" dirty="0" err="1"/>
              <a:t>заявник</a:t>
            </a:r>
            <a:r>
              <a:rPr lang="ru-RU" dirty="0"/>
              <a:t> та </a:t>
            </a:r>
            <a:r>
              <a:rPr lang="ru-RU" dirty="0" err="1"/>
              <a:t>його</a:t>
            </a:r>
            <a:r>
              <a:rPr lang="ru-RU" dirty="0"/>
              <a:t> родина могли </a:t>
            </a:r>
            <a:r>
              <a:rPr lang="ru-RU" dirty="0" err="1"/>
              <a:t>зазнати</a:t>
            </a:r>
            <a:r>
              <a:rPr lang="ru-RU" dirty="0"/>
              <a:t>  негативного  </a:t>
            </a:r>
            <a:r>
              <a:rPr lang="ru-RU" dirty="0" err="1"/>
              <a:t>впливу</a:t>
            </a:r>
            <a:r>
              <a:rPr lang="ru-RU" dirty="0"/>
              <a:t> </a:t>
            </a:r>
            <a:r>
              <a:rPr lang="ru-RU" dirty="0" err="1"/>
              <a:t>від</a:t>
            </a:r>
            <a:r>
              <a:rPr lang="ru-RU" dirty="0"/>
              <a:t> </a:t>
            </a:r>
            <a:r>
              <a:rPr lang="ru-RU" dirty="0" err="1"/>
              <a:t>забруднення</a:t>
            </a:r>
            <a:r>
              <a:rPr lang="ru-RU" dirty="0"/>
              <a:t> води. </a:t>
            </a:r>
            <a:r>
              <a:rPr lang="ru-RU" dirty="0" err="1"/>
              <a:t>Проте</a:t>
            </a:r>
            <a:r>
              <a:rPr lang="ru-RU" dirty="0"/>
              <a:t> за </a:t>
            </a:r>
            <a:r>
              <a:rPr lang="ru-RU" dirty="0" err="1"/>
              <a:t>відсутності</a:t>
            </a:r>
            <a:r>
              <a:rPr lang="ru-RU" dirty="0"/>
              <a:t> </a:t>
            </a:r>
            <a:r>
              <a:rPr lang="ru-RU" dirty="0" err="1"/>
              <a:t>прямих</a:t>
            </a:r>
            <a:r>
              <a:rPr lang="ru-RU" dirty="0"/>
              <a:t> </a:t>
            </a:r>
            <a:r>
              <a:rPr lang="ru-RU" dirty="0" err="1"/>
              <a:t>доказі</a:t>
            </a:r>
            <a:r>
              <a:rPr lang="ru-RU" dirty="0"/>
              <a:t> </a:t>
            </a:r>
            <a:r>
              <a:rPr lang="ru-RU" dirty="0" err="1"/>
              <a:t>фактичної</a:t>
            </a:r>
            <a:r>
              <a:rPr lang="ru-RU" dirty="0"/>
              <a:t> </a:t>
            </a:r>
            <a:r>
              <a:rPr lang="ru-RU" dirty="0" err="1"/>
              <a:t>шкоди</a:t>
            </a:r>
            <a:r>
              <a:rPr lang="ru-RU" dirty="0"/>
              <a:t> </a:t>
            </a:r>
            <a:r>
              <a:rPr lang="ru-RU" dirty="0" err="1"/>
              <a:t>здоров’ю</a:t>
            </a:r>
            <a:r>
              <a:rPr lang="ru-RU" dirty="0"/>
              <a:t> </a:t>
            </a:r>
            <a:r>
              <a:rPr lang="ru-RU" dirty="0" err="1"/>
              <a:t>заявника</a:t>
            </a:r>
            <a:r>
              <a:rPr lang="ru-RU" dirty="0"/>
              <a:t> Суд повинен </a:t>
            </a:r>
            <a:r>
              <a:rPr lang="ru-RU" dirty="0" err="1"/>
              <a:t>був</a:t>
            </a:r>
            <a:r>
              <a:rPr lang="ru-RU" dirty="0"/>
              <a:t> </a:t>
            </a:r>
            <a:r>
              <a:rPr lang="ru-RU" dirty="0" err="1"/>
              <a:t>встановити</a:t>
            </a:r>
            <a:r>
              <a:rPr lang="ru-RU" dirty="0"/>
              <a:t>, </a:t>
            </a:r>
            <a:r>
              <a:rPr lang="ru-RU" dirty="0" err="1"/>
              <a:t>чи</a:t>
            </a:r>
            <a:r>
              <a:rPr lang="ru-RU" dirty="0"/>
              <a:t> </a:t>
            </a:r>
            <a:r>
              <a:rPr lang="ru-RU" dirty="0" err="1"/>
              <a:t>були</a:t>
            </a:r>
            <a:r>
              <a:rPr lang="ru-RU" dirty="0"/>
              <a:t> </a:t>
            </a:r>
            <a:r>
              <a:rPr lang="ru-RU" dirty="0" err="1"/>
              <a:t>потенційні</a:t>
            </a:r>
            <a:r>
              <a:rPr lang="ru-RU" dirty="0"/>
              <a:t> </a:t>
            </a:r>
            <a:r>
              <a:rPr lang="ru-RU" dirty="0" err="1"/>
              <a:t>загрози</a:t>
            </a:r>
            <a:r>
              <a:rPr lang="ru-RU" dirty="0"/>
              <a:t> </a:t>
            </a:r>
            <a:r>
              <a:rPr lang="ru-RU" dirty="0" err="1"/>
              <a:t>довкіллю</a:t>
            </a:r>
            <a:r>
              <a:rPr lang="ru-RU" dirty="0"/>
              <a:t>, </a:t>
            </a:r>
            <a:r>
              <a:rPr lang="ru-RU" dirty="0" err="1"/>
              <a:t>спричинені</a:t>
            </a:r>
            <a:r>
              <a:rPr lang="ru-RU" dirty="0"/>
              <a:t> </a:t>
            </a:r>
            <a:r>
              <a:rPr lang="ru-RU" dirty="0" err="1"/>
              <a:t>місцем</a:t>
            </a:r>
            <a:r>
              <a:rPr lang="ru-RU" dirty="0"/>
              <a:t> </a:t>
            </a:r>
            <a:r>
              <a:rPr lang="ru-RU" dirty="0" err="1"/>
              <a:t>розташування</a:t>
            </a:r>
            <a:r>
              <a:rPr lang="ru-RU" dirty="0"/>
              <a:t> </a:t>
            </a:r>
            <a:r>
              <a:rPr lang="ru-RU" dirty="0" err="1"/>
              <a:t>кладовища</a:t>
            </a:r>
            <a:r>
              <a:rPr lang="ru-RU" dirty="0"/>
              <a:t>, </a:t>
            </a:r>
            <a:r>
              <a:rPr lang="ru-RU" dirty="0" err="1"/>
              <a:t>пов’язані</a:t>
            </a:r>
            <a:r>
              <a:rPr lang="ru-RU" dirty="0"/>
              <a:t> з </a:t>
            </a:r>
            <a:r>
              <a:rPr lang="ru-RU" dirty="0" err="1"/>
              <a:t>приватним</a:t>
            </a:r>
            <a:r>
              <a:rPr lang="ru-RU" dirty="0"/>
              <a:t> </a:t>
            </a:r>
            <a:r>
              <a:rPr lang="ru-RU" dirty="0" err="1"/>
              <a:t>життям</a:t>
            </a:r>
            <a:r>
              <a:rPr lang="ru-RU" dirty="0"/>
              <a:t> та </a:t>
            </a:r>
            <a:r>
              <a:rPr lang="ru-RU" dirty="0" err="1"/>
              <a:t>житлом</a:t>
            </a:r>
            <a:r>
              <a:rPr lang="ru-RU" dirty="0"/>
              <a:t> </a:t>
            </a:r>
            <a:r>
              <a:rPr lang="ru-RU" dirty="0" err="1"/>
              <a:t>заявника</a:t>
            </a:r>
            <a:r>
              <a:rPr lang="ru-RU" dirty="0"/>
              <a:t> такою </a:t>
            </a:r>
            <a:r>
              <a:rPr lang="ru-RU" dirty="0" err="1"/>
              <a:t>мірою</a:t>
            </a:r>
            <a:r>
              <a:rPr lang="ru-RU" dirty="0"/>
              <a:t>, </a:t>
            </a:r>
            <a:r>
              <a:rPr lang="ru-RU" dirty="0" err="1"/>
              <a:t>щоб</a:t>
            </a:r>
            <a:r>
              <a:rPr lang="ru-RU" dirty="0"/>
              <a:t> негативно </a:t>
            </a:r>
            <a:r>
              <a:rPr lang="ru-RU" dirty="0" err="1"/>
              <a:t>вплинути</a:t>
            </a:r>
            <a:r>
              <a:rPr lang="ru-RU" dirty="0"/>
              <a:t> на «</a:t>
            </a:r>
            <a:r>
              <a:rPr lang="ru-RU" dirty="0" err="1"/>
              <a:t>якість</a:t>
            </a:r>
            <a:r>
              <a:rPr lang="ru-RU" dirty="0"/>
              <a:t> </a:t>
            </a:r>
            <a:r>
              <a:rPr lang="ru-RU" dirty="0" err="1"/>
              <a:t>його</a:t>
            </a:r>
            <a:r>
              <a:rPr lang="ru-RU" dirty="0"/>
              <a:t> </a:t>
            </a:r>
            <a:r>
              <a:rPr lang="ru-RU" dirty="0" err="1"/>
              <a:t>життя</a:t>
            </a:r>
            <a:r>
              <a:rPr lang="ru-RU" dirty="0"/>
              <a:t>» та привести у </a:t>
            </a:r>
            <a:r>
              <a:rPr lang="ru-RU" dirty="0" err="1"/>
              <a:t>дію</a:t>
            </a:r>
            <a:r>
              <a:rPr lang="ru-RU" dirty="0"/>
              <a:t> </a:t>
            </a:r>
            <a:r>
              <a:rPr lang="ru-RU" dirty="0" err="1"/>
              <a:t>застосування</a:t>
            </a:r>
            <a:r>
              <a:rPr lang="ru-RU" dirty="0"/>
              <a:t> </a:t>
            </a:r>
            <a:r>
              <a:rPr lang="ru-RU" dirty="0" err="1"/>
              <a:t>вимог</a:t>
            </a:r>
            <a:r>
              <a:rPr lang="ru-RU" dirty="0"/>
              <a:t> </a:t>
            </a:r>
            <a:r>
              <a:rPr lang="ru-RU" dirty="0" err="1"/>
              <a:t>статті</a:t>
            </a:r>
            <a:r>
              <a:rPr lang="ru-RU" dirty="0"/>
              <a:t> 8 </a:t>
            </a:r>
            <a:r>
              <a:rPr lang="ru-RU" dirty="0" err="1"/>
              <a:t>Конвенції</a:t>
            </a:r>
            <a:r>
              <a:rPr lang="ru-RU" dirty="0"/>
              <a:t>.</a:t>
            </a:r>
          </a:p>
          <a:p>
            <a:pPr algn="just" fontAlgn="base"/>
            <a:r>
              <a:rPr lang="ru-RU" dirty="0"/>
              <a:t>Суд </a:t>
            </a:r>
            <a:r>
              <a:rPr lang="ru-RU" dirty="0" err="1"/>
              <a:t>зазначив</a:t>
            </a:r>
            <a:r>
              <a:rPr lang="ru-RU" dirty="0"/>
              <a:t>, </a:t>
            </a:r>
            <a:r>
              <a:rPr lang="ru-RU" dirty="0" err="1"/>
              <a:t>що</a:t>
            </a:r>
            <a:r>
              <a:rPr lang="ru-RU" dirty="0"/>
              <a:t> </a:t>
            </a:r>
            <a:r>
              <a:rPr lang="ru-RU" dirty="0" err="1"/>
              <a:t>національне</a:t>
            </a:r>
            <a:r>
              <a:rPr lang="ru-RU" dirty="0"/>
              <a:t> </a:t>
            </a:r>
            <a:r>
              <a:rPr lang="ru-RU" dirty="0" err="1"/>
              <a:t>законодавство</a:t>
            </a:r>
            <a:r>
              <a:rPr lang="ru-RU" dirty="0"/>
              <a:t> з </a:t>
            </a:r>
            <a:r>
              <a:rPr lang="ru-RU" dirty="0" err="1"/>
              <a:t>охорони</a:t>
            </a:r>
            <a:r>
              <a:rPr lang="ru-RU" dirty="0"/>
              <a:t> </a:t>
            </a:r>
            <a:r>
              <a:rPr lang="ru-RU" dirty="0" err="1"/>
              <a:t>здоров’я</a:t>
            </a:r>
            <a:r>
              <a:rPr lang="ru-RU" dirty="0"/>
              <a:t> </a:t>
            </a:r>
            <a:r>
              <a:rPr lang="ru-RU" dirty="0" err="1"/>
              <a:t>чітко</a:t>
            </a:r>
            <a:r>
              <a:rPr lang="ru-RU" dirty="0"/>
              <a:t> </a:t>
            </a:r>
            <a:r>
              <a:rPr lang="ru-RU" dirty="0" err="1"/>
              <a:t>забороняло</a:t>
            </a:r>
            <a:r>
              <a:rPr lang="ru-RU" dirty="0"/>
              <a:t> </a:t>
            </a:r>
            <a:r>
              <a:rPr lang="ru-RU" dirty="0" err="1"/>
              <a:t>розміщення</a:t>
            </a:r>
            <a:r>
              <a:rPr lang="ru-RU" dirty="0"/>
              <a:t> </a:t>
            </a:r>
            <a:r>
              <a:rPr lang="ru-RU" dirty="0" err="1"/>
              <a:t>кладовища</a:t>
            </a:r>
            <a:r>
              <a:rPr lang="ru-RU" dirty="0"/>
              <a:t> в 300 м до </a:t>
            </a:r>
            <a:r>
              <a:rPr lang="ru-RU" dirty="0" err="1"/>
              <a:t>житлових</a:t>
            </a:r>
            <a:r>
              <a:rPr lang="ru-RU" dirty="0"/>
              <a:t> </a:t>
            </a:r>
            <a:r>
              <a:rPr lang="ru-RU" dirty="0" err="1"/>
              <a:t>будинків</a:t>
            </a:r>
            <a:r>
              <a:rPr lang="ru-RU" dirty="0"/>
              <a:t> та </a:t>
            </a:r>
            <a:r>
              <a:rPr lang="ru-RU" dirty="0" err="1"/>
              <a:t>джерел</a:t>
            </a:r>
            <a:r>
              <a:rPr lang="ru-RU" dirty="0"/>
              <a:t> води. </a:t>
            </a:r>
            <a:r>
              <a:rPr lang="ru-RU" dirty="0" err="1"/>
              <a:t>Однак</a:t>
            </a:r>
            <a:r>
              <a:rPr lang="ru-RU" dirty="0"/>
              <a:t> </a:t>
            </a:r>
            <a:r>
              <a:rPr lang="ru-RU" dirty="0" err="1"/>
              <a:t>найближча</a:t>
            </a:r>
            <a:r>
              <a:rPr lang="ru-RU" dirty="0"/>
              <a:t> межа </a:t>
            </a:r>
            <a:r>
              <a:rPr lang="ru-RU" dirty="0" err="1"/>
              <a:t>кладовища</a:t>
            </a:r>
            <a:r>
              <a:rPr lang="ru-RU" dirty="0"/>
              <a:t> </a:t>
            </a:r>
            <a:r>
              <a:rPr lang="ru-RU" dirty="0" err="1"/>
              <a:t>була</a:t>
            </a:r>
            <a:r>
              <a:rPr lang="ru-RU" dirty="0"/>
              <a:t> </a:t>
            </a:r>
            <a:r>
              <a:rPr lang="ru-RU" dirty="0" err="1"/>
              <a:t>розташована</a:t>
            </a:r>
            <a:r>
              <a:rPr lang="ru-RU" dirty="0"/>
              <a:t> за 38 м </a:t>
            </a:r>
            <a:r>
              <a:rPr lang="ru-RU" dirty="0" err="1"/>
              <a:t>від</a:t>
            </a:r>
            <a:r>
              <a:rPr lang="ru-RU" dirty="0"/>
              <a:t> </a:t>
            </a:r>
            <a:r>
              <a:rPr lang="ru-RU" dirty="0" err="1"/>
              <a:t>будинку</a:t>
            </a:r>
            <a:r>
              <a:rPr lang="ru-RU" dirty="0"/>
              <a:t> </a:t>
            </a:r>
            <a:r>
              <a:rPr lang="ru-RU" dirty="0" err="1"/>
              <a:t>заявника</a:t>
            </a:r>
            <a:r>
              <a:rPr lang="ru-RU" dirty="0"/>
              <a:t>, </a:t>
            </a:r>
            <a:r>
              <a:rPr lang="ru-RU" dirty="0" err="1"/>
              <a:t>що</a:t>
            </a:r>
            <a:r>
              <a:rPr lang="ru-RU" dirty="0"/>
              <a:t> становило </a:t>
            </a:r>
            <a:r>
              <a:rPr lang="ru-RU" dirty="0" err="1"/>
              <a:t>серйозне</a:t>
            </a:r>
            <a:r>
              <a:rPr lang="ru-RU" dirty="0"/>
              <a:t> </a:t>
            </a:r>
            <a:r>
              <a:rPr lang="ru-RU" dirty="0" err="1"/>
              <a:t>порушення</a:t>
            </a:r>
            <a:r>
              <a:rPr lang="ru-RU" dirty="0"/>
              <a:t> </a:t>
            </a:r>
            <a:r>
              <a:rPr lang="ru-RU" dirty="0" err="1"/>
              <a:t>національних</a:t>
            </a:r>
            <a:r>
              <a:rPr lang="ru-RU" dirty="0"/>
              <a:t> норм. </a:t>
            </a:r>
            <a:r>
              <a:rPr lang="ru-RU" dirty="0" err="1"/>
              <a:t>Крім</a:t>
            </a:r>
            <a:r>
              <a:rPr lang="ru-RU" dirty="0"/>
              <a:t> того, </a:t>
            </a:r>
            <a:r>
              <a:rPr lang="ru-RU" dirty="0" err="1"/>
              <a:t>кладовище</a:t>
            </a:r>
            <a:r>
              <a:rPr lang="ru-RU" dirty="0"/>
              <a:t> </a:t>
            </a:r>
            <a:r>
              <a:rPr lang="ru-RU" dirty="0" err="1"/>
              <a:t>було</a:t>
            </a:r>
            <a:r>
              <a:rPr lang="ru-RU" dirty="0"/>
              <a:t> </a:t>
            </a:r>
            <a:r>
              <a:rPr lang="ru-RU" dirty="0" err="1"/>
              <a:t>безперервним</a:t>
            </a:r>
            <a:r>
              <a:rPr lang="ru-RU" dirty="0"/>
              <a:t> </a:t>
            </a:r>
            <a:r>
              <a:rPr lang="ru-RU" dirty="0" err="1"/>
              <a:t>джерелом</a:t>
            </a:r>
            <a:r>
              <a:rPr lang="ru-RU" dirty="0"/>
              <a:t> </a:t>
            </a:r>
            <a:r>
              <a:rPr lang="ru-RU" dirty="0" err="1"/>
              <a:t>можливої</a:t>
            </a:r>
            <a:r>
              <a:rPr lang="ru-RU" dirty="0"/>
              <a:t> </a:t>
            </a:r>
            <a:r>
              <a:rPr lang="ru-RU" dirty="0" err="1"/>
              <a:t>небезпеки</a:t>
            </a:r>
            <a:r>
              <a:rPr lang="ru-RU" dirty="0"/>
              <a:t>, а </a:t>
            </a:r>
            <a:r>
              <a:rPr lang="ru-RU" dirty="0" err="1"/>
              <a:t>завдана</a:t>
            </a:r>
            <a:r>
              <a:rPr lang="ru-RU" dirty="0"/>
              <a:t> </a:t>
            </a:r>
            <a:r>
              <a:rPr lang="ru-RU" dirty="0" err="1"/>
              <a:t>цим</a:t>
            </a:r>
            <a:r>
              <a:rPr lang="ru-RU" dirty="0"/>
              <a:t> </a:t>
            </a:r>
            <a:r>
              <a:rPr lang="ru-RU" dirty="0" err="1"/>
              <a:t>потенційна</a:t>
            </a:r>
            <a:r>
              <a:rPr lang="ru-RU" dirty="0"/>
              <a:t> шкода не </a:t>
            </a:r>
            <a:r>
              <a:rPr lang="ru-RU" dirty="0" err="1"/>
              <a:t>була</a:t>
            </a:r>
            <a:r>
              <a:rPr lang="ru-RU" dirty="0"/>
              <a:t> такою, яку </a:t>
            </a:r>
            <a:r>
              <a:rPr lang="ru-RU" dirty="0" err="1"/>
              <a:t>можна</a:t>
            </a:r>
            <a:r>
              <a:rPr lang="ru-RU" dirty="0"/>
              <a:t> легко </a:t>
            </a:r>
            <a:r>
              <a:rPr lang="ru-RU" dirty="0" err="1"/>
              <a:t>виправити</a:t>
            </a:r>
            <a:r>
              <a:rPr lang="ru-RU" dirty="0"/>
              <a:t> </a:t>
            </a:r>
            <a:r>
              <a:rPr lang="ru-RU" dirty="0" err="1"/>
              <a:t>або</a:t>
            </a:r>
            <a:r>
              <a:rPr lang="ru-RU" dirty="0"/>
              <a:t> </a:t>
            </a:r>
            <a:r>
              <a:rPr lang="ru-RU" dirty="0" err="1"/>
              <a:t>попередити</a:t>
            </a:r>
            <a:r>
              <a:rPr lang="ru-RU" dirty="0"/>
              <a:t>.</a:t>
            </a:r>
          </a:p>
          <a:p>
            <a:endParaRPr lang="uk-UA" dirty="0"/>
          </a:p>
        </p:txBody>
      </p:sp>
    </p:spTree>
    <p:extLst>
      <p:ext uri="{BB962C8B-B14F-4D97-AF65-F5344CB8AC3E}">
        <p14:creationId xmlns:p14="http://schemas.microsoft.com/office/powerpoint/2010/main" val="21600710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16632"/>
            <a:ext cx="8219256" cy="6624736"/>
          </a:xfrm>
        </p:spPr>
        <p:txBody>
          <a:bodyPr>
            <a:normAutofit fontScale="70000" lnSpcReduction="20000"/>
          </a:bodyPr>
          <a:lstStyle/>
          <a:p>
            <a:pPr algn="just" fontAlgn="base"/>
            <a:r>
              <a:rPr lang="uk-UA" dirty="0"/>
              <a:t>Суд зазначив, що національне законодавство з охорони здоров’я чітко забороняло розміщення кладовища в 300 м до житлових будинків та джерел води. Однак найближча межа кладовища була розташована за 38 м від будинку заявника, що становило серйозне порушення національних норм. Крім того, кладовище було безперервним джерелом можливої небезпеки, а завдана цим потенційна шкода не була такою, яку можна легко виправити або попередити.</a:t>
            </a:r>
          </a:p>
          <a:p>
            <a:pPr algn="just" fontAlgn="base"/>
            <a:r>
              <a:rPr lang="uk-UA" dirty="0"/>
              <a:t>Загрози довкіллю від цвинтаря неодноразово визнавалися органами влади,  зокрема, шляхом заборони використання незаконного кладовища для поховання та пропозиції щодо  переселення  заявника.  Так,  національні  органи  влади  встановили,  що облаштування кладовища у вищезазначеному місці поставило заявника під загрозу забруднення ґрунту та  джерел питної води  і води  для поливу  через виділення з трупів, які розкладаються, таких речовин як трупна отрута.</a:t>
            </a:r>
          </a:p>
          <a:p>
            <a:pPr algn="just" fontAlgn="base"/>
            <a:r>
              <a:rPr lang="uk-UA" dirty="0"/>
              <a:t>Як зазначалося, у селі Татарів немає централізованого водопостачання і мешканці села використовують власні криниці. При цьому рівень бактеріологічного забруднення питної води в криниці заявника перевищував допустимі норми в 238 разів і міг бути спричинений кладовищем, хоча технічні звіти не дійшли остаточного або одностайного висновку щодо дійсного джерела забруднення. У будь-якому разі, високий рівень бактерії </a:t>
            </a:r>
            <a:r>
              <a:rPr lang="uk-UA" dirty="0" err="1"/>
              <a:t>coli</a:t>
            </a:r>
            <a:r>
              <a:rPr lang="uk-UA" dirty="0"/>
              <a:t>, незалежно від джерела походження, разом з явним та чітким порушенням норм санітарної безпеки, підтвердили наявність загроз для довкілля, зокрема, серйозного забруднення води, на які наражався заявник.</a:t>
            </a:r>
          </a:p>
          <a:p>
            <a:pPr algn="just" fontAlgn="base"/>
            <a:r>
              <a:rPr lang="uk-UA" dirty="0"/>
              <a:t>За таких обставин Суд дійшов висновку, що облаштування та використання кладовища так близько від будинку  заявника   разом   з   наступним   впливом   на довкілля та  «якість  життя»  заявника досягло мінімального рівня, що вимагається статтею 8 Конвенції, та становило втручання у право заявника на повагу до  його  житла та приватного і сімейного життя. Суд також порахував, що потенційно шкідливе втручання досягало достатнього рівня серйозності для застосування статті 8 Конвенції.</a:t>
            </a:r>
          </a:p>
          <a:p>
            <a:endParaRPr lang="uk-UA" dirty="0"/>
          </a:p>
        </p:txBody>
      </p:sp>
    </p:spTree>
    <p:extLst>
      <p:ext uri="{BB962C8B-B14F-4D97-AF65-F5344CB8AC3E}">
        <p14:creationId xmlns:p14="http://schemas.microsoft.com/office/powerpoint/2010/main" val="27550504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16632"/>
            <a:ext cx="8748464" cy="6552728"/>
          </a:xfrm>
        </p:spPr>
        <p:txBody>
          <a:bodyPr>
            <a:normAutofit fontScale="85000" lnSpcReduction="20000"/>
          </a:bodyPr>
          <a:lstStyle/>
          <a:p>
            <a:pPr algn="just" fontAlgn="base"/>
            <a:r>
              <a:rPr lang="ru-RU" sz="2400" dirty="0" err="1"/>
              <a:t>Далі</a:t>
            </a:r>
            <a:r>
              <a:rPr lang="ru-RU" sz="2400" dirty="0"/>
              <a:t> Суд </a:t>
            </a:r>
            <a:r>
              <a:rPr lang="ru-RU" sz="2400" dirty="0" err="1"/>
              <a:t>розглянув</a:t>
            </a:r>
            <a:r>
              <a:rPr lang="ru-RU" sz="2400" dirty="0"/>
              <a:t> </a:t>
            </a:r>
            <a:r>
              <a:rPr lang="ru-RU" sz="2400" dirty="0" err="1"/>
              <a:t>законність</a:t>
            </a:r>
            <a:r>
              <a:rPr lang="ru-RU" sz="2400" dirty="0"/>
              <a:t> </a:t>
            </a:r>
            <a:r>
              <a:rPr lang="ru-RU" sz="2400" dirty="0" err="1"/>
              <a:t>втручання</a:t>
            </a:r>
            <a:r>
              <a:rPr lang="ru-RU" sz="2400" dirty="0"/>
              <a:t> в права </a:t>
            </a:r>
            <a:r>
              <a:rPr lang="ru-RU" sz="2400" dirty="0" err="1"/>
              <a:t>заявника</a:t>
            </a:r>
            <a:r>
              <a:rPr lang="ru-RU" sz="2400" dirty="0"/>
              <a:t> і </a:t>
            </a:r>
            <a:r>
              <a:rPr lang="ru-RU" sz="2400" dirty="0" err="1"/>
              <a:t>відзначив</a:t>
            </a:r>
            <a:r>
              <a:rPr lang="ru-RU" sz="2400" dirty="0"/>
              <a:t>, </a:t>
            </a:r>
            <a:r>
              <a:rPr lang="ru-RU" sz="2400" dirty="0" err="1"/>
              <a:t>що</a:t>
            </a:r>
            <a:r>
              <a:rPr lang="ru-RU" sz="2400" dirty="0"/>
              <a:t> </a:t>
            </a:r>
            <a:r>
              <a:rPr lang="ru-RU" sz="2400" dirty="0" err="1"/>
              <a:t>будівництво</a:t>
            </a:r>
            <a:r>
              <a:rPr lang="ru-RU" sz="2400" dirty="0"/>
              <a:t> </a:t>
            </a:r>
            <a:r>
              <a:rPr lang="ru-RU" sz="2400" dirty="0" err="1"/>
              <a:t>цвинтаря</a:t>
            </a:r>
            <a:r>
              <a:rPr lang="ru-RU" sz="2400" dirty="0"/>
              <a:t> </a:t>
            </a:r>
            <a:r>
              <a:rPr lang="ru-RU" sz="2400" dirty="0" err="1"/>
              <a:t>відбулося</a:t>
            </a:r>
            <a:r>
              <a:rPr lang="ru-RU" sz="2400" dirty="0"/>
              <a:t> в </a:t>
            </a:r>
            <a:r>
              <a:rPr lang="ru-RU" sz="2400" dirty="0" err="1"/>
              <a:t>порушення</a:t>
            </a:r>
            <a:r>
              <a:rPr lang="ru-RU" sz="2400" dirty="0"/>
              <a:t> </a:t>
            </a:r>
            <a:r>
              <a:rPr lang="ru-RU" sz="2400" dirty="0" err="1"/>
              <a:t>національного</a:t>
            </a:r>
            <a:r>
              <a:rPr lang="ru-RU" sz="2400" dirty="0"/>
              <a:t> </a:t>
            </a:r>
            <a:r>
              <a:rPr lang="ru-RU" sz="2400" dirty="0" err="1"/>
              <a:t>законодавства</a:t>
            </a:r>
            <a:r>
              <a:rPr lang="ru-RU" sz="2400" dirty="0"/>
              <a:t>, </a:t>
            </a:r>
            <a:r>
              <a:rPr lang="ru-RU" sz="2400" dirty="0" err="1"/>
              <a:t>зокрема</a:t>
            </a:r>
            <a:r>
              <a:rPr lang="ru-RU" sz="2400" dirty="0"/>
              <a:t>, </a:t>
            </a:r>
            <a:r>
              <a:rPr lang="ru-RU" sz="2400" dirty="0" err="1"/>
              <a:t>щодо</a:t>
            </a:r>
            <a:r>
              <a:rPr lang="ru-RU" sz="2400" dirty="0"/>
              <a:t> </a:t>
            </a:r>
            <a:r>
              <a:rPr lang="ru-RU" sz="2400" dirty="0" err="1"/>
              <a:t>дотримання</a:t>
            </a:r>
            <a:r>
              <a:rPr lang="ru-RU" sz="2400" dirty="0"/>
              <a:t> 300-метрового </a:t>
            </a:r>
            <a:r>
              <a:rPr lang="ru-RU" sz="2400" dirty="0" err="1"/>
              <a:t>природозахисного</a:t>
            </a:r>
            <a:r>
              <a:rPr lang="ru-RU" sz="2400" dirty="0"/>
              <a:t> </a:t>
            </a:r>
            <a:r>
              <a:rPr lang="ru-RU" sz="2400" dirty="0" err="1"/>
              <a:t>радіусу</a:t>
            </a:r>
            <a:r>
              <a:rPr lang="ru-RU" sz="2400" dirty="0"/>
              <a:t> </a:t>
            </a:r>
            <a:r>
              <a:rPr lang="ru-RU" sz="2400" dirty="0" err="1"/>
              <a:t>від</a:t>
            </a:r>
            <a:r>
              <a:rPr lang="ru-RU" sz="2400" dirty="0"/>
              <a:t> </a:t>
            </a:r>
            <a:r>
              <a:rPr lang="ru-RU" sz="2400" dirty="0" err="1"/>
              <a:t>цвинтаря</a:t>
            </a:r>
            <a:r>
              <a:rPr lang="ru-RU" sz="2400" dirty="0"/>
              <a:t>; не </a:t>
            </a:r>
            <a:r>
              <a:rPr lang="ru-RU" sz="2400" dirty="0" err="1"/>
              <a:t>було</a:t>
            </a:r>
            <a:r>
              <a:rPr lang="ru-RU" sz="2400" dirty="0"/>
              <a:t> законно </a:t>
            </a:r>
            <a:r>
              <a:rPr lang="ru-RU" sz="2400" dirty="0" err="1"/>
              <a:t>затвердженого</a:t>
            </a:r>
            <a:r>
              <a:rPr lang="ru-RU" sz="2400" dirty="0"/>
              <a:t> плану </a:t>
            </a:r>
            <a:r>
              <a:rPr lang="ru-RU" sz="2400" dirty="0" err="1"/>
              <a:t>побудови</a:t>
            </a:r>
            <a:r>
              <a:rPr lang="ru-RU" sz="2400" dirty="0"/>
              <a:t> </a:t>
            </a:r>
            <a:r>
              <a:rPr lang="ru-RU" sz="2400" dirty="0" err="1"/>
              <a:t>цвинтаря</a:t>
            </a:r>
            <a:r>
              <a:rPr lang="ru-RU" sz="2400" dirty="0"/>
              <a:t>, при </a:t>
            </a:r>
            <a:r>
              <a:rPr lang="ru-RU" sz="2400" dirty="0" err="1"/>
              <a:t>цьому</a:t>
            </a:r>
            <a:r>
              <a:rPr lang="ru-RU" sz="2400" dirty="0"/>
              <a:t> </a:t>
            </a:r>
            <a:r>
              <a:rPr lang="ru-RU" sz="2400" dirty="0" err="1"/>
              <a:t>національні</a:t>
            </a:r>
            <a:r>
              <a:rPr lang="ru-RU" sz="2400" dirty="0"/>
              <a:t> суди </a:t>
            </a:r>
            <a:r>
              <a:rPr lang="ru-RU" sz="2400" dirty="0" err="1"/>
              <a:t>визнали</a:t>
            </a:r>
            <a:r>
              <a:rPr lang="ru-RU" sz="2400" dirty="0"/>
              <a:t> </a:t>
            </a:r>
            <a:r>
              <a:rPr lang="ru-RU" sz="2400" dirty="0" err="1"/>
              <a:t>незаконність</a:t>
            </a:r>
            <a:r>
              <a:rPr lang="ru-RU" sz="2400" dirty="0"/>
              <a:t> </a:t>
            </a:r>
            <a:r>
              <a:rPr lang="ru-RU" sz="2400" dirty="0" err="1"/>
              <a:t>побудови</a:t>
            </a:r>
            <a:r>
              <a:rPr lang="ru-RU" sz="2400" dirty="0"/>
              <a:t> </a:t>
            </a:r>
            <a:r>
              <a:rPr lang="ru-RU" sz="2400" dirty="0" err="1"/>
              <a:t>цвинтаря</a:t>
            </a:r>
            <a:r>
              <a:rPr lang="ru-RU" sz="2400" dirty="0"/>
              <a:t> та </a:t>
            </a:r>
            <a:r>
              <a:rPr lang="ru-RU" sz="2400" dirty="0" err="1"/>
              <a:t>недотримання</a:t>
            </a:r>
            <a:r>
              <a:rPr lang="ru-RU" sz="2400" dirty="0"/>
              <a:t> </a:t>
            </a:r>
            <a:r>
              <a:rPr lang="ru-RU" sz="2400" dirty="0" err="1"/>
              <a:t>природоохоронних</a:t>
            </a:r>
            <a:r>
              <a:rPr lang="ru-RU" sz="2400" dirty="0"/>
              <a:t> норм і норм з </a:t>
            </a:r>
            <a:r>
              <a:rPr lang="ru-RU" sz="2400" dirty="0" err="1"/>
              <a:t>охорони</a:t>
            </a:r>
            <a:r>
              <a:rPr lang="ru-RU" sz="2400" dirty="0"/>
              <a:t> </a:t>
            </a:r>
            <a:r>
              <a:rPr lang="ru-RU" sz="2400" dirty="0" err="1"/>
              <a:t>здоров’я</a:t>
            </a:r>
            <a:r>
              <a:rPr lang="ru-RU" sz="2400" dirty="0"/>
              <a:t>, а </a:t>
            </a:r>
            <a:r>
              <a:rPr lang="ru-RU" sz="2400" dirty="0" err="1"/>
              <a:t>місцеві</a:t>
            </a:r>
            <a:r>
              <a:rPr lang="ru-RU" sz="2400" dirty="0"/>
              <a:t> </a:t>
            </a:r>
            <a:r>
              <a:rPr lang="ru-RU" sz="2400" dirty="0" err="1"/>
              <a:t>органи</a:t>
            </a:r>
            <a:r>
              <a:rPr lang="ru-RU" sz="2400" dirty="0"/>
              <a:t> </a:t>
            </a:r>
            <a:r>
              <a:rPr lang="ru-RU" sz="2400" dirty="0" err="1"/>
              <a:t>влади</a:t>
            </a:r>
            <a:r>
              <a:rPr lang="ru-RU" sz="2400" dirty="0"/>
              <a:t> </a:t>
            </a:r>
            <a:r>
              <a:rPr lang="ru-RU" sz="2400" dirty="0" err="1"/>
              <a:t>судове</a:t>
            </a:r>
            <a:r>
              <a:rPr lang="ru-RU" sz="2400" dirty="0"/>
              <a:t> </a:t>
            </a:r>
            <a:r>
              <a:rPr lang="ru-RU" sz="2400" dirty="0" err="1"/>
              <a:t>рішення</a:t>
            </a:r>
            <a:r>
              <a:rPr lang="ru-RU" sz="2400" dirty="0"/>
              <a:t> не </a:t>
            </a:r>
            <a:r>
              <a:rPr lang="ru-RU" sz="2400" dirty="0" err="1"/>
              <a:t>виконали</a:t>
            </a:r>
            <a:r>
              <a:rPr lang="ru-RU" sz="2400" dirty="0"/>
              <a:t>. Тому </a:t>
            </a:r>
            <a:r>
              <a:rPr lang="ru-RU" sz="2400" dirty="0" err="1"/>
              <a:t>втручання</a:t>
            </a:r>
            <a:r>
              <a:rPr lang="ru-RU" sz="2400" dirty="0"/>
              <a:t> в права </a:t>
            </a:r>
            <a:r>
              <a:rPr lang="ru-RU" sz="2400" dirty="0" err="1"/>
              <a:t>заявника</a:t>
            </a:r>
            <a:r>
              <a:rPr lang="ru-RU" sz="2400" dirty="0"/>
              <a:t> не </a:t>
            </a:r>
            <a:r>
              <a:rPr lang="ru-RU" sz="2400" dirty="0" err="1"/>
              <a:t>було</a:t>
            </a:r>
            <a:r>
              <a:rPr lang="ru-RU" sz="2400" dirty="0"/>
              <a:t> </a:t>
            </a:r>
            <a:r>
              <a:rPr lang="ru-RU" sz="2400" dirty="0" err="1"/>
              <a:t>здійснене</a:t>
            </a:r>
            <a:r>
              <a:rPr lang="ru-RU" sz="2400" dirty="0"/>
              <a:t> «у </a:t>
            </a:r>
            <a:r>
              <a:rPr lang="ru-RU" sz="2400" dirty="0" err="1"/>
              <a:t>відповідності</a:t>
            </a:r>
            <a:r>
              <a:rPr lang="ru-RU" sz="2400" dirty="0"/>
              <a:t> до закону», </a:t>
            </a:r>
            <a:r>
              <a:rPr lang="ru-RU" sz="2400" dirty="0" err="1"/>
              <a:t>що</a:t>
            </a:r>
            <a:r>
              <a:rPr lang="ru-RU" sz="2400" dirty="0"/>
              <a:t> стало </a:t>
            </a:r>
            <a:r>
              <a:rPr lang="ru-RU" sz="2400" dirty="0" err="1"/>
              <a:t>достатнім</a:t>
            </a:r>
            <a:r>
              <a:rPr lang="ru-RU" sz="2400" dirty="0"/>
              <a:t> для </a:t>
            </a:r>
            <a:r>
              <a:rPr lang="ru-RU" sz="2400" dirty="0" err="1"/>
              <a:t>встановлення</a:t>
            </a:r>
            <a:r>
              <a:rPr lang="ru-RU" sz="2400" dirty="0"/>
              <a:t> </a:t>
            </a:r>
            <a:r>
              <a:rPr lang="ru-RU" sz="2400" dirty="0" err="1"/>
              <a:t>порушення</a:t>
            </a:r>
            <a:r>
              <a:rPr lang="ru-RU" sz="2400" dirty="0"/>
              <a:t> </a:t>
            </a:r>
            <a:r>
              <a:rPr lang="ru-RU" sz="2400" dirty="0" err="1"/>
              <a:t>статті</a:t>
            </a:r>
            <a:r>
              <a:rPr lang="ru-RU" sz="2400" dirty="0"/>
              <a:t> 8 (без </a:t>
            </a:r>
            <a:r>
              <a:rPr lang="ru-RU" sz="2400" dirty="0" err="1"/>
              <a:t>подальшої</a:t>
            </a:r>
            <a:r>
              <a:rPr lang="ru-RU" sz="2400" dirty="0"/>
              <a:t> </a:t>
            </a:r>
            <a:r>
              <a:rPr lang="ru-RU" sz="2400" dirty="0" err="1"/>
              <a:t>перевірки</a:t>
            </a:r>
            <a:r>
              <a:rPr lang="ru-RU" sz="2400" dirty="0"/>
              <a:t> Судом </a:t>
            </a:r>
            <a:r>
              <a:rPr lang="ru-RU" sz="2400" dirty="0" err="1"/>
              <a:t>наявності</a:t>
            </a:r>
            <a:r>
              <a:rPr lang="ru-RU" sz="2400" dirty="0"/>
              <a:t> </a:t>
            </a:r>
            <a:r>
              <a:rPr lang="ru-RU" sz="2400" dirty="0" err="1"/>
              <a:t>легітимної</a:t>
            </a:r>
            <a:r>
              <a:rPr lang="ru-RU" sz="2400" dirty="0"/>
              <a:t> мети </a:t>
            </a:r>
            <a:r>
              <a:rPr lang="ru-RU" sz="2400" dirty="0" err="1"/>
              <a:t>втручання</a:t>
            </a:r>
            <a:r>
              <a:rPr lang="ru-RU" sz="2400" dirty="0"/>
              <a:t> та </a:t>
            </a:r>
            <a:r>
              <a:rPr lang="ru-RU" sz="2400" dirty="0" err="1"/>
              <a:t>пропорційності</a:t>
            </a:r>
            <a:r>
              <a:rPr lang="ru-RU" sz="2400" dirty="0"/>
              <a:t> такого </a:t>
            </a:r>
            <a:r>
              <a:rPr lang="ru-RU" sz="2400" dirty="0" err="1"/>
              <a:t>втручання</a:t>
            </a:r>
            <a:r>
              <a:rPr lang="ru-RU" sz="2400" dirty="0"/>
              <a:t>).</a:t>
            </a:r>
          </a:p>
          <a:p>
            <a:pPr algn="just" fontAlgn="base"/>
            <a:r>
              <a:rPr lang="ru-RU" sz="2400" dirty="0"/>
              <a:t>Таким чином, в </a:t>
            </a:r>
            <a:r>
              <a:rPr lang="ru-RU" sz="2400" dirty="0" err="1"/>
              <a:t>зазначених</a:t>
            </a:r>
            <a:r>
              <a:rPr lang="ru-RU" sz="2400" dirty="0"/>
              <a:t> </a:t>
            </a:r>
            <a:r>
              <a:rPr lang="ru-RU" sz="2400" dirty="0" err="1"/>
              <a:t>вище</a:t>
            </a:r>
            <a:r>
              <a:rPr lang="ru-RU" sz="2400" dirty="0"/>
              <a:t> справах Суд </a:t>
            </a:r>
            <a:r>
              <a:rPr lang="ru-RU" sz="2400" dirty="0" err="1"/>
              <a:t>дійшов</a:t>
            </a:r>
            <a:r>
              <a:rPr lang="ru-RU" sz="2400" dirty="0"/>
              <a:t> </a:t>
            </a:r>
            <a:r>
              <a:rPr lang="ru-RU" sz="2400" dirty="0" err="1"/>
              <a:t>висновку</a:t>
            </a:r>
            <a:r>
              <a:rPr lang="ru-RU" sz="2400" dirty="0"/>
              <a:t>, </a:t>
            </a:r>
            <a:r>
              <a:rPr lang="ru-RU" sz="2400" dirty="0" err="1"/>
              <a:t>що</a:t>
            </a:r>
            <a:r>
              <a:rPr lang="ru-RU" sz="2400" dirty="0"/>
              <a:t> шкода для прав </a:t>
            </a:r>
            <a:r>
              <a:rPr lang="ru-RU" sz="2400" dirty="0" err="1"/>
              <a:t>заявників</a:t>
            </a:r>
            <a:r>
              <a:rPr lang="ru-RU" sz="2400" dirty="0"/>
              <a:t> </a:t>
            </a:r>
            <a:r>
              <a:rPr lang="ru-RU" sz="2400" dirty="0" err="1"/>
              <a:t>сягала</a:t>
            </a:r>
            <a:r>
              <a:rPr lang="ru-RU" sz="2400" dirty="0"/>
              <a:t> </a:t>
            </a:r>
            <a:r>
              <a:rPr lang="ru-RU" sz="2400" dirty="0" err="1"/>
              <a:t>мінімального</a:t>
            </a:r>
            <a:r>
              <a:rPr lang="ru-RU" sz="2400" dirty="0"/>
              <a:t> </a:t>
            </a:r>
            <a:r>
              <a:rPr lang="ru-RU" sz="2400" dirty="0" err="1"/>
              <a:t>рівня</a:t>
            </a:r>
            <a:r>
              <a:rPr lang="ru-RU" sz="2400" dirty="0"/>
              <a:t>, </a:t>
            </a:r>
            <a:r>
              <a:rPr lang="ru-RU" sz="2400" dirty="0" err="1"/>
              <a:t>щоб</a:t>
            </a:r>
            <a:r>
              <a:rPr lang="ru-RU" sz="2400" dirty="0"/>
              <a:t> </a:t>
            </a:r>
            <a:r>
              <a:rPr lang="ru-RU" sz="2400" dirty="0" err="1"/>
              <a:t>йшла</a:t>
            </a:r>
            <a:r>
              <a:rPr lang="ru-RU" sz="2400" dirty="0"/>
              <a:t> </a:t>
            </a:r>
            <a:r>
              <a:rPr lang="ru-RU" sz="2400" dirty="0" err="1"/>
              <a:t>мова</a:t>
            </a:r>
            <a:r>
              <a:rPr lang="ru-RU" sz="2400" dirty="0"/>
              <a:t> про </a:t>
            </a:r>
            <a:r>
              <a:rPr lang="ru-RU" sz="2400" dirty="0" err="1"/>
              <a:t>втручання</a:t>
            </a:r>
            <a:r>
              <a:rPr lang="ru-RU" sz="2400" dirty="0"/>
              <a:t> в права за </a:t>
            </a:r>
            <a:r>
              <a:rPr lang="ru-RU" sz="2400" dirty="0" err="1"/>
              <a:t>статтею</a:t>
            </a:r>
            <a:r>
              <a:rPr lang="ru-RU" sz="2400" dirty="0"/>
              <a:t> 8, і </a:t>
            </a:r>
            <a:r>
              <a:rPr lang="ru-RU" sz="2400" dirty="0" err="1"/>
              <a:t>крім</a:t>
            </a:r>
            <a:r>
              <a:rPr lang="ru-RU" sz="2400" dirty="0"/>
              <a:t> того, </a:t>
            </a:r>
            <a:r>
              <a:rPr lang="ru-RU" sz="2400" dirty="0" err="1"/>
              <a:t>надані</a:t>
            </a:r>
            <a:r>
              <a:rPr lang="ru-RU" sz="2400" dirty="0"/>
              <a:t> </a:t>
            </a:r>
            <a:r>
              <a:rPr lang="ru-RU" sz="2400" dirty="0" err="1"/>
              <a:t>заявниками</a:t>
            </a:r>
            <a:r>
              <a:rPr lang="ru-RU" sz="2400" dirty="0"/>
              <a:t> </a:t>
            </a:r>
            <a:r>
              <a:rPr lang="ru-RU" sz="2400" dirty="0" err="1"/>
              <a:t>докази</a:t>
            </a:r>
            <a:r>
              <a:rPr lang="ru-RU" sz="2400" dirty="0"/>
              <a:t> </a:t>
            </a:r>
            <a:r>
              <a:rPr lang="ru-RU" sz="2400" dirty="0" err="1"/>
              <a:t>шкоди</a:t>
            </a:r>
            <a:r>
              <a:rPr lang="ru-RU" sz="2400" dirty="0"/>
              <a:t>, </a:t>
            </a:r>
            <a:r>
              <a:rPr lang="ru-RU" sz="2400" dirty="0" err="1"/>
              <a:t>хоч</a:t>
            </a:r>
            <a:r>
              <a:rPr lang="ru-RU" sz="2400" dirty="0"/>
              <a:t> і </a:t>
            </a:r>
            <a:r>
              <a:rPr lang="ru-RU" sz="2400" dirty="0" err="1"/>
              <a:t>були</a:t>
            </a:r>
            <a:r>
              <a:rPr lang="ru-RU" sz="2400" dirty="0"/>
              <a:t> </a:t>
            </a:r>
            <a:r>
              <a:rPr lang="ru-RU" sz="2400" dirty="0" err="1"/>
              <a:t>непрямими</a:t>
            </a:r>
            <a:r>
              <a:rPr lang="ru-RU" sz="2400" dirty="0"/>
              <a:t>, </a:t>
            </a:r>
            <a:r>
              <a:rPr lang="ru-RU" sz="2400" dirty="0" err="1"/>
              <a:t>тим</a:t>
            </a:r>
            <a:r>
              <a:rPr lang="ru-RU" sz="2400" dirty="0"/>
              <a:t> не </a:t>
            </a:r>
            <a:r>
              <a:rPr lang="ru-RU" sz="2400" dirty="0" err="1"/>
              <a:t>менш</a:t>
            </a:r>
            <a:r>
              <a:rPr lang="ru-RU" sz="2400" dirty="0"/>
              <a:t> в </a:t>
            </a:r>
            <a:r>
              <a:rPr lang="ru-RU" sz="2400" dirty="0" err="1"/>
              <a:t>сукупності</a:t>
            </a:r>
            <a:r>
              <a:rPr lang="ru-RU" sz="2400" dirty="0"/>
              <a:t> </a:t>
            </a:r>
            <a:r>
              <a:rPr lang="ru-RU" sz="2400" dirty="0" err="1"/>
              <a:t>надали</a:t>
            </a:r>
            <a:r>
              <a:rPr lang="ru-RU" sz="2400" dirty="0"/>
              <a:t> </a:t>
            </a:r>
            <a:r>
              <a:rPr lang="ru-RU" sz="2400" dirty="0" err="1"/>
              <a:t>Судові</a:t>
            </a:r>
            <a:r>
              <a:rPr lang="ru-RU" sz="2400" dirty="0"/>
              <a:t> </a:t>
            </a:r>
            <a:r>
              <a:rPr lang="ru-RU" sz="2400" dirty="0" err="1"/>
              <a:t>можливість</a:t>
            </a:r>
            <a:r>
              <a:rPr lang="ru-RU" sz="2400" dirty="0"/>
              <a:t> </a:t>
            </a:r>
            <a:r>
              <a:rPr lang="ru-RU" sz="2400" dirty="0" err="1"/>
              <a:t>переконатися</a:t>
            </a:r>
            <a:r>
              <a:rPr lang="ru-RU" sz="2400" dirty="0"/>
              <a:t> «поза </a:t>
            </a:r>
            <a:r>
              <a:rPr lang="ru-RU" sz="2400" dirty="0" err="1"/>
              <a:t>розумним</a:t>
            </a:r>
            <a:r>
              <a:rPr lang="ru-RU" sz="2400" dirty="0"/>
              <a:t> </a:t>
            </a:r>
            <a:r>
              <a:rPr lang="ru-RU" sz="2400" dirty="0" err="1"/>
              <a:t>сумнівом</a:t>
            </a:r>
            <a:r>
              <a:rPr lang="ru-RU" sz="2400" dirty="0"/>
              <a:t>» про </a:t>
            </a:r>
            <a:r>
              <a:rPr lang="ru-RU" sz="2400" dirty="0" err="1"/>
              <a:t>наявність</a:t>
            </a:r>
            <a:r>
              <a:rPr lang="ru-RU" sz="2400" dirty="0"/>
              <a:t> </a:t>
            </a:r>
            <a:r>
              <a:rPr lang="ru-RU" sz="2400" dirty="0" err="1"/>
              <a:t>такої</a:t>
            </a:r>
            <a:r>
              <a:rPr lang="ru-RU" sz="2400" dirty="0"/>
              <a:t> </a:t>
            </a:r>
            <a:r>
              <a:rPr lang="ru-RU" sz="2400" dirty="0" err="1"/>
              <a:t>мінімальної</a:t>
            </a:r>
            <a:r>
              <a:rPr lang="ru-RU" sz="2400" dirty="0"/>
              <a:t> </a:t>
            </a:r>
            <a:r>
              <a:rPr lang="ru-RU" sz="2400" dirty="0" err="1"/>
              <a:t>шкоди</a:t>
            </a:r>
            <a:r>
              <a:rPr lang="ru-RU" sz="2400" dirty="0"/>
              <a:t>. </a:t>
            </a:r>
            <a:r>
              <a:rPr lang="ru-RU" sz="2400" dirty="0" err="1"/>
              <a:t>Наведемо</a:t>
            </a:r>
            <a:r>
              <a:rPr lang="ru-RU" sz="2400" dirty="0"/>
              <a:t> </a:t>
            </a:r>
            <a:r>
              <a:rPr lang="ru-RU" sz="2400" dirty="0" err="1"/>
              <a:t>також</a:t>
            </a:r>
            <a:r>
              <a:rPr lang="ru-RU" sz="2400" dirty="0"/>
              <a:t> і </a:t>
            </a:r>
            <a:r>
              <a:rPr lang="ru-RU" sz="2400" dirty="0" err="1"/>
              <a:t>протилежні</a:t>
            </a:r>
            <a:r>
              <a:rPr lang="ru-RU" sz="2400" dirty="0"/>
              <a:t> </a:t>
            </a:r>
            <a:r>
              <a:rPr lang="ru-RU" sz="2400" dirty="0" err="1"/>
              <a:t>приклади</a:t>
            </a:r>
            <a:r>
              <a:rPr lang="ru-RU" sz="2400" dirty="0"/>
              <a:t> з практики ЄСПЛ (явно </a:t>
            </a:r>
            <a:r>
              <a:rPr lang="ru-RU" sz="2400" dirty="0" err="1"/>
              <a:t>необґрунтовані</a:t>
            </a:r>
            <a:r>
              <a:rPr lang="ru-RU" sz="2400" dirty="0"/>
              <a:t> </a:t>
            </a:r>
            <a:r>
              <a:rPr lang="ru-RU" sz="2400" dirty="0" err="1"/>
              <a:t>скарги</a:t>
            </a:r>
            <a:r>
              <a:rPr lang="ru-RU" sz="2400" dirty="0"/>
              <a:t>).</a:t>
            </a:r>
          </a:p>
          <a:p>
            <a:endParaRPr lang="uk-UA" dirty="0"/>
          </a:p>
        </p:txBody>
      </p:sp>
    </p:spTree>
    <p:extLst>
      <p:ext uri="{BB962C8B-B14F-4D97-AF65-F5344CB8AC3E}">
        <p14:creationId xmlns:p14="http://schemas.microsoft.com/office/powerpoint/2010/main" val="1857399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7859216" cy="6140152"/>
          </a:xfrm>
        </p:spPr>
        <p:txBody>
          <a:bodyPr>
            <a:normAutofit fontScale="92500" lnSpcReduction="10000"/>
          </a:bodyPr>
          <a:lstStyle/>
          <a:p>
            <a:pPr marL="0" indent="0" algn="just">
              <a:buNone/>
            </a:pPr>
            <a:r>
              <a:rPr lang="uk-UA" sz="2800" dirty="0"/>
              <a:t>1. Кожен має право на повагу до свого </a:t>
            </a:r>
            <a:r>
              <a:rPr lang="uk-UA" sz="2800" b="1" dirty="0">
                <a:solidFill>
                  <a:srgbClr val="FF0000"/>
                </a:solidFill>
              </a:rPr>
              <a:t>приватного і сімейного життя</a:t>
            </a:r>
            <a:r>
              <a:rPr lang="uk-UA" sz="2800" dirty="0"/>
              <a:t>, до свого </a:t>
            </a:r>
            <a:r>
              <a:rPr lang="uk-UA" sz="2800" b="1" dirty="0">
                <a:solidFill>
                  <a:schemeClr val="accent2">
                    <a:lumMod val="50000"/>
                  </a:schemeClr>
                </a:solidFill>
              </a:rPr>
              <a:t>житла</a:t>
            </a:r>
            <a:r>
              <a:rPr lang="uk-UA" sz="2800" dirty="0"/>
              <a:t> і </a:t>
            </a:r>
            <a:r>
              <a:rPr lang="uk-UA" sz="2800" b="1" dirty="0">
                <a:solidFill>
                  <a:srgbClr val="7030A0"/>
                </a:solidFill>
              </a:rPr>
              <a:t>кореспонденції.</a:t>
            </a:r>
          </a:p>
          <a:p>
            <a:pPr marL="0" indent="0" algn="just">
              <a:buNone/>
            </a:pPr>
            <a:r>
              <a:rPr lang="uk-UA" sz="2800" dirty="0"/>
              <a:t>2. Органи державної влади не можуть втручатись у здійснення цього права, за винятком випадків, коли втручання здійснюється згідно із законом і є необхідним у демократичному суспільстві в інтересах національної та громадської безпеки чи економічного добробуту країни, для запобігання заворушенням чи злочинам, для захисту здоров'я чи моралі або для захисту прав і свобод інших осіб.</a:t>
            </a:r>
          </a:p>
          <a:p>
            <a:pPr marL="0" indent="0">
              <a:buNone/>
            </a:pPr>
            <a:endParaRPr lang="uk-UA" dirty="0"/>
          </a:p>
        </p:txBody>
      </p:sp>
    </p:spTree>
    <p:extLst>
      <p:ext uri="{BB962C8B-B14F-4D97-AF65-F5344CB8AC3E}">
        <p14:creationId xmlns:p14="http://schemas.microsoft.com/office/powerpoint/2010/main" val="20630575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88640"/>
            <a:ext cx="8363272" cy="6480720"/>
          </a:xfrm>
        </p:spPr>
        <p:txBody>
          <a:bodyPr>
            <a:normAutofit fontScale="92500" lnSpcReduction="20000"/>
          </a:bodyPr>
          <a:lstStyle/>
          <a:p>
            <a:pPr algn="just"/>
            <a:r>
              <a:rPr lang="uk-UA" dirty="0"/>
              <a:t>Так, у с</a:t>
            </a:r>
            <a:r>
              <a:rPr lang="uk-UA" dirty="0" err="1"/>
              <a:t>праві </a:t>
            </a:r>
            <a:r>
              <a:rPr lang="uk-UA" b="1" dirty="0" err="1"/>
              <a:t>«</a:t>
            </a:r>
            <a:r>
              <a:rPr lang="uk-UA" b="1" i="1" dirty="0" err="1"/>
              <a:t>K</a:t>
            </a:r>
            <a:r>
              <a:rPr lang="uk-UA" b="1" i="1" dirty="0"/>
              <a:t>oceniak проти Польщі» </a:t>
            </a:r>
            <a:r>
              <a:rPr lang="uk-UA" dirty="0"/>
              <a:t>(ухвала щодо прийнятності від 17 червня 2014 року) заявник скаржився на незаконно (в порушення виданого дозволу на будівництво) побудовані його сусідами і родичами в 0,5 м до його паркану бойні та м’ясопереробного підприємства, діяльність від яких спричиняла йому та його родині багато незручностей і ризиків для здоров’я (запах, шум, забруднення). ЄСПЛ визнав цю скаргу неприйнятною. По-перше, сам факт незаконного будівництва не означав, що було порушено права заявника за статтею 8 ЄКПЛ. Треба було перевірити, чи сягали екологічні проблеми, які створювали побудовані об’єкти, мінімального рівня, достатнього для встановлення порушення статті 8. Однак заявник не довів, що ці незручності (шум, запах, забруднення) сягнули такого рівня, що вони перевищували встановлені норми або становили небезпеку для здоров’я. Таким чином, незручності, створені для заявника його сусідами та родичами, не сягнули достатнього рівня, щоб вважатися «втручанням». Крім того, у цій справі держава вжила заходів для забезпечення прав заявника за статтею 8 ЄКПЛ: місцеві органи провели перевірки, і твердження заявника не підтвердилися. Деякі порушення були встановлені, але їх було наказано виправити, що і було зроблено. Заявник мав право судового захисту, а судове провадження не було свавільним.</a:t>
            </a:r>
          </a:p>
        </p:txBody>
      </p:sp>
    </p:spTree>
    <p:extLst>
      <p:ext uri="{BB962C8B-B14F-4D97-AF65-F5344CB8AC3E}">
        <p14:creationId xmlns:p14="http://schemas.microsoft.com/office/powerpoint/2010/main" val="27121249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1">
            <a:extLst>
              <a:ext uri="{FF2B5EF4-FFF2-40B4-BE49-F238E27FC236}">
                <a16:creationId xmlns:a16="http://schemas.microsoft.com/office/drawing/2014/main" id="{7095F433-5B2D-C35D-CBC0-7F80937CBA23}"/>
              </a:ext>
            </a:extLst>
          </p:cNvPr>
          <p:cNvGraphicFramePr>
            <a:graphicFrameLocks noGrp="1"/>
          </p:cNvGraphicFramePr>
          <p:nvPr>
            <p:ph idx="1"/>
            <p:extLst>
              <p:ext uri="{D42A27DB-BD31-4B8C-83A1-F6EECF244321}">
                <p14:modId xmlns:p14="http://schemas.microsoft.com/office/powerpoint/2010/main" val="2489902350"/>
              </p:ext>
            </p:extLst>
          </p:nvPr>
        </p:nvGraphicFramePr>
        <p:xfrm>
          <a:off x="179512" y="260648"/>
          <a:ext cx="5184576" cy="5911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2"/>
          <p:cNvSpPr>
            <a:spLocks noGrp="1"/>
          </p:cNvSpPr>
          <p:nvPr>
            <p:ph type="title"/>
          </p:nvPr>
        </p:nvSpPr>
        <p:spPr>
          <a:xfrm>
            <a:off x="5220072" y="457200"/>
            <a:ext cx="3466728" cy="5715000"/>
          </a:xfrm>
        </p:spPr>
        <p:txBody>
          <a:bodyPr anchor="ctr">
            <a:normAutofit/>
          </a:bodyPr>
          <a:lstStyle/>
          <a:p>
            <a:r>
              <a:rPr lang="uk-UA" sz="2200" dirty="0"/>
              <a:t>У справі </a:t>
            </a:r>
            <a:r>
              <a:rPr lang="uk-UA" sz="2200" i="1" dirty="0"/>
              <a:t>«</a:t>
            </a:r>
            <a:r>
              <a:rPr lang="vi-VN" sz="2200" b="1" i="1" dirty="0"/>
              <a:t>Fagerskiold </a:t>
            </a:r>
            <a:r>
              <a:rPr lang="uk-UA" sz="2200" b="1" i="1" dirty="0"/>
              <a:t>проти Швеції» </a:t>
            </a:r>
            <a:r>
              <a:rPr lang="uk-UA" sz="2200" dirty="0"/>
              <a:t>(ухвала щодо прийнятності від 26 лютого 2008 року) </a:t>
            </a:r>
          </a:p>
        </p:txBody>
      </p:sp>
    </p:spTree>
    <p:extLst>
      <p:ext uri="{BB962C8B-B14F-4D97-AF65-F5344CB8AC3E}">
        <p14:creationId xmlns:p14="http://schemas.microsoft.com/office/powerpoint/2010/main" val="37993704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16632"/>
            <a:ext cx="8712968" cy="6552728"/>
          </a:xfrm>
        </p:spPr>
        <p:txBody>
          <a:bodyPr>
            <a:normAutofit fontScale="62500" lnSpcReduction="20000"/>
          </a:bodyPr>
          <a:lstStyle/>
          <a:p>
            <a:pPr marL="0" indent="0" algn="just" fontAlgn="base">
              <a:buNone/>
            </a:pPr>
            <a:r>
              <a:rPr lang="uk-UA" dirty="0"/>
              <a:t>Насамкінець, для подальшої довідки узагальнимо і наведемо </a:t>
            </a:r>
            <a:r>
              <a:rPr lang="uk-UA" b="1" dirty="0"/>
              <a:t>різні категорії екологічних справ</a:t>
            </a:r>
            <a:r>
              <a:rPr lang="uk-UA" dirty="0"/>
              <a:t>, які розглядав ЄСПЛ:</a:t>
            </a:r>
          </a:p>
          <a:p>
            <a:pPr algn="just" fontAlgn="base"/>
            <a:r>
              <a:rPr lang="uk-UA" b="1" dirty="0">
                <a:solidFill>
                  <a:schemeClr val="accent4">
                    <a:lumMod val="75000"/>
                  </a:schemeClr>
                </a:solidFill>
              </a:rPr>
              <a:t>екологічні ризики для здоров’я та доступ до інформації:</a:t>
            </a:r>
            <a:r>
              <a:rPr lang="uk-UA" dirty="0"/>
              <a:t> </a:t>
            </a:r>
            <a:r>
              <a:rPr lang="vi-VN" i="1" dirty="0"/>
              <a:t>McGinley </a:t>
            </a:r>
            <a:r>
              <a:rPr lang="uk-UA" i="1" dirty="0"/>
              <a:t>та </a:t>
            </a:r>
            <a:r>
              <a:rPr lang="vi-VN" i="1" dirty="0"/>
              <a:t>Egan </a:t>
            </a:r>
            <a:r>
              <a:rPr lang="uk-UA" i="1" dirty="0" err="1"/>
              <a:t>прот</a:t>
            </a:r>
            <a:r>
              <a:rPr lang="uk-UA" i="1" dirty="0"/>
              <a:t> Сполученого Королівства </a:t>
            </a:r>
            <a:r>
              <a:rPr lang="uk-UA" dirty="0"/>
              <a:t>(09.06.1998); </a:t>
            </a:r>
            <a:r>
              <a:rPr lang="vi-VN" i="1" dirty="0"/>
              <a:t>Roche </a:t>
            </a:r>
            <a:r>
              <a:rPr lang="uk-UA" i="1" dirty="0"/>
              <a:t>проти Сполученого Королівства </a:t>
            </a:r>
            <a:r>
              <a:rPr lang="uk-UA" dirty="0"/>
              <a:t>(19.10.2005); </a:t>
            </a:r>
            <a:r>
              <a:rPr lang="vi-VN" i="1" dirty="0"/>
              <a:t>Vilnes </a:t>
            </a:r>
            <a:r>
              <a:rPr lang="uk-UA" i="1" dirty="0"/>
              <a:t>та інші проти Норвегії </a:t>
            </a:r>
            <a:r>
              <a:rPr lang="uk-UA" dirty="0"/>
              <a:t>(05.12.2013); </a:t>
            </a:r>
            <a:r>
              <a:rPr lang="vi-VN" i="1" dirty="0"/>
              <a:t>Brincat </a:t>
            </a:r>
            <a:r>
              <a:rPr lang="uk-UA" i="1" dirty="0"/>
              <a:t>та інші проти Мальти </a:t>
            </a:r>
            <a:r>
              <a:rPr lang="uk-UA" dirty="0"/>
              <a:t>(24.07.2014); </a:t>
            </a:r>
            <a:r>
              <a:rPr lang="vi-VN" i="1" dirty="0"/>
              <a:t>Guerra </a:t>
            </a:r>
            <a:r>
              <a:rPr lang="uk-UA" i="1" dirty="0"/>
              <a:t>та інші проти Італії </a:t>
            </a:r>
            <a:r>
              <a:rPr lang="uk-UA" dirty="0"/>
              <a:t>(19.02.1998);</a:t>
            </a:r>
          </a:p>
          <a:p>
            <a:pPr algn="just" fontAlgn="base"/>
            <a:r>
              <a:rPr lang="uk-UA" b="1" dirty="0">
                <a:solidFill>
                  <a:schemeClr val="accent1">
                    <a:lumMod val="75000"/>
                  </a:schemeClr>
                </a:solidFill>
              </a:rPr>
              <a:t>промислове забруднення </a:t>
            </a:r>
            <a:r>
              <a:rPr lang="uk-UA" dirty="0"/>
              <a:t>(заводи, фабрики, родовища, підприємства, </a:t>
            </a:r>
            <a:r>
              <a:rPr lang="uk-UA" dirty="0" err="1"/>
              <a:t>сміттєпереробні</a:t>
            </a:r>
            <a:r>
              <a:rPr lang="uk-UA" dirty="0"/>
              <a:t> заводи): </a:t>
            </a:r>
            <a:r>
              <a:rPr lang="vi-VN" i="1" dirty="0"/>
              <a:t>Fadeyeva </a:t>
            </a:r>
            <a:r>
              <a:rPr lang="uk-UA" i="1" dirty="0"/>
              <a:t>проти Росії </a:t>
            </a:r>
            <a:r>
              <a:rPr lang="uk-UA" dirty="0"/>
              <a:t>(09.06.2005), </a:t>
            </a:r>
            <a:r>
              <a:rPr lang="vi-VN" i="1" dirty="0"/>
              <a:t>Ledyayeva </a:t>
            </a:r>
            <a:r>
              <a:rPr lang="uk-UA" i="1" dirty="0"/>
              <a:t>та інші проти Росії </a:t>
            </a:r>
            <a:r>
              <a:rPr lang="uk-UA" dirty="0"/>
              <a:t>(26.10.2006),</a:t>
            </a:r>
            <a:r>
              <a:rPr lang="uk-UA" dirty="0" err="1"/>
              <a:t> </a:t>
            </a:r>
            <a:r>
              <a:rPr lang="uk-UA" i="1" dirty="0" err="1"/>
              <a:t>Дубецьк</a:t>
            </a:r>
            <a:r>
              <a:rPr lang="uk-UA" i="1" dirty="0"/>
              <a:t>а та інші проти України </a:t>
            </a:r>
            <a:r>
              <a:rPr lang="uk-UA" dirty="0"/>
              <a:t>(10.02.2011); </a:t>
            </a:r>
            <a:r>
              <a:rPr lang="vi-VN" i="1" dirty="0"/>
              <a:t>Lopez Ostra </a:t>
            </a:r>
            <a:r>
              <a:rPr lang="uk-UA" i="1" dirty="0"/>
              <a:t>проти Іспанії </a:t>
            </a:r>
            <a:r>
              <a:rPr lang="uk-UA" dirty="0"/>
              <a:t>(09.12.1994); </a:t>
            </a:r>
            <a:r>
              <a:rPr lang="vi-VN" i="1" dirty="0"/>
              <a:t>Băcilă </a:t>
            </a:r>
            <a:r>
              <a:rPr lang="uk-UA" i="1" dirty="0"/>
              <a:t>проти Румунії </a:t>
            </a:r>
            <a:r>
              <a:rPr lang="uk-UA" dirty="0"/>
              <a:t>(30.03.2010); </a:t>
            </a:r>
            <a:r>
              <a:rPr lang="vi-VN" i="1" dirty="0"/>
              <a:t>Taşkın </a:t>
            </a:r>
            <a:r>
              <a:rPr lang="uk-UA" i="1" dirty="0"/>
              <a:t>та інші проти Туреччини </a:t>
            </a:r>
            <a:r>
              <a:rPr lang="uk-UA" dirty="0"/>
              <a:t>(10.11.2004); </a:t>
            </a:r>
            <a:r>
              <a:rPr lang="vi-VN" i="1" dirty="0"/>
              <a:t>Ockan </a:t>
            </a:r>
            <a:r>
              <a:rPr lang="uk-UA" i="1" dirty="0"/>
              <a:t>та інші проти Туреччини </a:t>
            </a:r>
            <a:r>
              <a:rPr lang="uk-UA" dirty="0"/>
              <a:t>(28.03.2006); </a:t>
            </a:r>
            <a:r>
              <a:rPr lang="vi-VN" i="1" dirty="0"/>
              <a:t>Lemke </a:t>
            </a:r>
            <a:r>
              <a:rPr lang="uk-UA" i="1" dirty="0"/>
              <a:t>проти Туреччини </a:t>
            </a:r>
            <a:r>
              <a:rPr lang="uk-UA" dirty="0"/>
              <a:t>(05.06.2007); </a:t>
            </a:r>
            <a:r>
              <a:rPr lang="vi-VN" i="1" dirty="0"/>
              <a:t>Tătar </a:t>
            </a:r>
            <a:r>
              <a:rPr lang="uk-UA" i="1" dirty="0"/>
              <a:t>проти Румунії </a:t>
            </a:r>
            <a:r>
              <a:rPr lang="uk-UA" dirty="0"/>
              <a:t>(27.01.2009); </a:t>
            </a:r>
            <a:r>
              <a:rPr lang="vi-VN" i="1" dirty="0"/>
              <a:t>Giacomelli </a:t>
            </a:r>
            <a:r>
              <a:rPr lang="uk-UA" i="1" dirty="0"/>
              <a:t>проти Італії </a:t>
            </a:r>
            <a:r>
              <a:rPr lang="uk-UA" dirty="0"/>
              <a:t>(02.11.2006); </a:t>
            </a:r>
            <a:r>
              <a:rPr lang="vi-VN" i="1" dirty="0"/>
              <a:t>Koceniak </a:t>
            </a:r>
            <a:r>
              <a:rPr lang="uk-UA" i="1" dirty="0"/>
              <a:t>проти Польщі </a:t>
            </a:r>
            <a:r>
              <a:rPr lang="uk-UA" dirty="0"/>
              <a:t>(17.06.2014); </a:t>
            </a:r>
            <a:r>
              <a:rPr lang="vi-VN" i="1" dirty="0"/>
              <a:t>Branduse </a:t>
            </a:r>
            <a:r>
              <a:rPr lang="uk-UA" i="1" dirty="0"/>
              <a:t>проти Румунії (</a:t>
            </a:r>
            <a:r>
              <a:rPr lang="uk-UA" dirty="0"/>
              <a:t>04.2009); </a:t>
            </a:r>
            <a:r>
              <a:rPr lang="vi-VN" i="1" dirty="0"/>
              <a:t>Di Sarno </a:t>
            </a:r>
            <a:r>
              <a:rPr lang="uk-UA" i="1" dirty="0"/>
              <a:t>та інші проти Італії </a:t>
            </a:r>
            <a:r>
              <a:rPr lang="uk-UA" dirty="0"/>
              <a:t>(10.01.2012);</a:t>
            </a:r>
          </a:p>
          <a:p>
            <a:pPr algn="just" fontAlgn="base"/>
            <a:r>
              <a:rPr lang="uk-UA" b="1" dirty="0">
                <a:solidFill>
                  <a:schemeClr val="accent2">
                    <a:lumMod val="75000"/>
                  </a:schemeClr>
                </a:solidFill>
              </a:rPr>
              <a:t>шумове забруднення: </a:t>
            </a:r>
            <a:r>
              <a:rPr lang="uk-UA" dirty="0"/>
              <a:t>шум від розташованих поблизу аеропортів – </a:t>
            </a:r>
            <a:r>
              <a:rPr lang="vi-VN" i="1" dirty="0"/>
              <a:t>Powell </a:t>
            </a:r>
            <a:r>
              <a:rPr lang="uk-UA" i="1" dirty="0"/>
              <a:t>та </a:t>
            </a:r>
            <a:r>
              <a:rPr lang="vi-VN" i="1" dirty="0"/>
              <a:t>Rayner </a:t>
            </a:r>
            <a:r>
              <a:rPr lang="uk-UA" i="1" dirty="0"/>
              <a:t>проти Сполученого Королівства </a:t>
            </a:r>
            <a:r>
              <a:rPr lang="uk-UA" dirty="0"/>
              <a:t>(21.02.1990); </a:t>
            </a:r>
            <a:r>
              <a:rPr lang="vi-VN" i="1" dirty="0"/>
              <a:t>Hatton </a:t>
            </a:r>
            <a:r>
              <a:rPr lang="uk-UA" i="1" dirty="0"/>
              <a:t>та інші проти Сполученого Королівства </a:t>
            </a:r>
            <a:r>
              <a:rPr lang="uk-UA" dirty="0"/>
              <a:t>(08.07.2003); </a:t>
            </a:r>
            <a:r>
              <a:rPr lang="vi-VN" i="1" dirty="0"/>
              <a:t>Flamenbaum </a:t>
            </a:r>
            <a:r>
              <a:rPr lang="uk-UA" i="1" dirty="0"/>
              <a:t>та інші проти Франції </a:t>
            </a:r>
            <a:r>
              <a:rPr lang="uk-UA" dirty="0"/>
              <a:t>(13.12.2012); шум від розташованої поблизу автомагістралі – </a:t>
            </a:r>
            <a:r>
              <a:rPr lang="vi-VN" i="1" dirty="0"/>
              <a:t>Dees </a:t>
            </a:r>
            <a:r>
              <a:rPr lang="uk-UA" i="1" dirty="0"/>
              <a:t>проти Угорщини </a:t>
            </a:r>
            <a:r>
              <a:rPr lang="uk-UA" dirty="0"/>
              <a:t>(09.11.2010),</a:t>
            </a:r>
            <a:r>
              <a:rPr lang="uk-UA" dirty="0" err="1"/>
              <a:t> </a:t>
            </a:r>
            <a:r>
              <a:rPr lang="uk-UA" i="1" dirty="0" err="1"/>
              <a:t>Гримковськ</a:t>
            </a:r>
            <a:r>
              <a:rPr lang="uk-UA" i="1" dirty="0"/>
              <a:t>а проти України </a:t>
            </a:r>
            <a:r>
              <a:rPr lang="uk-UA" dirty="0"/>
              <a:t>(21.07.2011); шум від розташованої поблизу залізниці – </a:t>
            </a:r>
            <a:r>
              <a:rPr lang="vi-VN" i="1" dirty="0"/>
              <a:t>Bor </a:t>
            </a:r>
            <a:r>
              <a:rPr lang="uk-UA" i="1" dirty="0"/>
              <a:t>проти Угорщини </a:t>
            </a:r>
            <a:r>
              <a:rPr lang="uk-UA" dirty="0"/>
              <a:t>(18.06.2013); шум від розташованих поблизу вітряків – </a:t>
            </a:r>
            <a:r>
              <a:rPr lang="vi-VN" i="1" dirty="0"/>
              <a:t>Fagerskiold </a:t>
            </a:r>
            <a:r>
              <a:rPr lang="uk-UA" i="1" dirty="0"/>
              <a:t>проти Швеції </a:t>
            </a:r>
            <a:r>
              <a:rPr lang="uk-UA" dirty="0"/>
              <a:t>(26.02.2008); шум від розташованих поблизу клубів, барів, сусідів, торгового центру – </a:t>
            </a:r>
            <a:r>
              <a:rPr lang="vi-VN" i="1" dirty="0"/>
              <a:t>Moreno Gomez </a:t>
            </a:r>
            <a:r>
              <a:rPr lang="uk-UA" i="1" dirty="0"/>
              <a:t>проти Іспанії </a:t>
            </a:r>
            <a:r>
              <a:rPr lang="uk-UA" dirty="0"/>
              <a:t>(16.11.2004), </a:t>
            </a:r>
            <a:r>
              <a:rPr lang="vi-VN" i="1" dirty="0"/>
              <a:t>Mileva </a:t>
            </a:r>
            <a:r>
              <a:rPr lang="uk-UA" i="1" dirty="0"/>
              <a:t>та інші проти Болгарії </a:t>
            </a:r>
            <a:r>
              <a:rPr lang="uk-UA" dirty="0"/>
              <a:t>(25.11.2010), </a:t>
            </a:r>
            <a:r>
              <a:rPr lang="vi-VN" i="1" dirty="0"/>
              <a:t>Chiş </a:t>
            </a:r>
            <a:r>
              <a:rPr lang="uk-UA" i="1" dirty="0"/>
              <a:t>проти Румунії </a:t>
            </a:r>
            <a:r>
              <a:rPr lang="uk-UA" dirty="0"/>
              <a:t>(09.09.2014), </a:t>
            </a:r>
            <a:r>
              <a:rPr lang="vi-VN" i="1" dirty="0"/>
              <a:t>Borysiewicz </a:t>
            </a:r>
            <a:r>
              <a:rPr lang="uk-UA" i="1" dirty="0"/>
              <a:t>проти Польщі </a:t>
            </a:r>
            <a:r>
              <a:rPr lang="uk-UA" dirty="0"/>
              <a:t>(01.07.2008), </a:t>
            </a:r>
            <a:r>
              <a:rPr lang="vi-VN" i="1" dirty="0"/>
              <a:t>Leon </a:t>
            </a:r>
            <a:r>
              <a:rPr lang="uk-UA" i="1" dirty="0"/>
              <a:t>та </a:t>
            </a:r>
            <a:r>
              <a:rPr lang="vi-VN" i="1" dirty="0"/>
              <a:t>Agnieszka Kania </a:t>
            </a:r>
            <a:r>
              <a:rPr lang="uk-UA" i="1" dirty="0"/>
              <a:t>проти Польщі </a:t>
            </a:r>
            <a:r>
              <a:rPr lang="uk-UA" dirty="0"/>
              <a:t>(21.07.2009), </a:t>
            </a:r>
            <a:r>
              <a:rPr lang="vi-VN" i="1" dirty="0"/>
              <a:t>Frankowski </a:t>
            </a:r>
            <a:r>
              <a:rPr lang="uk-UA" i="1" dirty="0"/>
              <a:t>та інші проти Польщі </a:t>
            </a:r>
            <a:r>
              <a:rPr lang="uk-UA" dirty="0"/>
              <a:t>(20.09.2011); шум від розташованої поблизу каменоломні – </a:t>
            </a:r>
            <a:r>
              <a:rPr lang="vi-VN" i="1" dirty="0"/>
              <a:t>Martinez Martinez </a:t>
            </a:r>
            <a:r>
              <a:rPr lang="uk-UA" i="1" dirty="0"/>
              <a:t>та </a:t>
            </a:r>
            <a:r>
              <a:rPr lang="vi-VN" i="1" dirty="0"/>
              <a:t>Maria Pino Manzano </a:t>
            </a:r>
            <a:r>
              <a:rPr lang="uk-UA" i="1" dirty="0"/>
              <a:t>проти Іспанії </a:t>
            </a:r>
            <a:r>
              <a:rPr lang="uk-UA" dirty="0"/>
              <a:t>(03.07.2012); шум від феєрверків – </a:t>
            </a:r>
            <a:r>
              <a:rPr lang="vi-VN" i="1" dirty="0"/>
              <a:t>Zammit Maempel </a:t>
            </a:r>
            <a:r>
              <a:rPr lang="uk-UA" i="1" dirty="0"/>
              <a:t>та інші проти Мальти </a:t>
            </a:r>
            <a:r>
              <a:rPr lang="uk-UA" dirty="0"/>
              <a:t>(22.11.2011);</a:t>
            </a:r>
          </a:p>
          <a:p>
            <a:pPr algn="just" fontAlgn="base"/>
            <a:r>
              <a:rPr lang="uk-UA" b="1" dirty="0">
                <a:solidFill>
                  <a:srgbClr val="FF0000"/>
                </a:solidFill>
              </a:rPr>
              <a:t>інші ситуації: вишки мобільного зв’язку </a:t>
            </a:r>
            <a:r>
              <a:rPr lang="uk-UA" dirty="0"/>
              <a:t>– </a:t>
            </a:r>
            <a:r>
              <a:rPr lang="vi-VN" i="1" dirty="0"/>
              <a:t>Luginbuhl </a:t>
            </a:r>
            <a:r>
              <a:rPr lang="uk-UA" i="1" dirty="0"/>
              <a:t>проти Швейцарії </a:t>
            </a:r>
            <a:r>
              <a:rPr lang="uk-UA" dirty="0"/>
              <a:t>(ухвала від 17.01.2006); містобудівництво, розвиток місцевості – </a:t>
            </a:r>
            <a:r>
              <a:rPr lang="vi-VN" i="1" dirty="0"/>
              <a:t>Kyrtatos </a:t>
            </a:r>
            <a:r>
              <a:rPr lang="uk-UA" i="1" dirty="0"/>
              <a:t>проти Греції </a:t>
            </a:r>
            <a:r>
              <a:rPr lang="uk-UA" dirty="0"/>
              <a:t>(22.06.2003); розташований поруч цвинтар </a:t>
            </a:r>
            <a:r>
              <a:rPr lang="uk-UA" dirty="0" err="1"/>
              <a:t>– </a:t>
            </a:r>
            <a:r>
              <a:rPr lang="uk-UA" i="1" dirty="0" err="1"/>
              <a:t>Дзем’</a:t>
            </a:r>
            <a:r>
              <a:rPr lang="uk-UA" i="1" dirty="0"/>
              <a:t>юк проти України </a:t>
            </a:r>
            <a:r>
              <a:rPr lang="uk-UA" dirty="0"/>
              <a:t>(04.09.2014).</a:t>
            </a:r>
          </a:p>
          <a:p>
            <a:endParaRPr lang="uk-UA" dirty="0"/>
          </a:p>
        </p:txBody>
      </p:sp>
    </p:spTree>
    <p:extLst>
      <p:ext uri="{BB962C8B-B14F-4D97-AF65-F5344CB8AC3E}">
        <p14:creationId xmlns:p14="http://schemas.microsoft.com/office/powerpoint/2010/main" val="40756141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457200"/>
            <a:ext cx="8568952" cy="5714999"/>
          </a:xfrm>
        </p:spPr>
        <p:txBody>
          <a:bodyPr>
            <a:normAutofit fontScale="70000" lnSpcReduction="20000"/>
          </a:bodyPr>
          <a:lstStyle/>
          <a:p>
            <a:pPr marL="0" indent="0" fontAlgn="base">
              <a:buNone/>
            </a:pPr>
            <a:r>
              <a:rPr lang="uk-UA" sz="2200" b="1" dirty="0">
                <a:solidFill>
                  <a:schemeClr val="accent4">
                    <a:lumMod val="75000"/>
                  </a:schemeClr>
                </a:solidFill>
              </a:rPr>
              <a:t>Право на професійне життя.</a:t>
            </a:r>
          </a:p>
          <a:p>
            <a:pPr algn="just" fontAlgn="base"/>
            <a:r>
              <a:rPr lang="uk-UA" b="1" dirty="0"/>
              <a:t> </a:t>
            </a:r>
            <a:r>
              <a:rPr lang="uk-UA" dirty="0"/>
              <a:t>Як і щодо екологічних прав, стаття 8 чітко нічого не говорить про право на професійне життя. Тим не менш, у своїй практиці Суд зазначив, що приватне життя «включає право особи формувати та розвивати стосунки з іншими людьми, включаючи стосунки професійного або ділового характеру («</a:t>
            </a:r>
            <a:r>
              <a:rPr lang="en-US" i="1" dirty="0"/>
              <a:t>C. </a:t>
            </a:r>
            <a:r>
              <a:rPr lang="uk-UA" i="1" dirty="0"/>
              <a:t>проти Бельгії»</a:t>
            </a:r>
            <a:r>
              <a:rPr lang="uk-UA" dirty="0"/>
              <a:t>, рішення від 7 серпня 1996 року,25, </a:t>
            </a:r>
            <a:r>
              <a:rPr lang="en-US" i="1" dirty="0"/>
              <a:t>Reports</a:t>
            </a:r>
            <a:r>
              <a:rPr lang="en-US" dirty="0"/>
              <a:t> 1996III).</a:t>
            </a:r>
          </a:p>
          <a:p>
            <a:pPr algn="just" fontAlgn="base"/>
            <a:r>
              <a:rPr lang="uk-UA" dirty="0"/>
              <a:t>На думку Суду, стаття 8 ЄКПЛ «захищає право на особистий розвиток, а також право встановлювати та розвивати стосунки з іншими людьми та зовнішнім світом» (див. справу«</a:t>
            </a:r>
            <a:r>
              <a:rPr lang="en-US" i="1" dirty="0"/>
              <a:t>Pretty </a:t>
            </a:r>
            <a:r>
              <a:rPr lang="uk-UA" i="1" dirty="0"/>
              <a:t>проти Сполученого Королівства»</a:t>
            </a:r>
            <a:r>
              <a:rPr lang="uk-UA" dirty="0"/>
              <a:t>, № 2346/02, § 61, </a:t>
            </a:r>
            <a:r>
              <a:rPr lang="en-US" dirty="0"/>
              <a:t>ECHR 2002III).</a:t>
            </a:r>
          </a:p>
          <a:p>
            <a:pPr algn="just" fontAlgn="base"/>
            <a:r>
              <a:rPr lang="uk-UA" dirty="0"/>
              <a:t>Поняття «приватного життя» не виключає в принципі діяльність професійного чи ділового характеру. Зрештою, саме в своєму професійному житті більшість людей має значну можливість розвинути стосунки із зовнішнім світом («</a:t>
            </a:r>
            <a:r>
              <a:rPr lang="en-US" i="1" dirty="0" err="1"/>
              <a:t>Niemietz</a:t>
            </a:r>
            <a:r>
              <a:rPr lang="en-US" i="1" dirty="0"/>
              <a:t> </a:t>
            </a:r>
            <a:r>
              <a:rPr lang="uk-UA" i="1" dirty="0"/>
              <a:t>проти Німеччини»</a:t>
            </a:r>
            <a:r>
              <a:rPr lang="uk-UA" dirty="0"/>
              <a:t>, зазначена вище). Відтак, Суд встановив, що обмеження, накладені на доступ до професії, зачіпали «приватне життя» (див. справи «</a:t>
            </a:r>
            <a:r>
              <a:rPr lang="en-US" i="1" dirty="0" err="1"/>
              <a:t>Sidabras</a:t>
            </a:r>
            <a:r>
              <a:rPr lang="en-US" i="1" dirty="0"/>
              <a:t> </a:t>
            </a:r>
            <a:r>
              <a:rPr lang="uk-UA" i="1" dirty="0"/>
              <a:t>та </a:t>
            </a:r>
            <a:r>
              <a:rPr lang="en-US" i="1" dirty="0" err="1"/>
              <a:t>Džiautas</a:t>
            </a:r>
            <a:r>
              <a:rPr lang="en-US" i="1" dirty="0"/>
              <a:t> </a:t>
            </a:r>
            <a:r>
              <a:rPr lang="uk-UA" i="1" dirty="0"/>
              <a:t>проти Литви»</a:t>
            </a:r>
            <a:r>
              <a:rPr lang="uk-UA" dirty="0"/>
              <a:t>, №№ 55480/00 та 59330/00, § 47, </a:t>
            </a:r>
            <a:r>
              <a:rPr lang="en-US" dirty="0"/>
              <a:t>ECHR 2004VIII, </a:t>
            </a:r>
            <a:r>
              <a:rPr lang="uk-UA" dirty="0"/>
              <a:t>і «</a:t>
            </a:r>
            <a:r>
              <a:rPr lang="en-US" i="1" dirty="0" err="1"/>
              <a:t>Bigaeva</a:t>
            </a:r>
            <a:r>
              <a:rPr lang="en-US" i="1" dirty="0"/>
              <a:t> </a:t>
            </a:r>
            <a:r>
              <a:rPr lang="uk-UA" i="1" dirty="0"/>
              <a:t>проти Греції</a:t>
            </a:r>
            <a:r>
              <a:rPr lang="uk-UA" dirty="0"/>
              <a:t>, № 26713/05, §§ 22-25, рішення від 28 травня 2009 року). Подібно до цього, звільнення з посади було визнано Судом втручанням в право на повагу до приватного життя (див. справу «</a:t>
            </a:r>
            <a:r>
              <a:rPr lang="en-US" i="1" dirty="0" err="1"/>
              <a:t>Özpınar</a:t>
            </a:r>
            <a:r>
              <a:rPr lang="en-US" i="1" dirty="0"/>
              <a:t> </a:t>
            </a:r>
            <a:r>
              <a:rPr lang="uk-UA" i="1" dirty="0"/>
              <a:t>проти Туреччини»</a:t>
            </a:r>
            <a:r>
              <a:rPr lang="uk-UA" dirty="0"/>
              <a:t>, № 20999/04, §§ 43-48, рішення від 19 жовтня 2010 року). Нарешті, стаття 8 розглядає такі питання, як захист честі та репутації як частину поваги до приватного життя (див. справи «</a:t>
            </a:r>
            <a:r>
              <a:rPr lang="en-US" i="1" dirty="0"/>
              <a:t>Pfeifer </a:t>
            </a:r>
            <a:r>
              <a:rPr lang="uk-UA" i="1" dirty="0"/>
              <a:t>проти Австрії»</a:t>
            </a:r>
            <a:r>
              <a:rPr lang="uk-UA" dirty="0"/>
              <a:t>, № 12556/03, § 35, рішення від 15 листопада 2007 року, та «</a:t>
            </a:r>
            <a:r>
              <a:rPr lang="en-US" i="1" dirty="0"/>
              <a:t>A. </a:t>
            </a:r>
            <a:r>
              <a:rPr lang="uk-UA" i="1" dirty="0"/>
              <a:t>проти Норвегії» </a:t>
            </a:r>
            <a:r>
              <a:rPr lang="uk-UA" dirty="0"/>
              <a:t>№ 28070/06, §§ 63-64, рішення від 9 квітня 2009 року). З огляду на ці принципи наведемо кілька прикладів із практики Суду.</a:t>
            </a:r>
          </a:p>
          <a:p>
            <a:endParaRPr lang="uk-UA" dirty="0"/>
          </a:p>
        </p:txBody>
      </p:sp>
    </p:spTree>
    <p:extLst>
      <p:ext uri="{BB962C8B-B14F-4D97-AF65-F5344CB8AC3E}">
        <p14:creationId xmlns:p14="http://schemas.microsoft.com/office/powerpoint/2010/main" val="19210192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88640"/>
            <a:ext cx="8496944" cy="6552728"/>
          </a:xfrm>
        </p:spPr>
        <p:txBody>
          <a:bodyPr>
            <a:normAutofit fontScale="70000" lnSpcReduction="20000"/>
          </a:bodyPr>
          <a:lstStyle/>
          <a:p>
            <a:pPr algn="just" fontAlgn="base"/>
            <a:r>
              <a:rPr lang="uk-UA" dirty="0"/>
              <a:t>Щодо </a:t>
            </a:r>
            <a:r>
              <a:rPr lang="uk-UA" b="1" dirty="0"/>
              <a:t>доступу до професії</a:t>
            </a:r>
            <a:r>
              <a:rPr lang="uk-UA" dirty="0"/>
              <a:t>, можна навести справу «</a:t>
            </a:r>
            <a:r>
              <a:rPr lang="en-US" i="1" dirty="0" err="1"/>
              <a:t>Bigaeva</a:t>
            </a:r>
            <a:r>
              <a:rPr lang="en-US" i="1" dirty="0"/>
              <a:t> </a:t>
            </a:r>
            <a:r>
              <a:rPr lang="uk-UA" i="1" dirty="0"/>
              <a:t>проти Греції</a:t>
            </a:r>
            <a:r>
              <a:rPr lang="uk-UA" dirty="0"/>
              <a:t>», в якій заявниця, громадянка Росії, яка з 1993 року проживає в Греції, закінчивши там в 2000 році юридичний факультет Афінського національного університету, далі вирішила отримати грецьке свідоцтво адвоката. З цією метою вона в 2000 році записалася на обов’язкове 18- місячне стажування в Колегію адвокатів м. Афін, де її прийняли за громадянку Греції з огляду на грецький диплом про вищу освіту. Однак коли вона в 2002 році закінчила стажування і звернулася до Колегії з клопотанням про допуск до адвокатських іспитів, їй було відмовлено на тій підставі, що вона не є громадянкою Греції, що вимагається національним законодавством. І хоча згодом заявниця все ж таки добилася допуску до складання екзаменів і успішно їх склала, зрештою ці результати не було взято до уваги і їй було відмовлено у внесенні до реєстру адвокатів з тих же підстав (відсутність грецького громадянства). Звернувшись до ЄСПЛ, заявниця поскаржилася на те, що зазначене порушило її право на приватне життя.</a:t>
            </a:r>
          </a:p>
          <a:p>
            <a:pPr algn="just" fontAlgn="base"/>
            <a:r>
              <a:rPr lang="uk-UA" dirty="0"/>
              <a:t>Розглядаючи скаргу заявниці, ЄСПЛ підкреслив, що відмова в наданні їй статусу адвоката була зроблена на фінальній стадії процесу, пов’язаного із зарахуванням до реєстру адвокатів, на стадії, коли вперше виникло питання її громадянства як перепона  для участі у складанні іспитів, що організує Колегія адвокатів. На думку Суду, такою позицією Колегія несподівано підірвала професійну ситуацію заявниці після того, як сама ж допустила те, що заявниця 18 місяців свого професійного життя присвятила виконанню обов’язку стажування. З врахуванням природи та підстав цього стажування, які передбачені відповідним національним законодавством, заявниця не могла в силу </a:t>
            </a:r>
            <a:r>
              <a:rPr lang="uk-UA" dirty="0" err="1"/>
              <a:t>будь-</a:t>
            </a:r>
            <a:r>
              <a:rPr lang="uk-UA" dirty="0"/>
              <a:t> яких відомих підстав пройти вказане стажування, в разі негативної відповіді Колегії адвокатів на її клопотання про проходження стажування.</a:t>
            </a:r>
          </a:p>
          <a:p>
            <a:endParaRPr lang="uk-UA" dirty="0"/>
          </a:p>
        </p:txBody>
      </p:sp>
    </p:spTree>
    <p:extLst>
      <p:ext uri="{BB962C8B-B14F-4D97-AF65-F5344CB8AC3E}">
        <p14:creationId xmlns:p14="http://schemas.microsoft.com/office/powerpoint/2010/main" val="34939199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116632"/>
            <a:ext cx="8219256" cy="5714999"/>
          </a:xfrm>
        </p:spPr>
        <p:txBody>
          <a:bodyPr>
            <a:normAutofit lnSpcReduction="10000"/>
          </a:bodyPr>
          <a:lstStyle/>
          <a:p>
            <a:pPr algn="just"/>
            <a:r>
              <a:rPr lang="ru-RU" dirty="0"/>
              <a:t>Суд </a:t>
            </a:r>
            <a:r>
              <a:rPr lang="ru-RU" dirty="0" err="1"/>
              <a:t>далі</a:t>
            </a:r>
            <a:r>
              <a:rPr lang="ru-RU" dirty="0"/>
              <a:t> </a:t>
            </a:r>
            <a:r>
              <a:rPr lang="ru-RU" dirty="0" err="1"/>
              <a:t>зазначив</a:t>
            </a:r>
            <a:r>
              <a:rPr lang="ru-RU" dirty="0"/>
              <a:t>, </a:t>
            </a:r>
            <a:r>
              <a:rPr lang="ru-RU" dirty="0" err="1"/>
              <a:t>що</a:t>
            </a:r>
            <a:r>
              <a:rPr lang="ru-RU" dirty="0"/>
              <a:t> </a:t>
            </a:r>
            <a:r>
              <a:rPr lang="ru-RU" dirty="0" err="1"/>
              <a:t>якщо</a:t>
            </a:r>
            <a:r>
              <a:rPr lang="ru-RU" dirty="0"/>
              <a:t> </a:t>
            </a:r>
            <a:r>
              <a:rPr lang="ru-RU" dirty="0" err="1"/>
              <a:t>припустити</a:t>
            </a:r>
            <a:r>
              <a:rPr lang="ru-RU" dirty="0"/>
              <a:t>, </a:t>
            </a:r>
            <a:r>
              <a:rPr lang="ru-RU" dirty="0" err="1"/>
              <a:t>що</a:t>
            </a:r>
            <a:r>
              <a:rPr lang="ru-RU" dirty="0"/>
              <a:t> допуск до </a:t>
            </a:r>
            <a:r>
              <a:rPr lang="ru-RU" dirty="0" err="1"/>
              <a:t>стажування</a:t>
            </a:r>
            <a:r>
              <a:rPr lang="ru-RU" dirty="0"/>
              <a:t> </a:t>
            </a:r>
            <a:r>
              <a:rPr lang="ru-RU" dirty="0" err="1"/>
              <a:t>був</a:t>
            </a:r>
            <a:r>
              <a:rPr lang="ru-RU" dirty="0"/>
              <a:t> </a:t>
            </a:r>
            <a:r>
              <a:rPr lang="ru-RU" dirty="0" err="1"/>
              <a:t>здійснений</a:t>
            </a:r>
            <a:r>
              <a:rPr lang="ru-RU" dirty="0"/>
              <a:t> за </a:t>
            </a:r>
            <a:r>
              <a:rPr lang="ru-RU" dirty="0" err="1"/>
              <a:t>помилки</a:t>
            </a:r>
            <a:r>
              <a:rPr lang="ru-RU" dirty="0"/>
              <a:t> з боку </a:t>
            </a:r>
            <a:r>
              <a:rPr lang="ru-RU" dirty="0" err="1"/>
              <a:t>Колегії</a:t>
            </a:r>
            <a:r>
              <a:rPr lang="ru-RU" dirty="0"/>
              <a:t> </a:t>
            </a:r>
            <a:r>
              <a:rPr lang="ru-RU" dirty="0" err="1"/>
              <a:t>адвокатів</a:t>
            </a:r>
            <a:r>
              <a:rPr lang="ru-RU" dirty="0"/>
              <a:t>, та </a:t>
            </a:r>
            <a:r>
              <a:rPr lang="ru-RU" dirty="0" err="1"/>
              <a:t>відповідно</a:t>
            </a:r>
            <a:r>
              <a:rPr lang="ru-RU" dirty="0"/>
              <a:t> не </a:t>
            </a:r>
            <a:r>
              <a:rPr lang="ru-RU" dirty="0" err="1"/>
              <a:t>було</a:t>
            </a:r>
            <a:r>
              <a:rPr lang="ru-RU" dirty="0"/>
              <a:t> </a:t>
            </a:r>
            <a:r>
              <a:rPr lang="ru-RU" dirty="0" err="1"/>
              <a:t>мовчазного</a:t>
            </a:r>
            <a:r>
              <a:rPr lang="ru-RU" dirty="0"/>
              <a:t> </a:t>
            </a:r>
            <a:r>
              <a:rPr lang="ru-RU" dirty="0" err="1"/>
              <a:t>визнання</a:t>
            </a:r>
            <a:r>
              <a:rPr lang="ru-RU" dirty="0"/>
              <a:t> </a:t>
            </a:r>
            <a:r>
              <a:rPr lang="ru-RU" dirty="0" err="1"/>
              <a:t>її</a:t>
            </a:r>
            <a:r>
              <a:rPr lang="ru-RU" dirty="0"/>
              <a:t> права на участь у </a:t>
            </a:r>
            <a:r>
              <a:rPr lang="ru-RU" dirty="0" err="1"/>
              <a:t>іспиті</a:t>
            </a:r>
            <a:r>
              <a:rPr lang="ru-RU" dirty="0"/>
              <a:t> </a:t>
            </a:r>
            <a:r>
              <a:rPr lang="ru-RU" dirty="0" err="1"/>
              <a:t>всупереч</a:t>
            </a:r>
            <a:r>
              <a:rPr lang="ru-RU" dirty="0"/>
              <a:t> </a:t>
            </a:r>
            <a:r>
              <a:rPr lang="ru-RU" dirty="0" err="1"/>
              <a:t>її</a:t>
            </a:r>
            <a:r>
              <a:rPr lang="ru-RU" dirty="0"/>
              <a:t> </a:t>
            </a:r>
            <a:r>
              <a:rPr lang="ru-RU" dirty="0" err="1"/>
              <a:t>громадянства</a:t>
            </a:r>
            <a:r>
              <a:rPr lang="ru-RU" dirty="0"/>
              <a:t>, </a:t>
            </a:r>
            <a:r>
              <a:rPr lang="ru-RU" dirty="0" err="1"/>
              <a:t>цього</a:t>
            </a:r>
            <a:r>
              <a:rPr lang="ru-RU" dirty="0"/>
              <a:t> </a:t>
            </a:r>
            <a:r>
              <a:rPr lang="ru-RU" dirty="0" err="1"/>
              <a:t>елементу</a:t>
            </a:r>
            <a:r>
              <a:rPr lang="ru-RU" dirty="0"/>
              <a:t> </a:t>
            </a:r>
            <a:r>
              <a:rPr lang="ru-RU" dirty="0" err="1"/>
              <a:t>було</a:t>
            </a:r>
            <a:r>
              <a:rPr lang="ru-RU" dirty="0"/>
              <a:t> б </a:t>
            </a:r>
            <a:r>
              <a:rPr lang="ru-RU" dirty="0" err="1"/>
              <a:t>недостатньо</a:t>
            </a:r>
            <a:r>
              <a:rPr lang="ru-RU" dirty="0"/>
              <a:t>, </a:t>
            </a:r>
            <a:r>
              <a:rPr lang="ru-RU" dirty="0" err="1"/>
              <a:t>щоб</a:t>
            </a:r>
            <a:r>
              <a:rPr lang="ru-RU" dirty="0"/>
              <a:t> </a:t>
            </a:r>
            <a:r>
              <a:rPr lang="ru-RU" dirty="0" err="1"/>
              <a:t>слугувати</a:t>
            </a:r>
            <a:r>
              <a:rPr lang="ru-RU" dirty="0"/>
              <a:t> </a:t>
            </a:r>
            <a:r>
              <a:rPr lang="ru-RU" dirty="0" err="1"/>
              <a:t>посяганням</a:t>
            </a:r>
            <a:r>
              <a:rPr lang="ru-RU" dirty="0"/>
              <a:t> на </a:t>
            </a:r>
            <a:r>
              <a:rPr lang="ru-RU" dirty="0" err="1"/>
              <a:t>її</a:t>
            </a:r>
            <a:r>
              <a:rPr lang="ru-RU" dirty="0"/>
              <a:t> </a:t>
            </a:r>
            <a:r>
              <a:rPr lang="ru-RU" dirty="0" err="1"/>
              <a:t>професійне</a:t>
            </a:r>
            <a:r>
              <a:rPr lang="ru-RU" dirty="0"/>
              <a:t> </a:t>
            </a:r>
            <a:r>
              <a:rPr lang="ru-RU" dirty="0" err="1"/>
              <a:t>життя</a:t>
            </a:r>
            <a:r>
              <a:rPr lang="ru-RU" dirty="0"/>
              <a:t>. </a:t>
            </a:r>
            <a:r>
              <a:rPr lang="ru-RU" dirty="0" err="1"/>
              <a:t>Чи</a:t>
            </a:r>
            <a:r>
              <a:rPr lang="ru-RU" dirty="0"/>
              <a:t> </a:t>
            </a:r>
            <a:r>
              <a:rPr lang="ru-RU" dirty="0" err="1"/>
              <a:t>був</a:t>
            </a:r>
            <a:r>
              <a:rPr lang="ru-RU" dirty="0"/>
              <a:t> мотив </a:t>
            </a:r>
            <a:r>
              <a:rPr lang="ru-RU" dirty="0" err="1"/>
              <a:t>недопуску</a:t>
            </a:r>
            <a:r>
              <a:rPr lang="ru-RU" dirty="0"/>
              <a:t> </a:t>
            </a:r>
            <a:r>
              <a:rPr lang="ru-RU" dirty="0" err="1"/>
              <a:t>заявниці</a:t>
            </a:r>
            <a:r>
              <a:rPr lang="ru-RU" dirty="0"/>
              <a:t> до </a:t>
            </a:r>
            <a:r>
              <a:rPr lang="ru-RU" dirty="0" err="1"/>
              <a:t>іспиту</a:t>
            </a:r>
            <a:r>
              <a:rPr lang="ru-RU" dirty="0"/>
              <a:t> (</a:t>
            </a:r>
            <a:r>
              <a:rPr lang="ru-RU" dirty="0" err="1"/>
              <a:t>її</a:t>
            </a:r>
            <a:r>
              <a:rPr lang="ru-RU" dirty="0"/>
              <a:t> </a:t>
            </a:r>
            <a:r>
              <a:rPr lang="ru-RU" dirty="0" err="1"/>
              <a:t>громадянство</a:t>
            </a:r>
            <a:r>
              <a:rPr lang="ru-RU" dirty="0"/>
              <a:t>) </a:t>
            </a:r>
            <a:r>
              <a:rPr lang="ru-RU" dirty="0" err="1"/>
              <a:t>достатньо</a:t>
            </a:r>
            <a:r>
              <a:rPr lang="ru-RU" dirty="0"/>
              <a:t> </a:t>
            </a:r>
            <a:r>
              <a:rPr lang="ru-RU" dirty="0" err="1"/>
              <a:t>обґрунтованим</a:t>
            </a:r>
            <a:r>
              <a:rPr lang="ru-RU" dirty="0"/>
              <a:t>, не </a:t>
            </a:r>
            <a:r>
              <a:rPr lang="ru-RU" dirty="0" err="1"/>
              <a:t>був</a:t>
            </a:r>
            <a:r>
              <a:rPr lang="ru-RU" dirty="0"/>
              <a:t> </a:t>
            </a:r>
            <a:r>
              <a:rPr lang="ru-RU" dirty="0" err="1"/>
              <a:t>першочерговим</a:t>
            </a:r>
            <a:r>
              <a:rPr lang="ru-RU" dirty="0"/>
              <a:t> в </a:t>
            </a:r>
            <a:r>
              <a:rPr lang="ru-RU" dirty="0" err="1"/>
              <a:t>цій</a:t>
            </a:r>
            <a:r>
              <a:rPr lang="ru-RU" dirty="0"/>
              <a:t> </a:t>
            </a:r>
            <a:r>
              <a:rPr lang="ru-RU" dirty="0" err="1"/>
              <a:t>справі</a:t>
            </a:r>
            <a:r>
              <a:rPr lang="ru-RU" dirty="0"/>
              <a:t>. </a:t>
            </a:r>
            <a:r>
              <a:rPr lang="ru-RU" dirty="0" err="1"/>
              <a:t>Навпаки</a:t>
            </a:r>
            <a:r>
              <a:rPr lang="ru-RU" dirty="0"/>
              <a:t>, на думку Суду, </a:t>
            </a:r>
            <a:r>
              <a:rPr lang="ru-RU" dirty="0" err="1"/>
              <a:t>суттєвим</a:t>
            </a:r>
            <a:r>
              <a:rPr lang="ru-RU" dirty="0"/>
              <a:t> </a:t>
            </a:r>
            <a:r>
              <a:rPr lang="ru-RU" dirty="0" err="1"/>
              <a:t>був</a:t>
            </a:r>
            <a:r>
              <a:rPr lang="ru-RU" dirty="0"/>
              <a:t> той факт, </a:t>
            </a:r>
            <a:r>
              <a:rPr lang="ru-RU" dirty="0" err="1"/>
              <a:t>що</a:t>
            </a:r>
            <a:r>
              <a:rPr lang="ru-RU" dirty="0"/>
              <a:t> </a:t>
            </a:r>
            <a:r>
              <a:rPr lang="ru-RU" dirty="0" err="1"/>
              <a:t>органи</a:t>
            </a:r>
            <a:r>
              <a:rPr lang="ru-RU" dirty="0"/>
              <a:t> </a:t>
            </a:r>
            <a:r>
              <a:rPr lang="ru-RU" dirty="0" err="1"/>
              <a:t>влади</a:t>
            </a:r>
            <a:r>
              <a:rPr lang="ru-RU" dirty="0"/>
              <a:t> дозволили </a:t>
            </a:r>
            <a:r>
              <a:rPr lang="ru-RU" dirty="0" err="1"/>
              <a:t>заявниці</a:t>
            </a:r>
            <a:r>
              <a:rPr lang="ru-RU" dirty="0"/>
              <a:t> пройти </a:t>
            </a:r>
            <a:r>
              <a:rPr lang="ru-RU" dirty="0" err="1"/>
              <a:t>передбачене</a:t>
            </a:r>
            <a:r>
              <a:rPr lang="ru-RU" dirty="0"/>
              <a:t> </a:t>
            </a:r>
            <a:r>
              <a:rPr lang="ru-RU" dirty="0" err="1"/>
              <a:t>стажування</a:t>
            </a:r>
            <a:r>
              <a:rPr lang="ru-RU" dirty="0"/>
              <a:t>, </a:t>
            </a:r>
            <a:r>
              <a:rPr lang="ru-RU" dirty="0" err="1"/>
              <a:t>хоча</a:t>
            </a:r>
            <a:r>
              <a:rPr lang="ru-RU" dirty="0"/>
              <a:t> </a:t>
            </a:r>
            <a:r>
              <a:rPr lang="ru-RU" dirty="0" err="1"/>
              <a:t>було</a:t>
            </a:r>
            <a:r>
              <a:rPr lang="ru-RU" dirty="0"/>
              <a:t> очевидно, </a:t>
            </a:r>
            <a:r>
              <a:rPr lang="ru-RU" dirty="0" err="1"/>
              <a:t>що</a:t>
            </a:r>
            <a:r>
              <a:rPr lang="ru-RU" dirty="0"/>
              <a:t> по </a:t>
            </a:r>
            <a:r>
              <a:rPr lang="ru-RU" dirty="0" err="1"/>
              <a:t>його</a:t>
            </a:r>
            <a:r>
              <a:rPr lang="ru-RU" dirty="0"/>
              <a:t> </a:t>
            </a:r>
            <a:r>
              <a:rPr lang="ru-RU" dirty="0" err="1"/>
              <a:t>завершенню</a:t>
            </a:r>
            <a:r>
              <a:rPr lang="ru-RU" dirty="0"/>
              <a:t> вона не </a:t>
            </a:r>
            <a:r>
              <a:rPr lang="ru-RU" dirty="0" err="1"/>
              <a:t>отримає</a:t>
            </a:r>
            <a:r>
              <a:rPr lang="ru-RU" dirty="0"/>
              <a:t> право </a:t>
            </a:r>
            <a:r>
              <a:rPr lang="ru-RU" dirty="0" err="1"/>
              <a:t>участі</a:t>
            </a:r>
            <a:r>
              <a:rPr lang="ru-RU" dirty="0"/>
              <a:t> у </a:t>
            </a:r>
            <a:r>
              <a:rPr lang="ru-RU" dirty="0" err="1"/>
              <a:t>складанні</a:t>
            </a:r>
            <a:r>
              <a:rPr lang="ru-RU" dirty="0"/>
              <a:t> </a:t>
            </a:r>
            <a:r>
              <a:rPr lang="ru-RU" dirty="0" err="1"/>
              <a:t>іспитів</a:t>
            </a:r>
            <a:r>
              <a:rPr lang="ru-RU" dirty="0"/>
              <a:t> для </a:t>
            </a:r>
            <a:r>
              <a:rPr lang="ru-RU" dirty="0" err="1"/>
              <a:t>вступу</a:t>
            </a:r>
            <a:r>
              <a:rPr lang="ru-RU" dirty="0"/>
              <a:t> до </a:t>
            </a:r>
            <a:r>
              <a:rPr lang="ru-RU" dirty="0" err="1"/>
              <a:t>адвокатури</a:t>
            </a:r>
            <a:r>
              <a:rPr lang="ru-RU" dirty="0"/>
              <a:t>. Тому, Суд </a:t>
            </a:r>
            <a:r>
              <a:rPr lang="ru-RU" dirty="0" err="1"/>
              <a:t>дійшов</a:t>
            </a:r>
            <a:r>
              <a:rPr lang="ru-RU" dirty="0"/>
              <a:t> </a:t>
            </a:r>
            <a:r>
              <a:rPr lang="ru-RU" dirty="0" err="1"/>
              <a:t>висновку</a:t>
            </a:r>
            <a:r>
              <a:rPr lang="ru-RU" dirty="0"/>
              <a:t>, </a:t>
            </a:r>
            <a:r>
              <a:rPr lang="ru-RU" dirty="0" err="1"/>
              <a:t>що</a:t>
            </a:r>
            <a:r>
              <a:rPr lang="ru-RU" dirty="0"/>
              <a:t> </a:t>
            </a:r>
            <a:r>
              <a:rPr lang="ru-RU" dirty="0" err="1"/>
              <a:t>фактично</a:t>
            </a:r>
            <a:r>
              <a:rPr lang="ru-RU" dirty="0"/>
              <a:t> </a:t>
            </a:r>
            <a:r>
              <a:rPr lang="ru-RU" dirty="0" err="1"/>
              <a:t>відмовивши</a:t>
            </a:r>
            <a:r>
              <a:rPr lang="ru-RU" dirty="0"/>
              <a:t> </a:t>
            </a:r>
            <a:r>
              <a:rPr lang="ru-RU" dirty="0" err="1"/>
              <a:t>заявниці</a:t>
            </a:r>
            <a:r>
              <a:rPr lang="ru-RU" dirty="0"/>
              <a:t>, яка мала </a:t>
            </a:r>
            <a:r>
              <a:rPr lang="ru-RU" dirty="0" err="1"/>
              <a:t>належну</a:t>
            </a:r>
            <a:r>
              <a:rPr lang="ru-RU" dirty="0"/>
              <a:t> </a:t>
            </a:r>
            <a:r>
              <a:rPr lang="ru-RU" dirty="0" err="1"/>
              <a:t>юридичну</a:t>
            </a:r>
            <a:r>
              <a:rPr lang="ru-RU" dirty="0"/>
              <a:t> </a:t>
            </a:r>
            <a:r>
              <a:rPr lang="ru-RU" dirty="0" err="1"/>
              <a:t>кваліфікацію</a:t>
            </a:r>
            <a:r>
              <a:rPr lang="ru-RU" dirty="0"/>
              <a:t>, у </a:t>
            </a:r>
            <a:r>
              <a:rPr lang="ru-RU" dirty="0" err="1"/>
              <a:t>прийомі</a:t>
            </a:r>
            <a:r>
              <a:rPr lang="ru-RU" dirty="0"/>
              <a:t> до </a:t>
            </a:r>
            <a:r>
              <a:rPr lang="ru-RU" dirty="0" err="1"/>
              <a:t>адвокатури</a:t>
            </a:r>
            <a:r>
              <a:rPr lang="ru-RU" dirty="0"/>
              <a:t>, </a:t>
            </a:r>
            <a:r>
              <a:rPr lang="ru-RU" dirty="0" err="1"/>
              <a:t>органи</a:t>
            </a:r>
            <a:r>
              <a:rPr lang="ru-RU" dirty="0"/>
              <a:t> </a:t>
            </a:r>
            <a:r>
              <a:rPr lang="ru-RU" dirty="0" err="1"/>
              <a:t>влади</a:t>
            </a:r>
            <a:r>
              <a:rPr lang="ru-RU" dirty="0"/>
              <a:t> </a:t>
            </a:r>
            <a:r>
              <a:rPr lang="ru-RU" dirty="0" err="1"/>
              <a:t>Греції</a:t>
            </a:r>
            <a:r>
              <a:rPr lang="ru-RU" dirty="0"/>
              <a:t> порушили </a:t>
            </a:r>
            <a:r>
              <a:rPr lang="ru-RU" dirty="0" err="1"/>
              <a:t>її</a:t>
            </a:r>
            <a:r>
              <a:rPr lang="ru-RU" dirty="0"/>
              <a:t> права на </a:t>
            </a:r>
            <a:r>
              <a:rPr lang="ru-RU" dirty="0" err="1"/>
              <a:t>повагу</a:t>
            </a:r>
            <a:r>
              <a:rPr lang="ru-RU" dirty="0"/>
              <a:t> до приватного </a:t>
            </a:r>
            <a:r>
              <a:rPr lang="ru-RU" dirty="0" err="1"/>
              <a:t>життя</a:t>
            </a:r>
            <a:r>
              <a:rPr lang="ru-RU" dirty="0"/>
              <a:t>, </a:t>
            </a:r>
            <a:r>
              <a:rPr lang="ru-RU" dirty="0" err="1"/>
              <a:t>всупереч</a:t>
            </a:r>
            <a:r>
              <a:rPr lang="ru-RU" dirty="0"/>
              <a:t> </a:t>
            </a:r>
            <a:r>
              <a:rPr lang="ru-RU" dirty="0" err="1"/>
              <a:t>статті</a:t>
            </a:r>
            <a:r>
              <a:rPr lang="ru-RU" dirty="0"/>
              <a:t> 8 </a:t>
            </a:r>
            <a:r>
              <a:rPr lang="ru-RU" dirty="0" err="1"/>
              <a:t>Конвенції</a:t>
            </a:r>
            <a:r>
              <a:rPr lang="ru-RU" dirty="0"/>
              <a:t>.</a:t>
            </a:r>
            <a:endParaRPr lang="uk-UA" dirty="0"/>
          </a:p>
        </p:txBody>
      </p:sp>
    </p:spTree>
    <p:extLst>
      <p:ext uri="{BB962C8B-B14F-4D97-AF65-F5344CB8AC3E}">
        <p14:creationId xmlns:p14="http://schemas.microsoft.com/office/powerpoint/2010/main" val="34093434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16632"/>
            <a:ext cx="8363272" cy="6055567"/>
          </a:xfrm>
        </p:spPr>
        <p:txBody>
          <a:bodyPr>
            <a:normAutofit fontScale="62500" lnSpcReduction="20000"/>
          </a:bodyPr>
          <a:lstStyle/>
          <a:p>
            <a:pPr algn="just" fontAlgn="base"/>
            <a:r>
              <a:rPr lang="uk-UA" dirty="0"/>
              <a:t>Інша справа – «</a:t>
            </a:r>
            <a:r>
              <a:rPr lang="uk-UA" i="1" dirty="0"/>
              <a:t>Олександр Волков проти України</a:t>
            </a:r>
            <a:r>
              <a:rPr lang="uk-UA" dirty="0"/>
              <a:t>» (№ 21722/11, §§ 160-186, рішення від 9 січня 2013 року) стосувалася скарги заявника за статтею 8 на його </a:t>
            </a:r>
            <a:r>
              <a:rPr lang="uk-UA" b="1" dirty="0"/>
              <a:t>звільнення з посади </a:t>
            </a:r>
            <a:r>
              <a:rPr lang="uk-UA" dirty="0"/>
              <a:t>судді Верховного суду України внаслідок притягнення його до дисциплінарної відповідальності за «порушення присяги». Він вважав, зокрема, що умови порушення присяги судді були викладені дуже нечітко, і що національне законодавство не передбачало будь-яких строків давності для дисциплінарного провадження, а отже, й не передбачало належних гарантій проти зловживань та свавілля. Крім того, воно не передбачало відповідну шкалу стягнень у рамках дисциплінарної відповідальності, яка б забезпечувала їх пропорційне застосування. За цих причин, на думку заявника, воно було несумісне з вимогами щодо «якості закону». Заявник також стверджував, що зазначене втручання не було необхідним за обставин справи.</a:t>
            </a:r>
          </a:p>
          <a:p>
            <a:pPr algn="just" fontAlgn="base"/>
            <a:r>
              <a:rPr lang="uk-UA" dirty="0"/>
              <a:t>Надаючи оцінку наявності втручання у «приватне життя» заявника, Суд зазначив, що звільнення заявника з посади судді вплинуло на широке коло його стосунків з іншими людьми, включаючи стосунки професійного характеру. Схожим чином, воно  мало наслідки і для «кола його близьких», оскільки втрата роботи мала відчутні наслідки для матеріального добробуту заявника та його сім’ї. Крім того, причина звільнення заявника, а саме порушення присяги судді, говорить про те, що також під впливом опинилась і його професійна репутація.</a:t>
            </a:r>
          </a:p>
          <a:p>
            <a:pPr algn="just" fontAlgn="base"/>
            <a:r>
              <a:rPr lang="uk-UA" dirty="0"/>
              <a:t>Досліджуючи питання «якості закону», Суд констатував відсутність у національному матеріальному праві будь-якого опису «порушення присяги», основа для тлумачення меж якого була взята з тексту присяги судді, передбаченого статтею 10 Закону України «Про судоустрій» 2002 року, що відповідно надавало широкі можливості тлумачення такого правопорушення.</a:t>
            </a:r>
          </a:p>
          <a:p>
            <a:pPr algn="just" fontAlgn="base"/>
            <a:r>
              <a:rPr lang="uk-UA" dirty="0"/>
              <a:t>Крім того, ЄСПЛ вказав на відсутність керівних принципів та практики, які б визначали послідовне та обмежувальне тлумачення поняття «порушення присяги», а відсутність належних юридичних захисних механізмів призвели до непередбачуваності наслідків застосування відповідних положень національного законодавства.</a:t>
            </a:r>
          </a:p>
          <a:p>
            <a:pPr algn="just" fontAlgn="base"/>
            <a:r>
              <a:rPr lang="uk-UA" dirty="0"/>
              <a:t>На думку Суду, відсутність процедурних гарантій, зокрема, </a:t>
            </a:r>
            <a:r>
              <a:rPr lang="uk-UA" dirty="0" err="1"/>
              <a:t>невизначення</a:t>
            </a:r>
            <a:r>
              <a:rPr lang="uk-UA" dirty="0"/>
              <a:t> строків ініціювання та здійснення провадження щодо судді за «порушення присяги», звело нанівець принцип юридичної визначеності.</a:t>
            </a:r>
          </a:p>
          <a:p>
            <a:endParaRPr lang="uk-UA" dirty="0"/>
          </a:p>
        </p:txBody>
      </p:sp>
    </p:spTree>
    <p:extLst>
      <p:ext uri="{BB962C8B-B14F-4D97-AF65-F5344CB8AC3E}">
        <p14:creationId xmlns:p14="http://schemas.microsoft.com/office/powerpoint/2010/main" val="11785982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0"/>
            <a:ext cx="8291264" cy="6381328"/>
          </a:xfrm>
        </p:spPr>
        <p:txBody>
          <a:bodyPr>
            <a:normAutofit fontScale="70000" lnSpcReduction="20000"/>
          </a:bodyPr>
          <a:lstStyle/>
          <a:p>
            <a:pPr algn="just" fontAlgn="base"/>
            <a:r>
              <a:rPr lang="ru-RU" dirty="0" err="1"/>
              <a:t>Також</a:t>
            </a:r>
            <a:r>
              <a:rPr lang="ru-RU" dirty="0"/>
              <a:t> Суд </a:t>
            </a:r>
            <a:r>
              <a:rPr lang="ru-RU" dirty="0" err="1"/>
              <a:t>зазначив</a:t>
            </a:r>
            <a:r>
              <a:rPr lang="ru-RU" dirty="0"/>
              <a:t>, </a:t>
            </a:r>
            <a:r>
              <a:rPr lang="ru-RU" dirty="0" err="1"/>
              <a:t>що</a:t>
            </a:r>
            <a:r>
              <a:rPr lang="ru-RU" dirty="0"/>
              <a:t> </a:t>
            </a:r>
            <a:r>
              <a:rPr lang="ru-RU" dirty="0" err="1"/>
              <a:t>національне</a:t>
            </a:r>
            <a:r>
              <a:rPr lang="ru-RU" dirty="0"/>
              <a:t> </a:t>
            </a:r>
            <a:r>
              <a:rPr lang="ru-RU" dirty="0" err="1"/>
              <a:t>законодавство</a:t>
            </a:r>
            <a:r>
              <a:rPr lang="ru-RU" dirty="0"/>
              <a:t> не </a:t>
            </a:r>
            <a:r>
              <a:rPr lang="ru-RU" dirty="0" err="1"/>
              <a:t>передбачало</a:t>
            </a:r>
            <a:r>
              <a:rPr lang="ru-RU" dirty="0"/>
              <a:t> </a:t>
            </a:r>
            <a:r>
              <a:rPr lang="ru-RU" dirty="0" err="1"/>
              <a:t>відповідної</a:t>
            </a:r>
            <a:r>
              <a:rPr lang="ru-RU" dirty="0"/>
              <a:t> </a:t>
            </a:r>
            <a:r>
              <a:rPr lang="ru-RU" dirty="0" err="1"/>
              <a:t>шкали</a:t>
            </a:r>
            <a:r>
              <a:rPr lang="ru-RU" dirty="0"/>
              <a:t> </a:t>
            </a:r>
            <a:r>
              <a:rPr lang="ru-RU" dirty="0" err="1"/>
              <a:t>санкцій</a:t>
            </a:r>
            <a:r>
              <a:rPr lang="ru-RU" dirty="0"/>
              <a:t> за </a:t>
            </a:r>
            <a:r>
              <a:rPr lang="ru-RU" dirty="0" err="1"/>
              <a:t>дисциплінарні</a:t>
            </a:r>
            <a:r>
              <a:rPr lang="ru-RU" dirty="0"/>
              <a:t> </a:t>
            </a:r>
            <a:r>
              <a:rPr lang="ru-RU" dirty="0" err="1"/>
              <a:t>порушення</a:t>
            </a:r>
            <a:r>
              <a:rPr lang="ru-RU" dirty="0"/>
              <a:t> та не </a:t>
            </a:r>
            <a:r>
              <a:rPr lang="ru-RU" dirty="0" err="1"/>
              <a:t>містило</a:t>
            </a:r>
            <a:r>
              <a:rPr lang="ru-RU" dirty="0"/>
              <a:t> правил </a:t>
            </a:r>
            <a:r>
              <a:rPr lang="ru-RU" dirty="0" err="1"/>
              <a:t>забезпечення</a:t>
            </a:r>
            <a:r>
              <a:rPr lang="ru-RU" dirty="0"/>
              <a:t> </a:t>
            </a:r>
            <a:r>
              <a:rPr lang="ru-RU" dirty="0" err="1"/>
              <a:t>їхнього</a:t>
            </a:r>
            <a:r>
              <a:rPr lang="ru-RU" dirty="0"/>
              <a:t> </a:t>
            </a:r>
            <a:r>
              <a:rPr lang="ru-RU" dirty="0" err="1"/>
              <a:t>застосування</a:t>
            </a:r>
            <a:r>
              <a:rPr lang="ru-RU" dirty="0"/>
              <a:t> </a:t>
            </a:r>
            <a:r>
              <a:rPr lang="ru-RU" dirty="0" err="1"/>
              <a:t>відповідно</a:t>
            </a:r>
            <a:r>
              <a:rPr lang="ru-RU" dirty="0"/>
              <a:t> до принципу </a:t>
            </a:r>
            <a:r>
              <a:rPr lang="ru-RU" dirty="0" err="1"/>
              <a:t>пропорційності</a:t>
            </a:r>
            <a:r>
              <a:rPr lang="ru-RU" dirty="0"/>
              <a:t>. На момент, коли </a:t>
            </a:r>
            <a:r>
              <a:rPr lang="ru-RU" dirty="0" err="1"/>
              <a:t>розглядалась</a:t>
            </a:r>
            <a:r>
              <a:rPr lang="ru-RU" dirty="0"/>
              <a:t> справа </a:t>
            </a:r>
            <a:r>
              <a:rPr lang="ru-RU" dirty="0" err="1"/>
              <a:t>заявника</a:t>
            </a:r>
            <a:r>
              <a:rPr lang="ru-RU" dirty="0"/>
              <a:t>, </a:t>
            </a:r>
            <a:r>
              <a:rPr lang="ru-RU" dirty="0" err="1"/>
              <a:t>існували</a:t>
            </a:r>
            <a:r>
              <a:rPr lang="ru-RU" dirty="0"/>
              <a:t> </a:t>
            </a:r>
            <a:r>
              <a:rPr lang="ru-RU" dirty="0" err="1"/>
              <a:t>тільки</a:t>
            </a:r>
            <a:r>
              <a:rPr lang="ru-RU" dirty="0"/>
              <a:t> три </a:t>
            </a:r>
            <a:r>
              <a:rPr lang="ru-RU" dirty="0" err="1"/>
              <a:t>стягнення</a:t>
            </a:r>
            <a:r>
              <a:rPr lang="ru-RU" dirty="0"/>
              <a:t> за </a:t>
            </a:r>
            <a:r>
              <a:rPr lang="ru-RU" dirty="0" err="1"/>
              <a:t>дисциплінарні</a:t>
            </a:r>
            <a:r>
              <a:rPr lang="ru-RU" dirty="0"/>
              <a:t> </a:t>
            </a:r>
            <a:r>
              <a:rPr lang="ru-RU" dirty="0" err="1"/>
              <a:t>порушення</a:t>
            </a:r>
            <a:r>
              <a:rPr lang="ru-RU" dirty="0"/>
              <a:t>: </a:t>
            </a:r>
            <a:r>
              <a:rPr lang="ru-RU" dirty="0" err="1"/>
              <a:t>догана</a:t>
            </a:r>
            <a:r>
              <a:rPr lang="ru-RU" dirty="0"/>
              <a:t>, </a:t>
            </a:r>
            <a:r>
              <a:rPr lang="ru-RU" dirty="0" err="1"/>
              <a:t>пониження</a:t>
            </a:r>
            <a:r>
              <a:rPr lang="ru-RU" dirty="0"/>
              <a:t> </a:t>
            </a:r>
            <a:r>
              <a:rPr lang="ru-RU" dirty="0" err="1"/>
              <a:t>кваліфікаційного</a:t>
            </a:r>
            <a:r>
              <a:rPr lang="ru-RU" dirty="0"/>
              <a:t> </a:t>
            </a:r>
            <a:r>
              <a:rPr lang="ru-RU" dirty="0" err="1"/>
              <a:t>класу</a:t>
            </a:r>
            <a:r>
              <a:rPr lang="ru-RU" dirty="0"/>
              <a:t> та </a:t>
            </a:r>
            <a:r>
              <a:rPr lang="ru-RU" dirty="0" err="1"/>
              <a:t>звільнення</a:t>
            </a:r>
            <a:r>
              <a:rPr lang="ru-RU" dirty="0"/>
              <a:t> з посади. </a:t>
            </a:r>
            <a:r>
              <a:rPr lang="ru-RU" dirty="0" err="1"/>
              <a:t>Зазначені</a:t>
            </a:r>
            <a:r>
              <a:rPr lang="ru-RU" dirty="0"/>
              <a:t> три </a:t>
            </a:r>
            <a:r>
              <a:rPr lang="ru-RU" dirty="0" err="1"/>
              <a:t>види</a:t>
            </a:r>
            <a:r>
              <a:rPr lang="ru-RU" dirty="0"/>
              <a:t> </a:t>
            </a:r>
            <a:r>
              <a:rPr lang="ru-RU" dirty="0" err="1"/>
              <a:t>стягнень</a:t>
            </a:r>
            <a:r>
              <a:rPr lang="ru-RU" dirty="0"/>
              <a:t> надавали </a:t>
            </a:r>
            <a:r>
              <a:rPr lang="ru-RU" dirty="0" err="1"/>
              <a:t>небагато</a:t>
            </a:r>
            <a:r>
              <a:rPr lang="ru-RU" dirty="0"/>
              <a:t> </a:t>
            </a:r>
            <a:r>
              <a:rPr lang="ru-RU" dirty="0" err="1"/>
              <a:t>варіантів</a:t>
            </a:r>
            <a:r>
              <a:rPr lang="ru-RU" dirty="0"/>
              <a:t> для </a:t>
            </a:r>
            <a:r>
              <a:rPr lang="ru-RU" dirty="0" err="1"/>
              <a:t>пропорційного</a:t>
            </a:r>
            <a:r>
              <a:rPr lang="ru-RU" dirty="0"/>
              <a:t> </a:t>
            </a:r>
            <a:r>
              <a:rPr lang="ru-RU" dirty="0" err="1"/>
              <a:t>накладення</a:t>
            </a:r>
            <a:r>
              <a:rPr lang="ru-RU" dirty="0"/>
              <a:t> на </a:t>
            </a:r>
            <a:r>
              <a:rPr lang="ru-RU" dirty="0" err="1"/>
              <a:t>суддю</a:t>
            </a:r>
            <a:r>
              <a:rPr lang="ru-RU" dirty="0"/>
              <a:t> </a:t>
            </a:r>
            <a:r>
              <a:rPr lang="ru-RU" dirty="0" err="1"/>
              <a:t>дисциплінарного</a:t>
            </a:r>
            <a:r>
              <a:rPr lang="ru-RU" dirty="0"/>
              <a:t> </a:t>
            </a:r>
            <a:r>
              <a:rPr lang="ru-RU" dirty="0" err="1"/>
              <a:t>стягнення</a:t>
            </a:r>
            <a:r>
              <a:rPr lang="ru-RU" dirty="0"/>
              <a:t>. </a:t>
            </a:r>
            <a:r>
              <a:rPr lang="ru-RU" dirty="0" err="1"/>
              <a:t>Отже</a:t>
            </a:r>
            <a:r>
              <a:rPr lang="ru-RU" dirty="0"/>
              <a:t>, </a:t>
            </a:r>
            <a:r>
              <a:rPr lang="ru-RU" dirty="0" err="1"/>
              <a:t>державним</a:t>
            </a:r>
            <a:r>
              <a:rPr lang="ru-RU" dirty="0"/>
              <a:t> органам </a:t>
            </a:r>
            <a:r>
              <a:rPr lang="ru-RU" dirty="0" err="1"/>
              <a:t>надавалися</a:t>
            </a:r>
            <a:r>
              <a:rPr lang="ru-RU" dirty="0"/>
              <a:t> </a:t>
            </a:r>
            <a:r>
              <a:rPr lang="ru-RU" dirty="0" err="1"/>
              <a:t>обмежені</a:t>
            </a:r>
            <a:r>
              <a:rPr lang="ru-RU" dirty="0"/>
              <a:t> </a:t>
            </a:r>
            <a:r>
              <a:rPr lang="ru-RU" dirty="0" err="1"/>
              <a:t>можливості</a:t>
            </a:r>
            <a:r>
              <a:rPr lang="ru-RU" dirty="0"/>
              <a:t> для </a:t>
            </a:r>
            <a:r>
              <a:rPr lang="ru-RU" dirty="0" err="1"/>
              <a:t>урівноваження</a:t>
            </a:r>
            <a:r>
              <a:rPr lang="ru-RU" dirty="0"/>
              <a:t> </a:t>
            </a:r>
            <a:r>
              <a:rPr lang="ru-RU" dirty="0" err="1"/>
              <a:t>конфліктуючих</a:t>
            </a:r>
            <a:r>
              <a:rPr lang="ru-RU" dirty="0"/>
              <a:t> </a:t>
            </a:r>
            <a:r>
              <a:rPr lang="ru-RU" dirty="0" err="1"/>
              <a:t>інтересів</a:t>
            </a:r>
            <a:r>
              <a:rPr lang="ru-RU" dirty="0"/>
              <a:t> </a:t>
            </a:r>
            <a:r>
              <a:rPr lang="ru-RU" dirty="0" err="1"/>
              <a:t>держави</a:t>
            </a:r>
            <a:r>
              <a:rPr lang="ru-RU" dirty="0"/>
              <a:t> і особи у </a:t>
            </a:r>
            <a:r>
              <a:rPr lang="ru-RU" dirty="0" err="1"/>
              <a:t>кожній</a:t>
            </a:r>
            <a:r>
              <a:rPr lang="ru-RU" dirty="0"/>
              <a:t> </a:t>
            </a:r>
            <a:r>
              <a:rPr lang="ru-RU" dirty="0" err="1"/>
              <a:t>конкретній</a:t>
            </a:r>
            <a:r>
              <a:rPr lang="ru-RU" dirty="0"/>
              <a:t> </a:t>
            </a:r>
            <a:r>
              <a:rPr lang="ru-RU" dirty="0" err="1"/>
              <a:t>справі</a:t>
            </a:r>
            <a:r>
              <a:rPr lang="ru-RU" dirty="0"/>
              <a:t>. Тому ЄСПЛ </a:t>
            </a:r>
            <a:r>
              <a:rPr lang="ru-RU" dirty="0" err="1"/>
              <a:t>дійшов</a:t>
            </a:r>
            <a:r>
              <a:rPr lang="ru-RU" dirty="0"/>
              <a:t> </a:t>
            </a:r>
            <a:r>
              <a:rPr lang="ru-RU" dirty="0" err="1"/>
              <a:t>висновку</a:t>
            </a:r>
            <a:r>
              <a:rPr lang="ru-RU" dirty="0"/>
              <a:t>, </a:t>
            </a:r>
            <a:r>
              <a:rPr lang="ru-RU" dirty="0" err="1"/>
              <a:t>що</a:t>
            </a:r>
            <a:r>
              <a:rPr lang="ru-RU" dirty="0"/>
              <a:t> </a:t>
            </a:r>
            <a:r>
              <a:rPr lang="ru-RU" dirty="0" err="1"/>
              <a:t>можна</a:t>
            </a:r>
            <a:r>
              <a:rPr lang="ru-RU" dirty="0"/>
              <a:t> </a:t>
            </a:r>
            <a:r>
              <a:rPr lang="ru-RU" dirty="0" err="1"/>
              <a:t>було</a:t>
            </a:r>
            <a:r>
              <a:rPr lang="ru-RU" dirty="0"/>
              <a:t> </a:t>
            </a:r>
            <a:r>
              <a:rPr lang="ru-RU" dirty="0" err="1"/>
              <a:t>припустити</a:t>
            </a:r>
            <a:r>
              <a:rPr lang="ru-RU" dirty="0"/>
              <a:t>, </a:t>
            </a:r>
            <a:r>
              <a:rPr lang="ru-RU" dirty="0" err="1"/>
              <a:t>що</a:t>
            </a:r>
            <a:r>
              <a:rPr lang="ru-RU" dirty="0"/>
              <a:t> будь-яка </a:t>
            </a:r>
            <a:r>
              <a:rPr lang="ru-RU" dirty="0" err="1"/>
              <a:t>провина</a:t>
            </a:r>
            <a:r>
              <a:rPr lang="ru-RU" dirty="0"/>
              <a:t> </a:t>
            </a:r>
            <a:r>
              <a:rPr lang="ru-RU" dirty="0" err="1"/>
              <a:t>судді</a:t>
            </a:r>
            <a:r>
              <a:rPr lang="ru-RU" dirty="0"/>
              <a:t>, яка мала </a:t>
            </a:r>
            <a:r>
              <a:rPr lang="ru-RU" dirty="0" err="1"/>
              <a:t>місце</a:t>
            </a:r>
            <a:r>
              <a:rPr lang="ru-RU" dirty="0"/>
              <a:t> у будь- </a:t>
            </a:r>
            <a:r>
              <a:rPr lang="ru-RU" dirty="0" err="1"/>
              <a:t>який</a:t>
            </a:r>
            <a:r>
              <a:rPr lang="ru-RU" dirty="0"/>
              <a:t> момент </a:t>
            </a:r>
            <a:r>
              <a:rPr lang="ru-RU" dirty="0" err="1"/>
              <a:t>протягом</a:t>
            </a:r>
            <a:r>
              <a:rPr lang="ru-RU" dirty="0"/>
              <a:t> </a:t>
            </a:r>
            <a:r>
              <a:rPr lang="ru-RU" dirty="0" err="1"/>
              <a:t>його</a:t>
            </a:r>
            <a:r>
              <a:rPr lang="ru-RU" dirty="0"/>
              <a:t> </a:t>
            </a:r>
            <a:r>
              <a:rPr lang="ru-RU" dirty="0" err="1"/>
              <a:t>професійної</a:t>
            </a:r>
            <a:r>
              <a:rPr lang="ru-RU" dirty="0"/>
              <a:t> </a:t>
            </a:r>
            <a:r>
              <a:rPr lang="ru-RU" dirty="0" err="1"/>
              <a:t>кар’єри</a:t>
            </a:r>
            <a:r>
              <a:rPr lang="ru-RU" dirty="0"/>
              <a:t>, за </a:t>
            </a:r>
            <a:r>
              <a:rPr lang="ru-RU" dirty="0" err="1"/>
              <a:t>бажанням</a:t>
            </a:r>
            <a:r>
              <a:rPr lang="ru-RU" dirty="0"/>
              <a:t> могла бути </a:t>
            </a:r>
            <a:r>
              <a:rPr lang="ru-RU" dirty="0" err="1"/>
              <a:t>розтлумачена</a:t>
            </a:r>
            <a:r>
              <a:rPr lang="ru-RU" dirty="0"/>
              <a:t> </a:t>
            </a:r>
            <a:r>
              <a:rPr lang="ru-RU" dirty="0" err="1"/>
              <a:t>дисциплінарним</a:t>
            </a:r>
            <a:r>
              <a:rPr lang="ru-RU" dirty="0"/>
              <a:t> органом як </a:t>
            </a:r>
            <a:r>
              <a:rPr lang="ru-RU" dirty="0" err="1"/>
              <a:t>достатня</a:t>
            </a:r>
            <a:r>
              <a:rPr lang="ru-RU" dirty="0"/>
              <a:t> </a:t>
            </a:r>
            <a:r>
              <a:rPr lang="ru-RU" dirty="0" err="1"/>
              <a:t>фактична</a:t>
            </a:r>
            <a:r>
              <a:rPr lang="ru-RU" dirty="0"/>
              <a:t> </a:t>
            </a:r>
            <a:r>
              <a:rPr lang="ru-RU" dirty="0" err="1"/>
              <a:t>підстава</a:t>
            </a:r>
            <a:r>
              <a:rPr lang="ru-RU" dirty="0"/>
              <a:t> для </a:t>
            </a:r>
            <a:r>
              <a:rPr lang="ru-RU" dirty="0" err="1"/>
              <a:t>обвинувачення</a:t>
            </a:r>
            <a:r>
              <a:rPr lang="ru-RU" dirty="0"/>
              <a:t> у </a:t>
            </a:r>
            <a:r>
              <a:rPr lang="ru-RU" dirty="0" err="1"/>
              <a:t>вчиненні</a:t>
            </a:r>
            <a:r>
              <a:rPr lang="ru-RU" dirty="0"/>
              <a:t> такого </a:t>
            </a:r>
            <a:r>
              <a:rPr lang="ru-RU" dirty="0" err="1"/>
              <a:t>дисциплінарного</a:t>
            </a:r>
            <a:r>
              <a:rPr lang="ru-RU" dirty="0"/>
              <a:t> </a:t>
            </a:r>
            <a:r>
              <a:rPr lang="ru-RU" dirty="0" err="1"/>
              <a:t>правопорушення</a:t>
            </a:r>
            <a:r>
              <a:rPr lang="ru-RU" dirty="0"/>
              <a:t>, як «</a:t>
            </a:r>
            <a:r>
              <a:rPr lang="ru-RU" dirty="0" err="1"/>
              <a:t>порушення</a:t>
            </a:r>
            <a:r>
              <a:rPr lang="ru-RU" dirty="0"/>
              <a:t> присяги», та </a:t>
            </a:r>
            <a:r>
              <a:rPr lang="ru-RU" dirty="0" err="1"/>
              <a:t>призвести</a:t>
            </a:r>
            <a:r>
              <a:rPr lang="ru-RU" dirty="0"/>
              <a:t> до </a:t>
            </a:r>
            <a:r>
              <a:rPr lang="ru-RU" dirty="0" err="1"/>
              <a:t>звільнення</a:t>
            </a:r>
            <a:r>
              <a:rPr lang="ru-RU" dirty="0"/>
              <a:t> </a:t>
            </a:r>
            <a:r>
              <a:rPr lang="ru-RU" dirty="0" err="1"/>
              <a:t>його</a:t>
            </a:r>
            <a:r>
              <a:rPr lang="ru-RU" dirty="0"/>
              <a:t> з посади. Тому ЄСПЛ </a:t>
            </a:r>
            <a:r>
              <a:rPr lang="ru-RU" dirty="0" err="1"/>
              <a:t>констатував</a:t>
            </a:r>
            <a:r>
              <a:rPr lang="ru-RU" dirty="0"/>
              <a:t> </a:t>
            </a:r>
            <a:r>
              <a:rPr lang="ru-RU" dirty="0" err="1"/>
              <a:t>порушення</a:t>
            </a:r>
            <a:r>
              <a:rPr lang="ru-RU" dirty="0"/>
              <a:t> </a:t>
            </a:r>
            <a:r>
              <a:rPr lang="ru-RU" dirty="0" err="1"/>
              <a:t>статті</a:t>
            </a:r>
            <a:r>
              <a:rPr lang="ru-RU" dirty="0"/>
              <a:t> 8 ЄКПЛ у </a:t>
            </a:r>
            <a:r>
              <a:rPr lang="ru-RU" dirty="0" err="1"/>
              <a:t>цій</a:t>
            </a:r>
            <a:r>
              <a:rPr lang="ru-RU" dirty="0"/>
              <a:t> </a:t>
            </a:r>
            <a:r>
              <a:rPr lang="ru-RU" dirty="0" err="1"/>
              <a:t>справі</a:t>
            </a:r>
            <a:r>
              <a:rPr lang="ru-RU" dirty="0"/>
              <a:t>.</a:t>
            </a:r>
          </a:p>
          <a:p>
            <a:pPr algn="just" fontAlgn="base"/>
            <a:r>
              <a:rPr lang="ru-RU" dirty="0" err="1"/>
              <a:t>Необхідно</a:t>
            </a:r>
            <a:r>
              <a:rPr lang="ru-RU" dirty="0"/>
              <a:t> </a:t>
            </a:r>
            <a:r>
              <a:rPr lang="ru-RU" dirty="0" err="1"/>
              <a:t>зазначити</a:t>
            </a:r>
            <a:r>
              <a:rPr lang="ru-RU" dirty="0"/>
              <a:t>, </a:t>
            </a:r>
            <a:r>
              <a:rPr lang="ru-RU" dirty="0" err="1"/>
              <a:t>що</a:t>
            </a:r>
            <a:r>
              <a:rPr lang="ru-RU" dirty="0"/>
              <a:t> принцип </a:t>
            </a:r>
            <a:r>
              <a:rPr lang="ru-RU" dirty="0" err="1"/>
              <a:t>пропорційного</a:t>
            </a:r>
            <a:r>
              <a:rPr lang="ru-RU" dirty="0"/>
              <a:t> </a:t>
            </a:r>
            <a:r>
              <a:rPr lang="ru-RU" dirty="0" err="1"/>
              <a:t>застосування</a:t>
            </a:r>
            <a:r>
              <a:rPr lang="ru-RU" dirty="0"/>
              <a:t> </a:t>
            </a:r>
            <a:r>
              <a:rPr lang="ru-RU" dirty="0" err="1"/>
              <a:t>дисциплінарних</a:t>
            </a:r>
            <a:r>
              <a:rPr lang="ru-RU" dirty="0"/>
              <a:t> </a:t>
            </a:r>
            <a:r>
              <a:rPr lang="ru-RU" dirty="0" err="1"/>
              <a:t>стягнень</a:t>
            </a:r>
            <a:r>
              <a:rPr lang="ru-RU" dirty="0"/>
              <a:t> до </a:t>
            </a:r>
            <a:r>
              <a:rPr lang="ru-RU" dirty="0" err="1"/>
              <a:t>суддів</a:t>
            </a:r>
            <a:r>
              <a:rPr lang="ru-RU" dirty="0"/>
              <a:t> </a:t>
            </a:r>
            <a:r>
              <a:rPr lang="ru-RU" dirty="0" err="1"/>
              <a:t>безпосередньо</a:t>
            </a:r>
            <a:r>
              <a:rPr lang="ru-RU" dirty="0"/>
              <a:t> наводиться у </a:t>
            </a:r>
            <a:r>
              <a:rPr lang="ru-RU" dirty="0" err="1"/>
              <a:t>пункті</a:t>
            </a:r>
            <a:r>
              <a:rPr lang="ru-RU" dirty="0"/>
              <a:t> 5.1 </a:t>
            </a:r>
            <a:r>
              <a:rPr lang="ru-RU" dirty="0" err="1"/>
              <a:t>Європейської</a:t>
            </a:r>
            <a:r>
              <a:rPr lang="ru-RU" dirty="0"/>
              <a:t> </a:t>
            </a:r>
            <a:r>
              <a:rPr lang="ru-RU" dirty="0" err="1"/>
              <a:t>Хартії</a:t>
            </a:r>
            <a:r>
              <a:rPr lang="ru-RU" dirty="0"/>
              <a:t> про закон «Про статус </a:t>
            </a:r>
            <a:r>
              <a:rPr lang="ru-RU" dirty="0" err="1"/>
              <a:t>суддів</a:t>
            </a:r>
            <a:r>
              <a:rPr lang="ru-RU" dirty="0"/>
              <a:t>» </a:t>
            </a:r>
            <a:r>
              <a:rPr lang="ru-RU" dirty="0" err="1"/>
              <a:t>від</a:t>
            </a:r>
            <a:r>
              <a:rPr lang="ru-RU" dirty="0"/>
              <a:t> 8-10 </a:t>
            </a:r>
            <a:r>
              <a:rPr lang="ru-RU" dirty="0" err="1"/>
              <a:t>липня</a:t>
            </a:r>
            <a:r>
              <a:rPr lang="ru-RU" dirty="0"/>
              <a:t> 1998 року: «</a:t>
            </a:r>
            <a:r>
              <a:rPr lang="ru-RU" dirty="0" err="1"/>
              <a:t>Халатність</a:t>
            </a:r>
            <a:r>
              <a:rPr lang="ru-RU" dirty="0"/>
              <a:t> </a:t>
            </a:r>
            <a:r>
              <a:rPr lang="ru-RU" dirty="0" err="1"/>
              <a:t>судді</a:t>
            </a:r>
            <a:r>
              <a:rPr lang="ru-RU" dirty="0"/>
              <a:t> при </a:t>
            </a:r>
            <a:r>
              <a:rPr lang="ru-RU" dirty="0" err="1"/>
              <a:t>виконанні</a:t>
            </a:r>
            <a:r>
              <a:rPr lang="ru-RU" dirty="0"/>
              <a:t> одного з </a:t>
            </a:r>
            <a:r>
              <a:rPr lang="ru-RU" dirty="0" err="1"/>
              <a:t>обов’язків</a:t>
            </a:r>
            <a:r>
              <a:rPr lang="ru-RU" dirty="0"/>
              <a:t>, </a:t>
            </a:r>
            <a:r>
              <a:rPr lang="ru-RU" dirty="0" err="1"/>
              <a:t>безпосередньо</a:t>
            </a:r>
            <a:r>
              <a:rPr lang="ru-RU" dirty="0"/>
              <a:t> </a:t>
            </a:r>
            <a:r>
              <a:rPr lang="ru-RU" dirty="0" err="1"/>
              <a:t>закріплених</a:t>
            </a:r>
            <a:r>
              <a:rPr lang="ru-RU" dirty="0"/>
              <a:t> у </a:t>
            </a:r>
            <a:r>
              <a:rPr lang="ru-RU" dirty="0" err="1"/>
              <a:t>Законі</a:t>
            </a:r>
            <a:r>
              <a:rPr lang="ru-RU" dirty="0"/>
              <a:t>, </a:t>
            </a:r>
            <a:r>
              <a:rPr lang="ru-RU" dirty="0" err="1"/>
              <a:t>може</a:t>
            </a:r>
            <a:r>
              <a:rPr lang="ru-RU" dirty="0"/>
              <a:t> </a:t>
            </a:r>
            <a:r>
              <a:rPr lang="ru-RU" dirty="0" err="1"/>
              <a:t>призвести</a:t>
            </a:r>
            <a:r>
              <a:rPr lang="ru-RU" dirty="0"/>
              <a:t> до </a:t>
            </a:r>
            <a:r>
              <a:rPr lang="ru-RU" dirty="0" err="1"/>
              <a:t>застосування</a:t>
            </a:r>
            <a:r>
              <a:rPr lang="ru-RU" dirty="0"/>
              <a:t> до </a:t>
            </a:r>
            <a:r>
              <a:rPr lang="ru-RU" dirty="0" err="1"/>
              <a:t>нього</a:t>
            </a:r>
            <a:r>
              <a:rPr lang="ru-RU" dirty="0"/>
              <a:t> </a:t>
            </a:r>
            <a:r>
              <a:rPr lang="ru-RU" dirty="0" err="1"/>
              <a:t>санкції</a:t>
            </a:r>
            <a:r>
              <a:rPr lang="ru-RU" dirty="0"/>
              <a:t>, </a:t>
            </a:r>
            <a:r>
              <a:rPr lang="ru-RU" dirty="0" err="1"/>
              <a:t>якщо</a:t>
            </a:r>
            <a:r>
              <a:rPr lang="ru-RU" dirty="0"/>
              <a:t> буде </a:t>
            </a:r>
            <a:r>
              <a:rPr lang="ru-RU" dirty="0" err="1"/>
              <a:t>прийнято</a:t>
            </a:r>
            <a:r>
              <a:rPr lang="ru-RU" dirty="0"/>
              <a:t> </a:t>
            </a:r>
            <a:r>
              <a:rPr lang="ru-RU" dirty="0" err="1"/>
              <a:t>відповідне</a:t>
            </a:r>
            <a:r>
              <a:rPr lang="ru-RU" dirty="0"/>
              <a:t> </a:t>
            </a:r>
            <a:r>
              <a:rPr lang="ru-RU" dirty="0" err="1"/>
              <a:t>рішення</a:t>
            </a:r>
            <a:r>
              <a:rPr lang="ru-RU" dirty="0"/>
              <a:t>, – на </a:t>
            </a:r>
            <a:r>
              <a:rPr lang="ru-RU" dirty="0" err="1"/>
              <a:t>підставі</a:t>
            </a:r>
            <a:r>
              <a:rPr lang="ru-RU" dirty="0"/>
              <a:t> </a:t>
            </a:r>
            <a:r>
              <a:rPr lang="ru-RU" dirty="0" err="1"/>
              <a:t>подання</a:t>
            </a:r>
            <a:r>
              <a:rPr lang="ru-RU" dirty="0"/>
              <a:t>, </a:t>
            </a:r>
            <a:r>
              <a:rPr lang="ru-RU" dirty="0" err="1"/>
              <a:t>рекомендації</a:t>
            </a:r>
            <a:r>
              <a:rPr lang="ru-RU" dirty="0"/>
              <a:t> </a:t>
            </a:r>
            <a:r>
              <a:rPr lang="ru-RU" dirty="0" err="1"/>
              <a:t>або</a:t>
            </a:r>
            <a:r>
              <a:rPr lang="ru-RU" dirty="0"/>
              <a:t> </a:t>
            </a:r>
            <a:r>
              <a:rPr lang="ru-RU" dirty="0" err="1"/>
              <a:t>згоди</a:t>
            </a:r>
            <a:r>
              <a:rPr lang="ru-RU" dirty="0"/>
              <a:t> </a:t>
            </a:r>
            <a:r>
              <a:rPr lang="ru-RU" dirty="0" err="1"/>
              <a:t>колегії</a:t>
            </a:r>
            <a:r>
              <a:rPr lang="ru-RU" dirty="0"/>
              <a:t> </a:t>
            </a:r>
            <a:r>
              <a:rPr lang="ru-RU" dirty="0" err="1"/>
              <a:t>або</a:t>
            </a:r>
            <a:r>
              <a:rPr lang="ru-RU" dirty="0"/>
              <a:t> органу, </a:t>
            </a:r>
            <a:r>
              <a:rPr lang="ru-RU" dirty="0" err="1"/>
              <a:t>що</a:t>
            </a:r>
            <a:r>
              <a:rPr lang="ru-RU" dirty="0"/>
              <a:t> не </a:t>
            </a:r>
            <a:r>
              <a:rPr lang="ru-RU" dirty="0" err="1"/>
              <a:t>менш</a:t>
            </a:r>
            <a:r>
              <a:rPr lang="ru-RU" dirty="0"/>
              <a:t> </a:t>
            </a:r>
            <a:r>
              <a:rPr lang="ru-RU" dirty="0" err="1"/>
              <a:t>ніж</a:t>
            </a:r>
            <a:r>
              <a:rPr lang="ru-RU" dirty="0"/>
              <a:t> наполовину </a:t>
            </a:r>
            <a:r>
              <a:rPr lang="ru-RU" dirty="0" err="1"/>
              <a:t>складається</a:t>
            </a:r>
            <a:r>
              <a:rPr lang="ru-RU" dirty="0"/>
              <a:t> з </a:t>
            </a:r>
            <a:r>
              <a:rPr lang="ru-RU" dirty="0" err="1"/>
              <a:t>обраних</a:t>
            </a:r>
            <a:r>
              <a:rPr lang="ru-RU" dirty="0"/>
              <a:t> </a:t>
            </a:r>
            <a:r>
              <a:rPr lang="ru-RU" dirty="0" err="1"/>
              <a:t>суддів</a:t>
            </a:r>
            <a:r>
              <a:rPr lang="ru-RU" dirty="0"/>
              <a:t> – у рамках </a:t>
            </a:r>
            <a:r>
              <a:rPr lang="ru-RU" dirty="0" err="1"/>
              <a:t>провадження</a:t>
            </a:r>
            <a:r>
              <a:rPr lang="ru-RU" dirty="0"/>
              <a:t> </a:t>
            </a:r>
            <a:r>
              <a:rPr lang="ru-RU" dirty="0" err="1"/>
              <a:t>із</a:t>
            </a:r>
            <a:r>
              <a:rPr lang="ru-RU" dirty="0"/>
              <a:t> </a:t>
            </a:r>
            <a:r>
              <a:rPr lang="ru-RU" dirty="0" err="1"/>
              <a:t>повним</a:t>
            </a:r>
            <a:r>
              <a:rPr lang="ru-RU" dirty="0"/>
              <a:t> </a:t>
            </a:r>
            <a:r>
              <a:rPr lang="ru-RU" dirty="0" err="1"/>
              <a:t>заслуховуванням</a:t>
            </a:r>
            <a:r>
              <a:rPr lang="ru-RU" dirty="0"/>
              <a:t> </a:t>
            </a:r>
            <a:r>
              <a:rPr lang="ru-RU" dirty="0" err="1"/>
              <a:t>сторін</a:t>
            </a:r>
            <a:r>
              <a:rPr lang="ru-RU" dirty="0"/>
              <a:t>, </a:t>
            </a:r>
            <a:r>
              <a:rPr lang="ru-RU" dirty="0" err="1"/>
              <a:t>причому</a:t>
            </a:r>
            <a:r>
              <a:rPr lang="ru-RU" dirty="0"/>
              <a:t> </a:t>
            </a:r>
            <a:r>
              <a:rPr lang="ru-RU" dirty="0" err="1"/>
              <a:t>судді</a:t>
            </a:r>
            <a:r>
              <a:rPr lang="ru-RU" dirty="0"/>
              <a:t>, </a:t>
            </a:r>
            <a:r>
              <a:rPr lang="ru-RU" dirty="0" err="1"/>
              <a:t>щодо</a:t>
            </a:r>
            <a:r>
              <a:rPr lang="ru-RU" dirty="0"/>
              <a:t> </a:t>
            </a:r>
            <a:r>
              <a:rPr lang="ru-RU" dirty="0" err="1"/>
              <a:t>якого</a:t>
            </a:r>
            <a:r>
              <a:rPr lang="ru-RU" dirty="0"/>
              <a:t> порушено справу, </a:t>
            </a:r>
            <a:r>
              <a:rPr lang="ru-RU" dirty="0" err="1"/>
              <a:t>має</a:t>
            </a:r>
            <a:r>
              <a:rPr lang="ru-RU" dirty="0"/>
              <a:t> </a:t>
            </a:r>
            <a:r>
              <a:rPr lang="ru-RU" dirty="0" err="1"/>
              <a:t>надаватися</a:t>
            </a:r>
            <a:r>
              <a:rPr lang="ru-RU" dirty="0"/>
              <a:t> право на </a:t>
            </a:r>
            <a:r>
              <a:rPr lang="ru-RU" dirty="0" err="1"/>
              <a:t>залучення</a:t>
            </a:r>
            <a:r>
              <a:rPr lang="ru-RU" dirty="0"/>
              <a:t> </a:t>
            </a:r>
            <a:r>
              <a:rPr lang="ru-RU" dirty="0" err="1"/>
              <a:t>представника</a:t>
            </a:r>
            <a:r>
              <a:rPr lang="ru-RU" dirty="0"/>
              <a:t>. </a:t>
            </a:r>
            <a:r>
              <a:rPr lang="ru-RU" dirty="0" err="1"/>
              <a:t>Конкретні</a:t>
            </a:r>
            <a:r>
              <a:rPr lang="ru-RU" dirty="0"/>
              <a:t> заходи </a:t>
            </a:r>
            <a:r>
              <a:rPr lang="ru-RU" dirty="0" err="1"/>
              <a:t>покарання</a:t>
            </a:r>
            <a:r>
              <a:rPr lang="ru-RU" dirty="0"/>
              <a:t>, </a:t>
            </a:r>
            <a:r>
              <a:rPr lang="ru-RU" dirty="0" err="1"/>
              <a:t>що</a:t>
            </a:r>
            <a:r>
              <a:rPr lang="ru-RU" dirty="0"/>
              <a:t> </a:t>
            </a:r>
            <a:r>
              <a:rPr lang="ru-RU" dirty="0" err="1"/>
              <a:t>можуть</a:t>
            </a:r>
            <a:r>
              <a:rPr lang="ru-RU" dirty="0"/>
              <a:t> </a:t>
            </a:r>
            <a:r>
              <a:rPr lang="ru-RU" dirty="0" err="1"/>
              <a:t>застосовуватися</a:t>
            </a:r>
            <a:r>
              <a:rPr lang="ru-RU" dirty="0"/>
              <a:t> до </a:t>
            </a:r>
            <a:r>
              <a:rPr lang="ru-RU" dirty="0" err="1"/>
              <a:t>судді</a:t>
            </a:r>
            <a:r>
              <a:rPr lang="ru-RU" dirty="0"/>
              <a:t>, </a:t>
            </a:r>
            <a:r>
              <a:rPr lang="ru-RU" dirty="0" err="1"/>
              <a:t>зазначені</a:t>
            </a:r>
            <a:r>
              <a:rPr lang="ru-RU" dirty="0"/>
              <a:t> у </a:t>
            </a:r>
            <a:r>
              <a:rPr lang="ru-RU" dirty="0" err="1"/>
              <a:t>Законі</a:t>
            </a:r>
            <a:r>
              <a:rPr lang="ru-RU" dirty="0"/>
              <a:t>, а </a:t>
            </a:r>
            <a:r>
              <a:rPr lang="ru-RU" dirty="0" err="1"/>
              <a:t>призначаються</a:t>
            </a:r>
            <a:r>
              <a:rPr lang="ru-RU" dirty="0"/>
              <a:t> на </a:t>
            </a:r>
            <a:r>
              <a:rPr lang="ru-RU" dirty="0" err="1"/>
              <a:t>основі</a:t>
            </a:r>
            <a:r>
              <a:rPr lang="ru-RU" dirty="0"/>
              <a:t> принципу </a:t>
            </a:r>
            <a:r>
              <a:rPr lang="ru-RU" dirty="0" err="1"/>
              <a:t>пропорційності</a:t>
            </a:r>
            <a:r>
              <a:rPr lang="ru-RU" dirty="0"/>
              <a:t>. </a:t>
            </a:r>
            <a:r>
              <a:rPr lang="ru-RU" dirty="0" err="1"/>
              <a:t>Рішення</a:t>
            </a:r>
            <a:r>
              <a:rPr lang="ru-RU" dirty="0"/>
              <a:t> </a:t>
            </a:r>
            <a:r>
              <a:rPr lang="ru-RU" dirty="0" err="1"/>
              <a:t>виконавчого</a:t>
            </a:r>
            <a:r>
              <a:rPr lang="ru-RU" dirty="0"/>
              <a:t> органу, суду </a:t>
            </a:r>
            <a:r>
              <a:rPr lang="ru-RU" dirty="0" err="1"/>
              <a:t>або</a:t>
            </a:r>
            <a:r>
              <a:rPr lang="ru-RU" dirty="0"/>
              <a:t> органу, </a:t>
            </a:r>
            <a:r>
              <a:rPr lang="ru-RU" dirty="0" err="1"/>
              <a:t>що</a:t>
            </a:r>
            <a:r>
              <a:rPr lang="ru-RU" dirty="0"/>
              <a:t> </a:t>
            </a:r>
            <a:r>
              <a:rPr lang="ru-RU" dirty="0" err="1"/>
              <a:t>призначає</a:t>
            </a:r>
            <a:r>
              <a:rPr lang="ru-RU" dirty="0"/>
              <a:t> </a:t>
            </a:r>
            <a:r>
              <a:rPr lang="ru-RU" dirty="0" err="1"/>
              <a:t>покарання</a:t>
            </a:r>
            <a:r>
              <a:rPr lang="ru-RU" dirty="0"/>
              <a:t>, як </a:t>
            </a:r>
            <a:r>
              <a:rPr lang="ru-RU" dirty="0" err="1"/>
              <a:t>це</a:t>
            </a:r>
            <a:r>
              <a:rPr lang="ru-RU" dirty="0"/>
              <a:t> </a:t>
            </a:r>
            <a:r>
              <a:rPr lang="ru-RU" dirty="0" err="1"/>
              <a:t>передбачено</a:t>
            </a:r>
            <a:r>
              <a:rPr lang="ru-RU" dirty="0"/>
              <a:t> </a:t>
            </a:r>
            <a:r>
              <a:rPr lang="ru-RU" dirty="0" err="1"/>
              <a:t>Хартією</a:t>
            </a:r>
            <a:r>
              <a:rPr lang="ru-RU" dirty="0"/>
              <a:t>, </a:t>
            </a:r>
            <a:r>
              <a:rPr lang="ru-RU" dirty="0" err="1"/>
              <a:t>може</a:t>
            </a:r>
            <a:r>
              <a:rPr lang="ru-RU" dirty="0"/>
              <a:t> бути </a:t>
            </a:r>
            <a:r>
              <a:rPr lang="ru-RU" dirty="0" err="1"/>
              <a:t>оскаржено</a:t>
            </a:r>
            <a:r>
              <a:rPr lang="ru-RU" dirty="0"/>
              <a:t> до судового органу </a:t>
            </a:r>
            <a:r>
              <a:rPr lang="ru-RU" dirty="0" err="1"/>
              <a:t>вищого</a:t>
            </a:r>
            <a:r>
              <a:rPr lang="ru-RU" dirty="0"/>
              <a:t> </a:t>
            </a:r>
            <a:r>
              <a:rPr lang="ru-RU" dirty="0" err="1"/>
              <a:t>рівня</a:t>
            </a:r>
            <a:r>
              <a:rPr lang="ru-RU" dirty="0"/>
              <a:t>». </a:t>
            </a:r>
            <a:r>
              <a:rPr lang="ru-RU" dirty="0" err="1"/>
              <a:t>Положення</a:t>
            </a:r>
            <a:r>
              <a:rPr lang="ru-RU" dirty="0"/>
              <a:t> </a:t>
            </a:r>
            <a:r>
              <a:rPr lang="ru-RU" dirty="0" err="1"/>
              <a:t>Європейської</a:t>
            </a:r>
            <a:r>
              <a:rPr lang="ru-RU" dirty="0"/>
              <a:t> </a:t>
            </a:r>
            <a:r>
              <a:rPr lang="ru-RU" dirty="0" err="1"/>
              <a:t>Хартії</a:t>
            </a:r>
            <a:r>
              <a:rPr lang="ru-RU" dirty="0"/>
              <a:t> </a:t>
            </a:r>
            <a:r>
              <a:rPr lang="ru-RU" dirty="0" err="1"/>
              <a:t>беруться</a:t>
            </a:r>
            <a:r>
              <a:rPr lang="ru-RU" dirty="0"/>
              <a:t> до </a:t>
            </a:r>
            <a:r>
              <a:rPr lang="ru-RU" dirty="0" err="1"/>
              <a:t>уваги</a:t>
            </a:r>
            <a:r>
              <a:rPr lang="ru-RU" dirty="0"/>
              <a:t> ЄСПЛ </a:t>
            </a:r>
            <a:r>
              <a:rPr lang="ru-RU" dirty="0" err="1"/>
              <a:t>під</a:t>
            </a:r>
            <a:r>
              <a:rPr lang="ru-RU" dirty="0"/>
              <a:t> час ним </a:t>
            </a:r>
            <a:r>
              <a:rPr lang="ru-RU" dirty="0" err="1"/>
              <a:t>розгляду</a:t>
            </a:r>
            <a:r>
              <a:rPr lang="ru-RU" dirty="0"/>
              <a:t> справ </a:t>
            </a:r>
            <a:r>
              <a:rPr lang="ru-RU" dirty="0" err="1"/>
              <a:t>щодо</a:t>
            </a:r>
            <a:r>
              <a:rPr lang="ru-RU" dirty="0"/>
              <a:t> </a:t>
            </a:r>
            <a:r>
              <a:rPr lang="ru-RU" dirty="0" err="1"/>
              <a:t>професійної</a:t>
            </a:r>
            <a:r>
              <a:rPr lang="ru-RU" dirty="0"/>
              <a:t> </a:t>
            </a:r>
            <a:r>
              <a:rPr lang="ru-RU" dirty="0" err="1"/>
              <a:t>діяльності</a:t>
            </a:r>
            <a:r>
              <a:rPr lang="ru-RU" dirty="0"/>
              <a:t> </a:t>
            </a:r>
            <a:r>
              <a:rPr lang="ru-RU" dirty="0" err="1"/>
              <a:t>суддів</a:t>
            </a:r>
            <a:r>
              <a:rPr lang="ru-RU" dirty="0"/>
              <a:t>.</a:t>
            </a:r>
          </a:p>
          <a:p>
            <a:endParaRPr lang="uk-UA" dirty="0"/>
          </a:p>
        </p:txBody>
      </p:sp>
    </p:spTree>
    <p:extLst>
      <p:ext uri="{BB962C8B-B14F-4D97-AF65-F5344CB8AC3E}">
        <p14:creationId xmlns:p14="http://schemas.microsoft.com/office/powerpoint/2010/main" val="23652929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57200"/>
            <a:ext cx="8363272" cy="6068144"/>
          </a:xfrm>
        </p:spPr>
        <p:txBody>
          <a:bodyPr>
            <a:normAutofit fontScale="62500" lnSpcReduction="20000"/>
          </a:bodyPr>
          <a:lstStyle/>
          <a:p>
            <a:pPr marL="0" indent="0" algn="just" fontAlgn="base">
              <a:buNone/>
            </a:pPr>
            <a:r>
              <a:rPr lang="uk-UA" dirty="0"/>
              <a:t>Ще одна справа щодо звільнення – «</a:t>
            </a:r>
            <a:r>
              <a:rPr lang="en-US" i="1" dirty="0" err="1"/>
              <a:t>Sidabras</a:t>
            </a:r>
            <a:r>
              <a:rPr lang="en-US" i="1" dirty="0"/>
              <a:t> </a:t>
            </a:r>
            <a:r>
              <a:rPr lang="uk-UA" i="1" dirty="0"/>
              <a:t>та </a:t>
            </a:r>
            <a:r>
              <a:rPr lang="en-US" i="1" dirty="0" err="1"/>
              <a:t>Džiautas</a:t>
            </a:r>
            <a:r>
              <a:rPr lang="en-US" i="1" dirty="0"/>
              <a:t> </a:t>
            </a:r>
            <a:r>
              <a:rPr lang="uk-UA" i="1" dirty="0"/>
              <a:t>проти Литви</a:t>
            </a:r>
            <a:r>
              <a:rPr lang="uk-UA" dirty="0"/>
              <a:t>» (№№ 55480/00 та 59330/00, рішення від 27 липня 2004 року). У цій справі заявники стверджували про порушення їхніх прав за статтею 8 Конвенції у зв’язку з їх звільненням шляхом застосування до них Закону «Про оцінку Комітету державної безпеки СРСР (НКВС, НКДБ, МДБ, КДБ) та сьогоденної діяльності кадрових співробітників цієї організації» та неможливістю подальшого працевлаштування.</a:t>
            </a:r>
          </a:p>
          <a:p>
            <a:pPr algn="just" fontAlgn="base"/>
            <a:r>
              <a:rPr lang="uk-UA" dirty="0"/>
              <a:t>У цій справі Суд дійшов висновку про порушення статті 14 у поєднанні зі статтею 8 Конвенції, вказавши, що заборона на зайняття певними видами професійної діяльності вплинула на їх можливість розвивати відносини із зовнішнім світом, а також створила суттєві перешкоди щодо можливості заробляти, що дало негативні наслідки для здійснення права на приватне життя.</a:t>
            </a:r>
          </a:p>
          <a:p>
            <a:pPr marL="0" indent="0" algn="just" fontAlgn="base">
              <a:buNone/>
            </a:pPr>
            <a:r>
              <a:rPr lang="uk-UA" dirty="0"/>
              <a:t>Справа «</a:t>
            </a:r>
            <a:r>
              <a:rPr lang="en-US" dirty="0"/>
              <a:t>A. </a:t>
            </a:r>
            <a:r>
              <a:rPr lang="uk-UA" dirty="0"/>
              <a:t>В. </a:t>
            </a:r>
            <a:r>
              <a:rPr lang="en-US" dirty="0"/>
              <a:t>and C. </a:t>
            </a:r>
            <a:r>
              <a:rPr lang="uk-UA" dirty="0"/>
              <a:t>проти Ірландії», заява № 25579/05, рішення Великої Палати 16.12.2010 р.</a:t>
            </a:r>
          </a:p>
          <a:p>
            <a:pPr algn="just" fontAlgn="base"/>
            <a:r>
              <a:rPr lang="uk-UA" dirty="0"/>
              <a:t>в Ірландії заборонено робити аборт, якщо не має ризику для життя матері при подальшому розвитку плоду. Двом заявницям відмовили, так як була можливість виїхати за кордон для </a:t>
            </a:r>
            <a:r>
              <a:rPr lang="uk-UA" dirty="0" err="1"/>
              <a:t>аброрту</a:t>
            </a:r>
            <a:r>
              <a:rPr lang="uk-UA" dirty="0"/>
              <a:t>; третій заявниці </a:t>
            </a:r>
            <a:r>
              <a:rPr lang="uk-UA" dirty="0" err="1"/>
              <a:t>задовільнили</a:t>
            </a:r>
            <a:r>
              <a:rPr lang="uk-UA" dirty="0"/>
              <a:t> – була хвора на рак.</a:t>
            </a:r>
          </a:p>
          <a:p>
            <a:pPr algn="just" fontAlgn="base"/>
            <a:r>
              <a:rPr lang="uk-UA" dirty="0"/>
              <a:t>Стосовно фактів – в ірландському праві діє кримінальне переслідування аборту на підставі статей 58 та 59 закону від 1861 року про злочини проти особистості. Крім того, референдум 1983 року призвів до запровадження до Конституції статті 40.3.3 (восьма поправка), в силу якої ірландська держава визнає право на життя ще ненародженої дитини та, з належним врахуванням рівного права на життя матері дитини, гарантує повагу до цього права в національному законодавстві. Ця норма була інтерпретована Верховним судом у відомій справі Х в тому сенсі, що аборт є законним в Ірландії у випадку, коли існує реальний і серйозний ризик для життя – а не лише для здоров’я – матері, якого можна уникнути лише </a:t>
            </a:r>
            <a:r>
              <a:rPr lang="uk-UA" dirty="0" err="1"/>
              <a:t>перерванням</a:t>
            </a:r>
            <a:r>
              <a:rPr lang="uk-UA" dirty="0"/>
              <a:t> вагітності. Верховний суд висловив в той самий час свою прикрість стосовно того, що Парламентом не було ухвалено ніяких законодавчих актів на розвиток цього права, гарантованого Конституцією. В 1992 році інший референдум призвів до прийняття тринадцятої та чотирнадцятої поправок до Конституції, які скасовували заборону виїжджати до інших країн з метою аборту і дозволяли розповсюдження інформації в Ірландії щодо можливостей легального аборту за кордоном.</a:t>
            </a:r>
          </a:p>
          <a:p>
            <a:endParaRPr lang="uk-UA" dirty="0"/>
          </a:p>
        </p:txBody>
      </p:sp>
    </p:spTree>
    <p:extLst>
      <p:ext uri="{BB962C8B-B14F-4D97-AF65-F5344CB8AC3E}">
        <p14:creationId xmlns:p14="http://schemas.microsoft.com/office/powerpoint/2010/main" val="1012664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B99BCFBE-298E-17AC-6DDC-BA5CF7E4B8DF}"/>
              </a:ext>
            </a:extLst>
          </p:cNvPr>
          <p:cNvSpPr>
            <a:spLocks noGrp="1"/>
          </p:cNvSpPr>
          <p:nvPr>
            <p:ph type="title"/>
          </p:nvPr>
        </p:nvSpPr>
        <p:spPr>
          <a:xfrm>
            <a:off x="685331" y="618517"/>
            <a:ext cx="7773338" cy="1596177"/>
          </a:xfrm>
        </p:spPr>
        <p:txBody>
          <a:bodyPr>
            <a:normAutofit/>
          </a:bodyPr>
          <a:lstStyle/>
          <a:p>
            <a:r>
              <a:rPr lang="ru-RU" b="1" i="0" u="none" strike="noStrike" cap="all">
                <a:effectLst/>
                <a:highlight>
                  <a:srgbClr val="FFFFFF"/>
                </a:highlight>
                <a:latin typeface="Montserrat" panose="00000500000000000000" pitchFamily="2" charset="-18"/>
              </a:rPr>
              <a:t>СТАТИСТИКА РІШЕНЬ ЄСПЛ ЗА СТАТТЕЮ 8</a:t>
            </a:r>
            <a:br>
              <a:rPr lang="ru-RU" b="1" i="0" u="none" strike="noStrike" cap="all">
                <a:effectLst/>
                <a:highlight>
                  <a:srgbClr val="FFFFFF"/>
                </a:highlight>
                <a:latin typeface="Montserrat" panose="00000500000000000000" pitchFamily="2" charset="-18"/>
              </a:rPr>
            </a:br>
            <a:endParaRPr lang="uk-UA" dirty="0"/>
          </a:p>
        </p:txBody>
      </p:sp>
      <p:graphicFrame>
        <p:nvGraphicFramePr>
          <p:cNvPr id="6" name="Місце для вмісту 1">
            <a:extLst>
              <a:ext uri="{FF2B5EF4-FFF2-40B4-BE49-F238E27FC236}">
                <a16:creationId xmlns:a16="http://schemas.microsoft.com/office/drawing/2014/main" id="{A665DE56-11C2-B33E-109F-E63199216DB3}"/>
              </a:ext>
            </a:extLst>
          </p:cNvPr>
          <p:cNvGraphicFramePr>
            <a:graphicFrameLocks noGrp="1"/>
          </p:cNvGraphicFramePr>
          <p:nvPr>
            <p:ph idx="1"/>
            <p:extLst>
              <p:ext uri="{D42A27DB-BD31-4B8C-83A1-F6EECF244321}">
                <p14:modId xmlns:p14="http://schemas.microsoft.com/office/powerpoint/2010/main" val="2207231898"/>
              </p:ext>
            </p:extLst>
          </p:nvPr>
        </p:nvGraphicFramePr>
        <p:xfrm>
          <a:off x="685799" y="1916833"/>
          <a:ext cx="7772869" cy="3644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7345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Місце для вмісту 4">
            <a:extLst>
              <a:ext uri="{FF2B5EF4-FFF2-40B4-BE49-F238E27FC236}">
                <a16:creationId xmlns:a16="http://schemas.microsoft.com/office/drawing/2014/main" id="{142DE21E-72B0-2D38-7069-429D1F25A57F}"/>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107504" y="1052737"/>
            <a:ext cx="8928992" cy="5221006"/>
          </a:xfrm>
        </p:spPr>
      </p:pic>
    </p:spTree>
    <p:extLst>
      <p:ext uri="{BB962C8B-B14F-4D97-AF65-F5344CB8AC3E}">
        <p14:creationId xmlns:p14="http://schemas.microsoft.com/office/powerpoint/2010/main" val="1460183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вмісту 1">
            <a:extLst>
              <a:ext uri="{FF2B5EF4-FFF2-40B4-BE49-F238E27FC236}">
                <a16:creationId xmlns:a16="http://schemas.microsoft.com/office/drawing/2014/main" id="{A134526F-3C1C-7F41-FEC6-923BE719B86B}"/>
              </a:ext>
            </a:extLst>
          </p:cNvPr>
          <p:cNvSpPr>
            <a:spLocks noGrp="1"/>
          </p:cNvSpPr>
          <p:nvPr>
            <p:ph idx="1"/>
          </p:nvPr>
        </p:nvSpPr>
        <p:spPr/>
        <p:txBody>
          <a:bodyPr/>
          <a:lstStyle/>
          <a:p>
            <a:endParaRPr lang="uk-UA"/>
          </a:p>
        </p:txBody>
      </p:sp>
      <p:sp>
        <p:nvSpPr>
          <p:cNvPr id="3" name="Заголовок 2">
            <a:extLst>
              <a:ext uri="{FF2B5EF4-FFF2-40B4-BE49-F238E27FC236}">
                <a16:creationId xmlns:a16="http://schemas.microsoft.com/office/drawing/2014/main" id="{29438E3D-4C1F-FDF9-9F03-9ACDD00800E2}"/>
              </a:ext>
            </a:extLst>
          </p:cNvPr>
          <p:cNvSpPr>
            <a:spLocks noGrp="1"/>
          </p:cNvSpPr>
          <p:nvPr>
            <p:ph type="title"/>
          </p:nvPr>
        </p:nvSpPr>
        <p:spPr/>
        <p:txBody>
          <a:bodyPr/>
          <a:lstStyle/>
          <a:p>
            <a:endParaRPr lang="uk-UA"/>
          </a:p>
        </p:txBody>
      </p:sp>
      <p:pic>
        <p:nvPicPr>
          <p:cNvPr id="5" name="Рисунок 4">
            <a:extLst>
              <a:ext uri="{FF2B5EF4-FFF2-40B4-BE49-F238E27FC236}">
                <a16:creationId xmlns:a16="http://schemas.microsoft.com/office/drawing/2014/main" id="{EFC8A1EA-06AB-90DF-1A15-3419C22178F9}"/>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0" y="790183"/>
            <a:ext cx="9144000" cy="5277633"/>
          </a:xfrm>
          <a:prstGeom prst="rect">
            <a:avLst/>
          </a:prstGeom>
        </p:spPr>
      </p:pic>
    </p:spTree>
    <p:extLst>
      <p:ext uri="{BB962C8B-B14F-4D97-AF65-F5344CB8AC3E}">
        <p14:creationId xmlns:p14="http://schemas.microsoft.com/office/powerpoint/2010/main" val="797604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вмісту 1">
            <a:extLst>
              <a:ext uri="{FF2B5EF4-FFF2-40B4-BE49-F238E27FC236}">
                <a16:creationId xmlns:a16="http://schemas.microsoft.com/office/drawing/2014/main" id="{4DBE4070-8F7C-C588-09DF-7E19FFF7B632}"/>
              </a:ext>
            </a:extLst>
          </p:cNvPr>
          <p:cNvSpPr>
            <a:spLocks noGrp="1"/>
          </p:cNvSpPr>
          <p:nvPr>
            <p:ph idx="1"/>
          </p:nvPr>
        </p:nvSpPr>
        <p:spPr>
          <a:xfrm>
            <a:off x="457200" y="620688"/>
            <a:ext cx="8003232" cy="5551511"/>
          </a:xfrm>
        </p:spPr>
        <p:txBody>
          <a:bodyPr/>
          <a:lstStyle/>
          <a:p>
            <a:pPr marL="0" indent="0" algn="ctr">
              <a:buNone/>
            </a:pPr>
            <a:r>
              <a:rPr lang="uk-UA" dirty="0">
                <a:solidFill>
                  <a:srgbClr val="FF0000"/>
                </a:solidFill>
              </a:rPr>
              <a:t>Більше цікаво із справами є тут:</a:t>
            </a:r>
          </a:p>
          <a:p>
            <a:pPr marL="0" indent="0">
              <a:buNone/>
            </a:pPr>
            <a:r>
              <a:rPr lang="en-GB" dirty="0">
                <a:hlinkClick r:id="rId2"/>
              </a:rPr>
              <a:t>https://cedem.org.ua/analytics/yespl-case-study-2023/?fbclid=IwAR0aGmBhMtShAGY9kMcOYwFxYPfjr5DrCTUuSbTLUr62eHDhee6QHdc55Dc</a:t>
            </a:r>
            <a:endParaRPr lang="uk-UA" dirty="0"/>
          </a:p>
          <a:p>
            <a:pPr marL="0" indent="0">
              <a:buNone/>
            </a:pPr>
            <a:endParaRPr lang="uk-UA" dirty="0"/>
          </a:p>
          <a:p>
            <a:pPr marL="0" indent="0">
              <a:buNone/>
            </a:pPr>
            <a:endParaRPr lang="uk-UA" dirty="0"/>
          </a:p>
        </p:txBody>
      </p:sp>
    </p:spTree>
    <p:extLst>
      <p:ext uri="{BB962C8B-B14F-4D97-AF65-F5344CB8AC3E}">
        <p14:creationId xmlns:p14="http://schemas.microsoft.com/office/powerpoint/2010/main" val="866262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Зображення, що містить текст, одежа, знімок екрана, Мультфільм&#10;&#10;Автоматично згенерований опис">
            <a:extLst>
              <a:ext uri="{FF2B5EF4-FFF2-40B4-BE49-F238E27FC236}">
                <a16:creationId xmlns:a16="http://schemas.microsoft.com/office/drawing/2014/main" id="{C3CE91D1-F159-2459-2552-03516125A7F6}"/>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r="1963" b="17273"/>
          <a:stretch/>
        </p:blipFill>
        <p:spPr>
          <a:xfrm>
            <a:off x="-108520" y="2780928"/>
            <a:ext cx="9252520" cy="3960440"/>
          </a:xfrm>
          <a:prstGeom prst="rect">
            <a:avLst/>
          </a:prstGeom>
          <a:ln>
            <a:noFill/>
          </a:ln>
          <a:effectLst>
            <a:softEdge rad="112500"/>
          </a:effectLst>
        </p:spPr>
      </p:pic>
      <p:sp>
        <p:nvSpPr>
          <p:cNvPr id="3" name="Заголовок 2">
            <a:extLst>
              <a:ext uri="{FF2B5EF4-FFF2-40B4-BE49-F238E27FC236}">
                <a16:creationId xmlns:a16="http://schemas.microsoft.com/office/drawing/2014/main" id="{1AA240E8-ADDA-BC77-26D3-6F80A73A1BC0}"/>
              </a:ext>
            </a:extLst>
          </p:cNvPr>
          <p:cNvSpPr>
            <a:spLocks noGrp="1"/>
          </p:cNvSpPr>
          <p:nvPr>
            <p:ph type="title"/>
          </p:nvPr>
        </p:nvSpPr>
        <p:spPr>
          <a:xfrm>
            <a:off x="179512" y="457200"/>
            <a:ext cx="8496944" cy="2323728"/>
          </a:xfrm>
        </p:spPr>
        <p:txBody>
          <a:bodyPr>
            <a:normAutofit/>
          </a:bodyPr>
          <a:lstStyle/>
          <a:p>
            <a:r>
              <a:rPr lang="uk-UA" sz="4000" dirty="0"/>
              <a:t>1. Що для Вас є </a:t>
            </a:r>
            <a:r>
              <a:rPr lang="uk-UA" sz="4000" dirty="0" err="1"/>
              <a:t>приватність</a:t>
            </a:r>
            <a:r>
              <a:rPr lang="uk-UA" sz="4000" dirty="0"/>
              <a:t> та які є її межі?</a:t>
            </a:r>
            <a:br>
              <a:rPr lang="uk-UA" sz="4000" dirty="0"/>
            </a:br>
            <a:r>
              <a:rPr lang="uk-UA" sz="4000" dirty="0"/>
              <a:t>2. Що є допустимим для висвітлення?</a:t>
            </a:r>
          </a:p>
        </p:txBody>
      </p:sp>
    </p:spTree>
    <p:extLst>
      <p:ext uri="{BB962C8B-B14F-4D97-AF65-F5344CB8AC3E}">
        <p14:creationId xmlns:p14="http://schemas.microsoft.com/office/powerpoint/2010/main" val="4138706103"/>
      </p:ext>
    </p:extLst>
  </p:cSld>
  <p:clrMapOvr>
    <a:masterClrMapping/>
  </p:clrMapOvr>
</p:sld>
</file>

<file path=ppt/theme/theme1.xml><?xml version="1.0" encoding="utf-8"?>
<a:theme xmlns:a="http://schemas.openxmlformats.org/drawingml/2006/main" name="Краплинка">
  <a:themeElements>
    <a:clrScheme name="Краплинка">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Краплинка">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раплинка">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Краплинка</Template>
  <TotalTime>244</TotalTime>
  <Words>9917</Words>
  <Application>Microsoft Office PowerPoint</Application>
  <PresentationFormat>Екран (4:3)</PresentationFormat>
  <Paragraphs>285</Paragraphs>
  <Slides>48</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48</vt:i4>
      </vt:variant>
    </vt:vector>
  </HeadingPairs>
  <TitlesOfParts>
    <vt:vector size="53" baseType="lpstr">
      <vt:lpstr>Arial</vt:lpstr>
      <vt:lpstr>Montserrat</vt:lpstr>
      <vt:lpstr>Tw Cen MT</vt:lpstr>
      <vt:lpstr>Wingdings</vt:lpstr>
      <vt:lpstr>Краплинка</vt:lpstr>
      <vt:lpstr>СТАТТЯ 8 Право на повагу до приватного і сімейного життя</vt:lpstr>
      <vt:lpstr>Умовна схема розгляду заяви про порушення ст. 8-11</vt:lpstr>
      <vt:lpstr>Алгоритм розгляду</vt:lpstr>
      <vt:lpstr>Презентація PowerPoint</vt:lpstr>
      <vt:lpstr>СТАТИСТИКА РІШЕНЬ ЄСПЛ ЗА СТАТТЕЮ 8 </vt:lpstr>
      <vt:lpstr>Презентація PowerPoint</vt:lpstr>
      <vt:lpstr>Презентація PowerPoint</vt:lpstr>
      <vt:lpstr>Презентація PowerPoint</vt:lpstr>
      <vt:lpstr>1. Що для Вас є приватність та які є її межі? 2. Що є допустимим для висвітлення?</vt:lpstr>
      <vt:lpstr>В статті 8 Конвенції немає вичерпного визначення приватності або приватного життя, оскільки це поняття дуже широке, і туди можуть входити, наприклад, такі складові:</vt:lpstr>
      <vt:lpstr>Держава перед кожним своїм громадянином несе певні зобов’язання:</vt:lpstr>
      <vt:lpstr>Автономне поняття «приватне життя»</vt:lpstr>
      <vt:lpstr>Презентація PowerPoint</vt:lpstr>
      <vt:lpstr>Презентація PowerPoint</vt:lpstr>
      <vt:lpstr>Автономне поняття «житло» (наявність достатніх та постійних зв’язків із конкретним місцем):</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Rotaru проти Румунії; Ageyevy проти Росії</vt:lpstr>
      <vt:lpstr>Екологічні права</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У справі «Fagerskiold проти Швеції» (ухвала щодо прийнятності від 26 лютого 2008 року)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Ія Пелех</cp:lastModifiedBy>
  <cp:revision>13</cp:revision>
  <dcterms:created xsi:type="dcterms:W3CDTF">2022-05-11T09:24:27Z</dcterms:created>
  <dcterms:modified xsi:type="dcterms:W3CDTF">2024-04-23T08:09:22Z</dcterms:modified>
</cp:coreProperties>
</file>