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00" r:id="rId2"/>
    <p:sldMasterId id="214748381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D0B8A-BA2C-498B-8E09-FF18F354867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00F74C-DCAA-4CD4-A6B2-B5C866DEA500}">
      <dgm:prSet/>
      <dgm:spPr/>
      <dgm:t>
        <a:bodyPr/>
        <a:lstStyle/>
        <a:p>
          <a:pPr algn="just"/>
          <a:r>
            <a:rPr lang="uk-UA" dirty="0"/>
            <a:t>•Формування системного розуміння цивільно правових інститутів</a:t>
          </a:r>
          <a:endParaRPr lang="en-US" dirty="0"/>
        </a:p>
      </dgm:t>
    </dgm:pt>
    <dgm:pt modelId="{B759C43E-A9F4-46B3-91BB-45369B832E68}" type="parTrans" cxnId="{5F51E26B-3898-42C9-8B4D-ACB6AC2B9E0F}">
      <dgm:prSet/>
      <dgm:spPr/>
      <dgm:t>
        <a:bodyPr/>
        <a:lstStyle/>
        <a:p>
          <a:pPr algn="l"/>
          <a:endParaRPr lang="en-US"/>
        </a:p>
      </dgm:t>
    </dgm:pt>
    <dgm:pt modelId="{158ECB4E-AE1A-473A-8504-DC395FDEFEC4}" type="sibTrans" cxnId="{5F51E26B-3898-42C9-8B4D-ACB6AC2B9E0F}">
      <dgm:prSet phldrT="01" phldr="0"/>
      <dgm:spPr/>
      <dgm:t>
        <a:bodyPr/>
        <a:lstStyle/>
        <a:p>
          <a:pPr algn="l"/>
          <a:r>
            <a:rPr lang="en-US"/>
            <a:t>01</a:t>
          </a:r>
          <a:endParaRPr lang="en-US" dirty="0"/>
        </a:p>
      </dgm:t>
    </dgm:pt>
    <dgm:pt modelId="{56187EC3-1214-4F5F-ABAE-A874B8E15F3C}">
      <dgm:prSet/>
      <dgm:spPr/>
      <dgm:t>
        <a:bodyPr/>
        <a:lstStyle/>
        <a:p>
          <a:pPr algn="l"/>
          <a:r>
            <a:rPr lang="uk-UA" dirty="0"/>
            <a:t>•Опанування механізмів захисту цивільних прав</a:t>
          </a:r>
          <a:endParaRPr lang="en-US" dirty="0"/>
        </a:p>
      </dgm:t>
    </dgm:pt>
    <dgm:pt modelId="{47872665-C5C5-4A33-94D2-D057118ACD99}" type="parTrans" cxnId="{A8B19092-5405-4373-BF88-53B6DEEBCA17}">
      <dgm:prSet/>
      <dgm:spPr/>
      <dgm:t>
        <a:bodyPr/>
        <a:lstStyle/>
        <a:p>
          <a:pPr algn="l"/>
          <a:endParaRPr lang="en-US"/>
        </a:p>
      </dgm:t>
    </dgm:pt>
    <dgm:pt modelId="{6821D7B9-A678-41E5-9206-5C87871D32FD}" type="sibTrans" cxnId="{A8B19092-5405-4373-BF88-53B6DEEBCA17}">
      <dgm:prSet phldrT="02" phldr="0"/>
      <dgm:spPr/>
      <dgm:t>
        <a:bodyPr/>
        <a:lstStyle/>
        <a:p>
          <a:pPr algn="l"/>
          <a:r>
            <a:rPr lang="en-US"/>
            <a:t>02</a:t>
          </a:r>
        </a:p>
      </dgm:t>
    </dgm:pt>
    <dgm:pt modelId="{DB9D92A3-8A26-4BDE-8FC3-8ACDFBCE43B0}">
      <dgm:prSet/>
      <dgm:spPr/>
      <dgm:t>
        <a:bodyPr/>
        <a:lstStyle/>
        <a:p>
          <a:pPr algn="just"/>
          <a:r>
            <a:rPr lang="uk-UA" dirty="0"/>
            <a:t>•Набуття практичних навичок застосування норм цивільного процесу</a:t>
          </a:r>
          <a:endParaRPr lang="en-US" dirty="0"/>
        </a:p>
      </dgm:t>
    </dgm:pt>
    <dgm:pt modelId="{5A374400-788A-48EF-9D9B-92675CE19C53}" type="parTrans" cxnId="{22267CC9-A785-4A8E-B818-FE4ACF3496C8}">
      <dgm:prSet/>
      <dgm:spPr/>
      <dgm:t>
        <a:bodyPr/>
        <a:lstStyle/>
        <a:p>
          <a:pPr algn="l"/>
          <a:endParaRPr lang="en-US"/>
        </a:p>
      </dgm:t>
    </dgm:pt>
    <dgm:pt modelId="{06A1DCB8-B423-4B7E-BFBB-E6F74BD62083}" type="sibTrans" cxnId="{22267CC9-A785-4A8E-B818-FE4ACF3496C8}">
      <dgm:prSet phldrT="03" phldr="0"/>
      <dgm:spPr/>
      <dgm:t>
        <a:bodyPr/>
        <a:lstStyle/>
        <a:p>
          <a:pPr algn="l"/>
          <a:r>
            <a:rPr lang="en-US"/>
            <a:t>03</a:t>
          </a:r>
        </a:p>
      </dgm:t>
    </dgm:pt>
    <dgm:pt modelId="{6A40B57A-9AE4-4BF2-A4A1-22DE8BA04FF0}">
      <dgm:prSet/>
      <dgm:spPr/>
      <dgm:t>
        <a:bodyPr/>
        <a:lstStyle/>
        <a:p>
          <a:pPr algn="l"/>
          <a:r>
            <a:rPr lang="uk-UA" dirty="0"/>
            <a:t>•Підготовка до професійної діяльності у сфері правозастосування</a:t>
          </a:r>
          <a:endParaRPr lang="en-US" dirty="0"/>
        </a:p>
      </dgm:t>
    </dgm:pt>
    <dgm:pt modelId="{46B02CAD-85AD-48E8-A38F-D381D56C680F}" type="parTrans" cxnId="{CF06BDAD-79F3-41D9-A3FB-A43DC99EBE6A}">
      <dgm:prSet/>
      <dgm:spPr/>
      <dgm:t>
        <a:bodyPr/>
        <a:lstStyle/>
        <a:p>
          <a:pPr algn="l"/>
          <a:endParaRPr lang="en-US"/>
        </a:p>
      </dgm:t>
    </dgm:pt>
    <dgm:pt modelId="{66530146-D95C-4B7C-BAC4-077FD8818A5A}" type="sibTrans" cxnId="{CF06BDAD-79F3-41D9-A3FB-A43DC99EBE6A}">
      <dgm:prSet phldrT="04" phldr="0"/>
      <dgm:spPr/>
      <dgm:t>
        <a:bodyPr/>
        <a:lstStyle/>
        <a:p>
          <a:pPr algn="l"/>
          <a:r>
            <a:rPr lang="en-US"/>
            <a:t>04</a:t>
          </a:r>
        </a:p>
      </dgm:t>
    </dgm:pt>
    <dgm:pt modelId="{23A13AA6-0C54-4330-9AD5-580AA18855FA}" type="pres">
      <dgm:prSet presAssocID="{393D0B8A-BA2C-498B-8E09-FF18F3548673}" presName="Name0" presStyleCnt="0">
        <dgm:presLayoutVars>
          <dgm:animLvl val="lvl"/>
          <dgm:resizeHandles val="exact"/>
        </dgm:presLayoutVars>
      </dgm:prSet>
      <dgm:spPr/>
    </dgm:pt>
    <dgm:pt modelId="{93CE8F12-ADEE-4BBC-B1F4-21FC1494491F}" type="pres">
      <dgm:prSet presAssocID="{6D00F74C-DCAA-4CD4-A6B2-B5C866DEA500}" presName="compositeNode" presStyleCnt="0">
        <dgm:presLayoutVars>
          <dgm:bulletEnabled val="1"/>
        </dgm:presLayoutVars>
      </dgm:prSet>
      <dgm:spPr/>
    </dgm:pt>
    <dgm:pt modelId="{89FE9955-E688-4840-B61A-5DD2471C6703}" type="pres">
      <dgm:prSet presAssocID="{6D00F74C-DCAA-4CD4-A6B2-B5C866DEA500}" presName="bgRect" presStyleLbl="alignNode1" presStyleIdx="0" presStyleCnt="4"/>
      <dgm:spPr/>
    </dgm:pt>
    <dgm:pt modelId="{AA3B8891-0941-47CB-ADBA-65006C6191BC}" type="pres">
      <dgm:prSet presAssocID="{158ECB4E-AE1A-473A-8504-DC395FDEFEC4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91219F4-0892-4364-856C-90FEE02D1192}" type="pres">
      <dgm:prSet presAssocID="{6D00F74C-DCAA-4CD4-A6B2-B5C866DEA500}" presName="nodeRect" presStyleLbl="alignNode1" presStyleIdx="0" presStyleCnt="4">
        <dgm:presLayoutVars>
          <dgm:bulletEnabled val="1"/>
        </dgm:presLayoutVars>
      </dgm:prSet>
      <dgm:spPr/>
    </dgm:pt>
    <dgm:pt modelId="{926413CC-1F9D-4991-A000-E5AF890135E6}" type="pres">
      <dgm:prSet presAssocID="{158ECB4E-AE1A-473A-8504-DC395FDEFEC4}" presName="sibTrans" presStyleCnt="0"/>
      <dgm:spPr/>
    </dgm:pt>
    <dgm:pt modelId="{61C1C51E-7E31-440D-9F4F-C3A6E99C0A97}" type="pres">
      <dgm:prSet presAssocID="{56187EC3-1214-4F5F-ABAE-A874B8E15F3C}" presName="compositeNode" presStyleCnt="0">
        <dgm:presLayoutVars>
          <dgm:bulletEnabled val="1"/>
        </dgm:presLayoutVars>
      </dgm:prSet>
      <dgm:spPr/>
    </dgm:pt>
    <dgm:pt modelId="{3CA8B36B-7349-4593-8AD1-A2A19C7C0D29}" type="pres">
      <dgm:prSet presAssocID="{56187EC3-1214-4F5F-ABAE-A874B8E15F3C}" presName="bgRect" presStyleLbl="alignNode1" presStyleIdx="1" presStyleCnt="4"/>
      <dgm:spPr/>
    </dgm:pt>
    <dgm:pt modelId="{E4E2B1A8-00C0-4956-8901-0627D22AE23E}" type="pres">
      <dgm:prSet presAssocID="{6821D7B9-A678-41E5-9206-5C87871D32FD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1A80F9E0-4750-4D0A-AE46-B426AC93020B}" type="pres">
      <dgm:prSet presAssocID="{56187EC3-1214-4F5F-ABAE-A874B8E15F3C}" presName="nodeRect" presStyleLbl="alignNode1" presStyleIdx="1" presStyleCnt="4">
        <dgm:presLayoutVars>
          <dgm:bulletEnabled val="1"/>
        </dgm:presLayoutVars>
      </dgm:prSet>
      <dgm:spPr/>
    </dgm:pt>
    <dgm:pt modelId="{6FC12E4C-DA53-4A58-AC39-668A5E07B905}" type="pres">
      <dgm:prSet presAssocID="{6821D7B9-A678-41E5-9206-5C87871D32FD}" presName="sibTrans" presStyleCnt="0"/>
      <dgm:spPr/>
    </dgm:pt>
    <dgm:pt modelId="{040F6E22-0FC5-4D54-81DC-B629F5B6FD83}" type="pres">
      <dgm:prSet presAssocID="{DB9D92A3-8A26-4BDE-8FC3-8ACDFBCE43B0}" presName="compositeNode" presStyleCnt="0">
        <dgm:presLayoutVars>
          <dgm:bulletEnabled val="1"/>
        </dgm:presLayoutVars>
      </dgm:prSet>
      <dgm:spPr/>
    </dgm:pt>
    <dgm:pt modelId="{67FEB377-2FED-44C6-BCD1-CA606B176AF2}" type="pres">
      <dgm:prSet presAssocID="{DB9D92A3-8A26-4BDE-8FC3-8ACDFBCE43B0}" presName="bgRect" presStyleLbl="alignNode1" presStyleIdx="2" presStyleCnt="4"/>
      <dgm:spPr/>
    </dgm:pt>
    <dgm:pt modelId="{FE93A25D-5F3A-4D6E-B0F9-3B325A5107DB}" type="pres">
      <dgm:prSet presAssocID="{06A1DCB8-B423-4B7E-BFBB-E6F74BD6208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613FF56-EEFA-496C-A0BC-09E710D1B003}" type="pres">
      <dgm:prSet presAssocID="{DB9D92A3-8A26-4BDE-8FC3-8ACDFBCE43B0}" presName="nodeRect" presStyleLbl="alignNode1" presStyleIdx="2" presStyleCnt="4">
        <dgm:presLayoutVars>
          <dgm:bulletEnabled val="1"/>
        </dgm:presLayoutVars>
      </dgm:prSet>
      <dgm:spPr/>
    </dgm:pt>
    <dgm:pt modelId="{128676BC-D7D6-4677-9019-6CC935AB02DE}" type="pres">
      <dgm:prSet presAssocID="{06A1DCB8-B423-4B7E-BFBB-E6F74BD62083}" presName="sibTrans" presStyleCnt="0"/>
      <dgm:spPr/>
    </dgm:pt>
    <dgm:pt modelId="{C8D29243-AAC4-4B1C-B131-D555B6BA28FD}" type="pres">
      <dgm:prSet presAssocID="{6A40B57A-9AE4-4BF2-A4A1-22DE8BA04FF0}" presName="compositeNode" presStyleCnt="0">
        <dgm:presLayoutVars>
          <dgm:bulletEnabled val="1"/>
        </dgm:presLayoutVars>
      </dgm:prSet>
      <dgm:spPr/>
    </dgm:pt>
    <dgm:pt modelId="{9B6B4902-0286-4A61-BF8F-FBD3E3DB6BF8}" type="pres">
      <dgm:prSet presAssocID="{6A40B57A-9AE4-4BF2-A4A1-22DE8BA04FF0}" presName="bgRect" presStyleLbl="alignNode1" presStyleIdx="3" presStyleCnt="4"/>
      <dgm:spPr/>
    </dgm:pt>
    <dgm:pt modelId="{A437F385-38B5-46B8-8670-13548BD17942}" type="pres">
      <dgm:prSet presAssocID="{66530146-D95C-4B7C-BAC4-077FD8818A5A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91196BAF-E850-4547-9F57-CC1F556A30C5}" type="pres">
      <dgm:prSet presAssocID="{6A40B57A-9AE4-4BF2-A4A1-22DE8BA04FF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F8E090C-DDF0-4143-B09C-FB8F549C9ADE}" type="presOf" srcId="{56187EC3-1214-4F5F-ABAE-A874B8E15F3C}" destId="{1A80F9E0-4750-4D0A-AE46-B426AC93020B}" srcOrd="1" destOrd="0" presId="urn:microsoft.com/office/officeart/2016/7/layout/LinearBlockProcessNumbered"/>
    <dgm:cxn modelId="{9D27051B-FD53-4A62-B70A-FBC67EEAA227}" type="presOf" srcId="{393D0B8A-BA2C-498B-8E09-FF18F3548673}" destId="{23A13AA6-0C54-4330-9AD5-580AA18855FA}" srcOrd="0" destOrd="0" presId="urn:microsoft.com/office/officeart/2016/7/layout/LinearBlockProcessNumbered"/>
    <dgm:cxn modelId="{85951A1C-6F83-4A81-B806-BBB53ACA852F}" type="presOf" srcId="{56187EC3-1214-4F5F-ABAE-A874B8E15F3C}" destId="{3CA8B36B-7349-4593-8AD1-A2A19C7C0D29}" srcOrd="0" destOrd="0" presId="urn:microsoft.com/office/officeart/2016/7/layout/LinearBlockProcessNumbered"/>
    <dgm:cxn modelId="{05BD8D1D-FF2F-4D4C-A3B9-0D74C769D3ED}" type="presOf" srcId="{6821D7B9-A678-41E5-9206-5C87871D32FD}" destId="{E4E2B1A8-00C0-4956-8901-0627D22AE23E}" srcOrd="0" destOrd="0" presId="urn:microsoft.com/office/officeart/2016/7/layout/LinearBlockProcessNumbered"/>
    <dgm:cxn modelId="{C794B23A-D796-491C-B0A6-AF0E8A12F681}" type="presOf" srcId="{06A1DCB8-B423-4B7E-BFBB-E6F74BD62083}" destId="{FE93A25D-5F3A-4D6E-B0F9-3B325A5107DB}" srcOrd="0" destOrd="0" presId="urn:microsoft.com/office/officeart/2016/7/layout/LinearBlockProcessNumbered"/>
    <dgm:cxn modelId="{5D655960-4608-42F4-9BE6-95A175BEA9F2}" type="presOf" srcId="{66530146-D95C-4B7C-BAC4-077FD8818A5A}" destId="{A437F385-38B5-46B8-8670-13548BD17942}" srcOrd="0" destOrd="0" presId="urn:microsoft.com/office/officeart/2016/7/layout/LinearBlockProcessNumbered"/>
    <dgm:cxn modelId="{F01FB365-EC45-46C8-830C-DA5EDEDB3768}" type="presOf" srcId="{6D00F74C-DCAA-4CD4-A6B2-B5C866DEA500}" destId="{091219F4-0892-4364-856C-90FEE02D1192}" srcOrd="1" destOrd="0" presId="urn:microsoft.com/office/officeart/2016/7/layout/LinearBlockProcessNumbered"/>
    <dgm:cxn modelId="{5F51E26B-3898-42C9-8B4D-ACB6AC2B9E0F}" srcId="{393D0B8A-BA2C-498B-8E09-FF18F3548673}" destId="{6D00F74C-DCAA-4CD4-A6B2-B5C866DEA500}" srcOrd="0" destOrd="0" parTransId="{B759C43E-A9F4-46B3-91BB-45369B832E68}" sibTransId="{158ECB4E-AE1A-473A-8504-DC395FDEFEC4}"/>
    <dgm:cxn modelId="{CF8BB659-1AEC-4D11-BCE2-22B726B206F1}" type="presOf" srcId="{6A40B57A-9AE4-4BF2-A4A1-22DE8BA04FF0}" destId="{91196BAF-E850-4547-9F57-CC1F556A30C5}" srcOrd="1" destOrd="0" presId="urn:microsoft.com/office/officeart/2016/7/layout/LinearBlockProcessNumbered"/>
    <dgm:cxn modelId="{8D15348E-BD74-46CF-84CA-48B413578D54}" type="presOf" srcId="{DB9D92A3-8A26-4BDE-8FC3-8ACDFBCE43B0}" destId="{E613FF56-EEFA-496C-A0BC-09E710D1B003}" srcOrd="1" destOrd="0" presId="urn:microsoft.com/office/officeart/2016/7/layout/LinearBlockProcessNumbered"/>
    <dgm:cxn modelId="{A8B19092-5405-4373-BF88-53B6DEEBCA17}" srcId="{393D0B8A-BA2C-498B-8E09-FF18F3548673}" destId="{56187EC3-1214-4F5F-ABAE-A874B8E15F3C}" srcOrd="1" destOrd="0" parTransId="{47872665-C5C5-4A33-94D2-D057118ACD99}" sibTransId="{6821D7B9-A678-41E5-9206-5C87871D32FD}"/>
    <dgm:cxn modelId="{C6BB0A94-0510-4E50-AC4A-658FA32D2181}" type="presOf" srcId="{158ECB4E-AE1A-473A-8504-DC395FDEFEC4}" destId="{AA3B8891-0941-47CB-ADBA-65006C6191BC}" srcOrd="0" destOrd="0" presId="urn:microsoft.com/office/officeart/2016/7/layout/LinearBlockProcessNumbered"/>
    <dgm:cxn modelId="{B9D80A9F-5577-4A21-A148-FD7357D2500C}" type="presOf" srcId="{6A40B57A-9AE4-4BF2-A4A1-22DE8BA04FF0}" destId="{9B6B4902-0286-4A61-BF8F-FBD3E3DB6BF8}" srcOrd="0" destOrd="0" presId="urn:microsoft.com/office/officeart/2016/7/layout/LinearBlockProcessNumbered"/>
    <dgm:cxn modelId="{CF06BDAD-79F3-41D9-A3FB-A43DC99EBE6A}" srcId="{393D0B8A-BA2C-498B-8E09-FF18F3548673}" destId="{6A40B57A-9AE4-4BF2-A4A1-22DE8BA04FF0}" srcOrd="3" destOrd="0" parTransId="{46B02CAD-85AD-48E8-A38F-D381D56C680F}" sibTransId="{66530146-D95C-4B7C-BAC4-077FD8818A5A}"/>
    <dgm:cxn modelId="{43F133C1-EDF0-4DFB-A8D4-6A6AF2EB443A}" type="presOf" srcId="{6D00F74C-DCAA-4CD4-A6B2-B5C866DEA500}" destId="{89FE9955-E688-4840-B61A-5DD2471C6703}" srcOrd="0" destOrd="0" presId="urn:microsoft.com/office/officeart/2016/7/layout/LinearBlockProcessNumbered"/>
    <dgm:cxn modelId="{D88833C5-A0AC-42E7-A879-2FBC9FD7E8E5}" type="presOf" srcId="{DB9D92A3-8A26-4BDE-8FC3-8ACDFBCE43B0}" destId="{67FEB377-2FED-44C6-BCD1-CA606B176AF2}" srcOrd="0" destOrd="0" presId="urn:microsoft.com/office/officeart/2016/7/layout/LinearBlockProcessNumbered"/>
    <dgm:cxn modelId="{22267CC9-A785-4A8E-B818-FE4ACF3496C8}" srcId="{393D0B8A-BA2C-498B-8E09-FF18F3548673}" destId="{DB9D92A3-8A26-4BDE-8FC3-8ACDFBCE43B0}" srcOrd="2" destOrd="0" parTransId="{5A374400-788A-48EF-9D9B-92675CE19C53}" sibTransId="{06A1DCB8-B423-4B7E-BFBB-E6F74BD62083}"/>
    <dgm:cxn modelId="{61446737-37CB-4D92-830C-5B479B8886B7}" type="presParOf" srcId="{23A13AA6-0C54-4330-9AD5-580AA18855FA}" destId="{93CE8F12-ADEE-4BBC-B1F4-21FC1494491F}" srcOrd="0" destOrd="0" presId="urn:microsoft.com/office/officeart/2016/7/layout/LinearBlockProcessNumbered"/>
    <dgm:cxn modelId="{B21C32D4-5159-4688-AD6B-7E154CA44777}" type="presParOf" srcId="{93CE8F12-ADEE-4BBC-B1F4-21FC1494491F}" destId="{89FE9955-E688-4840-B61A-5DD2471C6703}" srcOrd="0" destOrd="0" presId="urn:microsoft.com/office/officeart/2016/7/layout/LinearBlockProcessNumbered"/>
    <dgm:cxn modelId="{FD456325-3C7A-42FF-8310-9F863851DF76}" type="presParOf" srcId="{93CE8F12-ADEE-4BBC-B1F4-21FC1494491F}" destId="{AA3B8891-0941-47CB-ADBA-65006C6191BC}" srcOrd="1" destOrd="0" presId="urn:microsoft.com/office/officeart/2016/7/layout/LinearBlockProcessNumbered"/>
    <dgm:cxn modelId="{D7C96EA6-9688-44F1-8902-7C7A66737AD7}" type="presParOf" srcId="{93CE8F12-ADEE-4BBC-B1F4-21FC1494491F}" destId="{091219F4-0892-4364-856C-90FEE02D1192}" srcOrd="2" destOrd="0" presId="urn:microsoft.com/office/officeart/2016/7/layout/LinearBlockProcessNumbered"/>
    <dgm:cxn modelId="{A441AE25-64BB-4F28-A967-8BEBA5C8C842}" type="presParOf" srcId="{23A13AA6-0C54-4330-9AD5-580AA18855FA}" destId="{926413CC-1F9D-4991-A000-E5AF890135E6}" srcOrd="1" destOrd="0" presId="urn:microsoft.com/office/officeart/2016/7/layout/LinearBlockProcessNumbered"/>
    <dgm:cxn modelId="{FCC478E2-7B92-4DFC-839B-9192C2C5B66F}" type="presParOf" srcId="{23A13AA6-0C54-4330-9AD5-580AA18855FA}" destId="{61C1C51E-7E31-440D-9F4F-C3A6E99C0A97}" srcOrd="2" destOrd="0" presId="urn:microsoft.com/office/officeart/2016/7/layout/LinearBlockProcessNumbered"/>
    <dgm:cxn modelId="{F0347338-1509-476A-8883-F37875A3F2D4}" type="presParOf" srcId="{61C1C51E-7E31-440D-9F4F-C3A6E99C0A97}" destId="{3CA8B36B-7349-4593-8AD1-A2A19C7C0D29}" srcOrd="0" destOrd="0" presId="urn:microsoft.com/office/officeart/2016/7/layout/LinearBlockProcessNumbered"/>
    <dgm:cxn modelId="{3BB4E663-3A25-4AAE-A1EF-C05FEBD52FA1}" type="presParOf" srcId="{61C1C51E-7E31-440D-9F4F-C3A6E99C0A97}" destId="{E4E2B1A8-00C0-4956-8901-0627D22AE23E}" srcOrd="1" destOrd="0" presId="urn:microsoft.com/office/officeart/2016/7/layout/LinearBlockProcessNumbered"/>
    <dgm:cxn modelId="{545935C8-667E-42C5-8657-2A1BDA9A76F3}" type="presParOf" srcId="{61C1C51E-7E31-440D-9F4F-C3A6E99C0A97}" destId="{1A80F9E0-4750-4D0A-AE46-B426AC93020B}" srcOrd="2" destOrd="0" presId="urn:microsoft.com/office/officeart/2016/7/layout/LinearBlockProcessNumbered"/>
    <dgm:cxn modelId="{F3B83E9B-E938-4AB2-9C57-6EE272D4AF50}" type="presParOf" srcId="{23A13AA6-0C54-4330-9AD5-580AA18855FA}" destId="{6FC12E4C-DA53-4A58-AC39-668A5E07B905}" srcOrd="3" destOrd="0" presId="urn:microsoft.com/office/officeart/2016/7/layout/LinearBlockProcessNumbered"/>
    <dgm:cxn modelId="{7ABCE61B-DA26-4AB3-AFE5-2A924CD567C1}" type="presParOf" srcId="{23A13AA6-0C54-4330-9AD5-580AA18855FA}" destId="{040F6E22-0FC5-4D54-81DC-B629F5B6FD83}" srcOrd="4" destOrd="0" presId="urn:microsoft.com/office/officeart/2016/7/layout/LinearBlockProcessNumbered"/>
    <dgm:cxn modelId="{884A96E7-2F1E-45E9-9A04-FC2BC61F4426}" type="presParOf" srcId="{040F6E22-0FC5-4D54-81DC-B629F5B6FD83}" destId="{67FEB377-2FED-44C6-BCD1-CA606B176AF2}" srcOrd="0" destOrd="0" presId="urn:microsoft.com/office/officeart/2016/7/layout/LinearBlockProcessNumbered"/>
    <dgm:cxn modelId="{598E485A-9604-428C-87A4-1C69C56EB49A}" type="presParOf" srcId="{040F6E22-0FC5-4D54-81DC-B629F5B6FD83}" destId="{FE93A25D-5F3A-4D6E-B0F9-3B325A5107DB}" srcOrd="1" destOrd="0" presId="urn:microsoft.com/office/officeart/2016/7/layout/LinearBlockProcessNumbered"/>
    <dgm:cxn modelId="{24EE26B1-3D0F-4500-8A14-A4BEB867BEB5}" type="presParOf" srcId="{040F6E22-0FC5-4D54-81DC-B629F5B6FD83}" destId="{E613FF56-EEFA-496C-A0BC-09E710D1B003}" srcOrd="2" destOrd="0" presId="urn:microsoft.com/office/officeart/2016/7/layout/LinearBlockProcessNumbered"/>
    <dgm:cxn modelId="{5F7758D1-57A0-413C-8628-46B640945584}" type="presParOf" srcId="{23A13AA6-0C54-4330-9AD5-580AA18855FA}" destId="{128676BC-D7D6-4677-9019-6CC935AB02DE}" srcOrd="5" destOrd="0" presId="urn:microsoft.com/office/officeart/2016/7/layout/LinearBlockProcessNumbered"/>
    <dgm:cxn modelId="{7B333D22-AA9E-46BF-9D90-24A7D25C55B9}" type="presParOf" srcId="{23A13AA6-0C54-4330-9AD5-580AA18855FA}" destId="{C8D29243-AAC4-4B1C-B131-D555B6BA28FD}" srcOrd="6" destOrd="0" presId="urn:microsoft.com/office/officeart/2016/7/layout/LinearBlockProcessNumbered"/>
    <dgm:cxn modelId="{0A1CB9CF-FABB-44C7-844B-55D3769DFB50}" type="presParOf" srcId="{C8D29243-AAC4-4B1C-B131-D555B6BA28FD}" destId="{9B6B4902-0286-4A61-BF8F-FBD3E3DB6BF8}" srcOrd="0" destOrd="0" presId="urn:microsoft.com/office/officeart/2016/7/layout/LinearBlockProcessNumbered"/>
    <dgm:cxn modelId="{8D7BFC71-1182-4DEA-A603-9A4556345AF5}" type="presParOf" srcId="{C8D29243-AAC4-4B1C-B131-D555B6BA28FD}" destId="{A437F385-38B5-46B8-8670-13548BD17942}" srcOrd="1" destOrd="0" presId="urn:microsoft.com/office/officeart/2016/7/layout/LinearBlockProcessNumbered"/>
    <dgm:cxn modelId="{8CE26BD4-A6C8-4E5C-B904-A389AAD02763}" type="presParOf" srcId="{C8D29243-AAC4-4B1C-B131-D555B6BA28FD}" destId="{91196BAF-E850-4547-9F57-CC1F556A30C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51E1FD-A2D8-44B3-85A6-7CE63F974A57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B3E980D-C62A-4D16-A29E-8B970A4CED77}">
      <dgm:prSet/>
      <dgm:spPr/>
      <dgm:t>
        <a:bodyPr/>
        <a:lstStyle/>
        <a:p>
          <a:r>
            <a:rPr lang="uk-UA"/>
            <a:t>Відкриття провадження</a:t>
          </a:r>
          <a:endParaRPr lang="en-US"/>
        </a:p>
      </dgm:t>
    </dgm:pt>
    <dgm:pt modelId="{8F390FD9-291D-49BE-B025-A177A168BAEC}" type="parTrans" cxnId="{BBE7751D-1B4B-4B30-A3FC-23555210A579}">
      <dgm:prSet/>
      <dgm:spPr/>
      <dgm:t>
        <a:bodyPr/>
        <a:lstStyle/>
        <a:p>
          <a:endParaRPr lang="en-US"/>
        </a:p>
      </dgm:t>
    </dgm:pt>
    <dgm:pt modelId="{F57CD0E4-510E-4B3A-A876-353019CB337E}" type="sibTrans" cxnId="{BBE7751D-1B4B-4B30-A3FC-23555210A579}">
      <dgm:prSet/>
      <dgm:spPr/>
      <dgm:t>
        <a:bodyPr/>
        <a:lstStyle/>
        <a:p>
          <a:endParaRPr lang="en-US"/>
        </a:p>
      </dgm:t>
    </dgm:pt>
    <dgm:pt modelId="{930E4151-7797-46AF-B0B3-2A349B2751AB}">
      <dgm:prSet/>
      <dgm:spPr/>
      <dgm:t>
        <a:bodyPr/>
        <a:lstStyle/>
        <a:p>
          <a:r>
            <a:rPr lang="uk-UA"/>
            <a:t>Підготовче провадження</a:t>
          </a:r>
          <a:endParaRPr lang="en-US"/>
        </a:p>
      </dgm:t>
    </dgm:pt>
    <dgm:pt modelId="{1A7CCB3B-8A00-440C-9DAA-9BF19A1CEC2A}" type="parTrans" cxnId="{F5469789-1E75-44CD-90A3-3C44B8BA1B70}">
      <dgm:prSet/>
      <dgm:spPr/>
      <dgm:t>
        <a:bodyPr/>
        <a:lstStyle/>
        <a:p>
          <a:endParaRPr lang="en-US"/>
        </a:p>
      </dgm:t>
    </dgm:pt>
    <dgm:pt modelId="{59E1F52E-50DF-445E-B966-301535EE78AF}" type="sibTrans" cxnId="{F5469789-1E75-44CD-90A3-3C44B8BA1B70}">
      <dgm:prSet/>
      <dgm:spPr/>
      <dgm:t>
        <a:bodyPr/>
        <a:lstStyle/>
        <a:p>
          <a:endParaRPr lang="en-US"/>
        </a:p>
      </dgm:t>
    </dgm:pt>
    <dgm:pt modelId="{8639B778-7C8B-4931-BA9C-462D2EB0DB8A}">
      <dgm:prSet/>
      <dgm:spPr/>
      <dgm:t>
        <a:bodyPr/>
        <a:lstStyle/>
        <a:p>
          <a:r>
            <a:rPr lang="uk-UA"/>
            <a:t>Судовий розгляд</a:t>
          </a:r>
          <a:endParaRPr lang="en-US"/>
        </a:p>
      </dgm:t>
    </dgm:pt>
    <dgm:pt modelId="{ED1C51F4-ECA7-44B8-9DB3-B7C89BA4B110}" type="parTrans" cxnId="{B9C9FBA8-3C9E-4ADE-B1EE-A07BFA6CA8AA}">
      <dgm:prSet/>
      <dgm:spPr/>
      <dgm:t>
        <a:bodyPr/>
        <a:lstStyle/>
        <a:p>
          <a:endParaRPr lang="en-US"/>
        </a:p>
      </dgm:t>
    </dgm:pt>
    <dgm:pt modelId="{AAE79483-FF1C-484F-8D33-CD44ECDAC100}" type="sibTrans" cxnId="{B9C9FBA8-3C9E-4ADE-B1EE-A07BFA6CA8AA}">
      <dgm:prSet/>
      <dgm:spPr/>
      <dgm:t>
        <a:bodyPr/>
        <a:lstStyle/>
        <a:p>
          <a:endParaRPr lang="en-US"/>
        </a:p>
      </dgm:t>
    </dgm:pt>
    <dgm:pt modelId="{67F09BA1-20F5-4DE6-B4C8-00D2376FAFF7}">
      <dgm:prSet/>
      <dgm:spPr/>
      <dgm:t>
        <a:bodyPr/>
        <a:lstStyle/>
        <a:p>
          <a:r>
            <a:rPr lang="uk-UA"/>
            <a:t>Ухвалення та проголошення рішення</a:t>
          </a:r>
          <a:endParaRPr lang="en-US"/>
        </a:p>
      </dgm:t>
    </dgm:pt>
    <dgm:pt modelId="{5E264D24-63D1-4AB1-B439-51A93DBDEF96}" type="parTrans" cxnId="{4024809E-B970-42B2-A418-43B8D1839040}">
      <dgm:prSet/>
      <dgm:spPr/>
      <dgm:t>
        <a:bodyPr/>
        <a:lstStyle/>
        <a:p>
          <a:endParaRPr lang="en-US"/>
        </a:p>
      </dgm:t>
    </dgm:pt>
    <dgm:pt modelId="{57A6ECDA-5C87-4BB3-A8ED-D744E5C68266}" type="sibTrans" cxnId="{4024809E-B970-42B2-A418-43B8D1839040}">
      <dgm:prSet/>
      <dgm:spPr/>
      <dgm:t>
        <a:bodyPr/>
        <a:lstStyle/>
        <a:p>
          <a:endParaRPr lang="en-US"/>
        </a:p>
      </dgm:t>
    </dgm:pt>
    <dgm:pt modelId="{CB504290-09C9-4796-8A68-4767951EC68C}">
      <dgm:prSet/>
      <dgm:spPr/>
      <dgm:t>
        <a:bodyPr/>
        <a:lstStyle/>
        <a:p>
          <a:r>
            <a:rPr lang="uk-UA"/>
            <a:t>Апеляційне провадження</a:t>
          </a:r>
          <a:endParaRPr lang="en-US"/>
        </a:p>
      </dgm:t>
    </dgm:pt>
    <dgm:pt modelId="{C39C1031-89A4-4199-A89F-56C289BE9B1E}" type="parTrans" cxnId="{807B77B1-9D55-45C6-AB59-9A0AB9590B5A}">
      <dgm:prSet/>
      <dgm:spPr/>
      <dgm:t>
        <a:bodyPr/>
        <a:lstStyle/>
        <a:p>
          <a:endParaRPr lang="en-US"/>
        </a:p>
      </dgm:t>
    </dgm:pt>
    <dgm:pt modelId="{A938CF6D-86FC-40C7-A93F-C05E55BD6D20}" type="sibTrans" cxnId="{807B77B1-9D55-45C6-AB59-9A0AB9590B5A}">
      <dgm:prSet/>
      <dgm:spPr/>
      <dgm:t>
        <a:bodyPr/>
        <a:lstStyle/>
        <a:p>
          <a:endParaRPr lang="en-US"/>
        </a:p>
      </dgm:t>
    </dgm:pt>
    <dgm:pt modelId="{9140FEDF-09DE-41EE-B03F-575898AB2A29}">
      <dgm:prSet/>
      <dgm:spPr/>
      <dgm:t>
        <a:bodyPr/>
        <a:lstStyle/>
        <a:p>
          <a:r>
            <a:rPr lang="uk-UA"/>
            <a:t>Касаційне провадження</a:t>
          </a:r>
          <a:endParaRPr lang="en-US"/>
        </a:p>
      </dgm:t>
    </dgm:pt>
    <dgm:pt modelId="{5BC01366-FD68-469C-8D1E-4BB4AF0FFE1F}" type="parTrans" cxnId="{9DF585AF-01C9-46B3-9A62-84F83EF33DA6}">
      <dgm:prSet/>
      <dgm:spPr/>
      <dgm:t>
        <a:bodyPr/>
        <a:lstStyle/>
        <a:p>
          <a:endParaRPr lang="en-US"/>
        </a:p>
      </dgm:t>
    </dgm:pt>
    <dgm:pt modelId="{F53B795B-3DCA-4677-B296-B0295C9B35D1}" type="sibTrans" cxnId="{9DF585AF-01C9-46B3-9A62-84F83EF33DA6}">
      <dgm:prSet/>
      <dgm:spPr/>
      <dgm:t>
        <a:bodyPr/>
        <a:lstStyle/>
        <a:p>
          <a:endParaRPr lang="en-US"/>
        </a:p>
      </dgm:t>
    </dgm:pt>
    <dgm:pt modelId="{3FDBD310-862C-4F70-9306-A0B75A48ECCF}">
      <dgm:prSet/>
      <dgm:spPr/>
      <dgm:t>
        <a:bodyPr/>
        <a:lstStyle/>
        <a:p>
          <a:r>
            <a:rPr lang="uk-UA"/>
            <a:t>Виконання судових рішень</a:t>
          </a:r>
          <a:endParaRPr lang="en-US"/>
        </a:p>
      </dgm:t>
    </dgm:pt>
    <dgm:pt modelId="{E2DE2903-3CA9-4246-A45E-21B2EE8A0FD5}" type="parTrans" cxnId="{14E4946E-1E4D-42E6-8B30-42D8D6EF35D5}">
      <dgm:prSet/>
      <dgm:spPr/>
      <dgm:t>
        <a:bodyPr/>
        <a:lstStyle/>
        <a:p>
          <a:endParaRPr lang="en-US"/>
        </a:p>
      </dgm:t>
    </dgm:pt>
    <dgm:pt modelId="{8A9B4E76-AFD4-4116-ABBE-EAD9B3735785}" type="sibTrans" cxnId="{14E4946E-1E4D-42E6-8B30-42D8D6EF35D5}">
      <dgm:prSet/>
      <dgm:spPr/>
      <dgm:t>
        <a:bodyPr/>
        <a:lstStyle/>
        <a:p>
          <a:endParaRPr lang="en-US"/>
        </a:p>
      </dgm:t>
    </dgm:pt>
    <dgm:pt modelId="{EC16AAFD-C7DB-4E9F-B8A3-660CAD147172}" type="pres">
      <dgm:prSet presAssocID="{8B51E1FD-A2D8-44B3-85A6-7CE63F974A57}" presName="compositeShape" presStyleCnt="0">
        <dgm:presLayoutVars>
          <dgm:chMax val="7"/>
          <dgm:dir/>
          <dgm:resizeHandles val="exact"/>
        </dgm:presLayoutVars>
      </dgm:prSet>
      <dgm:spPr/>
    </dgm:pt>
    <dgm:pt modelId="{6E09D486-1166-4B50-9305-D9B60BAD554A}" type="pres">
      <dgm:prSet presAssocID="{8B51E1FD-A2D8-44B3-85A6-7CE63F974A57}" presName="wedge1" presStyleLbl="node1" presStyleIdx="0" presStyleCnt="7"/>
      <dgm:spPr/>
    </dgm:pt>
    <dgm:pt modelId="{0773D19D-56B6-4FAC-AE78-DFF4BE0B7549}" type="pres">
      <dgm:prSet presAssocID="{8B51E1FD-A2D8-44B3-85A6-7CE63F974A57}" presName="dummy1a" presStyleCnt="0"/>
      <dgm:spPr/>
    </dgm:pt>
    <dgm:pt modelId="{282F5A16-A7B7-41A2-B7B0-E0F6ED443462}" type="pres">
      <dgm:prSet presAssocID="{8B51E1FD-A2D8-44B3-85A6-7CE63F974A57}" presName="dummy1b" presStyleCnt="0"/>
      <dgm:spPr/>
    </dgm:pt>
    <dgm:pt modelId="{9ADAF52D-BF7A-46FD-A3C1-1CC165A23913}" type="pres">
      <dgm:prSet presAssocID="{8B51E1FD-A2D8-44B3-85A6-7CE63F974A5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11CE71BC-6C50-4992-A667-D3D54275ACFE}" type="pres">
      <dgm:prSet presAssocID="{8B51E1FD-A2D8-44B3-85A6-7CE63F974A57}" presName="wedge2" presStyleLbl="node1" presStyleIdx="1" presStyleCnt="7"/>
      <dgm:spPr/>
    </dgm:pt>
    <dgm:pt modelId="{A335C5DC-4840-490E-A9B4-729226F6FE35}" type="pres">
      <dgm:prSet presAssocID="{8B51E1FD-A2D8-44B3-85A6-7CE63F974A57}" presName="dummy2a" presStyleCnt="0"/>
      <dgm:spPr/>
    </dgm:pt>
    <dgm:pt modelId="{E39E29B3-1307-4647-81FE-0A628F898D02}" type="pres">
      <dgm:prSet presAssocID="{8B51E1FD-A2D8-44B3-85A6-7CE63F974A57}" presName="dummy2b" presStyleCnt="0"/>
      <dgm:spPr/>
    </dgm:pt>
    <dgm:pt modelId="{8DA19982-DD1D-4768-BC21-1388580415E6}" type="pres">
      <dgm:prSet presAssocID="{8B51E1FD-A2D8-44B3-85A6-7CE63F974A5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0271805-7A07-4C47-95D9-1E8869DDE61C}" type="pres">
      <dgm:prSet presAssocID="{8B51E1FD-A2D8-44B3-85A6-7CE63F974A57}" presName="wedge3" presStyleLbl="node1" presStyleIdx="2" presStyleCnt="7"/>
      <dgm:spPr/>
    </dgm:pt>
    <dgm:pt modelId="{2C32C218-6D94-4876-84F8-355130D73784}" type="pres">
      <dgm:prSet presAssocID="{8B51E1FD-A2D8-44B3-85A6-7CE63F974A57}" presName="dummy3a" presStyleCnt="0"/>
      <dgm:spPr/>
    </dgm:pt>
    <dgm:pt modelId="{D305D432-935A-4F84-A119-20C211F02C50}" type="pres">
      <dgm:prSet presAssocID="{8B51E1FD-A2D8-44B3-85A6-7CE63F974A57}" presName="dummy3b" presStyleCnt="0"/>
      <dgm:spPr/>
    </dgm:pt>
    <dgm:pt modelId="{49313A0E-EF28-4614-8052-C5F14F99BD87}" type="pres">
      <dgm:prSet presAssocID="{8B51E1FD-A2D8-44B3-85A6-7CE63F974A5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4807636-BD65-4813-B9DE-3A1C2F078C40}" type="pres">
      <dgm:prSet presAssocID="{8B51E1FD-A2D8-44B3-85A6-7CE63F974A57}" presName="wedge4" presStyleLbl="node1" presStyleIdx="3" presStyleCnt="7"/>
      <dgm:spPr/>
    </dgm:pt>
    <dgm:pt modelId="{4A6F8DEB-DA72-4453-BA0D-004531F3FE39}" type="pres">
      <dgm:prSet presAssocID="{8B51E1FD-A2D8-44B3-85A6-7CE63F974A57}" presName="dummy4a" presStyleCnt="0"/>
      <dgm:spPr/>
    </dgm:pt>
    <dgm:pt modelId="{1EE80DC6-5751-4470-A435-40F36E6B5EA9}" type="pres">
      <dgm:prSet presAssocID="{8B51E1FD-A2D8-44B3-85A6-7CE63F974A57}" presName="dummy4b" presStyleCnt="0"/>
      <dgm:spPr/>
    </dgm:pt>
    <dgm:pt modelId="{D72AA8AC-8B03-4ED3-81E9-BD5594090FE7}" type="pres">
      <dgm:prSet presAssocID="{8B51E1FD-A2D8-44B3-85A6-7CE63F974A5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26C30EA-A00E-4BD0-99D3-0710FC294EA1}" type="pres">
      <dgm:prSet presAssocID="{8B51E1FD-A2D8-44B3-85A6-7CE63F974A57}" presName="wedge5" presStyleLbl="node1" presStyleIdx="4" presStyleCnt="7"/>
      <dgm:spPr/>
    </dgm:pt>
    <dgm:pt modelId="{97505E49-FC5F-49EE-A4A6-F575EDD5EE9A}" type="pres">
      <dgm:prSet presAssocID="{8B51E1FD-A2D8-44B3-85A6-7CE63F974A57}" presName="dummy5a" presStyleCnt="0"/>
      <dgm:spPr/>
    </dgm:pt>
    <dgm:pt modelId="{208E87B4-E77D-4D7B-9284-56189BCA3F76}" type="pres">
      <dgm:prSet presAssocID="{8B51E1FD-A2D8-44B3-85A6-7CE63F974A57}" presName="dummy5b" presStyleCnt="0"/>
      <dgm:spPr/>
    </dgm:pt>
    <dgm:pt modelId="{2B113FFF-C836-4F28-9F7D-A648E1C80120}" type="pres">
      <dgm:prSet presAssocID="{8B51E1FD-A2D8-44B3-85A6-7CE63F974A5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0652AAC-7D6D-4F1F-83F4-99333DD719A5}" type="pres">
      <dgm:prSet presAssocID="{8B51E1FD-A2D8-44B3-85A6-7CE63F974A57}" presName="wedge6" presStyleLbl="node1" presStyleIdx="5" presStyleCnt="7"/>
      <dgm:spPr/>
    </dgm:pt>
    <dgm:pt modelId="{325E1097-5B6A-49DF-8895-250653086294}" type="pres">
      <dgm:prSet presAssocID="{8B51E1FD-A2D8-44B3-85A6-7CE63F974A57}" presName="dummy6a" presStyleCnt="0"/>
      <dgm:spPr/>
    </dgm:pt>
    <dgm:pt modelId="{05D52650-0734-4E0C-9422-8731A62DD70A}" type="pres">
      <dgm:prSet presAssocID="{8B51E1FD-A2D8-44B3-85A6-7CE63F974A57}" presName="dummy6b" presStyleCnt="0"/>
      <dgm:spPr/>
    </dgm:pt>
    <dgm:pt modelId="{1E6119EE-30CE-4645-9C96-F811B285CD97}" type="pres">
      <dgm:prSet presAssocID="{8B51E1FD-A2D8-44B3-85A6-7CE63F974A5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DCB7E03-E58D-4527-844A-B11789916A94}" type="pres">
      <dgm:prSet presAssocID="{8B51E1FD-A2D8-44B3-85A6-7CE63F974A57}" presName="wedge7" presStyleLbl="node1" presStyleIdx="6" presStyleCnt="7"/>
      <dgm:spPr/>
    </dgm:pt>
    <dgm:pt modelId="{5C37D8A4-367D-462A-B0B1-FE73EB7A9FFF}" type="pres">
      <dgm:prSet presAssocID="{8B51E1FD-A2D8-44B3-85A6-7CE63F974A57}" presName="dummy7a" presStyleCnt="0"/>
      <dgm:spPr/>
    </dgm:pt>
    <dgm:pt modelId="{F36FB968-6E99-42E9-9341-34CAC58FF6D5}" type="pres">
      <dgm:prSet presAssocID="{8B51E1FD-A2D8-44B3-85A6-7CE63F974A57}" presName="dummy7b" presStyleCnt="0"/>
      <dgm:spPr/>
    </dgm:pt>
    <dgm:pt modelId="{06829085-3635-4188-830E-2090190DEE05}" type="pres">
      <dgm:prSet presAssocID="{8B51E1FD-A2D8-44B3-85A6-7CE63F974A5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13EA466F-C10A-485F-B951-85119514657C}" type="pres">
      <dgm:prSet presAssocID="{F57CD0E4-510E-4B3A-A876-353019CB337E}" presName="arrowWedge1" presStyleLbl="fgSibTrans2D1" presStyleIdx="0" presStyleCnt="7"/>
      <dgm:spPr/>
    </dgm:pt>
    <dgm:pt modelId="{8AA95C01-C63C-4EAD-A134-933A8025B22B}" type="pres">
      <dgm:prSet presAssocID="{59E1F52E-50DF-445E-B966-301535EE78AF}" presName="arrowWedge2" presStyleLbl="fgSibTrans2D1" presStyleIdx="1" presStyleCnt="7"/>
      <dgm:spPr/>
    </dgm:pt>
    <dgm:pt modelId="{BBC7392D-EB7E-4096-BC7C-9C2BA032FEA0}" type="pres">
      <dgm:prSet presAssocID="{AAE79483-FF1C-484F-8D33-CD44ECDAC100}" presName="arrowWedge3" presStyleLbl="fgSibTrans2D1" presStyleIdx="2" presStyleCnt="7"/>
      <dgm:spPr/>
    </dgm:pt>
    <dgm:pt modelId="{5F629ADE-2A93-43EC-9DFD-CE249AC533AF}" type="pres">
      <dgm:prSet presAssocID="{57A6ECDA-5C87-4BB3-A8ED-D744E5C68266}" presName="arrowWedge4" presStyleLbl="fgSibTrans2D1" presStyleIdx="3" presStyleCnt="7"/>
      <dgm:spPr/>
    </dgm:pt>
    <dgm:pt modelId="{511101FD-F902-41FE-8272-95D82E9A57F6}" type="pres">
      <dgm:prSet presAssocID="{A938CF6D-86FC-40C7-A93F-C05E55BD6D20}" presName="arrowWedge5" presStyleLbl="fgSibTrans2D1" presStyleIdx="4" presStyleCnt="7"/>
      <dgm:spPr/>
    </dgm:pt>
    <dgm:pt modelId="{DFFA3F88-413C-44DB-A45F-3CFA3E25B9EF}" type="pres">
      <dgm:prSet presAssocID="{F53B795B-3DCA-4677-B296-B0295C9B35D1}" presName="arrowWedge6" presStyleLbl="fgSibTrans2D1" presStyleIdx="5" presStyleCnt="7"/>
      <dgm:spPr/>
    </dgm:pt>
    <dgm:pt modelId="{394D16E1-5B0F-44D2-83C7-C3702B5ADC57}" type="pres">
      <dgm:prSet presAssocID="{8A9B4E76-AFD4-4116-ABBE-EAD9B3735785}" presName="arrowWedge7" presStyleLbl="fgSibTrans2D1" presStyleIdx="6" presStyleCnt="7"/>
      <dgm:spPr/>
    </dgm:pt>
  </dgm:ptLst>
  <dgm:cxnLst>
    <dgm:cxn modelId="{F095EF0E-01E7-43DC-BBD3-986A3CA95495}" type="presOf" srcId="{CB504290-09C9-4796-8A68-4767951EC68C}" destId="{2B113FFF-C836-4F28-9F7D-A648E1C80120}" srcOrd="1" destOrd="0" presId="urn:microsoft.com/office/officeart/2005/8/layout/cycle8"/>
    <dgm:cxn modelId="{F3A90F13-D1A5-4F2B-A9EC-734CC429C546}" type="presOf" srcId="{67F09BA1-20F5-4DE6-B4C8-00D2376FAFF7}" destId="{D72AA8AC-8B03-4ED3-81E9-BD5594090FE7}" srcOrd="1" destOrd="0" presId="urn:microsoft.com/office/officeart/2005/8/layout/cycle8"/>
    <dgm:cxn modelId="{BBE7751D-1B4B-4B30-A3FC-23555210A579}" srcId="{8B51E1FD-A2D8-44B3-85A6-7CE63F974A57}" destId="{CB3E980D-C62A-4D16-A29E-8B970A4CED77}" srcOrd="0" destOrd="0" parTransId="{8F390FD9-291D-49BE-B025-A177A168BAEC}" sibTransId="{F57CD0E4-510E-4B3A-A876-353019CB337E}"/>
    <dgm:cxn modelId="{BE293720-FE85-4D61-B7DD-18FCDC854975}" type="presOf" srcId="{9140FEDF-09DE-41EE-B03F-575898AB2A29}" destId="{D0652AAC-7D6D-4F1F-83F4-99333DD719A5}" srcOrd="0" destOrd="0" presId="urn:microsoft.com/office/officeart/2005/8/layout/cycle8"/>
    <dgm:cxn modelId="{68246229-935A-4B9A-86CB-06537559C9A4}" type="presOf" srcId="{CB3E980D-C62A-4D16-A29E-8B970A4CED77}" destId="{9ADAF52D-BF7A-46FD-A3C1-1CC165A23913}" srcOrd="1" destOrd="0" presId="urn:microsoft.com/office/officeart/2005/8/layout/cycle8"/>
    <dgm:cxn modelId="{3AA4A05C-CF6F-4F35-A19C-C112705F0563}" type="presOf" srcId="{8639B778-7C8B-4931-BA9C-462D2EB0DB8A}" destId="{E0271805-7A07-4C47-95D9-1E8869DDE61C}" srcOrd="0" destOrd="0" presId="urn:microsoft.com/office/officeart/2005/8/layout/cycle8"/>
    <dgm:cxn modelId="{579D3261-3B4F-49DD-882D-53ACBBA69D7C}" type="presOf" srcId="{CB504290-09C9-4796-8A68-4767951EC68C}" destId="{726C30EA-A00E-4BD0-99D3-0710FC294EA1}" srcOrd="0" destOrd="0" presId="urn:microsoft.com/office/officeart/2005/8/layout/cycle8"/>
    <dgm:cxn modelId="{68350B69-78E1-4690-8AC0-A08BC702101D}" type="presOf" srcId="{930E4151-7797-46AF-B0B3-2A349B2751AB}" destId="{8DA19982-DD1D-4768-BC21-1388580415E6}" srcOrd="1" destOrd="0" presId="urn:microsoft.com/office/officeart/2005/8/layout/cycle8"/>
    <dgm:cxn modelId="{14E4946E-1E4D-42E6-8B30-42D8D6EF35D5}" srcId="{8B51E1FD-A2D8-44B3-85A6-7CE63F974A57}" destId="{3FDBD310-862C-4F70-9306-A0B75A48ECCF}" srcOrd="6" destOrd="0" parTransId="{E2DE2903-3CA9-4246-A45E-21B2EE8A0FD5}" sibTransId="{8A9B4E76-AFD4-4116-ABBE-EAD9B3735785}"/>
    <dgm:cxn modelId="{40007750-3788-4D12-B939-49973312524C}" type="presOf" srcId="{930E4151-7797-46AF-B0B3-2A349B2751AB}" destId="{11CE71BC-6C50-4992-A667-D3D54275ACFE}" srcOrd="0" destOrd="0" presId="urn:microsoft.com/office/officeart/2005/8/layout/cycle8"/>
    <dgm:cxn modelId="{86419472-DE8A-47B9-BC14-E9B1565A6781}" type="presOf" srcId="{3FDBD310-862C-4F70-9306-A0B75A48ECCF}" destId="{06829085-3635-4188-830E-2090190DEE05}" srcOrd="1" destOrd="0" presId="urn:microsoft.com/office/officeart/2005/8/layout/cycle8"/>
    <dgm:cxn modelId="{8253985A-FADB-461D-8670-89948CF4A4BF}" type="presOf" srcId="{67F09BA1-20F5-4DE6-B4C8-00D2376FAFF7}" destId="{54807636-BD65-4813-B9DE-3A1C2F078C40}" srcOrd="0" destOrd="0" presId="urn:microsoft.com/office/officeart/2005/8/layout/cycle8"/>
    <dgm:cxn modelId="{F5469789-1E75-44CD-90A3-3C44B8BA1B70}" srcId="{8B51E1FD-A2D8-44B3-85A6-7CE63F974A57}" destId="{930E4151-7797-46AF-B0B3-2A349B2751AB}" srcOrd="1" destOrd="0" parTransId="{1A7CCB3B-8A00-440C-9DAA-9BF19A1CEC2A}" sibTransId="{59E1F52E-50DF-445E-B966-301535EE78AF}"/>
    <dgm:cxn modelId="{4024809E-B970-42B2-A418-43B8D1839040}" srcId="{8B51E1FD-A2D8-44B3-85A6-7CE63F974A57}" destId="{67F09BA1-20F5-4DE6-B4C8-00D2376FAFF7}" srcOrd="3" destOrd="0" parTransId="{5E264D24-63D1-4AB1-B439-51A93DBDEF96}" sibTransId="{57A6ECDA-5C87-4BB3-A8ED-D744E5C68266}"/>
    <dgm:cxn modelId="{B9C9FBA8-3C9E-4ADE-B1EE-A07BFA6CA8AA}" srcId="{8B51E1FD-A2D8-44B3-85A6-7CE63F974A57}" destId="{8639B778-7C8B-4931-BA9C-462D2EB0DB8A}" srcOrd="2" destOrd="0" parTransId="{ED1C51F4-ECA7-44B8-9DB3-B7C89BA4B110}" sibTransId="{AAE79483-FF1C-484F-8D33-CD44ECDAC100}"/>
    <dgm:cxn modelId="{F5186FA9-492D-4916-998E-85BD365A06EA}" type="presOf" srcId="{3FDBD310-862C-4F70-9306-A0B75A48ECCF}" destId="{3DCB7E03-E58D-4527-844A-B11789916A94}" srcOrd="0" destOrd="0" presId="urn:microsoft.com/office/officeart/2005/8/layout/cycle8"/>
    <dgm:cxn modelId="{9DF585AF-01C9-46B3-9A62-84F83EF33DA6}" srcId="{8B51E1FD-A2D8-44B3-85A6-7CE63F974A57}" destId="{9140FEDF-09DE-41EE-B03F-575898AB2A29}" srcOrd="5" destOrd="0" parTransId="{5BC01366-FD68-469C-8D1E-4BB4AF0FFE1F}" sibTransId="{F53B795B-3DCA-4677-B296-B0295C9B35D1}"/>
    <dgm:cxn modelId="{569AABAF-9E0F-413A-ADB2-BAD144F8C012}" type="presOf" srcId="{CB3E980D-C62A-4D16-A29E-8B970A4CED77}" destId="{6E09D486-1166-4B50-9305-D9B60BAD554A}" srcOrd="0" destOrd="0" presId="urn:microsoft.com/office/officeart/2005/8/layout/cycle8"/>
    <dgm:cxn modelId="{5FD080B0-3206-4842-8972-4E99DACE34CF}" type="presOf" srcId="{8B51E1FD-A2D8-44B3-85A6-7CE63F974A57}" destId="{EC16AAFD-C7DB-4E9F-B8A3-660CAD147172}" srcOrd="0" destOrd="0" presId="urn:microsoft.com/office/officeart/2005/8/layout/cycle8"/>
    <dgm:cxn modelId="{807B77B1-9D55-45C6-AB59-9A0AB9590B5A}" srcId="{8B51E1FD-A2D8-44B3-85A6-7CE63F974A57}" destId="{CB504290-09C9-4796-8A68-4767951EC68C}" srcOrd="4" destOrd="0" parTransId="{C39C1031-89A4-4199-A89F-56C289BE9B1E}" sibTransId="{A938CF6D-86FC-40C7-A93F-C05E55BD6D20}"/>
    <dgm:cxn modelId="{A087AFC0-BE12-4CB3-91AF-F4A143C559D0}" type="presOf" srcId="{8639B778-7C8B-4931-BA9C-462D2EB0DB8A}" destId="{49313A0E-EF28-4614-8052-C5F14F99BD87}" srcOrd="1" destOrd="0" presId="urn:microsoft.com/office/officeart/2005/8/layout/cycle8"/>
    <dgm:cxn modelId="{D54750FE-6082-43C7-AD08-E91992FE8E4B}" type="presOf" srcId="{9140FEDF-09DE-41EE-B03F-575898AB2A29}" destId="{1E6119EE-30CE-4645-9C96-F811B285CD97}" srcOrd="1" destOrd="0" presId="urn:microsoft.com/office/officeart/2005/8/layout/cycle8"/>
    <dgm:cxn modelId="{3580C619-DA95-4D95-B673-88E1F12BEE1F}" type="presParOf" srcId="{EC16AAFD-C7DB-4E9F-B8A3-660CAD147172}" destId="{6E09D486-1166-4B50-9305-D9B60BAD554A}" srcOrd="0" destOrd="0" presId="urn:microsoft.com/office/officeart/2005/8/layout/cycle8"/>
    <dgm:cxn modelId="{3DB52762-EF64-45DF-A64D-A1C90E1A7734}" type="presParOf" srcId="{EC16AAFD-C7DB-4E9F-B8A3-660CAD147172}" destId="{0773D19D-56B6-4FAC-AE78-DFF4BE0B7549}" srcOrd="1" destOrd="0" presId="urn:microsoft.com/office/officeart/2005/8/layout/cycle8"/>
    <dgm:cxn modelId="{873B0A18-FC7A-4C5D-9D40-9EBCC29DE313}" type="presParOf" srcId="{EC16AAFD-C7DB-4E9F-B8A3-660CAD147172}" destId="{282F5A16-A7B7-41A2-B7B0-E0F6ED443462}" srcOrd="2" destOrd="0" presId="urn:microsoft.com/office/officeart/2005/8/layout/cycle8"/>
    <dgm:cxn modelId="{F6F04D54-44D8-462F-B49E-5823E90FD625}" type="presParOf" srcId="{EC16AAFD-C7DB-4E9F-B8A3-660CAD147172}" destId="{9ADAF52D-BF7A-46FD-A3C1-1CC165A23913}" srcOrd="3" destOrd="0" presId="urn:microsoft.com/office/officeart/2005/8/layout/cycle8"/>
    <dgm:cxn modelId="{FBD83DF5-4566-4826-8B90-AE2DE512828E}" type="presParOf" srcId="{EC16AAFD-C7DB-4E9F-B8A3-660CAD147172}" destId="{11CE71BC-6C50-4992-A667-D3D54275ACFE}" srcOrd="4" destOrd="0" presId="urn:microsoft.com/office/officeart/2005/8/layout/cycle8"/>
    <dgm:cxn modelId="{CE5A1B72-BEC6-4E67-9B17-8083AE19B53D}" type="presParOf" srcId="{EC16AAFD-C7DB-4E9F-B8A3-660CAD147172}" destId="{A335C5DC-4840-490E-A9B4-729226F6FE35}" srcOrd="5" destOrd="0" presId="urn:microsoft.com/office/officeart/2005/8/layout/cycle8"/>
    <dgm:cxn modelId="{64923529-81EB-42A3-AABB-C6B395C2A318}" type="presParOf" srcId="{EC16AAFD-C7DB-4E9F-B8A3-660CAD147172}" destId="{E39E29B3-1307-4647-81FE-0A628F898D02}" srcOrd="6" destOrd="0" presId="urn:microsoft.com/office/officeart/2005/8/layout/cycle8"/>
    <dgm:cxn modelId="{05C2B798-7BB8-4D77-8306-485AC25563F3}" type="presParOf" srcId="{EC16AAFD-C7DB-4E9F-B8A3-660CAD147172}" destId="{8DA19982-DD1D-4768-BC21-1388580415E6}" srcOrd="7" destOrd="0" presId="urn:microsoft.com/office/officeart/2005/8/layout/cycle8"/>
    <dgm:cxn modelId="{3F746550-2A60-4C96-B504-35A584BC5EB6}" type="presParOf" srcId="{EC16AAFD-C7DB-4E9F-B8A3-660CAD147172}" destId="{E0271805-7A07-4C47-95D9-1E8869DDE61C}" srcOrd="8" destOrd="0" presId="urn:microsoft.com/office/officeart/2005/8/layout/cycle8"/>
    <dgm:cxn modelId="{632B903F-A42F-400F-904B-CED72480C993}" type="presParOf" srcId="{EC16AAFD-C7DB-4E9F-B8A3-660CAD147172}" destId="{2C32C218-6D94-4876-84F8-355130D73784}" srcOrd="9" destOrd="0" presId="urn:microsoft.com/office/officeart/2005/8/layout/cycle8"/>
    <dgm:cxn modelId="{A73FE5D9-2A9A-4BF0-BC65-A1104CBCF74B}" type="presParOf" srcId="{EC16AAFD-C7DB-4E9F-B8A3-660CAD147172}" destId="{D305D432-935A-4F84-A119-20C211F02C50}" srcOrd="10" destOrd="0" presId="urn:microsoft.com/office/officeart/2005/8/layout/cycle8"/>
    <dgm:cxn modelId="{287CDC0F-1502-4CA7-8846-D7CACE0B65F4}" type="presParOf" srcId="{EC16AAFD-C7DB-4E9F-B8A3-660CAD147172}" destId="{49313A0E-EF28-4614-8052-C5F14F99BD87}" srcOrd="11" destOrd="0" presId="urn:microsoft.com/office/officeart/2005/8/layout/cycle8"/>
    <dgm:cxn modelId="{93D30E44-1AD8-46D5-B838-35508716BCC5}" type="presParOf" srcId="{EC16AAFD-C7DB-4E9F-B8A3-660CAD147172}" destId="{54807636-BD65-4813-B9DE-3A1C2F078C40}" srcOrd="12" destOrd="0" presId="urn:microsoft.com/office/officeart/2005/8/layout/cycle8"/>
    <dgm:cxn modelId="{BF34A4D9-B676-4184-BDD9-A1FF74EA9D3B}" type="presParOf" srcId="{EC16AAFD-C7DB-4E9F-B8A3-660CAD147172}" destId="{4A6F8DEB-DA72-4453-BA0D-004531F3FE39}" srcOrd="13" destOrd="0" presId="urn:microsoft.com/office/officeart/2005/8/layout/cycle8"/>
    <dgm:cxn modelId="{3CF2B7B5-355C-4ECC-A344-6BBB8E7D0D4D}" type="presParOf" srcId="{EC16AAFD-C7DB-4E9F-B8A3-660CAD147172}" destId="{1EE80DC6-5751-4470-A435-40F36E6B5EA9}" srcOrd="14" destOrd="0" presId="urn:microsoft.com/office/officeart/2005/8/layout/cycle8"/>
    <dgm:cxn modelId="{915F467B-EEFE-47D1-AF91-8A89351CF0AC}" type="presParOf" srcId="{EC16AAFD-C7DB-4E9F-B8A3-660CAD147172}" destId="{D72AA8AC-8B03-4ED3-81E9-BD5594090FE7}" srcOrd="15" destOrd="0" presId="urn:microsoft.com/office/officeart/2005/8/layout/cycle8"/>
    <dgm:cxn modelId="{99EA8F95-80F8-4E26-9897-4F0B00315A02}" type="presParOf" srcId="{EC16AAFD-C7DB-4E9F-B8A3-660CAD147172}" destId="{726C30EA-A00E-4BD0-99D3-0710FC294EA1}" srcOrd="16" destOrd="0" presId="urn:microsoft.com/office/officeart/2005/8/layout/cycle8"/>
    <dgm:cxn modelId="{1F56BCE1-B4A5-45E4-BDF5-C74495BD8BBF}" type="presParOf" srcId="{EC16AAFD-C7DB-4E9F-B8A3-660CAD147172}" destId="{97505E49-FC5F-49EE-A4A6-F575EDD5EE9A}" srcOrd="17" destOrd="0" presId="urn:microsoft.com/office/officeart/2005/8/layout/cycle8"/>
    <dgm:cxn modelId="{D5D30EC8-D339-4B3E-930C-215B7B9A701F}" type="presParOf" srcId="{EC16AAFD-C7DB-4E9F-B8A3-660CAD147172}" destId="{208E87B4-E77D-4D7B-9284-56189BCA3F76}" srcOrd="18" destOrd="0" presId="urn:microsoft.com/office/officeart/2005/8/layout/cycle8"/>
    <dgm:cxn modelId="{4D7A0B6A-EF1F-4F24-AA54-7E45B486901C}" type="presParOf" srcId="{EC16AAFD-C7DB-4E9F-B8A3-660CAD147172}" destId="{2B113FFF-C836-4F28-9F7D-A648E1C80120}" srcOrd="19" destOrd="0" presId="urn:microsoft.com/office/officeart/2005/8/layout/cycle8"/>
    <dgm:cxn modelId="{F7043536-AE1C-4FCD-9F5B-86533C8351B8}" type="presParOf" srcId="{EC16AAFD-C7DB-4E9F-B8A3-660CAD147172}" destId="{D0652AAC-7D6D-4F1F-83F4-99333DD719A5}" srcOrd="20" destOrd="0" presId="urn:microsoft.com/office/officeart/2005/8/layout/cycle8"/>
    <dgm:cxn modelId="{C5C2045A-F624-4D04-AEEA-CE24263908A4}" type="presParOf" srcId="{EC16AAFD-C7DB-4E9F-B8A3-660CAD147172}" destId="{325E1097-5B6A-49DF-8895-250653086294}" srcOrd="21" destOrd="0" presId="urn:microsoft.com/office/officeart/2005/8/layout/cycle8"/>
    <dgm:cxn modelId="{7674D1A2-ED77-46E1-9909-9F5A5DC12429}" type="presParOf" srcId="{EC16AAFD-C7DB-4E9F-B8A3-660CAD147172}" destId="{05D52650-0734-4E0C-9422-8731A62DD70A}" srcOrd="22" destOrd="0" presId="urn:microsoft.com/office/officeart/2005/8/layout/cycle8"/>
    <dgm:cxn modelId="{A0B85B91-4CAD-48FD-A584-85C7C1DF3BAB}" type="presParOf" srcId="{EC16AAFD-C7DB-4E9F-B8A3-660CAD147172}" destId="{1E6119EE-30CE-4645-9C96-F811B285CD97}" srcOrd="23" destOrd="0" presId="urn:microsoft.com/office/officeart/2005/8/layout/cycle8"/>
    <dgm:cxn modelId="{EDD47674-A3C4-4180-89E2-EBA8CD8EDDDC}" type="presParOf" srcId="{EC16AAFD-C7DB-4E9F-B8A3-660CAD147172}" destId="{3DCB7E03-E58D-4527-844A-B11789916A94}" srcOrd="24" destOrd="0" presId="urn:microsoft.com/office/officeart/2005/8/layout/cycle8"/>
    <dgm:cxn modelId="{6C01C6DE-BDAC-4E83-9EB2-C53272AA05B8}" type="presParOf" srcId="{EC16AAFD-C7DB-4E9F-B8A3-660CAD147172}" destId="{5C37D8A4-367D-462A-B0B1-FE73EB7A9FFF}" srcOrd="25" destOrd="0" presId="urn:microsoft.com/office/officeart/2005/8/layout/cycle8"/>
    <dgm:cxn modelId="{E698B544-1E72-4536-8B21-38720B4BA5A8}" type="presParOf" srcId="{EC16AAFD-C7DB-4E9F-B8A3-660CAD147172}" destId="{F36FB968-6E99-42E9-9341-34CAC58FF6D5}" srcOrd="26" destOrd="0" presId="urn:microsoft.com/office/officeart/2005/8/layout/cycle8"/>
    <dgm:cxn modelId="{EA9A1D6F-8E53-4103-9EF6-03D1812BE155}" type="presParOf" srcId="{EC16AAFD-C7DB-4E9F-B8A3-660CAD147172}" destId="{06829085-3635-4188-830E-2090190DEE05}" srcOrd="27" destOrd="0" presId="urn:microsoft.com/office/officeart/2005/8/layout/cycle8"/>
    <dgm:cxn modelId="{2D5BB7A8-8BC9-475D-A792-DFA15AE57C49}" type="presParOf" srcId="{EC16AAFD-C7DB-4E9F-B8A3-660CAD147172}" destId="{13EA466F-C10A-485F-B951-85119514657C}" srcOrd="28" destOrd="0" presId="urn:microsoft.com/office/officeart/2005/8/layout/cycle8"/>
    <dgm:cxn modelId="{A48FBCFF-94F2-4918-BC59-4D0C40C7ACF1}" type="presParOf" srcId="{EC16AAFD-C7DB-4E9F-B8A3-660CAD147172}" destId="{8AA95C01-C63C-4EAD-A134-933A8025B22B}" srcOrd="29" destOrd="0" presId="urn:microsoft.com/office/officeart/2005/8/layout/cycle8"/>
    <dgm:cxn modelId="{6BCD5E96-D0F2-4F7C-A03E-F001BEA37CFB}" type="presParOf" srcId="{EC16AAFD-C7DB-4E9F-B8A3-660CAD147172}" destId="{BBC7392D-EB7E-4096-BC7C-9C2BA032FEA0}" srcOrd="30" destOrd="0" presId="urn:microsoft.com/office/officeart/2005/8/layout/cycle8"/>
    <dgm:cxn modelId="{D2D6C931-3B23-4F9E-BAE2-034F09116E14}" type="presParOf" srcId="{EC16AAFD-C7DB-4E9F-B8A3-660CAD147172}" destId="{5F629ADE-2A93-43EC-9DFD-CE249AC533AF}" srcOrd="31" destOrd="0" presId="urn:microsoft.com/office/officeart/2005/8/layout/cycle8"/>
    <dgm:cxn modelId="{8BF9503E-1A27-42B3-9E7E-938B61CB2B90}" type="presParOf" srcId="{EC16AAFD-C7DB-4E9F-B8A3-660CAD147172}" destId="{511101FD-F902-41FE-8272-95D82E9A57F6}" srcOrd="32" destOrd="0" presId="urn:microsoft.com/office/officeart/2005/8/layout/cycle8"/>
    <dgm:cxn modelId="{1F0D452A-6272-4E9D-9646-5A085F448764}" type="presParOf" srcId="{EC16AAFD-C7DB-4E9F-B8A3-660CAD147172}" destId="{DFFA3F88-413C-44DB-A45F-3CFA3E25B9EF}" srcOrd="33" destOrd="0" presId="urn:microsoft.com/office/officeart/2005/8/layout/cycle8"/>
    <dgm:cxn modelId="{EF5C2981-8D39-47F2-9EEB-5A9606098E6A}" type="presParOf" srcId="{EC16AAFD-C7DB-4E9F-B8A3-660CAD147172}" destId="{394D16E1-5B0F-44D2-83C7-C3702B5ADC5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0788B2-CDF3-48CC-9CAE-227B18212D2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FAD836-A928-4295-8BDE-53D44CF67D71}">
      <dgm:prSet/>
      <dgm:spPr/>
      <dgm:t>
        <a:bodyPr/>
        <a:lstStyle/>
        <a:p>
          <a:r>
            <a:rPr lang="uk-UA" dirty="0"/>
            <a:t>Поняття доказів</a:t>
          </a:r>
          <a:endParaRPr lang="en-US" dirty="0"/>
        </a:p>
      </dgm:t>
    </dgm:pt>
    <dgm:pt modelId="{88CEE7A6-B814-412B-AC18-AD61A489D776}" type="parTrans" cxnId="{0BDE090A-9BE0-4B3D-A0AF-DE41DE5B150B}">
      <dgm:prSet/>
      <dgm:spPr/>
      <dgm:t>
        <a:bodyPr/>
        <a:lstStyle/>
        <a:p>
          <a:endParaRPr lang="en-US"/>
        </a:p>
      </dgm:t>
    </dgm:pt>
    <dgm:pt modelId="{A8068ACD-D375-416E-BDAD-BF21108ACB17}" type="sibTrans" cxnId="{0BDE090A-9BE0-4B3D-A0AF-DE41DE5B150B}">
      <dgm:prSet/>
      <dgm:spPr/>
      <dgm:t>
        <a:bodyPr/>
        <a:lstStyle/>
        <a:p>
          <a:endParaRPr lang="en-US"/>
        </a:p>
      </dgm:t>
    </dgm:pt>
    <dgm:pt modelId="{297304FA-DE10-4100-8855-EA1E96A4FE70}">
      <dgm:prSet/>
      <dgm:spPr/>
      <dgm:t>
        <a:bodyPr/>
        <a:lstStyle/>
        <a:p>
          <a:r>
            <a:rPr lang="uk-UA"/>
            <a:t>Види доказів</a:t>
          </a:r>
          <a:endParaRPr lang="en-US"/>
        </a:p>
      </dgm:t>
    </dgm:pt>
    <dgm:pt modelId="{F0EAA503-36C9-4F73-A9D8-F20EF90D9E6A}" type="parTrans" cxnId="{056D2A2C-482B-4D97-B9BC-E0DF500B583D}">
      <dgm:prSet/>
      <dgm:spPr/>
      <dgm:t>
        <a:bodyPr/>
        <a:lstStyle/>
        <a:p>
          <a:endParaRPr lang="en-US"/>
        </a:p>
      </dgm:t>
    </dgm:pt>
    <dgm:pt modelId="{3A818BF4-A6B2-4C65-BA86-064CFB8FE9F8}" type="sibTrans" cxnId="{056D2A2C-482B-4D97-B9BC-E0DF500B583D}">
      <dgm:prSet/>
      <dgm:spPr/>
      <dgm:t>
        <a:bodyPr/>
        <a:lstStyle/>
        <a:p>
          <a:endParaRPr lang="en-US"/>
        </a:p>
      </dgm:t>
    </dgm:pt>
    <dgm:pt modelId="{2674DF56-8F8B-4BC1-A78D-211FC6F6F389}">
      <dgm:prSet/>
      <dgm:spPr/>
      <dgm:t>
        <a:bodyPr/>
        <a:lstStyle/>
        <a:p>
          <a:r>
            <a:rPr lang="uk-UA"/>
            <a:t>Належність і допустимість</a:t>
          </a:r>
          <a:endParaRPr lang="en-US"/>
        </a:p>
      </dgm:t>
    </dgm:pt>
    <dgm:pt modelId="{F43EC59A-5D08-4F9F-99C1-EE76658A5798}" type="parTrans" cxnId="{BC151D13-CA26-4D0D-8ED4-FF1AAF540316}">
      <dgm:prSet/>
      <dgm:spPr/>
      <dgm:t>
        <a:bodyPr/>
        <a:lstStyle/>
        <a:p>
          <a:endParaRPr lang="en-US"/>
        </a:p>
      </dgm:t>
    </dgm:pt>
    <dgm:pt modelId="{A29CAD5D-5BDB-4E3B-B865-9D349D8275A0}" type="sibTrans" cxnId="{BC151D13-CA26-4D0D-8ED4-FF1AAF540316}">
      <dgm:prSet/>
      <dgm:spPr/>
      <dgm:t>
        <a:bodyPr/>
        <a:lstStyle/>
        <a:p>
          <a:endParaRPr lang="en-US"/>
        </a:p>
      </dgm:t>
    </dgm:pt>
    <dgm:pt modelId="{0A523390-9C0C-4BF4-8415-AAB0A419F4D1}">
      <dgm:prSet/>
      <dgm:spPr/>
      <dgm:t>
        <a:bodyPr/>
        <a:lstStyle/>
        <a:p>
          <a:r>
            <a:rPr lang="uk-UA"/>
            <a:t>Розподіл тягаря доказування</a:t>
          </a:r>
          <a:endParaRPr lang="en-US"/>
        </a:p>
      </dgm:t>
    </dgm:pt>
    <dgm:pt modelId="{4B799BC1-7AE2-476F-AD1B-B60E83D39872}" type="parTrans" cxnId="{E2157B4F-4D7D-418F-BF57-4EF94DA2CF48}">
      <dgm:prSet/>
      <dgm:spPr/>
      <dgm:t>
        <a:bodyPr/>
        <a:lstStyle/>
        <a:p>
          <a:endParaRPr lang="en-US"/>
        </a:p>
      </dgm:t>
    </dgm:pt>
    <dgm:pt modelId="{68A6E0A4-346C-499D-8ADC-8F03A7969F18}" type="sibTrans" cxnId="{E2157B4F-4D7D-418F-BF57-4EF94DA2CF48}">
      <dgm:prSet/>
      <dgm:spPr/>
      <dgm:t>
        <a:bodyPr/>
        <a:lstStyle/>
        <a:p>
          <a:endParaRPr lang="en-US"/>
        </a:p>
      </dgm:t>
    </dgm:pt>
    <dgm:pt modelId="{F8C0B095-1B1B-4787-8368-8C77132F1616}">
      <dgm:prSet/>
      <dgm:spPr/>
      <dgm:t>
        <a:bodyPr/>
        <a:lstStyle/>
        <a:p>
          <a:r>
            <a:rPr lang="uk-UA"/>
            <a:t>Оцінка доказів судом</a:t>
          </a:r>
          <a:endParaRPr lang="en-US"/>
        </a:p>
      </dgm:t>
    </dgm:pt>
    <dgm:pt modelId="{BEC0713A-0A5B-4AE1-91EB-1BF557664050}" type="parTrans" cxnId="{19E00AEF-8CD4-4A4F-A997-E06A122E4497}">
      <dgm:prSet/>
      <dgm:spPr/>
      <dgm:t>
        <a:bodyPr/>
        <a:lstStyle/>
        <a:p>
          <a:endParaRPr lang="en-US"/>
        </a:p>
      </dgm:t>
    </dgm:pt>
    <dgm:pt modelId="{631F1C7D-D7F1-4484-8431-C0E0F7EA56ED}" type="sibTrans" cxnId="{19E00AEF-8CD4-4A4F-A997-E06A122E4497}">
      <dgm:prSet/>
      <dgm:spPr/>
      <dgm:t>
        <a:bodyPr/>
        <a:lstStyle/>
        <a:p>
          <a:endParaRPr lang="en-US"/>
        </a:p>
      </dgm:t>
    </dgm:pt>
    <dgm:pt modelId="{31DE8D27-D9E9-4805-A633-FD0E783755A1}" type="pres">
      <dgm:prSet presAssocID="{B30788B2-CDF3-48CC-9CAE-227B18212D27}" presName="Name0" presStyleCnt="0">
        <dgm:presLayoutVars>
          <dgm:dir/>
          <dgm:resizeHandles val="exact"/>
        </dgm:presLayoutVars>
      </dgm:prSet>
      <dgm:spPr/>
    </dgm:pt>
    <dgm:pt modelId="{BD85B999-4C5A-4017-B8D9-6909700FEF4B}" type="pres">
      <dgm:prSet presAssocID="{A1FAD836-A928-4295-8BDE-53D44CF67D71}" presName="node" presStyleLbl="node1" presStyleIdx="0" presStyleCnt="5">
        <dgm:presLayoutVars>
          <dgm:bulletEnabled val="1"/>
        </dgm:presLayoutVars>
      </dgm:prSet>
      <dgm:spPr/>
    </dgm:pt>
    <dgm:pt modelId="{B56082BD-BE80-492F-AEEF-55DF712BE472}" type="pres">
      <dgm:prSet presAssocID="{A8068ACD-D375-416E-BDAD-BF21108ACB17}" presName="sibTrans" presStyleCnt="0"/>
      <dgm:spPr/>
    </dgm:pt>
    <dgm:pt modelId="{18B82EC8-13F8-4E9E-80DB-0BF03AFA4DC3}" type="pres">
      <dgm:prSet presAssocID="{297304FA-DE10-4100-8855-EA1E96A4FE70}" presName="node" presStyleLbl="node1" presStyleIdx="1" presStyleCnt="5">
        <dgm:presLayoutVars>
          <dgm:bulletEnabled val="1"/>
        </dgm:presLayoutVars>
      </dgm:prSet>
      <dgm:spPr/>
    </dgm:pt>
    <dgm:pt modelId="{6856508D-89BC-490A-A1AE-68360B8468C9}" type="pres">
      <dgm:prSet presAssocID="{3A818BF4-A6B2-4C65-BA86-064CFB8FE9F8}" presName="sibTrans" presStyleCnt="0"/>
      <dgm:spPr/>
    </dgm:pt>
    <dgm:pt modelId="{F395B694-5C1F-4C8C-B98B-01999CB5AA77}" type="pres">
      <dgm:prSet presAssocID="{2674DF56-8F8B-4BC1-A78D-211FC6F6F389}" presName="node" presStyleLbl="node1" presStyleIdx="2" presStyleCnt="5">
        <dgm:presLayoutVars>
          <dgm:bulletEnabled val="1"/>
        </dgm:presLayoutVars>
      </dgm:prSet>
      <dgm:spPr/>
    </dgm:pt>
    <dgm:pt modelId="{23867878-8591-469D-8BAC-096EBE4A3B0E}" type="pres">
      <dgm:prSet presAssocID="{A29CAD5D-5BDB-4E3B-B865-9D349D8275A0}" presName="sibTrans" presStyleCnt="0"/>
      <dgm:spPr/>
    </dgm:pt>
    <dgm:pt modelId="{14410C46-42A2-4D41-8377-95CA257BD4CA}" type="pres">
      <dgm:prSet presAssocID="{0A523390-9C0C-4BF4-8415-AAB0A419F4D1}" presName="node" presStyleLbl="node1" presStyleIdx="3" presStyleCnt="5">
        <dgm:presLayoutVars>
          <dgm:bulletEnabled val="1"/>
        </dgm:presLayoutVars>
      </dgm:prSet>
      <dgm:spPr/>
    </dgm:pt>
    <dgm:pt modelId="{5FC5E6F1-4DA5-40E0-BE9C-AFEC91FBC1A3}" type="pres">
      <dgm:prSet presAssocID="{68A6E0A4-346C-499D-8ADC-8F03A7969F18}" presName="sibTrans" presStyleCnt="0"/>
      <dgm:spPr/>
    </dgm:pt>
    <dgm:pt modelId="{BC1439B1-D4DB-41A7-B197-EA7B49A1D563}" type="pres">
      <dgm:prSet presAssocID="{F8C0B095-1B1B-4787-8368-8C77132F1616}" presName="node" presStyleLbl="node1" presStyleIdx="4" presStyleCnt="5">
        <dgm:presLayoutVars>
          <dgm:bulletEnabled val="1"/>
        </dgm:presLayoutVars>
      </dgm:prSet>
      <dgm:spPr/>
    </dgm:pt>
  </dgm:ptLst>
  <dgm:cxnLst>
    <dgm:cxn modelId="{0BDE090A-9BE0-4B3D-A0AF-DE41DE5B150B}" srcId="{B30788B2-CDF3-48CC-9CAE-227B18212D27}" destId="{A1FAD836-A928-4295-8BDE-53D44CF67D71}" srcOrd="0" destOrd="0" parTransId="{88CEE7A6-B814-412B-AC18-AD61A489D776}" sibTransId="{A8068ACD-D375-416E-BDAD-BF21108ACB17}"/>
    <dgm:cxn modelId="{BC151D13-CA26-4D0D-8ED4-FF1AAF540316}" srcId="{B30788B2-CDF3-48CC-9CAE-227B18212D27}" destId="{2674DF56-8F8B-4BC1-A78D-211FC6F6F389}" srcOrd="2" destOrd="0" parTransId="{F43EC59A-5D08-4F9F-99C1-EE76658A5798}" sibTransId="{A29CAD5D-5BDB-4E3B-B865-9D349D8275A0}"/>
    <dgm:cxn modelId="{056D2A2C-482B-4D97-B9BC-E0DF500B583D}" srcId="{B30788B2-CDF3-48CC-9CAE-227B18212D27}" destId="{297304FA-DE10-4100-8855-EA1E96A4FE70}" srcOrd="1" destOrd="0" parTransId="{F0EAA503-36C9-4F73-A9D8-F20EF90D9E6A}" sibTransId="{3A818BF4-A6B2-4C65-BA86-064CFB8FE9F8}"/>
    <dgm:cxn modelId="{1BF7DF37-DE0E-4BAC-BADA-2973DA1E0EBA}" type="presOf" srcId="{B30788B2-CDF3-48CC-9CAE-227B18212D27}" destId="{31DE8D27-D9E9-4805-A633-FD0E783755A1}" srcOrd="0" destOrd="0" presId="urn:microsoft.com/office/officeart/2005/8/layout/hList6"/>
    <dgm:cxn modelId="{0861103A-184D-44B3-A8AC-16E68DFDC528}" type="presOf" srcId="{297304FA-DE10-4100-8855-EA1E96A4FE70}" destId="{18B82EC8-13F8-4E9E-80DB-0BF03AFA4DC3}" srcOrd="0" destOrd="0" presId="urn:microsoft.com/office/officeart/2005/8/layout/hList6"/>
    <dgm:cxn modelId="{291E0B5E-EAB1-4D3A-9F8A-A38FBCDA182D}" type="presOf" srcId="{A1FAD836-A928-4295-8BDE-53D44CF67D71}" destId="{BD85B999-4C5A-4017-B8D9-6909700FEF4B}" srcOrd="0" destOrd="0" presId="urn:microsoft.com/office/officeart/2005/8/layout/hList6"/>
    <dgm:cxn modelId="{96E2D35E-3A13-45EF-831F-837AC66AD64B}" type="presOf" srcId="{0A523390-9C0C-4BF4-8415-AAB0A419F4D1}" destId="{14410C46-42A2-4D41-8377-95CA257BD4CA}" srcOrd="0" destOrd="0" presId="urn:microsoft.com/office/officeart/2005/8/layout/hList6"/>
    <dgm:cxn modelId="{E2157B4F-4D7D-418F-BF57-4EF94DA2CF48}" srcId="{B30788B2-CDF3-48CC-9CAE-227B18212D27}" destId="{0A523390-9C0C-4BF4-8415-AAB0A419F4D1}" srcOrd="3" destOrd="0" parTransId="{4B799BC1-7AE2-476F-AD1B-B60E83D39872}" sibTransId="{68A6E0A4-346C-499D-8ADC-8F03A7969F18}"/>
    <dgm:cxn modelId="{3C98EF51-DAF6-4713-9DFD-6725060E66F4}" type="presOf" srcId="{F8C0B095-1B1B-4787-8368-8C77132F1616}" destId="{BC1439B1-D4DB-41A7-B197-EA7B49A1D563}" srcOrd="0" destOrd="0" presId="urn:microsoft.com/office/officeart/2005/8/layout/hList6"/>
    <dgm:cxn modelId="{C7D56EB2-90DD-436B-894D-3408134FD78F}" type="presOf" srcId="{2674DF56-8F8B-4BC1-A78D-211FC6F6F389}" destId="{F395B694-5C1F-4C8C-B98B-01999CB5AA77}" srcOrd="0" destOrd="0" presId="urn:microsoft.com/office/officeart/2005/8/layout/hList6"/>
    <dgm:cxn modelId="{19E00AEF-8CD4-4A4F-A997-E06A122E4497}" srcId="{B30788B2-CDF3-48CC-9CAE-227B18212D27}" destId="{F8C0B095-1B1B-4787-8368-8C77132F1616}" srcOrd="4" destOrd="0" parTransId="{BEC0713A-0A5B-4AE1-91EB-1BF557664050}" sibTransId="{631F1C7D-D7F1-4484-8431-C0E0F7EA56ED}"/>
    <dgm:cxn modelId="{433D067A-8EB6-4293-9399-AA0D78F8A2B9}" type="presParOf" srcId="{31DE8D27-D9E9-4805-A633-FD0E783755A1}" destId="{BD85B999-4C5A-4017-B8D9-6909700FEF4B}" srcOrd="0" destOrd="0" presId="urn:microsoft.com/office/officeart/2005/8/layout/hList6"/>
    <dgm:cxn modelId="{B10B4ED9-05AD-4A3B-83AE-840308C63FD3}" type="presParOf" srcId="{31DE8D27-D9E9-4805-A633-FD0E783755A1}" destId="{B56082BD-BE80-492F-AEEF-55DF712BE472}" srcOrd="1" destOrd="0" presId="urn:microsoft.com/office/officeart/2005/8/layout/hList6"/>
    <dgm:cxn modelId="{4B3C9DB2-5ED9-452A-A3D1-282167B81227}" type="presParOf" srcId="{31DE8D27-D9E9-4805-A633-FD0E783755A1}" destId="{18B82EC8-13F8-4E9E-80DB-0BF03AFA4DC3}" srcOrd="2" destOrd="0" presId="urn:microsoft.com/office/officeart/2005/8/layout/hList6"/>
    <dgm:cxn modelId="{C59CD5DE-FA10-4B72-B0CE-6CD0C15106B8}" type="presParOf" srcId="{31DE8D27-D9E9-4805-A633-FD0E783755A1}" destId="{6856508D-89BC-490A-A1AE-68360B8468C9}" srcOrd="3" destOrd="0" presId="urn:microsoft.com/office/officeart/2005/8/layout/hList6"/>
    <dgm:cxn modelId="{CB6C8CC6-207C-4DAA-9E16-CA0BC041BCFF}" type="presParOf" srcId="{31DE8D27-D9E9-4805-A633-FD0E783755A1}" destId="{F395B694-5C1F-4C8C-B98B-01999CB5AA77}" srcOrd="4" destOrd="0" presId="urn:microsoft.com/office/officeart/2005/8/layout/hList6"/>
    <dgm:cxn modelId="{F1AD538B-8566-4B8C-BDDA-4504EDB83584}" type="presParOf" srcId="{31DE8D27-D9E9-4805-A633-FD0E783755A1}" destId="{23867878-8591-469D-8BAC-096EBE4A3B0E}" srcOrd="5" destOrd="0" presId="urn:microsoft.com/office/officeart/2005/8/layout/hList6"/>
    <dgm:cxn modelId="{B95590B0-DCF3-4B20-A80A-F52095ADF876}" type="presParOf" srcId="{31DE8D27-D9E9-4805-A633-FD0E783755A1}" destId="{14410C46-42A2-4D41-8377-95CA257BD4CA}" srcOrd="6" destOrd="0" presId="urn:microsoft.com/office/officeart/2005/8/layout/hList6"/>
    <dgm:cxn modelId="{B2DA7141-F30C-4419-A5A9-CADAA773165C}" type="presParOf" srcId="{31DE8D27-D9E9-4805-A633-FD0E783755A1}" destId="{5FC5E6F1-4DA5-40E0-BE9C-AFEC91FBC1A3}" srcOrd="7" destOrd="0" presId="urn:microsoft.com/office/officeart/2005/8/layout/hList6"/>
    <dgm:cxn modelId="{5B0C92DB-E172-4039-B8A9-4CC2FB3F07E8}" type="presParOf" srcId="{31DE8D27-D9E9-4805-A633-FD0E783755A1}" destId="{BC1439B1-D4DB-41A7-B197-EA7B49A1D56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533C7B-DA36-4944-A970-397BD445ACC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F03599-359F-410C-AAFB-D5666B5C77A6}">
      <dgm:prSet/>
      <dgm:spPr/>
      <dgm:t>
        <a:bodyPr/>
        <a:lstStyle/>
        <a:p>
          <a:r>
            <a:rPr lang="ru-RU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Позовна заява</a:t>
          </a:r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69B9BA5-085C-47B6-A6E0-786D6590F0A8}" type="parTrans" cxnId="{FBA62B8C-E8EB-4083-A9B9-3EE9708D3D26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01FE740-9F21-4CA7-923A-43324DA78708}" type="sibTrans" cxnId="{FBA62B8C-E8EB-4083-A9B9-3EE9708D3D26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C83F90-83AB-46E1-8493-58C0E7B20256}">
      <dgm:prSet/>
      <dgm:spPr/>
      <dgm:t>
        <a:bodyPr/>
        <a:lstStyle/>
        <a:p>
          <a:r>
            <a:rPr lang="ru-RU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Відзив</a:t>
          </a:r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69A7384E-CA37-41E9-9648-74B2C38B63C9}" type="parTrans" cxnId="{724554A1-445D-4384-A8E6-0E518253B25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EAB9FAE-4C02-432D-A0E2-F58C80A3FF50}" type="sibTrans" cxnId="{724554A1-445D-4384-A8E6-0E518253B25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DE970D4-41C0-4C1A-A258-B900F7797EDE}">
      <dgm:prSet/>
      <dgm:spPr/>
      <dgm:t>
        <a:bodyPr/>
        <a:lstStyle/>
        <a:p>
          <a:r>
            <a:rPr lang="ru-RU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Заперечення</a:t>
          </a:r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C03C5130-F07B-4B53-AEA4-90315A496B58}" type="parTrans" cxnId="{B5AFEF37-624A-4F60-95B5-A1246C4C6943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B9AA300-89BB-47C6-98D5-F302CD4E476B}" type="sibTrans" cxnId="{B5AFEF37-624A-4F60-95B5-A1246C4C6943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FD1CAC1-1E55-4120-AD90-B9DBFFF21C0B}">
      <dgm:prSet/>
      <dgm:spPr/>
      <dgm:t>
        <a:bodyPr/>
        <a:lstStyle/>
        <a:p>
          <a:r>
            <a:rPr lang="ru-RU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Клопотання</a:t>
          </a:r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C1B57321-D4DB-464E-BD31-1E20D2F06A1F}" type="parTrans" cxnId="{E6E6FEFF-BA8D-49DA-A61C-A123F67AD939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06B8881-C06D-49B9-A88C-2B3F6BE662BB}" type="sibTrans" cxnId="{E6E6FEFF-BA8D-49DA-A61C-A123F67AD939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5F498E0-00AB-4D33-871A-F945B093F85B}">
      <dgm:prSet/>
      <dgm:spPr/>
      <dgm:t>
        <a:bodyPr/>
        <a:lstStyle/>
        <a:p>
          <a:r>
            <a:rPr lang="ru-RU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Апеляційна та касаційна скарги</a:t>
          </a:r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9C11C6F-E599-41A6-97D1-F7BD027A9F78}" type="parTrans" cxnId="{0A47B891-1501-49DA-829D-8032044E489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3826A48-0BBC-41C5-B305-03926D253022}" type="sibTrans" cxnId="{0A47B891-1501-49DA-829D-8032044E489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614ED73-5F9E-45DE-B8FE-B24A8DC0E27E}" type="pres">
      <dgm:prSet presAssocID="{21533C7B-DA36-4944-A970-397BD445ACC7}" presName="outerComposite" presStyleCnt="0">
        <dgm:presLayoutVars>
          <dgm:chMax val="5"/>
          <dgm:dir/>
          <dgm:resizeHandles val="exact"/>
        </dgm:presLayoutVars>
      </dgm:prSet>
      <dgm:spPr/>
    </dgm:pt>
    <dgm:pt modelId="{B84C98DD-CFAC-46AF-937F-50D9360C1680}" type="pres">
      <dgm:prSet presAssocID="{21533C7B-DA36-4944-A970-397BD445ACC7}" presName="dummyMaxCanvas" presStyleCnt="0">
        <dgm:presLayoutVars/>
      </dgm:prSet>
      <dgm:spPr/>
    </dgm:pt>
    <dgm:pt modelId="{864F57B6-0097-4FA4-BDA2-050D9C0C2636}" type="pres">
      <dgm:prSet presAssocID="{21533C7B-DA36-4944-A970-397BD445ACC7}" presName="FiveNodes_1" presStyleLbl="node1" presStyleIdx="0" presStyleCnt="5">
        <dgm:presLayoutVars>
          <dgm:bulletEnabled val="1"/>
        </dgm:presLayoutVars>
      </dgm:prSet>
      <dgm:spPr/>
    </dgm:pt>
    <dgm:pt modelId="{1592B3A6-500E-4BAB-AB37-2F40C68E0319}" type="pres">
      <dgm:prSet presAssocID="{21533C7B-DA36-4944-A970-397BD445ACC7}" presName="FiveNodes_2" presStyleLbl="node1" presStyleIdx="1" presStyleCnt="5">
        <dgm:presLayoutVars>
          <dgm:bulletEnabled val="1"/>
        </dgm:presLayoutVars>
      </dgm:prSet>
      <dgm:spPr/>
    </dgm:pt>
    <dgm:pt modelId="{AD312F86-1CB8-4472-8F87-B272E043474A}" type="pres">
      <dgm:prSet presAssocID="{21533C7B-DA36-4944-A970-397BD445ACC7}" presName="FiveNodes_3" presStyleLbl="node1" presStyleIdx="2" presStyleCnt="5">
        <dgm:presLayoutVars>
          <dgm:bulletEnabled val="1"/>
        </dgm:presLayoutVars>
      </dgm:prSet>
      <dgm:spPr/>
    </dgm:pt>
    <dgm:pt modelId="{85103FAE-9DC3-4933-9637-8724E233699D}" type="pres">
      <dgm:prSet presAssocID="{21533C7B-DA36-4944-A970-397BD445ACC7}" presName="FiveNodes_4" presStyleLbl="node1" presStyleIdx="3" presStyleCnt="5">
        <dgm:presLayoutVars>
          <dgm:bulletEnabled val="1"/>
        </dgm:presLayoutVars>
      </dgm:prSet>
      <dgm:spPr/>
    </dgm:pt>
    <dgm:pt modelId="{6CE5E894-18AA-4749-8A3B-AC9608B2C51A}" type="pres">
      <dgm:prSet presAssocID="{21533C7B-DA36-4944-A970-397BD445ACC7}" presName="FiveNodes_5" presStyleLbl="node1" presStyleIdx="4" presStyleCnt="5">
        <dgm:presLayoutVars>
          <dgm:bulletEnabled val="1"/>
        </dgm:presLayoutVars>
      </dgm:prSet>
      <dgm:spPr/>
    </dgm:pt>
    <dgm:pt modelId="{061ED7A5-0298-490C-94AD-54F9A5C37D23}" type="pres">
      <dgm:prSet presAssocID="{21533C7B-DA36-4944-A970-397BD445ACC7}" presName="FiveConn_1-2" presStyleLbl="fgAccFollowNode1" presStyleIdx="0" presStyleCnt="4">
        <dgm:presLayoutVars>
          <dgm:bulletEnabled val="1"/>
        </dgm:presLayoutVars>
      </dgm:prSet>
      <dgm:spPr/>
    </dgm:pt>
    <dgm:pt modelId="{2DDDF67C-D5F9-4397-AAE5-158F8B7A4C84}" type="pres">
      <dgm:prSet presAssocID="{21533C7B-DA36-4944-A970-397BD445ACC7}" presName="FiveConn_2-3" presStyleLbl="fgAccFollowNode1" presStyleIdx="1" presStyleCnt="4">
        <dgm:presLayoutVars>
          <dgm:bulletEnabled val="1"/>
        </dgm:presLayoutVars>
      </dgm:prSet>
      <dgm:spPr/>
    </dgm:pt>
    <dgm:pt modelId="{1744F61A-6D83-42D2-83C9-6D2AFDF551AA}" type="pres">
      <dgm:prSet presAssocID="{21533C7B-DA36-4944-A970-397BD445ACC7}" presName="FiveConn_3-4" presStyleLbl="fgAccFollowNode1" presStyleIdx="2" presStyleCnt="4">
        <dgm:presLayoutVars>
          <dgm:bulletEnabled val="1"/>
        </dgm:presLayoutVars>
      </dgm:prSet>
      <dgm:spPr/>
    </dgm:pt>
    <dgm:pt modelId="{92E7A973-D3CC-4FF5-8B50-FA69560D8F13}" type="pres">
      <dgm:prSet presAssocID="{21533C7B-DA36-4944-A970-397BD445ACC7}" presName="FiveConn_4-5" presStyleLbl="fgAccFollowNode1" presStyleIdx="3" presStyleCnt="4">
        <dgm:presLayoutVars>
          <dgm:bulletEnabled val="1"/>
        </dgm:presLayoutVars>
      </dgm:prSet>
      <dgm:spPr/>
    </dgm:pt>
    <dgm:pt modelId="{84018B45-9463-4842-AC75-A1317B75BB86}" type="pres">
      <dgm:prSet presAssocID="{21533C7B-DA36-4944-A970-397BD445ACC7}" presName="FiveNodes_1_text" presStyleLbl="node1" presStyleIdx="4" presStyleCnt="5">
        <dgm:presLayoutVars>
          <dgm:bulletEnabled val="1"/>
        </dgm:presLayoutVars>
      </dgm:prSet>
      <dgm:spPr/>
    </dgm:pt>
    <dgm:pt modelId="{3B447904-912F-4CF3-B0E2-5188008F957E}" type="pres">
      <dgm:prSet presAssocID="{21533C7B-DA36-4944-A970-397BD445ACC7}" presName="FiveNodes_2_text" presStyleLbl="node1" presStyleIdx="4" presStyleCnt="5">
        <dgm:presLayoutVars>
          <dgm:bulletEnabled val="1"/>
        </dgm:presLayoutVars>
      </dgm:prSet>
      <dgm:spPr/>
    </dgm:pt>
    <dgm:pt modelId="{11F4E419-2287-4600-9814-4C1AF9697FC9}" type="pres">
      <dgm:prSet presAssocID="{21533C7B-DA36-4944-A970-397BD445ACC7}" presName="FiveNodes_3_text" presStyleLbl="node1" presStyleIdx="4" presStyleCnt="5">
        <dgm:presLayoutVars>
          <dgm:bulletEnabled val="1"/>
        </dgm:presLayoutVars>
      </dgm:prSet>
      <dgm:spPr/>
    </dgm:pt>
    <dgm:pt modelId="{10251F51-0214-4150-BEE9-4C504BC2EDDF}" type="pres">
      <dgm:prSet presAssocID="{21533C7B-DA36-4944-A970-397BD445ACC7}" presName="FiveNodes_4_text" presStyleLbl="node1" presStyleIdx="4" presStyleCnt="5">
        <dgm:presLayoutVars>
          <dgm:bulletEnabled val="1"/>
        </dgm:presLayoutVars>
      </dgm:prSet>
      <dgm:spPr/>
    </dgm:pt>
    <dgm:pt modelId="{992433ED-1E89-4FDC-AD9D-E28B10F6DA7D}" type="pres">
      <dgm:prSet presAssocID="{21533C7B-DA36-4944-A970-397BD445ACC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6BC0008-CB9A-44D5-968E-7C85746C6744}" type="presOf" srcId="{0EC83F90-83AB-46E1-8493-58C0E7B20256}" destId="{3B447904-912F-4CF3-B0E2-5188008F957E}" srcOrd="1" destOrd="0" presId="urn:microsoft.com/office/officeart/2005/8/layout/vProcess5"/>
    <dgm:cxn modelId="{668FEC30-9175-436D-BD63-ACBA1CD3C776}" type="presOf" srcId="{9BF03599-359F-410C-AAFB-D5666B5C77A6}" destId="{864F57B6-0097-4FA4-BDA2-050D9C0C2636}" srcOrd="0" destOrd="0" presId="urn:microsoft.com/office/officeart/2005/8/layout/vProcess5"/>
    <dgm:cxn modelId="{46C96B35-753D-4F3A-AE36-638CE43970EB}" type="presOf" srcId="{8FD1CAC1-1E55-4120-AD90-B9DBFFF21C0B}" destId="{85103FAE-9DC3-4933-9637-8724E233699D}" srcOrd="0" destOrd="0" presId="urn:microsoft.com/office/officeart/2005/8/layout/vProcess5"/>
    <dgm:cxn modelId="{B5AFEF37-624A-4F60-95B5-A1246C4C6943}" srcId="{21533C7B-DA36-4944-A970-397BD445ACC7}" destId="{EDE970D4-41C0-4C1A-A258-B900F7797EDE}" srcOrd="2" destOrd="0" parTransId="{C03C5130-F07B-4B53-AEA4-90315A496B58}" sibTransId="{9B9AA300-89BB-47C6-98D5-F302CD4E476B}"/>
    <dgm:cxn modelId="{3D5FDA3A-99D1-477F-93A4-D39961600679}" type="presOf" srcId="{F01FE740-9F21-4CA7-923A-43324DA78708}" destId="{061ED7A5-0298-490C-94AD-54F9A5C37D23}" srcOrd="0" destOrd="0" presId="urn:microsoft.com/office/officeart/2005/8/layout/vProcess5"/>
    <dgm:cxn modelId="{FD63C63E-0383-438B-A8CF-70488126325E}" type="presOf" srcId="{B06B8881-C06D-49B9-A88C-2B3F6BE662BB}" destId="{92E7A973-D3CC-4FF5-8B50-FA69560D8F13}" srcOrd="0" destOrd="0" presId="urn:microsoft.com/office/officeart/2005/8/layout/vProcess5"/>
    <dgm:cxn modelId="{E0DB4E5F-C99B-40E7-8E75-B83556500CD3}" type="presOf" srcId="{9B9AA300-89BB-47C6-98D5-F302CD4E476B}" destId="{1744F61A-6D83-42D2-83C9-6D2AFDF551AA}" srcOrd="0" destOrd="0" presId="urn:microsoft.com/office/officeart/2005/8/layout/vProcess5"/>
    <dgm:cxn modelId="{D2382566-3BAB-4B65-9EED-D592AF2183F2}" type="presOf" srcId="{8FD1CAC1-1E55-4120-AD90-B9DBFFF21C0B}" destId="{10251F51-0214-4150-BEE9-4C504BC2EDDF}" srcOrd="1" destOrd="0" presId="urn:microsoft.com/office/officeart/2005/8/layout/vProcess5"/>
    <dgm:cxn modelId="{9F06D547-A865-44E5-A3E1-5B0630E26376}" type="presOf" srcId="{F5F498E0-00AB-4D33-871A-F945B093F85B}" destId="{992433ED-1E89-4FDC-AD9D-E28B10F6DA7D}" srcOrd="1" destOrd="0" presId="urn:microsoft.com/office/officeart/2005/8/layout/vProcess5"/>
    <dgm:cxn modelId="{73FAA56C-6522-430E-9B27-261B476AF93A}" type="presOf" srcId="{EDE970D4-41C0-4C1A-A258-B900F7797EDE}" destId="{AD312F86-1CB8-4472-8F87-B272E043474A}" srcOrd="0" destOrd="0" presId="urn:microsoft.com/office/officeart/2005/8/layout/vProcess5"/>
    <dgm:cxn modelId="{FBA62B8C-E8EB-4083-A9B9-3EE9708D3D26}" srcId="{21533C7B-DA36-4944-A970-397BD445ACC7}" destId="{9BF03599-359F-410C-AAFB-D5666B5C77A6}" srcOrd="0" destOrd="0" parTransId="{969B9BA5-085C-47B6-A6E0-786D6590F0A8}" sibTransId="{F01FE740-9F21-4CA7-923A-43324DA78708}"/>
    <dgm:cxn modelId="{0A47B891-1501-49DA-829D-8032044E4891}" srcId="{21533C7B-DA36-4944-A970-397BD445ACC7}" destId="{F5F498E0-00AB-4D33-871A-F945B093F85B}" srcOrd="4" destOrd="0" parTransId="{49C11C6F-E599-41A6-97D1-F7BD027A9F78}" sibTransId="{93826A48-0BBC-41C5-B305-03926D253022}"/>
    <dgm:cxn modelId="{82346893-72BA-46F8-9D52-26E3CA894310}" type="presOf" srcId="{9BF03599-359F-410C-AAFB-D5666B5C77A6}" destId="{84018B45-9463-4842-AC75-A1317B75BB86}" srcOrd="1" destOrd="0" presId="urn:microsoft.com/office/officeart/2005/8/layout/vProcess5"/>
    <dgm:cxn modelId="{724554A1-445D-4384-A8E6-0E518253B251}" srcId="{21533C7B-DA36-4944-A970-397BD445ACC7}" destId="{0EC83F90-83AB-46E1-8493-58C0E7B20256}" srcOrd="1" destOrd="0" parTransId="{69A7384E-CA37-41E9-9648-74B2C38B63C9}" sibTransId="{4EAB9FAE-4C02-432D-A0E2-F58C80A3FF50}"/>
    <dgm:cxn modelId="{BC670BB8-0143-43EE-9917-FA3DBFA2C637}" type="presOf" srcId="{F5F498E0-00AB-4D33-871A-F945B093F85B}" destId="{6CE5E894-18AA-4749-8A3B-AC9608B2C51A}" srcOrd="0" destOrd="0" presId="urn:microsoft.com/office/officeart/2005/8/layout/vProcess5"/>
    <dgm:cxn modelId="{CFA09AC9-CB7D-4A95-8630-B5106B771D74}" type="presOf" srcId="{EDE970D4-41C0-4C1A-A258-B900F7797EDE}" destId="{11F4E419-2287-4600-9814-4C1AF9697FC9}" srcOrd="1" destOrd="0" presId="urn:microsoft.com/office/officeart/2005/8/layout/vProcess5"/>
    <dgm:cxn modelId="{E57D77D7-9E5E-4606-B7FF-91CBBE9C25EC}" type="presOf" srcId="{0EC83F90-83AB-46E1-8493-58C0E7B20256}" destId="{1592B3A6-500E-4BAB-AB37-2F40C68E0319}" srcOrd="0" destOrd="0" presId="urn:microsoft.com/office/officeart/2005/8/layout/vProcess5"/>
    <dgm:cxn modelId="{96A5F3E1-53DB-4C3C-B602-A1C1299FE9AC}" type="presOf" srcId="{4EAB9FAE-4C02-432D-A0E2-F58C80A3FF50}" destId="{2DDDF67C-D5F9-4397-AAE5-158F8B7A4C84}" srcOrd="0" destOrd="0" presId="urn:microsoft.com/office/officeart/2005/8/layout/vProcess5"/>
    <dgm:cxn modelId="{C72FC0FB-6C6E-4BA8-AEE9-A377A49F4246}" type="presOf" srcId="{21533C7B-DA36-4944-A970-397BD445ACC7}" destId="{D614ED73-5F9E-45DE-B8FE-B24A8DC0E27E}" srcOrd="0" destOrd="0" presId="urn:microsoft.com/office/officeart/2005/8/layout/vProcess5"/>
    <dgm:cxn modelId="{E6E6FEFF-BA8D-49DA-A61C-A123F67AD939}" srcId="{21533C7B-DA36-4944-A970-397BD445ACC7}" destId="{8FD1CAC1-1E55-4120-AD90-B9DBFFF21C0B}" srcOrd="3" destOrd="0" parTransId="{C1B57321-D4DB-464E-BD31-1E20D2F06A1F}" sibTransId="{B06B8881-C06D-49B9-A88C-2B3F6BE662BB}"/>
    <dgm:cxn modelId="{EA88EC89-7E33-4D7D-BEC2-2AAAF411BB41}" type="presParOf" srcId="{D614ED73-5F9E-45DE-B8FE-B24A8DC0E27E}" destId="{B84C98DD-CFAC-46AF-937F-50D9360C1680}" srcOrd="0" destOrd="0" presId="urn:microsoft.com/office/officeart/2005/8/layout/vProcess5"/>
    <dgm:cxn modelId="{A01A57B6-7BB6-4D08-BDF8-CCE2572E1C72}" type="presParOf" srcId="{D614ED73-5F9E-45DE-B8FE-B24A8DC0E27E}" destId="{864F57B6-0097-4FA4-BDA2-050D9C0C2636}" srcOrd="1" destOrd="0" presId="urn:microsoft.com/office/officeart/2005/8/layout/vProcess5"/>
    <dgm:cxn modelId="{AD4DFE07-F957-4FBF-951A-F80F48691DC8}" type="presParOf" srcId="{D614ED73-5F9E-45DE-B8FE-B24A8DC0E27E}" destId="{1592B3A6-500E-4BAB-AB37-2F40C68E0319}" srcOrd="2" destOrd="0" presId="urn:microsoft.com/office/officeart/2005/8/layout/vProcess5"/>
    <dgm:cxn modelId="{70B1EF31-6ECF-44E7-AE0D-9A30581BB1A9}" type="presParOf" srcId="{D614ED73-5F9E-45DE-B8FE-B24A8DC0E27E}" destId="{AD312F86-1CB8-4472-8F87-B272E043474A}" srcOrd="3" destOrd="0" presId="urn:microsoft.com/office/officeart/2005/8/layout/vProcess5"/>
    <dgm:cxn modelId="{8B19A31D-9EE6-4107-BFB7-CEAD9081E4AF}" type="presParOf" srcId="{D614ED73-5F9E-45DE-B8FE-B24A8DC0E27E}" destId="{85103FAE-9DC3-4933-9637-8724E233699D}" srcOrd="4" destOrd="0" presId="urn:microsoft.com/office/officeart/2005/8/layout/vProcess5"/>
    <dgm:cxn modelId="{4B146302-818C-4983-BAB2-BFE9F23E668B}" type="presParOf" srcId="{D614ED73-5F9E-45DE-B8FE-B24A8DC0E27E}" destId="{6CE5E894-18AA-4749-8A3B-AC9608B2C51A}" srcOrd="5" destOrd="0" presId="urn:microsoft.com/office/officeart/2005/8/layout/vProcess5"/>
    <dgm:cxn modelId="{89A1434B-D7CE-453C-A447-E73DCBFADEEE}" type="presParOf" srcId="{D614ED73-5F9E-45DE-B8FE-B24A8DC0E27E}" destId="{061ED7A5-0298-490C-94AD-54F9A5C37D23}" srcOrd="6" destOrd="0" presId="urn:microsoft.com/office/officeart/2005/8/layout/vProcess5"/>
    <dgm:cxn modelId="{146E075F-E877-4193-B073-5322D4560BC3}" type="presParOf" srcId="{D614ED73-5F9E-45DE-B8FE-B24A8DC0E27E}" destId="{2DDDF67C-D5F9-4397-AAE5-158F8B7A4C84}" srcOrd="7" destOrd="0" presId="urn:microsoft.com/office/officeart/2005/8/layout/vProcess5"/>
    <dgm:cxn modelId="{1AB1B235-1CD9-47E2-9F89-77547A4A3577}" type="presParOf" srcId="{D614ED73-5F9E-45DE-B8FE-B24A8DC0E27E}" destId="{1744F61A-6D83-42D2-83C9-6D2AFDF551AA}" srcOrd="8" destOrd="0" presId="urn:microsoft.com/office/officeart/2005/8/layout/vProcess5"/>
    <dgm:cxn modelId="{B8A43094-AAE5-451F-87AE-6B5C613036D0}" type="presParOf" srcId="{D614ED73-5F9E-45DE-B8FE-B24A8DC0E27E}" destId="{92E7A973-D3CC-4FF5-8B50-FA69560D8F13}" srcOrd="9" destOrd="0" presId="urn:microsoft.com/office/officeart/2005/8/layout/vProcess5"/>
    <dgm:cxn modelId="{90806F12-8BE3-49AE-AB36-2BC2A2E2B6C2}" type="presParOf" srcId="{D614ED73-5F9E-45DE-B8FE-B24A8DC0E27E}" destId="{84018B45-9463-4842-AC75-A1317B75BB86}" srcOrd="10" destOrd="0" presId="urn:microsoft.com/office/officeart/2005/8/layout/vProcess5"/>
    <dgm:cxn modelId="{8E60E0D5-34FC-4E31-B7F5-7CA4D6404B57}" type="presParOf" srcId="{D614ED73-5F9E-45DE-B8FE-B24A8DC0E27E}" destId="{3B447904-912F-4CF3-B0E2-5188008F957E}" srcOrd="11" destOrd="0" presId="urn:microsoft.com/office/officeart/2005/8/layout/vProcess5"/>
    <dgm:cxn modelId="{7E1A1CAA-DCD0-46E1-B527-F84B28217DC9}" type="presParOf" srcId="{D614ED73-5F9E-45DE-B8FE-B24A8DC0E27E}" destId="{11F4E419-2287-4600-9814-4C1AF9697FC9}" srcOrd="12" destOrd="0" presId="urn:microsoft.com/office/officeart/2005/8/layout/vProcess5"/>
    <dgm:cxn modelId="{B201DF96-AF2A-4393-AD2D-ECFB77E2FBDE}" type="presParOf" srcId="{D614ED73-5F9E-45DE-B8FE-B24A8DC0E27E}" destId="{10251F51-0214-4150-BEE9-4C504BC2EDDF}" srcOrd="13" destOrd="0" presId="urn:microsoft.com/office/officeart/2005/8/layout/vProcess5"/>
    <dgm:cxn modelId="{81B24A0D-41AB-46C2-A0B9-B0205F8388AE}" type="presParOf" srcId="{D614ED73-5F9E-45DE-B8FE-B24A8DC0E27E}" destId="{992433ED-1E89-4FDC-AD9D-E28B10F6DA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CF1044-42F1-471C-ACDA-E4DD2EB9D94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0773C5-A3FA-4A1C-874C-15DCA6833C44}">
      <dgm:prSet/>
      <dgm:spPr/>
      <dgm:t>
        <a:bodyPr/>
        <a:lstStyle/>
        <a:p>
          <a:r>
            <a:rPr lang="ru-RU"/>
            <a:t>Підготовка до юридичної практики</a:t>
          </a:r>
          <a:endParaRPr lang="en-US"/>
        </a:p>
      </dgm:t>
    </dgm:pt>
    <dgm:pt modelId="{2B745289-A679-4B0B-BBE5-0310AE9BDBFD}" type="parTrans" cxnId="{C0B7DE35-A2CC-48B4-A5E5-ADA53205559D}">
      <dgm:prSet/>
      <dgm:spPr/>
      <dgm:t>
        <a:bodyPr/>
        <a:lstStyle/>
        <a:p>
          <a:endParaRPr lang="en-US"/>
        </a:p>
      </dgm:t>
    </dgm:pt>
    <dgm:pt modelId="{48A504A7-14DD-448B-A7DE-0FA6C15B1214}" type="sibTrans" cxnId="{C0B7DE35-A2CC-48B4-A5E5-ADA53205559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044AE3A-EEAA-4E10-848F-2D6D5B426BA7}">
      <dgm:prSet/>
      <dgm:spPr/>
      <dgm:t>
        <a:bodyPr/>
        <a:lstStyle/>
        <a:p>
          <a:r>
            <a:rPr lang="ru-RU"/>
            <a:t>Формування навичок роботи з нормами ЦК та ЦПК</a:t>
          </a:r>
          <a:endParaRPr lang="en-US"/>
        </a:p>
      </dgm:t>
    </dgm:pt>
    <dgm:pt modelId="{231DF323-0C63-4DE2-8317-73D4931BB11A}" type="parTrans" cxnId="{353C6002-FF3A-467A-B528-703460972814}">
      <dgm:prSet/>
      <dgm:spPr/>
      <dgm:t>
        <a:bodyPr/>
        <a:lstStyle/>
        <a:p>
          <a:endParaRPr lang="en-US"/>
        </a:p>
      </dgm:t>
    </dgm:pt>
    <dgm:pt modelId="{7533EFD2-EB3C-4C1E-8706-1D8557D63385}" type="sibTrans" cxnId="{353C6002-FF3A-467A-B528-70346097281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44C4A11-F6BE-41A0-8805-CE217D494EA7}">
      <dgm:prSet/>
      <dgm:spPr/>
      <dgm:t>
        <a:bodyPr/>
        <a:lstStyle/>
        <a:p>
          <a:r>
            <a:rPr lang="ru-RU"/>
            <a:t>Розвиток аналітичного мислення</a:t>
          </a:r>
          <a:endParaRPr lang="en-US"/>
        </a:p>
      </dgm:t>
    </dgm:pt>
    <dgm:pt modelId="{DC8A3C6F-5260-4C3A-A60F-5412CC49976A}" type="parTrans" cxnId="{C28A583C-DB63-4A7D-B564-F9566BB2FF52}">
      <dgm:prSet/>
      <dgm:spPr/>
      <dgm:t>
        <a:bodyPr/>
        <a:lstStyle/>
        <a:p>
          <a:endParaRPr lang="en-US"/>
        </a:p>
      </dgm:t>
    </dgm:pt>
    <dgm:pt modelId="{A62EF8BF-9AF8-46E8-9C42-8480FA9EB374}" type="sibTrans" cxnId="{C28A583C-DB63-4A7D-B564-F9566BB2FF5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2C2FE3E-74B8-4AC6-A7A7-BA6884EB4FDE}">
      <dgm:prSet/>
      <dgm:spPr/>
      <dgm:t>
        <a:bodyPr/>
        <a:lstStyle/>
        <a:p>
          <a:r>
            <a:rPr lang="ru-RU"/>
            <a:t>Здатність ефективно захищати права та інтереси громадян</a:t>
          </a:r>
          <a:endParaRPr lang="en-US"/>
        </a:p>
      </dgm:t>
    </dgm:pt>
    <dgm:pt modelId="{A6FD1CD0-7388-4213-A8AC-58E804659D32}" type="parTrans" cxnId="{740BBB85-B4E1-4937-B80D-10CF09474033}">
      <dgm:prSet/>
      <dgm:spPr/>
      <dgm:t>
        <a:bodyPr/>
        <a:lstStyle/>
        <a:p>
          <a:endParaRPr lang="en-US"/>
        </a:p>
      </dgm:t>
    </dgm:pt>
    <dgm:pt modelId="{409BF652-479C-4AD6-A3C5-DFD8C74B38CF}" type="sibTrans" cxnId="{740BBB85-B4E1-4937-B80D-10CF0947403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B659F52-6603-4CF1-8376-2EFF48705F02}" type="pres">
      <dgm:prSet presAssocID="{85CF1044-42F1-471C-ACDA-E4DD2EB9D94B}" presName="Name0" presStyleCnt="0">
        <dgm:presLayoutVars>
          <dgm:animLvl val="lvl"/>
          <dgm:resizeHandles val="exact"/>
        </dgm:presLayoutVars>
      </dgm:prSet>
      <dgm:spPr/>
    </dgm:pt>
    <dgm:pt modelId="{4402397D-A0D7-4303-A3B8-F246CAED05DB}" type="pres">
      <dgm:prSet presAssocID="{790773C5-A3FA-4A1C-874C-15DCA6833C44}" presName="compositeNode" presStyleCnt="0">
        <dgm:presLayoutVars>
          <dgm:bulletEnabled val="1"/>
        </dgm:presLayoutVars>
      </dgm:prSet>
      <dgm:spPr/>
    </dgm:pt>
    <dgm:pt modelId="{9AA927E3-134F-467E-A37F-B172998F5890}" type="pres">
      <dgm:prSet presAssocID="{790773C5-A3FA-4A1C-874C-15DCA6833C44}" presName="bgRect" presStyleLbl="alignNode1" presStyleIdx="0" presStyleCnt="4"/>
      <dgm:spPr/>
    </dgm:pt>
    <dgm:pt modelId="{6615F8A5-2CB9-4516-A9E8-7B486C2C8988}" type="pres">
      <dgm:prSet presAssocID="{48A504A7-14DD-448B-A7DE-0FA6C15B1214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C0C92C7F-3167-412F-976D-A22A1FCBFE36}" type="pres">
      <dgm:prSet presAssocID="{790773C5-A3FA-4A1C-874C-15DCA6833C44}" presName="nodeRect" presStyleLbl="alignNode1" presStyleIdx="0" presStyleCnt="4">
        <dgm:presLayoutVars>
          <dgm:bulletEnabled val="1"/>
        </dgm:presLayoutVars>
      </dgm:prSet>
      <dgm:spPr/>
    </dgm:pt>
    <dgm:pt modelId="{BA72E775-15EB-4999-BFDD-018E64A2E4DA}" type="pres">
      <dgm:prSet presAssocID="{48A504A7-14DD-448B-A7DE-0FA6C15B1214}" presName="sibTrans" presStyleCnt="0"/>
      <dgm:spPr/>
    </dgm:pt>
    <dgm:pt modelId="{46F0C815-2E06-4E45-959A-14DBB2570803}" type="pres">
      <dgm:prSet presAssocID="{3044AE3A-EEAA-4E10-848F-2D6D5B426BA7}" presName="compositeNode" presStyleCnt="0">
        <dgm:presLayoutVars>
          <dgm:bulletEnabled val="1"/>
        </dgm:presLayoutVars>
      </dgm:prSet>
      <dgm:spPr/>
    </dgm:pt>
    <dgm:pt modelId="{882745BD-37CA-447C-A704-381CAD7D6D67}" type="pres">
      <dgm:prSet presAssocID="{3044AE3A-EEAA-4E10-848F-2D6D5B426BA7}" presName="bgRect" presStyleLbl="alignNode1" presStyleIdx="1" presStyleCnt="4"/>
      <dgm:spPr/>
    </dgm:pt>
    <dgm:pt modelId="{B86C65B2-A505-4CFD-938A-4F1125280EE8}" type="pres">
      <dgm:prSet presAssocID="{7533EFD2-EB3C-4C1E-8706-1D8557D63385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1600ECC-5D04-4337-AEF2-7CF66AF5F6C3}" type="pres">
      <dgm:prSet presAssocID="{3044AE3A-EEAA-4E10-848F-2D6D5B426BA7}" presName="nodeRect" presStyleLbl="alignNode1" presStyleIdx="1" presStyleCnt="4">
        <dgm:presLayoutVars>
          <dgm:bulletEnabled val="1"/>
        </dgm:presLayoutVars>
      </dgm:prSet>
      <dgm:spPr/>
    </dgm:pt>
    <dgm:pt modelId="{6AA7482E-E6A4-4C52-A815-02849D170400}" type="pres">
      <dgm:prSet presAssocID="{7533EFD2-EB3C-4C1E-8706-1D8557D63385}" presName="sibTrans" presStyleCnt="0"/>
      <dgm:spPr/>
    </dgm:pt>
    <dgm:pt modelId="{782D8527-AE9C-4ECF-B6BA-813695851891}" type="pres">
      <dgm:prSet presAssocID="{044C4A11-F6BE-41A0-8805-CE217D494EA7}" presName="compositeNode" presStyleCnt="0">
        <dgm:presLayoutVars>
          <dgm:bulletEnabled val="1"/>
        </dgm:presLayoutVars>
      </dgm:prSet>
      <dgm:spPr/>
    </dgm:pt>
    <dgm:pt modelId="{572F9DAE-3491-4135-B769-F9F26F476D5A}" type="pres">
      <dgm:prSet presAssocID="{044C4A11-F6BE-41A0-8805-CE217D494EA7}" presName="bgRect" presStyleLbl="alignNode1" presStyleIdx="2" presStyleCnt="4"/>
      <dgm:spPr/>
    </dgm:pt>
    <dgm:pt modelId="{63952352-25C4-49CC-967B-4BD86460639D}" type="pres">
      <dgm:prSet presAssocID="{A62EF8BF-9AF8-46E8-9C42-8480FA9EB37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DE22F3CC-1797-4C92-A63A-5EB545CD0F36}" type="pres">
      <dgm:prSet presAssocID="{044C4A11-F6BE-41A0-8805-CE217D494EA7}" presName="nodeRect" presStyleLbl="alignNode1" presStyleIdx="2" presStyleCnt="4">
        <dgm:presLayoutVars>
          <dgm:bulletEnabled val="1"/>
        </dgm:presLayoutVars>
      </dgm:prSet>
      <dgm:spPr/>
    </dgm:pt>
    <dgm:pt modelId="{F2D4605E-F3C3-4CD1-885E-49F9F1E92E4B}" type="pres">
      <dgm:prSet presAssocID="{A62EF8BF-9AF8-46E8-9C42-8480FA9EB374}" presName="sibTrans" presStyleCnt="0"/>
      <dgm:spPr/>
    </dgm:pt>
    <dgm:pt modelId="{0736EEC0-C54A-4319-8D77-5F320FB9A186}" type="pres">
      <dgm:prSet presAssocID="{F2C2FE3E-74B8-4AC6-A7A7-BA6884EB4FDE}" presName="compositeNode" presStyleCnt="0">
        <dgm:presLayoutVars>
          <dgm:bulletEnabled val="1"/>
        </dgm:presLayoutVars>
      </dgm:prSet>
      <dgm:spPr/>
    </dgm:pt>
    <dgm:pt modelId="{5074F6B3-31FB-4681-8758-2AA04264C09F}" type="pres">
      <dgm:prSet presAssocID="{F2C2FE3E-74B8-4AC6-A7A7-BA6884EB4FDE}" presName="bgRect" presStyleLbl="alignNode1" presStyleIdx="3" presStyleCnt="4"/>
      <dgm:spPr/>
    </dgm:pt>
    <dgm:pt modelId="{892E3804-1E64-49C3-B19E-5880A7570051}" type="pres">
      <dgm:prSet presAssocID="{409BF652-479C-4AD6-A3C5-DFD8C74B38C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25D68915-94D4-46DA-9F0B-2BE294C2AB24}" type="pres">
      <dgm:prSet presAssocID="{F2C2FE3E-74B8-4AC6-A7A7-BA6884EB4FD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353C6002-FF3A-467A-B528-703460972814}" srcId="{85CF1044-42F1-471C-ACDA-E4DD2EB9D94B}" destId="{3044AE3A-EEAA-4E10-848F-2D6D5B426BA7}" srcOrd="1" destOrd="0" parTransId="{231DF323-0C63-4DE2-8317-73D4931BB11A}" sibTransId="{7533EFD2-EB3C-4C1E-8706-1D8557D63385}"/>
    <dgm:cxn modelId="{C0B7DE35-A2CC-48B4-A5E5-ADA53205559D}" srcId="{85CF1044-42F1-471C-ACDA-E4DD2EB9D94B}" destId="{790773C5-A3FA-4A1C-874C-15DCA6833C44}" srcOrd="0" destOrd="0" parTransId="{2B745289-A679-4B0B-BBE5-0310AE9BDBFD}" sibTransId="{48A504A7-14DD-448B-A7DE-0FA6C15B1214}"/>
    <dgm:cxn modelId="{8F882538-6B64-4D3D-B36A-2644D37E9C49}" type="presOf" srcId="{3044AE3A-EEAA-4E10-848F-2D6D5B426BA7}" destId="{F1600ECC-5D04-4337-AEF2-7CF66AF5F6C3}" srcOrd="1" destOrd="0" presId="urn:microsoft.com/office/officeart/2016/7/layout/LinearBlockProcessNumbered"/>
    <dgm:cxn modelId="{C28A583C-DB63-4A7D-B564-F9566BB2FF52}" srcId="{85CF1044-42F1-471C-ACDA-E4DD2EB9D94B}" destId="{044C4A11-F6BE-41A0-8805-CE217D494EA7}" srcOrd="2" destOrd="0" parTransId="{DC8A3C6F-5260-4C3A-A60F-5412CC49976A}" sibTransId="{A62EF8BF-9AF8-46E8-9C42-8480FA9EB374}"/>
    <dgm:cxn modelId="{4CE8246A-E70A-4BE1-96B8-472CB10FD900}" type="presOf" srcId="{790773C5-A3FA-4A1C-874C-15DCA6833C44}" destId="{9AA927E3-134F-467E-A37F-B172998F5890}" srcOrd="0" destOrd="0" presId="urn:microsoft.com/office/officeart/2016/7/layout/LinearBlockProcessNumbered"/>
    <dgm:cxn modelId="{E87DA852-94CD-4840-BB1C-4957D29D5B43}" type="presOf" srcId="{48A504A7-14DD-448B-A7DE-0FA6C15B1214}" destId="{6615F8A5-2CB9-4516-A9E8-7B486C2C8988}" srcOrd="0" destOrd="0" presId="urn:microsoft.com/office/officeart/2016/7/layout/LinearBlockProcessNumbered"/>
    <dgm:cxn modelId="{1EA14D57-11F6-4D51-9470-28ED157D09CF}" type="presOf" srcId="{044C4A11-F6BE-41A0-8805-CE217D494EA7}" destId="{DE22F3CC-1797-4C92-A63A-5EB545CD0F36}" srcOrd="1" destOrd="0" presId="urn:microsoft.com/office/officeart/2016/7/layout/LinearBlockProcessNumbered"/>
    <dgm:cxn modelId="{18A3A657-9E05-4682-90D1-3AE196F76AA6}" type="presOf" srcId="{044C4A11-F6BE-41A0-8805-CE217D494EA7}" destId="{572F9DAE-3491-4135-B769-F9F26F476D5A}" srcOrd="0" destOrd="0" presId="urn:microsoft.com/office/officeart/2016/7/layout/LinearBlockProcessNumbered"/>
    <dgm:cxn modelId="{D5DCF659-D3EE-4806-9947-90DE20F39811}" type="presOf" srcId="{790773C5-A3FA-4A1C-874C-15DCA6833C44}" destId="{C0C92C7F-3167-412F-976D-A22A1FCBFE36}" srcOrd="1" destOrd="0" presId="urn:microsoft.com/office/officeart/2016/7/layout/LinearBlockProcessNumbered"/>
    <dgm:cxn modelId="{740BBB85-B4E1-4937-B80D-10CF09474033}" srcId="{85CF1044-42F1-471C-ACDA-E4DD2EB9D94B}" destId="{F2C2FE3E-74B8-4AC6-A7A7-BA6884EB4FDE}" srcOrd="3" destOrd="0" parTransId="{A6FD1CD0-7388-4213-A8AC-58E804659D32}" sibTransId="{409BF652-479C-4AD6-A3C5-DFD8C74B38CF}"/>
    <dgm:cxn modelId="{D3C14C8F-2DCE-49D6-9A4C-A79650D45F09}" type="presOf" srcId="{409BF652-479C-4AD6-A3C5-DFD8C74B38CF}" destId="{892E3804-1E64-49C3-B19E-5880A7570051}" srcOrd="0" destOrd="0" presId="urn:microsoft.com/office/officeart/2016/7/layout/LinearBlockProcessNumbered"/>
    <dgm:cxn modelId="{7475BEA3-BA1F-437B-A6BF-95B387ECC00A}" type="presOf" srcId="{85CF1044-42F1-471C-ACDA-E4DD2EB9D94B}" destId="{FB659F52-6603-4CF1-8376-2EFF48705F02}" srcOrd="0" destOrd="0" presId="urn:microsoft.com/office/officeart/2016/7/layout/LinearBlockProcessNumbered"/>
    <dgm:cxn modelId="{CABB0EC5-0682-4838-9436-2D3CB5D78662}" type="presOf" srcId="{A62EF8BF-9AF8-46E8-9C42-8480FA9EB374}" destId="{63952352-25C4-49CC-967B-4BD86460639D}" srcOrd="0" destOrd="0" presId="urn:microsoft.com/office/officeart/2016/7/layout/LinearBlockProcessNumbered"/>
    <dgm:cxn modelId="{C19AA1E5-91EE-4A1C-989D-E4433F2FDECD}" type="presOf" srcId="{F2C2FE3E-74B8-4AC6-A7A7-BA6884EB4FDE}" destId="{5074F6B3-31FB-4681-8758-2AA04264C09F}" srcOrd="0" destOrd="0" presId="urn:microsoft.com/office/officeart/2016/7/layout/LinearBlockProcessNumbered"/>
    <dgm:cxn modelId="{56E5E4EA-805C-4CCD-BD1B-260E9342BEC7}" type="presOf" srcId="{3044AE3A-EEAA-4E10-848F-2D6D5B426BA7}" destId="{882745BD-37CA-447C-A704-381CAD7D6D67}" srcOrd="0" destOrd="0" presId="urn:microsoft.com/office/officeart/2016/7/layout/LinearBlockProcessNumbered"/>
    <dgm:cxn modelId="{835B94EC-90D3-49F9-A7DC-FA1A623409A0}" type="presOf" srcId="{7533EFD2-EB3C-4C1E-8706-1D8557D63385}" destId="{B86C65B2-A505-4CFD-938A-4F1125280EE8}" srcOrd="0" destOrd="0" presId="urn:microsoft.com/office/officeart/2016/7/layout/LinearBlockProcessNumbered"/>
    <dgm:cxn modelId="{4DB962F1-1CE0-49D2-894F-94BAE2EB159B}" type="presOf" srcId="{F2C2FE3E-74B8-4AC6-A7A7-BA6884EB4FDE}" destId="{25D68915-94D4-46DA-9F0B-2BE294C2AB24}" srcOrd="1" destOrd="0" presId="urn:microsoft.com/office/officeart/2016/7/layout/LinearBlockProcessNumbered"/>
    <dgm:cxn modelId="{946B298A-5558-4D72-BB2E-17DD647639C5}" type="presParOf" srcId="{FB659F52-6603-4CF1-8376-2EFF48705F02}" destId="{4402397D-A0D7-4303-A3B8-F246CAED05DB}" srcOrd="0" destOrd="0" presId="urn:microsoft.com/office/officeart/2016/7/layout/LinearBlockProcessNumbered"/>
    <dgm:cxn modelId="{BB3EDD65-BD81-4FAC-A03B-B5F1FDA433D2}" type="presParOf" srcId="{4402397D-A0D7-4303-A3B8-F246CAED05DB}" destId="{9AA927E3-134F-467E-A37F-B172998F5890}" srcOrd="0" destOrd="0" presId="urn:microsoft.com/office/officeart/2016/7/layout/LinearBlockProcessNumbered"/>
    <dgm:cxn modelId="{F58F04AD-3CBB-43BC-9730-A43087BD7718}" type="presParOf" srcId="{4402397D-A0D7-4303-A3B8-F246CAED05DB}" destId="{6615F8A5-2CB9-4516-A9E8-7B486C2C8988}" srcOrd="1" destOrd="0" presId="urn:microsoft.com/office/officeart/2016/7/layout/LinearBlockProcessNumbered"/>
    <dgm:cxn modelId="{CADFE285-907F-4217-BD46-50507A9F0422}" type="presParOf" srcId="{4402397D-A0D7-4303-A3B8-F246CAED05DB}" destId="{C0C92C7F-3167-412F-976D-A22A1FCBFE36}" srcOrd="2" destOrd="0" presId="urn:microsoft.com/office/officeart/2016/7/layout/LinearBlockProcessNumbered"/>
    <dgm:cxn modelId="{CA6E8B20-DCEB-4433-A487-85D5192DB6F3}" type="presParOf" srcId="{FB659F52-6603-4CF1-8376-2EFF48705F02}" destId="{BA72E775-15EB-4999-BFDD-018E64A2E4DA}" srcOrd="1" destOrd="0" presId="urn:microsoft.com/office/officeart/2016/7/layout/LinearBlockProcessNumbered"/>
    <dgm:cxn modelId="{25EFD6EE-6EB1-4D37-B453-295AD2952257}" type="presParOf" srcId="{FB659F52-6603-4CF1-8376-2EFF48705F02}" destId="{46F0C815-2E06-4E45-959A-14DBB2570803}" srcOrd="2" destOrd="0" presId="urn:microsoft.com/office/officeart/2016/7/layout/LinearBlockProcessNumbered"/>
    <dgm:cxn modelId="{B0DCFC73-0E30-408B-BEAC-944C7B5409CE}" type="presParOf" srcId="{46F0C815-2E06-4E45-959A-14DBB2570803}" destId="{882745BD-37CA-447C-A704-381CAD7D6D67}" srcOrd="0" destOrd="0" presId="urn:microsoft.com/office/officeart/2016/7/layout/LinearBlockProcessNumbered"/>
    <dgm:cxn modelId="{031C5A68-FFAB-4862-9414-25820B8CAB3B}" type="presParOf" srcId="{46F0C815-2E06-4E45-959A-14DBB2570803}" destId="{B86C65B2-A505-4CFD-938A-4F1125280EE8}" srcOrd="1" destOrd="0" presId="urn:microsoft.com/office/officeart/2016/7/layout/LinearBlockProcessNumbered"/>
    <dgm:cxn modelId="{EE0FA95E-3CFC-4AD7-9623-F6EE51113963}" type="presParOf" srcId="{46F0C815-2E06-4E45-959A-14DBB2570803}" destId="{F1600ECC-5D04-4337-AEF2-7CF66AF5F6C3}" srcOrd="2" destOrd="0" presId="urn:microsoft.com/office/officeart/2016/7/layout/LinearBlockProcessNumbered"/>
    <dgm:cxn modelId="{AFB09161-92EE-482B-849C-97049C77D666}" type="presParOf" srcId="{FB659F52-6603-4CF1-8376-2EFF48705F02}" destId="{6AA7482E-E6A4-4C52-A815-02849D170400}" srcOrd="3" destOrd="0" presId="urn:microsoft.com/office/officeart/2016/7/layout/LinearBlockProcessNumbered"/>
    <dgm:cxn modelId="{BE41A483-F36A-4867-8CE2-59F249649CAB}" type="presParOf" srcId="{FB659F52-6603-4CF1-8376-2EFF48705F02}" destId="{782D8527-AE9C-4ECF-B6BA-813695851891}" srcOrd="4" destOrd="0" presId="urn:microsoft.com/office/officeart/2016/7/layout/LinearBlockProcessNumbered"/>
    <dgm:cxn modelId="{9258C4EB-3673-48DF-9FD1-C84EE120978A}" type="presParOf" srcId="{782D8527-AE9C-4ECF-B6BA-813695851891}" destId="{572F9DAE-3491-4135-B769-F9F26F476D5A}" srcOrd="0" destOrd="0" presId="urn:microsoft.com/office/officeart/2016/7/layout/LinearBlockProcessNumbered"/>
    <dgm:cxn modelId="{16359185-42DB-4517-85FA-BBC9CF91F6B6}" type="presParOf" srcId="{782D8527-AE9C-4ECF-B6BA-813695851891}" destId="{63952352-25C4-49CC-967B-4BD86460639D}" srcOrd="1" destOrd="0" presId="urn:microsoft.com/office/officeart/2016/7/layout/LinearBlockProcessNumbered"/>
    <dgm:cxn modelId="{B3400E7B-157F-43D1-8BE2-ABFE091C1EDF}" type="presParOf" srcId="{782D8527-AE9C-4ECF-B6BA-813695851891}" destId="{DE22F3CC-1797-4C92-A63A-5EB545CD0F36}" srcOrd="2" destOrd="0" presId="urn:microsoft.com/office/officeart/2016/7/layout/LinearBlockProcessNumbered"/>
    <dgm:cxn modelId="{CEC1EEAE-4085-4FD4-8266-08EC9896F481}" type="presParOf" srcId="{FB659F52-6603-4CF1-8376-2EFF48705F02}" destId="{F2D4605E-F3C3-4CD1-885E-49F9F1E92E4B}" srcOrd="5" destOrd="0" presId="urn:microsoft.com/office/officeart/2016/7/layout/LinearBlockProcessNumbered"/>
    <dgm:cxn modelId="{77FA6A26-0133-4497-97CC-7A9EED9F0045}" type="presParOf" srcId="{FB659F52-6603-4CF1-8376-2EFF48705F02}" destId="{0736EEC0-C54A-4319-8D77-5F320FB9A186}" srcOrd="6" destOrd="0" presId="urn:microsoft.com/office/officeart/2016/7/layout/LinearBlockProcessNumbered"/>
    <dgm:cxn modelId="{71FF8ADC-D3B1-46B5-A7F2-B0BF2EC3B4EB}" type="presParOf" srcId="{0736EEC0-C54A-4319-8D77-5F320FB9A186}" destId="{5074F6B3-31FB-4681-8758-2AA04264C09F}" srcOrd="0" destOrd="0" presId="urn:microsoft.com/office/officeart/2016/7/layout/LinearBlockProcessNumbered"/>
    <dgm:cxn modelId="{DEEFF977-B3FB-4F36-8D18-9AC01B07BBCA}" type="presParOf" srcId="{0736EEC0-C54A-4319-8D77-5F320FB9A186}" destId="{892E3804-1E64-49C3-B19E-5880A7570051}" srcOrd="1" destOrd="0" presId="urn:microsoft.com/office/officeart/2016/7/layout/LinearBlockProcessNumbered"/>
    <dgm:cxn modelId="{D8D6EF42-00D9-422C-91E8-CF7FAD4E1672}" type="presParOf" srcId="{0736EEC0-C54A-4319-8D77-5F320FB9A186}" destId="{25D68915-94D4-46DA-9F0B-2BE294C2AB2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6B5FFA-8B21-4EEB-AE22-8D2ACD80D7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9317B0-5029-4724-B99E-4FE9E775EA27}">
      <dgm:prSet/>
      <dgm:spPr/>
      <dgm:t>
        <a:bodyPr/>
        <a:lstStyle/>
        <a:p>
          <a:r>
            <a:rPr lang="uk-UA"/>
            <a:t>Цивільний кодекс України</a:t>
          </a:r>
          <a:endParaRPr lang="en-US"/>
        </a:p>
      </dgm:t>
    </dgm:pt>
    <dgm:pt modelId="{AC55A3E4-B359-4583-B5D5-9D260E88A4F2}" type="parTrans" cxnId="{DCC32049-26DA-498E-9F3B-3B94C01AEF17}">
      <dgm:prSet/>
      <dgm:spPr/>
      <dgm:t>
        <a:bodyPr/>
        <a:lstStyle/>
        <a:p>
          <a:endParaRPr lang="en-US"/>
        </a:p>
      </dgm:t>
    </dgm:pt>
    <dgm:pt modelId="{47BF788C-67DF-4618-82C4-AFAD588068C0}" type="sibTrans" cxnId="{DCC32049-26DA-498E-9F3B-3B94C01AEF17}">
      <dgm:prSet/>
      <dgm:spPr/>
      <dgm:t>
        <a:bodyPr/>
        <a:lstStyle/>
        <a:p>
          <a:endParaRPr lang="en-US"/>
        </a:p>
      </dgm:t>
    </dgm:pt>
    <dgm:pt modelId="{73474ECB-F343-46A6-8D78-2199548682E8}">
      <dgm:prSet/>
      <dgm:spPr/>
      <dgm:t>
        <a:bodyPr/>
        <a:lstStyle/>
        <a:p>
          <a:r>
            <a:rPr lang="uk-UA"/>
            <a:t>Цивільний процесуальний кодекс України</a:t>
          </a:r>
          <a:endParaRPr lang="en-US"/>
        </a:p>
      </dgm:t>
    </dgm:pt>
    <dgm:pt modelId="{F1F4E907-E82F-405F-9C19-384180493B3C}" type="parTrans" cxnId="{67D72EB6-348A-43B7-BBC0-0AF06537A331}">
      <dgm:prSet/>
      <dgm:spPr/>
      <dgm:t>
        <a:bodyPr/>
        <a:lstStyle/>
        <a:p>
          <a:endParaRPr lang="en-US"/>
        </a:p>
      </dgm:t>
    </dgm:pt>
    <dgm:pt modelId="{13E9DCD0-4708-4028-8AC2-10495AE10E6B}" type="sibTrans" cxnId="{67D72EB6-348A-43B7-BBC0-0AF06537A331}">
      <dgm:prSet/>
      <dgm:spPr/>
      <dgm:t>
        <a:bodyPr/>
        <a:lstStyle/>
        <a:p>
          <a:endParaRPr lang="en-US"/>
        </a:p>
      </dgm:t>
    </dgm:pt>
    <dgm:pt modelId="{381B1DFD-B55B-40DE-80A7-CA2EA0B55A56}">
      <dgm:prSet/>
      <dgm:spPr/>
      <dgm:t>
        <a:bodyPr/>
        <a:lstStyle/>
        <a:p>
          <a:r>
            <a:rPr lang="uk-UA"/>
            <a:t>Наукові коментарі до ЦК та ЦПК</a:t>
          </a:r>
          <a:endParaRPr lang="en-US"/>
        </a:p>
      </dgm:t>
    </dgm:pt>
    <dgm:pt modelId="{BE545B6D-A2E2-41C9-AFD3-0A3372DF5EBD}" type="parTrans" cxnId="{9515F508-6201-4CFC-9CD7-243DBBE8992B}">
      <dgm:prSet/>
      <dgm:spPr/>
      <dgm:t>
        <a:bodyPr/>
        <a:lstStyle/>
        <a:p>
          <a:endParaRPr lang="en-US"/>
        </a:p>
      </dgm:t>
    </dgm:pt>
    <dgm:pt modelId="{A9959E29-3CC4-4AD5-B968-F315161AB870}" type="sibTrans" cxnId="{9515F508-6201-4CFC-9CD7-243DBBE8992B}">
      <dgm:prSet/>
      <dgm:spPr/>
      <dgm:t>
        <a:bodyPr/>
        <a:lstStyle/>
        <a:p>
          <a:endParaRPr lang="en-US"/>
        </a:p>
      </dgm:t>
    </dgm:pt>
    <dgm:pt modelId="{95C2E9CD-0950-4CEB-88E1-0E729CCD46F5}">
      <dgm:prSet/>
      <dgm:spPr/>
      <dgm:t>
        <a:bodyPr/>
        <a:lstStyle/>
        <a:p>
          <a:r>
            <a:rPr lang="uk-UA"/>
            <a:t>Монографії та навчальні посібники</a:t>
          </a:r>
          <a:endParaRPr lang="en-US"/>
        </a:p>
      </dgm:t>
    </dgm:pt>
    <dgm:pt modelId="{0E87B55C-CFB0-45C6-898E-3A1CA56C147C}" type="parTrans" cxnId="{9B1E5AA9-90D6-455E-BCB9-3D00280ADCED}">
      <dgm:prSet/>
      <dgm:spPr/>
      <dgm:t>
        <a:bodyPr/>
        <a:lstStyle/>
        <a:p>
          <a:endParaRPr lang="en-US"/>
        </a:p>
      </dgm:t>
    </dgm:pt>
    <dgm:pt modelId="{1392F617-E93D-403F-BD60-E920A7FDD755}" type="sibTrans" cxnId="{9B1E5AA9-90D6-455E-BCB9-3D00280ADCED}">
      <dgm:prSet/>
      <dgm:spPr/>
      <dgm:t>
        <a:bodyPr/>
        <a:lstStyle/>
        <a:p>
          <a:endParaRPr lang="en-US"/>
        </a:p>
      </dgm:t>
    </dgm:pt>
    <dgm:pt modelId="{0ECB8721-0429-4F38-84D9-6E06D85BE7B3}">
      <dgm:prSet/>
      <dgm:spPr/>
      <dgm:t>
        <a:bodyPr/>
        <a:lstStyle/>
        <a:p>
          <a:r>
            <a:rPr lang="uk-UA"/>
            <a:t>Судова практика Верховного Суду</a:t>
          </a:r>
          <a:endParaRPr lang="en-US"/>
        </a:p>
      </dgm:t>
    </dgm:pt>
    <dgm:pt modelId="{79F7F2DD-B734-45ED-B677-5AF560173975}" type="parTrans" cxnId="{D6DB7AA4-9180-4728-A4F6-F6662807ED04}">
      <dgm:prSet/>
      <dgm:spPr/>
      <dgm:t>
        <a:bodyPr/>
        <a:lstStyle/>
        <a:p>
          <a:endParaRPr lang="en-US"/>
        </a:p>
      </dgm:t>
    </dgm:pt>
    <dgm:pt modelId="{8799E1B8-AD70-4B93-B6EE-CE55E83E090D}" type="sibTrans" cxnId="{D6DB7AA4-9180-4728-A4F6-F6662807ED04}">
      <dgm:prSet/>
      <dgm:spPr/>
      <dgm:t>
        <a:bodyPr/>
        <a:lstStyle/>
        <a:p>
          <a:endParaRPr lang="en-US"/>
        </a:p>
      </dgm:t>
    </dgm:pt>
    <dgm:pt modelId="{62D9907F-B9F9-4E24-90E4-5CFE555FF3C4}" type="pres">
      <dgm:prSet presAssocID="{A76B5FFA-8B21-4EEB-AE22-8D2ACD80D7DA}" presName="vert0" presStyleCnt="0">
        <dgm:presLayoutVars>
          <dgm:dir/>
          <dgm:animOne val="branch"/>
          <dgm:animLvl val="lvl"/>
        </dgm:presLayoutVars>
      </dgm:prSet>
      <dgm:spPr/>
    </dgm:pt>
    <dgm:pt modelId="{2259FFD9-099F-4E61-B171-D622AB871EE7}" type="pres">
      <dgm:prSet presAssocID="{7E9317B0-5029-4724-B99E-4FE9E775EA27}" presName="thickLine" presStyleLbl="alignNode1" presStyleIdx="0" presStyleCnt="5"/>
      <dgm:spPr/>
    </dgm:pt>
    <dgm:pt modelId="{F43D7745-BD4F-47B1-9FEF-568A4D002043}" type="pres">
      <dgm:prSet presAssocID="{7E9317B0-5029-4724-B99E-4FE9E775EA27}" presName="horz1" presStyleCnt="0"/>
      <dgm:spPr/>
    </dgm:pt>
    <dgm:pt modelId="{6F6E8001-9272-4882-AA07-04DB7DF4BEFC}" type="pres">
      <dgm:prSet presAssocID="{7E9317B0-5029-4724-B99E-4FE9E775EA27}" presName="tx1" presStyleLbl="revTx" presStyleIdx="0" presStyleCnt="5"/>
      <dgm:spPr/>
    </dgm:pt>
    <dgm:pt modelId="{B7D437C9-D0BA-44C0-95E8-93DC11B431FF}" type="pres">
      <dgm:prSet presAssocID="{7E9317B0-5029-4724-B99E-4FE9E775EA27}" presName="vert1" presStyleCnt="0"/>
      <dgm:spPr/>
    </dgm:pt>
    <dgm:pt modelId="{D9F16153-E1F3-4679-A079-5760AFFAB3E9}" type="pres">
      <dgm:prSet presAssocID="{73474ECB-F343-46A6-8D78-2199548682E8}" presName="thickLine" presStyleLbl="alignNode1" presStyleIdx="1" presStyleCnt="5"/>
      <dgm:spPr/>
    </dgm:pt>
    <dgm:pt modelId="{59B63DAC-A1C1-4E9B-8717-82A52F99E160}" type="pres">
      <dgm:prSet presAssocID="{73474ECB-F343-46A6-8D78-2199548682E8}" presName="horz1" presStyleCnt="0"/>
      <dgm:spPr/>
    </dgm:pt>
    <dgm:pt modelId="{4A9884BA-E316-492A-8A8E-FBBF38FF010E}" type="pres">
      <dgm:prSet presAssocID="{73474ECB-F343-46A6-8D78-2199548682E8}" presName="tx1" presStyleLbl="revTx" presStyleIdx="1" presStyleCnt="5"/>
      <dgm:spPr/>
    </dgm:pt>
    <dgm:pt modelId="{1AA1A6B9-52F8-4208-9952-A4D0A5BBB089}" type="pres">
      <dgm:prSet presAssocID="{73474ECB-F343-46A6-8D78-2199548682E8}" presName="vert1" presStyleCnt="0"/>
      <dgm:spPr/>
    </dgm:pt>
    <dgm:pt modelId="{197593F3-9E36-4759-9ED4-71F35B03DBFF}" type="pres">
      <dgm:prSet presAssocID="{381B1DFD-B55B-40DE-80A7-CA2EA0B55A56}" presName="thickLine" presStyleLbl="alignNode1" presStyleIdx="2" presStyleCnt="5"/>
      <dgm:spPr/>
    </dgm:pt>
    <dgm:pt modelId="{471E6AB0-02C2-49BA-9820-515674AAAC17}" type="pres">
      <dgm:prSet presAssocID="{381B1DFD-B55B-40DE-80A7-CA2EA0B55A56}" presName="horz1" presStyleCnt="0"/>
      <dgm:spPr/>
    </dgm:pt>
    <dgm:pt modelId="{748B68D9-206D-4886-BBC4-80929FF374FD}" type="pres">
      <dgm:prSet presAssocID="{381B1DFD-B55B-40DE-80A7-CA2EA0B55A56}" presName="tx1" presStyleLbl="revTx" presStyleIdx="2" presStyleCnt="5"/>
      <dgm:spPr/>
    </dgm:pt>
    <dgm:pt modelId="{E1FB858E-41E2-4416-95EA-C44D0B9CA424}" type="pres">
      <dgm:prSet presAssocID="{381B1DFD-B55B-40DE-80A7-CA2EA0B55A56}" presName="vert1" presStyleCnt="0"/>
      <dgm:spPr/>
    </dgm:pt>
    <dgm:pt modelId="{24842F57-6AE2-4105-B94D-882320F1E087}" type="pres">
      <dgm:prSet presAssocID="{95C2E9CD-0950-4CEB-88E1-0E729CCD46F5}" presName="thickLine" presStyleLbl="alignNode1" presStyleIdx="3" presStyleCnt="5"/>
      <dgm:spPr/>
    </dgm:pt>
    <dgm:pt modelId="{3FC8B880-689B-4732-AB62-4A95791C3311}" type="pres">
      <dgm:prSet presAssocID="{95C2E9CD-0950-4CEB-88E1-0E729CCD46F5}" presName="horz1" presStyleCnt="0"/>
      <dgm:spPr/>
    </dgm:pt>
    <dgm:pt modelId="{145DEE9B-BB13-43BA-B2B0-522C07F39C82}" type="pres">
      <dgm:prSet presAssocID="{95C2E9CD-0950-4CEB-88E1-0E729CCD46F5}" presName="tx1" presStyleLbl="revTx" presStyleIdx="3" presStyleCnt="5"/>
      <dgm:spPr/>
    </dgm:pt>
    <dgm:pt modelId="{58610F37-1E5D-420E-8D18-E7787B4496AC}" type="pres">
      <dgm:prSet presAssocID="{95C2E9CD-0950-4CEB-88E1-0E729CCD46F5}" presName="vert1" presStyleCnt="0"/>
      <dgm:spPr/>
    </dgm:pt>
    <dgm:pt modelId="{89E54429-10F5-45D6-A57E-0217C741A179}" type="pres">
      <dgm:prSet presAssocID="{0ECB8721-0429-4F38-84D9-6E06D85BE7B3}" presName="thickLine" presStyleLbl="alignNode1" presStyleIdx="4" presStyleCnt="5"/>
      <dgm:spPr/>
    </dgm:pt>
    <dgm:pt modelId="{3DE8F17B-1A68-4F36-A111-ADF1461DE938}" type="pres">
      <dgm:prSet presAssocID="{0ECB8721-0429-4F38-84D9-6E06D85BE7B3}" presName="horz1" presStyleCnt="0"/>
      <dgm:spPr/>
    </dgm:pt>
    <dgm:pt modelId="{CADEC16C-F484-4AE8-9921-4CE582BCEEA1}" type="pres">
      <dgm:prSet presAssocID="{0ECB8721-0429-4F38-84D9-6E06D85BE7B3}" presName="tx1" presStyleLbl="revTx" presStyleIdx="4" presStyleCnt="5"/>
      <dgm:spPr/>
    </dgm:pt>
    <dgm:pt modelId="{4FE862DA-24E6-4D6F-8C6E-382C080FB30B}" type="pres">
      <dgm:prSet presAssocID="{0ECB8721-0429-4F38-84D9-6E06D85BE7B3}" presName="vert1" presStyleCnt="0"/>
      <dgm:spPr/>
    </dgm:pt>
  </dgm:ptLst>
  <dgm:cxnLst>
    <dgm:cxn modelId="{9515F508-6201-4CFC-9CD7-243DBBE8992B}" srcId="{A76B5FFA-8B21-4EEB-AE22-8D2ACD80D7DA}" destId="{381B1DFD-B55B-40DE-80A7-CA2EA0B55A56}" srcOrd="2" destOrd="0" parTransId="{BE545B6D-A2E2-41C9-AFD3-0A3372DF5EBD}" sibTransId="{A9959E29-3CC4-4AD5-B968-F315161AB870}"/>
    <dgm:cxn modelId="{A431561A-6C7E-4F24-8FAA-2E985E1911DD}" type="presOf" srcId="{A76B5FFA-8B21-4EEB-AE22-8D2ACD80D7DA}" destId="{62D9907F-B9F9-4E24-90E4-5CFE555FF3C4}" srcOrd="0" destOrd="0" presId="urn:microsoft.com/office/officeart/2008/layout/LinedList"/>
    <dgm:cxn modelId="{63C0FA61-A635-4CEC-8ED7-C68F0D1DBA46}" type="presOf" srcId="{381B1DFD-B55B-40DE-80A7-CA2EA0B55A56}" destId="{748B68D9-206D-4886-BBC4-80929FF374FD}" srcOrd="0" destOrd="0" presId="urn:microsoft.com/office/officeart/2008/layout/LinedList"/>
    <dgm:cxn modelId="{DCC32049-26DA-498E-9F3B-3B94C01AEF17}" srcId="{A76B5FFA-8B21-4EEB-AE22-8D2ACD80D7DA}" destId="{7E9317B0-5029-4724-B99E-4FE9E775EA27}" srcOrd="0" destOrd="0" parTransId="{AC55A3E4-B359-4583-B5D5-9D260E88A4F2}" sibTransId="{47BF788C-67DF-4618-82C4-AFAD588068C0}"/>
    <dgm:cxn modelId="{5B13B273-8AE7-4C8D-9CFE-C8D6882615BD}" type="presOf" srcId="{7E9317B0-5029-4724-B99E-4FE9E775EA27}" destId="{6F6E8001-9272-4882-AA07-04DB7DF4BEFC}" srcOrd="0" destOrd="0" presId="urn:microsoft.com/office/officeart/2008/layout/LinedList"/>
    <dgm:cxn modelId="{D6DB7AA4-9180-4728-A4F6-F6662807ED04}" srcId="{A76B5FFA-8B21-4EEB-AE22-8D2ACD80D7DA}" destId="{0ECB8721-0429-4F38-84D9-6E06D85BE7B3}" srcOrd="4" destOrd="0" parTransId="{79F7F2DD-B734-45ED-B677-5AF560173975}" sibTransId="{8799E1B8-AD70-4B93-B6EE-CE55E83E090D}"/>
    <dgm:cxn modelId="{9B1E5AA9-90D6-455E-BCB9-3D00280ADCED}" srcId="{A76B5FFA-8B21-4EEB-AE22-8D2ACD80D7DA}" destId="{95C2E9CD-0950-4CEB-88E1-0E729CCD46F5}" srcOrd="3" destOrd="0" parTransId="{0E87B55C-CFB0-45C6-898E-3A1CA56C147C}" sibTransId="{1392F617-E93D-403F-BD60-E920A7FDD755}"/>
    <dgm:cxn modelId="{67D72EB6-348A-43B7-BBC0-0AF06537A331}" srcId="{A76B5FFA-8B21-4EEB-AE22-8D2ACD80D7DA}" destId="{73474ECB-F343-46A6-8D78-2199548682E8}" srcOrd="1" destOrd="0" parTransId="{F1F4E907-E82F-405F-9C19-384180493B3C}" sibTransId="{13E9DCD0-4708-4028-8AC2-10495AE10E6B}"/>
    <dgm:cxn modelId="{00A6A3CE-BD0A-41B7-8105-7A462F2E1462}" type="presOf" srcId="{95C2E9CD-0950-4CEB-88E1-0E729CCD46F5}" destId="{145DEE9B-BB13-43BA-B2B0-522C07F39C82}" srcOrd="0" destOrd="0" presId="urn:microsoft.com/office/officeart/2008/layout/LinedList"/>
    <dgm:cxn modelId="{F5B1B2D2-5EC4-4BC5-8C09-DC1DFF45CFB6}" type="presOf" srcId="{73474ECB-F343-46A6-8D78-2199548682E8}" destId="{4A9884BA-E316-492A-8A8E-FBBF38FF010E}" srcOrd="0" destOrd="0" presId="urn:microsoft.com/office/officeart/2008/layout/LinedList"/>
    <dgm:cxn modelId="{AC475AFA-EA86-4ED2-A092-347FAE16E662}" type="presOf" srcId="{0ECB8721-0429-4F38-84D9-6E06D85BE7B3}" destId="{CADEC16C-F484-4AE8-9921-4CE582BCEEA1}" srcOrd="0" destOrd="0" presId="urn:microsoft.com/office/officeart/2008/layout/LinedList"/>
    <dgm:cxn modelId="{445426E6-F926-4BF7-AD98-419386AF9A22}" type="presParOf" srcId="{62D9907F-B9F9-4E24-90E4-5CFE555FF3C4}" destId="{2259FFD9-099F-4E61-B171-D622AB871EE7}" srcOrd="0" destOrd="0" presId="urn:microsoft.com/office/officeart/2008/layout/LinedList"/>
    <dgm:cxn modelId="{02557E5A-5951-49B7-AC87-0B734A1C8826}" type="presParOf" srcId="{62D9907F-B9F9-4E24-90E4-5CFE555FF3C4}" destId="{F43D7745-BD4F-47B1-9FEF-568A4D002043}" srcOrd="1" destOrd="0" presId="urn:microsoft.com/office/officeart/2008/layout/LinedList"/>
    <dgm:cxn modelId="{E275B3F0-9C7C-4F3F-8B68-E6F07EDC8E7F}" type="presParOf" srcId="{F43D7745-BD4F-47B1-9FEF-568A4D002043}" destId="{6F6E8001-9272-4882-AA07-04DB7DF4BEFC}" srcOrd="0" destOrd="0" presId="urn:microsoft.com/office/officeart/2008/layout/LinedList"/>
    <dgm:cxn modelId="{AC851603-2BC5-46D0-8C6A-30592726B264}" type="presParOf" srcId="{F43D7745-BD4F-47B1-9FEF-568A4D002043}" destId="{B7D437C9-D0BA-44C0-95E8-93DC11B431FF}" srcOrd="1" destOrd="0" presId="urn:microsoft.com/office/officeart/2008/layout/LinedList"/>
    <dgm:cxn modelId="{093F3E5D-5DB8-4232-AA73-B274C8BA2955}" type="presParOf" srcId="{62D9907F-B9F9-4E24-90E4-5CFE555FF3C4}" destId="{D9F16153-E1F3-4679-A079-5760AFFAB3E9}" srcOrd="2" destOrd="0" presId="urn:microsoft.com/office/officeart/2008/layout/LinedList"/>
    <dgm:cxn modelId="{5817E7FE-01EE-4A1D-9BEA-D9345EA064EA}" type="presParOf" srcId="{62D9907F-B9F9-4E24-90E4-5CFE555FF3C4}" destId="{59B63DAC-A1C1-4E9B-8717-82A52F99E160}" srcOrd="3" destOrd="0" presId="urn:microsoft.com/office/officeart/2008/layout/LinedList"/>
    <dgm:cxn modelId="{6D570EB9-EA68-4679-902E-97C6FE24BA8F}" type="presParOf" srcId="{59B63DAC-A1C1-4E9B-8717-82A52F99E160}" destId="{4A9884BA-E316-492A-8A8E-FBBF38FF010E}" srcOrd="0" destOrd="0" presId="urn:microsoft.com/office/officeart/2008/layout/LinedList"/>
    <dgm:cxn modelId="{6E6F71D2-EEDB-44D9-8E5F-70B35D9F2D6D}" type="presParOf" srcId="{59B63DAC-A1C1-4E9B-8717-82A52F99E160}" destId="{1AA1A6B9-52F8-4208-9952-A4D0A5BBB089}" srcOrd="1" destOrd="0" presId="urn:microsoft.com/office/officeart/2008/layout/LinedList"/>
    <dgm:cxn modelId="{07A1C923-0540-47B3-A097-C4F57B6E62EE}" type="presParOf" srcId="{62D9907F-B9F9-4E24-90E4-5CFE555FF3C4}" destId="{197593F3-9E36-4759-9ED4-71F35B03DBFF}" srcOrd="4" destOrd="0" presId="urn:microsoft.com/office/officeart/2008/layout/LinedList"/>
    <dgm:cxn modelId="{976B8CAC-C15C-4730-8773-A89962BA4E29}" type="presParOf" srcId="{62D9907F-B9F9-4E24-90E4-5CFE555FF3C4}" destId="{471E6AB0-02C2-49BA-9820-515674AAAC17}" srcOrd="5" destOrd="0" presId="urn:microsoft.com/office/officeart/2008/layout/LinedList"/>
    <dgm:cxn modelId="{B8DFFCFB-C046-4A99-84C8-D023D2717E41}" type="presParOf" srcId="{471E6AB0-02C2-49BA-9820-515674AAAC17}" destId="{748B68D9-206D-4886-BBC4-80929FF374FD}" srcOrd="0" destOrd="0" presId="urn:microsoft.com/office/officeart/2008/layout/LinedList"/>
    <dgm:cxn modelId="{1ADFF0A8-BE39-459E-9CAB-832319B2FA37}" type="presParOf" srcId="{471E6AB0-02C2-49BA-9820-515674AAAC17}" destId="{E1FB858E-41E2-4416-95EA-C44D0B9CA424}" srcOrd="1" destOrd="0" presId="urn:microsoft.com/office/officeart/2008/layout/LinedList"/>
    <dgm:cxn modelId="{2123AE0F-EDBD-4869-A7B8-CFEEE156B4A4}" type="presParOf" srcId="{62D9907F-B9F9-4E24-90E4-5CFE555FF3C4}" destId="{24842F57-6AE2-4105-B94D-882320F1E087}" srcOrd="6" destOrd="0" presId="urn:microsoft.com/office/officeart/2008/layout/LinedList"/>
    <dgm:cxn modelId="{DD67CAF2-1801-4FF8-BAA5-B3240E422DA3}" type="presParOf" srcId="{62D9907F-B9F9-4E24-90E4-5CFE555FF3C4}" destId="{3FC8B880-689B-4732-AB62-4A95791C3311}" srcOrd="7" destOrd="0" presId="urn:microsoft.com/office/officeart/2008/layout/LinedList"/>
    <dgm:cxn modelId="{678835C2-FEC5-4BAA-8496-E1C308D88F19}" type="presParOf" srcId="{3FC8B880-689B-4732-AB62-4A95791C3311}" destId="{145DEE9B-BB13-43BA-B2B0-522C07F39C82}" srcOrd="0" destOrd="0" presId="urn:microsoft.com/office/officeart/2008/layout/LinedList"/>
    <dgm:cxn modelId="{24DA4210-31BA-46F1-8613-91750215CEEC}" type="presParOf" srcId="{3FC8B880-689B-4732-AB62-4A95791C3311}" destId="{58610F37-1E5D-420E-8D18-E7787B4496AC}" srcOrd="1" destOrd="0" presId="urn:microsoft.com/office/officeart/2008/layout/LinedList"/>
    <dgm:cxn modelId="{003A1178-638A-4AFE-95CC-A702975F615D}" type="presParOf" srcId="{62D9907F-B9F9-4E24-90E4-5CFE555FF3C4}" destId="{89E54429-10F5-45D6-A57E-0217C741A179}" srcOrd="8" destOrd="0" presId="urn:microsoft.com/office/officeart/2008/layout/LinedList"/>
    <dgm:cxn modelId="{BC97519A-4A81-45CE-B55A-359D9D0B9141}" type="presParOf" srcId="{62D9907F-B9F9-4E24-90E4-5CFE555FF3C4}" destId="{3DE8F17B-1A68-4F36-A111-ADF1461DE938}" srcOrd="9" destOrd="0" presId="urn:microsoft.com/office/officeart/2008/layout/LinedList"/>
    <dgm:cxn modelId="{E04353BC-84C4-402E-96F0-B8DDEA27FD1F}" type="presParOf" srcId="{3DE8F17B-1A68-4F36-A111-ADF1461DE938}" destId="{CADEC16C-F484-4AE8-9921-4CE582BCEEA1}" srcOrd="0" destOrd="0" presId="urn:microsoft.com/office/officeart/2008/layout/LinedList"/>
    <dgm:cxn modelId="{59A13717-4267-4761-A15C-11E7AE4C97B3}" type="presParOf" srcId="{3DE8F17B-1A68-4F36-A111-ADF1461DE938}" destId="{4FE862DA-24E6-4D6F-8C6E-382C080FB3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F9A22-8649-4AEB-B703-0D3CED5ABD91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9A9D74E-AE09-4F6D-9D9A-8653E4230159}">
      <dgm:prSet/>
      <dgm:spPr/>
      <dgm:t>
        <a:bodyPr/>
        <a:lstStyle/>
        <a:p>
          <a:r>
            <a:rPr lang="ru-RU"/>
            <a:t>•	Вивчення структури та принципів цивільного права</a:t>
          </a:r>
          <a:endParaRPr lang="en-US"/>
        </a:p>
      </dgm:t>
    </dgm:pt>
    <dgm:pt modelId="{14027987-8772-4C57-A1B2-3B1693631730}" type="parTrans" cxnId="{F2C956EC-7649-465F-A0D5-B4453DD7A028}">
      <dgm:prSet/>
      <dgm:spPr/>
      <dgm:t>
        <a:bodyPr/>
        <a:lstStyle/>
        <a:p>
          <a:endParaRPr lang="en-US"/>
        </a:p>
      </dgm:t>
    </dgm:pt>
    <dgm:pt modelId="{0BFF9109-B776-49BD-B3C7-4A5393511577}" type="sibTrans" cxnId="{F2C956EC-7649-465F-A0D5-B4453DD7A028}">
      <dgm:prSet/>
      <dgm:spPr/>
      <dgm:t>
        <a:bodyPr/>
        <a:lstStyle/>
        <a:p>
          <a:endParaRPr lang="en-US"/>
        </a:p>
      </dgm:t>
    </dgm:pt>
    <dgm:pt modelId="{69D95325-E421-4008-95DA-ED4857499916}">
      <dgm:prSet/>
      <dgm:spPr/>
      <dgm:t>
        <a:bodyPr/>
        <a:lstStyle/>
        <a:p>
          <a:r>
            <a:rPr lang="ru-RU"/>
            <a:t>•	Аналіз цивільних правовідносин</a:t>
          </a:r>
          <a:endParaRPr lang="en-US"/>
        </a:p>
      </dgm:t>
    </dgm:pt>
    <dgm:pt modelId="{BD8BF2DA-01C6-41FC-9FEC-7F926E04A011}" type="parTrans" cxnId="{6B6D2538-9CE7-4CB7-AD9A-2591F9840541}">
      <dgm:prSet/>
      <dgm:spPr/>
      <dgm:t>
        <a:bodyPr/>
        <a:lstStyle/>
        <a:p>
          <a:endParaRPr lang="en-US"/>
        </a:p>
      </dgm:t>
    </dgm:pt>
    <dgm:pt modelId="{CD07CB9D-4FB2-4AB0-B9E5-996687D09C93}" type="sibTrans" cxnId="{6B6D2538-9CE7-4CB7-AD9A-2591F9840541}">
      <dgm:prSet/>
      <dgm:spPr/>
      <dgm:t>
        <a:bodyPr/>
        <a:lstStyle/>
        <a:p>
          <a:endParaRPr lang="en-US"/>
        </a:p>
      </dgm:t>
    </dgm:pt>
    <dgm:pt modelId="{385D0F41-2FD1-46F3-8FE8-1B68E78CC5B0}">
      <dgm:prSet/>
      <dgm:spPr/>
      <dgm:t>
        <a:bodyPr/>
        <a:lstStyle/>
        <a:p>
          <a:r>
            <a:rPr lang="ru-RU"/>
            <a:t>•	Опанування інститутів зобов’язального та речового права</a:t>
          </a:r>
          <a:endParaRPr lang="en-US"/>
        </a:p>
      </dgm:t>
    </dgm:pt>
    <dgm:pt modelId="{C4917230-756A-4B10-9F98-1AACD8F4C1CA}" type="parTrans" cxnId="{834E13A8-CBBE-428A-B7B2-D70CCD7564AF}">
      <dgm:prSet/>
      <dgm:spPr/>
      <dgm:t>
        <a:bodyPr/>
        <a:lstStyle/>
        <a:p>
          <a:endParaRPr lang="en-US"/>
        </a:p>
      </dgm:t>
    </dgm:pt>
    <dgm:pt modelId="{044D7510-8900-4861-AE3C-1E70477C5C79}" type="sibTrans" cxnId="{834E13A8-CBBE-428A-B7B2-D70CCD7564AF}">
      <dgm:prSet/>
      <dgm:spPr/>
      <dgm:t>
        <a:bodyPr/>
        <a:lstStyle/>
        <a:p>
          <a:endParaRPr lang="en-US"/>
        </a:p>
      </dgm:t>
    </dgm:pt>
    <dgm:pt modelId="{E0193DC6-8CC8-4906-AD89-D548C524AC77}">
      <dgm:prSet/>
      <dgm:spPr/>
      <dgm:t>
        <a:bodyPr/>
        <a:lstStyle/>
        <a:p>
          <a:r>
            <a:rPr lang="ru-RU"/>
            <a:t>•	Розуміння стадій цивільного процесу</a:t>
          </a:r>
          <a:endParaRPr lang="en-US"/>
        </a:p>
      </dgm:t>
    </dgm:pt>
    <dgm:pt modelId="{87547D45-7A62-4734-A314-7F5408C492DA}" type="parTrans" cxnId="{43388EB2-0642-4D8E-96F8-D32F341D064B}">
      <dgm:prSet/>
      <dgm:spPr/>
      <dgm:t>
        <a:bodyPr/>
        <a:lstStyle/>
        <a:p>
          <a:endParaRPr lang="en-US"/>
        </a:p>
      </dgm:t>
    </dgm:pt>
    <dgm:pt modelId="{803AFA1F-7E3A-441C-8168-CBDBD61B0B4C}" type="sibTrans" cxnId="{43388EB2-0642-4D8E-96F8-D32F341D064B}">
      <dgm:prSet/>
      <dgm:spPr/>
      <dgm:t>
        <a:bodyPr/>
        <a:lstStyle/>
        <a:p>
          <a:endParaRPr lang="en-US"/>
        </a:p>
      </dgm:t>
    </dgm:pt>
    <dgm:pt modelId="{B145063C-87A0-484B-80EF-0E4CA55EE3EF}">
      <dgm:prSet/>
      <dgm:spPr/>
      <dgm:t>
        <a:bodyPr/>
        <a:lstStyle/>
        <a:p>
          <a:r>
            <a:rPr lang="ru-RU"/>
            <a:t>•	Формування навичок складання процесуальних документів</a:t>
          </a:r>
          <a:endParaRPr lang="en-US"/>
        </a:p>
      </dgm:t>
    </dgm:pt>
    <dgm:pt modelId="{D31ED94B-6002-426B-B0AF-5647A03DD41F}" type="parTrans" cxnId="{B439E9AB-4C90-4DFA-B37B-36B02721747B}">
      <dgm:prSet/>
      <dgm:spPr/>
      <dgm:t>
        <a:bodyPr/>
        <a:lstStyle/>
        <a:p>
          <a:endParaRPr lang="en-US"/>
        </a:p>
      </dgm:t>
    </dgm:pt>
    <dgm:pt modelId="{58AD731D-D65B-4CDF-8F82-FCD64A86D8B4}" type="sibTrans" cxnId="{B439E9AB-4C90-4DFA-B37B-36B02721747B}">
      <dgm:prSet/>
      <dgm:spPr/>
      <dgm:t>
        <a:bodyPr/>
        <a:lstStyle/>
        <a:p>
          <a:endParaRPr lang="en-US"/>
        </a:p>
      </dgm:t>
    </dgm:pt>
    <dgm:pt modelId="{A4F59572-FBEF-4E40-B6CC-C05B4F41460B}" type="pres">
      <dgm:prSet presAssocID="{2A7F9A22-8649-4AEB-B703-0D3CED5ABD91}" presName="diagram" presStyleCnt="0">
        <dgm:presLayoutVars>
          <dgm:dir/>
          <dgm:resizeHandles val="exact"/>
        </dgm:presLayoutVars>
      </dgm:prSet>
      <dgm:spPr/>
    </dgm:pt>
    <dgm:pt modelId="{41936DC6-37D8-4663-88E3-21E6DF06B1AA}" type="pres">
      <dgm:prSet presAssocID="{F9A9D74E-AE09-4F6D-9D9A-8653E4230159}" presName="node" presStyleLbl="node1" presStyleIdx="0" presStyleCnt="5">
        <dgm:presLayoutVars>
          <dgm:bulletEnabled val="1"/>
        </dgm:presLayoutVars>
      </dgm:prSet>
      <dgm:spPr/>
    </dgm:pt>
    <dgm:pt modelId="{0B4E5C59-E38D-4853-87ED-FEF89414705D}" type="pres">
      <dgm:prSet presAssocID="{0BFF9109-B776-49BD-B3C7-4A5393511577}" presName="sibTrans" presStyleLbl="sibTrans2D1" presStyleIdx="0" presStyleCnt="4"/>
      <dgm:spPr/>
    </dgm:pt>
    <dgm:pt modelId="{AA93DA20-A9FB-4819-A9EB-EEC90E46D847}" type="pres">
      <dgm:prSet presAssocID="{0BFF9109-B776-49BD-B3C7-4A5393511577}" presName="connectorText" presStyleLbl="sibTrans2D1" presStyleIdx="0" presStyleCnt="4"/>
      <dgm:spPr/>
    </dgm:pt>
    <dgm:pt modelId="{7AA8E98C-C63B-4A60-827F-F0601FFA71F5}" type="pres">
      <dgm:prSet presAssocID="{69D95325-E421-4008-95DA-ED4857499916}" presName="node" presStyleLbl="node1" presStyleIdx="1" presStyleCnt="5">
        <dgm:presLayoutVars>
          <dgm:bulletEnabled val="1"/>
        </dgm:presLayoutVars>
      </dgm:prSet>
      <dgm:spPr/>
    </dgm:pt>
    <dgm:pt modelId="{1F203769-66D3-4D79-A51F-CA176F905801}" type="pres">
      <dgm:prSet presAssocID="{CD07CB9D-4FB2-4AB0-B9E5-996687D09C93}" presName="sibTrans" presStyleLbl="sibTrans2D1" presStyleIdx="1" presStyleCnt="4"/>
      <dgm:spPr/>
    </dgm:pt>
    <dgm:pt modelId="{E5CFEEE9-B046-46E4-8D50-5CC784015738}" type="pres">
      <dgm:prSet presAssocID="{CD07CB9D-4FB2-4AB0-B9E5-996687D09C93}" presName="connectorText" presStyleLbl="sibTrans2D1" presStyleIdx="1" presStyleCnt="4"/>
      <dgm:spPr/>
    </dgm:pt>
    <dgm:pt modelId="{428E89C7-7308-4917-8F80-C0A33B174589}" type="pres">
      <dgm:prSet presAssocID="{385D0F41-2FD1-46F3-8FE8-1B68E78CC5B0}" presName="node" presStyleLbl="node1" presStyleIdx="2" presStyleCnt="5">
        <dgm:presLayoutVars>
          <dgm:bulletEnabled val="1"/>
        </dgm:presLayoutVars>
      </dgm:prSet>
      <dgm:spPr/>
    </dgm:pt>
    <dgm:pt modelId="{903F6AF4-C3F5-46C9-BAD3-93A1265A6B11}" type="pres">
      <dgm:prSet presAssocID="{044D7510-8900-4861-AE3C-1E70477C5C79}" presName="sibTrans" presStyleLbl="sibTrans2D1" presStyleIdx="2" presStyleCnt="4"/>
      <dgm:spPr/>
    </dgm:pt>
    <dgm:pt modelId="{E78FC353-C074-4672-A1C1-C4BDEBA2B846}" type="pres">
      <dgm:prSet presAssocID="{044D7510-8900-4861-AE3C-1E70477C5C79}" presName="connectorText" presStyleLbl="sibTrans2D1" presStyleIdx="2" presStyleCnt="4"/>
      <dgm:spPr/>
    </dgm:pt>
    <dgm:pt modelId="{2B4F239C-AD5F-451D-8354-4347DF18CA61}" type="pres">
      <dgm:prSet presAssocID="{E0193DC6-8CC8-4906-AD89-D548C524AC77}" presName="node" presStyleLbl="node1" presStyleIdx="3" presStyleCnt="5">
        <dgm:presLayoutVars>
          <dgm:bulletEnabled val="1"/>
        </dgm:presLayoutVars>
      </dgm:prSet>
      <dgm:spPr/>
    </dgm:pt>
    <dgm:pt modelId="{50D9AD6F-E3F0-4265-941F-A9A957C159FD}" type="pres">
      <dgm:prSet presAssocID="{803AFA1F-7E3A-441C-8168-CBDBD61B0B4C}" presName="sibTrans" presStyleLbl="sibTrans2D1" presStyleIdx="3" presStyleCnt="4"/>
      <dgm:spPr/>
    </dgm:pt>
    <dgm:pt modelId="{C666103E-4339-4B92-9ECF-233A786A3DDC}" type="pres">
      <dgm:prSet presAssocID="{803AFA1F-7E3A-441C-8168-CBDBD61B0B4C}" presName="connectorText" presStyleLbl="sibTrans2D1" presStyleIdx="3" presStyleCnt="4"/>
      <dgm:spPr/>
    </dgm:pt>
    <dgm:pt modelId="{33B2D529-46AC-4AC5-A562-BDA1C1650BEE}" type="pres">
      <dgm:prSet presAssocID="{B145063C-87A0-484B-80EF-0E4CA55EE3EF}" presName="node" presStyleLbl="node1" presStyleIdx="4" presStyleCnt="5">
        <dgm:presLayoutVars>
          <dgm:bulletEnabled val="1"/>
        </dgm:presLayoutVars>
      </dgm:prSet>
      <dgm:spPr/>
    </dgm:pt>
  </dgm:ptLst>
  <dgm:cxnLst>
    <dgm:cxn modelId="{9B732606-9AE3-4D6D-B304-C598BC369006}" type="presOf" srcId="{044D7510-8900-4861-AE3C-1E70477C5C79}" destId="{903F6AF4-C3F5-46C9-BAD3-93A1265A6B11}" srcOrd="0" destOrd="0" presId="urn:microsoft.com/office/officeart/2005/8/layout/process5"/>
    <dgm:cxn modelId="{7A1C5623-56AF-41B2-B730-F7F5CCCE5650}" type="presOf" srcId="{044D7510-8900-4861-AE3C-1E70477C5C79}" destId="{E78FC353-C074-4672-A1C1-C4BDEBA2B846}" srcOrd="1" destOrd="0" presId="urn:microsoft.com/office/officeart/2005/8/layout/process5"/>
    <dgm:cxn modelId="{61351D25-3436-4EDC-895E-107422E75997}" type="presOf" srcId="{E0193DC6-8CC8-4906-AD89-D548C524AC77}" destId="{2B4F239C-AD5F-451D-8354-4347DF18CA61}" srcOrd="0" destOrd="0" presId="urn:microsoft.com/office/officeart/2005/8/layout/process5"/>
    <dgm:cxn modelId="{98888533-9924-46EA-8A6F-0CFAA33EC7FD}" type="presOf" srcId="{CD07CB9D-4FB2-4AB0-B9E5-996687D09C93}" destId="{1F203769-66D3-4D79-A51F-CA176F905801}" srcOrd="0" destOrd="0" presId="urn:microsoft.com/office/officeart/2005/8/layout/process5"/>
    <dgm:cxn modelId="{F84AED36-8FAD-4672-A63C-0181133C85DE}" type="presOf" srcId="{69D95325-E421-4008-95DA-ED4857499916}" destId="{7AA8E98C-C63B-4A60-827F-F0601FFA71F5}" srcOrd="0" destOrd="0" presId="urn:microsoft.com/office/officeart/2005/8/layout/process5"/>
    <dgm:cxn modelId="{6B6D2538-9CE7-4CB7-AD9A-2591F9840541}" srcId="{2A7F9A22-8649-4AEB-B703-0D3CED5ABD91}" destId="{69D95325-E421-4008-95DA-ED4857499916}" srcOrd="1" destOrd="0" parTransId="{BD8BF2DA-01C6-41FC-9FEC-7F926E04A011}" sibTransId="{CD07CB9D-4FB2-4AB0-B9E5-996687D09C93}"/>
    <dgm:cxn modelId="{93F19D3E-2E21-4D5C-B08D-B9827B5C5F51}" type="presOf" srcId="{0BFF9109-B776-49BD-B3C7-4A5393511577}" destId="{0B4E5C59-E38D-4853-87ED-FEF89414705D}" srcOrd="0" destOrd="0" presId="urn:microsoft.com/office/officeart/2005/8/layout/process5"/>
    <dgm:cxn modelId="{DD41A76E-7579-4F2F-BD3F-0C84CC0CE624}" type="presOf" srcId="{385D0F41-2FD1-46F3-8FE8-1B68E78CC5B0}" destId="{428E89C7-7308-4917-8F80-C0A33B174589}" srcOrd="0" destOrd="0" presId="urn:microsoft.com/office/officeart/2005/8/layout/process5"/>
    <dgm:cxn modelId="{966BE491-DF37-436E-A8F5-E6D01CED8D84}" type="presOf" srcId="{803AFA1F-7E3A-441C-8168-CBDBD61B0B4C}" destId="{50D9AD6F-E3F0-4265-941F-A9A957C159FD}" srcOrd="0" destOrd="0" presId="urn:microsoft.com/office/officeart/2005/8/layout/process5"/>
    <dgm:cxn modelId="{97FC4C9B-1ECF-495A-9C6A-CEDDCBD4A0C6}" type="presOf" srcId="{CD07CB9D-4FB2-4AB0-B9E5-996687D09C93}" destId="{E5CFEEE9-B046-46E4-8D50-5CC784015738}" srcOrd="1" destOrd="0" presId="urn:microsoft.com/office/officeart/2005/8/layout/process5"/>
    <dgm:cxn modelId="{EE0FB1A4-E982-4174-87F9-FACF4F0A1125}" type="presOf" srcId="{2A7F9A22-8649-4AEB-B703-0D3CED5ABD91}" destId="{A4F59572-FBEF-4E40-B6CC-C05B4F41460B}" srcOrd="0" destOrd="0" presId="urn:microsoft.com/office/officeart/2005/8/layout/process5"/>
    <dgm:cxn modelId="{834E13A8-CBBE-428A-B7B2-D70CCD7564AF}" srcId="{2A7F9A22-8649-4AEB-B703-0D3CED5ABD91}" destId="{385D0F41-2FD1-46F3-8FE8-1B68E78CC5B0}" srcOrd="2" destOrd="0" parTransId="{C4917230-756A-4B10-9F98-1AACD8F4C1CA}" sibTransId="{044D7510-8900-4861-AE3C-1E70477C5C79}"/>
    <dgm:cxn modelId="{B439E9AB-4C90-4DFA-B37B-36B02721747B}" srcId="{2A7F9A22-8649-4AEB-B703-0D3CED5ABD91}" destId="{B145063C-87A0-484B-80EF-0E4CA55EE3EF}" srcOrd="4" destOrd="0" parTransId="{D31ED94B-6002-426B-B0AF-5647A03DD41F}" sibTransId="{58AD731D-D65B-4CDF-8F82-FCD64A86D8B4}"/>
    <dgm:cxn modelId="{43388EB2-0642-4D8E-96F8-D32F341D064B}" srcId="{2A7F9A22-8649-4AEB-B703-0D3CED5ABD91}" destId="{E0193DC6-8CC8-4906-AD89-D548C524AC77}" srcOrd="3" destOrd="0" parTransId="{87547D45-7A62-4734-A314-7F5408C492DA}" sibTransId="{803AFA1F-7E3A-441C-8168-CBDBD61B0B4C}"/>
    <dgm:cxn modelId="{4C92A6B8-912D-4CCF-A64D-3ECE364A66D9}" type="presOf" srcId="{B145063C-87A0-484B-80EF-0E4CA55EE3EF}" destId="{33B2D529-46AC-4AC5-A562-BDA1C1650BEE}" srcOrd="0" destOrd="0" presId="urn:microsoft.com/office/officeart/2005/8/layout/process5"/>
    <dgm:cxn modelId="{50C1E3E8-2E4C-4979-9D07-BD3F270A2F7A}" type="presOf" srcId="{0BFF9109-B776-49BD-B3C7-4A5393511577}" destId="{AA93DA20-A9FB-4819-A9EB-EEC90E46D847}" srcOrd="1" destOrd="0" presId="urn:microsoft.com/office/officeart/2005/8/layout/process5"/>
    <dgm:cxn modelId="{F2C956EC-7649-465F-A0D5-B4453DD7A028}" srcId="{2A7F9A22-8649-4AEB-B703-0D3CED5ABD91}" destId="{F9A9D74E-AE09-4F6D-9D9A-8653E4230159}" srcOrd="0" destOrd="0" parTransId="{14027987-8772-4C57-A1B2-3B1693631730}" sibTransId="{0BFF9109-B776-49BD-B3C7-4A5393511577}"/>
    <dgm:cxn modelId="{DE6B80FB-297E-4CDC-9B18-3B2B34578CC3}" type="presOf" srcId="{F9A9D74E-AE09-4F6D-9D9A-8653E4230159}" destId="{41936DC6-37D8-4663-88E3-21E6DF06B1AA}" srcOrd="0" destOrd="0" presId="urn:microsoft.com/office/officeart/2005/8/layout/process5"/>
    <dgm:cxn modelId="{B39126FC-46BA-41ED-AAC9-6A1C465CDB21}" type="presOf" srcId="{803AFA1F-7E3A-441C-8168-CBDBD61B0B4C}" destId="{C666103E-4339-4B92-9ECF-233A786A3DDC}" srcOrd="1" destOrd="0" presId="urn:microsoft.com/office/officeart/2005/8/layout/process5"/>
    <dgm:cxn modelId="{653F26A7-E356-4CAD-964C-CD7E1FE11265}" type="presParOf" srcId="{A4F59572-FBEF-4E40-B6CC-C05B4F41460B}" destId="{41936DC6-37D8-4663-88E3-21E6DF06B1AA}" srcOrd="0" destOrd="0" presId="urn:microsoft.com/office/officeart/2005/8/layout/process5"/>
    <dgm:cxn modelId="{F9CCF3CD-3DD5-4B3F-B737-67683B5C71A4}" type="presParOf" srcId="{A4F59572-FBEF-4E40-B6CC-C05B4F41460B}" destId="{0B4E5C59-E38D-4853-87ED-FEF89414705D}" srcOrd="1" destOrd="0" presId="urn:microsoft.com/office/officeart/2005/8/layout/process5"/>
    <dgm:cxn modelId="{4CC5359E-4B6D-450D-9797-FB439C7992B7}" type="presParOf" srcId="{0B4E5C59-E38D-4853-87ED-FEF89414705D}" destId="{AA93DA20-A9FB-4819-A9EB-EEC90E46D847}" srcOrd="0" destOrd="0" presId="urn:microsoft.com/office/officeart/2005/8/layout/process5"/>
    <dgm:cxn modelId="{1D91B433-6B96-4DE7-8284-74BCCE7EFDAC}" type="presParOf" srcId="{A4F59572-FBEF-4E40-B6CC-C05B4F41460B}" destId="{7AA8E98C-C63B-4A60-827F-F0601FFA71F5}" srcOrd="2" destOrd="0" presId="urn:microsoft.com/office/officeart/2005/8/layout/process5"/>
    <dgm:cxn modelId="{67C402BB-BD54-4E8E-B1DC-D0C6703E3390}" type="presParOf" srcId="{A4F59572-FBEF-4E40-B6CC-C05B4F41460B}" destId="{1F203769-66D3-4D79-A51F-CA176F905801}" srcOrd="3" destOrd="0" presId="urn:microsoft.com/office/officeart/2005/8/layout/process5"/>
    <dgm:cxn modelId="{0C5B8B0E-51FC-4778-8BB7-5C4D4C70AD05}" type="presParOf" srcId="{1F203769-66D3-4D79-A51F-CA176F905801}" destId="{E5CFEEE9-B046-46E4-8D50-5CC784015738}" srcOrd="0" destOrd="0" presId="urn:microsoft.com/office/officeart/2005/8/layout/process5"/>
    <dgm:cxn modelId="{697E32DB-5920-4FE9-ABF8-5FC666EFDF5E}" type="presParOf" srcId="{A4F59572-FBEF-4E40-B6CC-C05B4F41460B}" destId="{428E89C7-7308-4917-8F80-C0A33B174589}" srcOrd="4" destOrd="0" presId="urn:microsoft.com/office/officeart/2005/8/layout/process5"/>
    <dgm:cxn modelId="{9E41E658-1B4B-4C2F-933A-A35F14B54B83}" type="presParOf" srcId="{A4F59572-FBEF-4E40-B6CC-C05B4F41460B}" destId="{903F6AF4-C3F5-46C9-BAD3-93A1265A6B11}" srcOrd="5" destOrd="0" presId="urn:microsoft.com/office/officeart/2005/8/layout/process5"/>
    <dgm:cxn modelId="{03EE8B99-93B3-4B4C-9E37-C40012427B9B}" type="presParOf" srcId="{903F6AF4-C3F5-46C9-BAD3-93A1265A6B11}" destId="{E78FC353-C074-4672-A1C1-C4BDEBA2B846}" srcOrd="0" destOrd="0" presId="urn:microsoft.com/office/officeart/2005/8/layout/process5"/>
    <dgm:cxn modelId="{E4230494-5FE6-4757-A377-3DF571F645C0}" type="presParOf" srcId="{A4F59572-FBEF-4E40-B6CC-C05B4F41460B}" destId="{2B4F239C-AD5F-451D-8354-4347DF18CA61}" srcOrd="6" destOrd="0" presId="urn:microsoft.com/office/officeart/2005/8/layout/process5"/>
    <dgm:cxn modelId="{42C3C965-DB65-46C0-BFAA-323EB8FC5A1A}" type="presParOf" srcId="{A4F59572-FBEF-4E40-B6CC-C05B4F41460B}" destId="{50D9AD6F-E3F0-4265-941F-A9A957C159FD}" srcOrd="7" destOrd="0" presId="urn:microsoft.com/office/officeart/2005/8/layout/process5"/>
    <dgm:cxn modelId="{A6E571EB-D2BC-4B4C-AA9D-D40EE58C084D}" type="presParOf" srcId="{50D9AD6F-E3F0-4265-941F-A9A957C159FD}" destId="{C666103E-4339-4B92-9ECF-233A786A3DDC}" srcOrd="0" destOrd="0" presId="urn:microsoft.com/office/officeart/2005/8/layout/process5"/>
    <dgm:cxn modelId="{02016107-D967-4ECA-A17A-0E3BDBC67A1B}" type="presParOf" srcId="{A4F59572-FBEF-4E40-B6CC-C05B4F41460B}" destId="{33B2D529-46AC-4AC5-A562-BDA1C1650B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514D2-DE70-4FAF-9B21-B912B5577FFC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4CA693-E0F9-4E82-AB73-B2A31A781935}">
      <dgm:prSet/>
      <dgm:spPr/>
      <dgm:t>
        <a:bodyPr/>
        <a:lstStyle/>
        <a:p>
          <a:r>
            <a:rPr lang="uk-UA"/>
            <a:t>Майнові та особисті немайнові відносини</a:t>
          </a:r>
          <a:endParaRPr lang="en-US"/>
        </a:p>
      </dgm:t>
    </dgm:pt>
    <dgm:pt modelId="{9D146AAC-D702-403C-BC4B-DFD3D80C2E02}" type="parTrans" cxnId="{073B31A7-33AE-44D7-B643-81DC5A11CCA0}">
      <dgm:prSet/>
      <dgm:spPr/>
      <dgm:t>
        <a:bodyPr/>
        <a:lstStyle/>
        <a:p>
          <a:endParaRPr lang="en-US"/>
        </a:p>
      </dgm:t>
    </dgm:pt>
    <dgm:pt modelId="{C705BA2D-061B-4EAD-9537-3E6FAC11D416}" type="sibTrans" cxnId="{073B31A7-33AE-44D7-B643-81DC5A11CCA0}">
      <dgm:prSet/>
      <dgm:spPr/>
      <dgm:t>
        <a:bodyPr/>
        <a:lstStyle/>
        <a:p>
          <a:endParaRPr lang="en-US"/>
        </a:p>
      </dgm:t>
    </dgm:pt>
    <dgm:pt modelId="{3E803B25-8BFA-4355-93FD-21BC899B91C3}">
      <dgm:prSet/>
      <dgm:spPr/>
      <dgm:t>
        <a:bodyPr/>
        <a:lstStyle/>
        <a:p>
          <a:r>
            <a:rPr lang="uk-UA"/>
            <a:t>Відносини рівноправних учасників</a:t>
          </a:r>
          <a:endParaRPr lang="en-US"/>
        </a:p>
      </dgm:t>
    </dgm:pt>
    <dgm:pt modelId="{C41CEFA9-87D7-4A42-9F1F-29B50DC8D1D3}" type="parTrans" cxnId="{62D69351-C0F6-4DFE-A798-AB02145FC4BA}">
      <dgm:prSet/>
      <dgm:spPr/>
      <dgm:t>
        <a:bodyPr/>
        <a:lstStyle/>
        <a:p>
          <a:endParaRPr lang="en-US"/>
        </a:p>
      </dgm:t>
    </dgm:pt>
    <dgm:pt modelId="{BE1347F7-11F8-4F39-B233-8128B75419DD}" type="sibTrans" cxnId="{62D69351-C0F6-4DFE-A798-AB02145FC4BA}">
      <dgm:prSet/>
      <dgm:spPr/>
      <dgm:t>
        <a:bodyPr/>
        <a:lstStyle/>
        <a:p>
          <a:endParaRPr lang="en-US"/>
        </a:p>
      </dgm:t>
    </dgm:pt>
    <dgm:pt modelId="{8546764F-FDEB-4619-A242-5ED7E6E607E5}">
      <dgm:prSet/>
      <dgm:spPr/>
      <dgm:t>
        <a:bodyPr/>
        <a:lstStyle/>
        <a:p>
          <a:r>
            <a:rPr lang="uk-UA"/>
            <a:t>Диспозитивний метод правового регулювання</a:t>
          </a:r>
          <a:endParaRPr lang="en-US"/>
        </a:p>
      </dgm:t>
    </dgm:pt>
    <dgm:pt modelId="{0398B047-2116-4C6F-9824-02345D1735BA}" type="parTrans" cxnId="{C02E5351-E9F1-4F1B-86FD-D303E7004161}">
      <dgm:prSet/>
      <dgm:spPr/>
      <dgm:t>
        <a:bodyPr/>
        <a:lstStyle/>
        <a:p>
          <a:endParaRPr lang="en-US"/>
        </a:p>
      </dgm:t>
    </dgm:pt>
    <dgm:pt modelId="{1D9E5A0C-092E-4A85-A98A-381FEEEDB11C}" type="sibTrans" cxnId="{C02E5351-E9F1-4F1B-86FD-D303E7004161}">
      <dgm:prSet/>
      <dgm:spPr/>
      <dgm:t>
        <a:bodyPr/>
        <a:lstStyle/>
        <a:p>
          <a:endParaRPr lang="en-US"/>
        </a:p>
      </dgm:t>
    </dgm:pt>
    <dgm:pt modelId="{05F88A45-9A15-499C-AF42-5E789290FF36}">
      <dgm:prSet/>
      <dgm:spPr/>
      <dgm:t>
        <a:bodyPr/>
        <a:lstStyle/>
        <a:p>
          <a:r>
            <a:rPr lang="uk-UA"/>
            <a:t>Приватноправовий характер</a:t>
          </a:r>
          <a:endParaRPr lang="en-US"/>
        </a:p>
      </dgm:t>
    </dgm:pt>
    <dgm:pt modelId="{3B99824D-BE92-4A9A-8615-BC415CB898E4}" type="parTrans" cxnId="{E553A8AA-CD8A-493F-A667-F0A6A06AC914}">
      <dgm:prSet/>
      <dgm:spPr/>
      <dgm:t>
        <a:bodyPr/>
        <a:lstStyle/>
        <a:p>
          <a:endParaRPr lang="en-US"/>
        </a:p>
      </dgm:t>
    </dgm:pt>
    <dgm:pt modelId="{F4F7CC53-8D7E-4A80-85AA-6825B6899E18}" type="sibTrans" cxnId="{E553A8AA-CD8A-493F-A667-F0A6A06AC914}">
      <dgm:prSet/>
      <dgm:spPr/>
      <dgm:t>
        <a:bodyPr/>
        <a:lstStyle/>
        <a:p>
          <a:endParaRPr lang="en-US"/>
        </a:p>
      </dgm:t>
    </dgm:pt>
    <dgm:pt modelId="{F7EEE052-88AB-4374-A116-5908F950C54A}" type="pres">
      <dgm:prSet presAssocID="{141514D2-DE70-4FAF-9B21-B912B5577FFC}" presName="matrix" presStyleCnt="0">
        <dgm:presLayoutVars>
          <dgm:chMax val="1"/>
          <dgm:dir/>
          <dgm:resizeHandles val="exact"/>
        </dgm:presLayoutVars>
      </dgm:prSet>
      <dgm:spPr/>
    </dgm:pt>
    <dgm:pt modelId="{C8DC8952-ED7A-4836-B0B1-EAF16FDCC473}" type="pres">
      <dgm:prSet presAssocID="{141514D2-DE70-4FAF-9B21-B912B5577FFC}" presName="axisShape" presStyleLbl="bgShp" presStyleIdx="0" presStyleCnt="1"/>
      <dgm:spPr/>
    </dgm:pt>
    <dgm:pt modelId="{91D9B0B6-978D-4B61-BF06-2079169D2F01}" type="pres">
      <dgm:prSet presAssocID="{141514D2-DE70-4FAF-9B21-B912B5577FF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C16ADF-FA47-4BBA-9899-9918A8AF319E}" type="pres">
      <dgm:prSet presAssocID="{141514D2-DE70-4FAF-9B21-B912B5577FF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EE8E04-272D-461C-960D-E59A3276E4D4}" type="pres">
      <dgm:prSet presAssocID="{141514D2-DE70-4FAF-9B21-B912B5577FF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F2ECF0-BE88-467F-89EC-CBCEF047FA7A}" type="pres">
      <dgm:prSet presAssocID="{141514D2-DE70-4FAF-9B21-B912B5577FF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529B0B-52B4-47E5-A889-D23A74CFA4ED}" type="presOf" srcId="{3E803B25-8BFA-4355-93FD-21BC899B91C3}" destId="{77C16ADF-FA47-4BBA-9899-9918A8AF319E}" srcOrd="0" destOrd="0" presId="urn:microsoft.com/office/officeart/2005/8/layout/matrix2"/>
    <dgm:cxn modelId="{29B30A2F-375A-4B3C-AA29-03995CB961DD}" type="presOf" srcId="{05F88A45-9A15-499C-AF42-5E789290FF36}" destId="{29F2ECF0-BE88-467F-89EC-CBCEF047FA7A}" srcOrd="0" destOrd="0" presId="urn:microsoft.com/office/officeart/2005/8/layout/matrix2"/>
    <dgm:cxn modelId="{34638F34-08C5-463B-8996-A75C405BAB18}" type="presOf" srcId="{8546764F-FDEB-4619-A242-5ED7E6E607E5}" destId="{07EE8E04-272D-461C-960D-E59A3276E4D4}" srcOrd="0" destOrd="0" presId="urn:microsoft.com/office/officeart/2005/8/layout/matrix2"/>
    <dgm:cxn modelId="{C02E5351-E9F1-4F1B-86FD-D303E7004161}" srcId="{141514D2-DE70-4FAF-9B21-B912B5577FFC}" destId="{8546764F-FDEB-4619-A242-5ED7E6E607E5}" srcOrd="2" destOrd="0" parTransId="{0398B047-2116-4C6F-9824-02345D1735BA}" sibTransId="{1D9E5A0C-092E-4A85-A98A-381FEEEDB11C}"/>
    <dgm:cxn modelId="{62D69351-C0F6-4DFE-A798-AB02145FC4BA}" srcId="{141514D2-DE70-4FAF-9B21-B912B5577FFC}" destId="{3E803B25-8BFA-4355-93FD-21BC899B91C3}" srcOrd="1" destOrd="0" parTransId="{C41CEFA9-87D7-4A42-9F1F-29B50DC8D1D3}" sibTransId="{BE1347F7-11F8-4F39-B233-8128B75419DD}"/>
    <dgm:cxn modelId="{142474A6-D732-46E2-B889-C029DA7B2619}" type="presOf" srcId="{264CA693-E0F9-4E82-AB73-B2A31A781935}" destId="{91D9B0B6-978D-4B61-BF06-2079169D2F01}" srcOrd="0" destOrd="0" presId="urn:microsoft.com/office/officeart/2005/8/layout/matrix2"/>
    <dgm:cxn modelId="{073B31A7-33AE-44D7-B643-81DC5A11CCA0}" srcId="{141514D2-DE70-4FAF-9B21-B912B5577FFC}" destId="{264CA693-E0F9-4E82-AB73-B2A31A781935}" srcOrd="0" destOrd="0" parTransId="{9D146AAC-D702-403C-BC4B-DFD3D80C2E02}" sibTransId="{C705BA2D-061B-4EAD-9537-3E6FAC11D416}"/>
    <dgm:cxn modelId="{E553A8AA-CD8A-493F-A667-F0A6A06AC914}" srcId="{141514D2-DE70-4FAF-9B21-B912B5577FFC}" destId="{05F88A45-9A15-499C-AF42-5E789290FF36}" srcOrd="3" destOrd="0" parTransId="{3B99824D-BE92-4A9A-8615-BC415CB898E4}" sibTransId="{F4F7CC53-8D7E-4A80-85AA-6825B6899E18}"/>
    <dgm:cxn modelId="{0D9BEAC7-2443-4F90-A0F4-E61C54007606}" type="presOf" srcId="{141514D2-DE70-4FAF-9B21-B912B5577FFC}" destId="{F7EEE052-88AB-4374-A116-5908F950C54A}" srcOrd="0" destOrd="0" presId="urn:microsoft.com/office/officeart/2005/8/layout/matrix2"/>
    <dgm:cxn modelId="{B1EF1C97-4D44-4326-9DFC-B6B9FA1DF5E9}" type="presParOf" srcId="{F7EEE052-88AB-4374-A116-5908F950C54A}" destId="{C8DC8952-ED7A-4836-B0B1-EAF16FDCC473}" srcOrd="0" destOrd="0" presId="urn:microsoft.com/office/officeart/2005/8/layout/matrix2"/>
    <dgm:cxn modelId="{ADFCC033-BC34-4496-9101-632F36D9E9B4}" type="presParOf" srcId="{F7EEE052-88AB-4374-A116-5908F950C54A}" destId="{91D9B0B6-978D-4B61-BF06-2079169D2F01}" srcOrd="1" destOrd="0" presId="urn:microsoft.com/office/officeart/2005/8/layout/matrix2"/>
    <dgm:cxn modelId="{33D66850-8236-4848-8B6B-46715C9506CE}" type="presParOf" srcId="{F7EEE052-88AB-4374-A116-5908F950C54A}" destId="{77C16ADF-FA47-4BBA-9899-9918A8AF319E}" srcOrd="2" destOrd="0" presId="urn:microsoft.com/office/officeart/2005/8/layout/matrix2"/>
    <dgm:cxn modelId="{CB25D21F-8214-4398-B2DA-1BDD269A7345}" type="presParOf" srcId="{F7EEE052-88AB-4374-A116-5908F950C54A}" destId="{07EE8E04-272D-461C-960D-E59A3276E4D4}" srcOrd="3" destOrd="0" presId="urn:microsoft.com/office/officeart/2005/8/layout/matrix2"/>
    <dgm:cxn modelId="{D853E8F0-51BB-49CF-9225-CAF026E2196B}" type="presParOf" srcId="{F7EEE052-88AB-4374-A116-5908F950C54A}" destId="{29F2ECF0-BE88-467F-89EC-CBCEF047FA7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2EA300-7D76-43DA-A8C1-7EA8A7AE9352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903594-1936-4AEC-B503-FB8A0A5AE47D}">
      <dgm:prSet/>
      <dgm:spPr/>
      <dgm:t>
        <a:bodyPr/>
        <a:lstStyle/>
        <a:p>
          <a:r>
            <a:rPr lang="uk-U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Загальна частина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A5162F6F-EA87-4FCD-ADF6-5E7766406E3F}" type="parTrans" cxnId="{7A5A4E8F-182F-4DB6-9899-51B9821C4A9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B6A14628-5EF1-4396-83E3-5E4B3DBD92FC}" type="sibTrans" cxnId="{7A5A4E8F-182F-4DB6-9899-51B9821C4A9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AA6E2F13-BFAE-4B4B-B73E-30AF7D5EE7BE}">
      <dgm:prSet/>
      <dgm:spPr/>
      <dgm:t>
        <a:bodyPr/>
        <a:lstStyle/>
        <a:p>
          <a:r>
            <a:rPr lang="uk-U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Особлива частина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636AFE5D-1D5F-486F-A329-320634C67103}" type="parTrans" cxnId="{1C1C1236-DEF0-4345-924D-BE57335390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5436575D-DDB1-4472-B4DF-E4D0533DBB42}" type="sibTrans" cxnId="{1C1C1236-DEF0-4345-924D-BE57335390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06ABA8E0-E1F6-4027-87FD-B840C3242152}">
      <dgm:prSet/>
      <dgm:spPr/>
      <dgm:t>
        <a:bodyPr/>
        <a:lstStyle/>
        <a:p>
          <a:r>
            <a:rPr lang="uk-U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Інститути: правочини, представництво, строки, позовна давність, речові права, зобов’язання, спадкове право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407082C3-D2F8-4180-B0E6-5382EA9C24BD}" type="parTrans" cxnId="{5738E081-8B72-4E88-9010-2F807580FA3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4314A7F8-D2D9-438B-A7F5-DCF3AE30EC60}" type="sibTrans" cxnId="{5738E081-8B72-4E88-9010-2F807580FA3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gm:t>
    </dgm:pt>
    <dgm:pt modelId="{A779F05C-EDB1-4212-B985-F9D8E88DA4EF}" type="pres">
      <dgm:prSet presAssocID="{C72EA300-7D76-43DA-A8C1-7EA8A7AE9352}" presName="Name0" presStyleCnt="0">
        <dgm:presLayoutVars>
          <dgm:dir/>
        </dgm:presLayoutVars>
      </dgm:prSet>
      <dgm:spPr/>
    </dgm:pt>
    <dgm:pt modelId="{2AA1527B-D548-46B8-85BC-A39B8217B41D}" type="pres">
      <dgm:prSet presAssocID="{6D903594-1936-4AEC-B503-FB8A0A5AE47D}" presName="noChildren" presStyleCnt="0"/>
      <dgm:spPr/>
    </dgm:pt>
    <dgm:pt modelId="{A1ACA592-97B8-4388-BC34-125AB58DAACA}" type="pres">
      <dgm:prSet presAssocID="{6D903594-1936-4AEC-B503-FB8A0A5AE47D}" presName="gap" presStyleCnt="0"/>
      <dgm:spPr/>
    </dgm:pt>
    <dgm:pt modelId="{626ACCF8-CB02-4D3C-B255-3FFC29875EA6}" type="pres">
      <dgm:prSet presAssocID="{6D903594-1936-4AEC-B503-FB8A0A5AE47D}" presName="medCircle2" presStyleLbl="vennNode1" presStyleIdx="0" presStyleCnt="3"/>
      <dgm:spPr/>
    </dgm:pt>
    <dgm:pt modelId="{1DA64001-5C3D-492B-8B07-EB326824E935}" type="pres">
      <dgm:prSet presAssocID="{6D903594-1936-4AEC-B503-FB8A0A5AE47D}" presName="txLvlOnly1" presStyleLbl="revTx" presStyleIdx="0" presStyleCnt="3"/>
      <dgm:spPr/>
    </dgm:pt>
    <dgm:pt modelId="{AAAB86A1-97D1-4555-AA18-520AD517A8A1}" type="pres">
      <dgm:prSet presAssocID="{AA6E2F13-BFAE-4B4B-B73E-30AF7D5EE7BE}" presName="noChildren" presStyleCnt="0"/>
      <dgm:spPr/>
    </dgm:pt>
    <dgm:pt modelId="{09E227D6-5597-4EAA-AB25-7F2E5945076C}" type="pres">
      <dgm:prSet presAssocID="{AA6E2F13-BFAE-4B4B-B73E-30AF7D5EE7BE}" presName="gap" presStyleCnt="0"/>
      <dgm:spPr/>
    </dgm:pt>
    <dgm:pt modelId="{EFFA9C25-B9BE-4C9A-B56F-77021E1ADE12}" type="pres">
      <dgm:prSet presAssocID="{AA6E2F13-BFAE-4B4B-B73E-30AF7D5EE7BE}" presName="medCircle2" presStyleLbl="vennNode1" presStyleIdx="1" presStyleCnt="3"/>
      <dgm:spPr/>
    </dgm:pt>
    <dgm:pt modelId="{28C74D0F-4D73-42E6-B80C-F06B6B21D7EC}" type="pres">
      <dgm:prSet presAssocID="{AA6E2F13-BFAE-4B4B-B73E-30AF7D5EE7BE}" presName="txLvlOnly1" presStyleLbl="revTx" presStyleIdx="1" presStyleCnt="3"/>
      <dgm:spPr/>
    </dgm:pt>
    <dgm:pt modelId="{E712EDBC-3952-43CB-AE4B-B49E149711EB}" type="pres">
      <dgm:prSet presAssocID="{06ABA8E0-E1F6-4027-87FD-B840C3242152}" presName="noChildren" presStyleCnt="0"/>
      <dgm:spPr/>
    </dgm:pt>
    <dgm:pt modelId="{0A115FAB-C2F9-4A71-8B0E-D7D4776BFD88}" type="pres">
      <dgm:prSet presAssocID="{06ABA8E0-E1F6-4027-87FD-B840C3242152}" presName="gap" presStyleCnt="0"/>
      <dgm:spPr/>
    </dgm:pt>
    <dgm:pt modelId="{E07E6BFA-E710-4FE7-9E11-0A1271536B61}" type="pres">
      <dgm:prSet presAssocID="{06ABA8E0-E1F6-4027-87FD-B840C3242152}" presName="medCircle2" presStyleLbl="vennNode1" presStyleIdx="2" presStyleCnt="3"/>
      <dgm:spPr/>
    </dgm:pt>
    <dgm:pt modelId="{3B44D2B4-914E-4786-9165-F365AFA989AD}" type="pres">
      <dgm:prSet presAssocID="{06ABA8E0-E1F6-4027-87FD-B840C3242152}" presName="txLvlOnly1" presStyleLbl="revTx" presStyleIdx="2" presStyleCnt="3"/>
      <dgm:spPr/>
    </dgm:pt>
  </dgm:ptLst>
  <dgm:cxnLst>
    <dgm:cxn modelId="{5AC6832F-6826-4DAE-AD8C-CBED0AC6F3E7}" type="presOf" srcId="{C72EA300-7D76-43DA-A8C1-7EA8A7AE9352}" destId="{A779F05C-EDB1-4212-B985-F9D8E88DA4EF}" srcOrd="0" destOrd="0" presId="urn:microsoft.com/office/officeart/2008/layout/VerticalCircleList"/>
    <dgm:cxn modelId="{1C1C1236-DEF0-4345-924D-BE5733539026}" srcId="{C72EA300-7D76-43DA-A8C1-7EA8A7AE9352}" destId="{AA6E2F13-BFAE-4B4B-B73E-30AF7D5EE7BE}" srcOrd="1" destOrd="0" parTransId="{636AFE5D-1D5F-486F-A329-320634C67103}" sibTransId="{5436575D-DDB1-4472-B4DF-E4D0533DBB42}"/>
    <dgm:cxn modelId="{CC4FEC76-27E8-4A1F-9E38-96F635076894}" type="presOf" srcId="{AA6E2F13-BFAE-4B4B-B73E-30AF7D5EE7BE}" destId="{28C74D0F-4D73-42E6-B80C-F06B6B21D7EC}" srcOrd="0" destOrd="0" presId="urn:microsoft.com/office/officeart/2008/layout/VerticalCircleList"/>
    <dgm:cxn modelId="{7D8AEC76-F9D3-4D5B-B274-8BB4F3AD1B4A}" type="presOf" srcId="{6D903594-1936-4AEC-B503-FB8A0A5AE47D}" destId="{1DA64001-5C3D-492B-8B07-EB326824E935}" srcOrd="0" destOrd="0" presId="urn:microsoft.com/office/officeart/2008/layout/VerticalCircleList"/>
    <dgm:cxn modelId="{5738E081-8B72-4E88-9010-2F807580FA31}" srcId="{C72EA300-7D76-43DA-A8C1-7EA8A7AE9352}" destId="{06ABA8E0-E1F6-4027-87FD-B840C3242152}" srcOrd="2" destOrd="0" parTransId="{407082C3-D2F8-4180-B0E6-5382EA9C24BD}" sibTransId="{4314A7F8-D2D9-438B-A7F5-DCF3AE30EC60}"/>
    <dgm:cxn modelId="{7A5A4E8F-182F-4DB6-9899-51B9821C4A9C}" srcId="{C72EA300-7D76-43DA-A8C1-7EA8A7AE9352}" destId="{6D903594-1936-4AEC-B503-FB8A0A5AE47D}" srcOrd="0" destOrd="0" parTransId="{A5162F6F-EA87-4FCD-ADF6-5E7766406E3F}" sibTransId="{B6A14628-5EF1-4396-83E3-5E4B3DBD92FC}"/>
    <dgm:cxn modelId="{A8CD70EE-B89D-47CB-905E-EF4B09B47944}" type="presOf" srcId="{06ABA8E0-E1F6-4027-87FD-B840C3242152}" destId="{3B44D2B4-914E-4786-9165-F365AFA989AD}" srcOrd="0" destOrd="0" presId="urn:microsoft.com/office/officeart/2008/layout/VerticalCircleList"/>
    <dgm:cxn modelId="{6E4EC180-38FA-4748-A126-90FD73E1C432}" type="presParOf" srcId="{A779F05C-EDB1-4212-B985-F9D8E88DA4EF}" destId="{2AA1527B-D548-46B8-85BC-A39B8217B41D}" srcOrd="0" destOrd="0" presId="urn:microsoft.com/office/officeart/2008/layout/VerticalCircleList"/>
    <dgm:cxn modelId="{C5F96899-16B6-42ED-8807-F258971C09DA}" type="presParOf" srcId="{2AA1527B-D548-46B8-85BC-A39B8217B41D}" destId="{A1ACA592-97B8-4388-BC34-125AB58DAACA}" srcOrd="0" destOrd="0" presId="urn:microsoft.com/office/officeart/2008/layout/VerticalCircleList"/>
    <dgm:cxn modelId="{EA28B5FF-A97D-47C8-A407-0F72F7F673B7}" type="presParOf" srcId="{2AA1527B-D548-46B8-85BC-A39B8217B41D}" destId="{626ACCF8-CB02-4D3C-B255-3FFC29875EA6}" srcOrd="1" destOrd="0" presId="urn:microsoft.com/office/officeart/2008/layout/VerticalCircleList"/>
    <dgm:cxn modelId="{39203F28-87D0-4F24-B710-B6323A20116C}" type="presParOf" srcId="{2AA1527B-D548-46B8-85BC-A39B8217B41D}" destId="{1DA64001-5C3D-492B-8B07-EB326824E935}" srcOrd="2" destOrd="0" presId="urn:microsoft.com/office/officeart/2008/layout/VerticalCircleList"/>
    <dgm:cxn modelId="{8DCC77AC-F593-42C8-82A9-30D8DE9345A2}" type="presParOf" srcId="{A779F05C-EDB1-4212-B985-F9D8E88DA4EF}" destId="{AAAB86A1-97D1-4555-AA18-520AD517A8A1}" srcOrd="1" destOrd="0" presId="urn:microsoft.com/office/officeart/2008/layout/VerticalCircleList"/>
    <dgm:cxn modelId="{5622C944-9548-49D6-AE3E-835B60215022}" type="presParOf" srcId="{AAAB86A1-97D1-4555-AA18-520AD517A8A1}" destId="{09E227D6-5597-4EAA-AB25-7F2E5945076C}" srcOrd="0" destOrd="0" presId="urn:microsoft.com/office/officeart/2008/layout/VerticalCircleList"/>
    <dgm:cxn modelId="{C9484F69-175B-47FE-87EE-1DE463F334F7}" type="presParOf" srcId="{AAAB86A1-97D1-4555-AA18-520AD517A8A1}" destId="{EFFA9C25-B9BE-4C9A-B56F-77021E1ADE12}" srcOrd="1" destOrd="0" presId="urn:microsoft.com/office/officeart/2008/layout/VerticalCircleList"/>
    <dgm:cxn modelId="{4A7BB23E-241B-44E0-A286-EBD1974CB77E}" type="presParOf" srcId="{AAAB86A1-97D1-4555-AA18-520AD517A8A1}" destId="{28C74D0F-4D73-42E6-B80C-F06B6B21D7EC}" srcOrd="2" destOrd="0" presId="urn:microsoft.com/office/officeart/2008/layout/VerticalCircleList"/>
    <dgm:cxn modelId="{DDA0CC61-5F50-491D-92DB-DDB477BD84E7}" type="presParOf" srcId="{A779F05C-EDB1-4212-B985-F9D8E88DA4EF}" destId="{E712EDBC-3952-43CB-AE4B-B49E149711EB}" srcOrd="2" destOrd="0" presId="urn:microsoft.com/office/officeart/2008/layout/VerticalCircleList"/>
    <dgm:cxn modelId="{BC0BED06-9F06-44B3-8A44-0CCF67216479}" type="presParOf" srcId="{E712EDBC-3952-43CB-AE4B-B49E149711EB}" destId="{0A115FAB-C2F9-4A71-8B0E-D7D4776BFD88}" srcOrd="0" destOrd="0" presId="urn:microsoft.com/office/officeart/2008/layout/VerticalCircleList"/>
    <dgm:cxn modelId="{BF3B1372-7A4A-49E4-9A19-22B942E45969}" type="presParOf" srcId="{E712EDBC-3952-43CB-AE4B-B49E149711EB}" destId="{E07E6BFA-E710-4FE7-9E11-0A1271536B61}" srcOrd="1" destOrd="0" presId="urn:microsoft.com/office/officeart/2008/layout/VerticalCircleList"/>
    <dgm:cxn modelId="{C83A14C0-F12A-4882-86B5-5B05F4D515C2}" type="presParOf" srcId="{E712EDBC-3952-43CB-AE4B-B49E149711EB}" destId="{3B44D2B4-914E-4786-9165-F365AFA989A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5408E-AD74-4EFF-BA46-CD5C95F399C6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6A00E2B-AB88-4B55-9BDF-F26775058102}">
      <dgm:prSet/>
      <dgm:spPr/>
      <dgm:t>
        <a:bodyPr/>
        <a:lstStyle/>
        <a:p>
          <a:r>
            <a:rPr lang="uk-UA"/>
            <a:t>Конституція України</a:t>
          </a:r>
          <a:endParaRPr lang="en-US"/>
        </a:p>
      </dgm:t>
    </dgm:pt>
    <dgm:pt modelId="{618EF55E-65F5-4A1D-ABD0-250A8CE0260A}" type="parTrans" cxnId="{3B9EC8E1-52D3-40AF-AA70-CFC97A86D9D0}">
      <dgm:prSet/>
      <dgm:spPr/>
      <dgm:t>
        <a:bodyPr/>
        <a:lstStyle/>
        <a:p>
          <a:endParaRPr lang="en-US"/>
        </a:p>
      </dgm:t>
    </dgm:pt>
    <dgm:pt modelId="{862BF681-F14A-4400-BC11-3B0293E9289B}" type="sibTrans" cxnId="{3B9EC8E1-52D3-40AF-AA70-CFC97A86D9D0}">
      <dgm:prSet/>
      <dgm:spPr/>
      <dgm:t>
        <a:bodyPr/>
        <a:lstStyle/>
        <a:p>
          <a:endParaRPr lang="en-US"/>
        </a:p>
      </dgm:t>
    </dgm:pt>
    <dgm:pt modelId="{A139CEA9-F8C4-4B9C-AD20-DBDC0F222E0A}">
      <dgm:prSet/>
      <dgm:spPr/>
      <dgm:t>
        <a:bodyPr/>
        <a:lstStyle/>
        <a:p>
          <a:r>
            <a:rPr lang="uk-UA"/>
            <a:t>Цивільний кодекс України</a:t>
          </a:r>
          <a:endParaRPr lang="en-US"/>
        </a:p>
      </dgm:t>
    </dgm:pt>
    <dgm:pt modelId="{20C192A6-6A61-4DEE-9BFE-92C7D155F942}" type="parTrans" cxnId="{68CFFA23-8535-415F-BA26-011E27D190CD}">
      <dgm:prSet/>
      <dgm:spPr/>
      <dgm:t>
        <a:bodyPr/>
        <a:lstStyle/>
        <a:p>
          <a:endParaRPr lang="en-US"/>
        </a:p>
      </dgm:t>
    </dgm:pt>
    <dgm:pt modelId="{3DBE831E-BE40-4FE5-9785-28011056391A}" type="sibTrans" cxnId="{68CFFA23-8535-415F-BA26-011E27D190CD}">
      <dgm:prSet/>
      <dgm:spPr/>
      <dgm:t>
        <a:bodyPr/>
        <a:lstStyle/>
        <a:p>
          <a:endParaRPr lang="en-US"/>
        </a:p>
      </dgm:t>
    </dgm:pt>
    <dgm:pt modelId="{0227C561-EC4B-4AB0-8C9E-E15BDB0C9A77}">
      <dgm:prSet/>
      <dgm:spPr/>
      <dgm:t>
        <a:bodyPr/>
        <a:lstStyle/>
        <a:p>
          <a:r>
            <a:rPr lang="uk-UA"/>
            <a:t>Закони України</a:t>
          </a:r>
          <a:endParaRPr lang="en-US"/>
        </a:p>
      </dgm:t>
    </dgm:pt>
    <dgm:pt modelId="{8473E4FA-B400-4BD2-9B5E-34654A94597D}" type="parTrans" cxnId="{A1033B04-6305-49B9-BF0D-A25007390C8C}">
      <dgm:prSet/>
      <dgm:spPr/>
      <dgm:t>
        <a:bodyPr/>
        <a:lstStyle/>
        <a:p>
          <a:endParaRPr lang="en-US"/>
        </a:p>
      </dgm:t>
    </dgm:pt>
    <dgm:pt modelId="{53836B95-F7A5-49C3-9C5D-04FC5567C5EA}" type="sibTrans" cxnId="{A1033B04-6305-49B9-BF0D-A25007390C8C}">
      <dgm:prSet/>
      <dgm:spPr/>
      <dgm:t>
        <a:bodyPr/>
        <a:lstStyle/>
        <a:p>
          <a:endParaRPr lang="en-US"/>
        </a:p>
      </dgm:t>
    </dgm:pt>
    <dgm:pt modelId="{8876CDC0-4CB6-40CA-AF8A-A8A5B1016846}">
      <dgm:prSet/>
      <dgm:spPr/>
      <dgm:t>
        <a:bodyPr/>
        <a:lstStyle/>
        <a:p>
          <a:r>
            <a:rPr lang="uk-UA"/>
            <a:t>Міжнародні договори</a:t>
          </a:r>
          <a:endParaRPr lang="en-US"/>
        </a:p>
      </dgm:t>
    </dgm:pt>
    <dgm:pt modelId="{B8478C40-6257-4F09-8774-AFE18A8F0F28}" type="parTrans" cxnId="{428E50CD-5E8A-4401-8746-C43F0A6729E3}">
      <dgm:prSet/>
      <dgm:spPr/>
      <dgm:t>
        <a:bodyPr/>
        <a:lstStyle/>
        <a:p>
          <a:endParaRPr lang="en-US"/>
        </a:p>
      </dgm:t>
    </dgm:pt>
    <dgm:pt modelId="{0A1DE920-8D12-420B-9CB9-92DC93D12254}" type="sibTrans" cxnId="{428E50CD-5E8A-4401-8746-C43F0A6729E3}">
      <dgm:prSet/>
      <dgm:spPr/>
      <dgm:t>
        <a:bodyPr/>
        <a:lstStyle/>
        <a:p>
          <a:endParaRPr lang="en-US"/>
        </a:p>
      </dgm:t>
    </dgm:pt>
    <dgm:pt modelId="{79CB436F-13EC-4325-B566-0DB13CB1DA0C}">
      <dgm:prSet/>
      <dgm:spPr/>
      <dgm:t>
        <a:bodyPr/>
        <a:lstStyle/>
        <a:p>
          <a:r>
            <a:rPr lang="uk-UA"/>
            <a:t>Судова практика (правові позиції ВС)</a:t>
          </a:r>
          <a:endParaRPr lang="en-US"/>
        </a:p>
      </dgm:t>
    </dgm:pt>
    <dgm:pt modelId="{2DEB2DE6-695C-4788-A514-152C39542E6A}" type="parTrans" cxnId="{02276AB8-B1CD-4CB9-8AC4-3487BFDDDAB1}">
      <dgm:prSet/>
      <dgm:spPr/>
      <dgm:t>
        <a:bodyPr/>
        <a:lstStyle/>
        <a:p>
          <a:endParaRPr lang="en-US"/>
        </a:p>
      </dgm:t>
    </dgm:pt>
    <dgm:pt modelId="{E0620131-453A-43DD-B462-10F26DCEFDF3}" type="sibTrans" cxnId="{02276AB8-B1CD-4CB9-8AC4-3487BFDDDAB1}">
      <dgm:prSet/>
      <dgm:spPr/>
      <dgm:t>
        <a:bodyPr/>
        <a:lstStyle/>
        <a:p>
          <a:endParaRPr lang="en-US"/>
        </a:p>
      </dgm:t>
    </dgm:pt>
    <dgm:pt modelId="{98B011CF-817A-46F3-925B-8E07FEB3590C}">
      <dgm:prSet/>
      <dgm:spPr/>
      <dgm:t>
        <a:bodyPr/>
        <a:lstStyle/>
        <a:p>
          <a:r>
            <a:rPr lang="uk-UA"/>
            <a:t>Звичаї ділового обороту</a:t>
          </a:r>
          <a:endParaRPr lang="en-US"/>
        </a:p>
      </dgm:t>
    </dgm:pt>
    <dgm:pt modelId="{B2C189D9-F131-46CF-937D-5A7386B59A71}" type="parTrans" cxnId="{DF1217A9-0508-4765-959F-54BF2506F9C5}">
      <dgm:prSet/>
      <dgm:spPr/>
      <dgm:t>
        <a:bodyPr/>
        <a:lstStyle/>
        <a:p>
          <a:endParaRPr lang="en-US"/>
        </a:p>
      </dgm:t>
    </dgm:pt>
    <dgm:pt modelId="{3D3F735F-10D5-4126-A7B7-CC53A476746B}" type="sibTrans" cxnId="{DF1217A9-0508-4765-959F-54BF2506F9C5}">
      <dgm:prSet/>
      <dgm:spPr/>
      <dgm:t>
        <a:bodyPr/>
        <a:lstStyle/>
        <a:p>
          <a:endParaRPr lang="en-US"/>
        </a:p>
      </dgm:t>
    </dgm:pt>
    <dgm:pt modelId="{8B67148C-5791-4E06-9A33-DFF7B6C40617}" type="pres">
      <dgm:prSet presAssocID="{C5C5408E-AD74-4EFF-BA46-CD5C95F399C6}" presName="Name0" presStyleCnt="0">
        <dgm:presLayoutVars>
          <dgm:dir/>
          <dgm:resizeHandles val="exact"/>
        </dgm:presLayoutVars>
      </dgm:prSet>
      <dgm:spPr/>
    </dgm:pt>
    <dgm:pt modelId="{AA4BDB75-DD5C-4A88-8C0B-697F09909681}" type="pres">
      <dgm:prSet presAssocID="{76A00E2B-AB88-4B55-9BDF-F26775058102}" presName="node" presStyleLbl="node1" presStyleIdx="0" presStyleCnt="6">
        <dgm:presLayoutVars>
          <dgm:bulletEnabled val="1"/>
        </dgm:presLayoutVars>
      </dgm:prSet>
      <dgm:spPr/>
    </dgm:pt>
    <dgm:pt modelId="{3DD0F452-D7C0-44B5-8F01-C3D7EF793F75}" type="pres">
      <dgm:prSet presAssocID="{862BF681-F14A-4400-BC11-3B0293E9289B}" presName="sibTrans" presStyleLbl="sibTrans1D1" presStyleIdx="0" presStyleCnt="5"/>
      <dgm:spPr/>
    </dgm:pt>
    <dgm:pt modelId="{5DE77E89-C9FD-43E8-8336-DBE236CC0496}" type="pres">
      <dgm:prSet presAssocID="{862BF681-F14A-4400-BC11-3B0293E9289B}" presName="connectorText" presStyleLbl="sibTrans1D1" presStyleIdx="0" presStyleCnt="5"/>
      <dgm:spPr/>
    </dgm:pt>
    <dgm:pt modelId="{A6A0E60C-F899-42DA-A2EE-370E4628E198}" type="pres">
      <dgm:prSet presAssocID="{A139CEA9-F8C4-4B9C-AD20-DBDC0F222E0A}" presName="node" presStyleLbl="node1" presStyleIdx="1" presStyleCnt="6">
        <dgm:presLayoutVars>
          <dgm:bulletEnabled val="1"/>
        </dgm:presLayoutVars>
      </dgm:prSet>
      <dgm:spPr/>
    </dgm:pt>
    <dgm:pt modelId="{5F9DA928-D511-449C-BA98-C2A8B6DE52D6}" type="pres">
      <dgm:prSet presAssocID="{3DBE831E-BE40-4FE5-9785-28011056391A}" presName="sibTrans" presStyleLbl="sibTrans1D1" presStyleIdx="1" presStyleCnt="5"/>
      <dgm:spPr/>
    </dgm:pt>
    <dgm:pt modelId="{13517636-6BB4-42C7-9EAF-E7CE6EB975F2}" type="pres">
      <dgm:prSet presAssocID="{3DBE831E-BE40-4FE5-9785-28011056391A}" presName="connectorText" presStyleLbl="sibTrans1D1" presStyleIdx="1" presStyleCnt="5"/>
      <dgm:spPr/>
    </dgm:pt>
    <dgm:pt modelId="{864383F4-80F3-47CD-A4EE-DAFE354CF947}" type="pres">
      <dgm:prSet presAssocID="{0227C561-EC4B-4AB0-8C9E-E15BDB0C9A77}" presName="node" presStyleLbl="node1" presStyleIdx="2" presStyleCnt="6">
        <dgm:presLayoutVars>
          <dgm:bulletEnabled val="1"/>
        </dgm:presLayoutVars>
      </dgm:prSet>
      <dgm:spPr/>
    </dgm:pt>
    <dgm:pt modelId="{7AF329A6-41DC-4C66-95B8-D47E2E70C404}" type="pres">
      <dgm:prSet presAssocID="{53836B95-F7A5-49C3-9C5D-04FC5567C5EA}" presName="sibTrans" presStyleLbl="sibTrans1D1" presStyleIdx="2" presStyleCnt="5"/>
      <dgm:spPr/>
    </dgm:pt>
    <dgm:pt modelId="{4F9C6DEF-DA24-4D7C-8A69-F57D1458B038}" type="pres">
      <dgm:prSet presAssocID="{53836B95-F7A5-49C3-9C5D-04FC5567C5EA}" presName="connectorText" presStyleLbl="sibTrans1D1" presStyleIdx="2" presStyleCnt="5"/>
      <dgm:spPr/>
    </dgm:pt>
    <dgm:pt modelId="{4976B16C-5208-410C-A210-1402104E2D66}" type="pres">
      <dgm:prSet presAssocID="{8876CDC0-4CB6-40CA-AF8A-A8A5B1016846}" presName="node" presStyleLbl="node1" presStyleIdx="3" presStyleCnt="6">
        <dgm:presLayoutVars>
          <dgm:bulletEnabled val="1"/>
        </dgm:presLayoutVars>
      </dgm:prSet>
      <dgm:spPr/>
    </dgm:pt>
    <dgm:pt modelId="{3545BCE4-CD54-4631-BD88-4B1508740DB1}" type="pres">
      <dgm:prSet presAssocID="{0A1DE920-8D12-420B-9CB9-92DC93D12254}" presName="sibTrans" presStyleLbl="sibTrans1D1" presStyleIdx="3" presStyleCnt="5"/>
      <dgm:spPr/>
    </dgm:pt>
    <dgm:pt modelId="{1EF79707-70E2-4D6C-BB0C-472EB4AEDD8E}" type="pres">
      <dgm:prSet presAssocID="{0A1DE920-8D12-420B-9CB9-92DC93D12254}" presName="connectorText" presStyleLbl="sibTrans1D1" presStyleIdx="3" presStyleCnt="5"/>
      <dgm:spPr/>
    </dgm:pt>
    <dgm:pt modelId="{603EFA7E-6261-49B8-881B-02FC4D947B2B}" type="pres">
      <dgm:prSet presAssocID="{79CB436F-13EC-4325-B566-0DB13CB1DA0C}" presName="node" presStyleLbl="node1" presStyleIdx="4" presStyleCnt="6">
        <dgm:presLayoutVars>
          <dgm:bulletEnabled val="1"/>
        </dgm:presLayoutVars>
      </dgm:prSet>
      <dgm:spPr/>
    </dgm:pt>
    <dgm:pt modelId="{F581EA7C-71EA-41D3-AFBC-0DF566E0BEBE}" type="pres">
      <dgm:prSet presAssocID="{E0620131-453A-43DD-B462-10F26DCEFDF3}" presName="sibTrans" presStyleLbl="sibTrans1D1" presStyleIdx="4" presStyleCnt="5"/>
      <dgm:spPr/>
    </dgm:pt>
    <dgm:pt modelId="{46DCE3CF-A433-48B4-9629-19BD29317AAD}" type="pres">
      <dgm:prSet presAssocID="{E0620131-453A-43DD-B462-10F26DCEFDF3}" presName="connectorText" presStyleLbl="sibTrans1D1" presStyleIdx="4" presStyleCnt="5"/>
      <dgm:spPr/>
    </dgm:pt>
    <dgm:pt modelId="{ACC99AB6-570F-489B-995C-7AC27F34E2F5}" type="pres">
      <dgm:prSet presAssocID="{98B011CF-817A-46F3-925B-8E07FEB3590C}" presName="node" presStyleLbl="node1" presStyleIdx="5" presStyleCnt="6">
        <dgm:presLayoutVars>
          <dgm:bulletEnabled val="1"/>
        </dgm:presLayoutVars>
      </dgm:prSet>
      <dgm:spPr/>
    </dgm:pt>
  </dgm:ptLst>
  <dgm:cxnLst>
    <dgm:cxn modelId="{A1033B04-6305-49B9-BF0D-A25007390C8C}" srcId="{C5C5408E-AD74-4EFF-BA46-CD5C95F399C6}" destId="{0227C561-EC4B-4AB0-8C9E-E15BDB0C9A77}" srcOrd="2" destOrd="0" parTransId="{8473E4FA-B400-4BD2-9B5E-34654A94597D}" sibTransId="{53836B95-F7A5-49C3-9C5D-04FC5567C5EA}"/>
    <dgm:cxn modelId="{D9EB6B0E-761E-4AE2-B576-725FE078D1F2}" type="presOf" srcId="{862BF681-F14A-4400-BC11-3B0293E9289B}" destId="{3DD0F452-D7C0-44B5-8F01-C3D7EF793F75}" srcOrd="0" destOrd="0" presId="urn:microsoft.com/office/officeart/2016/7/layout/RepeatingBendingProcessNew"/>
    <dgm:cxn modelId="{78B4431A-0FCD-4517-97FF-D65F4EE3ED40}" type="presOf" srcId="{8876CDC0-4CB6-40CA-AF8A-A8A5B1016846}" destId="{4976B16C-5208-410C-A210-1402104E2D66}" srcOrd="0" destOrd="0" presId="urn:microsoft.com/office/officeart/2016/7/layout/RepeatingBendingProcessNew"/>
    <dgm:cxn modelId="{68CFFA23-8535-415F-BA26-011E27D190CD}" srcId="{C5C5408E-AD74-4EFF-BA46-CD5C95F399C6}" destId="{A139CEA9-F8C4-4B9C-AD20-DBDC0F222E0A}" srcOrd="1" destOrd="0" parTransId="{20C192A6-6A61-4DEE-9BFE-92C7D155F942}" sibTransId="{3DBE831E-BE40-4FE5-9785-28011056391A}"/>
    <dgm:cxn modelId="{4BDA8228-75C0-4888-8F6A-7236A8B922AE}" type="presOf" srcId="{79CB436F-13EC-4325-B566-0DB13CB1DA0C}" destId="{603EFA7E-6261-49B8-881B-02FC4D947B2B}" srcOrd="0" destOrd="0" presId="urn:microsoft.com/office/officeart/2016/7/layout/RepeatingBendingProcessNew"/>
    <dgm:cxn modelId="{A7B1D45C-785E-4B43-AF40-C88476880CBE}" type="presOf" srcId="{E0620131-453A-43DD-B462-10F26DCEFDF3}" destId="{F581EA7C-71EA-41D3-AFBC-0DF566E0BEBE}" srcOrd="0" destOrd="0" presId="urn:microsoft.com/office/officeart/2016/7/layout/RepeatingBendingProcessNew"/>
    <dgm:cxn modelId="{51399B62-9E71-4135-B46D-D4AD076C4BDD}" type="presOf" srcId="{C5C5408E-AD74-4EFF-BA46-CD5C95F399C6}" destId="{8B67148C-5791-4E06-9A33-DFF7B6C40617}" srcOrd="0" destOrd="0" presId="urn:microsoft.com/office/officeart/2016/7/layout/RepeatingBendingProcessNew"/>
    <dgm:cxn modelId="{38F4F762-F1E1-419D-92E2-CD75E2B2A22F}" type="presOf" srcId="{3DBE831E-BE40-4FE5-9785-28011056391A}" destId="{5F9DA928-D511-449C-BA98-C2A8B6DE52D6}" srcOrd="0" destOrd="0" presId="urn:microsoft.com/office/officeart/2016/7/layout/RepeatingBendingProcessNew"/>
    <dgm:cxn modelId="{DC610A7D-8C1E-4690-B1AA-D2EE49BF5ADE}" type="presOf" srcId="{0227C561-EC4B-4AB0-8C9E-E15BDB0C9A77}" destId="{864383F4-80F3-47CD-A4EE-DAFE354CF947}" srcOrd="0" destOrd="0" presId="urn:microsoft.com/office/officeart/2016/7/layout/RepeatingBendingProcessNew"/>
    <dgm:cxn modelId="{B30DE381-E4CF-451C-864A-B83A4605E3A3}" type="presOf" srcId="{53836B95-F7A5-49C3-9C5D-04FC5567C5EA}" destId="{7AF329A6-41DC-4C66-95B8-D47E2E70C404}" srcOrd="0" destOrd="0" presId="urn:microsoft.com/office/officeart/2016/7/layout/RepeatingBendingProcessNew"/>
    <dgm:cxn modelId="{E6BA9986-C5E3-40EA-8EAF-C95AE3A9B9A2}" type="presOf" srcId="{862BF681-F14A-4400-BC11-3B0293E9289B}" destId="{5DE77E89-C9FD-43E8-8336-DBE236CC0496}" srcOrd="1" destOrd="0" presId="urn:microsoft.com/office/officeart/2016/7/layout/RepeatingBendingProcessNew"/>
    <dgm:cxn modelId="{EEA7A3A6-1A36-4C7F-898C-9273B5B68B08}" type="presOf" srcId="{98B011CF-817A-46F3-925B-8E07FEB3590C}" destId="{ACC99AB6-570F-489B-995C-7AC27F34E2F5}" srcOrd="0" destOrd="0" presId="urn:microsoft.com/office/officeart/2016/7/layout/RepeatingBendingProcessNew"/>
    <dgm:cxn modelId="{DF1217A9-0508-4765-959F-54BF2506F9C5}" srcId="{C5C5408E-AD74-4EFF-BA46-CD5C95F399C6}" destId="{98B011CF-817A-46F3-925B-8E07FEB3590C}" srcOrd="5" destOrd="0" parTransId="{B2C189D9-F131-46CF-937D-5A7386B59A71}" sibTransId="{3D3F735F-10D5-4126-A7B7-CC53A476746B}"/>
    <dgm:cxn modelId="{3C0C08B2-D5EE-438C-A9C8-A9DE5B5E41E5}" type="presOf" srcId="{76A00E2B-AB88-4B55-9BDF-F26775058102}" destId="{AA4BDB75-DD5C-4A88-8C0B-697F09909681}" srcOrd="0" destOrd="0" presId="urn:microsoft.com/office/officeart/2016/7/layout/RepeatingBendingProcessNew"/>
    <dgm:cxn modelId="{96F2D3B6-0D87-4A3B-A77F-95515A10D633}" type="presOf" srcId="{A139CEA9-F8C4-4B9C-AD20-DBDC0F222E0A}" destId="{A6A0E60C-F899-42DA-A2EE-370E4628E198}" srcOrd="0" destOrd="0" presId="urn:microsoft.com/office/officeart/2016/7/layout/RepeatingBendingProcessNew"/>
    <dgm:cxn modelId="{02276AB8-B1CD-4CB9-8AC4-3487BFDDDAB1}" srcId="{C5C5408E-AD74-4EFF-BA46-CD5C95F399C6}" destId="{79CB436F-13EC-4325-B566-0DB13CB1DA0C}" srcOrd="4" destOrd="0" parTransId="{2DEB2DE6-695C-4788-A514-152C39542E6A}" sibTransId="{E0620131-453A-43DD-B462-10F26DCEFDF3}"/>
    <dgm:cxn modelId="{92A3D3BB-C13E-4E61-9445-188433C456EA}" type="presOf" srcId="{0A1DE920-8D12-420B-9CB9-92DC93D12254}" destId="{3545BCE4-CD54-4631-BD88-4B1508740DB1}" srcOrd="0" destOrd="0" presId="urn:microsoft.com/office/officeart/2016/7/layout/RepeatingBendingProcessNew"/>
    <dgm:cxn modelId="{428E50CD-5E8A-4401-8746-C43F0A6729E3}" srcId="{C5C5408E-AD74-4EFF-BA46-CD5C95F399C6}" destId="{8876CDC0-4CB6-40CA-AF8A-A8A5B1016846}" srcOrd="3" destOrd="0" parTransId="{B8478C40-6257-4F09-8774-AFE18A8F0F28}" sibTransId="{0A1DE920-8D12-420B-9CB9-92DC93D12254}"/>
    <dgm:cxn modelId="{C0190CD6-9535-442D-A808-5630F94B9BC8}" type="presOf" srcId="{E0620131-453A-43DD-B462-10F26DCEFDF3}" destId="{46DCE3CF-A433-48B4-9629-19BD29317AAD}" srcOrd="1" destOrd="0" presId="urn:microsoft.com/office/officeart/2016/7/layout/RepeatingBendingProcessNew"/>
    <dgm:cxn modelId="{DA7D40DB-A370-4301-942F-67304735A6CE}" type="presOf" srcId="{3DBE831E-BE40-4FE5-9785-28011056391A}" destId="{13517636-6BB4-42C7-9EAF-E7CE6EB975F2}" srcOrd="1" destOrd="0" presId="urn:microsoft.com/office/officeart/2016/7/layout/RepeatingBendingProcessNew"/>
    <dgm:cxn modelId="{3B9EC8E1-52D3-40AF-AA70-CFC97A86D9D0}" srcId="{C5C5408E-AD74-4EFF-BA46-CD5C95F399C6}" destId="{76A00E2B-AB88-4B55-9BDF-F26775058102}" srcOrd="0" destOrd="0" parTransId="{618EF55E-65F5-4A1D-ABD0-250A8CE0260A}" sibTransId="{862BF681-F14A-4400-BC11-3B0293E9289B}"/>
    <dgm:cxn modelId="{9481E5EC-9F8E-4267-BC13-CC0C6D409E3A}" type="presOf" srcId="{53836B95-F7A5-49C3-9C5D-04FC5567C5EA}" destId="{4F9C6DEF-DA24-4D7C-8A69-F57D1458B038}" srcOrd="1" destOrd="0" presId="urn:microsoft.com/office/officeart/2016/7/layout/RepeatingBendingProcessNew"/>
    <dgm:cxn modelId="{87947BF0-A493-4651-853D-099EF3ACAF88}" type="presOf" srcId="{0A1DE920-8D12-420B-9CB9-92DC93D12254}" destId="{1EF79707-70E2-4D6C-BB0C-472EB4AEDD8E}" srcOrd="1" destOrd="0" presId="urn:microsoft.com/office/officeart/2016/7/layout/RepeatingBendingProcessNew"/>
    <dgm:cxn modelId="{12AADEF1-F355-4AA6-BDDD-BA4C17A82906}" type="presParOf" srcId="{8B67148C-5791-4E06-9A33-DFF7B6C40617}" destId="{AA4BDB75-DD5C-4A88-8C0B-697F09909681}" srcOrd="0" destOrd="0" presId="urn:microsoft.com/office/officeart/2016/7/layout/RepeatingBendingProcessNew"/>
    <dgm:cxn modelId="{5537C708-2D33-4749-8808-B40BFF65FF77}" type="presParOf" srcId="{8B67148C-5791-4E06-9A33-DFF7B6C40617}" destId="{3DD0F452-D7C0-44B5-8F01-C3D7EF793F75}" srcOrd="1" destOrd="0" presId="urn:microsoft.com/office/officeart/2016/7/layout/RepeatingBendingProcessNew"/>
    <dgm:cxn modelId="{8260FB44-CC96-44DF-8617-7B13FAD34199}" type="presParOf" srcId="{3DD0F452-D7C0-44B5-8F01-C3D7EF793F75}" destId="{5DE77E89-C9FD-43E8-8336-DBE236CC0496}" srcOrd="0" destOrd="0" presId="urn:microsoft.com/office/officeart/2016/7/layout/RepeatingBendingProcessNew"/>
    <dgm:cxn modelId="{BC7403A2-6617-4022-A887-0B11154AEC2E}" type="presParOf" srcId="{8B67148C-5791-4E06-9A33-DFF7B6C40617}" destId="{A6A0E60C-F899-42DA-A2EE-370E4628E198}" srcOrd="2" destOrd="0" presId="urn:microsoft.com/office/officeart/2016/7/layout/RepeatingBendingProcessNew"/>
    <dgm:cxn modelId="{DA13ED4B-F3E5-4C1C-9D5D-80974ADEB495}" type="presParOf" srcId="{8B67148C-5791-4E06-9A33-DFF7B6C40617}" destId="{5F9DA928-D511-449C-BA98-C2A8B6DE52D6}" srcOrd="3" destOrd="0" presId="urn:microsoft.com/office/officeart/2016/7/layout/RepeatingBendingProcessNew"/>
    <dgm:cxn modelId="{EA1965AB-5740-4CF5-BAA6-583B8CB70B9A}" type="presParOf" srcId="{5F9DA928-D511-449C-BA98-C2A8B6DE52D6}" destId="{13517636-6BB4-42C7-9EAF-E7CE6EB975F2}" srcOrd="0" destOrd="0" presId="urn:microsoft.com/office/officeart/2016/7/layout/RepeatingBendingProcessNew"/>
    <dgm:cxn modelId="{A5832AD3-9F41-440F-8006-0430733E5B3D}" type="presParOf" srcId="{8B67148C-5791-4E06-9A33-DFF7B6C40617}" destId="{864383F4-80F3-47CD-A4EE-DAFE354CF947}" srcOrd="4" destOrd="0" presId="urn:microsoft.com/office/officeart/2016/7/layout/RepeatingBendingProcessNew"/>
    <dgm:cxn modelId="{B5207A1C-2121-4AC3-ABDF-8A3E0BCFC207}" type="presParOf" srcId="{8B67148C-5791-4E06-9A33-DFF7B6C40617}" destId="{7AF329A6-41DC-4C66-95B8-D47E2E70C404}" srcOrd="5" destOrd="0" presId="urn:microsoft.com/office/officeart/2016/7/layout/RepeatingBendingProcessNew"/>
    <dgm:cxn modelId="{D6630623-F3F0-481F-A86D-4D376B7E2C9D}" type="presParOf" srcId="{7AF329A6-41DC-4C66-95B8-D47E2E70C404}" destId="{4F9C6DEF-DA24-4D7C-8A69-F57D1458B038}" srcOrd="0" destOrd="0" presId="urn:microsoft.com/office/officeart/2016/7/layout/RepeatingBendingProcessNew"/>
    <dgm:cxn modelId="{A3829C68-88E6-4878-95EA-D3089D01C634}" type="presParOf" srcId="{8B67148C-5791-4E06-9A33-DFF7B6C40617}" destId="{4976B16C-5208-410C-A210-1402104E2D66}" srcOrd="6" destOrd="0" presId="urn:microsoft.com/office/officeart/2016/7/layout/RepeatingBendingProcessNew"/>
    <dgm:cxn modelId="{50169175-F5D9-42F2-BA5D-9F2AFE17F441}" type="presParOf" srcId="{8B67148C-5791-4E06-9A33-DFF7B6C40617}" destId="{3545BCE4-CD54-4631-BD88-4B1508740DB1}" srcOrd="7" destOrd="0" presId="urn:microsoft.com/office/officeart/2016/7/layout/RepeatingBendingProcessNew"/>
    <dgm:cxn modelId="{43335E9A-C913-4C81-A75C-B3407B8AF9C0}" type="presParOf" srcId="{3545BCE4-CD54-4631-BD88-4B1508740DB1}" destId="{1EF79707-70E2-4D6C-BB0C-472EB4AEDD8E}" srcOrd="0" destOrd="0" presId="urn:microsoft.com/office/officeart/2016/7/layout/RepeatingBendingProcessNew"/>
    <dgm:cxn modelId="{1A6A4C6F-3379-4C1A-85D9-6808A97D5334}" type="presParOf" srcId="{8B67148C-5791-4E06-9A33-DFF7B6C40617}" destId="{603EFA7E-6261-49B8-881B-02FC4D947B2B}" srcOrd="8" destOrd="0" presId="urn:microsoft.com/office/officeart/2016/7/layout/RepeatingBendingProcessNew"/>
    <dgm:cxn modelId="{3E309BE1-F81F-4D0E-A26D-67895BD3C95B}" type="presParOf" srcId="{8B67148C-5791-4E06-9A33-DFF7B6C40617}" destId="{F581EA7C-71EA-41D3-AFBC-0DF566E0BEBE}" srcOrd="9" destOrd="0" presId="urn:microsoft.com/office/officeart/2016/7/layout/RepeatingBendingProcessNew"/>
    <dgm:cxn modelId="{8D19620C-820D-4B0E-AB9D-F0CBC755B2B2}" type="presParOf" srcId="{F581EA7C-71EA-41D3-AFBC-0DF566E0BEBE}" destId="{46DCE3CF-A433-48B4-9629-19BD29317AAD}" srcOrd="0" destOrd="0" presId="urn:microsoft.com/office/officeart/2016/7/layout/RepeatingBendingProcessNew"/>
    <dgm:cxn modelId="{2F3779D9-E230-43B2-A993-584BEEF9A599}" type="presParOf" srcId="{8B67148C-5791-4E06-9A33-DFF7B6C40617}" destId="{ACC99AB6-570F-489B-995C-7AC27F34E2F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E8CF9-39BD-4C62-9399-4E4FCD020AD7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9A2A52-5128-493D-B2EE-A44B0FE2F8CA}">
      <dgm:prSet/>
      <dgm:spPr/>
      <dgm:t>
        <a:bodyPr/>
        <a:lstStyle/>
        <a:p>
          <a:r>
            <a:rPr lang="uk-UA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Суб’єкти</a:t>
          </a:r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9385222-EED2-4A8B-BD71-E21AE52CE1F2}" type="parTrans" cxnId="{C10EEFCB-19D9-46F0-8B46-8EFD89110A1F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C3FACB-5B3C-4B07-8EB4-F62E191E32A0}" type="sibTrans" cxnId="{C10EEFCB-19D9-46F0-8B46-8EFD89110A1F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97F4E2-ABF4-49BE-AEEB-6A6F7B0E6B8A}">
      <dgm:prSet/>
      <dgm:spPr/>
      <dgm:t>
        <a:bodyPr/>
        <a:lstStyle/>
        <a:p>
          <a:r>
            <a:rPr lang="uk-UA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Об’єкти</a:t>
          </a:r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932F1E-B239-4785-A389-40B75DB60ABE}" type="parTrans" cxnId="{1A7CFD7F-90FD-4ADF-8705-A8CB73F1F259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9D0A03C-CCD8-41C9-B6FF-B44B50E14CE3}" type="sibTrans" cxnId="{1A7CFD7F-90FD-4ADF-8705-A8CB73F1F259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AD1F71-709F-443D-98AC-3492527F916B}">
      <dgm:prSet/>
      <dgm:spPr/>
      <dgm:t>
        <a:bodyPr/>
        <a:lstStyle/>
        <a:p>
          <a:r>
            <a:rPr lang="uk-UA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Зміст</a:t>
          </a:r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04F58F6-8504-4F08-8CC6-9CE848C5C086}" type="parTrans" cxnId="{961DB052-44DA-4BEA-87AA-53C83BC1FFE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84A558F-1C3D-4E69-AF3E-A613A2C5E78D}" type="sibTrans" cxnId="{961DB052-44DA-4BEA-87AA-53C83BC1FFE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D368AFC-2D5B-48AC-A781-624156E4366A}">
      <dgm:prSet/>
      <dgm:spPr/>
      <dgm:t>
        <a:bodyPr/>
        <a:lstStyle/>
        <a:p>
          <a:r>
            <a:rPr lang="uk-UA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Юридичні факти</a:t>
          </a:r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3641400-210B-4150-9405-3FC18CE75279}" type="parTrans" cxnId="{F462DEC0-2806-4DF0-B17E-74372E008532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FDA94B-F938-4C6A-8501-1660160D1EB4}" type="sibTrans" cxnId="{F462DEC0-2806-4DF0-B17E-74372E008532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5684C9E-7C7A-43BB-BCF7-618DE101A84A}">
      <dgm:prSet/>
      <dgm:spPr/>
      <dgm:t>
        <a:bodyPr/>
        <a:lstStyle/>
        <a:p>
          <a:r>
            <a:rPr lang="uk-UA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Підстави виникнення, зміни, припинення</a:t>
          </a:r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8FBA42-F3D1-4C39-B0A5-29BDFDCB1A92}" type="parTrans" cxnId="{A9858E31-9E88-41E5-B816-9D0E0202BF39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BEB440-752D-4D9F-B519-029E3ADC3601}" type="sibTrans" cxnId="{A9858E31-9E88-41E5-B816-9D0E0202BF39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DE258B5-64A8-45D5-8416-66677949233F}" type="pres">
      <dgm:prSet presAssocID="{813E8CF9-39BD-4C62-9399-4E4FCD020AD7}" presName="Name0" presStyleCnt="0">
        <dgm:presLayoutVars>
          <dgm:chMax/>
          <dgm:chPref/>
          <dgm:dir/>
        </dgm:presLayoutVars>
      </dgm:prSet>
      <dgm:spPr/>
    </dgm:pt>
    <dgm:pt modelId="{CFBC5EBB-7C1E-406E-B80A-EAA4547C2051}" type="pres">
      <dgm:prSet presAssocID="{9D9A2A52-5128-493D-B2EE-A44B0FE2F8CA}" presName="parenttextcomposite" presStyleCnt="0"/>
      <dgm:spPr/>
    </dgm:pt>
    <dgm:pt modelId="{C5F6D313-437E-4452-A397-AC3525A91A45}" type="pres">
      <dgm:prSet presAssocID="{9D9A2A52-5128-493D-B2EE-A44B0FE2F8CA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C5E22F3C-2F61-4E5F-AC95-7CAC2F0B0FDD}" type="pres">
      <dgm:prSet presAssocID="{9D9A2A52-5128-493D-B2EE-A44B0FE2F8CA}" presName="parallelogramComposite" presStyleCnt="0"/>
      <dgm:spPr/>
    </dgm:pt>
    <dgm:pt modelId="{C52BAAED-FA3C-4FE1-97C8-A4CEBF7DE2AE}" type="pres">
      <dgm:prSet presAssocID="{9D9A2A52-5128-493D-B2EE-A44B0FE2F8CA}" presName="parallelogram1" presStyleLbl="alignNode1" presStyleIdx="0" presStyleCnt="35"/>
      <dgm:spPr/>
    </dgm:pt>
    <dgm:pt modelId="{A15A8B10-1CD1-4B15-8C3A-B9681D84E6CF}" type="pres">
      <dgm:prSet presAssocID="{9D9A2A52-5128-493D-B2EE-A44B0FE2F8CA}" presName="parallelogram2" presStyleLbl="alignNode1" presStyleIdx="1" presStyleCnt="35"/>
      <dgm:spPr/>
    </dgm:pt>
    <dgm:pt modelId="{4A54255B-307A-4814-9FF7-DB8C29703213}" type="pres">
      <dgm:prSet presAssocID="{9D9A2A52-5128-493D-B2EE-A44B0FE2F8CA}" presName="parallelogram3" presStyleLbl="alignNode1" presStyleIdx="2" presStyleCnt="35"/>
      <dgm:spPr/>
    </dgm:pt>
    <dgm:pt modelId="{79CDB4FD-AD9B-49B6-9CC5-52EEF26BA17D}" type="pres">
      <dgm:prSet presAssocID="{9D9A2A52-5128-493D-B2EE-A44B0FE2F8CA}" presName="parallelogram4" presStyleLbl="alignNode1" presStyleIdx="3" presStyleCnt="35"/>
      <dgm:spPr/>
    </dgm:pt>
    <dgm:pt modelId="{954A63F6-785F-41CC-B62D-7E380FE3A6FB}" type="pres">
      <dgm:prSet presAssocID="{9D9A2A52-5128-493D-B2EE-A44B0FE2F8CA}" presName="parallelogram5" presStyleLbl="alignNode1" presStyleIdx="4" presStyleCnt="35"/>
      <dgm:spPr/>
    </dgm:pt>
    <dgm:pt modelId="{372C392D-0A03-4158-BB7F-2DF92DF21E87}" type="pres">
      <dgm:prSet presAssocID="{9D9A2A52-5128-493D-B2EE-A44B0FE2F8CA}" presName="parallelogram6" presStyleLbl="alignNode1" presStyleIdx="5" presStyleCnt="35"/>
      <dgm:spPr/>
    </dgm:pt>
    <dgm:pt modelId="{860DED11-CC8B-4FCD-B92A-2302DDC4DF9B}" type="pres">
      <dgm:prSet presAssocID="{9D9A2A52-5128-493D-B2EE-A44B0FE2F8CA}" presName="parallelogram7" presStyleLbl="alignNode1" presStyleIdx="6" presStyleCnt="35"/>
      <dgm:spPr/>
    </dgm:pt>
    <dgm:pt modelId="{5D1C8CE1-9B2B-4BB1-94DB-1F4D4777AC37}" type="pres">
      <dgm:prSet presAssocID="{96C3FACB-5B3C-4B07-8EB4-F62E191E32A0}" presName="sibTrans" presStyleCnt="0"/>
      <dgm:spPr/>
    </dgm:pt>
    <dgm:pt modelId="{53F29CEB-76E7-428C-99AF-27EB6DA72DC8}" type="pres">
      <dgm:prSet presAssocID="{4197F4E2-ABF4-49BE-AEEB-6A6F7B0E6B8A}" presName="parenttextcomposite" presStyleCnt="0"/>
      <dgm:spPr/>
    </dgm:pt>
    <dgm:pt modelId="{03DDA94A-8CF5-452C-9CE6-D6044B920B88}" type="pres">
      <dgm:prSet presAssocID="{4197F4E2-ABF4-49BE-AEEB-6A6F7B0E6B8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673C1C87-6ED2-4708-9F9D-EA64D554FC44}" type="pres">
      <dgm:prSet presAssocID="{4197F4E2-ABF4-49BE-AEEB-6A6F7B0E6B8A}" presName="parallelogramComposite" presStyleCnt="0"/>
      <dgm:spPr/>
    </dgm:pt>
    <dgm:pt modelId="{6D44BAA9-A212-4F9F-8D1A-AEEED232D46F}" type="pres">
      <dgm:prSet presAssocID="{4197F4E2-ABF4-49BE-AEEB-6A6F7B0E6B8A}" presName="parallelogram1" presStyleLbl="alignNode1" presStyleIdx="7" presStyleCnt="35"/>
      <dgm:spPr/>
    </dgm:pt>
    <dgm:pt modelId="{759C7BD4-6CC8-4DF5-B6E2-6F9BFBCC8F65}" type="pres">
      <dgm:prSet presAssocID="{4197F4E2-ABF4-49BE-AEEB-6A6F7B0E6B8A}" presName="parallelogram2" presStyleLbl="alignNode1" presStyleIdx="8" presStyleCnt="35"/>
      <dgm:spPr/>
    </dgm:pt>
    <dgm:pt modelId="{7ECB8BB6-B6EC-4D0D-ABEC-ECA06E67F3E9}" type="pres">
      <dgm:prSet presAssocID="{4197F4E2-ABF4-49BE-AEEB-6A6F7B0E6B8A}" presName="parallelogram3" presStyleLbl="alignNode1" presStyleIdx="9" presStyleCnt="35"/>
      <dgm:spPr/>
    </dgm:pt>
    <dgm:pt modelId="{D1214C72-5E58-4463-91C3-8424FD260CC9}" type="pres">
      <dgm:prSet presAssocID="{4197F4E2-ABF4-49BE-AEEB-6A6F7B0E6B8A}" presName="parallelogram4" presStyleLbl="alignNode1" presStyleIdx="10" presStyleCnt="35"/>
      <dgm:spPr/>
    </dgm:pt>
    <dgm:pt modelId="{430A829A-CC24-4C69-A23B-F651E819D860}" type="pres">
      <dgm:prSet presAssocID="{4197F4E2-ABF4-49BE-AEEB-6A6F7B0E6B8A}" presName="parallelogram5" presStyleLbl="alignNode1" presStyleIdx="11" presStyleCnt="35"/>
      <dgm:spPr/>
    </dgm:pt>
    <dgm:pt modelId="{A2894761-C771-4E48-8B18-0D536DC0E079}" type="pres">
      <dgm:prSet presAssocID="{4197F4E2-ABF4-49BE-AEEB-6A6F7B0E6B8A}" presName="parallelogram6" presStyleLbl="alignNode1" presStyleIdx="12" presStyleCnt="35"/>
      <dgm:spPr/>
    </dgm:pt>
    <dgm:pt modelId="{5FA1CA2F-F1CD-4A66-9260-E16AF5C1459B}" type="pres">
      <dgm:prSet presAssocID="{4197F4E2-ABF4-49BE-AEEB-6A6F7B0E6B8A}" presName="parallelogram7" presStyleLbl="alignNode1" presStyleIdx="13" presStyleCnt="35"/>
      <dgm:spPr/>
    </dgm:pt>
    <dgm:pt modelId="{130273C3-85AC-4709-8AB2-5C955EFD028A}" type="pres">
      <dgm:prSet presAssocID="{39D0A03C-CCD8-41C9-B6FF-B44B50E14CE3}" presName="sibTrans" presStyleCnt="0"/>
      <dgm:spPr/>
    </dgm:pt>
    <dgm:pt modelId="{7BB1DE70-E4CD-4E93-A50D-E77DE7B38B58}" type="pres">
      <dgm:prSet presAssocID="{81AD1F71-709F-443D-98AC-3492527F916B}" presName="parenttextcomposite" presStyleCnt="0"/>
      <dgm:spPr/>
    </dgm:pt>
    <dgm:pt modelId="{C8678ACF-8899-45E2-A812-E822A8AF6F93}" type="pres">
      <dgm:prSet presAssocID="{81AD1F71-709F-443D-98AC-3492527F916B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4884FBCC-F145-4A82-BD6D-AD565C80305A}" type="pres">
      <dgm:prSet presAssocID="{81AD1F71-709F-443D-98AC-3492527F916B}" presName="parallelogramComposite" presStyleCnt="0"/>
      <dgm:spPr/>
    </dgm:pt>
    <dgm:pt modelId="{63A13DD6-6C7A-4C85-A187-571713495081}" type="pres">
      <dgm:prSet presAssocID="{81AD1F71-709F-443D-98AC-3492527F916B}" presName="parallelogram1" presStyleLbl="alignNode1" presStyleIdx="14" presStyleCnt="35"/>
      <dgm:spPr/>
    </dgm:pt>
    <dgm:pt modelId="{E298506B-84B7-48D8-B3DF-4BFBF48203BA}" type="pres">
      <dgm:prSet presAssocID="{81AD1F71-709F-443D-98AC-3492527F916B}" presName="parallelogram2" presStyleLbl="alignNode1" presStyleIdx="15" presStyleCnt="35"/>
      <dgm:spPr/>
    </dgm:pt>
    <dgm:pt modelId="{2705B927-1CF5-4D79-BE66-AD3CACA91D6E}" type="pres">
      <dgm:prSet presAssocID="{81AD1F71-709F-443D-98AC-3492527F916B}" presName="parallelogram3" presStyleLbl="alignNode1" presStyleIdx="16" presStyleCnt="35"/>
      <dgm:spPr/>
    </dgm:pt>
    <dgm:pt modelId="{79538196-41AB-4456-AB96-7BD9A3AD6533}" type="pres">
      <dgm:prSet presAssocID="{81AD1F71-709F-443D-98AC-3492527F916B}" presName="parallelogram4" presStyleLbl="alignNode1" presStyleIdx="17" presStyleCnt="35"/>
      <dgm:spPr/>
    </dgm:pt>
    <dgm:pt modelId="{FCC5719B-1C9D-45DF-9CD1-5B7E89BFC7E4}" type="pres">
      <dgm:prSet presAssocID="{81AD1F71-709F-443D-98AC-3492527F916B}" presName="parallelogram5" presStyleLbl="alignNode1" presStyleIdx="18" presStyleCnt="35"/>
      <dgm:spPr/>
    </dgm:pt>
    <dgm:pt modelId="{703D3F70-ADEF-41AE-8F0E-73ABBE09C229}" type="pres">
      <dgm:prSet presAssocID="{81AD1F71-709F-443D-98AC-3492527F916B}" presName="parallelogram6" presStyleLbl="alignNode1" presStyleIdx="19" presStyleCnt="35"/>
      <dgm:spPr/>
    </dgm:pt>
    <dgm:pt modelId="{1292FCF1-DFB7-4F9B-89D5-F2326934C2DC}" type="pres">
      <dgm:prSet presAssocID="{81AD1F71-709F-443D-98AC-3492527F916B}" presName="parallelogram7" presStyleLbl="alignNode1" presStyleIdx="20" presStyleCnt="35"/>
      <dgm:spPr/>
    </dgm:pt>
    <dgm:pt modelId="{F5B0B3B5-1E42-423F-A4FE-BE36099E3BD6}" type="pres">
      <dgm:prSet presAssocID="{C84A558F-1C3D-4E69-AF3E-A613A2C5E78D}" presName="sibTrans" presStyleCnt="0"/>
      <dgm:spPr/>
    </dgm:pt>
    <dgm:pt modelId="{8FB91642-943E-45A7-AFF9-A9D3F54F81D0}" type="pres">
      <dgm:prSet presAssocID="{3D368AFC-2D5B-48AC-A781-624156E4366A}" presName="parenttextcomposite" presStyleCnt="0"/>
      <dgm:spPr/>
    </dgm:pt>
    <dgm:pt modelId="{DCDB3C7E-FFFC-4281-822C-EEAA03EBDD91}" type="pres">
      <dgm:prSet presAssocID="{3D368AFC-2D5B-48AC-A781-624156E4366A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31DF4C26-3FE0-407B-A3C6-06DDFD74A36E}" type="pres">
      <dgm:prSet presAssocID="{3D368AFC-2D5B-48AC-A781-624156E4366A}" presName="parallelogramComposite" presStyleCnt="0"/>
      <dgm:spPr/>
    </dgm:pt>
    <dgm:pt modelId="{CD2D29F6-4AF9-4A9D-8545-C22D8A5C5C85}" type="pres">
      <dgm:prSet presAssocID="{3D368AFC-2D5B-48AC-A781-624156E4366A}" presName="parallelogram1" presStyleLbl="alignNode1" presStyleIdx="21" presStyleCnt="35"/>
      <dgm:spPr/>
    </dgm:pt>
    <dgm:pt modelId="{A4C907E3-0210-4737-A549-EF38F15D53E3}" type="pres">
      <dgm:prSet presAssocID="{3D368AFC-2D5B-48AC-A781-624156E4366A}" presName="parallelogram2" presStyleLbl="alignNode1" presStyleIdx="22" presStyleCnt="35"/>
      <dgm:spPr/>
    </dgm:pt>
    <dgm:pt modelId="{9C0DC771-BBB2-4073-A58D-8CE2FE8F00A9}" type="pres">
      <dgm:prSet presAssocID="{3D368AFC-2D5B-48AC-A781-624156E4366A}" presName="parallelogram3" presStyleLbl="alignNode1" presStyleIdx="23" presStyleCnt="35"/>
      <dgm:spPr/>
    </dgm:pt>
    <dgm:pt modelId="{6EAE6B59-A260-4F91-AB8B-C4BBDE23AAB7}" type="pres">
      <dgm:prSet presAssocID="{3D368AFC-2D5B-48AC-A781-624156E4366A}" presName="parallelogram4" presStyleLbl="alignNode1" presStyleIdx="24" presStyleCnt="35"/>
      <dgm:spPr/>
    </dgm:pt>
    <dgm:pt modelId="{73285A43-E487-4744-9981-AEF4E516C79C}" type="pres">
      <dgm:prSet presAssocID="{3D368AFC-2D5B-48AC-A781-624156E4366A}" presName="parallelogram5" presStyleLbl="alignNode1" presStyleIdx="25" presStyleCnt="35"/>
      <dgm:spPr/>
    </dgm:pt>
    <dgm:pt modelId="{C3962E43-5B77-4102-986D-221CD16BEC61}" type="pres">
      <dgm:prSet presAssocID="{3D368AFC-2D5B-48AC-A781-624156E4366A}" presName="parallelogram6" presStyleLbl="alignNode1" presStyleIdx="26" presStyleCnt="35"/>
      <dgm:spPr/>
    </dgm:pt>
    <dgm:pt modelId="{1C0ACCEB-64F5-4994-98EC-6826FC69C557}" type="pres">
      <dgm:prSet presAssocID="{3D368AFC-2D5B-48AC-A781-624156E4366A}" presName="parallelogram7" presStyleLbl="alignNode1" presStyleIdx="27" presStyleCnt="35"/>
      <dgm:spPr/>
    </dgm:pt>
    <dgm:pt modelId="{682AD26A-4E2E-4D8B-82FC-BA54909300C9}" type="pres">
      <dgm:prSet presAssocID="{FEFDA94B-F938-4C6A-8501-1660160D1EB4}" presName="sibTrans" presStyleCnt="0"/>
      <dgm:spPr/>
    </dgm:pt>
    <dgm:pt modelId="{BC3D2A3F-076F-4801-931D-2BE22F666137}" type="pres">
      <dgm:prSet presAssocID="{B5684C9E-7C7A-43BB-BCF7-618DE101A84A}" presName="parenttextcomposite" presStyleCnt="0"/>
      <dgm:spPr/>
    </dgm:pt>
    <dgm:pt modelId="{C4FAF77D-74AD-483B-8539-383DEB608C42}" type="pres">
      <dgm:prSet presAssocID="{B5684C9E-7C7A-43BB-BCF7-618DE101A84A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A7A97D82-F730-4087-868B-7F989D767EE8}" type="pres">
      <dgm:prSet presAssocID="{B5684C9E-7C7A-43BB-BCF7-618DE101A84A}" presName="parallelogramComposite" presStyleCnt="0"/>
      <dgm:spPr/>
    </dgm:pt>
    <dgm:pt modelId="{C1A13D12-3D3F-43C1-9851-A04D39745DDA}" type="pres">
      <dgm:prSet presAssocID="{B5684C9E-7C7A-43BB-BCF7-618DE101A84A}" presName="parallelogram1" presStyleLbl="alignNode1" presStyleIdx="28" presStyleCnt="35"/>
      <dgm:spPr/>
    </dgm:pt>
    <dgm:pt modelId="{396FD684-2DA4-433D-A731-86DF8EC9B45B}" type="pres">
      <dgm:prSet presAssocID="{B5684C9E-7C7A-43BB-BCF7-618DE101A84A}" presName="parallelogram2" presStyleLbl="alignNode1" presStyleIdx="29" presStyleCnt="35"/>
      <dgm:spPr/>
    </dgm:pt>
    <dgm:pt modelId="{5623C8C1-3DDA-4BD9-A4FB-FE8C7766A8A6}" type="pres">
      <dgm:prSet presAssocID="{B5684C9E-7C7A-43BB-BCF7-618DE101A84A}" presName="parallelogram3" presStyleLbl="alignNode1" presStyleIdx="30" presStyleCnt="35"/>
      <dgm:spPr/>
    </dgm:pt>
    <dgm:pt modelId="{250A6ABB-1CB7-4A1F-A630-32D51EE71C4E}" type="pres">
      <dgm:prSet presAssocID="{B5684C9E-7C7A-43BB-BCF7-618DE101A84A}" presName="parallelogram4" presStyleLbl="alignNode1" presStyleIdx="31" presStyleCnt="35"/>
      <dgm:spPr/>
    </dgm:pt>
    <dgm:pt modelId="{31C08CB8-0EC7-4C8D-AB29-927F9B55CBB9}" type="pres">
      <dgm:prSet presAssocID="{B5684C9E-7C7A-43BB-BCF7-618DE101A84A}" presName="parallelogram5" presStyleLbl="alignNode1" presStyleIdx="32" presStyleCnt="35"/>
      <dgm:spPr/>
    </dgm:pt>
    <dgm:pt modelId="{4DD2EE8D-072E-4333-82F6-9D47E7BB54EE}" type="pres">
      <dgm:prSet presAssocID="{B5684C9E-7C7A-43BB-BCF7-618DE101A84A}" presName="parallelogram6" presStyleLbl="alignNode1" presStyleIdx="33" presStyleCnt="35"/>
      <dgm:spPr/>
    </dgm:pt>
    <dgm:pt modelId="{C745C295-0B89-45EB-A051-A317C8D6E838}" type="pres">
      <dgm:prSet presAssocID="{B5684C9E-7C7A-43BB-BCF7-618DE101A84A}" presName="parallelogram7" presStyleLbl="alignNode1" presStyleIdx="34" presStyleCnt="35"/>
      <dgm:spPr/>
    </dgm:pt>
  </dgm:ptLst>
  <dgm:cxnLst>
    <dgm:cxn modelId="{A9858E31-9E88-41E5-B816-9D0E0202BF39}" srcId="{813E8CF9-39BD-4C62-9399-4E4FCD020AD7}" destId="{B5684C9E-7C7A-43BB-BCF7-618DE101A84A}" srcOrd="4" destOrd="0" parTransId="{968FBA42-F3D1-4C39-B0A5-29BDFDCB1A92}" sibTransId="{AFBEB440-752D-4D9F-B519-029E3ADC3601}"/>
    <dgm:cxn modelId="{74E55E38-DF58-4AA1-A944-1A74009FF489}" type="presOf" srcId="{813E8CF9-39BD-4C62-9399-4E4FCD020AD7}" destId="{2DE258B5-64A8-45D5-8416-66677949233F}" srcOrd="0" destOrd="0" presId="urn:microsoft.com/office/officeart/2008/layout/VerticalAccentList"/>
    <dgm:cxn modelId="{961DB052-44DA-4BEA-87AA-53C83BC1FFEC}" srcId="{813E8CF9-39BD-4C62-9399-4E4FCD020AD7}" destId="{81AD1F71-709F-443D-98AC-3492527F916B}" srcOrd="2" destOrd="0" parTransId="{904F58F6-8504-4F08-8CC6-9CE848C5C086}" sibTransId="{C84A558F-1C3D-4E69-AF3E-A613A2C5E78D}"/>
    <dgm:cxn modelId="{EBC4387D-8ACC-4864-8580-CC4D82B03273}" type="presOf" srcId="{4197F4E2-ABF4-49BE-AEEB-6A6F7B0E6B8A}" destId="{03DDA94A-8CF5-452C-9CE6-D6044B920B88}" srcOrd="0" destOrd="0" presId="urn:microsoft.com/office/officeart/2008/layout/VerticalAccentList"/>
    <dgm:cxn modelId="{1A7CFD7F-90FD-4ADF-8705-A8CB73F1F259}" srcId="{813E8CF9-39BD-4C62-9399-4E4FCD020AD7}" destId="{4197F4E2-ABF4-49BE-AEEB-6A6F7B0E6B8A}" srcOrd="1" destOrd="0" parTransId="{28932F1E-B239-4785-A389-40B75DB60ABE}" sibTransId="{39D0A03C-CCD8-41C9-B6FF-B44B50E14CE3}"/>
    <dgm:cxn modelId="{97F14BB1-F405-4103-8969-80B42030B7B7}" type="presOf" srcId="{81AD1F71-709F-443D-98AC-3492527F916B}" destId="{C8678ACF-8899-45E2-A812-E822A8AF6F93}" srcOrd="0" destOrd="0" presId="urn:microsoft.com/office/officeart/2008/layout/VerticalAccentList"/>
    <dgm:cxn modelId="{403974BE-9F9D-478D-B426-041107C841F5}" type="presOf" srcId="{B5684C9E-7C7A-43BB-BCF7-618DE101A84A}" destId="{C4FAF77D-74AD-483B-8539-383DEB608C42}" srcOrd="0" destOrd="0" presId="urn:microsoft.com/office/officeart/2008/layout/VerticalAccentList"/>
    <dgm:cxn modelId="{F462DEC0-2806-4DF0-B17E-74372E008532}" srcId="{813E8CF9-39BD-4C62-9399-4E4FCD020AD7}" destId="{3D368AFC-2D5B-48AC-A781-624156E4366A}" srcOrd="3" destOrd="0" parTransId="{B3641400-210B-4150-9405-3FC18CE75279}" sibTransId="{FEFDA94B-F938-4C6A-8501-1660160D1EB4}"/>
    <dgm:cxn modelId="{C10EEFCB-19D9-46F0-8B46-8EFD89110A1F}" srcId="{813E8CF9-39BD-4C62-9399-4E4FCD020AD7}" destId="{9D9A2A52-5128-493D-B2EE-A44B0FE2F8CA}" srcOrd="0" destOrd="0" parTransId="{B9385222-EED2-4A8B-BD71-E21AE52CE1F2}" sibTransId="{96C3FACB-5B3C-4B07-8EB4-F62E191E32A0}"/>
    <dgm:cxn modelId="{E6C02ADC-48C5-49B8-A69E-C1D28352578F}" type="presOf" srcId="{9D9A2A52-5128-493D-B2EE-A44B0FE2F8CA}" destId="{C5F6D313-437E-4452-A397-AC3525A91A45}" srcOrd="0" destOrd="0" presId="urn:microsoft.com/office/officeart/2008/layout/VerticalAccentList"/>
    <dgm:cxn modelId="{7B91C2F5-91C8-4A01-85BA-800F3D617AA2}" type="presOf" srcId="{3D368AFC-2D5B-48AC-A781-624156E4366A}" destId="{DCDB3C7E-FFFC-4281-822C-EEAA03EBDD91}" srcOrd="0" destOrd="0" presId="urn:microsoft.com/office/officeart/2008/layout/VerticalAccentList"/>
    <dgm:cxn modelId="{282D3C39-CBB0-4376-859E-9402D909E527}" type="presParOf" srcId="{2DE258B5-64A8-45D5-8416-66677949233F}" destId="{CFBC5EBB-7C1E-406E-B80A-EAA4547C2051}" srcOrd="0" destOrd="0" presId="urn:microsoft.com/office/officeart/2008/layout/VerticalAccentList"/>
    <dgm:cxn modelId="{F91D9012-422A-41DD-9848-C50EB3FAE0A6}" type="presParOf" srcId="{CFBC5EBB-7C1E-406E-B80A-EAA4547C2051}" destId="{C5F6D313-437E-4452-A397-AC3525A91A45}" srcOrd="0" destOrd="0" presId="urn:microsoft.com/office/officeart/2008/layout/VerticalAccentList"/>
    <dgm:cxn modelId="{7854A447-93D1-470C-AD46-2B5B7CBBB016}" type="presParOf" srcId="{2DE258B5-64A8-45D5-8416-66677949233F}" destId="{C5E22F3C-2F61-4E5F-AC95-7CAC2F0B0FDD}" srcOrd="1" destOrd="0" presId="urn:microsoft.com/office/officeart/2008/layout/VerticalAccentList"/>
    <dgm:cxn modelId="{FA837588-C76A-4CFE-91E0-C68CEF3C9D72}" type="presParOf" srcId="{C5E22F3C-2F61-4E5F-AC95-7CAC2F0B0FDD}" destId="{C52BAAED-FA3C-4FE1-97C8-A4CEBF7DE2AE}" srcOrd="0" destOrd="0" presId="urn:microsoft.com/office/officeart/2008/layout/VerticalAccentList"/>
    <dgm:cxn modelId="{079AA3BB-0FA9-489B-982A-07D35BA3455C}" type="presParOf" srcId="{C5E22F3C-2F61-4E5F-AC95-7CAC2F0B0FDD}" destId="{A15A8B10-1CD1-4B15-8C3A-B9681D84E6CF}" srcOrd="1" destOrd="0" presId="urn:microsoft.com/office/officeart/2008/layout/VerticalAccentList"/>
    <dgm:cxn modelId="{4022CC8A-7048-46C9-9555-F13A110DEA40}" type="presParOf" srcId="{C5E22F3C-2F61-4E5F-AC95-7CAC2F0B0FDD}" destId="{4A54255B-307A-4814-9FF7-DB8C29703213}" srcOrd="2" destOrd="0" presId="urn:microsoft.com/office/officeart/2008/layout/VerticalAccentList"/>
    <dgm:cxn modelId="{1336A89F-BBD8-481E-8A0F-4872589B05CA}" type="presParOf" srcId="{C5E22F3C-2F61-4E5F-AC95-7CAC2F0B0FDD}" destId="{79CDB4FD-AD9B-49B6-9CC5-52EEF26BA17D}" srcOrd="3" destOrd="0" presId="urn:microsoft.com/office/officeart/2008/layout/VerticalAccentList"/>
    <dgm:cxn modelId="{3AC3A0A2-21BF-4F6F-918C-6400544693DF}" type="presParOf" srcId="{C5E22F3C-2F61-4E5F-AC95-7CAC2F0B0FDD}" destId="{954A63F6-785F-41CC-B62D-7E380FE3A6FB}" srcOrd="4" destOrd="0" presId="urn:microsoft.com/office/officeart/2008/layout/VerticalAccentList"/>
    <dgm:cxn modelId="{5E1DB899-C854-4C08-B498-255CC4F607B2}" type="presParOf" srcId="{C5E22F3C-2F61-4E5F-AC95-7CAC2F0B0FDD}" destId="{372C392D-0A03-4158-BB7F-2DF92DF21E87}" srcOrd="5" destOrd="0" presId="urn:microsoft.com/office/officeart/2008/layout/VerticalAccentList"/>
    <dgm:cxn modelId="{275D8E5A-13D2-4E44-AD12-D4FDEC6D6495}" type="presParOf" srcId="{C5E22F3C-2F61-4E5F-AC95-7CAC2F0B0FDD}" destId="{860DED11-CC8B-4FCD-B92A-2302DDC4DF9B}" srcOrd="6" destOrd="0" presId="urn:microsoft.com/office/officeart/2008/layout/VerticalAccentList"/>
    <dgm:cxn modelId="{77269859-D666-41ED-AB75-6AD003D02CAF}" type="presParOf" srcId="{2DE258B5-64A8-45D5-8416-66677949233F}" destId="{5D1C8CE1-9B2B-4BB1-94DB-1F4D4777AC37}" srcOrd="2" destOrd="0" presId="urn:microsoft.com/office/officeart/2008/layout/VerticalAccentList"/>
    <dgm:cxn modelId="{4BA3D7C2-F0CB-4405-B902-47DEACB3209E}" type="presParOf" srcId="{2DE258B5-64A8-45D5-8416-66677949233F}" destId="{53F29CEB-76E7-428C-99AF-27EB6DA72DC8}" srcOrd="3" destOrd="0" presId="urn:microsoft.com/office/officeart/2008/layout/VerticalAccentList"/>
    <dgm:cxn modelId="{44421BBC-A83F-4419-B70E-4AC557431687}" type="presParOf" srcId="{53F29CEB-76E7-428C-99AF-27EB6DA72DC8}" destId="{03DDA94A-8CF5-452C-9CE6-D6044B920B88}" srcOrd="0" destOrd="0" presId="urn:microsoft.com/office/officeart/2008/layout/VerticalAccentList"/>
    <dgm:cxn modelId="{6509F1A4-5EF2-4756-B698-4DC3E6A2A129}" type="presParOf" srcId="{2DE258B5-64A8-45D5-8416-66677949233F}" destId="{673C1C87-6ED2-4708-9F9D-EA64D554FC44}" srcOrd="4" destOrd="0" presId="urn:microsoft.com/office/officeart/2008/layout/VerticalAccentList"/>
    <dgm:cxn modelId="{2B702FF0-C0DA-479B-8161-EE99E405B01B}" type="presParOf" srcId="{673C1C87-6ED2-4708-9F9D-EA64D554FC44}" destId="{6D44BAA9-A212-4F9F-8D1A-AEEED232D46F}" srcOrd="0" destOrd="0" presId="urn:microsoft.com/office/officeart/2008/layout/VerticalAccentList"/>
    <dgm:cxn modelId="{023A1A43-780E-4DE0-B373-2EA4DF978ECF}" type="presParOf" srcId="{673C1C87-6ED2-4708-9F9D-EA64D554FC44}" destId="{759C7BD4-6CC8-4DF5-B6E2-6F9BFBCC8F65}" srcOrd="1" destOrd="0" presId="urn:microsoft.com/office/officeart/2008/layout/VerticalAccentList"/>
    <dgm:cxn modelId="{C8D01A20-D021-47E1-9E53-DF0E4C59AA44}" type="presParOf" srcId="{673C1C87-6ED2-4708-9F9D-EA64D554FC44}" destId="{7ECB8BB6-B6EC-4D0D-ABEC-ECA06E67F3E9}" srcOrd="2" destOrd="0" presId="urn:microsoft.com/office/officeart/2008/layout/VerticalAccentList"/>
    <dgm:cxn modelId="{953CC5DF-82F2-46A8-A123-806E724BD9DD}" type="presParOf" srcId="{673C1C87-6ED2-4708-9F9D-EA64D554FC44}" destId="{D1214C72-5E58-4463-91C3-8424FD260CC9}" srcOrd="3" destOrd="0" presId="urn:microsoft.com/office/officeart/2008/layout/VerticalAccentList"/>
    <dgm:cxn modelId="{F0BB5408-B0FE-4C94-9A63-B354FE520E02}" type="presParOf" srcId="{673C1C87-6ED2-4708-9F9D-EA64D554FC44}" destId="{430A829A-CC24-4C69-A23B-F651E819D860}" srcOrd="4" destOrd="0" presId="urn:microsoft.com/office/officeart/2008/layout/VerticalAccentList"/>
    <dgm:cxn modelId="{550D766F-E182-489B-8BBC-5BFF02276581}" type="presParOf" srcId="{673C1C87-6ED2-4708-9F9D-EA64D554FC44}" destId="{A2894761-C771-4E48-8B18-0D536DC0E079}" srcOrd="5" destOrd="0" presId="urn:microsoft.com/office/officeart/2008/layout/VerticalAccentList"/>
    <dgm:cxn modelId="{58BEAA1E-4405-429A-BABF-0AB3690BF531}" type="presParOf" srcId="{673C1C87-6ED2-4708-9F9D-EA64D554FC44}" destId="{5FA1CA2F-F1CD-4A66-9260-E16AF5C1459B}" srcOrd="6" destOrd="0" presId="urn:microsoft.com/office/officeart/2008/layout/VerticalAccentList"/>
    <dgm:cxn modelId="{73CB09D5-FBCF-4491-9007-62036FF155E2}" type="presParOf" srcId="{2DE258B5-64A8-45D5-8416-66677949233F}" destId="{130273C3-85AC-4709-8AB2-5C955EFD028A}" srcOrd="5" destOrd="0" presId="urn:microsoft.com/office/officeart/2008/layout/VerticalAccentList"/>
    <dgm:cxn modelId="{07DAB33B-9F7B-4DE0-99C2-6FD9C9ACB2CC}" type="presParOf" srcId="{2DE258B5-64A8-45D5-8416-66677949233F}" destId="{7BB1DE70-E4CD-4E93-A50D-E77DE7B38B58}" srcOrd="6" destOrd="0" presId="urn:microsoft.com/office/officeart/2008/layout/VerticalAccentList"/>
    <dgm:cxn modelId="{5F1CC06B-E7CB-47DE-8A56-18866CE8805E}" type="presParOf" srcId="{7BB1DE70-E4CD-4E93-A50D-E77DE7B38B58}" destId="{C8678ACF-8899-45E2-A812-E822A8AF6F93}" srcOrd="0" destOrd="0" presId="urn:microsoft.com/office/officeart/2008/layout/VerticalAccentList"/>
    <dgm:cxn modelId="{9F0C07F4-B3C3-499C-BE58-83E70D9C5713}" type="presParOf" srcId="{2DE258B5-64A8-45D5-8416-66677949233F}" destId="{4884FBCC-F145-4A82-BD6D-AD565C80305A}" srcOrd="7" destOrd="0" presId="urn:microsoft.com/office/officeart/2008/layout/VerticalAccentList"/>
    <dgm:cxn modelId="{B265D84B-1991-4183-B49C-5554BA438AB5}" type="presParOf" srcId="{4884FBCC-F145-4A82-BD6D-AD565C80305A}" destId="{63A13DD6-6C7A-4C85-A187-571713495081}" srcOrd="0" destOrd="0" presId="urn:microsoft.com/office/officeart/2008/layout/VerticalAccentList"/>
    <dgm:cxn modelId="{C583EC5B-390A-497E-84A4-8FDD1CA81E57}" type="presParOf" srcId="{4884FBCC-F145-4A82-BD6D-AD565C80305A}" destId="{E298506B-84B7-48D8-B3DF-4BFBF48203BA}" srcOrd="1" destOrd="0" presId="urn:microsoft.com/office/officeart/2008/layout/VerticalAccentList"/>
    <dgm:cxn modelId="{7F050634-CD3E-42DC-88FC-171C9C6F3FE5}" type="presParOf" srcId="{4884FBCC-F145-4A82-BD6D-AD565C80305A}" destId="{2705B927-1CF5-4D79-BE66-AD3CACA91D6E}" srcOrd="2" destOrd="0" presId="urn:microsoft.com/office/officeart/2008/layout/VerticalAccentList"/>
    <dgm:cxn modelId="{CA2B73A9-AAEC-4A26-A5A6-81C88699C55E}" type="presParOf" srcId="{4884FBCC-F145-4A82-BD6D-AD565C80305A}" destId="{79538196-41AB-4456-AB96-7BD9A3AD6533}" srcOrd="3" destOrd="0" presId="urn:microsoft.com/office/officeart/2008/layout/VerticalAccentList"/>
    <dgm:cxn modelId="{2CCE3F68-6513-45A9-AE93-84B75A03D34B}" type="presParOf" srcId="{4884FBCC-F145-4A82-BD6D-AD565C80305A}" destId="{FCC5719B-1C9D-45DF-9CD1-5B7E89BFC7E4}" srcOrd="4" destOrd="0" presId="urn:microsoft.com/office/officeart/2008/layout/VerticalAccentList"/>
    <dgm:cxn modelId="{F96FC2E9-17FA-448E-9D75-897147FA9EB7}" type="presParOf" srcId="{4884FBCC-F145-4A82-BD6D-AD565C80305A}" destId="{703D3F70-ADEF-41AE-8F0E-73ABBE09C229}" srcOrd="5" destOrd="0" presId="urn:microsoft.com/office/officeart/2008/layout/VerticalAccentList"/>
    <dgm:cxn modelId="{1E30D555-13D8-4387-AE7C-EB1F1691250E}" type="presParOf" srcId="{4884FBCC-F145-4A82-BD6D-AD565C80305A}" destId="{1292FCF1-DFB7-4F9B-89D5-F2326934C2DC}" srcOrd="6" destOrd="0" presId="urn:microsoft.com/office/officeart/2008/layout/VerticalAccentList"/>
    <dgm:cxn modelId="{3000CC32-76B7-4E73-A1D5-271980D115D2}" type="presParOf" srcId="{2DE258B5-64A8-45D5-8416-66677949233F}" destId="{F5B0B3B5-1E42-423F-A4FE-BE36099E3BD6}" srcOrd="8" destOrd="0" presId="urn:microsoft.com/office/officeart/2008/layout/VerticalAccentList"/>
    <dgm:cxn modelId="{296E1E60-DC9B-4381-95FA-9286200A178D}" type="presParOf" srcId="{2DE258B5-64A8-45D5-8416-66677949233F}" destId="{8FB91642-943E-45A7-AFF9-A9D3F54F81D0}" srcOrd="9" destOrd="0" presId="urn:microsoft.com/office/officeart/2008/layout/VerticalAccentList"/>
    <dgm:cxn modelId="{CF9A6F28-EAC2-4731-A869-B268CE732036}" type="presParOf" srcId="{8FB91642-943E-45A7-AFF9-A9D3F54F81D0}" destId="{DCDB3C7E-FFFC-4281-822C-EEAA03EBDD91}" srcOrd="0" destOrd="0" presId="urn:microsoft.com/office/officeart/2008/layout/VerticalAccentList"/>
    <dgm:cxn modelId="{72EF6A0F-0027-40D5-BA08-53BBF7A1526E}" type="presParOf" srcId="{2DE258B5-64A8-45D5-8416-66677949233F}" destId="{31DF4C26-3FE0-407B-A3C6-06DDFD74A36E}" srcOrd="10" destOrd="0" presId="urn:microsoft.com/office/officeart/2008/layout/VerticalAccentList"/>
    <dgm:cxn modelId="{55F54560-8F1D-4C43-89FA-50C302746A67}" type="presParOf" srcId="{31DF4C26-3FE0-407B-A3C6-06DDFD74A36E}" destId="{CD2D29F6-4AF9-4A9D-8545-C22D8A5C5C85}" srcOrd="0" destOrd="0" presId="urn:microsoft.com/office/officeart/2008/layout/VerticalAccentList"/>
    <dgm:cxn modelId="{432CFA57-B001-4988-8EB4-9A3C47184ABA}" type="presParOf" srcId="{31DF4C26-3FE0-407B-A3C6-06DDFD74A36E}" destId="{A4C907E3-0210-4737-A549-EF38F15D53E3}" srcOrd="1" destOrd="0" presId="urn:microsoft.com/office/officeart/2008/layout/VerticalAccentList"/>
    <dgm:cxn modelId="{226B2DAB-F273-404F-8D3C-356FB7C3854A}" type="presParOf" srcId="{31DF4C26-3FE0-407B-A3C6-06DDFD74A36E}" destId="{9C0DC771-BBB2-4073-A58D-8CE2FE8F00A9}" srcOrd="2" destOrd="0" presId="urn:microsoft.com/office/officeart/2008/layout/VerticalAccentList"/>
    <dgm:cxn modelId="{231A3BD2-AA9E-4842-B192-2F3D6EFBA397}" type="presParOf" srcId="{31DF4C26-3FE0-407B-A3C6-06DDFD74A36E}" destId="{6EAE6B59-A260-4F91-AB8B-C4BBDE23AAB7}" srcOrd="3" destOrd="0" presId="urn:microsoft.com/office/officeart/2008/layout/VerticalAccentList"/>
    <dgm:cxn modelId="{A0FBC10E-5CF1-4028-A55B-777EA4C7C6EF}" type="presParOf" srcId="{31DF4C26-3FE0-407B-A3C6-06DDFD74A36E}" destId="{73285A43-E487-4744-9981-AEF4E516C79C}" srcOrd="4" destOrd="0" presId="urn:microsoft.com/office/officeart/2008/layout/VerticalAccentList"/>
    <dgm:cxn modelId="{416CF321-D3E0-40E9-A659-5159F5959BC6}" type="presParOf" srcId="{31DF4C26-3FE0-407B-A3C6-06DDFD74A36E}" destId="{C3962E43-5B77-4102-986D-221CD16BEC61}" srcOrd="5" destOrd="0" presId="urn:microsoft.com/office/officeart/2008/layout/VerticalAccentList"/>
    <dgm:cxn modelId="{A96EA4AA-744C-4CEE-A8E0-22B12FD4CCD0}" type="presParOf" srcId="{31DF4C26-3FE0-407B-A3C6-06DDFD74A36E}" destId="{1C0ACCEB-64F5-4994-98EC-6826FC69C557}" srcOrd="6" destOrd="0" presId="urn:microsoft.com/office/officeart/2008/layout/VerticalAccentList"/>
    <dgm:cxn modelId="{D8BF42EA-1093-44DC-B5ED-2C9006C817EB}" type="presParOf" srcId="{2DE258B5-64A8-45D5-8416-66677949233F}" destId="{682AD26A-4E2E-4D8B-82FC-BA54909300C9}" srcOrd="11" destOrd="0" presId="urn:microsoft.com/office/officeart/2008/layout/VerticalAccentList"/>
    <dgm:cxn modelId="{7C51613F-CE21-47B0-8C5B-60B147CD2D7D}" type="presParOf" srcId="{2DE258B5-64A8-45D5-8416-66677949233F}" destId="{BC3D2A3F-076F-4801-931D-2BE22F666137}" srcOrd="12" destOrd="0" presId="urn:microsoft.com/office/officeart/2008/layout/VerticalAccentList"/>
    <dgm:cxn modelId="{29C97370-1626-4376-A55B-8D187BEA5212}" type="presParOf" srcId="{BC3D2A3F-076F-4801-931D-2BE22F666137}" destId="{C4FAF77D-74AD-483B-8539-383DEB608C42}" srcOrd="0" destOrd="0" presId="urn:microsoft.com/office/officeart/2008/layout/VerticalAccentList"/>
    <dgm:cxn modelId="{17DD1F61-05F0-49CB-8737-80656808E7CC}" type="presParOf" srcId="{2DE258B5-64A8-45D5-8416-66677949233F}" destId="{A7A97D82-F730-4087-868B-7F989D767EE8}" srcOrd="13" destOrd="0" presId="urn:microsoft.com/office/officeart/2008/layout/VerticalAccentList"/>
    <dgm:cxn modelId="{A3281A4C-4D3C-4C22-A5E6-0A9FDCAFE944}" type="presParOf" srcId="{A7A97D82-F730-4087-868B-7F989D767EE8}" destId="{C1A13D12-3D3F-43C1-9851-A04D39745DDA}" srcOrd="0" destOrd="0" presId="urn:microsoft.com/office/officeart/2008/layout/VerticalAccentList"/>
    <dgm:cxn modelId="{6FD4F244-3776-4D13-AAFA-6661611E4E64}" type="presParOf" srcId="{A7A97D82-F730-4087-868B-7F989D767EE8}" destId="{396FD684-2DA4-433D-A731-86DF8EC9B45B}" srcOrd="1" destOrd="0" presId="urn:microsoft.com/office/officeart/2008/layout/VerticalAccentList"/>
    <dgm:cxn modelId="{74AFBDA0-EA36-4AE6-8A0F-E70108ED9FF1}" type="presParOf" srcId="{A7A97D82-F730-4087-868B-7F989D767EE8}" destId="{5623C8C1-3DDA-4BD9-A4FB-FE8C7766A8A6}" srcOrd="2" destOrd="0" presId="urn:microsoft.com/office/officeart/2008/layout/VerticalAccentList"/>
    <dgm:cxn modelId="{5671F1D6-535D-4385-AFA0-51A71875A0B7}" type="presParOf" srcId="{A7A97D82-F730-4087-868B-7F989D767EE8}" destId="{250A6ABB-1CB7-4A1F-A630-32D51EE71C4E}" srcOrd="3" destOrd="0" presId="urn:microsoft.com/office/officeart/2008/layout/VerticalAccentList"/>
    <dgm:cxn modelId="{F2F0289F-0E76-446F-AED0-5A6E99A59210}" type="presParOf" srcId="{A7A97D82-F730-4087-868B-7F989D767EE8}" destId="{31C08CB8-0EC7-4C8D-AB29-927F9B55CBB9}" srcOrd="4" destOrd="0" presId="urn:microsoft.com/office/officeart/2008/layout/VerticalAccentList"/>
    <dgm:cxn modelId="{EFC63728-CA6F-45F5-B32A-1249CC09F513}" type="presParOf" srcId="{A7A97D82-F730-4087-868B-7F989D767EE8}" destId="{4DD2EE8D-072E-4333-82F6-9D47E7BB54EE}" srcOrd="5" destOrd="0" presId="urn:microsoft.com/office/officeart/2008/layout/VerticalAccentList"/>
    <dgm:cxn modelId="{5884E6B3-1531-4C8A-B539-246E9970AFEA}" type="presParOf" srcId="{A7A97D82-F730-4087-868B-7F989D767EE8}" destId="{C745C295-0B89-45EB-A051-A317C8D6E83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781758-2C0F-4991-80F6-FB2AD60921D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493374-466B-431F-B504-0631ADF62D44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Поняття та ознаки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8CCA9A-998A-4DE6-BD2A-056ED5CC7D1B}" type="parTrans" cxnId="{535B4173-D77A-4F1B-853D-ED8C50683EF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6C9CEC-D2BC-4175-BBAD-6E7271B473DA}" type="sibTrans" cxnId="{535B4173-D77A-4F1B-853D-ED8C50683EF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E5AE37-64E9-4823-B7D4-BF23EC913BF4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Види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C6A6A04-B12A-4CFC-8684-F642EC154E3E}" type="parTrans" cxnId="{B5BFCF7E-B309-4DA8-9E21-78BD914A7DA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0BA0DF-A9B9-4E6F-B86C-7CBAD0556A65}" type="sibTrans" cxnId="{B5BFCF7E-B309-4DA8-9E21-78BD914A7DA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13DFFD-8A07-4269-B6C7-8933AD5A3D59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Форма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9C17AD-EAC2-45F6-A202-8A14713BE272}" type="parTrans" cxnId="{4D941107-6F70-4A9D-899B-5F9E49AC1FF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A0CA440-EF5F-4590-91F7-6E7FBBB5308A}" type="sibTrans" cxnId="{4D941107-6F70-4A9D-899B-5F9E49AC1FF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DEB876-993A-49F0-9F9D-412CA397CE3E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Недійсність правочинів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51DD0D-EFAB-4E88-9458-33649B1929F9}" type="parTrans" cxnId="{76015981-0D15-474D-BA69-AE5AEFDD967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EEE9EF-85C6-4762-B1D0-64859DEFAE8B}" type="sibTrans" cxnId="{76015981-0D15-474D-BA69-AE5AEFDD967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4EC0FB-626D-4C12-9D04-3A96EFEFC02D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Наслідки недійсності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3CC3F7-918A-4741-87D0-415C5BB20FB5}" type="parTrans" cxnId="{889FCA49-7119-4D33-B4D4-C206F4B1ABF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A237B8-336E-4F0E-864C-AF7865C55400}" type="sibTrans" cxnId="{889FCA49-7119-4D33-B4D4-C206F4B1ABF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5CEDE5-2F22-4740-AB12-3FDADC00D120}" type="pres">
      <dgm:prSet presAssocID="{2F781758-2C0F-4991-80F6-FB2AD60921D7}" presName="linear" presStyleCnt="0">
        <dgm:presLayoutVars>
          <dgm:dir/>
          <dgm:animLvl val="lvl"/>
          <dgm:resizeHandles val="exact"/>
        </dgm:presLayoutVars>
      </dgm:prSet>
      <dgm:spPr/>
    </dgm:pt>
    <dgm:pt modelId="{75B0EF4D-C13C-4150-9E4E-90BC2AFA4342}" type="pres">
      <dgm:prSet presAssocID="{DC493374-466B-431F-B504-0631ADF62D44}" presName="parentLin" presStyleCnt="0"/>
      <dgm:spPr/>
    </dgm:pt>
    <dgm:pt modelId="{10A3DE84-131B-4064-9AC9-4705377E5862}" type="pres">
      <dgm:prSet presAssocID="{DC493374-466B-431F-B504-0631ADF62D44}" presName="parentLeftMargin" presStyleLbl="node1" presStyleIdx="0" presStyleCnt="5"/>
      <dgm:spPr/>
    </dgm:pt>
    <dgm:pt modelId="{914648B0-6C3A-4A38-B266-1B6D2520DC07}" type="pres">
      <dgm:prSet presAssocID="{DC493374-466B-431F-B504-0631ADF62D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29D51B-B13F-499C-8F7C-8DB7F8590422}" type="pres">
      <dgm:prSet presAssocID="{DC493374-466B-431F-B504-0631ADF62D44}" presName="negativeSpace" presStyleCnt="0"/>
      <dgm:spPr/>
    </dgm:pt>
    <dgm:pt modelId="{0FE026BC-FE95-47DD-A806-E8D2699C971C}" type="pres">
      <dgm:prSet presAssocID="{DC493374-466B-431F-B504-0631ADF62D44}" presName="childText" presStyleLbl="conFgAcc1" presStyleIdx="0" presStyleCnt="5">
        <dgm:presLayoutVars>
          <dgm:bulletEnabled val="1"/>
        </dgm:presLayoutVars>
      </dgm:prSet>
      <dgm:spPr/>
    </dgm:pt>
    <dgm:pt modelId="{EC3AC917-5D3A-4C64-B5DD-E86C2034A81E}" type="pres">
      <dgm:prSet presAssocID="{6F6C9CEC-D2BC-4175-BBAD-6E7271B473DA}" presName="spaceBetweenRectangles" presStyleCnt="0"/>
      <dgm:spPr/>
    </dgm:pt>
    <dgm:pt modelId="{AAB28515-2510-473F-A377-C72C5E42A820}" type="pres">
      <dgm:prSet presAssocID="{A7E5AE37-64E9-4823-B7D4-BF23EC913BF4}" presName="parentLin" presStyleCnt="0"/>
      <dgm:spPr/>
    </dgm:pt>
    <dgm:pt modelId="{52365D5F-752A-47A1-90CC-DBE0C6BDE2DD}" type="pres">
      <dgm:prSet presAssocID="{A7E5AE37-64E9-4823-B7D4-BF23EC913BF4}" presName="parentLeftMargin" presStyleLbl="node1" presStyleIdx="0" presStyleCnt="5"/>
      <dgm:spPr/>
    </dgm:pt>
    <dgm:pt modelId="{C7997741-AADA-4C09-BED6-B3ADB5444F7A}" type="pres">
      <dgm:prSet presAssocID="{A7E5AE37-64E9-4823-B7D4-BF23EC913B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E46098A-6443-4FAC-933F-04205FF032C6}" type="pres">
      <dgm:prSet presAssocID="{A7E5AE37-64E9-4823-B7D4-BF23EC913BF4}" presName="negativeSpace" presStyleCnt="0"/>
      <dgm:spPr/>
    </dgm:pt>
    <dgm:pt modelId="{02FA4A26-5760-4533-89B4-C56C0DC4D91A}" type="pres">
      <dgm:prSet presAssocID="{A7E5AE37-64E9-4823-B7D4-BF23EC913BF4}" presName="childText" presStyleLbl="conFgAcc1" presStyleIdx="1" presStyleCnt="5">
        <dgm:presLayoutVars>
          <dgm:bulletEnabled val="1"/>
        </dgm:presLayoutVars>
      </dgm:prSet>
      <dgm:spPr/>
    </dgm:pt>
    <dgm:pt modelId="{AA52C4A0-0B6D-433F-B183-48C2F719CB2C}" type="pres">
      <dgm:prSet presAssocID="{C60BA0DF-A9B9-4E6F-B86C-7CBAD0556A65}" presName="spaceBetweenRectangles" presStyleCnt="0"/>
      <dgm:spPr/>
    </dgm:pt>
    <dgm:pt modelId="{AA20C5DC-97E5-4304-A7A7-91F1CF34B743}" type="pres">
      <dgm:prSet presAssocID="{4913DFFD-8A07-4269-B6C7-8933AD5A3D59}" presName="parentLin" presStyleCnt="0"/>
      <dgm:spPr/>
    </dgm:pt>
    <dgm:pt modelId="{21F38E1D-20DC-433D-819A-1176CFF0C7B1}" type="pres">
      <dgm:prSet presAssocID="{4913DFFD-8A07-4269-B6C7-8933AD5A3D59}" presName="parentLeftMargin" presStyleLbl="node1" presStyleIdx="1" presStyleCnt="5"/>
      <dgm:spPr/>
    </dgm:pt>
    <dgm:pt modelId="{70495D22-EC54-4423-8C0F-33F52BCC7DD8}" type="pres">
      <dgm:prSet presAssocID="{4913DFFD-8A07-4269-B6C7-8933AD5A3D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DBA382-5248-4522-B248-DDA1771C367B}" type="pres">
      <dgm:prSet presAssocID="{4913DFFD-8A07-4269-B6C7-8933AD5A3D59}" presName="negativeSpace" presStyleCnt="0"/>
      <dgm:spPr/>
    </dgm:pt>
    <dgm:pt modelId="{DF0C80AB-2D53-4EE0-9A91-61E43C33AAAA}" type="pres">
      <dgm:prSet presAssocID="{4913DFFD-8A07-4269-B6C7-8933AD5A3D59}" presName="childText" presStyleLbl="conFgAcc1" presStyleIdx="2" presStyleCnt="5">
        <dgm:presLayoutVars>
          <dgm:bulletEnabled val="1"/>
        </dgm:presLayoutVars>
      </dgm:prSet>
      <dgm:spPr/>
    </dgm:pt>
    <dgm:pt modelId="{008DCECE-4792-4B0B-A8A3-DC42EEFEEF9F}" type="pres">
      <dgm:prSet presAssocID="{CA0CA440-EF5F-4590-91F7-6E7FBBB5308A}" presName="spaceBetweenRectangles" presStyleCnt="0"/>
      <dgm:spPr/>
    </dgm:pt>
    <dgm:pt modelId="{ED4A9087-707F-42A7-9674-73250265669D}" type="pres">
      <dgm:prSet presAssocID="{BEDEB876-993A-49F0-9F9D-412CA397CE3E}" presName="parentLin" presStyleCnt="0"/>
      <dgm:spPr/>
    </dgm:pt>
    <dgm:pt modelId="{55488601-C78B-451C-9BD3-D7A91BCBC5A5}" type="pres">
      <dgm:prSet presAssocID="{BEDEB876-993A-49F0-9F9D-412CA397CE3E}" presName="parentLeftMargin" presStyleLbl="node1" presStyleIdx="2" presStyleCnt="5"/>
      <dgm:spPr/>
    </dgm:pt>
    <dgm:pt modelId="{359D1B85-876B-4B40-A402-D3874D1BA79F}" type="pres">
      <dgm:prSet presAssocID="{BEDEB876-993A-49F0-9F9D-412CA397CE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2B97C6-990A-4804-B0DA-BC4DE71298F4}" type="pres">
      <dgm:prSet presAssocID="{BEDEB876-993A-49F0-9F9D-412CA397CE3E}" presName="negativeSpace" presStyleCnt="0"/>
      <dgm:spPr/>
    </dgm:pt>
    <dgm:pt modelId="{CFF37EFA-5434-4D61-AFEE-0D2772E32BC2}" type="pres">
      <dgm:prSet presAssocID="{BEDEB876-993A-49F0-9F9D-412CA397CE3E}" presName="childText" presStyleLbl="conFgAcc1" presStyleIdx="3" presStyleCnt="5">
        <dgm:presLayoutVars>
          <dgm:bulletEnabled val="1"/>
        </dgm:presLayoutVars>
      </dgm:prSet>
      <dgm:spPr/>
    </dgm:pt>
    <dgm:pt modelId="{7FF95E3B-58CA-405B-BD72-81C8BB169036}" type="pres">
      <dgm:prSet presAssocID="{3FEEE9EF-85C6-4762-B1D0-64859DEFAE8B}" presName="spaceBetweenRectangles" presStyleCnt="0"/>
      <dgm:spPr/>
    </dgm:pt>
    <dgm:pt modelId="{7A7722DA-D426-4A08-86D2-72FAEF4848D1}" type="pres">
      <dgm:prSet presAssocID="{854EC0FB-626D-4C12-9D04-3A96EFEFC02D}" presName="parentLin" presStyleCnt="0"/>
      <dgm:spPr/>
    </dgm:pt>
    <dgm:pt modelId="{DEDAFA06-6B68-498F-961C-142F20E3A610}" type="pres">
      <dgm:prSet presAssocID="{854EC0FB-626D-4C12-9D04-3A96EFEFC02D}" presName="parentLeftMargin" presStyleLbl="node1" presStyleIdx="3" presStyleCnt="5"/>
      <dgm:spPr/>
    </dgm:pt>
    <dgm:pt modelId="{FB82750C-EBA9-4998-8BB5-2CE70202C6A3}" type="pres">
      <dgm:prSet presAssocID="{854EC0FB-626D-4C12-9D04-3A96EFEFC02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40C65C-D796-43CF-A863-D8E37CEFA8AC}" type="pres">
      <dgm:prSet presAssocID="{854EC0FB-626D-4C12-9D04-3A96EFEFC02D}" presName="negativeSpace" presStyleCnt="0"/>
      <dgm:spPr/>
    </dgm:pt>
    <dgm:pt modelId="{9558AF1C-92AB-4078-80E3-56DB69963853}" type="pres">
      <dgm:prSet presAssocID="{854EC0FB-626D-4C12-9D04-3A96EFEFC02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D941107-6F70-4A9D-899B-5F9E49AC1FFB}" srcId="{2F781758-2C0F-4991-80F6-FB2AD60921D7}" destId="{4913DFFD-8A07-4269-B6C7-8933AD5A3D59}" srcOrd="2" destOrd="0" parTransId="{D89C17AD-EAC2-45F6-A202-8A14713BE272}" sibTransId="{CA0CA440-EF5F-4590-91F7-6E7FBBB5308A}"/>
    <dgm:cxn modelId="{668C920F-5C11-4BC4-94EA-51239BAF806B}" type="presOf" srcId="{A7E5AE37-64E9-4823-B7D4-BF23EC913BF4}" destId="{52365D5F-752A-47A1-90CC-DBE0C6BDE2DD}" srcOrd="0" destOrd="0" presId="urn:microsoft.com/office/officeart/2005/8/layout/list1"/>
    <dgm:cxn modelId="{CC66DD42-D72D-48C0-8870-DB591AA7D0E8}" type="presOf" srcId="{BEDEB876-993A-49F0-9F9D-412CA397CE3E}" destId="{55488601-C78B-451C-9BD3-D7A91BCBC5A5}" srcOrd="0" destOrd="0" presId="urn:microsoft.com/office/officeart/2005/8/layout/list1"/>
    <dgm:cxn modelId="{3B7D1947-45AC-47F4-904A-73887144E3F8}" type="presOf" srcId="{BEDEB876-993A-49F0-9F9D-412CA397CE3E}" destId="{359D1B85-876B-4B40-A402-D3874D1BA79F}" srcOrd="1" destOrd="0" presId="urn:microsoft.com/office/officeart/2005/8/layout/list1"/>
    <dgm:cxn modelId="{889FCA49-7119-4D33-B4D4-C206F4B1ABF6}" srcId="{2F781758-2C0F-4991-80F6-FB2AD60921D7}" destId="{854EC0FB-626D-4C12-9D04-3A96EFEFC02D}" srcOrd="4" destOrd="0" parTransId="{883CC3F7-918A-4741-87D0-415C5BB20FB5}" sibTransId="{08A237B8-336E-4F0E-864C-AF7865C55400}"/>
    <dgm:cxn modelId="{8B85004D-BCE7-42DF-9D5E-0F519B9A3A21}" type="presOf" srcId="{2F781758-2C0F-4991-80F6-FB2AD60921D7}" destId="{3D5CEDE5-2F22-4740-AB12-3FDADC00D120}" srcOrd="0" destOrd="0" presId="urn:microsoft.com/office/officeart/2005/8/layout/list1"/>
    <dgm:cxn modelId="{EAA1684F-3D5D-4C42-AA24-EFC86E11CD11}" type="presOf" srcId="{A7E5AE37-64E9-4823-B7D4-BF23EC913BF4}" destId="{C7997741-AADA-4C09-BED6-B3ADB5444F7A}" srcOrd="1" destOrd="0" presId="urn:microsoft.com/office/officeart/2005/8/layout/list1"/>
    <dgm:cxn modelId="{48BEDA72-0617-4DE2-AAB0-D99BD6CA1C6D}" type="presOf" srcId="{854EC0FB-626D-4C12-9D04-3A96EFEFC02D}" destId="{FB82750C-EBA9-4998-8BB5-2CE70202C6A3}" srcOrd="1" destOrd="0" presId="urn:microsoft.com/office/officeart/2005/8/layout/list1"/>
    <dgm:cxn modelId="{535B4173-D77A-4F1B-853D-ED8C50683EFC}" srcId="{2F781758-2C0F-4991-80F6-FB2AD60921D7}" destId="{DC493374-466B-431F-B504-0631ADF62D44}" srcOrd="0" destOrd="0" parTransId="{B78CCA9A-998A-4DE6-BD2A-056ED5CC7D1B}" sibTransId="{6F6C9CEC-D2BC-4175-BBAD-6E7271B473DA}"/>
    <dgm:cxn modelId="{4CC32577-095D-435F-B977-545C670A0505}" type="presOf" srcId="{DC493374-466B-431F-B504-0631ADF62D44}" destId="{914648B0-6C3A-4A38-B266-1B6D2520DC07}" srcOrd="1" destOrd="0" presId="urn:microsoft.com/office/officeart/2005/8/layout/list1"/>
    <dgm:cxn modelId="{B5BFCF7E-B309-4DA8-9E21-78BD914A7DA9}" srcId="{2F781758-2C0F-4991-80F6-FB2AD60921D7}" destId="{A7E5AE37-64E9-4823-B7D4-BF23EC913BF4}" srcOrd="1" destOrd="0" parTransId="{FC6A6A04-B12A-4CFC-8684-F642EC154E3E}" sibTransId="{C60BA0DF-A9B9-4E6F-B86C-7CBAD0556A65}"/>
    <dgm:cxn modelId="{76015981-0D15-474D-BA69-AE5AEFDD9674}" srcId="{2F781758-2C0F-4991-80F6-FB2AD60921D7}" destId="{BEDEB876-993A-49F0-9F9D-412CA397CE3E}" srcOrd="3" destOrd="0" parTransId="{E251DD0D-EFAB-4E88-9458-33649B1929F9}" sibTransId="{3FEEE9EF-85C6-4762-B1D0-64859DEFAE8B}"/>
    <dgm:cxn modelId="{DB7A329A-9F4D-41AF-A87A-6C38ECBAF75A}" type="presOf" srcId="{854EC0FB-626D-4C12-9D04-3A96EFEFC02D}" destId="{DEDAFA06-6B68-498F-961C-142F20E3A610}" srcOrd="0" destOrd="0" presId="urn:microsoft.com/office/officeart/2005/8/layout/list1"/>
    <dgm:cxn modelId="{0E15339D-1A21-40BD-90B8-6CF58159C6CA}" type="presOf" srcId="{4913DFFD-8A07-4269-B6C7-8933AD5A3D59}" destId="{21F38E1D-20DC-433D-819A-1176CFF0C7B1}" srcOrd="0" destOrd="0" presId="urn:microsoft.com/office/officeart/2005/8/layout/list1"/>
    <dgm:cxn modelId="{A49D2B9F-6C17-4D12-8B5E-3F2748687023}" type="presOf" srcId="{4913DFFD-8A07-4269-B6C7-8933AD5A3D59}" destId="{70495D22-EC54-4423-8C0F-33F52BCC7DD8}" srcOrd="1" destOrd="0" presId="urn:microsoft.com/office/officeart/2005/8/layout/list1"/>
    <dgm:cxn modelId="{4E82E8C4-8131-4198-8DE4-DB9A81D68819}" type="presOf" srcId="{DC493374-466B-431F-B504-0631ADF62D44}" destId="{10A3DE84-131B-4064-9AC9-4705377E5862}" srcOrd="0" destOrd="0" presId="urn:microsoft.com/office/officeart/2005/8/layout/list1"/>
    <dgm:cxn modelId="{EBC7EBA4-AEDE-4567-86F0-2C321E9F1EEA}" type="presParOf" srcId="{3D5CEDE5-2F22-4740-AB12-3FDADC00D120}" destId="{75B0EF4D-C13C-4150-9E4E-90BC2AFA4342}" srcOrd="0" destOrd="0" presId="urn:microsoft.com/office/officeart/2005/8/layout/list1"/>
    <dgm:cxn modelId="{9666F1B8-11C1-4D76-85B6-8109074D710E}" type="presParOf" srcId="{75B0EF4D-C13C-4150-9E4E-90BC2AFA4342}" destId="{10A3DE84-131B-4064-9AC9-4705377E5862}" srcOrd="0" destOrd="0" presId="urn:microsoft.com/office/officeart/2005/8/layout/list1"/>
    <dgm:cxn modelId="{C0E3B439-2825-4327-ADD1-4CBEAFB6D8E4}" type="presParOf" srcId="{75B0EF4D-C13C-4150-9E4E-90BC2AFA4342}" destId="{914648B0-6C3A-4A38-B266-1B6D2520DC07}" srcOrd="1" destOrd="0" presId="urn:microsoft.com/office/officeart/2005/8/layout/list1"/>
    <dgm:cxn modelId="{24F98D1B-A4F8-48DD-AA5A-C0D1DEA5B100}" type="presParOf" srcId="{3D5CEDE5-2F22-4740-AB12-3FDADC00D120}" destId="{0929D51B-B13F-499C-8F7C-8DB7F8590422}" srcOrd="1" destOrd="0" presId="urn:microsoft.com/office/officeart/2005/8/layout/list1"/>
    <dgm:cxn modelId="{78A7C969-D01F-46C5-A082-3A52EFFB6D82}" type="presParOf" srcId="{3D5CEDE5-2F22-4740-AB12-3FDADC00D120}" destId="{0FE026BC-FE95-47DD-A806-E8D2699C971C}" srcOrd="2" destOrd="0" presId="urn:microsoft.com/office/officeart/2005/8/layout/list1"/>
    <dgm:cxn modelId="{DD34F072-A145-4019-B6FF-0FFFD1A2E82D}" type="presParOf" srcId="{3D5CEDE5-2F22-4740-AB12-3FDADC00D120}" destId="{EC3AC917-5D3A-4C64-B5DD-E86C2034A81E}" srcOrd="3" destOrd="0" presId="urn:microsoft.com/office/officeart/2005/8/layout/list1"/>
    <dgm:cxn modelId="{CA7CCBA5-2F0C-4B29-9F41-38EE021536F2}" type="presParOf" srcId="{3D5CEDE5-2F22-4740-AB12-3FDADC00D120}" destId="{AAB28515-2510-473F-A377-C72C5E42A820}" srcOrd="4" destOrd="0" presId="urn:microsoft.com/office/officeart/2005/8/layout/list1"/>
    <dgm:cxn modelId="{F7FEC731-1B0A-473C-B2BE-2AE0AD9AD6B3}" type="presParOf" srcId="{AAB28515-2510-473F-A377-C72C5E42A820}" destId="{52365D5F-752A-47A1-90CC-DBE0C6BDE2DD}" srcOrd="0" destOrd="0" presId="urn:microsoft.com/office/officeart/2005/8/layout/list1"/>
    <dgm:cxn modelId="{1857E597-AB4D-4BF4-9874-EC3F30568B71}" type="presParOf" srcId="{AAB28515-2510-473F-A377-C72C5E42A820}" destId="{C7997741-AADA-4C09-BED6-B3ADB5444F7A}" srcOrd="1" destOrd="0" presId="urn:microsoft.com/office/officeart/2005/8/layout/list1"/>
    <dgm:cxn modelId="{3D09FDDE-8351-4C7A-A30C-D07881E1A0ED}" type="presParOf" srcId="{3D5CEDE5-2F22-4740-AB12-3FDADC00D120}" destId="{DE46098A-6443-4FAC-933F-04205FF032C6}" srcOrd="5" destOrd="0" presId="urn:microsoft.com/office/officeart/2005/8/layout/list1"/>
    <dgm:cxn modelId="{3DD564A9-98C2-40F0-A9D6-80C0CF75B367}" type="presParOf" srcId="{3D5CEDE5-2F22-4740-AB12-3FDADC00D120}" destId="{02FA4A26-5760-4533-89B4-C56C0DC4D91A}" srcOrd="6" destOrd="0" presId="urn:microsoft.com/office/officeart/2005/8/layout/list1"/>
    <dgm:cxn modelId="{5F5868D3-6E1B-46E7-969E-68263057680C}" type="presParOf" srcId="{3D5CEDE5-2F22-4740-AB12-3FDADC00D120}" destId="{AA52C4A0-0B6D-433F-B183-48C2F719CB2C}" srcOrd="7" destOrd="0" presId="urn:microsoft.com/office/officeart/2005/8/layout/list1"/>
    <dgm:cxn modelId="{EE5798E3-68F3-42C4-902F-573F351F56C1}" type="presParOf" srcId="{3D5CEDE5-2F22-4740-AB12-3FDADC00D120}" destId="{AA20C5DC-97E5-4304-A7A7-91F1CF34B743}" srcOrd="8" destOrd="0" presId="urn:microsoft.com/office/officeart/2005/8/layout/list1"/>
    <dgm:cxn modelId="{65F86FEA-D3EE-4063-AADE-A0BB04CFE492}" type="presParOf" srcId="{AA20C5DC-97E5-4304-A7A7-91F1CF34B743}" destId="{21F38E1D-20DC-433D-819A-1176CFF0C7B1}" srcOrd="0" destOrd="0" presId="urn:microsoft.com/office/officeart/2005/8/layout/list1"/>
    <dgm:cxn modelId="{A9DB81B1-F171-442B-A943-8C2AC3B327A4}" type="presParOf" srcId="{AA20C5DC-97E5-4304-A7A7-91F1CF34B743}" destId="{70495D22-EC54-4423-8C0F-33F52BCC7DD8}" srcOrd="1" destOrd="0" presId="urn:microsoft.com/office/officeart/2005/8/layout/list1"/>
    <dgm:cxn modelId="{FB7E9E88-E1C9-4B39-A045-70924CBCE3AB}" type="presParOf" srcId="{3D5CEDE5-2F22-4740-AB12-3FDADC00D120}" destId="{36DBA382-5248-4522-B248-DDA1771C367B}" srcOrd="9" destOrd="0" presId="urn:microsoft.com/office/officeart/2005/8/layout/list1"/>
    <dgm:cxn modelId="{2624359F-4A90-4531-88A1-1FEC544A04BF}" type="presParOf" srcId="{3D5CEDE5-2F22-4740-AB12-3FDADC00D120}" destId="{DF0C80AB-2D53-4EE0-9A91-61E43C33AAAA}" srcOrd="10" destOrd="0" presId="urn:microsoft.com/office/officeart/2005/8/layout/list1"/>
    <dgm:cxn modelId="{2254682F-CE88-479E-B130-B62B413ECA7C}" type="presParOf" srcId="{3D5CEDE5-2F22-4740-AB12-3FDADC00D120}" destId="{008DCECE-4792-4B0B-A8A3-DC42EEFEEF9F}" srcOrd="11" destOrd="0" presId="urn:microsoft.com/office/officeart/2005/8/layout/list1"/>
    <dgm:cxn modelId="{6854AEE2-E3D8-4B15-A235-F18A4CF6830A}" type="presParOf" srcId="{3D5CEDE5-2F22-4740-AB12-3FDADC00D120}" destId="{ED4A9087-707F-42A7-9674-73250265669D}" srcOrd="12" destOrd="0" presId="urn:microsoft.com/office/officeart/2005/8/layout/list1"/>
    <dgm:cxn modelId="{012B0B2C-7770-4D85-A799-1B713E92FA70}" type="presParOf" srcId="{ED4A9087-707F-42A7-9674-73250265669D}" destId="{55488601-C78B-451C-9BD3-D7A91BCBC5A5}" srcOrd="0" destOrd="0" presId="urn:microsoft.com/office/officeart/2005/8/layout/list1"/>
    <dgm:cxn modelId="{AD9114B4-13EB-4CE5-BAA4-FA2669723C41}" type="presParOf" srcId="{ED4A9087-707F-42A7-9674-73250265669D}" destId="{359D1B85-876B-4B40-A402-D3874D1BA79F}" srcOrd="1" destOrd="0" presId="urn:microsoft.com/office/officeart/2005/8/layout/list1"/>
    <dgm:cxn modelId="{E9A03188-2274-4CE7-A898-351F663C47C4}" type="presParOf" srcId="{3D5CEDE5-2F22-4740-AB12-3FDADC00D120}" destId="{CE2B97C6-990A-4804-B0DA-BC4DE71298F4}" srcOrd="13" destOrd="0" presId="urn:microsoft.com/office/officeart/2005/8/layout/list1"/>
    <dgm:cxn modelId="{2F21EC8D-E0FE-4641-B1DC-CB967A502EB8}" type="presParOf" srcId="{3D5CEDE5-2F22-4740-AB12-3FDADC00D120}" destId="{CFF37EFA-5434-4D61-AFEE-0D2772E32BC2}" srcOrd="14" destOrd="0" presId="urn:microsoft.com/office/officeart/2005/8/layout/list1"/>
    <dgm:cxn modelId="{0103E5CD-B766-4A5B-B7DB-16D9684D94DF}" type="presParOf" srcId="{3D5CEDE5-2F22-4740-AB12-3FDADC00D120}" destId="{7FF95E3B-58CA-405B-BD72-81C8BB169036}" srcOrd="15" destOrd="0" presId="urn:microsoft.com/office/officeart/2005/8/layout/list1"/>
    <dgm:cxn modelId="{9E99016B-1919-40AF-9B30-96E0BF28E425}" type="presParOf" srcId="{3D5CEDE5-2F22-4740-AB12-3FDADC00D120}" destId="{7A7722DA-D426-4A08-86D2-72FAEF4848D1}" srcOrd="16" destOrd="0" presId="urn:microsoft.com/office/officeart/2005/8/layout/list1"/>
    <dgm:cxn modelId="{1C43D420-2ABB-43D1-B39E-3CC05BAF565F}" type="presParOf" srcId="{7A7722DA-D426-4A08-86D2-72FAEF4848D1}" destId="{DEDAFA06-6B68-498F-961C-142F20E3A610}" srcOrd="0" destOrd="0" presId="urn:microsoft.com/office/officeart/2005/8/layout/list1"/>
    <dgm:cxn modelId="{B0424C1B-68AB-43C7-A4B2-AAA52D229928}" type="presParOf" srcId="{7A7722DA-D426-4A08-86D2-72FAEF4848D1}" destId="{FB82750C-EBA9-4998-8BB5-2CE70202C6A3}" srcOrd="1" destOrd="0" presId="urn:microsoft.com/office/officeart/2005/8/layout/list1"/>
    <dgm:cxn modelId="{D354901C-950F-433E-BDDF-66E8E2EC6930}" type="presParOf" srcId="{3D5CEDE5-2F22-4740-AB12-3FDADC00D120}" destId="{8340C65C-D796-43CF-A863-D8E37CEFA8AC}" srcOrd="17" destOrd="0" presId="urn:microsoft.com/office/officeart/2005/8/layout/list1"/>
    <dgm:cxn modelId="{6114F067-D895-4B72-9872-315971A539E8}" type="presParOf" srcId="{3D5CEDE5-2F22-4740-AB12-3FDADC00D120}" destId="{9558AF1C-92AB-4078-80E3-56DB6996385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E19085-626B-4C59-AD44-12CD8C4839F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962E0E5-1432-4609-93FF-2A6AEA21C813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Поняття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8190C1-5A20-4825-809A-AFE48F14F238}" type="parTrans" cxnId="{E2D12538-6D49-427C-A362-D5B7BE2F567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469EFCC-EEF8-4A7C-8AB6-082F83D405A7}" type="sibTrans" cxnId="{E2D12538-6D49-427C-A362-D5B7BE2F567F}">
      <dgm:prSet phldrT="01" phldr="0"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D1E489-ABD4-46AD-98FD-DFB09D7D8DA9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Загальна та спеціальна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77821B-F4D5-4516-B513-0FD04E5CC739}" type="parTrans" cxnId="{FCCD5B17-E227-4D19-BC7E-EF9487CE595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8926AAF-70C0-4C5A-91A6-025760AACDBE}" type="sibTrans" cxnId="{FCCD5B17-E227-4D19-BC7E-EF9487CE5951}">
      <dgm:prSet phldrT="02" phldr="0"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F18E90-9F24-4AB7-B687-D0BC6D9FD443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Перебіг, зупинення, переривання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4C61C3E-2643-492C-B6B1-C4F75AEF26A3}" type="parTrans" cxnId="{598880C1-824F-44C2-9383-61BD087E46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42824A-5437-4F95-87F8-F72FF6C21A7D}" type="sibTrans" cxnId="{598880C1-824F-44C2-9383-61BD087E467A}">
      <dgm:prSet phldrT="03" phldr="0"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E1015A-24D6-444C-8CBF-822EFA0067F8}">
      <dgm:prSet/>
      <dgm:spPr/>
      <dgm:t>
        <a:bodyPr/>
        <a:lstStyle/>
        <a:p>
          <a:r>
            <a:rPr lang="uk-U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Наслідки спливу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2402968-76CE-4E9B-AD85-A69A97942F74}" type="parTrans" cxnId="{C8E53308-D337-403F-86BC-F3E50735936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01740B-C37B-4334-A140-2F041BBC983F}" type="sibTrans" cxnId="{C8E53308-D337-403F-86BC-F3E507359361}">
      <dgm:prSet phldrT="04" phldr="0"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DBD520C-204A-478C-ABB8-BC1C41455048}" type="pres">
      <dgm:prSet presAssocID="{1BE19085-626B-4C59-AD44-12CD8C4839F0}" presName="rootnode" presStyleCnt="0">
        <dgm:presLayoutVars>
          <dgm:chMax/>
          <dgm:chPref/>
          <dgm:dir/>
          <dgm:animLvl val="lvl"/>
        </dgm:presLayoutVars>
      </dgm:prSet>
      <dgm:spPr/>
    </dgm:pt>
    <dgm:pt modelId="{B93DDC37-4837-448F-82C1-02CE70080110}" type="pres">
      <dgm:prSet presAssocID="{F962E0E5-1432-4609-93FF-2A6AEA21C813}" presName="composite" presStyleCnt="0"/>
      <dgm:spPr/>
    </dgm:pt>
    <dgm:pt modelId="{6213FB43-DE01-4585-9820-5544EBC84157}" type="pres">
      <dgm:prSet presAssocID="{F962E0E5-1432-4609-93FF-2A6AEA21C813}" presName="LShape" presStyleLbl="alignNode1" presStyleIdx="0" presStyleCnt="7"/>
      <dgm:spPr/>
    </dgm:pt>
    <dgm:pt modelId="{024C141A-CF33-473C-8197-5C7155621467}" type="pres">
      <dgm:prSet presAssocID="{F962E0E5-1432-4609-93FF-2A6AEA21C81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326FF8C-A1AF-48AE-851A-A755E508C750}" type="pres">
      <dgm:prSet presAssocID="{F962E0E5-1432-4609-93FF-2A6AEA21C813}" presName="Triangle" presStyleLbl="alignNode1" presStyleIdx="1" presStyleCnt="7"/>
      <dgm:spPr/>
    </dgm:pt>
    <dgm:pt modelId="{3151CF41-7130-4AE6-87C9-EF89CB17F812}" type="pres">
      <dgm:prSet presAssocID="{D469EFCC-EEF8-4A7C-8AB6-082F83D405A7}" presName="sibTrans" presStyleCnt="0"/>
      <dgm:spPr/>
    </dgm:pt>
    <dgm:pt modelId="{CEC49AAF-014D-4FFB-ADB0-2E928ED202D2}" type="pres">
      <dgm:prSet presAssocID="{D469EFCC-EEF8-4A7C-8AB6-082F83D405A7}" presName="space" presStyleCnt="0"/>
      <dgm:spPr/>
    </dgm:pt>
    <dgm:pt modelId="{6B37A35C-61E9-4A5B-964A-44439E65C0EA}" type="pres">
      <dgm:prSet presAssocID="{EFD1E489-ABD4-46AD-98FD-DFB09D7D8DA9}" presName="composite" presStyleCnt="0"/>
      <dgm:spPr/>
    </dgm:pt>
    <dgm:pt modelId="{66A86696-9207-4056-B801-3B89A2BA9239}" type="pres">
      <dgm:prSet presAssocID="{EFD1E489-ABD4-46AD-98FD-DFB09D7D8DA9}" presName="LShape" presStyleLbl="alignNode1" presStyleIdx="2" presStyleCnt="7"/>
      <dgm:spPr/>
    </dgm:pt>
    <dgm:pt modelId="{1DF8DF85-AAAE-4CC9-AC18-7C87DB468057}" type="pres">
      <dgm:prSet presAssocID="{EFD1E489-ABD4-46AD-98FD-DFB09D7D8DA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7AEE64F-F15D-4A9E-83EC-B7F3F74B71D0}" type="pres">
      <dgm:prSet presAssocID="{EFD1E489-ABD4-46AD-98FD-DFB09D7D8DA9}" presName="Triangle" presStyleLbl="alignNode1" presStyleIdx="3" presStyleCnt="7"/>
      <dgm:spPr/>
    </dgm:pt>
    <dgm:pt modelId="{C58DB0C6-716B-4E7F-981E-E9C8C3B58110}" type="pres">
      <dgm:prSet presAssocID="{58926AAF-70C0-4C5A-91A6-025760AACDBE}" presName="sibTrans" presStyleCnt="0"/>
      <dgm:spPr/>
    </dgm:pt>
    <dgm:pt modelId="{33C31E03-0287-48D7-8C8F-D56790976214}" type="pres">
      <dgm:prSet presAssocID="{58926AAF-70C0-4C5A-91A6-025760AACDBE}" presName="space" presStyleCnt="0"/>
      <dgm:spPr/>
    </dgm:pt>
    <dgm:pt modelId="{211CE379-1401-44F7-A4AB-558C8A6CB049}" type="pres">
      <dgm:prSet presAssocID="{FDF18E90-9F24-4AB7-B687-D0BC6D9FD443}" presName="composite" presStyleCnt="0"/>
      <dgm:spPr/>
    </dgm:pt>
    <dgm:pt modelId="{A6A73E94-156C-4072-83F0-53F1AB05E760}" type="pres">
      <dgm:prSet presAssocID="{FDF18E90-9F24-4AB7-B687-D0BC6D9FD443}" presName="LShape" presStyleLbl="alignNode1" presStyleIdx="4" presStyleCnt="7"/>
      <dgm:spPr/>
    </dgm:pt>
    <dgm:pt modelId="{615BF27D-AE85-43C4-86FE-DC9FC341EC08}" type="pres">
      <dgm:prSet presAssocID="{FDF18E90-9F24-4AB7-B687-D0BC6D9FD44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F2B88CA-E3BF-492C-B4F4-401330059813}" type="pres">
      <dgm:prSet presAssocID="{FDF18E90-9F24-4AB7-B687-D0BC6D9FD443}" presName="Triangle" presStyleLbl="alignNode1" presStyleIdx="5" presStyleCnt="7"/>
      <dgm:spPr/>
    </dgm:pt>
    <dgm:pt modelId="{D9155ADA-D64B-4AD7-884A-2826EEE14654}" type="pres">
      <dgm:prSet presAssocID="{1042824A-5437-4F95-87F8-F72FF6C21A7D}" presName="sibTrans" presStyleCnt="0"/>
      <dgm:spPr/>
    </dgm:pt>
    <dgm:pt modelId="{D2EB6F44-0326-4825-95FE-0108244A997E}" type="pres">
      <dgm:prSet presAssocID="{1042824A-5437-4F95-87F8-F72FF6C21A7D}" presName="space" presStyleCnt="0"/>
      <dgm:spPr/>
    </dgm:pt>
    <dgm:pt modelId="{4FA2FA9B-C12A-43AE-B480-698FE8FFC083}" type="pres">
      <dgm:prSet presAssocID="{0CE1015A-24D6-444C-8CBF-822EFA0067F8}" presName="composite" presStyleCnt="0"/>
      <dgm:spPr/>
    </dgm:pt>
    <dgm:pt modelId="{AEEAECCA-0AED-40BA-B965-48F0BD842341}" type="pres">
      <dgm:prSet presAssocID="{0CE1015A-24D6-444C-8CBF-822EFA0067F8}" presName="LShape" presStyleLbl="alignNode1" presStyleIdx="6" presStyleCnt="7"/>
      <dgm:spPr/>
    </dgm:pt>
    <dgm:pt modelId="{12115E3F-12E8-4167-97C9-5A77CEB2EB1A}" type="pres">
      <dgm:prSet presAssocID="{0CE1015A-24D6-444C-8CBF-822EFA0067F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8E53308-D337-403F-86BC-F3E507359361}" srcId="{1BE19085-626B-4C59-AD44-12CD8C4839F0}" destId="{0CE1015A-24D6-444C-8CBF-822EFA0067F8}" srcOrd="3" destOrd="0" parTransId="{B2402968-76CE-4E9B-AD85-A69A97942F74}" sibTransId="{7501740B-C37B-4334-A140-2F041BBC983F}"/>
    <dgm:cxn modelId="{F0E36811-71C4-4461-9852-C433BA3D3139}" type="presOf" srcId="{F962E0E5-1432-4609-93FF-2A6AEA21C813}" destId="{024C141A-CF33-473C-8197-5C7155621467}" srcOrd="0" destOrd="0" presId="urn:microsoft.com/office/officeart/2009/3/layout/StepUpProcess"/>
    <dgm:cxn modelId="{FCCD5B17-E227-4D19-BC7E-EF9487CE5951}" srcId="{1BE19085-626B-4C59-AD44-12CD8C4839F0}" destId="{EFD1E489-ABD4-46AD-98FD-DFB09D7D8DA9}" srcOrd="1" destOrd="0" parTransId="{8577821B-F4D5-4516-B513-0FD04E5CC739}" sibTransId="{58926AAF-70C0-4C5A-91A6-025760AACDBE}"/>
    <dgm:cxn modelId="{E2D12538-6D49-427C-A362-D5B7BE2F567F}" srcId="{1BE19085-626B-4C59-AD44-12CD8C4839F0}" destId="{F962E0E5-1432-4609-93FF-2A6AEA21C813}" srcOrd="0" destOrd="0" parTransId="{108190C1-5A20-4825-809A-AFE48F14F238}" sibTransId="{D469EFCC-EEF8-4A7C-8AB6-082F83D405A7}"/>
    <dgm:cxn modelId="{C605C472-F8E4-4357-9C81-CA3D337F36B5}" type="presOf" srcId="{FDF18E90-9F24-4AB7-B687-D0BC6D9FD443}" destId="{615BF27D-AE85-43C4-86FE-DC9FC341EC08}" srcOrd="0" destOrd="0" presId="urn:microsoft.com/office/officeart/2009/3/layout/StepUpProcess"/>
    <dgm:cxn modelId="{27CCE984-9F7C-4982-938D-AA39A3528F97}" type="presOf" srcId="{EFD1E489-ABD4-46AD-98FD-DFB09D7D8DA9}" destId="{1DF8DF85-AAAE-4CC9-AC18-7C87DB468057}" srcOrd="0" destOrd="0" presId="urn:microsoft.com/office/officeart/2009/3/layout/StepUpProcess"/>
    <dgm:cxn modelId="{4F031F89-31C0-4342-8894-9BB8E83BADEA}" type="presOf" srcId="{1BE19085-626B-4C59-AD44-12CD8C4839F0}" destId="{2DBD520C-204A-478C-ABB8-BC1C41455048}" srcOrd="0" destOrd="0" presId="urn:microsoft.com/office/officeart/2009/3/layout/StepUpProcess"/>
    <dgm:cxn modelId="{598880C1-824F-44C2-9383-61BD087E467A}" srcId="{1BE19085-626B-4C59-AD44-12CD8C4839F0}" destId="{FDF18E90-9F24-4AB7-B687-D0BC6D9FD443}" srcOrd="2" destOrd="0" parTransId="{84C61C3E-2643-492C-B6B1-C4F75AEF26A3}" sibTransId="{1042824A-5437-4F95-87F8-F72FF6C21A7D}"/>
    <dgm:cxn modelId="{D85165C9-80C8-4CD8-9890-A01EDF6DCF4B}" type="presOf" srcId="{0CE1015A-24D6-444C-8CBF-822EFA0067F8}" destId="{12115E3F-12E8-4167-97C9-5A77CEB2EB1A}" srcOrd="0" destOrd="0" presId="urn:microsoft.com/office/officeart/2009/3/layout/StepUpProcess"/>
    <dgm:cxn modelId="{7D6BEFDA-3DF8-4861-8B04-8B08119DF69E}" type="presParOf" srcId="{2DBD520C-204A-478C-ABB8-BC1C41455048}" destId="{B93DDC37-4837-448F-82C1-02CE70080110}" srcOrd="0" destOrd="0" presId="urn:microsoft.com/office/officeart/2009/3/layout/StepUpProcess"/>
    <dgm:cxn modelId="{7E844B91-8EFB-4535-9D51-BB90D9E87DC5}" type="presParOf" srcId="{B93DDC37-4837-448F-82C1-02CE70080110}" destId="{6213FB43-DE01-4585-9820-5544EBC84157}" srcOrd="0" destOrd="0" presId="urn:microsoft.com/office/officeart/2009/3/layout/StepUpProcess"/>
    <dgm:cxn modelId="{B4C69FDB-2B60-4955-855A-599DF2AC618A}" type="presParOf" srcId="{B93DDC37-4837-448F-82C1-02CE70080110}" destId="{024C141A-CF33-473C-8197-5C7155621467}" srcOrd="1" destOrd="0" presId="urn:microsoft.com/office/officeart/2009/3/layout/StepUpProcess"/>
    <dgm:cxn modelId="{F642BD43-FD2E-4CE8-9BF1-919234808A2C}" type="presParOf" srcId="{B93DDC37-4837-448F-82C1-02CE70080110}" destId="{D326FF8C-A1AF-48AE-851A-A755E508C750}" srcOrd="2" destOrd="0" presId="urn:microsoft.com/office/officeart/2009/3/layout/StepUpProcess"/>
    <dgm:cxn modelId="{CB962FDC-3E84-46E6-BA60-BCD648F1B0AB}" type="presParOf" srcId="{2DBD520C-204A-478C-ABB8-BC1C41455048}" destId="{3151CF41-7130-4AE6-87C9-EF89CB17F812}" srcOrd="1" destOrd="0" presId="urn:microsoft.com/office/officeart/2009/3/layout/StepUpProcess"/>
    <dgm:cxn modelId="{0F600DA4-2F38-445E-A3EB-0ACB70DFA621}" type="presParOf" srcId="{3151CF41-7130-4AE6-87C9-EF89CB17F812}" destId="{CEC49AAF-014D-4FFB-ADB0-2E928ED202D2}" srcOrd="0" destOrd="0" presId="urn:microsoft.com/office/officeart/2009/3/layout/StepUpProcess"/>
    <dgm:cxn modelId="{F6CB3EF3-5798-4647-909B-7214D910CB91}" type="presParOf" srcId="{2DBD520C-204A-478C-ABB8-BC1C41455048}" destId="{6B37A35C-61E9-4A5B-964A-44439E65C0EA}" srcOrd="2" destOrd="0" presId="urn:microsoft.com/office/officeart/2009/3/layout/StepUpProcess"/>
    <dgm:cxn modelId="{BC6CA00F-0FD0-43B0-871C-EC97E887FC02}" type="presParOf" srcId="{6B37A35C-61E9-4A5B-964A-44439E65C0EA}" destId="{66A86696-9207-4056-B801-3B89A2BA9239}" srcOrd="0" destOrd="0" presId="urn:microsoft.com/office/officeart/2009/3/layout/StepUpProcess"/>
    <dgm:cxn modelId="{97A6A7CB-7B43-4CE0-974F-5875BC4649D4}" type="presParOf" srcId="{6B37A35C-61E9-4A5B-964A-44439E65C0EA}" destId="{1DF8DF85-AAAE-4CC9-AC18-7C87DB468057}" srcOrd="1" destOrd="0" presId="urn:microsoft.com/office/officeart/2009/3/layout/StepUpProcess"/>
    <dgm:cxn modelId="{64751E85-54B5-4654-B83E-697E67D51E2F}" type="presParOf" srcId="{6B37A35C-61E9-4A5B-964A-44439E65C0EA}" destId="{E7AEE64F-F15D-4A9E-83EC-B7F3F74B71D0}" srcOrd="2" destOrd="0" presId="urn:microsoft.com/office/officeart/2009/3/layout/StepUpProcess"/>
    <dgm:cxn modelId="{18AF2BA2-12E9-466E-82B1-D4757DBE5F86}" type="presParOf" srcId="{2DBD520C-204A-478C-ABB8-BC1C41455048}" destId="{C58DB0C6-716B-4E7F-981E-E9C8C3B58110}" srcOrd="3" destOrd="0" presId="urn:microsoft.com/office/officeart/2009/3/layout/StepUpProcess"/>
    <dgm:cxn modelId="{96877EE9-FDDA-4BFD-AE12-7FB65AA8CC72}" type="presParOf" srcId="{C58DB0C6-716B-4E7F-981E-E9C8C3B58110}" destId="{33C31E03-0287-48D7-8C8F-D56790976214}" srcOrd="0" destOrd="0" presId="urn:microsoft.com/office/officeart/2009/3/layout/StepUpProcess"/>
    <dgm:cxn modelId="{D2D5A506-C85F-40C3-97E9-35094D548946}" type="presParOf" srcId="{2DBD520C-204A-478C-ABB8-BC1C41455048}" destId="{211CE379-1401-44F7-A4AB-558C8A6CB049}" srcOrd="4" destOrd="0" presId="urn:microsoft.com/office/officeart/2009/3/layout/StepUpProcess"/>
    <dgm:cxn modelId="{445B7678-2858-4E19-8195-8F3021E35F51}" type="presParOf" srcId="{211CE379-1401-44F7-A4AB-558C8A6CB049}" destId="{A6A73E94-156C-4072-83F0-53F1AB05E760}" srcOrd="0" destOrd="0" presId="urn:microsoft.com/office/officeart/2009/3/layout/StepUpProcess"/>
    <dgm:cxn modelId="{63980A44-6B76-431F-94C3-1DCEF196DBB4}" type="presParOf" srcId="{211CE379-1401-44F7-A4AB-558C8A6CB049}" destId="{615BF27D-AE85-43C4-86FE-DC9FC341EC08}" srcOrd="1" destOrd="0" presId="urn:microsoft.com/office/officeart/2009/3/layout/StepUpProcess"/>
    <dgm:cxn modelId="{B0704FF6-DCAA-4AAE-95CB-3E6F96BD97B9}" type="presParOf" srcId="{211CE379-1401-44F7-A4AB-558C8A6CB049}" destId="{FF2B88CA-E3BF-492C-B4F4-401330059813}" srcOrd="2" destOrd="0" presId="urn:microsoft.com/office/officeart/2009/3/layout/StepUpProcess"/>
    <dgm:cxn modelId="{4427AFDD-B5DC-4F33-8E9B-DB9FB33D50E7}" type="presParOf" srcId="{2DBD520C-204A-478C-ABB8-BC1C41455048}" destId="{D9155ADA-D64B-4AD7-884A-2826EEE14654}" srcOrd="5" destOrd="0" presId="urn:microsoft.com/office/officeart/2009/3/layout/StepUpProcess"/>
    <dgm:cxn modelId="{0290264D-4A13-4060-A96B-1E36C67150BE}" type="presParOf" srcId="{D9155ADA-D64B-4AD7-884A-2826EEE14654}" destId="{D2EB6F44-0326-4825-95FE-0108244A997E}" srcOrd="0" destOrd="0" presId="urn:microsoft.com/office/officeart/2009/3/layout/StepUpProcess"/>
    <dgm:cxn modelId="{355F8D4E-7AF7-4317-8408-83556AAF4B4D}" type="presParOf" srcId="{2DBD520C-204A-478C-ABB8-BC1C41455048}" destId="{4FA2FA9B-C12A-43AE-B480-698FE8FFC083}" srcOrd="6" destOrd="0" presId="urn:microsoft.com/office/officeart/2009/3/layout/StepUpProcess"/>
    <dgm:cxn modelId="{B532A13F-15F9-436D-974E-B90CC7FE49EC}" type="presParOf" srcId="{4FA2FA9B-C12A-43AE-B480-698FE8FFC083}" destId="{AEEAECCA-0AED-40BA-B965-48F0BD842341}" srcOrd="0" destOrd="0" presId="urn:microsoft.com/office/officeart/2009/3/layout/StepUpProcess"/>
    <dgm:cxn modelId="{676DC581-3C20-4368-94B4-9C98A8288DE4}" type="presParOf" srcId="{4FA2FA9B-C12A-43AE-B480-698FE8FFC083}" destId="{12115E3F-12E8-4167-97C9-5A77CEB2EB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68258D-B642-4186-89BA-A52C16B496B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34C45DC-3FC2-41E0-AB74-14A10A7B9912}">
      <dgm:prSet/>
      <dgm:spPr/>
      <dgm:t>
        <a:bodyPr/>
        <a:lstStyle/>
        <a:p>
          <a:r>
            <a:rPr lang="ru-RU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Форма судового захисту цивільних прав</a:t>
          </a:r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5BDD67D-FF22-4A8E-BD2C-EE2A2D35DAF0}" type="parTrans" cxnId="{483B7C1F-6D0F-440F-8461-53E2D40DF4A9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3DFF9048-D4B2-41E3-A7F3-3EE2B21F18F3}" type="sibTrans" cxnId="{483B7C1F-6D0F-440F-8461-53E2D40DF4A9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5FD062AB-EE85-45A9-B476-0409A88BBBAD}">
      <dgm:prSet/>
      <dgm:spPr/>
      <dgm:t>
        <a:bodyPr/>
        <a:lstStyle/>
        <a:p>
          <a:r>
            <a:rPr lang="ru-RU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Регулюється ЦПК України</a:t>
          </a:r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2ECEE48D-BB52-4151-8A4D-E91521B2B7CE}" type="parTrans" cxnId="{AB2A943B-306E-409B-9786-ADF2F4500A3D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2B5AD13F-E099-4105-A20F-D22A999ABF80}" type="sibTrans" cxnId="{AB2A943B-306E-409B-9786-ADF2F4500A3D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66FD41F7-9A4B-49F5-869B-29DCE7A4A2E9}">
      <dgm:prSet/>
      <dgm:spPr/>
      <dgm:t>
        <a:bodyPr/>
        <a:lstStyle/>
        <a:p>
          <a:r>
            <a:rPr lang="ru-RU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Принципи цивільного судочинства</a:t>
          </a:r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B5CEBB24-C426-4318-879C-C919CDF23444}" type="parTrans" cxnId="{A65A8987-316D-4B55-AD5B-7419B523DF6C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B21C8B11-73D3-45F5-BEBE-5DD6A2ED4503}" type="sibTrans" cxnId="{A65A8987-316D-4B55-AD5B-7419B523DF6C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E383A8C7-698C-4372-8830-D81FF1402FA8}">
      <dgm:prSet/>
      <dgm:spPr/>
      <dgm:t>
        <a:bodyPr/>
        <a:lstStyle/>
        <a:p>
          <a:r>
            <a:rPr lang="ru-RU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Учасники процесу</a:t>
          </a:r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C806A2D-615F-4861-AB88-1B0D73211F57}" type="parTrans" cxnId="{5F89BB0F-8C4F-4A3E-823F-B6136DFA756A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98A549D9-E6B0-42BA-9F55-9D61C4EE4446}" type="sibTrans" cxnId="{5F89BB0F-8C4F-4A3E-823F-B6136DFA756A}">
      <dgm:prSet/>
      <dgm:spPr/>
      <dgm:t>
        <a:bodyPr/>
        <a:lstStyle/>
        <a:p>
          <a:endParaRPr lang="en-US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5E3DCF75-52B1-44FF-B8AD-3F2296B3B776}" type="pres">
      <dgm:prSet presAssocID="{BE68258D-B642-4186-89BA-A52C16B496BF}" presName="linear" presStyleCnt="0">
        <dgm:presLayoutVars>
          <dgm:animLvl val="lvl"/>
          <dgm:resizeHandles val="exact"/>
        </dgm:presLayoutVars>
      </dgm:prSet>
      <dgm:spPr/>
    </dgm:pt>
    <dgm:pt modelId="{66074E58-A2C7-4F07-866B-5537E526A847}" type="pres">
      <dgm:prSet presAssocID="{834C45DC-3FC2-41E0-AB74-14A10A7B99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3FDBC0-28BD-4717-A673-EFA3260D741A}" type="pres">
      <dgm:prSet presAssocID="{3DFF9048-D4B2-41E3-A7F3-3EE2B21F18F3}" presName="spacer" presStyleCnt="0"/>
      <dgm:spPr/>
    </dgm:pt>
    <dgm:pt modelId="{A579BAB5-1897-4B97-B458-3C02C93D175A}" type="pres">
      <dgm:prSet presAssocID="{5FD062AB-EE85-45A9-B476-0409A88BBB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94639A-4708-4E05-AB79-446890431C86}" type="pres">
      <dgm:prSet presAssocID="{2B5AD13F-E099-4105-A20F-D22A999ABF80}" presName="spacer" presStyleCnt="0"/>
      <dgm:spPr/>
    </dgm:pt>
    <dgm:pt modelId="{F038B613-325B-4900-AF98-DEA28B00511D}" type="pres">
      <dgm:prSet presAssocID="{66FD41F7-9A4B-49F5-869B-29DCE7A4A2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A8CE07-C741-4893-9D40-82A7868E362C}" type="pres">
      <dgm:prSet presAssocID="{B21C8B11-73D3-45F5-BEBE-5DD6A2ED4503}" presName="spacer" presStyleCnt="0"/>
      <dgm:spPr/>
    </dgm:pt>
    <dgm:pt modelId="{BE08EC5C-A50B-4DAC-AA87-7403EE1F47C0}" type="pres">
      <dgm:prSet presAssocID="{E383A8C7-698C-4372-8830-D81FF1402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F89BB0F-8C4F-4A3E-823F-B6136DFA756A}" srcId="{BE68258D-B642-4186-89BA-A52C16B496BF}" destId="{E383A8C7-698C-4372-8830-D81FF1402FA8}" srcOrd="3" destOrd="0" parTransId="{DC806A2D-615F-4861-AB88-1B0D73211F57}" sibTransId="{98A549D9-E6B0-42BA-9F55-9D61C4EE4446}"/>
    <dgm:cxn modelId="{483B7C1F-6D0F-440F-8461-53E2D40DF4A9}" srcId="{BE68258D-B642-4186-89BA-A52C16B496BF}" destId="{834C45DC-3FC2-41E0-AB74-14A10A7B9912}" srcOrd="0" destOrd="0" parTransId="{D5BDD67D-FF22-4A8E-BD2C-EE2A2D35DAF0}" sibTransId="{3DFF9048-D4B2-41E3-A7F3-3EE2B21F18F3}"/>
    <dgm:cxn modelId="{617BEE29-D585-4251-9D19-74E628D89579}" type="presOf" srcId="{834C45DC-3FC2-41E0-AB74-14A10A7B9912}" destId="{66074E58-A2C7-4F07-866B-5537E526A847}" srcOrd="0" destOrd="0" presId="urn:microsoft.com/office/officeart/2005/8/layout/vList2"/>
    <dgm:cxn modelId="{29C5ED3A-A98C-47C2-B388-FCD734887658}" type="presOf" srcId="{66FD41F7-9A4B-49F5-869B-29DCE7A4A2E9}" destId="{F038B613-325B-4900-AF98-DEA28B00511D}" srcOrd="0" destOrd="0" presId="urn:microsoft.com/office/officeart/2005/8/layout/vList2"/>
    <dgm:cxn modelId="{AB2A943B-306E-409B-9786-ADF2F4500A3D}" srcId="{BE68258D-B642-4186-89BA-A52C16B496BF}" destId="{5FD062AB-EE85-45A9-B476-0409A88BBBAD}" srcOrd="1" destOrd="0" parTransId="{2ECEE48D-BB52-4151-8A4D-E91521B2B7CE}" sibTransId="{2B5AD13F-E099-4105-A20F-D22A999ABF80}"/>
    <dgm:cxn modelId="{5B731E3E-57DD-4565-91CB-E74064842592}" type="presOf" srcId="{BE68258D-B642-4186-89BA-A52C16B496BF}" destId="{5E3DCF75-52B1-44FF-B8AD-3F2296B3B776}" srcOrd="0" destOrd="0" presId="urn:microsoft.com/office/officeart/2005/8/layout/vList2"/>
    <dgm:cxn modelId="{8C591E64-98FC-4AC0-9BB2-F0BFFFA0FAB1}" type="presOf" srcId="{5FD062AB-EE85-45A9-B476-0409A88BBBAD}" destId="{A579BAB5-1897-4B97-B458-3C02C93D175A}" srcOrd="0" destOrd="0" presId="urn:microsoft.com/office/officeart/2005/8/layout/vList2"/>
    <dgm:cxn modelId="{2018BC70-DA33-40E3-BBE5-E6401DA0BB87}" type="presOf" srcId="{E383A8C7-698C-4372-8830-D81FF1402FA8}" destId="{BE08EC5C-A50B-4DAC-AA87-7403EE1F47C0}" srcOrd="0" destOrd="0" presId="urn:microsoft.com/office/officeart/2005/8/layout/vList2"/>
    <dgm:cxn modelId="{A65A8987-316D-4B55-AD5B-7419B523DF6C}" srcId="{BE68258D-B642-4186-89BA-A52C16B496BF}" destId="{66FD41F7-9A4B-49F5-869B-29DCE7A4A2E9}" srcOrd="2" destOrd="0" parTransId="{B5CEBB24-C426-4318-879C-C919CDF23444}" sibTransId="{B21C8B11-73D3-45F5-BEBE-5DD6A2ED4503}"/>
    <dgm:cxn modelId="{579C54CF-0601-49E7-A3A3-6D79CCF71C12}" type="presParOf" srcId="{5E3DCF75-52B1-44FF-B8AD-3F2296B3B776}" destId="{66074E58-A2C7-4F07-866B-5537E526A847}" srcOrd="0" destOrd="0" presId="urn:microsoft.com/office/officeart/2005/8/layout/vList2"/>
    <dgm:cxn modelId="{1DDE3F75-130E-478F-9EFD-6B754D94F05C}" type="presParOf" srcId="{5E3DCF75-52B1-44FF-B8AD-3F2296B3B776}" destId="{9C3FDBC0-28BD-4717-A673-EFA3260D741A}" srcOrd="1" destOrd="0" presId="urn:microsoft.com/office/officeart/2005/8/layout/vList2"/>
    <dgm:cxn modelId="{F815B8A7-FCB3-41D9-8BA8-AAEE31B333F2}" type="presParOf" srcId="{5E3DCF75-52B1-44FF-B8AD-3F2296B3B776}" destId="{A579BAB5-1897-4B97-B458-3C02C93D175A}" srcOrd="2" destOrd="0" presId="urn:microsoft.com/office/officeart/2005/8/layout/vList2"/>
    <dgm:cxn modelId="{1E06C23D-7AAE-4879-8271-6E115616CC71}" type="presParOf" srcId="{5E3DCF75-52B1-44FF-B8AD-3F2296B3B776}" destId="{B294639A-4708-4E05-AB79-446890431C86}" srcOrd="3" destOrd="0" presId="urn:microsoft.com/office/officeart/2005/8/layout/vList2"/>
    <dgm:cxn modelId="{4543FEEC-55A3-451F-8C9C-95FDF4E8B045}" type="presParOf" srcId="{5E3DCF75-52B1-44FF-B8AD-3F2296B3B776}" destId="{F038B613-325B-4900-AF98-DEA28B00511D}" srcOrd="4" destOrd="0" presId="urn:microsoft.com/office/officeart/2005/8/layout/vList2"/>
    <dgm:cxn modelId="{105A2235-1337-4081-A1E2-54291ED6D687}" type="presParOf" srcId="{5E3DCF75-52B1-44FF-B8AD-3F2296B3B776}" destId="{B6A8CE07-C741-4893-9D40-82A7868E362C}" srcOrd="5" destOrd="0" presId="urn:microsoft.com/office/officeart/2005/8/layout/vList2"/>
    <dgm:cxn modelId="{2BE5D96C-DDEB-4FF2-862A-A84DF30515F0}" type="presParOf" srcId="{5E3DCF75-52B1-44FF-B8AD-3F2296B3B776}" destId="{BE08EC5C-A50B-4DAC-AA87-7403EE1F47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9955-E688-4840-B61A-5DD2471C6703}">
      <dsp:nvSpPr>
        <dsp:cNvPr id="0" name=""/>
        <dsp:cNvSpPr/>
      </dsp:nvSpPr>
      <dsp:spPr>
        <a:xfrm>
          <a:off x="208" y="357141"/>
          <a:ext cx="2521555" cy="3025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0" rIns="249074" bIns="33020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•Формування системного розуміння цивільно правових інститутів</a:t>
          </a:r>
          <a:endParaRPr lang="en-US" sz="1800" kern="1200" dirty="0"/>
        </a:p>
      </dsp:txBody>
      <dsp:txXfrm>
        <a:off x="208" y="1567488"/>
        <a:ext cx="2521555" cy="1815519"/>
      </dsp:txXfrm>
    </dsp:sp>
    <dsp:sp modelId="{AA3B8891-0941-47CB-ADBA-65006C6191BC}">
      <dsp:nvSpPr>
        <dsp:cNvPr id="0" name=""/>
        <dsp:cNvSpPr/>
      </dsp:nvSpPr>
      <dsp:spPr>
        <a:xfrm>
          <a:off x="208" y="357141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165100" rIns="2490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208" y="357141"/>
        <a:ext cx="2521555" cy="1210346"/>
      </dsp:txXfrm>
    </dsp:sp>
    <dsp:sp modelId="{3CA8B36B-7349-4593-8AD1-A2A19C7C0D29}">
      <dsp:nvSpPr>
        <dsp:cNvPr id="0" name=""/>
        <dsp:cNvSpPr/>
      </dsp:nvSpPr>
      <dsp:spPr>
        <a:xfrm>
          <a:off x="2723488" y="357141"/>
          <a:ext cx="2521555" cy="3025866"/>
        </a:xfrm>
        <a:prstGeom prst="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accent5">
              <a:hueOff val="6336313"/>
              <a:satOff val="-8887"/>
              <a:lumOff val="-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0" rIns="24907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•Опанування механізмів захисту цивільних прав</a:t>
          </a:r>
          <a:endParaRPr lang="en-US" sz="1800" kern="1200" dirty="0"/>
        </a:p>
      </dsp:txBody>
      <dsp:txXfrm>
        <a:off x="2723488" y="1567488"/>
        <a:ext cx="2521555" cy="1815519"/>
      </dsp:txXfrm>
    </dsp:sp>
    <dsp:sp modelId="{E4E2B1A8-00C0-4956-8901-0627D22AE23E}">
      <dsp:nvSpPr>
        <dsp:cNvPr id="0" name=""/>
        <dsp:cNvSpPr/>
      </dsp:nvSpPr>
      <dsp:spPr>
        <a:xfrm>
          <a:off x="2723488" y="357141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165100" rIns="2490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723488" y="357141"/>
        <a:ext cx="2521555" cy="1210346"/>
      </dsp:txXfrm>
    </dsp:sp>
    <dsp:sp modelId="{67FEB377-2FED-44C6-BCD1-CA606B176AF2}">
      <dsp:nvSpPr>
        <dsp:cNvPr id="0" name=""/>
        <dsp:cNvSpPr/>
      </dsp:nvSpPr>
      <dsp:spPr>
        <a:xfrm>
          <a:off x="5446768" y="357141"/>
          <a:ext cx="2521555" cy="3025866"/>
        </a:xfrm>
        <a:prstGeom prst="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accent5">
              <a:hueOff val="12672627"/>
              <a:satOff val="-17773"/>
              <a:lumOff val="-18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0" rIns="249074" bIns="33020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•Набуття практичних навичок застосування норм цивільного процесу</a:t>
          </a:r>
          <a:endParaRPr lang="en-US" sz="1800" kern="1200" dirty="0"/>
        </a:p>
      </dsp:txBody>
      <dsp:txXfrm>
        <a:off x="5446768" y="1567488"/>
        <a:ext cx="2521555" cy="1815519"/>
      </dsp:txXfrm>
    </dsp:sp>
    <dsp:sp modelId="{FE93A25D-5F3A-4D6E-B0F9-3B325A5107DB}">
      <dsp:nvSpPr>
        <dsp:cNvPr id="0" name=""/>
        <dsp:cNvSpPr/>
      </dsp:nvSpPr>
      <dsp:spPr>
        <a:xfrm>
          <a:off x="5446768" y="357141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165100" rIns="2490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446768" y="357141"/>
        <a:ext cx="2521555" cy="1210346"/>
      </dsp:txXfrm>
    </dsp:sp>
    <dsp:sp modelId="{9B6B4902-0286-4A61-BF8F-FBD3E3DB6BF8}">
      <dsp:nvSpPr>
        <dsp:cNvPr id="0" name=""/>
        <dsp:cNvSpPr/>
      </dsp:nvSpPr>
      <dsp:spPr>
        <a:xfrm>
          <a:off x="8170047" y="357141"/>
          <a:ext cx="2521555" cy="3025866"/>
        </a:xfrm>
        <a:prstGeom prst="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0" rIns="24907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•Підготовка до професійної діяльності у сфері правозастосування</a:t>
          </a:r>
          <a:endParaRPr lang="en-US" sz="1800" kern="1200" dirty="0"/>
        </a:p>
      </dsp:txBody>
      <dsp:txXfrm>
        <a:off x="8170047" y="1567488"/>
        <a:ext cx="2521555" cy="1815519"/>
      </dsp:txXfrm>
    </dsp:sp>
    <dsp:sp modelId="{A437F385-38B5-46B8-8670-13548BD17942}">
      <dsp:nvSpPr>
        <dsp:cNvPr id="0" name=""/>
        <dsp:cNvSpPr/>
      </dsp:nvSpPr>
      <dsp:spPr>
        <a:xfrm>
          <a:off x="8170047" y="357141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074" tIns="165100" rIns="2490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170047" y="357141"/>
        <a:ext cx="2521555" cy="1210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9D486-1166-4B50-9305-D9B60BAD554A}">
      <dsp:nvSpPr>
        <dsp:cNvPr id="0" name=""/>
        <dsp:cNvSpPr/>
      </dsp:nvSpPr>
      <dsp:spPr>
        <a:xfrm>
          <a:off x="1502798" y="394167"/>
          <a:ext cx="5427878" cy="5427878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Відкриття провадження</a:t>
          </a:r>
          <a:endParaRPr lang="en-US" sz="1400" kern="1200"/>
        </a:p>
      </dsp:txBody>
      <dsp:txXfrm>
        <a:off x="4354372" y="898184"/>
        <a:ext cx="1292352" cy="1033881"/>
      </dsp:txXfrm>
    </dsp:sp>
    <dsp:sp modelId="{11CE71BC-6C50-4992-A667-D3D54275ACFE}">
      <dsp:nvSpPr>
        <dsp:cNvPr id="0" name=""/>
        <dsp:cNvSpPr/>
      </dsp:nvSpPr>
      <dsp:spPr>
        <a:xfrm>
          <a:off x="1572585" y="481401"/>
          <a:ext cx="5427878" cy="5427878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Підготовче провадження</a:t>
          </a:r>
          <a:endParaRPr lang="en-US" sz="1400" kern="1200"/>
        </a:p>
      </dsp:txBody>
      <dsp:txXfrm>
        <a:off x="5259019" y="2449007"/>
        <a:ext cx="1486204" cy="904646"/>
      </dsp:txXfrm>
    </dsp:sp>
    <dsp:sp modelId="{E0271805-7A07-4C47-95D9-1E8869DDE61C}">
      <dsp:nvSpPr>
        <dsp:cNvPr id="0" name=""/>
        <dsp:cNvSpPr/>
      </dsp:nvSpPr>
      <dsp:spPr>
        <a:xfrm>
          <a:off x="1547384" y="591251"/>
          <a:ext cx="5427878" cy="5427878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Судовий розгляд</a:t>
          </a:r>
          <a:endParaRPr lang="en-US" sz="1400" kern="1200"/>
        </a:p>
      </dsp:txBody>
      <dsp:txXfrm>
        <a:off x="5032857" y="3805976"/>
        <a:ext cx="1292352" cy="1001572"/>
      </dsp:txXfrm>
    </dsp:sp>
    <dsp:sp modelId="{54807636-BD65-4813-B9DE-3A1C2F078C40}">
      <dsp:nvSpPr>
        <dsp:cNvPr id="0" name=""/>
        <dsp:cNvSpPr/>
      </dsp:nvSpPr>
      <dsp:spPr>
        <a:xfrm>
          <a:off x="1446580" y="639714"/>
          <a:ext cx="5427878" cy="5427878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Ухвалення та проголошення рішення</a:t>
          </a:r>
          <a:endParaRPr lang="en-US" sz="1400" kern="1200"/>
        </a:p>
      </dsp:txBody>
      <dsp:txXfrm>
        <a:off x="3530498" y="4904475"/>
        <a:ext cx="1260043" cy="904646"/>
      </dsp:txXfrm>
    </dsp:sp>
    <dsp:sp modelId="{726C30EA-A00E-4BD0-99D3-0710FC294EA1}">
      <dsp:nvSpPr>
        <dsp:cNvPr id="0" name=""/>
        <dsp:cNvSpPr/>
      </dsp:nvSpPr>
      <dsp:spPr>
        <a:xfrm>
          <a:off x="1345777" y="591251"/>
          <a:ext cx="5427878" cy="5427878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Апеляційне провадження</a:t>
          </a:r>
          <a:endParaRPr lang="en-US" sz="1400" kern="1200"/>
        </a:p>
      </dsp:txBody>
      <dsp:txXfrm>
        <a:off x="1995830" y="3805976"/>
        <a:ext cx="1292352" cy="1001572"/>
      </dsp:txXfrm>
    </dsp:sp>
    <dsp:sp modelId="{D0652AAC-7D6D-4F1F-83F4-99333DD719A5}">
      <dsp:nvSpPr>
        <dsp:cNvPr id="0" name=""/>
        <dsp:cNvSpPr/>
      </dsp:nvSpPr>
      <dsp:spPr>
        <a:xfrm>
          <a:off x="1320576" y="481401"/>
          <a:ext cx="5427878" cy="5427878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Касаційне провадження</a:t>
          </a:r>
          <a:endParaRPr lang="en-US" sz="1400" kern="1200"/>
        </a:p>
      </dsp:txBody>
      <dsp:txXfrm>
        <a:off x="1575816" y="2449007"/>
        <a:ext cx="1486204" cy="904646"/>
      </dsp:txXfrm>
    </dsp:sp>
    <dsp:sp modelId="{3DCB7E03-E58D-4527-844A-B11789916A94}">
      <dsp:nvSpPr>
        <dsp:cNvPr id="0" name=""/>
        <dsp:cNvSpPr/>
      </dsp:nvSpPr>
      <dsp:spPr>
        <a:xfrm>
          <a:off x="1390363" y="394167"/>
          <a:ext cx="5427878" cy="5427878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Виконання судових рішень</a:t>
          </a:r>
          <a:endParaRPr lang="en-US" sz="1400" kern="1200"/>
        </a:p>
      </dsp:txBody>
      <dsp:txXfrm>
        <a:off x="2674315" y="898184"/>
        <a:ext cx="1292352" cy="1033881"/>
      </dsp:txXfrm>
    </dsp:sp>
    <dsp:sp modelId="{13EA466F-C10A-485F-B951-85119514657C}">
      <dsp:nvSpPr>
        <dsp:cNvPr id="0" name=""/>
        <dsp:cNvSpPr/>
      </dsp:nvSpPr>
      <dsp:spPr>
        <a:xfrm>
          <a:off x="1166515" y="58155"/>
          <a:ext cx="6099901" cy="609990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95C01-C63C-4EAD-A134-933A8025B22B}">
      <dsp:nvSpPr>
        <dsp:cNvPr id="0" name=""/>
        <dsp:cNvSpPr/>
      </dsp:nvSpPr>
      <dsp:spPr>
        <a:xfrm>
          <a:off x="1236741" y="145775"/>
          <a:ext cx="6099901" cy="609990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7392D-EB7E-4096-BC7C-9C2BA032FEA0}">
      <dsp:nvSpPr>
        <dsp:cNvPr id="0" name=""/>
        <dsp:cNvSpPr/>
      </dsp:nvSpPr>
      <dsp:spPr>
        <a:xfrm>
          <a:off x="1211451" y="255370"/>
          <a:ext cx="6099901" cy="609990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9ADE-2A93-43EC-9DFD-CE249AC533AF}">
      <dsp:nvSpPr>
        <dsp:cNvPr id="0" name=""/>
        <dsp:cNvSpPr/>
      </dsp:nvSpPr>
      <dsp:spPr>
        <a:xfrm>
          <a:off x="1110569" y="303560"/>
          <a:ext cx="6099901" cy="609990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101FD-F902-41FE-8272-95D82E9A57F6}">
      <dsp:nvSpPr>
        <dsp:cNvPr id="0" name=""/>
        <dsp:cNvSpPr/>
      </dsp:nvSpPr>
      <dsp:spPr>
        <a:xfrm>
          <a:off x="1009686" y="255370"/>
          <a:ext cx="6099901" cy="609990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A3F88-413C-44DB-A45F-3CFA3E25B9EF}">
      <dsp:nvSpPr>
        <dsp:cNvPr id="0" name=""/>
        <dsp:cNvSpPr/>
      </dsp:nvSpPr>
      <dsp:spPr>
        <a:xfrm>
          <a:off x="984396" y="145775"/>
          <a:ext cx="6099901" cy="609990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16E1-5B0F-44D2-83C7-C3702B5ADC57}">
      <dsp:nvSpPr>
        <dsp:cNvPr id="0" name=""/>
        <dsp:cNvSpPr/>
      </dsp:nvSpPr>
      <dsp:spPr>
        <a:xfrm>
          <a:off x="1054622" y="58155"/>
          <a:ext cx="6099901" cy="609990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5B999-4C5A-4017-B8D9-6909700FEF4B}">
      <dsp:nvSpPr>
        <dsp:cNvPr id="0" name=""/>
        <dsp:cNvSpPr/>
      </dsp:nvSpPr>
      <dsp:spPr>
        <a:xfrm rot="16200000">
          <a:off x="-1994804" y="1998801"/>
          <a:ext cx="5400284" cy="140268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Поняття доказів</a:t>
          </a:r>
          <a:endParaRPr lang="en-US" sz="1500" kern="1200" dirty="0"/>
        </a:p>
      </dsp:txBody>
      <dsp:txXfrm rot="5400000">
        <a:off x="3998" y="1080056"/>
        <a:ext cx="1402680" cy="3240170"/>
      </dsp:txXfrm>
    </dsp:sp>
    <dsp:sp modelId="{18B82EC8-13F8-4E9E-80DB-0BF03AFA4DC3}">
      <dsp:nvSpPr>
        <dsp:cNvPr id="0" name=""/>
        <dsp:cNvSpPr/>
      </dsp:nvSpPr>
      <dsp:spPr>
        <a:xfrm rot="16200000">
          <a:off x="-486922" y="1998801"/>
          <a:ext cx="5400284" cy="1402680"/>
        </a:xfrm>
        <a:prstGeom prst="flowChartManualOperation">
          <a:avLst/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Види доказів</a:t>
          </a:r>
          <a:endParaRPr lang="en-US" sz="1500" kern="1200"/>
        </a:p>
      </dsp:txBody>
      <dsp:txXfrm rot="5400000">
        <a:off x="1511880" y="1080056"/>
        <a:ext cx="1402680" cy="3240170"/>
      </dsp:txXfrm>
    </dsp:sp>
    <dsp:sp modelId="{F395B694-5C1F-4C8C-B98B-01999CB5AA77}">
      <dsp:nvSpPr>
        <dsp:cNvPr id="0" name=""/>
        <dsp:cNvSpPr/>
      </dsp:nvSpPr>
      <dsp:spPr>
        <a:xfrm rot="16200000">
          <a:off x="1020958" y="1998801"/>
          <a:ext cx="5400284" cy="1402680"/>
        </a:xfrm>
        <a:prstGeom prst="flowChartManualOperation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Належність і допустимість</a:t>
          </a:r>
          <a:endParaRPr lang="en-US" sz="1500" kern="1200"/>
        </a:p>
      </dsp:txBody>
      <dsp:txXfrm rot="5400000">
        <a:off x="3019760" y="1080056"/>
        <a:ext cx="1402680" cy="3240170"/>
      </dsp:txXfrm>
    </dsp:sp>
    <dsp:sp modelId="{14410C46-42A2-4D41-8377-95CA257BD4CA}">
      <dsp:nvSpPr>
        <dsp:cNvPr id="0" name=""/>
        <dsp:cNvSpPr/>
      </dsp:nvSpPr>
      <dsp:spPr>
        <a:xfrm rot="16200000">
          <a:off x="2528839" y="1998801"/>
          <a:ext cx="5400284" cy="1402680"/>
        </a:xfrm>
        <a:prstGeom prst="flowChartManualOperation">
          <a:avLst/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Розподіл тягаря доказування</a:t>
          </a:r>
          <a:endParaRPr lang="en-US" sz="1500" kern="1200"/>
        </a:p>
      </dsp:txBody>
      <dsp:txXfrm rot="5400000">
        <a:off x="4527641" y="1080056"/>
        <a:ext cx="1402680" cy="3240170"/>
      </dsp:txXfrm>
    </dsp:sp>
    <dsp:sp modelId="{BC1439B1-D4DB-41A7-B197-EA7B49A1D563}">
      <dsp:nvSpPr>
        <dsp:cNvPr id="0" name=""/>
        <dsp:cNvSpPr/>
      </dsp:nvSpPr>
      <dsp:spPr>
        <a:xfrm rot="16200000">
          <a:off x="4036721" y="1998801"/>
          <a:ext cx="5400284" cy="1402680"/>
        </a:xfrm>
        <a:prstGeom prst="flowChartManualOperation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Оцінка доказів судом</a:t>
          </a:r>
          <a:endParaRPr lang="en-US" sz="1500" kern="1200"/>
        </a:p>
      </dsp:txBody>
      <dsp:txXfrm rot="5400000">
        <a:off x="6035523" y="1080056"/>
        <a:ext cx="1402680" cy="32401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57B6-0097-4FA4-BDA2-050D9C0C2636}">
      <dsp:nvSpPr>
        <dsp:cNvPr id="0" name=""/>
        <dsp:cNvSpPr/>
      </dsp:nvSpPr>
      <dsp:spPr>
        <a:xfrm>
          <a:off x="0" y="0"/>
          <a:ext cx="8232695" cy="6732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Позовна заява</a:t>
          </a:r>
          <a:endParaRPr lang="en-US" sz="3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9718" y="19718"/>
        <a:ext cx="7427463" cy="633791"/>
      </dsp:txXfrm>
    </dsp:sp>
    <dsp:sp modelId="{1592B3A6-500E-4BAB-AB37-2F40C68E0319}">
      <dsp:nvSpPr>
        <dsp:cNvPr id="0" name=""/>
        <dsp:cNvSpPr/>
      </dsp:nvSpPr>
      <dsp:spPr>
        <a:xfrm>
          <a:off x="614779" y="766730"/>
          <a:ext cx="8232695" cy="673227"/>
        </a:xfrm>
        <a:prstGeom prst="roundRect">
          <a:avLst>
            <a:gd name="adj" fmla="val 10000"/>
          </a:avLst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Відзив</a:t>
          </a:r>
          <a:endParaRPr lang="en-US" sz="3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34497" y="786448"/>
        <a:ext cx="7140882" cy="633790"/>
      </dsp:txXfrm>
    </dsp:sp>
    <dsp:sp modelId="{AD312F86-1CB8-4472-8F87-B272E043474A}">
      <dsp:nvSpPr>
        <dsp:cNvPr id="0" name=""/>
        <dsp:cNvSpPr/>
      </dsp:nvSpPr>
      <dsp:spPr>
        <a:xfrm>
          <a:off x="1229558" y="1533461"/>
          <a:ext cx="8232695" cy="673227"/>
        </a:xfrm>
        <a:prstGeom prst="roundRect">
          <a:avLst>
            <a:gd name="adj" fmla="val 10000"/>
          </a:avLst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Заперечення</a:t>
          </a:r>
          <a:endParaRPr lang="en-US" sz="3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249276" y="1553179"/>
        <a:ext cx="7140882" cy="633791"/>
      </dsp:txXfrm>
    </dsp:sp>
    <dsp:sp modelId="{85103FAE-9DC3-4933-9637-8724E233699D}">
      <dsp:nvSpPr>
        <dsp:cNvPr id="0" name=""/>
        <dsp:cNvSpPr/>
      </dsp:nvSpPr>
      <dsp:spPr>
        <a:xfrm>
          <a:off x="1844337" y="2300192"/>
          <a:ext cx="8232695" cy="673227"/>
        </a:xfrm>
        <a:prstGeom prst="roundRect">
          <a:avLst>
            <a:gd name="adj" fmla="val 10000"/>
          </a:avLst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Клопотання</a:t>
          </a:r>
          <a:endParaRPr lang="en-US" sz="3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864055" y="2319910"/>
        <a:ext cx="7140882" cy="633791"/>
      </dsp:txXfrm>
    </dsp:sp>
    <dsp:sp modelId="{6CE5E894-18AA-4749-8A3B-AC9608B2C51A}">
      <dsp:nvSpPr>
        <dsp:cNvPr id="0" name=""/>
        <dsp:cNvSpPr/>
      </dsp:nvSpPr>
      <dsp:spPr>
        <a:xfrm>
          <a:off x="2459116" y="3066922"/>
          <a:ext cx="8232695" cy="673227"/>
        </a:xfrm>
        <a:prstGeom prst="roundRect">
          <a:avLst>
            <a:gd name="adj" fmla="val 10000"/>
          </a:avLst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Апеляційна та касаційна скарги</a:t>
          </a:r>
          <a:endParaRPr lang="en-US" sz="3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2478834" y="3086640"/>
        <a:ext cx="7140882" cy="633791"/>
      </dsp:txXfrm>
    </dsp:sp>
    <dsp:sp modelId="{061ED7A5-0298-490C-94AD-54F9A5C37D23}">
      <dsp:nvSpPr>
        <dsp:cNvPr id="0" name=""/>
        <dsp:cNvSpPr/>
      </dsp:nvSpPr>
      <dsp:spPr>
        <a:xfrm>
          <a:off x="7795097" y="491829"/>
          <a:ext cx="437597" cy="4375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7893556" y="491829"/>
        <a:ext cx="240679" cy="329292"/>
      </dsp:txXfrm>
    </dsp:sp>
    <dsp:sp modelId="{2DDDF67C-D5F9-4397-AAE5-158F8B7A4C84}">
      <dsp:nvSpPr>
        <dsp:cNvPr id="0" name=""/>
        <dsp:cNvSpPr/>
      </dsp:nvSpPr>
      <dsp:spPr>
        <a:xfrm>
          <a:off x="8409876" y="1258560"/>
          <a:ext cx="437597" cy="4375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401956"/>
            <a:satOff val="-8195"/>
            <a:lumOff val="-37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8508335" y="1258560"/>
        <a:ext cx="240679" cy="329292"/>
      </dsp:txXfrm>
    </dsp:sp>
    <dsp:sp modelId="{1744F61A-6D83-42D2-83C9-6D2AFDF551AA}">
      <dsp:nvSpPr>
        <dsp:cNvPr id="0" name=""/>
        <dsp:cNvSpPr/>
      </dsp:nvSpPr>
      <dsp:spPr>
        <a:xfrm>
          <a:off x="9024656" y="2014070"/>
          <a:ext cx="437597" cy="4375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2803912"/>
            <a:satOff val="-16390"/>
            <a:lumOff val="-74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9123115" y="2014070"/>
        <a:ext cx="240679" cy="329292"/>
      </dsp:txXfrm>
    </dsp:sp>
    <dsp:sp modelId="{92E7A973-D3CC-4FF5-8B50-FA69560D8F13}">
      <dsp:nvSpPr>
        <dsp:cNvPr id="0" name=""/>
        <dsp:cNvSpPr/>
      </dsp:nvSpPr>
      <dsp:spPr>
        <a:xfrm>
          <a:off x="9639435" y="2788281"/>
          <a:ext cx="437597" cy="4375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9205867"/>
            <a:satOff val="-24585"/>
            <a:lumOff val="-11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9737894" y="2788281"/>
        <a:ext cx="240679" cy="329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27E3-134F-467E-A37F-B172998F5890}">
      <dsp:nvSpPr>
        <dsp:cNvPr id="0" name=""/>
        <dsp:cNvSpPr/>
      </dsp:nvSpPr>
      <dsp:spPr>
        <a:xfrm>
          <a:off x="207" y="424640"/>
          <a:ext cx="2506953" cy="3008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0" rIns="24763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Підготовка до юридичної практики</a:t>
          </a:r>
          <a:endParaRPr lang="en-US" sz="2100" kern="1200"/>
        </a:p>
      </dsp:txBody>
      <dsp:txXfrm>
        <a:off x="207" y="1627978"/>
        <a:ext cx="2506953" cy="1805006"/>
      </dsp:txXfrm>
    </dsp:sp>
    <dsp:sp modelId="{6615F8A5-2CB9-4516-A9E8-7B486C2C8988}">
      <dsp:nvSpPr>
        <dsp:cNvPr id="0" name=""/>
        <dsp:cNvSpPr/>
      </dsp:nvSpPr>
      <dsp:spPr>
        <a:xfrm>
          <a:off x="207" y="424640"/>
          <a:ext cx="2506953" cy="1203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165100" rIns="24763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07" y="424640"/>
        <a:ext cx="2506953" cy="1203337"/>
      </dsp:txXfrm>
    </dsp:sp>
    <dsp:sp modelId="{882745BD-37CA-447C-A704-381CAD7D6D67}">
      <dsp:nvSpPr>
        <dsp:cNvPr id="0" name=""/>
        <dsp:cNvSpPr/>
      </dsp:nvSpPr>
      <dsp:spPr>
        <a:xfrm>
          <a:off x="2707717" y="424640"/>
          <a:ext cx="2506953" cy="3008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0" rIns="24763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Формування навичок роботи з нормами ЦК та ЦПК</a:t>
          </a:r>
          <a:endParaRPr lang="en-US" sz="2100" kern="1200"/>
        </a:p>
      </dsp:txBody>
      <dsp:txXfrm>
        <a:off x="2707717" y="1627978"/>
        <a:ext cx="2506953" cy="1805006"/>
      </dsp:txXfrm>
    </dsp:sp>
    <dsp:sp modelId="{B86C65B2-A505-4CFD-938A-4F1125280EE8}">
      <dsp:nvSpPr>
        <dsp:cNvPr id="0" name=""/>
        <dsp:cNvSpPr/>
      </dsp:nvSpPr>
      <dsp:spPr>
        <a:xfrm>
          <a:off x="2707717" y="424640"/>
          <a:ext cx="2506953" cy="1203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165100" rIns="24763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707717" y="424640"/>
        <a:ext cx="2506953" cy="1203337"/>
      </dsp:txXfrm>
    </dsp:sp>
    <dsp:sp modelId="{572F9DAE-3491-4135-B769-F9F26F476D5A}">
      <dsp:nvSpPr>
        <dsp:cNvPr id="0" name=""/>
        <dsp:cNvSpPr/>
      </dsp:nvSpPr>
      <dsp:spPr>
        <a:xfrm>
          <a:off x="5415228" y="424640"/>
          <a:ext cx="2506953" cy="3008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0" rIns="24763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Розвиток аналітичного мислення</a:t>
          </a:r>
          <a:endParaRPr lang="en-US" sz="2100" kern="1200"/>
        </a:p>
      </dsp:txBody>
      <dsp:txXfrm>
        <a:off x="5415228" y="1627978"/>
        <a:ext cx="2506953" cy="1805006"/>
      </dsp:txXfrm>
    </dsp:sp>
    <dsp:sp modelId="{63952352-25C4-49CC-967B-4BD86460639D}">
      <dsp:nvSpPr>
        <dsp:cNvPr id="0" name=""/>
        <dsp:cNvSpPr/>
      </dsp:nvSpPr>
      <dsp:spPr>
        <a:xfrm>
          <a:off x="5415228" y="424640"/>
          <a:ext cx="2506953" cy="1203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165100" rIns="24763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415228" y="424640"/>
        <a:ext cx="2506953" cy="1203337"/>
      </dsp:txXfrm>
    </dsp:sp>
    <dsp:sp modelId="{5074F6B3-31FB-4681-8758-2AA04264C09F}">
      <dsp:nvSpPr>
        <dsp:cNvPr id="0" name=""/>
        <dsp:cNvSpPr/>
      </dsp:nvSpPr>
      <dsp:spPr>
        <a:xfrm>
          <a:off x="8122738" y="424640"/>
          <a:ext cx="2506953" cy="3008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0" rIns="24763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Здатність ефективно захищати права та інтереси громадян</a:t>
          </a:r>
          <a:endParaRPr lang="en-US" sz="2100" kern="1200"/>
        </a:p>
      </dsp:txBody>
      <dsp:txXfrm>
        <a:off x="8122738" y="1627978"/>
        <a:ext cx="2506953" cy="1805006"/>
      </dsp:txXfrm>
    </dsp:sp>
    <dsp:sp modelId="{892E3804-1E64-49C3-B19E-5880A7570051}">
      <dsp:nvSpPr>
        <dsp:cNvPr id="0" name=""/>
        <dsp:cNvSpPr/>
      </dsp:nvSpPr>
      <dsp:spPr>
        <a:xfrm>
          <a:off x="8122738" y="424640"/>
          <a:ext cx="2506953" cy="1203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31" tIns="165100" rIns="24763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122738" y="424640"/>
        <a:ext cx="2506953" cy="12033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FFD9-099F-4E61-B171-D622AB871EE7}">
      <dsp:nvSpPr>
        <dsp:cNvPr id="0" name=""/>
        <dsp:cNvSpPr/>
      </dsp:nvSpPr>
      <dsp:spPr>
        <a:xfrm>
          <a:off x="0" y="456"/>
          <a:ext cx="10691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E8001-9272-4882-AA07-04DB7DF4BEFC}">
      <dsp:nvSpPr>
        <dsp:cNvPr id="0" name=""/>
        <dsp:cNvSpPr/>
      </dsp:nvSpPr>
      <dsp:spPr>
        <a:xfrm>
          <a:off x="0" y="456"/>
          <a:ext cx="10691265" cy="74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Цивільний кодекс України</a:t>
          </a:r>
          <a:endParaRPr lang="en-US" sz="3500" kern="1200"/>
        </a:p>
      </dsp:txBody>
      <dsp:txXfrm>
        <a:off x="0" y="456"/>
        <a:ext cx="10691265" cy="747796"/>
      </dsp:txXfrm>
    </dsp:sp>
    <dsp:sp modelId="{D9F16153-E1F3-4679-A079-5760AFFAB3E9}">
      <dsp:nvSpPr>
        <dsp:cNvPr id="0" name=""/>
        <dsp:cNvSpPr/>
      </dsp:nvSpPr>
      <dsp:spPr>
        <a:xfrm>
          <a:off x="0" y="748253"/>
          <a:ext cx="10691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884BA-E316-492A-8A8E-FBBF38FF010E}">
      <dsp:nvSpPr>
        <dsp:cNvPr id="0" name=""/>
        <dsp:cNvSpPr/>
      </dsp:nvSpPr>
      <dsp:spPr>
        <a:xfrm>
          <a:off x="0" y="748253"/>
          <a:ext cx="10691265" cy="74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Цивільний процесуальний кодекс України</a:t>
          </a:r>
          <a:endParaRPr lang="en-US" sz="3500" kern="1200"/>
        </a:p>
      </dsp:txBody>
      <dsp:txXfrm>
        <a:off x="0" y="748253"/>
        <a:ext cx="10691265" cy="747796"/>
      </dsp:txXfrm>
    </dsp:sp>
    <dsp:sp modelId="{197593F3-9E36-4759-9ED4-71F35B03DBFF}">
      <dsp:nvSpPr>
        <dsp:cNvPr id="0" name=""/>
        <dsp:cNvSpPr/>
      </dsp:nvSpPr>
      <dsp:spPr>
        <a:xfrm>
          <a:off x="0" y="1496049"/>
          <a:ext cx="10691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B68D9-206D-4886-BBC4-80929FF374FD}">
      <dsp:nvSpPr>
        <dsp:cNvPr id="0" name=""/>
        <dsp:cNvSpPr/>
      </dsp:nvSpPr>
      <dsp:spPr>
        <a:xfrm>
          <a:off x="0" y="1496049"/>
          <a:ext cx="10691265" cy="74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Наукові коментарі до ЦК та ЦПК</a:t>
          </a:r>
          <a:endParaRPr lang="en-US" sz="3500" kern="1200"/>
        </a:p>
      </dsp:txBody>
      <dsp:txXfrm>
        <a:off x="0" y="1496049"/>
        <a:ext cx="10691265" cy="747796"/>
      </dsp:txXfrm>
    </dsp:sp>
    <dsp:sp modelId="{24842F57-6AE2-4105-B94D-882320F1E087}">
      <dsp:nvSpPr>
        <dsp:cNvPr id="0" name=""/>
        <dsp:cNvSpPr/>
      </dsp:nvSpPr>
      <dsp:spPr>
        <a:xfrm>
          <a:off x="0" y="2243846"/>
          <a:ext cx="10691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DEE9B-BB13-43BA-B2B0-522C07F39C82}">
      <dsp:nvSpPr>
        <dsp:cNvPr id="0" name=""/>
        <dsp:cNvSpPr/>
      </dsp:nvSpPr>
      <dsp:spPr>
        <a:xfrm>
          <a:off x="0" y="2243846"/>
          <a:ext cx="10691265" cy="74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Монографії та навчальні посібники</a:t>
          </a:r>
          <a:endParaRPr lang="en-US" sz="3500" kern="1200"/>
        </a:p>
      </dsp:txBody>
      <dsp:txXfrm>
        <a:off x="0" y="2243846"/>
        <a:ext cx="10691265" cy="747796"/>
      </dsp:txXfrm>
    </dsp:sp>
    <dsp:sp modelId="{89E54429-10F5-45D6-A57E-0217C741A179}">
      <dsp:nvSpPr>
        <dsp:cNvPr id="0" name=""/>
        <dsp:cNvSpPr/>
      </dsp:nvSpPr>
      <dsp:spPr>
        <a:xfrm>
          <a:off x="0" y="2991642"/>
          <a:ext cx="10691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EC16C-F484-4AE8-9921-4CE582BCEEA1}">
      <dsp:nvSpPr>
        <dsp:cNvPr id="0" name=""/>
        <dsp:cNvSpPr/>
      </dsp:nvSpPr>
      <dsp:spPr>
        <a:xfrm>
          <a:off x="0" y="2991642"/>
          <a:ext cx="10691265" cy="74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Судова практика Верховного Суду</a:t>
          </a:r>
          <a:endParaRPr lang="en-US" sz="3500" kern="1200"/>
        </a:p>
      </dsp:txBody>
      <dsp:txXfrm>
        <a:off x="0" y="2991642"/>
        <a:ext cx="10691265" cy="74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6DC6-37D8-4663-88E3-21E6DF06B1AA}">
      <dsp:nvSpPr>
        <dsp:cNvPr id="0" name=""/>
        <dsp:cNvSpPr/>
      </dsp:nvSpPr>
      <dsp:spPr>
        <a:xfrm>
          <a:off x="907081" y="1096"/>
          <a:ext cx="2336223" cy="140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•	Вивчення структури та принципів цивільного права</a:t>
          </a:r>
          <a:endParaRPr lang="en-US" sz="1700" kern="1200"/>
        </a:p>
      </dsp:txBody>
      <dsp:txXfrm>
        <a:off x="948136" y="42151"/>
        <a:ext cx="2254113" cy="1319624"/>
      </dsp:txXfrm>
    </dsp:sp>
    <dsp:sp modelId="{0B4E5C59-E38D-4853-87ED-FEF89414705D}">
      <dsp:nvSpPr>
        <dsp:cNvPr id="0" name=""/>
        <dsp:cNvSpPr/>
      </dsp:nvSpPr>
      <dsp:spPr>
        <a:xfrm>
          <a:off x="3448892" y="412271"/>
          <a:ext cx="495279" cy="5793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48892" y="528148"/>
        <a:ext cx="346695" cy="347629"/>
      </dsp:txXfrm>
    </dsp:sp>
    <dsp:sp modelId="{7AA8E98C-C63B-4A60-827F-F0601FFA71F5}">
      <dsp:nvSpPr>
        <dsp:cNvPr id="0" name=""/>
        <dsp:cNvSpPr/>
      </dsp:nvSpPr>
      <dsp:spPr>
        <a:xfrm>
          <a:off x="4177794" y="1096"/>
          <a:ext cx="2336223" cy="140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•	Аналіз цивільних правовідносин</a:t>
          </a:r>
          <a:endParaRPr lang="en-US" sz="1700" kern="1200"/>
        </a:p>
      </dsp:txBody>
      <dsp:txXfrm>
        <a:off x="4218849" y="42151"/>
        <a:ext cx="2254113" cy="1319624"/>
      </dsp:txXfrm>
    </dsp:sp>
    <dsp:sp modelId="{1F203769-66D3-4D79-A51F-CA176F905801}">
      <dsp:nvSpPr>
        <dsp:cNvPr id="0" name=""/>
        <dsp:cNvSpPr/>
      </dsp:nvSpPr>
      <dsp:spPr>
        <a:xfrm>
          <a:off x="6719605" y="412271"/>
          <a:ext cx="495279" cy="5793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19605" y="528148"/>
        <a:ext cx="346695" cy="347629"/>
      </dsp:txXfrm>
    </dsp:sp>
    <dsp:sp modelId="{428E89C7-7308-4917-8F80-C0A33B174589}">
      <dsp:nvSpPr>
        <dsp:cNvPr id="0" name=""/>
        <dsp:cNvSpPr/>
      </dsp:nvSpPr>
      <dsp:spPr>
        <a:xfrm>
          <a:off x="7448507" y="1096"/>
          <a:ext cx="2336223" cy="140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•	Опанування інститутів зобов’язального та речового права</a:t>
          </a:r>
          <a:endParaRPr lang="en-US" sz="1700" kern="1200"/>
        </a:p>
      </dsp:txBody>
      <dsp:txXfrm>
        <a:off x="7489562" y="42151"/>
        <a:ext cx="2254113" cy="1319624"/>
      </dsp:txXfrm>
    </dsp:sp>
    <dsp:sp modelId="{903F6AF4-C3F5-46C9-BAD3-93A1265A6B11}">
      <dsp:nvSpPr>
        <dsp:cNvPr id="0" name=""/>
        <dsp:cNvSpPr/>
      </dsp:nvSpPr>
      <dsp:spPr>
        <a:xfrm rot="5400000">
          <a:off x="8368979" y="1566365"/>
          <a:ext cx="495279" cy="5793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442804" y="1608417"/>
        <a:ext cx="347629" cy="346695"/>
      </dsp:txXfrm>
    </dsp:sp>
    <dsp:sp modelId="{2B4F239C-AD5F-451D-8354-4347DF18CA61}">
      <dsp:nvSpPr>
        <dsp:cNvPr id="0" name=""/>
        <dsp:cNvSpPr/>
      </dsp:nvSpPr>
      <dsp:spPr>
        <a:xfrm>
          <a:off x="7448507" y="2337319"/>
          <a:ext cx="2336223" cy="140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•	Розуміння стадій цивільного процесу</a:t>
          </a:r>
          <a:endParaRPr lang="en-US" sz="1700" kern="1200"/>
        </a:p>
      </dsp:txBody>
      <dsp:txXfrm>
        <a:off x="7489562" y="2378374"/>
        <a:ext cx="2254113" cy="1319624"/>
      </dsp:txXfrm>
    </dsp:sp>
    <dsp:sp modelId="{50D9AD6F-E3F0-4265-941F-A9A957C159FD}">
      <dsp:nvSpPr>
        <dsp:cNvPr id="0" name=""/>
        <dsp:cNvSpPr/>
      </dsp:nvSpPr>
      <dsp:spPr>
        <a:xfrm rot="10800000">
          <a:off x="6747640" y="2748495"/>
          <a:ext cx="495279" cy="5793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6896224" y="2864372"/>
        <a:ext cx="346695" cy="347629"/>
      </dsp:txXfrm>
    </dsp:sp>
    <dsp:sp modelId="{33B2D529-46AC-4AC5-A562-BDA1C1650BEE}">
      <dsp:nvSpPr>
        <dsp:cNvPr id="0" name=""/>
        <dsp:cNvSpPr/>
      </dsp:nvSpPr>
      <dsp:spPr>
        <a:xfrm>
          <a:off x="4177794" y="2337319"/>
          <a:ext cx="2336223" cy="14017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•	Формування навичок складання процесуальних документів</a:t>
          </a:r>
          <a:endParaRPr lang="en-US" sz="1700" kern="1200"/>
        </a:p>
      </dsp:txBody>
      <dsp:txXfrm>
        <a:off x="4218849" y="2378374"/>
        <a:ext cx="2254113" cy="1319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8952-ED7A-4836-B0B1-EAF16FDCC473}">
      <dsp:nvSpPr>
        <dsp:cNvPr id="0" name=""/>
        <dsp:cNvSpPr/>
      </dsp:nvSpPr>
      <dsp:spPr>
        <a:xfrm>
          <a:off x="1020958" y="0"/>
          <a:ext cx="5400284" cy="54002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D9B0B6-978D-4B61-BF06-2079169D2F01}">
      <dsp:nvSpPr>
        <dsp:cNvPr id="0" name=""/>
        <dsp:cNvSpPr/>
      </dsp:nvSpPr>
      <dsp:spPr>
        <a:xfrm>
          <a:off x="1371976" y="351018"/>
          <a:ext cx="2160113" cy="21601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Майнові та особисті немайнові відносини</a:t>
          </a:r>
          <a:endParaRPr lang="en-US" sz="1600" kern="1200"/>
        </a:p>
      </dsp:txBody>
      <dsp:txXfrm>
        <a:off x="1477424" y="456466"/>
        <a:ext cx="1949217" cy="1949217"/>
      </dsp:txXfrm>
    </dsp:sp>
    <dsp:sp modelId="{77C16ADF-FA47-4BBA-9899-9918A8AF319E}">
      <dsp:nvSpPr>
        <dsp:cNvPr id="0" name=""/>
        <dsp:cNvSpPr/>
      </dsp:nvSpPr>
      <dsp:spPr>
        <a:xfrm>
          <a:off x="3910110" y="351018"/>
          <a:ext cx="2160113" cy="2160113"/>
        </a:xfrm>
        <a:prstGeom prst="roundRect">
          <a:avLst/>
        </a:prstGeom>
        <a:gradFill rotWithShape="0">
          <a:gsLst>
            <a:gs pos="0">
              <a:schemeClr val="accent5">
                <a:hueOff val="6336313"/>
                <a:satOff val="-8887"/>
                <a:lumOff val="-9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336313"/>
                <a:satOff val="-8887"/>
                <a:lumOff val="-9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336313"/>
                <a:satOff val="-8887"/>
                <a:lumOff val="-9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Відносини рівноправних учасників</a:t>
          </a:r>
          <a:endParaRPr lang="en-US" sz="1600" kern="1200"/>
        </a:p>
      </dsp:txBody>
      <dsp:txXfrm>
        <a:off x="4015558" y="456466"/>
        <a:ext cx="1949217" cy="1949217"/>
      </dsp:txXfrm>
    </dsp:sp>
    <dsp:sp modelId="{07EE8E04-272D-461C-960D-E59A3276E4D4}">
      <dsp:nvSpPr>
        <dsp:cNvPr id="0" name=""/>
        <dsp:cNvSpPr/>
      </dsp:nvSpPr>
      <dsp:spPr>
        <a:xfrm>
          <a:off x="1371976" y="2889151"/>
          <a:ext cx="2160113" cy="2160113"/>
        </a:xfrm>
        <a:prstGeom prst="roundRect">
          <a:avLst/>
        </a:prstGeom>
        <a:gradFill rotWithShape="0">
          <a:gsLst>
            <a:gs pos="0">
              <a:schemeClr val="accent5">
                <a:hueOff val="12672627"/>
                <a:satOff val="-17773"/>
                <a:lumOff val="-18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2672627"/>
                <a:satOff val="-17773"/>
                <a:lumOff val="-18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2672627"/>
                <a:satOff val="-17773"/>
                <a:lumOff val="-18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Диспозитивний метод правового регулювання</a:t>
          </a:r>
          <a:endParaRPr lang="en-US" sz="1600" kern="1200"/>
        </a:p>
      </dsp:txBody>
      <dsp:txXfrm>
        <a:off x="1477424" y="2994599"/>
        <a:ext cx="1949217" cy="1949217"/>
      </dsp:txXfrm>
    </dsp:sp>
    <dsp:sp modelId="{29F2ECF0-BE88-467F-89EC-CBCEF047FA7A}">
      <dsp:nvSpPr>
        <dsp:cNvPr id="0" name=""/>
        <dsp:cNvSpPr/>
      </dsp:nvSpPr>
      <dsp:spPr>
        <a:xfrm>
          <a:off x="3910110" y="2889151"/>
          <a:ext cx="2160113" cy="2160113"/>
        </a:xfrm>
        <a:prstGeom prst="roundRect">
          <a:avLst/>
        </a:prstGeom>
        <a:gradFill rotWithShape="0">
          <a:gsLst>
            <a:gs pos="0">
              <a:schemeClr val="accent5">
                <a:hueOff val="19008940"/>
                <a:satOff val="-26660"/>
                <a:lumOff val="-27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008940"/>
                <a:satOff val="-26660"/>
                <a:lumOff val="-27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008940"/>
                <a:satOff val="-26660"/>
                <a:lumOff val="-27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Приватноправовий характер</a:t>
          </a:r>
          <a:endParaRPr lang="en-US" sz="1600" kern="1200"/>
        </a:p>
      </dsp:txBody>
      <dsp:txXfrm>
        <a:off x="4015558" y="2994599"/>
        <a:ext cx="1949217" cy="1949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CCF8-CB02-4D3C-B255-3FFC29875EA6}">
      <dsp:nvSpPr>
        <dsp:cNvPr id="0" name=""/>
        <dsp:cNvSpPr/>
      </dsp:nvSpPr>
      <dsp:spPr>
        <a:xfrm>
          <a:off x="223423" y="687771"/>
          <a:ext cx="852125" cy="852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DA64001-5C3D-492B-8B07-EB326824E935}">
      <dsp:nvSpPr>
        <dsp:cNvPr id="0" name=""/>
        <dsp:cNvSpPr/>
      </dsp:nvSpPr>
      <dsp:spPr>
        <a:xfrm>
          <a:off x="649486" y="687771"/>
          <a:ext cx="4546402" cy="85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Загальна частина</a:t>
          </a:r>
          <a:endParaRPr lang="en-US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sp:txBody>
      <dsp:txXfrm>
        <a:off x="649486" y="687771"/>
        <a:ext cx="4546402" cy="852125"/>
      </dsp:txXfrm>
    </dsp:sp>
    <dsp:sp modelId="{EFFA9C25-B9BE-4C9A-B56F-77021E1ADE12}">
      <dsp:nvSpPr>
        <dsp:cNvPr id="0" name=""/>
        <dsp:cNvSpPr/>
      </dsp:nvSpPr>
      <dsp:spPr>
        <a:xfrm>
          <a:off x="223423" y="1539897"/>
          <a:ext cx="852125" cy="852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9504470"/>
                <a:satOff val="-1333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9504470"/>
                <a:satOff val="-1333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9504470"/>
                <a:satOff val="-1333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8C74D0F-4D73-42E6-B80C-F06B6B21D7EC}">
      <dsp:nvSpPr>
        <dsp:cNvPr id="0" name=""/>
        <dsp:cNvSpPr/>
      </dsp:nvSpPr>
      <dsp:spPr>
        <a:xfrm>
          <a:off x="649486" y="1539897"/>
          <a:ext cx="4546402" cy="85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Особлива частина</a:t>
          </a:r>
          <a:endParaRPr lang="en-US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sp:txBody>
      <dsp:txXfrm>
        <a:off x="649486" y="1539897"/>
        <a:ext cx="4546402" cy="852125"/>
      </dsp:txXfrm>
    </dsp:sp>
    <dsp:sp modelId="{E07E6BFA-E710-4FE7-9E11-0A1271536B61}">
      <dsp:nvSpPr>
        <dsp:cNvPr id="0" name=""/>
        <dsp:cNvSpPr/>
      </dsp:nvSpPr>
      <dsp:spPr>
        <a:xfrm>
          <a:off x="223423" y="2392022"/>
          <a:ext cx="852125" cy="852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9008940"/>
                <a:satOff val="-26660"/>
                <a:lumOff val="-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19008940"/>
                <a:satOff val="-26660"/>
                <a:lumOff val="-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19008940"/>
                <a:satOff val="-26660"/>
                <a:lumOff val="-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B44D2B4-914E-4786-9165-F365AFA989AD}">
      <dsp:nvSpPr>
        <dsp:cNvPr id="0" name=""/>
        <dsp:cNvSpPr/>
      </dsp:nvSpPr>
      <dsp:spPr>
        <a:xfrm>
          <a:off x="649486" y="2392022"/>
          <a:ext cx="4546402" cy="85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rPr>
            <a:t>Інститути: правочини, представництво, строки, позовна давність, речові права, зобов’язання, спадкове право</a:t>
          </a:r>
          <a:endParaRPr lang="en-US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Light" panose="020B0502040204020203" pitchFamily="34" charset="0"/>
          </a:endParaRPr>
        </a:p>
      </dsp:txBody>
      <dsp:txXfrm>
        <a:off x="649486" y="2392022"/>
        <a:ext cx="4546402" cy="852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0F452-D7C0-44B5-8F01-C3D7EF793F75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AA4BDB75-DD5C-4A88-8C0B-697F09909681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Конституція України</a:t>
          </a:r>
          <a:endParaRPr lang="en-US" sz="2800" kern="1200"/>
        </a:p>
      </dsp:txBody>
      <dsp:txXfrm>
        <a:off x="8061" y="5979"/>
        <a:ext cx="3034531" cy="1820718"/>
      </dsp:txXfrm>
    </dsp:sp>
    <dsp:sp modelId="{5F9DA928-D511-449C-BA98-C2A8B6DE52D6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4">
              <a:hueOff val="1649984"/>
              <a:satOff val="-7300"/>
              <a:lumOff val="-12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A6A0E60C-F899-42DA-A2EE-370E4628E198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1319987"/>
                <a:satOff val="-5840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19987"/>
                <a:satOff val="-5840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19987"/>
                <a:satOff val="-5840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Цивільний кодекс України</a:t>
          </a:r>
          <a:endParaRPr lang="en-US" sz="2800" kern="1200"/>
        </a:p>
      </dsp:txBody>
      <dsp:txXfrm>
        <a:off x="3740534" y="5979"/>
        <a:ext cx="3034531" cy="1820718"/>
      </dsp:txXfrm>
    </dsp:sp>
    <dsp:sp modelId="{7AF329A6-41DC-4C66-95B8-D47E2E70C404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64383F4-80F3-47CD-A4EE-DAFE354CF947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2639975"/>
                <a:satOff val="-11681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639975"/>
                <a:satOff val="-11681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639975"/>
                <a:satOff val="-11681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Закони України</a:t>
          </a:r>
          <a:endParaRPr lang="en-US" sz="2800" kern="1200"/>
        </a:p>
      </dsp:txBody>
      <dsp:txXfrm>
        <a:off x="7473007" y="5979"/>
        <a:ext cx="3034531" cy="1820718"/>
      </dsp:txXfrm>
    </dsp:sp>
    <dsp:sp modelId="{3545BCE4-CD54-4631-BD88-4B1508740DB1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4">
              <a:hueOff val="4949952"/>
              <a:satOff val="-21901"/>
              <a:lumOff val="-36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4976B16C-5208-410C-A210-1402104E2D6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3959962"/>
                <a:satOff val="-1752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959962"/>
                <a:satOff val="-1752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959962"/>
                <a:satOff val="-1752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Міжнародні договори</a:t>
          </a:r>
          <a:endParaRPr lang="en-US" sz="2800" kern="1200"/>
        </a:p>
      </dsp:txBody>
      <dsp:txXfrm>
        <a:off x="8061" y="2524640"/>
        <a:ext cx="3034531" cy="1820718"/>
      </dsp:txXfrm>
    </dsp:sp>
    <dsp:sp modelId="{F581EA7C-71EA-41D3-AFBC-0DF566E0BEBE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603EFA7E-6261-49B8-881B-02FC4D947B2B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5279950"/>
                <a:satOff val="-23362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279950"/>
                <a:satOff val="-23362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279950"/>
                <a:satOff val="-23362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Судова практика (правові позиції ВС)</a:t>
          </a:r>
          <a:endParaRPr lang="en-US" sz="2800" kern="1200"/>
        </a:p>
      </dsp:txBody>
      <dsp:txXfrm>
        <a:off x="3740534" y="2524640"/>
        <a:ext cx="3034531" cy="1820718"/>
      </dsp:txXfrm>
    </dsp:sp>
    <dsp:sp modelId="{ACC99AB6-570F-489B-995C-7AC27F34E2F5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Звичаї ділового обороту</a:t>
          </a:r>
          <a:endParaRPr lang="en-US" sz="2800" kern="1200"/>
        </a:p>
      </dsp:txBody>
      <dsp:txXfrm>
        <a:off x="7473007" y="2524640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6D313-437E-4452-A397-AC3525A91A45}">
      <dsp:nvSpPr>
        <dsp:cNvPr id="0" name=""/>
        <dsp:cNvSpPr/>
      </dsp:nvSpPr>
      <dsp:spPr>
        <a:xfrm>
          <a:off x="366522" y="343075"/>
          <a:ext cx="6597396" cy="59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Суб’єкти</a:t>
          </a:r>
          <a:endParaRPr lang="en-US" sz="27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6522" y="343075"/>
        <a:ext cx="6597396" cy="599763"/>
      </dsp:txXfrm>
    </dsp:sp>
    <dsp:sp modelId="{C52BAAED-FA3C-4FE1-97C8-A4CEBF7DE2AE}">
      <dsp:nvSpPr>
        <dsp:cNvPr id="0" name=""/>
        <dsp:cNvSpPr/>
      </dsp:nvSpPr>
      <dsp:spPr>
        <a:xfrm>
          <a:off x="366522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5A8B10-1CD1-4B15-8C3A-B9681D84E6CF}">
      <dsp:nvSpPr>
        <dsp:cNvPr id="0" name=""/>
        <dsp:cNvSpPr/>
      </dsp:nvSpPr>
      <dsp:spPr>
        <a:xfrm>
          <a:off x="1297487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59087"/>
                <a:satOff val="-784"/>
                <a:lumOff val="-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9087"/>
                <a:satOff val="-784"/>
                <a:lumOff val="-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9087"/>
                <a:satOff val="-784"/>
                <a:lumOff val="-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9087"/>
              <a:satOff val="-784"/>
              <a:lumOff val="-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54255B-307A-4814-9FF7-DB8C29703213}">
      <dsp:nvSpPr>
        <dsp:cNvPr id="0" name=""/>
        <dsp:cNvSpPr/>
      </dsp:nvSpPr>
      <dsp:spPr>
        <a:xfrm>
          <a:off x="2228453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18173"/>
                <a:satOff val="-1568"/>
                <a:lumOff val="-1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8173"/>
                <a:satOff val="-1568"/>
                <a:lumOff val="-1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8173"/>
                <a:satOff val="-1568"/>
                <a:lumOff val="-1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18173"/>
              <a:satOff val="-1568"/>
              <a:lumOff val="-16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CDB4FD-AD9B-49B6-9CC5-52EEF26BA17D}">
      <dsp:nvSpPr>
        <dsp:cNvPr id="0" name=""/>
        <dsp:cNvSpPr/>
      </dsp:nvSpPr>
      <dsp:spPr>
        <a:xfrm>
          <a:off x="3159419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677259"/>
                <a:satOff val="-2352"/>
                <a:lumOff val="-2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77259"/>
                <a:satOff val="-2352"/>
                <a:lumOff val="-2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77259"/>
                <a:satOff val="-2352"/>
                <a:lumOff val="-2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677259"/>
              <a:satOff val="-2352"/>
              <a:lumOff val="-2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4A63F6-785F-41CC-B62D-7E380FE3A6FB}">
      <dsp:nvSpPr>
        <dsp:cNvPr id="0" name=""/>
        <dsp:cNvSpPr/>
      </dsp:nvSpPr>
      <dsp:spPr>
        <a:xfrm>
          <a:off x="4090385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236346"/>
                <a:satOff val="-3136"/>
                <a:lumOff val="-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36346"/>
                <a:satOff val="-3136"/>
                <a:lumOff val="-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36346"/>
                <a:satOff val="-3136"/>
                <a:lumOff val="-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236346"/>
              <a:satOff val="-3136"/>
              <a:lumOff val="-32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C392D-0A03-4158-BB7F-2DF92DF21E87}">
      <dsp:nvSpPr>
        <dsp:cNvPr id="0" name=""/>
        <dsp:cNvSpPr/>
      </dsp:nvSpPr>
      <dsp:spPr>
        <a:xfrm>
          <a:off x="5021351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795433"/>
                <a:satOff val="-3921"/>
                <a:lumOff val="-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95433"/>
                <a:satOff val="-3921"/>
                <a:lumOff val="-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95433"/>
                <a:satOff val="-3921"/>
                <a:lumOff val="-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795433"/>
              <a:satOff val="-3921"/>
              <a:lumOff val="-4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0DED11-CC8B-4FCD-B92A-2302DDC4DF9B}">
      <dsp:nvSpPr>
        <dsp:cNvPr id="0" name=""/>
        <dsp:cNvSpPr/>
      </dsp:nvSpPr>
      <dsp:spPr>
        <a:xfrm>
          <a:off x="5952317" y="942839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354519"/>
                <a:satOff val="-4705"/>
                <a:lumOff val="-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4519"/>
                <a:satOff val="-4705"/>
                <a:lumOff val="-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4519"/>
                <a:satOff val="-4705"/>
                <a:lumOff val="-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354519"/>
              <a:satOff val="-4705"/>
              <a:lumOff val="-48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DDA94A-8CF5-452C-9CE6-D6044B920B88}">
      <dsp:nvSpPr>
        <dsp:cNvPr id="0" name=""/>
        <dsp:cNvSpPr/>
      </dsp:nvSpPr>
      <dsp:spPr>
        <a:xfrm>
          <a:off x="366522" y="1185491"/>
          <a:ext cx="6597396" cy="59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Об’єкти</a:t>
          </a:r>
          <a:endParaRPr lang="en-US" sz="27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6522" y="1185491"/>
        <a:ext cx="6597396" cy="599763"/>
      </dsp:txXfrm>
    </dsp:sp>
    <dsp:sp modelId="{6D44BAA9-A212-4F9F-8D1A-AEEED232D46F}">
      <dsp:nvSpPr>
        <dsp:cNvPr id="0" name=""/>
        <dsp:cNvSpPr/>
      </dsp:nvSpPr>
      <dsp:spPr>
        <a:xfrm>
          <a:off x="366522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913606"/>
                <a:satOff val="-5489"/>
                <a:lumOff val="-5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913606"/>
                <a:satOff val="-5489"/>
                <a:lumOff val="-5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913606"/>
                <a:satOff val="-5489"/>
                <a:lumOff val="-5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913606"/>
              <a:satOff val="-5489"/>
              <a:lumOff val="-5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9C7BD4-6CC8-4DF5-B6E2-6F9BFBCC8F65}">
      <dsp:nvSpPr>
        <dsp:cNvPr id="0" name=""/>
        <dsp:cNvSpPr/>
      </dsp:nvSpPr>
      <dsp:spPr>
        <a:xfrm>
          <a:off x="1297487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472692"/>
                <a:satOff val="-6273"/>
                <a:lumOff val="-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72692"/>
                <a:satOff val="-6273"/>
                <a:lumOff val="-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72692"/>
                <a:satOff val="-6273"/>
                <a:lumOff val="-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472692"/>
              <a:satOff val="-6273"/>
              <a:lumOff val="-64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CB8BB6-B6EC-4D0D-ABEC-ECA06E67F3E9}">
      <dsp:nvSpPr>
        <dsp:cNvPr id="0" name=""/>
        <dsp:cNvSpPr/>
      </dsp:nvSpPr>
      <dsp:spPr>
        <a:xfrm>
          <a:off x="2228453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031779"/>
                <a:satOff val="-7057"/>
                <a:lumOff val="-7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031779"/>
                <a:satOff val="-7057"/>
                <a:lumOff val="-7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031779"/>
                <a:satOff val="-7057"/>
                <a:lumOff val="-7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031779"/>
              <a:satOff val="-7057"/>
              <a:lumOff val="-72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214C72-5E58-4463-91C3-8424FD260CC9}">
      <dsp:nvSpPr>
        <dsp:cNvPr id="0" name=""/>
        <dsp:cNvSpPr/>
      </dsp:nvSpPr>
      <dsp:spPr>
        <a:xfrm>
          <a:off x="3159419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590865"/>
                <a:satOff val="-7841"/>
                <a:lumOff val="-8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90865"/>
                <a:satOff val="-7841"/>
                <a:lumOff val="-8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90865"/>
                <a:satOff val="-7841"/>
                <a:lumOff val="-8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90865"/>
              <a:satOff val="-7841"/>
              <a:lumOff val="-8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0A829A-CC24-4C69-A23B-F651E819D860}">
      <dsp:nvSpPr>
        <dsp:cNvPr id="0" name=""/>
        <dsp:cNvSpPr/>
      </dsp:nvSpPr>
      <dsp:spPr>
        <a:xfrm>
          <a:off x="4090385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149951"/>
                <a:satOff val="-8625"/>
                <a:lumOff val="-8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149951"/>
                <a:satOff val="-8625"/>
                <a:lumOff val="-8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149951"/>
                <a:satOff val="-8625"/>
                <a:lumOff val="-8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6149951"/>
              <a:satOff val="-8625"/>
              <a:lumOff val="-88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94761-C771-4E48-8B18-0D536DC0E079}">
      <dsp:nvSpPr>
        <dsp:cNvPr id="0" name=""/>
        <dsp:cNvSpPr/>
      </dsp:nvSpPr>
      <dsp:spPr>
        <a:xfrm>
          <a:off x="5021351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709038"/>
                <a:satOff val="-9409"/>
                <a:lumOff val="-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9038"/>
                <a:satOff val="-9409"/>
                <a:lumOff val="-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9038"/>
                <a:satOff val="-9409"/>
                <a:lumOff val="-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6709038"/>
              <a:satOff val="-9409"/>
              <a:lumOff val="-96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A1CA2F-F1CD-4A66-9260-E16AF5C1459B}">
      <dsp:nvSpPr>
        <dsp:cNvPr id="0" name=""/>
        <dsp:cNvSpPr/>
      </dsp:nvSpPr>
      <dsp:spPr>
        <a:xfrm>
          <a:off x="5952317" y="1785254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268124"/>
                <a:satOff val="-10194"/>
                <a:lumOff val="-1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68124"/>
                <a:satOff val="-10194"/>
                <a:lumOff val="-1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68124"/>
                <a:satOff val="-10194"/>
                <a:lumOff val="-1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268124"/>
              <a:satOff val="-10194"/>
              <a:lumOff val="-105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678ACF-8899-45E2-A812-E822A8AF6F93}">
      <dsp:nvSpPr>
        <dsp:cNvPr id="0" name=""/>
        <dsp:cNvSpPr/>
      </dsp:nvSpPr>
      <dsp:spPr>
        <a:xfrm>
          <a:off x="366522" y="2027907"/>
          <a:ext cx="6597396" cy="59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Зміст</a:t>
          </a:r>
          <a:endParaRPr lang="en-US" sz="27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6522" y="2027907"/>
        <a:ext cx="6597396" cy="599763"/>
      </dsp:txXfrm>
    </dsp:sp>
    <dsp:sp modelId="{63A13DD6-6C7A-4C85-A187-571713495081}">
      <dsp:nvSpPr>
        <dsp:cNvPr id="0" name=""/>
        <dsp:cNvSpPr/>
      </dsp:nvSpPr>
      <dsp:spPr>
        <a:xfrm>
          <a:off x="366522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827211"/>
                <a:satOff val="-10978"/>
                <a:lumOff val="-1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27211"/>
                <a:satOff val="-10978"/>
                <a:lumOff val="-1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27211"/>
                <a:satOff val="-10978"/>
                <a:lumOff val="-1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827211"/>
              <a:satOff val="-10978"/>
              <a:lumOff val="-11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98506B-84B7-48D8-B3DF-4BFBF48203BA}">
      <dsp:nvSpPr>
        <dsp:cNvPr id="0" name=""/>
        <dsp:cNvSpPr/>
      </dsp:nvSpPr>
      <dsp:spPr>
        <a:xfrm>
          <a:off x="1297487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8386297"/>
                <a:satOff val="-11762"/>
                <a:lumOff val="-12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386297"/>
                <a:satOff val="-11762"/>
                <a:lumOff val="-12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386297"/>
                <a:satOff val="-11762"/>
                <a:lumOff val="-12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386297"/>
              <a:satOff val="-11762"/>
              <a:lumOff val="-121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05B927-1CF5-4D79-BE66-AD3CACA91D6E}">
      <dsp:nvSpPr>
        <dsp:cNvPr id="0" name=""/>
        <dsp:cNvSpPr/>
      </dsp:nvSpPr>
      <dsp:spPr>
        <a:xfrm>
          <a:off x="2228453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8945384"/>
                <a:satOff val="-12546"/>
                <a:lumOff val="-1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945384"/>
                <a:satOff val="-12546"/>
                <a:lumOff val="-1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945384"/>
                <a:satOff val="-12546"/>
                <a:lumOff val="-1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945384"/>
              <a:satOff val="-12546"/>
              <a:lumOff val="-12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538196-41AB-4456-AB96-7BD9A3AD6533}">
      <dsp:nvSpPr>
        <dsp:cNvPr id="0" name=""/>
        <dsp:cNvSpPr/>
      </dsp:nvSpPr>
      <dsp:spPr>
        <a:xfrm>
          <a:off x="3159419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9504470"/>
                <a:satOff val="-1333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04470"/>
                <a:satOff val="-1333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04470"/>
                <a:satOff val="-1333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C5719B-1C9D-45DF-9CD1-5B7E89BFC7E4}">
      <dsp:nvSpPr>
        <dsp:cNvPr id="0" name=""/>
        <dsp:cNvSpPr/>
      </dsp:nvSpPr>
      <dsp:spPr>
        <a:xfrm>
          <a:off x="4090385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0063557"/>
                <a:satOff val="-14114"/>
                <a:lumOff val="-14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63557"/>
                <a:satOff val="-14114"/>
                <a:lumOff val="-14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63557"/>
                <a:satOff val="-14114"/>
                <a:lumOff val="-14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0063557"/>
              <a:satOff val="-14114"/>
              <a:lumOff val="-14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3D3F70-ADEF-41AE-8F0E-73ABBE09C229}">
      <dsp:nvSpPr>
        <dsp:cNvPr id="0" name=""/>
        <dsp:cNvSpPr/>
      </dsp:nvSpPr>
      <dsp:spPr>
        <a:xfrm>
          <a:off x="5021351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0622643"/>
                <a:satOff val="-14898"/>
                <a:lumOff val="-1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22643"/>
                <a:satOff val="-14898"/>
                <a:lumOff val="-1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22643"/>
                <a:satOff val="-14898"/>
                <a:lumOff val="-1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0622643"/>
              <a:satOff val="-14898"/>
              <a:lumOff val="-153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92FCF1-DFB7-4F9B-89D5-F2326934C2DC}">
      <dsp:nvSpPr>
        <dsp:cNvPr id="0" name=""/>
        <dsp:cNvSpPr/>
      </dsp:nvSpPr>
      <dsp:spPr>
        <a:xfrm>
          <a:off x="5952317" y="2627670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181730"/>
                <a:satOff val="-15682"/>
                <a:lumOff val="-1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81730"/>
                <a:satOff val="-15682"/>
                <a:lumOff val="-1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81730"/>
                <a:satOff val="-15682"/>
                <a:lumOff val="-1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181730"/>
              <a:satOff val="-15682"/>
              <a:lumOff val="-1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DB3C7E-FFFC-4281-822C-EEAA03EBDD91}">
      <dsp:nvSpPr>
        <dsp:cNvPr id="0" name=""/>
        <dsp:cNvSpPr/>
      </dsp:nvSpPr>
      <dsp:spPr>
        <a:xfrm>
          <a:off x="366522" y="2870323"/>
          <a:ext cx="6597396" cy="59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Юридичні факти</a:t>
          </a:r>
          <a:endParaRPr lang="en-US" sz="27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6522" y="2870323"/>
        <a:ext cx="6597396" cy="599763"/>
      </dsp:txXfrm>
    </dsp:sp>
    <dsp:sp modelId="{CD2D29F6-4AF9-4A9D-8545-C22D8A5C5C85}">
      <dsp:nvSpPr>
        <dsp:cNvPr id="0" name=""/>
        <dsp:cNvSpPr/>
      </dsp:nvSpPr>
      <dsp:spPr>
        <a:xfrm>
          <a:off x="366522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1740816"/>
                <a:satOff val="-16466"/>
                <a:lumOff val="-1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40816"/>
                <a:satOff val="-16466"/>
                <a:lumOff val="-1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40816"/>
                <a:satOff val="-16466"/>
                <a:lumOff val="-1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740816"/>
              <a:satOff val="-16466"/>
              <a:lumOff val="-16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C907E3-0210-4737-A549-EF38F15D53E3}">
      <dsp:nvSpPr>
        <dsp:cNvPr id="0" name=""/>
        <dsp:cNvSpPr/>
      </dsp:nvSpPr>
      <dsp:spPr>
        <a:xfrm>
          <a:off x="1297487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299903"/>
                <a:satOff val="-17251"/>
                <a:lumOff val="-17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299903"/>
                <a:satOff val="-17251"/>
                <a:lumOff val="-17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299903"/>
                <a:satOff val="-17251"/>
                <a:lumOff val="-17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2299903"/>
              <a:satOff val="-17251"/>
              <a:lumOff val="-17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0DC771-BBB2-4073-A58D-8CE2FE8F00A9}">
      <dsp:nvSpPr>
        <dsp:cNvPr id="0" name=""/>
        <dsp:cNvSpPr/>
      </dsp:nvSpPr>
      <dsp:spPr>
        <a:xfrm>
          <a:off x="2228453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858989"/>
                <a:satOff val="-18035"/>
                <a:lumOff val="-18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858989"/>
                <a:satOff val="-18035"/>
                <a:lumOff val="-18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858989"/>
                <a:satOff val="-18035"/>
                <a:lumOff val="-18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2858989"/>
              <a:satOff val="-18035"/>
              <a:lumOff val="-185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AE6B59-A260-4F91-AB8B-C4BBDE23AAB7}">
      <dsp:nvSpPr>
        <dsp:cNvPr id="0" name=""/>
        <dsp:cNvSpPr/>
      </dsp:nvSpPr>
      <dsp:spPr>
        <a:xfrm>
          <a:off x="3159419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3418076"/>
                <a:satOff val="-18819"/>
                <a:lumOff val="-1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418076"/>
                <a:satOff val="-18819"/>
                <a:lumOff val="-1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418076"/>
                <a:satOff val="-18819"/>
                <a:lumOff val="-1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3418076"/>
              <a:satOff val="-18819"/>
              <a:lumOff val="-19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285A43-E487-4744-9981-AEF4E516C79C}">
      <dsp:nvSpPr>
        <dsp:cNvPr id="0" name=""/>
        <dsp:cNvSpPr/>
      </dsp:nvSpPr>
      <dsp:spPr>
        <a:xfrm>
          <a:off x="4090385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3977162"/>
                <a:satOff val="-19603"/>
                <a:lumOff val="-2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977162"/>
                <a:satOff val="-19603"/>
                <a:lumOff val="-2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977162"/>
                <a:satOff val="-19603"/>
                <a:lumOff val="-2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3977162"/>
              <a:satOff val="-19603"/>
              <a:lumOff val="-20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962E43-5B77-4102-986D-221CD16BEC61}">
      <dsp:nvSpPr>
        <dsp:cNvPr id="0" name=""/>
        <dsp:cNvSpPr/>
      </dsp:nvSpPr>
      <dsp:spPr>
        <a:xfrm>
          <a:off x="5021351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4536249"/>
                <a:satOff val="-20387"/>
                <a:lumOff val="-2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536249"/>
                <a:satOff val="-20387"/>
                <a:lumOff val="-2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536249"/>
                <a:satOff val="-20387"/>
                <a:lumOff val="-2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4536249"/>
              <a:satOff val="-20387"/>
              <a:lumOff val="-21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ACCEB-64F5-4994-98EC-6826FC69C557}">
      <dsp:nvSpPr>
        <dsp:cNvPr id="0" name=""/>
        <dsp:cNvSpPr/>
      </dsp:nvSpPr>
      <dsp:spPr>
        <a:xfrm>
          <a:off x="5952317" y="3470086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5095335"/>
                <a:satOff val="-21171"/>
                <a:lumOff val="-21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095335"/>
                <a:satOff val="-21171"/>
                <a:lumOff val="-21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095335"/>
                <a:satOff val="-21171"/>
                <a:lumOff val="-21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5095335"/>
              <a:satOff val="-21171"/>
              <a:lumOff val="-21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AF77D-74AD-483B-8539-383DEB608C42}">
      <dsp:nvSpPr>
        <dsp:cNvPr id="0" name=""/>
        <dsp:cNvSpPr/>
      </dsp:nvSpPr>
      <dsp:spPr>
        <a:xfrm>
          <a:off x="366522" y="3712739"/>
          <a:ext cx="6597396" cy="59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Підстави виникнення, зміни, припинення</a:t>
          </a:r>
          <a:endParaRPr lang="en-US" sz="27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6522" y="3712739"/>
        <a:ext cx="6597396" cy="599763"/>
      </dsp:txXfrm>
    </dsp:sp>
    <dsp:sp modelId="{C1A13D12-3D3F-43C1-9851-A04D39745DDA}">
      <dsp:nvSpPr>
        <dsp:cNvPr id="0" name=""/>
        <dsp:cNvSpPr/>
      </dsp:nvSpPr>
      <dsp:spPr>
        <a:xfrm>
          <a:off x="366522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5654423"/>
                <a:satOff val="-21955"/>
                <a:lumOff val="-2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654423"/>
                <a:satOff val="-21955"/>
                <a:lumOff val="-2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654423"/>
                <a:satOff val="-21955"/>
                <a:lumOff val="-2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5654423"/>
              <a:satOff val="-21955"/>
              <a:lumOff val="-22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6FD684-2DA4-433D-A731-86DF8EC9B45B}">
      <dsp:nvSpPr>
        <dsp:cNvPr id="0" name=""/>
        <dsp:cNvSpPr/>
      </dsp:nvSpPr>
      <dsp:spPr>
        <a:xfrm>
          <a:off x="1297487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6213508"/>
                <a:satOff val="-22739"/>
                <a:lumOff val="-23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213508"/>
                <a:satOff val="-22739"/>
                <a:lumOff val="-23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213508"/>
                <a:satOff val="-22739"/>
                <a:lumOff val="-23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6213508"/>
              <a:satOff val="-22739"/>
              <a:lumOff val="-23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23C8C1-3DDA-4BD9-A4FB-FE8C7766A8A6}">
      <dsp:nvSpPr>
        <dsp:cNvPr id="0" name=""/>
        <dsp:cNvSpPr/>
      </dsp:nvSpPr>
      <dsp:spPr>
        <a:xfrm>
          <a:off x="2228453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6772595"/>
                <a:satOff val="-23524"/>
                <a:lumOff val="-2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772595"/>
                <a:satOff val="-23524"/>
                <a:lumOff val="-2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772595"/>
                <a:satOff val="-23524"/>
                <a:lumOff val="-2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6772595"/>
              <a:satOff val="-23524"/>
              <a:lumOff val="-242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0A6ABB-1CB7-4A1F-A630-32D51EE71C4E}">
      <dsp:nvSpPr>
        <dsp:cNvPr id="0" name=""/>
        <dsp:cNvSpPr/>
      </dsp:nvSpPr>
      <dsp:spPr>
        <a:xfrm>
          <a:off x="3159419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7331680"/>
                <a:satOff val="-24308"/>
                <a:lumOff val="-2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331680"/>
                <a:satOff val="-24308"/>
                <a:lumOff val="-2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331680"/>
                <a:satOff val="-24308"/>
                <a:lumOff val="-2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331680"/>
              <a:satOff val="-24308"/>
              <a:lumOff val="-25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C08CB8-0EC7-4C8D-AB29-927F9B55CBB9}">
      <dsp:nvSpPr>
        <dsp:cNvPr id="0" name=""/>
        <dsp:cNvSpPr/>
      </dsp:nvSpPr>
      <dsp:spPr>
        <a:xfrm>
          <a:off x="4090385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7890768"/>
                <a:satOff val="-25092"/>
                <a:lumOff val="-2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890768"/>
                <a:satOff val="-25092"/>
                <a:lumOff val="-2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890768"/>
                <a:satOff val="-25092"/>
                <a:lumOff val="-2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890768"/>
              <a:satOff val="-25092"/>
              <a:lumOff val="-258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D2EE8D-072E-4333-82F6-9D47E7BB54EE}">
      <dsp:nvSpPr>
        <dsp:cNvPr id="0" name=""/>
        <dsp:cNvSpPr/>
      </dsp:nvSpPr>
      <dsp:spPr>
        <a:xfrm>
          <a:off x="5021351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8449854"/>
                <a:satOff val="-25876"/>
                <a:lumOff val="-26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449854"/>
                <a:satOff val="-25876"/>
                <a:lumOff val="-26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449854"/>
                <a:satOff val="-25876"/>
                <a:lumOff val="-26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449854"/>
              <a:satOff val="-25876"/>
              <a:lumOff val="-26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45C295-0B89-45EB-A051-A317C8D6E838}">
      <dsp:nvSpPr>
        <dsp:cNvPr id="0" name=""/>
        <dsp:cNvSpPr/>
      </dsp:nvSpPr>
      <dsp:spPr>
        <a:xfrm>
          <a:off x="5952317" y="4312502"/>
          <a:ext cx="879652" cy="14660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9008940"/>
                <a:satOff val="-26660"/>
                <a:lumOff val="-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9008940"/>
                <a:satOff val="-26660"/>
                <a:lumOff val="-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9008940"/>
                <a:satOff val="-26660"/>
                <a:lumOff val="-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026BC-FE95-47DD-A806-E8D2699C971C}">
      <dsp:nvSpPr>
        <dsp:cNvPr id="0" name=""/>
        <dsp:cNvSpPr/>
      </dsp:nvSpPr>
      <dsp:spPr>
        <a:xfrm>
          <a:off x="0" y="397582"/>
          <a:ext cx="74422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648B0-6C3A-4A38-B266-1B6D2520DC07}">
      <dsp:nvSpPr>
        <dsp:cNvPr id="0" name=""/>
        <dsp:cNvSpPr/>
      </dsp:nvSpPr>
      <dsp:spPr>
        <a:xfrm>
          <a:off x="372110" y="43342"/>
          <a:ext cx="520954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Поняття та ознаки</a:t>
          </a: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695" y="77927"/>
        <a:ext cx="5140370" cy="639310"/>
      </dsp:txXfrm>
    </dsp:sp>
    <dsp:sp modelId="{02FA4A26-5760-4533-89B4-C56C0DC4D91A}">
      <dsp:nvSpPr>
        <dsp:cNvPr id="0" name=""/>
        <dsp:cNvSpPr/>
      </dsp:nvSpPr>
      <dsp:spPr>
        <a:xfrm>
          <a:off x="0" y="1486222"/>
          <a:ext cx="74422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752235"/>
              <a:satOff val="-6665"/>
              <a:lumOff val="-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7741-AADA-4C09-BED6-B3ADB5444F7A}">
      <dsp:nvSpPr>
        <dsp:cNvPr id="0" name=""/>
        <dsp:cNvSpPr/>
      </dsp:nvSpPr>
      <dsp:spPr>
        <a:xfrm>
          <a:off x="372110" y="1131982"/>
          <a:ext cx="5209540" cy="708480"/>
        </a:xfrm>
        <a:prstGeom prst="roundRect">
          <a:avLst/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Види</a:t>
          </a: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695" y="1166567"/>
        <a:ext cx="5140370" cy="639310"/>
      </dsp:txXfrm>
    </dsp:sp>
    <dsp:sp modelId="{DF0C80AB-2D53-4EE0-9A91-61E43C33AAAA}">
      <dsp:nvSpPr>
        <dsp:cNvPr id="0" name=""/>
        <dsp:cNvSpPr/>
      </dsp:nvSpPr>
      <dsp:spPr>
        <a:xfrm>
          <a:off x="0" y="2574862"/>
          <a:ext cx="74422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5D22-EC54-4423-8C0F-33F52BCC7DD8}">
      <dsp:nvSpPr>
        <dsp:cNvPr id="0" name=""/>
        <dsp:cNvSpPr/>
      </dsp:nvSpPr>
      <dsp:spPr>
        <a:xfrm>
          <a:off x="372110" y="2220622"/>
          <a:ext cx="5209540" cy="708480"/>
        </a:xfrm>
        <a:prstGeom prst="roundRect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Форма</a:t>
          </a: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695" y="2255207"/>
        <a:ext cx="5140370" cy="639310"/>
      </dsp:txXfrm>
    </dsp:sp>
    <dsp:sp modelId="{CFF37EFA-5434-4D61-AFEE-0D2772E32BC2}">
      <dsp:nvSpPr>
        <dsp:cNvPr id="0" name=""/>
        <dsp:cNvSpPr/>
      </dsp:nvSpPr>
      <dsp:spPr>
        <a:xfrm>
          <a:off x="0" y="3663501"/>
          <a:ext cx="74422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256705"/>
              <a:satOff val="-19995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D1B85-876B-4B40-A402-D3874D1BA79F}">
      <dsp:nvSpPr>
        <dsp:cNvPr id="0" name=""/>
        <dsp:cNvSpPr/>
      </dsp:nvSpPr>
      <dsp:spPr>
        <a:xfrm>
          <a:off x="372110" y="3309262"/>
          <a:ext cx="5209540" cy="708480"/>
        </a:xfrm>
        <a:prstGeom prst="roundRect">
          <a:avLst/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Недійсність правочинів</a:t>
          </a: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695" y="3343847"/>
        <a:ext cx="5140370" cy="639310"/>
      </dsp:txXfrm>
    </dsp:sp>
    <dsp:sp modelId="{9558AF1C-92AB-4078-80E3-56DB69963853}">
      <dsp:nvSpPr>
        <dsp:cNvPr id="0" name=""/>
        <dsp:cNvSpPr/>
      </dsp:nvSpPr>
      <dsp:spPr>
        <a:xfrm>
          <a:off x="0" y="4752141"/>
          <a:ext cx="744220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2750C-EBA9-4998-8BB5-2CE70202C6A3}">
      <dsp:nvSpPr>
        <dsp:cNvPr id="0" name=""/>
        <dsp:cNvSpPr/>
      </dsp:nvSpPr>
      <dsp:spPr>
        <a:xfrm>
          <a:off x="372110" y="4397901"/>
          <a:ext cx="5209540" cy="708480"/>
        </a:xfrm>
        <a:prstGeom prst="round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Наслідки недійсності</a:t>
          </a: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695" y="4432486"/>
        <a:ext cx="5140370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3FB43-DE01-4585-9820-5544EBC84157}">
      <dsp:nvSpPr>
        <dsp:cNvPr id="0" name=""/>
        <dsp:cNvSpPr/>
      </dsp:nvSpPr>
      <dsp:spPr>
        <a:xfrm rot="5400000">
          <a:off x="317304" y="1762620"/>
          <a:ext cx="951331" cy="1582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4C141A-CF33-473C-8197-5C7155621467}">
      <dsp:nvSpPr>
        <dsp:cNvPr id="0" name=""/>
        <dsp:cNvSpPr/>
      </dsp:nvSpPr>
      <dsp:spPr>
        <a:xfrm>
          <a:off x="158503" y="2235594"/>
          <a:ext cx="1429136" cy="125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Поняття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8503" y="2235594"/>
        <a:ext cx="1429136" cy="1252721"/>
      </dsp:txXfrm>
    </dsp:sp>
    <dsp:sp modelId="{D326FF8C-A1AF-48AE-851A-A755E508C750}">
      <dsp:nvSpPr>
        <dsp:cNvPr id="0" name=""/>
        <dsp:cNvSpPr/>
      </dsp:nvSpPr>
      <dsp:spPr>
        <a:xfrm>
          <a:off x="1317991" y="1646078"/>
          <a:ext cx="269648" cy="2696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099990"/>
                <a:satOff val="-4867"/>
                <a:lumOff val="-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99990"/>
                <a:satOff val="-4867"/>
                <a:lumOff val="-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99990"/>
                <a:satOff val="-4867"/>
                <a:lumOff val="-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099990"/>
              <a:satOff val="-4867"/>
              <a:lumOff val="-81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A86696-9207-4056-B801-3B89A2BA9239}">
      <dsp:nvSpPr>
        <dsp:cNvPr id="0" name=""/>
        <dsp:cNvSpPr/>
      </dsp:nvSpPr>
      <dsp:spPr>
        <a:xfrm rot="5400000">
          <a:off x="2066846" y="1329694"/>
          <a:ext cx="951331" cy="1582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F8DF85-AAAE-4CC9-AC18-7C87DB468057}">
      <dsp:nvSpPr>
        <dsp:cNvPr id="0" name=""/>
        <dsp:cNvSpPr/>
      </dsp:nvSpPr>
      <dsp:spPr>
        <a:xfrm>
          <a:off x="1908045" y="1802668"/>
          <a:ext cx="1429136" cy="125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Загальна та спеціальна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908045" y="1802668"/>
        <a:ext cx="1429136" cy="1252721"/>
      </dsp:txXfrm>
    </dsp:sp>
    <dsp:sp modelId="{E7AEE64F-F15D-4A9E-83EC-B7F3F74B71D0}">
      <dsp:nvSpPr>
        <dsp:cNvPr id="0" name=""/>
        <dsp:cNvSpPr/>
      </dsp:nvSpPr>
      <dsp:spPr>
        <a:xfrm>
          <a:off x="3067533" y="1213152"/>
          <a:ext cx="269648" cy="2696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A73E94-156C-4072-83F0-53F1AB05E760}">
      <dsp:nvSpPr>
        <dsp:cNvPr id="0" name=""/>
        <dsp:cNvSpPr/>
      </dsp:nvSpPr>
      <dsp:spPr>
        <a:xfrm rot="5400000">
          <a:off x="3816388" y="896768"/>
          <a:ext cx="951331" cy="1582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5BF27D-AE85-43C4-86FE-DC9FC341EC08}">
      <dsp:nvSpPr>
        <dsp:cNvPr id="0" name=""/>
        <dsp:cNvSpPr/>
      </dsp:nvSpPr>
      <dsp:spPr>
        <a:xfrm>
          <a:off x="3657587" y="1369742"/>
          <a:ext cx="1429136" cy="125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Перебіг, зупинення, переривання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657587" y="1369742"/>
        <a:ext cx="1429136" cy="1252721"/>
      </dsp:txXfrm>
    </dsp:sp>
    <dsp:sp modelId="{FF2B88CA-E3BF-492C-B4F4-401330059813}">
      <dsp:nvSpPr>
        <dsp:cNvPr id="0" name=""/>
        <dsp:cNvSpPr/>
      </dsp:nvSpPr>
      <dsp:spPr>
        <a:xfrm>
          <a:off x="4817075" y="780226"/>
          <a:ext cx="269648" cy="2696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5499947"/>
                <a:satOff val="-24335"/>
                <a:lumOff val="-4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499947"/>
                <a:satOff val="-24335"/>
                <a:lumOff val="-4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499947"/>
                <a:satOff val="-24335"/>
                <a:lumOff val="-4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499947"/>
              <a:satOff val="-24335"/>
              <a:lumOff val="-40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EAECCA-0AED-40BA-B965-48F0BD842341}">
      <dsp:nvSpPr>
        <dsp:cNvPr id="0" name=""/>
        <dsp:cNvSpPr/>
      </dsp:nvSpPr>
      <dsp:spPr>
        <a:xfrm rot="5400000">
          <a:off x="5565929" y="463842"/>
          <a:ext cx="951331" cy="15829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15E3F-12E8-4167-97C9-5A77CEB2EB1A}">
      <dsp:nvSpPr>
        <dsp:cNvPr id="0" name=""/>
        <dsp:cNvSpPr/>
      </dsp:nvSpPr>
      <dsp:spPr>
        <a:xfrm>
          <a:off x="5407129" y="936816"/>
          <a:ext cx="1429136" cy="125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Наслідки спливу</a:t>
          </a:r>
          <a:endParaRPr lang="en-US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407129" y="936816"/>
        <a:ext cx="1429136" cy="1252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74E58-A2C7-4F07-866B-5537E526A847}">
      <dsp:nvSpPr>
        <dsp:cNvPr id="0" name=""/>
        <dsp:cNvSpPr/>
      </dsp:nvSpPr>
      <dsp:spPr>
        <a:xfrm>
          <a:off x="0" y="9321"/>
          <a:ext cx="7442201" cy="12741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Форма судового захисту цивільних прав</a:t>
          </a:r>
          <a:endParaRPr lang="en-US" sz="3300" b="1" kern="1200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62198" y="71519"/>
        <a:ext cx="7317805" cy="1149734"/>
      </dsp:txXfrm>
    </dsp:sp>
    <dsp:sp modelId="{A579BAB5-1897-4B97-B458-3C02C93D175A}">
      <dsp:nvSpPr>
        <dsp:cNvPr id="0" name=""/>
        <dsp:cNvSpPr/>
      </dsp:nvSpPr>
      <dsp:spPr>
        <a:xfrm>
          <a:off x="0" y="1378492"/>
          <a:ext cx="7442201" cy="1274130"/>
        </a:xfrm>
        <a:prstGeom prst="roundRect">
          <a:avLst/>
        </a:prstGeom>
        <a:solidFill>
          <a:schemeClr val="accent4">
            <a:hueOff val="-5306312"/>
            <a:satOff val="13118"/>
            <a:lumOff val="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Регулюється ЦПК України</a:t>
          </a:r>
          <a:endParaRPr lang="en-US" sz="3300" b="1" kern="1200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62198" y="1440690"/>
        <a:ext cx="7317805" cy="1149734"/>
      </dsp:txXfrm>
    </dsp:sp>
    <dsp:sp modelId="{F038B613-325B-4900-AF98-DEA28B00511D}">
      <dsp:nvSpPr>
        <dsp:cNvPr id="0" name=""/>
        <dsp:cNvSpPr/>
      </dsp:nvSpPr>
      <dsp:spPr>
        <a:xfrm>
          <a:off x="0" y="2747662"/>
          <a:ext cx="7442201" cy="1274130"/>
        </a:xfrm>
        <a:prstGeom prst="roundRect">
          <a:avLst/>
        </a:prstGeom>
        <a:solidFill>
          <a:schemeClr val="accent4">
            <a:hueOff val="-10612624"/>
            <a:satOff val="26235"/>
            <a:lumOff val="1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Принципи цивільного судочинства</a:t>
          </a:r>
          <a:endParaRPr lang="en-US" sz="3300" b="1" kern="1200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62198" y="2809860"/>
        <a:ext cx="7317805" cy="1149734"/>
      </dsp:txXfrm>
    </dsp:sp>
    <dsp:sp modelId="{BE08EC5C-A50B-4DAC-AA87-7403EE1F47C0}">
      <dsp:nvSpPr>
        <dsp:cNvPr id="0" name=""/>
        <dsp:cNvSpPr/>
      </dsp:nvSpPr>
      <dsp:spPr>
        <a:xfrm>
          <a:off x="0" y="4116832"/>
          <a:ext cx="7442201" cy="1274130"/>
        </a:xfrm>
        <a:prstGeom prst="roundRect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Учасники процесу</a:t>
          </a:r>
          <a:endParaRPr lang="en-US" sz="3300" b="1" kern="1200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62198" y="4179030"/>
        <a:ext cx="7317805" cy="114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C969-3067-4AA8-8999-07E4C33A443E}" type="datetimeFigureOut">
              <a:rPr lang="uk-UA" smtClean="0"/>
              <a:t>24.02.2026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62E0-0142-4012-98F4-F5E402EF15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4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132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49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696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88FB0-0F05-3646-64B8-C32670BC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046B1-0AE6-9649-8CA8-8473A42AC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6D80D-2923-6623-D8E7-CF5B57F6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4024A-B13D-1A3D-FA3A-598154AB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0D50A-606D-1AC5-3BBF-8F5F268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091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08ACC-C802-7854-7DFC-CD3E2B23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8BE7A-5840-0AFD-150C-B98271E0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C070E-73BD-49F8-0B70-12E4F221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F20B5-C0B7-DF41-F1C6-79EC2DF2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BB7D2-2CE7-5AE6-0131-7E42D2F9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214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B21C-F203-DE27-520C-C2588D55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17436-F46A-3468-735B-1FD064F4F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A223E-4255-3EF6-9E32-D79DC4F2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D4AD4-6822-0EC1-E51B-EC626D2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2F33A-5E12-D636-6AB7-EAB9B00A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111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6B104-4A82-B106-5C05-06C16A5C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C0963-E462-7B8A-4441-1840BD05E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561EE8-6569-C7FD-46B1-6D63F2758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AF585-2B03-130C-7540-B65861F7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A9A60-48AF-8661-9D58-DC0D897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2F6B2-A8AF-0969-2C92-5037835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664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DEAA2-D00F-A2EA-3B4F-56BBFD7F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A3A84-D68D-0A5D-F1EB-73A09D57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B04415-FEE4-CB21-8419-AA4F0034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7281DF-992D-FBEF-940F-6AB887173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6237C-4A81-318C-BFE3-0FFC4B01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5AA214-8E15-969A-670B-BA63EB13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3F929-EFD5-D366-029F-F57FF6F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134D67-E5C3-A42D-8572-EE3A77D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01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40C3-F31E-3FE8-3609-8FBAD899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7E1A30-D65A-FA70-37CA-E3875CD7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E74149-293F-E944-EC21-1FA24AE1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53E4CB-DC72-D1F3-E0DF-4DE44825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58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B910D3-B94B-0921-CF1F-A2B49D35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9896CF-34B9-C1C3-002B-D81B4A8B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018AD4-05BF-7183-9978-52B97980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298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1DFD8-EB00-F067-D1C4-ACBFFE59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DCFB7-72C0-17A7-3ECF-D9FBB780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55D0B-B3EC-92FE-4233-4C055B5A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334B1-62CA-4BB7-68B0-8A3B3169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24A08-5FA2-EB32-DFCC-D194CDAC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A9788-24AF-871C-3D1E-3A632CCC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140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9689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D4710-6D36-A4AF-EB93-14DF73F1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A16AF5-74CC-6A14-590D-F606A1AD6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9CA459-BB39-CD55-C4B5-767D07E6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C5F42-3C2C-20AE-E53F-6349430E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A99D5-2668-A765-D661-6E7EE608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D9A0B-387E-D6B2-8C10-DCC3FB87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9779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C65DA-D5BF-435E-4D9C-619F22A4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076E4-24AA-D7E0-759B-60FFAB464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B6FC8-CEA2-3CA7-3151-A8061783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54CDC-0341-1234-D44D-9BAC835A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70245-4278-B156-88B6-AE5E7466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778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2A0276-7089-1D2E-B110-CC753FC6C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A3046-4925-3062-11BE-691C198A9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4DD8A-FE52-578C-D894-A4900BF7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3097B-ADB6-8B83-C3E7-C05DFEFE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3EBFD-4B7E-2EAC-1367-3AA6401F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7574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88FB0-0F05-3646-64B8-C32670BC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046B1-0AE6-9649-8CA8-8473A42AC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6D80D-2923-6623-D8E7-CF5B57F6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4024A-B13D-1A3D-FA3A-598154AB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0D50A-606D-1AC5-3BBF-8F5F268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475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08ACC-C802-7854-7DFC-CD3E2B23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8BE7A-5840-0AFD-150C-B98271E0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C070E-73BD-49F8-0B70-12E4F221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F20B5-C0B7-DF41-F1C6-79EC2DF2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BB7D2-2CE7-5AE6-0131-7E42D2F9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842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B21C-F203-DE27-520C-C2588D55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17436-F46A-3468-735B-1FD064F4F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A223E-4255-3EF6-9E32-D79DC4F2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D4AD4-6822-0EC1-E51B-EC626D2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2F33A-5E12-D636-6AB7-EAB9B00A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11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6B104-4A82-B106-5C05-06C16A5C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C0963-E462-7B8A-4441-1840BD05E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561EE8-6569-C7FD-46B1-6D63F2758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AF585-2B03-130C-7540-B65861F7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A9A60-48AF-8661-9D58-DC0D897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2F6B2-A8AF-0969-2C92-5037835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9840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DEAA2-D00F-A2EA-3B4F-56BBFD7F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A3A84-D68D-0A5D-F1EB-73A09D57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B04415-FEE4-CB21-8419-AA4F0034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7281DF-992D-FBEF-940F-6AB887173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6237C-4A81-318C-BFE3-0FFC4B01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5AA214-8E15-969A-670B-BA63EB13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3F929-EFD5-D366-029F-F57FF6F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134D67-E5C3-A42D-8572-EE3A77D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729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40C3-F31E-3FE8-3609-8FBAD899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7E1A30-D65A-FA70-37CA-E3875CD7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E74149-293F-E944-EC21-1FA24AE1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53E4CB-DC72-D1F3-E0DF-4DE44825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83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B910D3-B94B-0921-CF1F-A2B49D35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9896CF-34B9-C1C3-002B-D81B4A8B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018AD4-05BF-7183-9978-52B97980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333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6593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1DFD8-EB00-F067-D1C4-ACBFFE59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DCFB7-72C0-17A7-3ECF-D9FBB780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55D0B-B3EC-92FE-4233-4C055B5A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334B1-62CA-4BB7-68B0-8A3B3169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24A08-5FA2-EB32-DFCC-D194CDAC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A9788-24AF-871C-3D1E-3A632CCC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188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D4710-6D36-A4AF-EB93-14DF73F1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A16AF5-74CC-6A14-590D-F606A1AD6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9CA459-BB39-CD55-C4B5-767D07E6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C5F42-3C2C-20AE-E53F-6349430E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A99D5-2668-A765-D661-6E7EE608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D9A0B-387E-D6B2-8C10-DCC3FB87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787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C65DA-D5BF-435E-4D9C-619F22A4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076E4-24AA-D7E0-759B-60FFAB464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B6FC8-CEA2-3CA7-3151-A8061783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54CDC-0341-1234-D44D-9BAC835A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70245-4278-B156-88B6-AE5E7466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6600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2A0276-7089-1D2E-B110-CC753FC6C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A3046-4925-3062-11BE-691C198A9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4DD8A-FE52-578C-D894-A4900BF7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3097B-ADB6-8B83-C3E7-C05DFEFE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3EBFD-4B7E-2EAC-1367-3AA6401F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6334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768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238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461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141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087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561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6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2387C-B1F0-8D8A-C224-82D184A8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31480-8B4A-FAF2-A341-B8B4A61D4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B525E-4235-A2FC-56B8-1266C7949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1416-A77B-9244-5277-8F42BF641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ABA2F-E5AA-1A2C-5961-259C1BDD8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2387C-B1F0-8D8A-C224-82D184A8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31480-8B4A-FAF2-A341-B8B4A61D4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B525E-4235-A2FC-56B8-1266C7949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1416-A77B-9244-5277-8F42BF641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ABA2F-E5AA-1A2C-5961-259C1BDD8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Изображение выглядит как рисунок, карта, диаграмм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305EB9-17C6-FF54-C1B7-A97B4722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88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5DAA9-6DE0-D7BE-E2DD-573ED5726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Цивільне</a:t>
            </a:r>
            <a:r>
              <a:rPr lang="en-US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r>
              <a:rPr lang="en-US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цивільний</a:t>
            </a:r>
            <a:r>
              <a:rPr lang="en-US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cap="non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endParaRPr lang="en-US" cap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853D8-AAA0-3E7C-5DB5-A821117E1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Навчальна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дисципліна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Алімов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Кирило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Олександрович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2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93431-5398-879F-2F8A-03EF19BC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04497"/>
            <a:ext cx="2521714" cy="4488878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/>
              <a:t>Поняття цивільного процесу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D5FE4066-CB39-DE1B-2F59-095AD8C52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62159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51491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6B3CF-EA2F-BF77-2DBB-959A4A0D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Стадії цивільного процесу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560984-2156-4E43-9508-A6441393C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33178"/>
              </p:ext>
            </p:extLst>
          </p:nvPr>
        </p:nvGraphicFramePr>
        <p:xfrm>
          <a:off x="3738880" y="304800"/>
          <a:ext cx="8321040" cy="64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41813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CA65E-8499-D2C4-C897-A0AA9CBE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10" y="1179603"/>
            <a:ext cx="2521714" cy="4488878"/>
          </a:xfrm>
        </p:spPr>
        <p:txBody>
          <a:bodyPr anchor="ctr">
            <a:normAutofit/>
          </a:bodyPr>
          <a:lstStyle/>
          <a:p>
            <a:pPr algn="ctr"/>
            <a:r>
              <a:rPr lang="uk-UA" sz="2700" dirty="0"/>
              <a:t>Докази та доказування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F35C7F3-B54A-8B24-5506-F064F05FD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548000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29981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65E61-23C4-E0A6-B0E7-BA2CFF60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/>
              <a:t>Процесуальні документи</a:t>
            </a:r>
            <a:endParaRPr lang="uk-U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6E946AA-E3D5-DA36-C701-A99FC777B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92330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9119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F87FB-B774-F24C-8244-4A433B20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 anchor="ctr">
            <a:normAutofit/>
          </a:bodyPr>
          <a:lstStyle/>
          <a:p>
            <a:pPr algn="ctr"/>
            <a:r>
              <a:rPr lang="uk-UA" dirty="0"/>
              <a:t>Практичне значення дисципліни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8047DD47-E049-198B-D269-8DC082FA6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1953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82170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A22D1-92DE-8035-B1D2-AD2985A9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Література</a:t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0E5F47B7-DEC3-1FEB-C07A-1AC0FC9F30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23074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2A856-FAB5-467F-F6A3-65887B86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Дякую за увагу!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759CF-4FC2-F8D1-FBA0-9C0AC1F0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120" y="1570574"/>
            <a:ext cx="3901439" cy="3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9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E8CC-D015-49B3-2E56-F1EF022B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 anchor="ctr">
            <a:normAutofit/>
          </a:bodyPr>
          <a:lstStyle/>
          <a:p>
            <a:pPr algn="ctr"/>
            <a:r>
              <a:rPr lang="uk-UA" dirty="0"/>
              <a:t>Мета дисципліни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Объект 2">
            <a:extLst>
              <a:ext uri="{FF2B5EF4-FFF2-40B4-BE49-F238E27FC236}">
                <a16:creationId xmlns:a16="http://schemas.microsoft.com/office/drawing/2014/main" id="{550B82FC-DDED-20DA-C01A-09489C521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4577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101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9B772-8108-ED8E-2109-721A6778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 anchor="ctr">
            <a:normAutofit/>
          </a:bodyPr>
          <a:lstStyle/>
          <a:p>
            <a:pPr algn="ctr"/>
            <a:r>
              <a:rPr lang="uk-UA" dirty="0"/>
              <a:t>Завдання дисципліни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">
            <a:extLst>
              <a:ext uri="{FF2B5EF4-FFF2-40B4-BE49-F238E27FC236}">
                <a16:creationId xmlns:a16="http://schemas.microsoft.com/office/drawing/2014/main" id="{3613AA5A-903B-1D75-5EB9-2F4C22C97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51135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Человек с идеей со сплошной заливкой">
            <a:extLst>
              <a:ext uri="{FF2B5EF4-FFF2-40B4-BE49-F238E27FC236}">
                <a16:creationId xmlns:a16="http://schemas.microsoft.com/office/drawing/2014/main" id="{1ECE4F82-C414-27C5-4A9E-CE5C71F5B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0732" y="3909388"/>
            <a:ext cx="2143328" cy="21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504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9CF44-CD30-18FD-3B41-F847C484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179603"/>
            <a:ext cx="2521714" cy="4488878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3200" dirty="0"/>
              <a:t>Предмет цивільного права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A329FB3-1DA8-E0F3-A935-D76C1EC99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456270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76918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EA624-6B2A-49D5-548B-EF207F74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anchor="ctr"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цивільного права</a:t>
            </a:r>
          </a:p>
        </p:txBody>
      </p: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4C641-F567-64E8-70D6-35553777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69" r="6577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FA24FB88-BF70-7BEF-8A49-E31EB6994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29214"/>
              </p:ext>
            </p:extLst>
          </p:nvPr>
        </p:nvGraphicFramePr>
        <p:xfrm>
          <a:off x="704088" y="2231136"/>
          <a:ext cx="5195889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44508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68A97-3AC1-6BE0-A691-FBAE38D8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Джерела цивільного права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5678545-952D-26DA-38B9-12EF26778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582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25620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71EC-0301-8CAD-FA41-203F12E8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09" y="1083627"/>
            <a:ext cx="5982294" cy="7559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Цивільні правовідносини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3DC3C236-6A86-4FCC-3DA1-D8850D0AC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15157"/>
              </p:ext>
            </p:extLst>
          </p:nvPr>
        </p:nvGraphicFramePr>
        <p:xfrm>
          <a:off x="118963" y="1536224"/>
          <a:ext cx="733044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72B52-E7D8-9865-606C-3C0207F53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146161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376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AF119-C887-BC44-55CA-4E307A1E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87" y="2729305"/>
            <a:ext cx="2521714" cy="143926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800" dirty="0"/>
              <a:t>Правочини</a:t>
            </a:r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">
            <a:extLst>
              <a:ext uri="{FF2B5EF4-FFF2-40B4-BE49-F238E27FC236}">
                <a16:creationId xmlns:a16="http://schemas.microsoft.com/office/drawing/2014/main" id="{3EE09D30-9E6F-59BC-8557-8558B816F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8889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785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021F1-5818-12DA-D8EC-325F09EA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1" y="386930"/>
            <a:ext cx="10066122" cy="1298448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Позовна давність</a:t>
            </a: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27BC3F-5FFB-6C9B-EAAE-901DA7F1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668" y="3684223"/>
            <a:ext cx="3611920" cy="2401927"/>
          </a:xfrm>
          <a:prstGeom prst="rect">
            <a:avLst/>
          </a:prstGeom>
        </p:spPr>
      </p:pic>
      <p:sp>
        <p:nvSpPr>
          <p:cNvPr id="46" name="Rectangle 3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Объект 2">
            <a:extLst>
              <a:ext uri="{FF2B5EF4-FFF2-40B4-BE49-F238E27FC236}">
                <a16:creationId xmlns:a16="http://schemas.microsoft.com/office/drawing/2014/main" id="{3364B6F3-60F2-A2ED-CC6A-12CD958B3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85785"/>
              </p:ext>
            </p:extLst>
          </p:nvPr>
        </p:nvGraphicFramePr>
        <p:xfrm>
          <a:off x="321012" y="2203079"/>
          <a:ext cx="6837738" cy="426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53892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300</Words>
  <Application>Microsoft Office PowerPoint</Application>
  <PresentationFormat>Широкий екран</PresentationFormat>
  <Paragraphs>93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Bahnschrift SemiLight</vt:lpstr>
      <vt:lpstr>Calibri</vt:lpstr>
      <vt:lpstr>Calibri Light</vt:lpstr>
      <vt:lpstr>Calisto MT</vt:lpstr>
      <vt:lpstr>Univers Condensed</vt:lpstr>
      <vt:lpstr>ChronicleVTI</vt:lpstr>
      <vt:lpstr>Тема Office</vt:lpstr>
      <vt:lpstr>1_Тема Office</vt:lpstr>
      <vt:lpstr>Цивільне право та цивільний процес</vt:lpstr>
      <vt:lpstr>Мета дисципліни</vt:lpstr>
      <vt:lpstr>Завдання дисципліни</vt:lpstr>
      <vt:lpstr>Предмет цивільного права</vt:lpstr>
      <vt:lpstr>Система цивільного права</vt:lpstr>
      <vt:lpstr>Джерела цивільного права</vt:lpstr>
      <vt:lpstr>Цивільні правовідносини</vt:lpstr>
      <vt:lpstr>Правочини</vt:lpstr>
      <vt:lpstr>Позовна давність</vt:lpstr>
      <vt:lpstr>Поняття цивільного процесу</vt:lpstr>
      <vt:lpstr>Стадії цивільного процесу</vt:lpstr>
      <vt:lpstr>Докази та доказування</vt:lpstr>
      <vt:lpstr>Процесуальні документи</vt:lpstr>
      <vt:lpstr>Практичне значення дисципліни</vt:lpstr>
      <vt:lpstr>Література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Даша ..</dc:creator>
  <cp:lastModifiedBy>Kyrylo Alimov</cp:lastModifiedBy>
  <cp:revision>12</cp:revision>
  <dcterms:created xsi:type="dcterms:W3CDTF">2026-02-23T18:16:09Z</dcterms:created>
  <dcterms:modified xsi:type="dcterms:W3CDTF">2026-02-24T07:17:05Z</dcterms:modified>
</cp:coreProperties>
</file>