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74" r:id="rId6"/>
    <p:sldId id="276" r:id="rId7"/>
    <p:sldId id="259" r:id="rId8"/>
    <p:sldId id="261" r:id="rId9"/>
    <p:sldId id="285" r:id="rId10"/>
    <p:sldId id="262" r:id="rId11"/>
    <p:sldId id="263" r:id="rId12"/>
    <p:sldId id="264" r:id="rId13"/>
    <p:sldId id="265" r:id="rId14"/>
    <p:sldId id="266" r:id="rId15"/>
    <p:sldId id="267" r:id="rId16"/>
    <p:sldId id="277" r:id="rId17"/>
    <p:sldId id="269" r:id="rId18"/>
    <p:sldId id="270" r:id="rId19"/>
    <p:sldId id="271" r:id="rId20"/>
    <p:sldId id="286" r:id="rId21"/>
    <p:sldId id="287" r:id="rId22"/>
    <p:sldId id="272" r:id="rId23"/>
    <p:sldId id="273" r:id="rId24"/>
    <p:sldId id="26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23E360-C109-4E2E-AD88-531094D3C043}" v="26" dt="2025-02-23T22:43:57.2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я Пелех" userId="235b8121fc54d418" providerId="LiveId" clId="{8323E360-C109-4E2E-AD88-531094D3C043}"/>
    <pc:docChg chg="undo custSel addSld delSld modSld sldOrd">
      <pc:chgData name="Ія Пелех" userId="235b8121fc54d418" providerId="LiveId" clId="{8323E360-C109-4E2E-AD88-531094D3C043}" dt="2025-02-23T22:45:42.826" v="402" actId="478"/>
      <pc:docMkLst>
        <pc:docMk/>
      </pc:docMkLst>
      <pc:sldChg chg="addSp delSp modSp new mod setBg">
        <pc:chgData name="Ія Пелех" userId="235b8121fc54d418" providerId="LiveId" clId="{8323E360-C109-4E2E-AD88-531094D3C043}" dt="2025-02-23T22:03:25.686" v="158" actId="26606"/>
        <pc:sldMkLst>
          <pc:docMk/>
          <pc:sldMk cId="873214314" sldId="256"/>
        </pc:sldMkLst>
        <pc:spChg chg="mod">
          <ac:chgData name="Ія Пелех" userId="235b8121fc54d418" providerId="LiveId" clId="{8323E360-C109-4E2E-AD88-531094D3C043}" dt="2025-02-23T22:03:25.686" v="158" actId="26606"/>
          <ac:spMkLst>
            <pc:docMk/>
            <pc:sldMk cId="873214314" sldId="256"/>
            <ac:spMk id="2" creationId="{0E89CD3E-2DA7-076E-FBC3-560B6C6371C3}"/>
          </ac:spMkLst>
        </pc:spChg>
        <pc:spChg chg="del mod">
          <ac:chgData name="Ія Пелех" userId="235b8121fc54d418" providerId="LiveId" clId="{8323E360-C109-4E2E-AD88-531094D3C043}" dt="2025-02-23T22:03:02.591" v="157" actId="478"/>
          <ac:spMkLst>
            <pc:docMk/>
            <pc:sldMk cId="873214314" sldId="256"/>
            <ac:spMk id="3" creationId="{C036FFBC-55B8-79B4-5927-241A1D6DDA1D}"/>
          </ac:spMkLst>
        </pc:spChg>
        <pc:spChg chg="add del">
          <ac:chgData name="Ія Пелех" userId="235b8121fc54d418" providerId="LiveId" clId="{8323E360-C109-4E2E-AD88-531094D3C043}" dt="2025-02-23T22:03:25.686" v="158" actId="26606"/>
          <ac:spMkLst>
            <pc:docMk/>
            <pc:sldMk cId="873214314" sldId="256"/>
            <ac:spMk id="8" creationId="{1A3C89F8-0D2F-47FF-B903-151248265F47}"/>
          </ac:spMkLst>
        </pc:spChg>
        <pc:spChg chg="add del">
          <ac:chgData name="Ія Пелех" userId="235b8121fc54d418" providerId="LiveId" clId="{8323E360-C109-4E2E-AD88-531094D3C043}" dt="2025-02-23T22:03:25.686" v="158" actId="26606"/>
          <ac:spMkLst>
            <pc:docMk/>
            <pc:sldMk cId="873214314" sldId="256"/>
            <ac:spMk id="10" creationId="{C5CB530E-515E-412C-9DF1-5F8FFBD6F383}"/>
          </ac:spMkLst>
        </pc:spChg>
        <pc:spChg chg="add del">
          <ac:chgData name="Ія Пелех" userId="235b8121fc54d418" providerId="LiveId" clId="{8323E360-C109-4E2E-AD88-531094D3C043}" dt="2025-02-23T22:03:25.686" v="158" actId="26606"/>
          <ac:spMkLst>
            <pc:docMk/>
            <pc:sldMk cId="873214314" sldId="256"/>
            <ac:spMk id="12" creationId="{712D4376-A578-4FF1-94FC-245E7A6A489F}"/>
          </ac:spMkLst>
        </pc:spChg>
        <pc:spChg chg="add del">
          <ac:chgData name="Ія Пелех" userId="235b8121fc54d418" providerId="LiveId" clId="{8323E360-C109-4E2E-AD88-531094D3C043}" dt="2025-02-23T22:03:25.686" v="158" actId="26606"/>
          <ac:spMkLst>
            <pc:docMk/>
            <pc:sldMk cId="873214314" sldId="256"/>
            <ac:spMk id="14" creationId="{AEA7509D-F04F-40CB-A0B3-EEF16499CC9F}"/>
          </ac:spMkLst>
        </pc:spChg>
        <pc:spChg chg="add del">
          <ac:chgData name="Ія Пелех" userId="235b8121fc54d418" providerId="LiveId" clId="{8323E360-C109-4E2E-AD88-531094D3C043}" dt="2025-02-23T22:03:25.686" v="158" actId="26606"/>
          <ac:spMkLst>
            <pc:docMk/>
            <pc:sldMk cId="873214314" sldId="256"/>
            <ac:spMk id="18" creationId="{508BEF50-7B1E-49A4-BC19-5F4F1D755E64}"/>
          </ac:spMkLst>
        </pc:spChg>
        <pc:spChg chg="add del">
          <ac:chgData name="Ія Пелех" userId="235b8121fc54d418" providerId="LiveId" clId="{8323E360-C109-4E2E-AD88-531094D3C043}" dt="2025-02-23T22:03:25.686" v="158" actId="26606"/>
          <ac:spMkLst>
            <pc:docMk/>
            <pc:sldMk cId="873214314" sldId="256"/>
            <ac:spMk id="20" creationId="{3FBAD350-5664-4811-A208-657FB882D350}"/>
          </ac:spMkLst>
        </pc:spChg>
        <pc:spChg chg="add del">
          <ac:chgData name="Ія Пелех" userId="235b8121fc54d418" providerId="LiveId" clId="{8323E360-C109-4E2E-AD88-531094D3C043}" dt="2025-02-23T22:03:25.686" v="158" actId="26606"/>
          <ac:spMkLst>
            <pc:docMk/>
            <pc:sldMk cId="873214314" sldId="256"/>
            <ac:spMk id="22" creationId="{C39ADB8F-D187-49D7-BDCF-C1B6DC727068}"/>
          </ac:spMkLst>
        </pc:spChg>
        <pc:spChg chg="add">
          <ac:chgData name="Ія Пелех" userId="235b8121fc54d418" providerId="LiveId" clId="{8323E360-C109-4E2E-AD88-531094D3C043}" dt="2025-02-23T22:03:25.686" v="158" actId="26606"/>
          <ac:spMkLst>
            <pc:docMk/>
            <pc:sldMk cId="873214314" sldId="256"/>
            <ac:spMk id="27" creationId="{9095C1F4-AE7F-44E4-8693-40D3D6831140}"/>
          </ac:spMkLst>
        </pc:spChg>
        <pc:spChg chg="add">
          <ac:chgData name="Ія Пелех" userId="235b8121fc54d418" providerId="LiveId" clId="{8323E360-C109-4E2E-AD88-531094D3C043}" dt="2025-02-23T22:03:25.686" v="158" actId="26606"/>
          <ac:spMkLst>
            <pc:docMk/>
            <pc:sldMk cId="873214314" sldId="256"/>
            <ac:spMk id="33" creationId="{871AEA07-1E14-44B4-8E55-64EF049CD66F}"/>
          </ac:spMkLst>
        </pc:spChg>
        <pc:cxnChg chg="add">
          <ac:chgData name="Ія Пелех" userId="235b8121fc54d418" providerId="LiveId" clId="{8323E360-C109-4E2E-AD88-531094D3C043}" dt="2025-02-23T22:02:59.936" v="156" actId="26606"/>
          <ac:cxnSpMkLst>
            <pc:docMk/>
            <pc:sldMk cId="873214314" sldId="256"/>
            <ac:cxnSpMk id="16" creationId="{56020367-4FD5-4596-8E10-C5F095CD8DBF}"/>
          </ac:cxnSpMkLst>
        </pc:cxnChg>
      </pc:sldChg>
      <pc:sldChg chg="modSp new mod">
        <pc:chgData name="Ія Пелех" userId="235b8121fc54d418" providerId="LiveId" clId="{8323E360-C109-4E2E-AD88-531094D3C043}" dt="2025-02-23T22:21:03.285" v="248" actId="14100"/>
        <pc:sldMkLst>
          <pc:docMk/>
          <pc:sldMk cId="3034268955" sldId="257"/>
        </pc:sldMkLst>
        <pc:spChg chg="mod">
          <ac:chgData name="Ія Пелех" userId="235b8121fc54d418" providerId="LiveId" clId="{8323E360-C109-4E2E-AD88-531094D3C043}" dt="2025-02-23T22:03:56.621" v="199" actId="20577"/>
          <ac:spMkLst>
            <pc:docMk/>
            <pc:sldMk cId="3034268955" sldId="257"/>
            <ac:spMk id="2" creationId="{FCEDFB67-8A1B-A348-D37A-C892581A3AAD}"/>
          </ac:spMkLst>
        </pc:spChg>
        <pc:spChg chg="mod">
          <ac:chgData name="Ія Пелех" userId="235b8121fc54d418" providerId="LiveId" clId="{8323E360-C109-4E2E-AD88-531094D3C043}" dt="2025-02-23T22:21:03.285" v="248" actId="14100"/>
          <ac:spMkLst>
            <pc:docMk/>
            <pc:sldMk cId="3034268955" sldId="257"/>
            <ac:spMk id="3" creationId="{DA21A5BA-F179-F8FD-F8C6-02955438E03C}"/>
          </ac:spMkLst>
        </pc:spChg>
      </pc:sldChg>
      <pc:sldChg chg="addSp delSp modSp new mod setBg">
        <pc:chgData name="Ія Пелех" userId="235b8121fc54d418" providerId="LiveId" clId="{8323E360-C109-4E2E-AD88-531094D3C043}" dt="2025-02-23T22:20:48.009" v="244" actId="123"/>
        <pc:sldMkLst>
          <pc:docMk/>
          <pc:sldMk cId="4255660670" sldId="258"/>
        </pc:sldMkLst>
        <pc:spChg chg="mod">
          <ac:chgData name="Ія Пелех" userId="235b8121fc54d418" providerId="LiveId" clId="{8323E360-C109-4E2E-AD88-531094D3C043}" dt="2025-02-23T22:20:42.037" v="242" actId="113"/>
          <ac:spMkLst>
            <pc:docMk/>
            <pc:sldMk cId="4255660670" sldId="258"/>
            <ac:spMk id="2" creationId="{34C86849-BD06-2377-3F46-027B99B90C73}"/>
          </ac:spMkLst>
        </pc:spChg>
        <pc:spChg chg="del mod">
          <ac:chgData name="Ія Пелех" userId="235b8121fc54d418" providerId="LiveId" clId="{8323E360-C109-4E2E-AD88-531094D3C043}" dt="2025-02-23T22:20:31.433" v="232" actId="26606"/>
          <ac:spMkLst>
            <pc:docMk/>
            <pc:sldMk cId="4255660670" sldId="258"/>
            <ac:spMk id="3" creationId="{466A1D81-92A8-79A6-3FCA-60B67741CA5C}"/>
          </ac:spMkLst>
        </pc:spChg>
        <pc:spChg chg="add">
          <ac:chgData name="Ія Пелех" userId="235b8121fc54d418" providerId="LiveId" clId="{8323E360-C109-4E2E-AD88-531094D3C043}" dt="2025-02-23T22:20:31.433" v="232" actId="26606"/>
          <ac:spMkLst>
            <pc:docMk/>
            <pc:sldMk cId="4255660670" sldId="258"/>
            <ac:spMk id="9" creationId="{BACC6370-2D7E-4714-9D71-7542949D7D5D}"/>
          </ac:spMkLst>
        </pc:spChg>
        <pc:spChg chg="add">
          <ac:chgData name="Ія Пелех" userId="235b8121fc54d418" providerId="LiveId" clId="{8323E360-C109-4E2E-AD88-531094D3C043}" dt="2025-02-23T22:20:31.433" v="232" actId="26606"/>
          <ac:spMkLst>
            <pc:docMk/>
            <pc:sldMk cId="4255660670" sldId="258"/>
            <ac:spMk id="11" creationId="{256B2C21-A230-48C0-8DF1-C46611373C44}"/>
          </ac:spMkLst>
        </pc:spChg>
        <pc:spChg chg="add">
          <ac:chgData name="Ія Пелех" userId="235b8121fc54d418" providerId="LiveId" clId="{8323E360-C109-4E2E-AD88-531094D3C043}" dt="2025-02-23T22:20:31.433" v="232" actId="26606"/>
          <ac:spMkLst>
            <pc:docMk/>
            <pc:sldMk cId="4255660670" sldId="258"/>
            <ac:spMk id="13" creationId="{3847E18C-932D-4C95-AABA-FEC7C9499AD7}"/>
          </ac:spMkLst>
        </pc:spChg>
        <pc:spChg chg="add">
          <ac:chgData name="Ія Пелех" userId="235b8121fc54d418" providerId="LiveId" clId="{8323E360-C109-4E2E-AD88-531094D3C043}" dt="2025-02-23T22:20:31.433" v="232" actId="26606"/>
          <ac:spMkLst>
            <pc:docMk/>
            <pc:sldMk cId="4255660670" sldId="258"/>
            <ac:spMk id="15" creationId="{3150CB11-0C61-439E-910F-5787759E72A0}"/>
          </ac:spMkLst>
        </pc:spChg>
        <pc:spChg chg="add">
          <ac:chgData name="Ія Пелех" userId="235b8121fc54d418" providerId="LiveId" clId="{8323E360-C109-4E2E-AD88-531094D3C043}" dt="2025-02-23T22:20:31.433" v="232" actId="26606"/>
          <ac:spMkLst>
            <pc:docMk/>
            <pc:sldMk cId="4255660670" sldId="258"/>
            <ac:spMk id="17" creationId="{43F8A58B-5155-44CE-A5FF-7647B47D0A7A}"/>
          </ac:spMkLst>
        </pc:spChg>
        <pc:spChg chg="add">
          <ac:chgData name="Ія Пелех" userId="235b8121fc54d418" providerId="LiveId" clId="{8323E360-C109-4E2E-AD88-531094D3C043}" dt="2025-02-23T22:20:31.433" v="232" actId="26606"/>
          <ac:spMkLst>
            <pc:docMk/>
            <pc:sldMk cId="4255660670" sldId="258"/>
            <ac:spMk id="19" creationId="{443F2ACA-E6D6-4028-82DD-F03C262D5DE6}"/>
          </ac:spMkLst>
        </pc:spChg>
        <pc:graphicFrameChg chg="add mod">
          <ac:chgData name="Ія Пелех" userId="235b8121fc54d418" providerId="LiveId" clId="{8323E360-C109-4E2E-AD88-531094D3C043}" dt="2025-02-23T22:20:48.009" v="244" actId="123"/>
          <ac:graphicFrameMkLst>
            <pc:docMk/>
            <pc:sldMk cId="4255660670" sldId="258"/>
            <ac:graphicFrameMk id="5" creationId="{7005CD86-978B-2542-396D-EE652A148B67}"/>
          </ac:graphicFrameMkLst>
        </pc:graphicFrameChg>
      </pc:sldChg>
      <pc:sldChg chg="addSp delSp modSp new mod setBg">
        <pc:chgData name="Ія Пелех" userId="235b8121fc54d418" providerId="LiveId" clId="{8323E360-C109-4E2E-AD88-531094D3C043}" dt="2025-02-23T22:23:06.522" v="295" actId="122"/>
        <pc:sldMkLst>
          <pc:docMk/>
          <pc:sldMk cId="3253424413" sldId="259"/>
        </pc:sldMkLst>
        <pc:spChg chg="mod">
          <ac:chgData name="Ія Пелех" userId="235b8121fc54d418" providerId="LiveId" clId="{8323E360-C109-4E2E-AD88-531094D3C043}" dt="2025-02-23T22:23:06.522" v="295" actId="122"/>
          <ac:spMkLst>
            <pc:docMk/>
            <pc:sldMk cId="3253424413" sldId="259"/>
            <ac:spMk id="2" creationId="{D93DB843-9546-571A-61F0-9D5EC995E509}"/>
          </ac:spMkLst>
        </pc:spChg>
        <pc:spChg chg="del mod">
          <ac:chgData name="Ія Пелех" userId="235b8121fc54d418" providerId="LiveId" clId="{8323E360-C109-4E2E-AD88-531094D3C043}" dt="2025-02-23T22:22:59.869" v="292" actId="26606"/>
          <ac:spMkLst>
            <pc:docMk/>
            <pc:sldMk cId="3253424413" sldId="259"/>
            <ac:spMk id="3" creationId="{89072E04-516E-EA77-882D-14FBA1C20FEF}"/>
          </ac:spMkLst>
        </pc:spChg>
        <pc:spChg chg="add">
          <ac:chgData name="Ія Пелех" userId="235b8121fc54d418" providerId="LiveId" clId="{8323E360-C109-4E2E-AD88-531094D3C043}" dt="2025-02-23T22:22:59.869" v="292" actId="26606"/>
          <ac:spMkLst>
            <pc:docMk/>
            <pc:sldMk cId="3253424413" sldId="259"/>
            <ac:spMk id="10" creationId="{B50AB553-2A96-4A92-96F2-93548E096954}"/>
          </ac:spMkLst>
        </pc:spChg>
        <pc:graphicFrameChg chg="add">
          <ac:chgData name="Ія Пелех" userId="235b8121fc54d418" providerId="LiveId" clId="{8323E360-C109-4E2E-AD88-531094D3C043}" dt="2025-02-23T22:22:59.869" v="292" actId="26606"/>
          <ac:graphicFrameMkLst>
            <pc:docMk/>
            <pc:sldMk cId="3253424413" sldId="259"/>
            <ac:graphicFrameMk id="5" creationId="{AFD84BF7-E47A-B24F-4AE9-2B0658539E1F}"/>
          </ac:graphicFrameMkLst>
        </pc:graphicFrameChg>
        <pc:picChg chg="add">
          <ac:chgData name="Ія Пелех" userId="235b8121fc54d418" providerId="LiveId" clId="{8323E360-C109-4E2E-AD88-531094D3C043}" dt="2025-02-23T22:22:59.869" v="292" actId="26606"/>
          <ac:picMkLst>
            <pc:docMk/>
            <pc:sldMk cId="3253424413" sldId="259"/>
            <ac:picMk id="6" creationId="{3E911F14-32F6-2FAC-27E1-486D7BC02A02}"/>
          </ac:picMkLst>
        </pc:picChg>
      </pc:sldChg>
      <pc:sldChg chg="modSp new del mod">
        <pc:chgData name="Ія Пелех" userId="235b8121fc54d418" providerId="LiveId" clId="{8323E360-C109-4E2E-AD88-531094D3C043}" dt="2025-02-23T22:23:23.157" v="296" actId="47"/>
        <pc:sldMkLst>
          <pc:docMk/>
          <pc:sldMk cId="3311535027" sldId="260"/>
        </pc:sldMkLst>
        <pc:spChg chg="mod">
          <ac:chgData name="Ія Пелех" userId="235b8121fc54d418" providerId="LiveId" clId="{8323E360-C109-4E2E-AD88-531094D3C043}" dt="2025-02-23T21:06:26.353" v="95" actId="20578"/>
          <ac:spMkLst>
            <pc:docMk/>
            <pc:sldMk cId="3311535027" sldId="260"/>
            <ac:spMk id="2" creationId="{623B9A1E-8DBB-ABC7-48EF-F1B39C0EA98D}"/>
          </ac:spMkLst>
        </pc:spChg>
        <pc:spChg chg="mod">
          <ac:chgData name="Ія Пелех" userId="235b8121fc54d418" providerId="LiveId" clId="{8323E360-C109-4E2E-AD88-531094D3C043}" dt="2025-02-23T18:26:13.756" v="23"/>
          <ac:spMkLst>
            <pc:docMk/>
            <pc:sldMk cId="3311535027" sldId="260"/>
            <ac:spMk id="3" creationId="{7E3CE354-85A1-B147-421D-CA7665176B83}"/>
          </ac:spMkLst>
        </pc:spChg>
      </pc:sldChg>
      <pc:sldChg chg="addSp delSp modSp new mod setBg">
        <pc:chgData name="Ія Пелех" userId="235b8121fc54d418" providerId="LiveId" clId="{8323E360-C109-4E2E-AD88-531094D3C043}" dt="2025-02-23T22:23:29.083" v="297" actId="26606"/>
        <pc:sldMkLst>
          <pc:docMk/>
          <pc:sldMk cId="1844535118" sldId="261"/>
        </pc:sldMkLst>
        <pc:spChg chg="mod">
          <ac:chgData name="Ія Пелех" userId="235b8121fc54d418" providerId="LiveId" clId="{8323E360-C109-4E2E-AD88-531094D3C043}" dt="2025-02-23T22:23:29.083" v="297" actId="26606"/>
          <ac:spMkLst>
            <pc:docMk/>
            <pc:sldMk cId="1844535118" sldId="261"/>
            <ac:spMk id="2" creationId="{2C1F4023-AAD4-C105-8882-DD03012D1ED9}"/>
          </ac:spMkLst>
        </pc:spChg>
        <pc:spChg chg="del mod">
          <ac:chgData name="Ія Пелех" userId="235b8121fc54d418" providerId="LiveId" clId="{8323E360-C109-4E2E-AD88-531094D3C043}" dt="2025-02-23T22:23:29.083" v="297" actId="26606"/>
          <ac:spMkLst>
            <pc:docMk/>
            <pc:sldMk cId="1844535118" sldId="261"/>
            <ac:spMk id="3" creationId="{6EEEF0D2-D105-85B5-EFFE-D375DB47C2C0}"/>
          </ac:spMkLst>
        </pc:spChg>
        <pc:spChg chg="add">
          <ac:chgData name="Ія Пелех" userId="235b8121fc54d418" providerId="LiveId" clId="{8323E360-C109-4E2E-AD88-531094D3C043}" dt="2025-02-23T22:23:29.083" v="297" actId="26606"/>
          <ac:spMkLst>
            <pc:docMk/>
            <pc:sldMk cId="1844535118" sldId="261"/>
            <ac:spMk id="9" creationId="{9DBC8166-481C-4473-95F5-9A5B9073B7F1}"/>
          </ac:spMkLst>
        </pc:spChg>
        <pc:spChg chg="add">
          <ac:chgData name="Ія Пелех" userId="235b8121fc54d418" providerId="LiveId" clId="{8323E360-C109-4E2E-AD88-531094D3C043}" dt="2025-02-23T22:23:29.083" v="297" actId="26606"/>
          <ac:spMkLst>
            <pc:docMk/>
            <pc:sldMk cId="1844535118" sldId="261"/>
            <ac:spMk id="11" creationId="{A5A5CE6E-90AF-4D43-A014-1F9EC83EB93D}"/>
          </ac:spMkLst>
        </pc:spChg>
        <pc:graphicFrameChg chg="add">
          <ac:chgData name="Ія Пелех" userId="235b8121fc54d418" providerId="LiveId" clId="{8323E360-C109-4E2E-AD88-531094D3C043}" dt="2025-02-23T22:23:29.083" v="297" actId="26606"/>
          <ac:graphicFrameMkLst>
            <pc:docMk/>
            <pc:sldMk cId="1844535118" sldId="261"/>
            <ac:graphicFrameMk id="5" creationId="{7780B313-8E2B-A474-05AF-44E66E253FDE}"/>
          </ac:graphicFrameMkLst>
        </pc:graphicFrameChg>
      </pc:sldChg>
      <pc:sldChg chg="addSp delSp modSp new mod setBg">
        <pc:chgData name="Ія Пелех" userId="235b8121fc54d418" providerId="LiveId" clId="{8323E360-C109-4E2E-AD88-531094D3C043}" dt="2025-02-23T22:25:46.677" v="324" actId="26606"/>
        <pc:sldMkLst>
          <pc:docMk/>
          <pc:sldMk cId="2194419714" sldId="262"/>
        </pc:sldMkLst>
        <pc:spChg chg="del">
          <ac:chgData name="Ія Пелех" userId="235b8121fc54d418" providerId="LiveId" clId="{8323E360-C109-4E2E-AD88-531094D3C043}" dt="2025-02-23T22:24:45.642" v="321" actId="478"/>
          <ac:spMkLst>
            <pc:docMk/>
            <pc:sldMk cId="2194419714" sldId="262"/>
            <ac:spMk id="2" creationId="{E39F8B3E-EDF5-1DC8-D063-3F36F9DCCF91}"/>
          </ac:spMkLst>
        </pc:spChg>
        <pc:spChg chg="del mod">
          <ac:chgData name="Ія Пелех" userId="235b8121fc54d418" providerId="LiveId" clId="{8323E360-C109-4E2E-AD88-531094D3C043}" dt="2025-02-23T22:25:46.677" v="324" actId="26606"/>
          <ac:spMkLst>
            <pc:docMk/>
            <pc:sldMk cId="2194419714" sldId="262"/>
            <ac:spMk id="3" creationId="{03707A89-292E-D3EE-40E8-6FF174A98B1F}"/>
          </ac:spMkLst>
        </pc:spChg>
        <pc:spChg chg="add del">
          <ac:chgData name="Ія Пелех" userId="235b8121fc54d418" providerId="LiveId" clId="{8323E360-C109-4E2E-AD88-531094D3C043}" dt="2025-02-23T22:25:46.677" v="324" actId="26606"/>
          <ac:spMkLst>
            <pc:docMk/>
            <pc:sldMk cId="2194419714" sldId="262"/>
            <ac:spMk id="8" creationId="{F837543A-6020-4505-A233-C9DB4BF74011}"/>
          </ac:spMkLst>
        </pc:spChg>
        <pc:spChg chg="add del">
          <ac:chgData name="Ія Пелех" userId="235b8121fc54d418" providerId="LiveId" clId="{8323E360-C109-4E2E-AD88-531094D3C043}" dt="2025-02-23T22:25:46.677" v="324" actId="26606"/>
          <ac:spMkLst>
            <pc:docMk/>
            <pc:sldMk cId="2194419714" sldId="262"/>
            <ac:spMk id="10" creationId="{35B16301-FB18-48BA-A6DD-C37CAF6F9A18}"/>
          </ac:spMkLst>
        </pc:spChg>
        <pc:spChg chg="add del">
          <ac:chgData name="Ія Пелех" userId="235b8121fc54d418" providerId="LiveId" clId="{8323E360-C109-4E2E-AD88-531094D3C043}" dt="2025-02-23T22:25:46.677" v="324" actId="26606"/>
          <ac:spMkLst>
            <pc:docMk/>
            <pc:sldMk cId="2194419714" sldId="262"/>
            <ac:spMk id="12" creationId="{C3C0D90E-074A-4F52-9B11-B52BEF4BCBE5}"/>
          </ac:spMkLst>
        </pc:spChg>
        <pc:spChg chg="add del">
          <ac:chgData name="Ія Пелех" userId="235b8121fc54d418" providerId="LiveId" clId="{8323E360-C109-4E2E-AD88-531094D3C043}" dt="2025-02-23T22:25:46.677" v="324" actId="26606"/>
          <ac:spMkLst>
            <pc:docMk/>
            <pc:sldMk cId="2194419714" sldId="262"/>
            <ac:spMk id="14" creationId="{CABBD4C1-E6F8-46F6-8152-A8A97490BF4D}"/>
          </ac:spMkLst>
        </pc:spChg>
        <pc:spChg chg="add del">
          <ac:chgData name="Ія Пелех" userId="235b8121fc54d418" providerId="LiveId" clId="{8323E360-C109-4E2E-AD88-531094D3C043}" dt="2025-02-23T22:25:46.677" v="324" actId="26606"/>
          <ac:spMkLst>
            <pc:docMk/>
            <pc:sldMk cId="2194419714" sldId="262"/>
            <ac:spMk id="16" creationId="{83BA5EF5-1FE9-4BF9-83BB-269BCDDF6156}"/>
          </ac:spMkLst>
        </pc:spChg>
        <pc:spChg chg="add del">
          <ac:chgData name="Ія Пелех" userId="235b8121fc54d418" providerId="LiveId" clId="{8323E360-C109-4E2E-AD88-531094D3C043}" dt="2025-02-23T22:25:46.677" v="324" actId="26606"/>
          <ac:spMkLst>
            <pc:docMk/>
            <pc:sldMk cId="2194419714" sldId="262"/>
            <ac:spMk id="20" creationId="{88853921-7BC9-4BDE-ACAB-133C683C82D6}"/>
          </ac:spMkLst>
        </pc:spChg>
        <pc:spChg chg="add del">
          <ac:chgData name="Ія Пелех" userId="235b8121fc54d418" providerId="LiveId" clId="{8323E360-C109-4E2E-AD88-531094D3C043}" dt="2025-02-23T22:25:46.677" v="324" actId="26606"/>
          <ac:spMkLst>
            <pc:docMk/>
            <pc:sldMk cId="2194419714" sldId="262"/>
            <ac:spMk id="22" creationId="{09192968-3AE7-4470-A61C-97294BB92731}"/>
          </ac:spMkLst>
        </pc:spChg>
        <pc:spChg chg="add del">
          <ac:chgData name="Ія Пелех" userId="235b8121fc54d418" providerId="LiveId" clId="{8323E360-C109-4E2E-AD88-531094D3C043}" dt="2025-02-23T22:25:46.677" v="324" actId="26606"/>
          <ac:spMkLst>
            <pc:docMk/>
            <pc:sldMk cId="2194419714" sldId="262"/>
            <ac:spMk id="24" creationId="{3AB72E55-43E4-4356-BFE8-E2102CB0B505}"/>
          </ac:spMkLst>
        </pc:spChg>
        <pc:spChg chg="add">
          <ac:chgData name="Ія Пелех" userId="235b8121fc54d418" providerId="LiveId" clId="{8323E360-C109-4E2E-AD88-531094D3C043}" dt="2025-02-23T22:25:46.677" v="324" actId="26606"/>
          <ac:spMkLst>
            <pc:docMk/>
            <pc:sldMk cId="2194419714" sldId="262"/>
            <ac:spMk id="32" creationId="{A5A5CE6E-90AF-4D43-A014-1F9EC83EB93D}"/>
          </ac:spMkLst>
        </pc:spChg>
        <pc:cxnChg chg="add">
          <ac:chgData name="Ія Пелех" userId="235b8121fc54d418" providerId="LiveId" clId="{8323E360-C109-4E2E-AD88-531094D3C043}" dt="2025-02-23T22:25:38.438" v="322" actId="26606"/>
          <ac:cxnSpMkLst>
            <pc:docMk/>
            <pc:sldMk cId="2194419714" sldId="262"/>
            <ac:cxnSpMk id="18" creationId="{4B3BCACB-5880-460B-9606-8C433A9AF99D}"/>
          </ac:cxnSpMkLst>
        </pc:cxnChg>
      </pc:sldChg>
      <pc:sldChg chg="addSp delSp modSp new mod setBg">
        <pc:chgData name="Ія Пелех" userId="235b8121fc54d418" providerId="LiveId" clId="{8323E360-C109-4E2E-AD88-531094D3C043}" dt="2025-02-23T22:26:08.792" v="331" actId="122"/>
        <pc:sldMkLst>
          <pc:docMk/>
          <pc:sldMk cId="1886582384" sldId="263"/>
        </pc:sldMkLst>
        <pc:spChg chg="mod">
          <ac:chgData name="Ія Пелех" userId="235b8121fc54d418" providerId="LiveId" clId="{8323E360-C109-4E2E-AD88-531094D3C043}" dt="2025-02-23T22:26:08.792" v="331" actId="122"/>
          <ac:spMkLst>
            <pc:docMk/>
            <pc:sldMk cId="1886582384" sldId="263"/>
            <ac:spMk id="2" creationId="{B1130069-5B84-33BD-61C8-0E12182C06B1}"/>
          </ac:spMkLst>
        </pc:spChg>
        <pc:spChg chg="del mod">
          <ac:chgData name="Ія Пелех" userId="235b8121fc54d418" providerId="LiveId" clId="{8323E360-C109-4E2E-AD88-531094D3C043}" dt="2025-02-23T22:26:04.346" v="329" actId="26606"/>
          <ac:spMkLst>
            <pc:docMk/>
            <pc:sldMk cId="1886582384" sldId="263"/>
            <ac:spMk id="3" creationId="{BB9A1A93-50DF-B47D-3371-C28E786D1491}"/>
          </ac:spMkLst>
        </pc:spChg>
        <pc:spChg chg="add">
          <ac:chgData name="Ія Пелех" userId="235b8121fc54d418" providerId="LiveId" clId="{8323E360-C109-4E2E-AD88-531094D3C043}" dt="2025-02-23T22:26:04.346" v="329" actId="26606"/>
          <ac:spMkLst>
            <pc:docMk/>
            <pc:sldMk cId="1886582384" sldId="263"/>
            <ac:spMk id="9" creationId="{9DBC8166-481C-4473-95F5-9A5B9073B7F1}"/>
          </ac:spMkLst>
        </pc:spChg>
        <pc:spChg chg="add">
          <ac:chgData name="Ія Пелех" userId="235b8121fc54d418" providerId="LiveId" clId="{8323E360-C109-4E2E-AD88-531094D3C043}" dt="2025-02-23T22:26:04.346" v="329" actId="26606"/>
          <ac:spMkLst>
            <pc:docMk/>
            <pc:sldMk cId="1886582384" sldId="263"/>
            <ac:spMk id="11" creationId="{A5A5CE6E-90AF-4D43-A014-1F9EC83EB93D}"/>
          </ac:spMkLst>
        </pc:spChg>
        <pc:graphicFrameChg chg="add">
          <ac:chgData name="Ія Пелех" userId="235b8121fc54d418" providerId="LiveId" clId="{8323E360-C109-4E2E-AD88-531094D3C043}" dt="2025-02-23T22:26:04.346" v="329" actId="26606"/>
          <ac:graphicFrameMkLst>
            <pc:docMk/>
            <pc:sldMk cId="1886582384" sldId="263"/>
            <ac:graphicFrameMk id="5" creationId="{C05B81FD-9ECB-7E59-5865-05694604A30B}"/>
          </ac:graphicFrameMkLst>
        </pc:graphicFrameChg>
      </pc:sldChg>
      <pc:sldChg chg="delSp modSp new mod ord">
        <pc:chgData name="Ія Пелех" userId="235b8121fc54d418" providerId="LiveId" clId="{8323E360-C109-4E2E-AD88-531094D3C043}" dt="2025-02-23T22:38:44.970" v="337"/>
        <pc:sldMkLst>
          <pc:docMk/>
          <pc:sldMk cId="3015634682" sldId="264"/>
        </pc:sldMkLst>
        <pc:spChg chg="del">
          <ac:chgData name="Ія Пелех" userId="235b8121fc54d418" providerId="LiveId" clId="{8323E360-C109-4E2E-AD88-531094D3C043}" dt="2025-02-23T22:38:29.082" v="333" actId="478"/>
          <ac:spMkLst>
            <pc:docMk/>
            <pc:sldMk cId="3015634682" sldId="264"/>
            <ac:spMk id="2" creationId="{4EB1293A-957F-BD57-E081-100BF834182B}"/>
          </ac:spMkLst>
        </pc:spChg>
        <pc:spChg chg="mod">
          <ac:chgData name="Ія Пелех" userId="235b8121fc54d418" providerId="LiveId" clId="{8323E360-C109-4E2E-AD88-531094D3C043}" dt="2025-02-23T22:38:26.790" v="332" actId="123"/>
          <ac:spMkLst>
            <pc:docMk/>
            <pc:sldMk cId="3015634682" sldId="264"/>
            <ac:spMk id="3" creationId="{727ADD29-BE6F-E4F2-7A7E-D092F9410F15}"/>
          </ac:spMkLst>
        </pc:spChg>
      </pc:sldChg>
      <pc:sldChg chg="addSp delSp modSp new mod ord setBg">
        <pc:chgData name="Ія Пелех" userId="235b8121fc54d418" providerId="LiveId" clId="{8323E360-C109-4E2E-AD88-531094D3C043}" dt="2025-02-23T22:40:20.465" v="343" actId="26606"/>
        <pc:sldMkLst>
          <pc:docMk/>
          <pc:sldMk cId="2253593265" sldId="265"/>
        </pc:sldMkLst>
        <pc:spChg chg="del">
          <ac:chgData name="Ія Пелех" userId="235b8121fc54d418" providerId="LiveId" clId="{8323E360-C109-4E2E-AD88-531094D3C043}" dt="2025-02-23T22:40:10.573" v="340" actId="478"/>
          <ac:spMkLst>
            <pc:docMk/>
            <pc:sldMk cId="2253593265" sldId="265"/>
            <ac:spMk id="2" creationId="{6A065437-C8F2-D992-0CFD-BD8E12F8A883}"/>
          </ac:spMkLst>
        </pc:spChg>
        <pc:spChg chg="del mod">
          <ac:chgData name="Ія Пелех" userId="235b8121fc54d418" providerId="LiveId" clId="{8323E360-C109-4E2E-AD88-531094D3C043}" dt="2025-02-23T22:40:20.465" v="343" actId="26606"/>
          <ac:spMkLst>
            <pc:docMk/>
            <pc:sldMk cId="2253593265" sldId="265"/>
            <ac:spMk id="3" creationId="{F032179C-6C26-76B0-3B57-61CF22C68475}"/>
          </ac:spMkLst>
        </pc:spChg>
        <pc:spChg chg="add">
          <ac:chgData name="Ія Пелех" userId="235b8121fc54d418" providerId="LiveId" clId="{8323E360-C109-4E2E-AD88-531094D3C043}" dt="2025-02-23T22:40:20.465" v="343" actId="26606"/>
          <ac:spMkLst>
            <pc:docMk/>
            <pc:sldMk cId="2253593265" sldId="265"/>
            <ac:spMk id="9" creationId="{9DBC8166-481C-4473-95F5-9A5B9073B7F1}"/>
          </ac:spMkLst>
        </pc:spChg>
        <pc:spChg chg="add">
          <ac:chgData name="Ія Пелех" userId="235b8121fc54d418" providerId="LiveId" clId="{8323E360-C109-4E2E-AD88-531094D3C043}" dt="2025-02-23T22:40:20.465" v="343" actId="26606"/>
          <ac:spMkLst>
            <pc:docMk/>
            <pc:sldMk cId="2253593265" sldId="265"/>
            <ac:spMk id="11" creationId="{A5A5CE6E-90AF-4D43-A014-1F9EC83EB93D}"/>
          </ac:spMkLst>
        </pc:spChg>
        <pc:graphicFrameChg chg="add">
          <ac:chgData name="Ія Пелех" userId="235b8121fc54d418" providerId="LiveId" clId="{8323E360-C109-4E2E-AD88-531094D3C043}" dt="2025-02-23T22:40:20.465" v="343" actId="26606"/>
          <ac:graphicFrameMkLst>
            <pc:docMk/>
            <pc:sldMk cId="2253593265" sldId="265"/>
            <ac:graphicFrameMk id="5" creationId="{5E50E6AC-19FD-DFA6-0CA7-30C1F8D479C7}"/>
          </ac:graphicFrameMkLst>
        </pc:graphicFrameChg>
      </pc:sldChg>
      <pc:sldChg chg="delSp modSp new mod">
        <pc:chgData name="Ія Пелех" userId="235b8121fc54d418" providerId="LiveId" clId="{8323E360-C109-4E2E-AD88-531094D3C043}" dt="2025-02-23T22:41:06.602" v="354" actId="13926"/>
        <pc:sldMkLst>
          <pc:docMk/>
          <pc:sldMk cId="1949981068" sldId="266"/>
        </pc:sldMkLst>
        <pc:spChg chg="del">
          <ac:chgData name="Ія Пелех" userId="235b8121fc54d418" providerId="LiveId" clId="{8323E360-C109-4E2E-AD88-531094D3C043}" dt="2025-02-23T22:40:55.544" v="349" actId="478"/>
          <ac:spMkLst>
            <pc:docMk/>
            <pc:sldMk cId="1949981068" sldId="266"/>
            <ac:spMk id="2" creationId="{265C1B7C-9A97-9334-5397-79ADBE400868}"/>
          </ac:spMkLst>
        </pc:spChg>
        <pc:spChg chg="mod">
          <ac:chgData name="Ія Пелех" userId="235b8121fc54d418" providerId="LiveId" clId="{8323E360-C109-4E2E-AD88-531094D3C043}" dt="2025-02-23T22:41:06.602" v="354" actId="13926"/>
          <ac:spMkLst>
            <pc:docMk/>
            <pc:sldMk cId="1949981068" sldId="266"/>
            <ac:spMk id="3" creationId="{5661B985-7E02-FCF7-5D7A-E389FF71B1F6}"/>
          </ac:spMkLst>
        </pc:spChg>
      </pc:sldChg>
      <pc:sldChg chg="addSp delSp modSp new mod setBg">
        <pc:chgData name="Ія Пелех" userId="235b8121fc54d418" providerId="LiveId" clId="{8323E360-C109-4E2E-AD88-531094D3C043}" dt="2025-02-23T22:40:46.472" v="347" actId="26606"/>
        <pc:sldMkLst>
          <pc:docMk/>
          <pc:sldMk cId="735922412" sldId="267"/>
        </pc:sldMkLst>
        <pc:spChg chg="mod">
          <ac:chgData name="Ія Пелех" userId="235b8121fc54d418" providerId="LiveId" clId="{8323E360-C109-4E2E-AD88-531094D3C043}" dt="2025-02-23T22:40:46.472" v="347" actId="26606"/>
          <ac:spMkLst>
            <pc:docMk/>
            <pc:sldMk cId="735922412" sldId="267"/>
            <ac:spMk id="2" creationId="{F288CAB7-F10C-DA51-E784-72288FA1AFD1}"/>
          </ac:spMkLst>
        </pc:spChg>
        <pc:spChg chg="del mod">
          <ac:chgData name="Ія Пелех" userId="235b8121fc54d418" providerId="LiveId" clId="{8323E360-C109-4E2E-AD88-531094D3C043}" dt="2025-02-23T22:40:46.472" v="347" actId="26606"/>
          <ac:spMkLst>
            <pc:docMk/>
            <pc:sldMk cId="735922412" sldId="267"/>
            <ac:spMk id="3" creationId="{050C8B4D-BBC5-4EAA-507D-C59719EAD1BF}"/>
          </ac:spMkLst>
        </pc:spChg>
        <pc:spChg chg="add">
          <ac:chgData name="Ія Пелех" userId="235b8121fc54d418" providerId="LiveId" clId="{8323E360-C109-4E2E-AD88-531094D3C043}" dt="2025-02-23T22:40:46.472" v="347" actId="26606"/>
          <ac:spMkLst>
            <pc:docMk/>
            <pc:sldMk cId="735922412" sldId="267"/>
            <ac:spMk id="9" creationId="{C5278130-DFE0-457B-8698-88DF69019DDE}"/>
          </ac:spMkLst>
        </pc:spChg>
        <pc:spChg chg="add">
          <ac:chgData name="Ія Пелех" userId="235b8121fc54d418" providerId="LiveId" clId="{8323E360-C109-4E2E-AD88-531094D3C043}" dt="2025-02-23T22:40:46.472" v="347" actId="26606"/>
          <ac:spMkLst>
            <pc:docMk/>
            <pc:sldMk cId="735922412" sldId="267"/>
            <ac:spMk id="11" creationId="{2F99531B-1681-4D6E-BECB-18325B33A618}"/>
          </ac:spMkLst>
        </pc:spChg>
        <pc:spChg chg="add">
          <ac:chgData name="Ія Пелех" userId="235b8121fc54d418" providerId="LiveId" clId="{8323E360-C109-4E2E-AD88-531094D3C043}" dt="2025-02-23T22:40:46.472" v="347" actId="26606"/>
          <ac:spMkLst>
            <pc:docMk/>
            <pc:sldMk cId="735922412" sldId="267"/>
            <ac:spMk id="13" creationId="{20344094-430A-400B-804B-910E696A1A90}"/>
          </ac:spMkLst>
        </pc:spChg>
        <pc:spChg chg="add">
          <ac:chgData name="Ія Пелех" userId="235b8121fc54d418" providerId="LiveId" clId="{8323E360-C109-4E2E-AD88-531094D3C043}" dt="2025-02-23T22:40:46.472" v="347" actId="26606"/>
          <ac:spMkLst>
            <pc:docMk/>
            <pc:sldMk cId="735922412" sldId="267"/>
            <ac:spMk id="15" creationId="{453C67DF-7782-4E57-AB9B-F1B4811AD8FE}"/>
          </ac:spMkLst>
        </pc:spChg>
        <pc:graphicFrameChg chg="add">
          <ac:chgData name="Ія Пелех" userId="235b8121fc54d418" providerId="LiveId" clId="{8323E360-C109-4E2E-AD88-531094D3C043}" dt="2025-02-23T22:40:46.472" v="347" actId="26606"/>
          <ac:graphicFrameMkLst>
            <pc:docMk/>
            <pc:sldMk cId="735922412" sldId="267"/>
            <ac:graphicFrameMk id="5" creationId="{2059FBD5-D816-CAFE-E65F-040E9B6A7833}"/>
          </ac:graphicFrameMkLst>
        </pc:graphicFrameChg>
        <pc:cxnChg chg="add">
          <ac:chgData name="Ія Пелех" userId="235b8121fc54d418" providerId="LiveId" clId="{8323E360-C109-4E2E-AD88-531094D3C043}" dt="2025-02-23T22:40:46.472" v="347" actId="26606"/>
          <ac:cxnSpMkLst>
            <pc:docMk/>
            <pc:sldMk cId="735922412" sldId="267"/>
            <ac:cxnSpMk id="17" creationId="{B03A5AE3-BD30-455C-842B-7626C8BEF097}"/>
          </ac:cxnSpMkLst>
        </pc:cxnChg>
        <pc:cxnChg chg="add">
          <ac:chgData name="Ія Пелех" userId="235b8121fc54d418" providerId="LiveId" clId="{8323E360-C109-4E2E-AD88-531094D3C043}" dt="2025-02-23T22:40:46.472" v="347" actId="26606"/>
          <ac:cxnSpMkLst>
            <pc:docMk/>
            <pc:sldMk cId="735922412" sldId="267"/>
            <ac:cxnSpMk id="19" creationId="{2DBECAA5-1F2D-470D-875C-8F2C2CA3E54B}"/>
          </ac:cxnSpMkLst>
        </pc:cxnChg>
      </pc:sldChg>
      <pc:sldChg chg="modSp new mod ord">
        <pc:chgData name="Ія Пелех" userId="235b8121fc54d418" providerId="LiveId" clId="{8323E360-C109-4E2E-AD88-531094D3C043}" dt="2025-02-23T20:10:11.495" v="65"/>
        <pc:sldMkLst>
          <pc:docMk/>
          <pc:sldMk cId="3783033163" sldId="268"/>
        </pc:sldMkLst>
        <pc:spChg chg="mod">
          <ac:chgData name="Ія Пелех" userId="235b8121fc54d418" providerId="LiveId" clId="{8323E360-C109-4E2E-AD88-531094D3C043}" dt="2025-02-23T20:03:45.640" v="52"/>
          <ac:spMkLst>
            <pc:docMk/>
            <pc:sldMk cId="3783033163" sldId="268"/>
            <ac:spMk id="3" creationId="{6898E166-89A6-0DD5-4536-702A985CFEFE}"/>
          </ac:spMkLst>
        </pc:spChg>
      </pc:sldChg>
      <pc:sldChg chg="modSp new mod">
        <pc:chgData name="Ія Пелех" userId="235b8121fc54d418" providerId="LiveId" clId="{8323E360-C109-4E2E-AD88-531094D3C043}" dt="2025-02-23T22:43:28.347" v="369" actId="20577"/>
        <pc:sldMkLst>
          <pc:docMk/>
          <pc:sldMk cId="797894305" sldId="269"/>
        </pc:sldMkLst>
        <pc:spChg chg="mod">
          <ac:chgData name="Ія Пелех" userId="235b8121fc54d418" providerId="LiveId" clId="{8323E360-C109-4E2E-AD88-531094D3C043}" dt="2025-02-23T20:09:41.909" v="62" actId="20578"/>
          <ac:spMkLst>
            <pc:docMk/>
            <pc:sldMk cId="797894305" sldId="269"/>
            <ac:spMk id="2" creationId="{24D61A5A-5626-E0FA-EFB2-D4F4DD73258F}"/>
          </ac:spMkLst>
        </pc:spChg>
        <pc:spChg chg="mod">
          <ac:chgData name="Ія Пелех" userId="235b8121fc54d418" providerId="LiveId" clId="{8323E360-C109-4E2E-AD88-531094D3C043}" dt="2025-02-23T22:43:28.347" v="369" actId="20577"/>
          <ac:spMkLst>
            <pc:docMk/>
            <pc:sldMk cId="797894305" sldId="269"/>
            <ac:spMk id="3" creationId="{900D1C1B-AA19-E370-3E8D-A3A435C65110}"/>
          </ac:spMkLst>
        </pc:spChg>
      </pc:sldChg>
      <pc:sldChg chg="addSp delSp modSp new mod">
        <pc:chgData name="Ія Пелех" userId="235b8121fc54d418" providerId="LiveId" clId="{8323E360-C109-4E2E-AD88-531094D3C043}" dt="2025-02-23T22:44:01.477" v="377" actId="14100"/>
        <pc:sldMkLst>
          <pc:docMk/>
          <pc:sldMk cId="191587912" sldId="270"/>
        </pc:sldMkLst>
        <pc:spChg chg="del">
          <ac:chgData name="Ія Пелех" userId="235b8121fc54d418" providerId="LiveId" clId="{8323E360-C109-4E2E-AD88-531094D3C043}" dt="2025-02-23T21:10:32.966" v="144" actId="478"/>
          <ac:spMkLst>
            <pc:docMk/>
            <pc:sldMk cId="191587912" sldId="270"/>
            <ac:spMk id="2" creationId="{48624A25-231B-6DFE-57F1-A49894584865}"/>
          </ac:spMkLst>
        </pc:spChg>
        <pc:spChg chg="del">
          <ac:chgData name="Ія Пелех" userId="235b8121fc54d418" providerId="LiveId" clId="{8323E360-C109-4E2E-AD88-531094D3C043}" dt="2025-02-23T21:09:53.663" v="140" actId="22"/>
          <ac:spMkLst>
            <pc:docMk/>
            <pc:sldMk cId="191587912" sldId="270"/>
            <ac:spMk id="3" creationId="{9A338082-1EE6-C418-5F80-A94E4D981F32}"/>
          </ac:spMkLst>
        </pc:spChg>
        <pc:picChg chg="add mod ord">
          <ac:chgData name="Ія Пелех" userId="235b8121fc54d418" providerId="LiveId" clId="{8323E360-C109-4E2E-AD88-531094D3C043}" dt="2025-02-23T22:44:01.477" v="377" actId="14100"/>
          <ac:picMkLst>
            <pc:docMk/>
            <pc:sldMk cId="191587912" sldId="270"/>
            <ac:picMk id="5" creationId="{6809798F-0933-2FC6-FD75-2C76A348B0B5}"/>
          </ac:picMkLst>
        </pc:picChg>
      </pc:sldChg>
      <pc:sldChg chg="addSp delSp modSp new mod setBg">
        <pc:chgData name="Ія Пелех" userId="235b8121fc54d418" providerId="LiveId" clId="{8323E360-C109-4E2E-AD88-531094D3C043}" dt="2025-02-23T22:44:07.777" v="380" actId="1076"/>
        <pc:sldMkLst>
          <pc:docMk/>
          <pc:sldMk cId="326624188" sldId="271"/>
        </pc:sldMkLst>
        <pc:spChg chg="add del">
          <ac:chgData name="Ія Пелех" userId="235b8121fc54d418" providerId="LiveId" clId="{8323E360-C109-4E2E-AD88-531094D3C043}" dt="2025-02-23T21:10:18.581" v="143" actId="26606"/>
          <ac:spMkLst>
            <pc:docMk/>
            <pc:sldMk cId="326624188" sldId="271"/>
            <ac:spMk id="2" creationId="{70BFAA94-86ED-FDE3-F61C-09A8BC62700E}"/>
          </ac:spMkLst>
        </pc:spChg>
        <pc:spChg chg="del">
          <ac:chgData name="Ія Пелех" userId="235b8121fc54d418" providerId="LiveId" clId="{8323E360-C109-4E2E-AD88-531094D3C043}" dt="2025-02-23T21:10:10.980" v="141" actId="22"/>
          <ac:spMkLst>
            <pc:docMk/>
            <pc:sldMk cId="326624188" sldId="271"/>
            <ac:spMk id="3" creationId="{D4160141-A2C4-CBD8-E29D-CDA696D3566D}"/>
          </ac:spMkLst>
        </pc:spChg>
        <pc:spChg chg="add del">
          <ac:chgData name="Ія Пелех" userId="235b8121fc54d418" providerId="LiveId" clId="{8323E360-C109-4E2E-AD88-531094D3C043}" dt="2025-02-23T21:10:18.581" v="143" actId="26606"/>
          <ac:spMkLst>
            <pc:docMk/>
            <pc:sldMk cId="326624188" sldId="271"/>
            <ac:spMk id="10" creationId="{42A4FC2C-047E-45A5-965D-8E1E3BF09BC6}"/>
          </ac:spMkLst>
        </pc:spChg>
        <pc:picChg chg="add mod ord">
          <ac:chgData name="Ія Пелех" userId="235b8121fc54d418" providerId="LiveId" clId="{8323E360-C109-4E2E-AD88-531094D3C043}" dt="2025-02-23T22:44:07.777" v="380" actId="1076"/>
          <ac:picMkLst>
            <pc:docMk/>
            <pc:sldMk cId="326624188" sldId="271"/>
            <ac:picMk id="5" creationId="{DFD34713-9E08-2E86-AD5F-B7C05FD591F6}"/>
          </ac:picMkLst>
        </pc:picChg>
      </pc:sldChg>
      <pc:sldChg chg="modSp new mod">
        <pc:chgData name="Ія Пелех" userId="235b8121fc54d418" providerId="LiveId" clId="{8323E360-C109-4E2E-AD88-531094D3C043}" dt="2025-02-23T22:44:52.326" v="393" actId="20577"/>
        <pc:sldMkLst>
          <pc:docMk/>
          <pc:sldMk cId="2170786679" sldId="272"/>
        </pc:sldMkLst>
        <pc:spChg chg="mod">
          <ac:chgData name="Ія Пелех" userId="235b8121fc54d418" providerId="LiveId" clId="{8323E360-C109-4E2E-AD88-531094D3C043}" dt="2025-02-23T20:09:36.571" v="61" actId="20578"/>
          <ac:spMkLst>
            <pc:docMk/>
            <pc:sldMk cId="2170786679" sldId="272"/>
            <ac:spMk id="2" creationId="{3952C93E-17A0-6706-82D6-21FE5EE1491C}"/>
          </ac:spMkLst>
        </pc:spChg>
        <pc:spChg chg="mod">
          <ac:chgData name="Ія Пелех" userId="235b8121fc54d418" providerId="LiveId" clId="{8323E360-C109-4E2E-AD88-531094D3C043}" dt="2025-02-23T22:44:52.326" v="393" actId="20577"/>
          <ac:spMkLst>
            <pc:docMk/>
            <pc:sldMk cId="2170786679" sldId="272"/>
            <ac:spMk id="3" creationId="{43C292D1-8804-9E4E-F30B-E8BE5606DB18}"/>
          </ac:spMkLst>
        </pc:spChg>
      </pc:sldChg>
      <pc:sldChg chg="delSp modSp new mod">
        <pc:chgData name="Ія Пелех" userId="235b8121fc54d418" providerId="LiveId" clId="{8323E360-C109-4E2E-AD88-531094D3C043}" dt="2025-02-23T22:45:42.826" v="402" actId="478"/>
        <pc:sldMkLst>
          <pc:docMk/>
          <pc:sldMk cId="4075804251" sldId="273"/>
        </pc:sldMkLst>
        <pc:spChg chg="del">
          <ac:chgData name="Ія Пелех" userId="235b8121fc54d418" providerId="LiveId" clId="{8323E360-C109-4E2E-AD88-531094D3C043}" dt="2025-02-23T22:45:42.826" v="402" actId="478"/>
          <ac:spMkLst>
            <pc:docMk/>
            <pc:sldMk cId="4075804251" sldId="273"/>
            <ac:spMk id="2" creationId="{8F17CB83-85B0-2288-0CBC-D99BA818BB81}"/>
          </ac:spMkLst>
        </pc:spChg>
        <pc:spChg chg="mod">
          <ac:chgData name="Ія Пелех" userId="235b8121fc54d418" providerId="LiveId" clId="{8323E360-C109-4E2E-AD88-531094D3C043}" dt="2025-02-23T22:45:40.887" v="401" actId="123"/>
          <ac:spMkLst>
            <pc:docMk/>
            <pc:sldMk cId="4075804251" sldId="273"/>
            <ac:spMk id="3" creationId="{EF5CDDAD-F927-E93D-9E31-345BD14D5819}"/>
          </ac:spMkLst>
        </pc:spChg>
      </pc:sldChg>
      <pc:sldChg chg="addSp delSp modSp new mod setBg">
        <pc:chgData name="Ія Пелех" userId="235b8121fc54d418" providerId="LiveId" clId="{8323E360-C109-4E2E-AD88-531094D3C043}" dt="2025-02-23T22:21:42.308" v="256" actId="20577"/>
        <pc:sldMkLst>
          <pc:docMk/>
          <pc:sldMk cId="230654996" sldId="274"/>
        </pc:sldMkLst>
        <pc:spChg chg="mod">
          <ac:chgData name="Ія Пелех" userId="235b8121fc54d418" providerId="LiveId" clId="{8323E360-C109-4E2E-AD88-531094D3C043}" dt="2025-02-23T22:21:42.308" v="256" actId="20577"/>
          <ac:spMkLst>
            <pc:docMk/>
            <pc:sldMk cId="230654996" sldId="274"/>
            <ac:spMk id="2" creationId="{B6D3F5EC-3305-55AE-F973-4D5A1BDAE87F}"/>
          </ac:spMkLst>
        </pc:spChg>
        <pc:spChg chg="del mod">
          <ac:chgData name="Ія Пелех" userId="235b8121fc54d418" providerId="LiveId" clId="{8323E360-C109-4E2E-AD88-531094D3C043}" dt="2025-02-23T22:21:31.692" v="252" actId="26606"/>
          <ac:spMkLst>
            <pc:docMk/>
            <pc:sldMk cId="230654996" sldId="274"/>
            <ac:spMk id="3" creationId="{E3B67102-868A-A532-375B-90AC2637A6B8}"/>
          </ac:spMkLst>
        </pc:spChg>
        <pc:spChg chg="add">
          <ac:chgData name="Ія Пелех" userId="235b8121fc54d418" providerId="LiveId" clId="{8323E360-C109-4E2E-AD88-531094D3C043}" dt="2025-02-23T22:21:31.692" v="252" actId="26606"/>
          <ac:spMkLst>
            <pc:docMk/>
            <pc:sldMk cId="230654996" sldId="274"/>
            <ac:spMk id="9" creationId="{9DBC8166-481C-4473-95F5-9A5B9073B7F1}"/>
          </ac:spMkLst>
        </pc:spChg>
        <pc:spChg chg="add">
          <ac:chgData name="Ія Пелех" userId="235b8121fc54d418" providerId="LiveId" clId="{8323E360-C109-4E2E-AD88-531094D3C043}" dt="2025-02-23T22:21:31.692" v="252" actId="26606"/>
          <ac:spMkLst>
            <pc:docMk/>
            <pc:sldMk cId="230654996" sldId="274"/>
            <ac:spMk id="11" creationId="{A5A5CE6E-90AF-4D43-A014-1F9EC83EB93D}"/>
          </ac:spMkLst>
        </pc:spChg>
        <pc:graphicFrameChg chg="add">
          <ac:chgData name="Ія Пелех" userId="235b8121fc54d418" providerId="LiveId" clId="{8323E360-C109-4E2E-AD88-531094D3C043}" dt="2025-02-23T22:21:31.692" v="252" actId="26606"/>
          <ac:graphicFrameMkLst>
            <pc:docMk/>
            <pc:sldMk cId="230654996" sldId="274"/>
            <ac:graphicFrameMk id="5" creationId="{4D46C5FB-4060-4091-F354-9A5C5EB66C1E}"/>
          </ac:graphicFrameMkLst>
        </pc:graphicFrameChg>
      </pc:sldChg>
      <pc:sldChg chg="modSp new del mod">
        <pc:chgData name="Ія Пелех" userId="235b8121fc54d418" providerId="LiveId" clId="{8323E360-C109-4E2E-AD88-531094D3C043}" dt="2025-02-23T22:21:09.633" v="249" actId="47"/>
        <pc:sldMkLst>
          <pc:docMk/>
          <pc:sldMk cId="2288876899" sldId="275"/>
        </pc:sldMkLst>
        <pc:spChg chg="mod">
          <ac:chgData name="Ія Пелех" userId="235b8121fc54d418" providerId="LiveId" clId="{8323E360-C109-4E2E-AD88-531094D3C043}" dt="2025-02-23T18:26:55.920" v="30"/>
          <ac:spMkLst>
            <pc:docMk/>
            <pc:sldMk cId="2288876899" sldId="275"/>
            <ac:spMk id="3" creationId="{F45037F8-F722-B0FE-6762-BCA70396899C}"/>
          </ac:spMkLst>
        </pc:spChg>
      </pc:sldChg>
      <pc:sldChg chg="addSp delSp modSp new mod setBg">
        <pc:chgData name="Ія Пелех" userId="235b8121fc54d418" providerId="LiveId" clId="{8323E360-C109-4E2E-AD88-531094D3C043}" dt="2025-02-23T22:22:48.382" v="291" actId="14100"/>
        <pc:sldMkLst>
          <pc:docMk/>
          <pc:sldMk cId="1020983797" sldId="276"/>
        </pc:sldMkLst>
        <pc:spChg chg="mod">
          <ac:chgData name="Ія Пелех" userId="235b8121fc54d418" providerId="LiveId" clId="{8323E360-C109-4E2E-AD88-531094D3C043}" dt="2025-02-23T22:22:39.707" v="287" actId="27636"/>
          <ac:spMkLst>
            <pc:docMk/>
            <pc:sldMk cId="1020983797" sldId="276"/>
            <ac:spMk id="2" creationId="{5D222299-1FA4-A36A-ADA9-ECAC973A10CF}"/>
          </ac:spMkLst>
        </pc:spChg>
        <pc:spChg chg="del mod">
          <ac:chgData name="Ія Пелех" userId="235b8121fc54d418" providerId="LiveId" clId="{8323E360-C109-4E2E-AD88-531094D3C043}" dt="2025-02-23T22:22:31.107" v="283" actId="26606"/>
          <ac:spMkLst>
            <pc:docMk/>
            <pc:sldMk cId="1020983797" sldId="276"/>
            <ac:spMk id="3" creationId="{FB3FDE45-6907-5EDB-3BC8-78E32BCF4432}"/>
          </ac:spMkLst>
        </pc:spChg>
        <pc:spChg chg="add">
          <ac:chgData name="Ія Пелех" userId="235b8121fc54d418" providerId="LiveId" clId="{8323E360-C109-4E2E-AD88-531094D3C043}" dt="2025-02-23T22:22:31.107" v="283" actId="26606"/>
          <ac:spMkLst>
            <pc:docMk/>
            <pc:sldMk cId="1020983797" sldId="276"/>
            <ac:spMk id="10" creationId="{B50AB553-2A96-4A92-96F2-93548E096954}"/>
          </ac:spMkLst>
        </pc:spChg>
        <pc:graphicFrameChg chg="add mod">
          <ac:chgData name="Ія Пелех" userId="235b8121fc54d418" providerId="LiveId" clId="{8323E360-C109-4E2E-AD88-531094D3C043}" dt="2025-02-23T22:22:48.382" v="291" actId="14100"/>
          <ac:graphicFrameMkLst>
            <pc:docMk/>
            <pc:sldMk cId="1020983797" sldId="276"/>
            <ac:graphicFrameMk id="5" creationId="{C05190DA-F3F1-F070-0E8B-FE2EDFC5333D}"/>
          </ac:graphicFrameMkLst>
        </pc:graphicFrameChg>
        <pc:picChg chg="add">
          <ac:chgData name="Ія Пелех" userId="235b8121fc54d418" providerId="LiveId" clId="{8323E360-C109-4E2E-AD88-531094D3C043}" dt="2025-02-23T22:22:31.107" v="283" actId="26606"/>
          <ac:picMkLst>
            <pc:docMk/>
            <pc:sldMk cId="1020983797" sldId="276"/>
            <ac:picMk id="6" creationId="{402CA56A-123F-8DA6-5201-69E9BC8BFEDA}"/>
          </ac:picMkLst>
        </pc:picChg>
      </pc:sldChg>
      <pc:sldChg chg="addSp delSp modSp new mod setBg">
        <pc:chgData name="Ія Пелех" userId="235b8121fc54d418" providerId="LiveId" clId="{8323E360-C109-4E2E-AD88-531094D3C043}" dt="2025-02-23T22:43:07.986" v="359" actId="26606"/>
        <pc:sldMkLst>
          <pc:docMk/>
          <pc:sldMk cId="3422844458" sldId="277"/>
        </pc:sldMkLst>
        <pc:spChg chg="mod">
          <ac:chgData name="Ія Пелех" userId="235b8121fc54d418" providerId="LiveId" clId="{8323E360-C109-4E2E-AD88-531094D3C043}" dt="2025-02-23T22:43:07.986" v="359" actId="26606"/>
          <ac:spMkLst>
            <pc:docMk/>
            <pc:sldMk cId="3422844458" sldId="277"/>
            <ac:spMk id="2" creationId="{06D423F6-85E6-F928-2959-2B692FF334AD}"/>
          </ac:spMkLst>
        </pc:spChg>
        <pc:spChg chg="del mod">
          <ac:chgData name="Ія Пелех" userId="235b8121fc54d418" providerId="LiveId" clId="{8323E360-C109-4E2E-AD88-531094D3C043}" dt="2025-02-23T22:43:07.986" v="359" actId="26606"/>
          <ac:spMkLst>
            <pc:docMk/>
            <pc:sldMk cId="3422844458" sldId="277"/>
            <ac:spMk id="3" creationId="{AEE1F442-E81D-0C62-4CEB-1EE9AED6B030}"/>
          </ac:spMkLst>
        </pc:spChg>
        <pc:spChg chg="add">
          <ac:chgData name="Ія Пелех" userId="235b8121fc54d418" providerId="LiveId" clId="{8323E360-C109-4E2E-AD88-531094D3C043}" dt="2025-02-23T22:43:07.986" v="359" actId="26606"/>
          <ac:spMkLst>
            <pc:docMk/>
            <pc:sldMk cId="3422844458" sldId="277"/>
            <ac:spMk id="9" creationId="{9DBC8166-481C-4473-95F5-9A5B9073B7F1}"/>
          </ac:spMkLst>
        </pc:spChg>
        <pc:spChg chg="add">
          <ac:chgData name="Ія Пелех" userId="235b8121fc54d418" providerId="LiveId" clId="{8323E360-C109-4E2E-AD88-531094D3C043}" dt="2025-02-23T22:43:07.986" v="359" actId="26606"/>
          <ac:spMkLst>
            <pc:docMk/>
            <pc:sldMk cId="3422844458" sldId="277"/>
            <ac:spMk id="11" creationId="{A5A5CE6E-90AF-4D43-A014-1F9EC83EB93D}"/>
          </ac:spMkLst>
        </pc:spChg>
        <pc:graphicFrameChg chg="add">
          <ac:chgData name="Ія Пелех" userId="235b8121fc54d418" providerId="LiveId" clId="{8323E360-C109-4E2E-AD88-531094D3C043}" dt="2025-02-23T22:43:07.986" v="359" actId="26606"/>
          <ac:graphicFrameMkLst>
            <pc:docMk/>
            <pc:sldMk cId="3422844458" sldId="277"/>
            <ac:graphicFrameMk id="5" creationId="{4BABEF41-3DC1-ADA1-4B07-EE7295AF363F}"/>
          </ac:graphicFrameMkLst>
        </pc:graphicFrameChg>
      </pc:sldChg>
      <pc:sldChg chg="modSp new del mod">
        <pc:chgData name="Ія Пелех" userId="235b8121fc54d418" providerId="LiveId" clId="{8323E360-C109-4E2E-AD88-531094D3C043}" dt="2025-02-23T22:45:13.928" v="395" actId="47"/>
        <pc:sldMkLst>
          <pc:docMk/>
          <pc:sldMk cId="2568571799" sldId="278"/>
        </pc:sldMkLst>
        <pc:spChg chg="mod">
          <ac:chgData name="Ія Пелех" userId="235b8121fc54d418" providerId="LiveId" clId="{8323E360-C109-4E2E-AD88-531094D3C043}" dt="2025-02-23T20:10:33.191" v="72"/>
          <ac:spMkLst>
            <pc:docMk/>
            <pc:sldMk cId="2568571799" sldId="278"/>
            <ac:spMk id="3" creationId="{90AD7D79-1C98-3FFE-4C36-5DC7CE4E5CFE}"/>
          </ac:spMkLst>
        </pc:spChg>
      </pc:sldChg>
      <pc:sldChg chg="delSp modSp new mod">
        <pc:chgData name="Ія Пелех" userId="235b8121fc54d418" providerId="LiveId" clId="{8323E360-C109-4E2E-AD88-531094D3C043}" dt="2025-02-23T22:45:32.050" v="399" actId="478"/>
        <pc:sldMkLst>
          <pc:docMk/>
          <pc:sldMk cId="2600437900" sldId="279"/>
        </pc:sldMkLst>
        <pc:spChg chg="del mod">
          <ac:chgData name="Ія Пелех" userId="235b8121fc54d418" providerId="LiveId" clId="{8323E360-C109-4E2E-AD88-531094D3C043}" dt="2025-02-23T22:45:32.050" v="399" actId="478"/>
          <ac:spMkLst>
            <pc:docMk/>
            <pc:sldMk cId="2600437900" sldId="279"/>
            <ac:spMk id="2" creationId="{4B884D7F-9150-0B1E-B88C-47EE9AA44654}"/>
          </ac:spMkLst>
        </pc:spChg>
        <pc:spChg chg="mod">
          <ac:chgData name="Ія Пелех" userId="235b8121fc54d418" providerId="LiveId" clId="{8323E360-C109-4E2E-AD88-531094D3C043}" dt="2025-02-23T22:45:28.704" v="398" actId="20577"/>
          <ac:spMkLst>
            <pc:docMk/>
            <pc:sldMk cId="2600437900" sldId="279"/>
            <ac:spMk id="3" creationId="{3E4C271B-9A8E-E1F2-D006-9FEF2DEF831D}"/>
          </ac:spMkLst>
        </pc:spChg>
      </pc:sldChg>
      <pc:sldChg chg="modSp new mod">
        <pc:chgData name="Ія Пелех" userId="235b8121fc54d418" providerId="LiveId" clId="{8323E360-C109-4E2E-AD88-531094D3C043}" dt="2025-02-23T20:18:41.807" v="79" actId="20578"/>
        <pc:sldMkLst>
          <pc:docMk/>
          <pc:sldMk cId="4170482646" sldId="280"/>
        </pc:sldMkLst>
        <pc:spChg chg="mod">
          <ac:chgData name="Ія Пелех" userId="235b8121fc54d418" providerId="LiveId" clId="{8323E360-C109-4E2E-AD88-531094D3C043}" dt="2025-02-23T20:18:41.807" v="79" actId="20578"/>
          <ac:spMkLst>
            <pc:docMk/>
            <pc:sldMk cId="4170482646" sldId="280"/>
            <ac:spMk id="2" creationId="{57EA0689-EC8D-DB13-B297-3569E9C93417}"/>
          </ac:spMkLst>
        </pc:spChg>
        <pc:spChg chg="mod">
          <ac:chgData name="Ія Пелех" userId="235b8121fc54d418" providerId="LiveId" clId="{8323E360-C109-4E2E-AD88-531094D3C043}" dt="2025-02-23T20:18:36.523" v="78" actId="27636"/>
          <ac:spMkLst>
            <pc:docMk/>
            <pc:sldMk cId="4170482646" sldId="280"/>
            <ac:spMk id="3" creationId="{401A7914-75BB-EE16-B3B3-09ACED983407}"/>
          </ac:spMkLst>
        </pc:spChg>
      </pc:sldChg>
      <pc:sldChg chg="modSp new mod">
        <pc:chgData name="Ія Пелех" userId="235b8121fc54d418" providerId="LiveId" clId="{8323E360-C109-4E2E-AD88-531094D3C043}" dt="2025-02-23T21:04:49.451" v="90" actId="20577"/>
        <pc:sldMkLst>
          <pc:docMk/>
          <pc:sldMk cId="1907850782" sldId="281"/>
        </pc:sldMkLst>
        <pc:spChg chg="mod">
          <ac:chgData name="Ія Пелех" userId="235b8121fc54d418" providerId="LiveId" clId="{8323E360-C109-4E2E-AD88-531094D3C043}" dt="2025-02-23T21:04:45.944" v="86" actId="27636"/>
          <ac:spMkLst>
            <pc:docMk/>
            <pc:sldMk cId="1907850782" sldId="281"/>
            <ac:spMk id="2" creationId="{2EF870E2-180A-A721-8650-44417BDE08FD}"/>
          </ac:spMkLst>
        </pc:spChg>
        <pc:spChg chg="mod">
          <ac:chgData name="Ія Пелех" userId="235b8121fc54d418" providerId="LiveId" clId="{8323E360-C109-4E2E-AD88-531094D3C043}" dt="2025-02-23T21:04:49.451" v="90" actId="20577"/>
          <ac:spMkLst>
            <pc:docMk/>
            <pc:sldMk cId="1907850782" sldId="281"/>
            <ac:spMk id="3" creationId="{4995145F-4FAF-7C09-B847-5C9E29523F7C}"/>
          </ac:spMkLst>
        </pc:spChg>
      </pc:sldChg>
      <pc:sldChg chg="new del">
        <pc:chgData name="Ія Пелех" userId="235b8121fc54d418" providerId="LiveId" clId="{8323E360-C109-4E2E-AD88-531094D3C043}" dt="2025-02-23T22:45:21.329" v="396" actId="47"/>
        <pc:sldMkLst>
          <pc:docMk/>
          <pc:sldMk cId="3902719105" sldId="282"/>
        </pc:sldMkLst>
      </pc:sldChg>
      <pc:sldChg chg="new del">
        <pc:chgData name="Ія Пелех" userId="235b8121fc54d418" providerId="LiveId" clId="{8323E360-C109-4E2E-AD88-531094D3C043}" dt="2025-02-23T22:45:22.884" v="397" actId="47"/>
        <pc:sldMkLst>
          <pc:docMk/>
          <pc:sldMk cId="2917433087" sldId="283"/>
        </pc:sldMkLst>
      </pc:sldChg>
      <pc:sldChg chg="delSp modSp new mod">
        <pc:chgData name="Ія Пелех" userId="235b8121fc54d418" providerId="LiveId" clId="{8323E360-C109-4E2E-AD88-531094D3C043}" dt="2025-02-23T22:20:55.749" v="246" actId="123"/>
        <pc:sldMkLst>
          <pc:docMk/>
          <pc:sldMk cId="3092652350" sldId="284"/>
        </pc:sldMkLst>
        <pc:spChg chg="del">
          <ac:chgData name="Ія Пелех" userId="235b8121fc54d418" providerId="LiveId" clId="{8323E360-C109-4E2E-AD88-531094D3C043}" dt="2025-02-23T22:04:01.804" v="200" actId="478"/>
          <ac:spMkLst>
            <pc:docMk/>
            <pc:sldMk cId="3092652350" sldId="284"/>
            <ac:spMk id="2" creationId="{829AFE75-E492-F9EE-1C92-5311DC522CDC}"/>
          </ac:spMkLst>
        </pc:spChg>
        <pc:spChg chg="mod">
          <ac:chgData name="Ія Пелех" userId="235b8121fc54d418" providerId="LiveId" clId="{8323E360-C109-4E2E-AD88-531094D3C043}" dt="2025-02-23T22:20:55.749" v="246" actId="123"/>
          <ac:spMkLst>
            <pc:docMk/>
            <pc:sldMk cId="3092652350" sldId="284"/>
            <ac:spMk id="3" creationId="{355850F1-41C2-A856-07EA-A2A6880A0034}"/>
          </ac:spMkLst>
        </pc:spChg>
      </pc:sldChg>
      <pc:sldChg chg="addSp delSp modSp new mod">
        <pc:chgData name="Ія Пелех" userId="235b8121fc54d418" providerId="LiveId" clId="{8323E360-C109-4E2E-AD88-531094D3C043}" dt="2025-02-23T22:24:31.561" v="320" actId="20577"/>
        <pc:sldMkLst>
          <pc:docMk/>
          <pc:sldMk cId="782798328" sldId="285"/>
        </pc:sldMkLst>
        <pc:spChg chg="del">
          <ac:chgData name="Ія Пелех" userId="235b8121fc54d418" providerId="LiveId" clId="{8323E360-C109-4E2E-AD88-531094D3C043}" dt="2025-02-23T21:08:18.886" v="129" actId="478"/>
          <ac:spMkLst>
            <pc:docMk/>
            <pc:sldMk cId="782798328" sldId="285"/>
            <ac:spMk id="2" creationId="{BEFF8B2C-36A3-C905-933B-92697676609E}"/>
          </ac:spMkLst>
        </pc:spChg>
        <pc:spChg chg="add del">
          <ac:chgData name="Ія Пелех" userId="235b8121fc54d418" providerId="LiveId" clId="{8323E360-C109-4E2E-AD88-531094D3C043}" dt="2025-02-23T21:08:05.328" v="126" actId="3680"/>
          <ac:spMkLst>
            <pc:docMk/>
            <pc:sldMk cId="782798328" sldId="285"/>
            <ac:spMk id="3" creationId="{017218E7-09D6-8D04-9C70-983FC6F53E85}"/>
          </ac:spMkLst>
        </pc:spChg>
        <pc:graphicFrameChg chg="add del mod ord modGraphic">
          <ac:chgData name="Ія Пелех" userId="235b8121fc54d418" providerId="LiveId" clId="{8323E360-C109-4E2E-AD88-531094D3C043}" dt="2025-02-23T21:07:43.540" v="119" actId="3680"/>
          <ac:graphicFrameMkLst>
            <pc:docMk/>
            <pc:sldMk cId="782798328" sldId="285"/>
            <ac:graphicFrameMk id="6" creationId="{9DB75665-D401-9355-0C6F-7C337276A073}"/>
          </ac:graphicFrameMkLst>
        </pc:graphicFrameChg>
        <pc:graphicFrameChg chg="add del mod ord modGraphic">
          <ac:chgData name="Ія Пелех" userId="235b8121fc54d418" providerId="LiveId" clId="{8323E360-C109-4E2E-AD88-531094D3C043}" dt="2025-02-23T21:07:58.941" v="125" actId="3680"/>
          <ac:graphicFrameMkLst>
            <pc:docMk/>
            <pc:sldMk cId="782798328" sldId="285"/>
            <ac:graphicFrameMk id="7" creationId="{A97FAE89-0B56-1A6A-6CB4-BBC802C5B103}"/>
          </ac:graphicFrameMkLst>
        </pc:graphicFrameChg>
        <pc:graphicFrameChg chg="add mod ord modGraphic">
          <ac:chgData name="Ія Пелех" userId="235b8121fc54d418" providerId="LiveId" clId="{8323E360-C109-4E2E-AD88-531094D3C043}" dt="2025-02-23T22:24:31.561" v="320" actId="20577"/>
          <ac:graphicFrameMkLst>
            <pc:docMk/>
            <pc:sldMk cId="782798328" sldId="285"/>
            <ac:graphicFrameMk id="8" creationId="{E5F42FA9-8131-AE1F-8C7C-FA54F3564589}"/>
          </ac:graphicFrameMkLst>
        </pc:graphicFrameChg>
        <pc:picChg chg="add del mod ord">
          <ac:chgData name="Ія Пелех" userId="235b8121fc54d418" providerId="LiveId" clId="{8323E360-C109-4E2E-AD88-531094D3C043}" dt="2025-02-23T21:07:20.280" v="113" actId="22"/>
          <ac:picMkLst>
            <pc:docMk/>
            <pc:sldMk cId="782798328" sldId="285"/>
            <ac:picMk id="5" creationId="{58E52CEF-E379-3030-7B76-4C9220087B2D}"/>
          </ac:picMkLst>
        </pc:picChg>
      </pc:sldChg>
      <pc:sldChg chg="addSp delSp modSp new mod">
        <pc:chgData name="Ія Пелех" userId="235b8121fc54d418" providerId="LiveId" clId="{8323E360-C109-4E2E-AD88-531094D3C043}" dt="2025-02-23T22:44:14.427" v="382" actId="14100"/>
        <pc:sldMkLst>
          <pc:docMk/>
          <pc:sldMk cId="1855281625" sldId="286"/>
        </pc:sldMkLst>
        <pc:spChg chg="del">
          <ac:chgData name="Ія Пелех" userId="235b8121fc54d418" providerId="LiveId" clId="{8323E360-C109-4E2E-AD88-531094D3C043}" dt="2025-02-23T21:10:55.009" v="146" actId="22"/>
          <ac:spMkLst>
            <pc:docMk/>
            <pc:sldMk cId="1855281625" sldId="286"/>
            <ac:spMk id="3" creationId="{4B2098C3-66E6-13C7-ACD6-EAC6F0E17D3A}"/>
          </ac:spMkLst>
        </pc:spChg>
        <pc:picChg chg="add mod ord">
          <ac:chgData name="Ія Пелех" userId="235b8121fc54d418" providerId="LiveId" clId="{8323E360-C109-4E2E-AD88-531094D3C043}" dt="2025-02-23T22:44:14.427" v="382" actId="14100"/>
          <ac:picMkLst>
            <pc:docMk/>
            <pc:sldMk cId="1855281625" sldId="286"/>
            <ac:picMk id="5" creationId="{450E284A-2B95-A204-E32E-C51F89B8F8CE}"/>
          </ac:picMkLst>
        </pc:picChg>
      </pc:sldChg>
      <pc:sldChg chg="addSp delSp modSp new mod">
        <pc:chgData name="Ія Пелех" userId="235b8121fc54d418" providerId="LiveId" clId="{8323E360-C109-4E2E-AD88-531094D3C043}" dt="2025-02-23T22:44:21.487" v="385" actId="1076"/>
        <pc:sldMkLst>
          <pc:docMk/>
          <pc:sldMk cId="3032721897" sldId="287"/>
        </pc:sldMkLst>
        <pc:spChg chg="del">
          <ac:chgData name="Ія Пелех" userId="235b8121fc54d418" providerId="LiveId" clId="{8323E360-C109-4E2E-AD88-531094D3C043}" dt="2025-02-23T21:11:11.936" v="153" actId="22"/>
          <ac:spMkLst>
            <pc:docMk/>
            <pc:sldMk cId="3032721897" sldId="287"/>
            <ac:spMk id="3" creationId="{215DB1D5-20B2-753E-40A3-00936AD34C85}"/>
          </ac:spMkLst>
        </pc:spChg>
        <pc:picChg chg="add mod ord">
          <ac:chgData name="Ія Пелех" userId="235b8121fc54d418" providerId="LiveId" clId="{8323E360-C109-4E2E-AD88-531094D3C043}" dt="2025-02-23T22:44:21.487" v="385" actId="1076"/>
          <ac:picMkLst>
            <pc:docMk/>
            <pc:sldMk cId="3032721897" sldId="287"/>
            <ac:picMk id="5" creationId="{BD8A7EAB-92BF-4EDB-9221-64CE47426676}"/>
          </ac:picMkLst>
        </pc:picChg>
      </pc:sldChg>
      <pc:sldChg chg="new del">
        <pc:chgData name="Ія Пелех" userId="235b8121fc54d418" providerId="LiveId" clId="{8323E360-C109-4E2E-AD88-531094D3C043}" dt="2025-02-23T22:44:27.021" v="386" actId="47"/>
        <pc:sldMkLst>
          <pc:docMk/>
          <pc:sldMk cId="2560314255" sldId="288"/>
        </pc:sldMkLst>
      </pc:sldChg>
      <pc:sldChg chg="new del">
        <pc:chgData name="Ія Пелех" userId="235b8121fc54d418" providerId="LiveId" clId="{8323E360-C109-4E2E-AD88-531094D3C043}" dt="2025-02-23T22:44:28.007" v="387" actId="47"/>
        <pc:sldMkLst>
          <pc:docMk/>
          <pc:sldMk cId="3863875214" sldId="289"/>
        </pc:sldMkLst>
      </pc:sldChg>
      <pc:sldChg chg="new del">
        <pc:chgData name="Ія Пелех" userId="235b8121fc54d418" providerId="LiveId" clId="{8323E360-C109-4E2E-AD88-531094D3C043}" dt="2025-02-23T22:44:29.224" v="388" actId="47"/>
        <pc:sldMkLst>
          <pc:docMk/>
          <pc:sldMk cId="267971198" sldId="290"/>
        </pc:sldMkLst>
      </pc:sldChg>
      <pc:sldChg chg="new del">
        <pc:chgData name="Ія Пелех" userId="235b8121fc54d418" providerId="LiveId" clId="{8323E360-C109-4E2E-AD88-531094D3C043}" dt="2025-02-23T22:44:30.383" v="389" actId="47"/>
        <pc:sldMkLst>
          <pc:docMk/>
          <pc:sldMk cId="83898967" sldId="291"/>
        </pc:sldMkLst>
      </pc:sldChg>
      <pc:sldChg chg="new del">
        <pc:chgData name="Ія Пелех" userId="235b8121fc54d418" providerId="LiveId" clId="{8323E360-C109-4E2E-AD88-531094D3C043}" dt="2025-02-23T22:44:31.576" v="390" actId="47"/>
        <pc:sldMkLst>
          <pc:docMk/>
          <pc:sldMk cId="446682977" sldId="292"/>
        </pc:sldMkLst>
      </pc:sldChg>
      <pc:sldChg chg="new del">
        <pc:chgData name="Ія Пелех" userId="235b8121fc54d418" providerId="LiveId" clId="{8323E360-C109-4E2E-AD88-531094D3C043}" dt="2025-02-23T22:20:49.645" v="245" actId="47"/>
        <pc:sldMkLst>
          <pc:docMk/>
          <pc:sldMk cId="1602638166" sldId="29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0783A-9A75-4841-84A3-A46EA08B355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3EAB93C-0D02-48C3-A611-BE5C327AC501}">
      <dgm:prSet/>
      <dgm:spPr/>
      <dgm:t>
        <a:bodyPr/>
        <a:lstStyle/>
        <a:p>
          <a:pPr algn="just"/>
          <a:r>
            <a:rPr lang="uk-UA" dirty="0"/>
            <a:t>з падінням Західної Римської імперії закінчилася епоха Стародавнього Світу та характерної для нього рабовласницької держави і права. </a:t>
          </a:r>
          <a:endParaRPr lang="en-US" dirty="0"/>
        </a:p>
      </dgm:t>
    </dgm:pt>
    <dgm:pt modelId="{DEDFF58D-CF0E-4697-94A5-E1274C53A59D}" type="parTrans" cxnId="{4B497D8C-71CE-45B8-B0B5-EDDB5127EFCD}">
      <dgm:prSet/>
      <dgm:spPr/>
      <dgm:t>
        <a:bodyPr/>
        <a:lstStyle/>
        <a:p>
          <a:endParaRPr lang="en-US"/>
        </a:p>
      </dgm:t>
    </dgm:pt>
    <dgm:pt modelId="{125CD624-3B90-4F04-83CD-8878C12C8E8E}" type="sibTrans" cxnId="{4B497D8C-71CE-45B8-B0B5-EDDB5127EFCD}">
      <dgm:prSet/>
      <dgm:spPr/>
      <dgm:t>
        <a:bodyPr/>
        <a:lstStyle/>
        <a:p>
          <a:endParaRPr lang="en-US"/>
        </a:p>
      </dgm:t>
    </dgm:pt>
    <dgm:pt modelId="{7417AA16-3EEB-48CF-815D-FCF9670386DE}">
      <dgm:prSet/>
      <dgm:spPr/>
      <dgm:t>
        <a:bodyPr/>
        <a:lstStyle/>
        <a:p>
          <a:pPr algn="just"/>
          <a:r>
            <a:rPr lang="uk-UA" dirty="0"/>
            <a:t>На зміну їй прийшов період Середньовіччя, виникнення якого пов’язане з розвитком власності на землю. </a:t>
          </a:r>
          <a:endParaRPr lang="en-US" dirty="0"/>
        </a:p>
      </dgm:t>
    </dgm:pt>
    <dgm:pt modelId="{5235094F-32D7-412C-A12C-AF2EDB54141C}" type="parTrans" cxnId="{DC688F7E-A2E1-47B2-84C9-15696C2B7235}">
      <dgm:prSet/>
      <dgm:spPr/>
      <dgm:t>
        <a:bodyPr/>
        <a:lstStyle/>
        <a:p>
          <a:endParaRPr lang="en-US"/>
        </a:p>
      </dgm:t>
    </dgm:pt>
    <dgm:pt modelId="{709F03C6-F0BA-4A1A-A422-B56B800D7CE6}" type="sibTrans" cxnId="{DC688F7E-A2E1-47B2-84C9-15696C2B7235}">
      <dgm:prSet/>
      <dgm:spPr/>
      <dgm:t>
        <a:bodyPr/>
        <a:lstStyle/>
        <a:p>
          <a:endParaRPr lang="en-US"/>
        </a:p>
      </dgm:t>
    </dgm:pt>
    <dgm:pt modelId="{34A25F30-F9E5-4D77-B95B-6B8B3BF44600}" type="pres">
      <dgm:prSet presAssocID="{D7B0783A-9A75-4841-84A3-A46EA08B3551}" presName="linear" presStyleCnt="0">
        <dgm:presLayoutVars>
          <dgm:animLvl val="lvl"/>
          <dgm:resizeHandles val="exact"/>
        </dgm:presLayoutVars>
      </dgm:prSet>
      <dgm:spPr/>
    </dgm:pt>
    <dgm:pt modelId="{1B27906A-C85A-4BB4-912E-36A3D7BFD47F}" type="pres">
      <dgm:prSet presAssocID="{93EAB93C-0D02-48C3-A611-BE5C327AC50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A6B963-B6DF-4199-8156-DA5905542FE9}" type="pres">
      <dgm:prSet presAssocID="{125CD624-3B90-4F04-83CD-8878C12C8E8E}" presName="spacer" presStyleCnt="0"/>
      <dgm:spPr/>
    </dgm:pt>
    <dgm:pt modelId="{E6E6A212-710D-4358-A67D-C90A37BB891B}" type="pres">
      <dgm:prSet presAssocID="{7417AA16-3EEB-48CF-815D-FCF9670386D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CB65713-763B-4D9B-AE37-FF8B1445B02F}" type="presOf" srcId="{7417AA16-3EEB-48CF-815D-FCF9670386DE}" destId="{E6E6A212-710D-4358-A67D-C90A37BB891B}" srcOrd="0" destOrd="0" presId="urn:microsoft.com/office/officeart/2005/8/layout/vList2"/>
    <dgm:cxn modelId="{24DDE449-7597-47A6-BD0B-5E910C2753E2}" type="presOf" srcId="{93EAB93C-0D02-48C3-A611-BE5C327AC501}" destId="{1B27906A-C85A-4BB4-912E-36A3D7BFD47F}" srcOrd="0" destOrd="0" presId="urn:microsoft.com/office/officeart/2005/8/layout/vList2"/>
    <dgm:cxn modelId="{DC688F7E-A2E1-47B2-84C9-15696C2B7235}" srcId="{D7B0783A-9A75-4841-84A3-A46EA08B3551}" destId="{7417AA16-3EEB-48CF-815D-FCF9670386DE}" srcOrd="1" destOrd="0" parTransId="{5235094F-32D7-412C-A12C-AF2EDB54141C}" sibTransId="{709F03C6-F0BA-4A1A-A422-B56B800D7CE6}"/>
    <dgm:cxn modelId="{4B497D8C-71CE-45B8-B0B5-EDDB5127EFCD}" srcId="{D7B0783A-9A75-4841-84A3-A46EA08B3551}" destId="{93EAB93C-0D02-48C3-A611-BE5C327AC501}" srcOrd="0" destOrd="0" parTransId="{DEDFF58D-CF0E-4697-94A5-E1274C53A59D}" sibTransId="{125CD624-3B90-4F04-83CD-8878C12C8E8E}"/>
    <dgm:cxn modelId="{D8AF34E5-0684-4AF0-AC1D-DB313883088D}" type="presOf" srcId="{D7B0783A-9A75-4841-84A3-A46EA08B3551}" destId="{34A25F30-F9E5-4D77-B95B-6B8B3BF44600}" srcOrd="0" destOrd="0" presId="urn:microsoft.com/office/officeart/2005/8/layout/vList2"/>
    <dgm:cxn modelId="{C35C2425-DEF7-4596-B4AA-E429EA1719AE}" type="presParOf" srcId="{34A25F30-F9E5-4D77-B95B-6B8B3BF44600}" destId="{1B27906A-C85A-4BB4-912E-36A3D7BFD47F}" srcOrd="0" destOrd="0" presId="urn:microsoft.com/office/officeart/2005/8/layout/vList2"/>
    <dgm:cxn modelId="{76F20A4D-814E-4285-BA33-62E23BBC77E8}" type="presParOf" srcId="{34A25F30-F9E5-4D77-B95B-6B8B3BF44600}" destId="{F8A6B963-B6DF-4199-8156-DA5905542FE9}" srcOrd="1" destOrd="0" presId="urn:microsoft.com/office/officeart/2005/8/layout/vList2"/>
    <dgm:cxn modelId="{743AC043-2BC0-4ED5-9E7B-07474ED529E8}" type="presParOf" srcId="{34A25F30-F9E5-4D77-B95B-6B8B3BF44600}" destId="{E6E6A212-710D-4358-A67D-C90A37BB891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7C67FB-4510-4CBC-9788-DC624F2ADD8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FA91635-7688-41E9-BAB9-5315AFE10FED}">
      <dgm:prSet/>
      <dgm:spPr/>
      <dgm:t>
        <a:bodyPr/>
        <a:lstStyle/>
        <a:p>
          <a:r>
            <a:rPr lang="uk-UA"/>
            <a:t>Їхня суть полягала в наступному: Сюзерен (король) надавав землю у власність своїм васалам (графам, герцогам, маркізам), які, в свою чергу, частину землі надавали у власність баронам і віконтам, а ті – рицарям (шевальє). </a:t>
          </a:r>
          <a:endParaRPr lang="en-US"/>
        </a:p>
      </dgm:t>
    </dgm:pt>
    <dgm:pt modelId="{858AC7AF-635A-4829-BC84-E215D9BFDD75}" type="parTrans" cxnId="{0DD80480-B8F3-4AA4-B36B-E0FD40A87C7B}">
      <dgm:prSet/>
      <dgm:spPr/>
      <dgm:t>
        <a:bodyPr/>
        <a:lstStyle/>
        <a:p>
          <a:endParaRPr lang="en-US"/>
        </a:p>
      </dgm:t>
    </dgm:pt>
    <dgm:pt modelId="{E0B6F4C3-2984-4BF6-B3D9-C027541028DE}" type="sibTrans" cxnId="{0DD80480-B8F3-4AA4-B36B-E0FD40A87C7B}">
      <dgm:prSet/>
      <dgm:spPr/>
      <dgm:t>
        <a:bodyPr/>
        <a:lstStyle/>
        <a:p>
          <a:endParaRPr lang="en-US"/>
        </a:p>
      </dgm:t>
    </dgm:pt>
    <dgm:pt modelId="{11A1FE4C-6B10-4564-8CC6-6C2CBA2CB28B}">
      <dgm:prSet/>
      <dgm:spPr/>
      <dgm:t>
        <a:bodyPr/>
        <a:lstStyle/>
        <a:p>
          <a:r>
            <a:rPr lang="uk-UA"/>
            <a:t>Таким чином виникає феодальна ієрархія, де феодали, крім короля і рицарів, одночасно є і сюзереном і васалом (по відношенню до вищого).</a:t>
          </a:r>
          <a:endParaRPr lang="en-US"/>
        </a:p>
      </dgm:t>
    </dgm:pt>
    <dgm:pt modelId="{DE40D5C9-C73A-4E78-A90F-54AB8D9DE53B}" type="parTrans" cxnId="{FBB4510D-DAC8-4E5C-BE4B-7F145821D049}">
      <dgm:prSet/>
      <dgm:spPr/>
      <dgm:t>
        <a:bodyPr/>
        <a:lstStyle/>
        <a:p>
          <a:endParaRPr lang="en-US"/>
        </a:p>
      </dgm:t>
    </dgm:pt>
    <dgm:pt modelId="{D2FCD65C-501A-465E-9CB7-A82065162756}" type="sibTrans" cxnId="{FBB4510D-DAC8-4E5C-BE4B-7F145821D049}">
      <dgm:prSet/>
      <dgm:spPr/>
      <dgm:t>
        <a:bodyPr/>
        <a:lstStyle/>
        <a:p>
          <a:endParaRPr lang="en-US"/>
        </a:p>
      </dgm:t>
    </dgm:pt>
    <dgm:pt modelId="{532CD041-3FA7-4997-8711-8781048A693C}">
      <dgm:prSet/>
      <dgm:spPr/>
      <dgm:t>
        <a:bodyPr/>
        <a:lstStyle/>
        <a:p>
          <a:r>
            <a:rPr lang="uk-UA"/>
            <a:t>Встановлення відносин сюзеренітету-васалітету супроводжувалося особливим ритуалом (оммаж). Договір покладав на сторони певні права і обов'язки. </a:t>
          </a:r>
          <a:endParaRPr lang="en-US"/>
        </a:p>
      </dgm:t>
    </dgm:pt>
    <dgm:pt modelId="{334A8F04-A624-4C67-AB5E-1D40C51D4BEE}" type="parTrans" cxnId="{0A951E6F-A217-4632-B923-63A057031BFC}">
      <dgm:prSet/>
      <dgm:spPr/>
      <dgm:t>
        <a:bodyPr/>
        <a:lstStyle/>
        <a:p>
          <a:endParaRPr lang="en-US"/>
        </a:p>
      </dgm:t>
    </dgm:pt>
    <dgm:pt modelId="{37FD678C-D374-4F78-B5AD-DCFF5059CE7D}" type="sibTrans" cxnId="{0A951E6F-A217-4632-B923-63A057031BFC}">
      <dgm:prSet/>
      <dgm:spPr/>
      <dgm:t>
        <a:bodyPr/>
        <a:lstStyle/>
        <a:p>
          <a:endParaRPr lang="en-US"/>
        </a:p>
      </dgm:t>
    </dgm:pt>
    <dgm:pt modelId="{426682E3-6BF5-4C84-B4D4-40C1922C2762}" type="pres">
      <dgm:prSet presAssocID="{5D7C67FB-4510-4CBC-9788-DC624F2ADD80}" presName="vert0" presStyleCnt="0">
        <dgm:presLayoutVars>
          <dgm:dir/>
          <dgm:animOne val="branch"/>
          <dgm:animLvl val="lvl"/>
        </dgm:presLayoutVars>
      </dgm:prSet>
      <dgm:spPr/>
    </dgm:pt>
    <dgm:pt modelId="{E0375DB4-9940-499D-9601-737CC242F7BE}" type="pres">
      <dgm:prSet presAssocID="{5FA91635-7688-41E9-BAB9-5315AFE10FED}" presName="thickLine" presStyleLbl="alignNode1" presStyleIdx="0" presStyleCnt="3"/>
      <dgm:spPr/>
    </dgm:pt>
    <dgm:pt modelId="{04AB4F55-0539-42D6-B430-082765E614DA}" type="pres">
      <dgm:prSet presAssocID="{5FA91635-7688-41E9-BAB9-5315AFE10FED}" presName="horz1" presStyleCnt="0"/>
      <dgm:spPr/>
    </dgm:pt>
    <dgm:pt modelId="{CD5954F9-B023-43E3-8D14-50C3776E50D3}" type="pres">
      <dgm:prSet presAssocID="{5FA91635-7688-41E9-BAB9-5315AFE10FED}" presName="tx1" presStyleLbl="revTx" presStyleIdx="0" presStyleCnt="3"/>
      <dgm:spPr/>
    </dgm:pt>
    <dgm:pt modelId="{AB621C96-03D8-4188-913C-6C43285BC810}" type="pres">
      <dgm:prSet presAssocID="{5FA91635-7688-41E9-BAB9-5315AFE10FED}" presName="vert1" presStyleCnt="0"/>
      <dgm:spPr/>
    </dgm:pt>
    <dgm:pt modelId="{18035368-3E71-49D8-8A70-8F14C59E113A}" type="pres">
      <dgm:prSet presAssocID="{11A1FE4C-6B10-4564-8CC6-6C2CBA2CB28B}" presName="thickLine" presStyleLbl="alignNode1" presStyleIdx="1" presStyleCnt="3"/>
      <dgm:spPr/>
    </dgm:pt>
    <dgm:pt modelId="{5CEFDB72-414E-4C5E-A44C-C046897F9DE9}" type="pres">
      <dgm:prSet presAssocID="{11A1FE4C-6B10-4564-8CC6-6C2CBA2CB28B}" presName="horz1" presStyleCnt="0"/>
      <dgm:spPr/>
    </dgm:pt>
    <dgm:pt modelId="{A42343FB-709D-410E-BAD4-6AF4768904B9}" type="pres">
      <dgm:prSet presAssocID="{11A1FE4C-6B10-4564-8CC6-6C2CBA2CB28B}" presName="tx1" presStyleLbl="revTx" presStyleIdx="1" presStyleCnt="3"/>
      <dgm:spPr/>
    </dgm:pt>
    <dgm:pt modelId="{874F66F4-965F-4D44-9EC2-26BAD85A8F13}" type="pres">
      <dgm:prSet presAssocID="{11A1FE4C-6B10-4564-8CC6-6C2CBA2CB28B}" presName="vert1" presStyleCnt="0"/>
      <dgm:spPr/>
    </dgm:pt>
    <dgm:pt modelId="{0CE25513-29FD-45C8-A6B4-5912539CE541}" type="pres">
      <dgm:prSet presAssocID="{532CD041-3FA7-4997-8711-8781048A693C}" presName="thickLine" presStyleLbl="alignNode1" presStyleIdx="2" presStyleCnt="3"/>
      <dgm:spPr/>
    </dgm:pt>
    <dgm:pt modelId="{23D2CDF8-4D61-4489-9D08-46A676752C74}" type="pres">
      <dgm:prSet presAssocID="{532CD041-3FA7-4997-8711-8781048A693C}" presName="horz1" presStyleCnt="0"/>
      <dgm:spPr/>
    </dgm:pt>
    <dgm:pt modelId="{A5E3A185-B50C-4168-93C8-9E462A76E056}" type="pres">
      <dgm:prSet presAssocID="{532CD041-3FA7-4997-8711-8781048A693C}" presName="tx1" presStyleLbl="revTx" presStyleIdx="2" presStyleCnt="3"/>
      <dgm:spPr/>
    </dgm:pt>
    <dgm:pt modelId="{16E01541-359B-4B13-AEA3-098EDE4B9354}" type="pres">
      <dgm:prSet presAssocID="{532CD041-3FA7-4997-8711-8781048A693C}" presName="vert1" presStyleCnt="0"/>
      <dgm:spPr/>
    </dgm:pt>
  </dgm:ptLst>
  <dgm:cxnLst>
    <dgm:cxn modelId="{FBB4510D-DAC8-4E5C-BE4B-7F145821D049}" srcId="{5D7C67FB-4510-4CBC-9788-DC624F2ADD80}" destId="{11A1FE4C-6B10-4564-8CC6-6C2CBA2CB28B}" srcOrd="1" destOrd="0" parTransId="{DE40D5C9-C73A-4E78-A90F-54AB8D9DE53B}" sibTransId="{D2FCD65C-501A-465E-9CB7-A82065162756}"/>
    <dgm:cxn modelId="{F25E0227-F43A-4C11-AC47-A04A0739314C}" type="presOf" srcId="{532CD041-3FA7-4997-8711-8781048A693C}" destId="{A5E3A185-B50C-4168-93C8-9E462A76E056}" srcOrd="0" destOrd="0" presId="urn:microsoft.com/office/officeart/2008/layout/LinedList"/>
    <dgm:cxn modelId="{0A951E6F-A217-4632-B923-63A057031BFC}" srcId="{5D7C67FB-4510-4CBC-9788-DC624F2ADD80}" destId="{532CD041-3FA7-4997-8711-8781048A693C}" srcOrd="2" destOrd="0" parTransId="{334A8F04-A624-4C67-AB5E-1D40C51D4BEE}" sibTransId="{37FD678C-D374-4F78-B5AD-DCFF5059CE7D}"/>
    <dgm:cxn modelId="{7173DA7B-3CD4-40FF-B4F4-49571554DC93}" type="presOf" srcId="{5FA91635-7688-41E9-BAB9-5315AFE10FED}" destId="{CD5954F9-B023-43E3-8D14-50C3776E50D3}" srcOrd="0" destOrd="0" presId="urn:microsoft.com/office/officeart/2008/layout/LinedList"/>
    <dgm:cxn modelId="{0DD80480-B8F3-4AA4-B36B-E0FD40A87C7B}" srcId="{5D7C67FB-4510-4CBC-9788-DC624F2ADD80}" destId="{5FA91635-7688-41E9-BAB9-5315AFE10FED}" srcOrd="0" destOrd="0" parTransId="{858AC7AF-635A-4829-BC84-E215D9BFDD75}" sibTransId="{E0B6F4C3-2984-4BF6-B3D9-C027541028DE}"/>
    <dgm:cxn modelId="{0052A683-368F-4180-9794-5E1F18E6A1EE}" type="presOf" srcId="{5D7C67FB-4510-4CBC-9788-DC624F2ADD80}" destId="{426682E3-6BF5-4C84-B4D4-40C1922C2762}" srcOrd="0" destOrd="0" presId="urn:microsoft.com/office/officeart/2008/layout/LinedList"/>
    <dgm:cxn modelId="{2DC9038D-3861-41B4-9AA0-8D15BFD3FEA7}" type="presOf" srcId="{11A1FE4C-6B10-4564-8CC6-6C2CBA2CB28B}" destId="{A42343FB-709D-410E-BAD4-6AF4768904B9}" srcOrd="0" destOrd="0" presId="urn:microsoft.com/office/officeart/2008/layout/LinedList"/>
    <dgm:cxn modelId="{E2B5C868-1D59-401C-B542-A8BF13C15C3E}" type="presParOf" srcId="{426682E3-6BF5-4C84-B4D4-40C1922C2762}" destId="{E0375DB4-9940-499D-9601-737CC242F7BE}" srcOrd="0" destOrd="0" presId="urn:microsoft.com/office/officeart/2008/layout/LinedList"/>
    <dgm:cxn modelId="{3A7C933D-466A-49A4-889D-7DD400BD89A6}" type="presParOf" srcId="{426682E3-6BF5-4C84-B4D4-40C1922C2762}" destId="{04AB4F55-0539-42D6-B430-082765E614DA}" srcOrd="1" destOrd="0" presId="urn:microsoft.com/office/officeart/2008/layout/LinedList"/>
    <dgm:cxn modelId="{217B19CD-D8D4-478A-BEB0-4E36221BDCB1}" type="presParOf" srcId="{04AB4F55-0539-42D6-B430-082765E614DA}" destId="{CD5954F9-B023-43E3-8D14-50C3776E50D3}" srcOrd="0" destOrd="0" presId="urn:microsoft.com/office/officeart/2008/layout/LinedList"/>
    <dgm:cxn modelId="{8F4EA1EC-5ADB-402A-94BF-C611FA5EF7AD}" type="presParOf" srcId="{04AB4F55-0539-42D6-B430-082765E614DA}" destId="{AB621C96-03D8-4188-913C-6C43285BC810}" srcOrd="1" destOrd="0" presId="urn:microsoft.com/office/officeart/2008/layout/LinedList"/>
    <dgm:cxn modelId="{68309E72-1B84-480E-8E0F-A4AA021210D5}" type="presParOf" srcId="{426682E3-6BF5-4C84-B4D4-40C1922C2762}" destId="{18035368-3E71-49D8-8A70-8F14C59E113A}" srcOrd="2" destOrd="0" presId="urn:microsoft.com/office/officeart/2008/layout/LinedList"/>
    <dgm:cxn modelId="{D88AB4B4-B851-46E3-AB84-88D1547179C7}" type="presParOf" srcId="{426682E3-6BF5-4C84-B4D4-40C1922C2762}" destId="{5CEFDB72-414E-4C5E-A44C-C046897F9DE9}" srcOrd="3" destOrd="0" presId="urn:microsoft.com/office/officeart/2008/layout/LinedList"/>
    <dgm:cxn modelId="{5F30D08C-9E84-4BAF-87B5-F52A7A8356B5}" type="presParOf" srcId="{5CEFDB72-414E-4C5E-A44C-C046897F9DE9}" destId="{A42343FB-709D-410E-BAD4-6AF4768904B9}" srcOrd="0" destOrd="0" presId="urn:microsoft.com/office/officeart/2008/layout/LinedList"/>
    <dgm:cxn modelId="{07F8FD5A-B6F7-4B1B-8DCC-0F75ABE0E797}" type="presParOf" srcId="{5CEFDB72-414E-4C5E-A44C-C046897F9DE9}" destId="{874F66F4-965F-4D44-9EC2-26BAD85A8F13}" srcOrd="1" destOrd="0" presId="urn:microsoft.com/office/officeart/2008/layout/LinedList"/>
    <dgm:cxn modelId="{8A07DFD7-520E-42F4-8D5D-060D35E2E6B6}" type="presParOf" srcId="{426682E3-6BF5-4C84-B4D4-40C1922C2762}" destId="{0CE25513-29FD-45C8-A6B4-5912539CE541}" srcOrd="4" destOrd="0" presId="urn:microsoft.com/office/officeart/2008/layout/LinedList"/>
    <dgm:cxn modelId="{8B0A8CA3-6E7E-4A0B-A452-975CD81E4977}" type="presParOf" srcId="{426682E3-6BF5-4C84-B4D4-40C1922C2762}" destId="{23D2CDF8-4D61-4489-9D08-46A676752C74}" srcOrd="5" destOrd="0" presId="urn:microsoft.com/office/officeart/2008/layout/LinedList"/>
    <dgm:cxn modelId="{E11E170C-F939-42A7-935D-D11BD6818EAB}" type="presParOf" srcId="{23D2CDF8-4D61-4489-9D08-46A676752C74}" destId="{A5E3A185-B50C-4168-93C8-9E462A76E056}" srcOrd="0" destOrd="0" presId="urn:microsoft.com/office/officeart/2008/layout/LinedList"/>
    <dgm:cxn modelId="{0CA5BE62-394C-4E49-8F99-9DAB6F5F8CBB}" type="presParOf" srcId="{23D2CDF8-4D61-4489-9D08-46A676752C74}" destId="{16E01541-359B-4B13-AEA3-098EDE4B93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969492-333E-4CF9-ACC9-2912C110327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474B680-ECE6-483D-B574-0B0052CC655E}">
      <dgm:prSet/>
      <dgm:spPr/>
      <dgm:t>
        <a:bodyPr/>
        <a:lstStyle/>
        <a:p>
          <a:r>
            <a:rPr lang="ru-RU"/>
            <a:t>1) право правової нерівності (право привілею); </a:t>
          </a:r>
          <a:endParaRPr lang="en-US"/>
        </a:p>
      </dgm:t>
    </dgm:pt>
    <dgm:pt modelId="{E98E8699-F6D4-4F4D-A779-0116E7EEEF4E}" type="parTrans" cxnId="{97C25898-7BD7-4817-AFD7-093F6FFB27B1}">
      <dgm:prSet/>
      <dgm:spPr/>
      <dgm:t>
        <a:bodyPr/>
        <a:lstStyle/>
        <a:p>
          <a:endParaRPr lang="en-US"/>
        </a:p>
      </dgm:t>
    </dgm:pt>
    <dgm:pt modelId="{88698513-99EF-47D4-B424-B0243FEB8176}" type="sibTrans" cxnId="{97C25898-7BD7-4817-AFD7-093F6FFB27B1}">
      <dgm:prSet/>
      <dgm:spPr/>
      <dgm:t>
        <a:bodyPr/>
        <a:lstStyle/>
        <a:p>
          <a:endParaRPr lang="en-US"/>
        </a:p>
      </dgm:t>
    </dgm:pt>
    <dgm:pt modelId="{BC991526-0D3B-4F2B-9DA3-660C37E71391}">
      <dgm:prSet/>
      <dgm:spPr/>
      <dgm:t>
        <a:bodyPr/>
        <a:lstStyle/>
        <a:p>
          <a:r>
            <a:rPr lang="ru-RU" dirty="0"/>
            <a:t>2)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бажане</a:t>
          </a:r>
          <a:r>
            <a:rPr lang="ru-RU" dirty="0"/>
            <a:t> правителю, те й </a:t>
          </a:r>
          <a:r>
            <a:rPr lang="ru-RU" dirty="0" err="1"/>
            <a:t>має</a:t>
          </a:r>
          <a:r>
            <a:rPr lang="ru-RU" dirty="0"/>
            <a:t> силу закону (принцип </a:t>
          </a:r>
          <a:r>
            <a:rPr lang="ru-RU" dirty="0" err="1"/>
            <a:t>сформульований</a:t>
          </a:r>
          <a:r>
            <a:rPr lang="ru-RU" dirty="0"/>
            <a:t> </a:t>
          </a:r>
          <a:r>
            <a:rPr lang="ru-RU" dirty="0" err="1"/>
            <a:t>ще</a:t>
          </a:r>
          <a:r>
            <a:rPr lang="ru-RU" dirty="0"/>
            <a:t> </a:t>
          </a:r>
          <a:r>
            <a:rPr lang="ru-RU" dirty="0" err="1"/>
            <a:t>римським</a:t>
          </a:r>
          <a:r>
            <a:rPr lang="ru-RU" dirty="0"/>
            <a:t> юристом </a:t>
          </a:r>
          <a:r>
            <a:rPr lang="ru-RU" dirty="0" err="1"/>
            <a:t>Ульпіаном</a:t>
          </a:r>
          <a:r>
            <a:rPr lang="ru-RU" dirty="0"/>
            <a:t>); </a:t>
          </a:r>
          <a:endParaRPr lang="en-US" dirty="0"/>
        </a:p>
      </dgm:t>
    </dgm:pt>
    <dgm:pt modelId="{B9ADA8B8-0726-453D-95F7-6C2522B03388}" type="parTrans" cxnId="{581D85A6-BA73-4AFF-B9E4-1D489E6B422A}">
      <dgm:prSet/>
      <dgm:spPr/>
      <dgm:t>
        <a:bodyPr/>
        <a:lstStyle/>
        <a:p>
          <a:endParaRPr lang="en-US"/>
        </a:p>
      </dgm:t>
    </dgm:pt>
    <dgm:pt modelId="{C8E71332-AF02-4B62-B63A-C098EDCA395E}" type="sibTrans" cxnId="{581D85A6-BA73-4AFF-B9E4-1D489E6B422A}">
      <dgm:prSet/>
      <dgm:spPr/>
      <dgm:t>
        <a:bodyPr/>
        <a:lstStyle/>
        <a:p>
          <a:endParaRPr lang="en-US"/>
        </a:p>
      </dgm:t>
    </dgm:pt>
    <dgm:pt modelId="{D8E0E3E5-E69F-49CA-872E-85AE4D38AAEE}">
      <dgm:prSet/>
      <dgm:spPr/>
      <dgm:t>
        <a:bodyPr/>
        <a:lstStyle/>
        <a:p>
          <a:r>
            <a:rPr lang="ru-RU"/>
            <a:t>3) Система запобігання злочинності та забезпечення правопорядку формувалася на основі грошового відкупу за вчинений злочин, у германців т.зв. вергельд (на Русі вира).</a:t>
          </a:r>
          <a:endParaRPr lang="en-US"/>
        </a:p>
      </dgm:t>
    </dgm:pt>
    <dgm:pt modelId="{5905DA70-1AB9-4B30-A863-899643FA77BB}" type="parTrans" cxnId="{206D575E-950F-437F-9836-55A92DAC05D1}">
      <dgm:prSet/>
      <dgm:spPr/>
      <dgm:t>
        <a:bodyPr/>
        <a:lstStyle/>
        <a:p>
          <a:endParaRPr lang="en-US"/>
        </a:p>
      </dgm:t>
    </dgm:pt>
    <dgm:pt modelId="{DC5DC117-DC85-4D23-9E1D-D38830086FC8}" type="sibTrans" cxnId="{206D575E-950F-437F-9836-55A92DAC05D1}">
      <dgm:prSet/>
      <dgm:spPr/>
      <dgm:t>
        <a:bodyPr/>
        <a:lstStyle/>
        <a:p>
          <a:endParaRPr lang="en-US"/>
        </a:p>
      </dgm:t>
    </dgm:pt>
    <dgm:pt modelId="{C0F03FF9-1DA7-4B93-8B9F-05FBCC61F89F}" type="pres">
      <dgm:prSet presAssocID="{53969492-333E-4CF9-ACC9-2912C1103277}" presName="vert0" presStyleCnt="0">
        <dgm:presLayoutVars>
          <dgm:dir/>
          <dgm:animOne val="branch"/>
          <dgm:animLvl val="lvl"/>
        </dgm:presLayoutVars>
      </dgm:prSet>
      <dgm:spPr/>
    </dgm:pt>
    <dgm:pt modelId="{FD1ECFFA-D5B9-4DF4-9F97-D3935AC508AA}" type="pres">
      <dgm:prSet presAssocID="{9474B680-ECE6-483D-B574-0B0052CC655E}" presName="thickLine" presStyleLbl="alignNode1" presStyleIdx="0" presStyleCnt="3"/>
      <dgm:spPr/>
    </dgm:pt>
    <dgm:pt modelId="{FC21F851-CC87-4E6E-BA11-C07DE586B610}" type="pres">
      <dgm:prSet presAssocID="{9474B680-ECE6-483D-B574-0B0052CC655E}" presName="horz1" presStyleCnt="0"/>
      <dgm:spPr/>
    </dgm:pt>
    <dgm:pt modelId="{A7CFE555-DC3D-4363-99B7-3A0EE3B3453C}" type="pres">
      <dgm:prSet presAssocID="{9474B680-ECE6-483D-B574-0B0052CC655E}" presName="tx1" presStyleLbl="revTx" presStyleIdx="0" presStyleCnt="3"/>
      <dgm:spPr/>
    </dgm:pt>
    <dgm:pt modelId="{09857241-D2C1-40F0-977F-58E939F2907E}" type="pres">
      <dgm:prSet presAssocID="{9474B680-ECE6-483D-B574-0B0052CC655E}" presName="vert1" presStyleCnt="0"/>
      <dgm:spPr/>
    </dgm:pt>
    <dgm:pt modelId="{3661BF3F-74D4-4761-9C7F-9EE048FB9B0B}" type="pres">
      <dgm:prSet presAssocID="{BC991526-0D3B-4F2B-9DA3-660C37E71391}" presName="thickLine" presStyleLbl="alignNode1" presStyleIdx="1" presStyleCnt="3"/>
      <dgm:spPr/>
    </dgm:pt>
    <dgm:pt modelId="{52556B73-C324-4FE3-9F83-0FF3F60F112D}" type="pres">
      <dgm:prSet presAssocID="{BC991526-0D3B-4F2B-9DA3-660C37E71391}" presName="horz1" presStyleCnt="0"/>
      <dgm:spPr/>
    </dgm:pt>
    <dgm:pt modelId="{9C50552C-09BD-45BF-AABD-ADF1C722E45A}" type="pres">
      <dgm:prSet presAssocID="{BC991526-0D3B-4F2B-9DA3-660C37E71391}" presName="tx1" presStyleLbl="revTx" presStyleIdx="1" presStyleCnt="3"/>
      <dgm:spPr/>
    </dgm:pt>
    <dgm:pt modelId="{830A77F6-D46C-4486-8157-61999728622E}" type="pres">
      <dgm:prSet presAssocID="{BC991526-0D3B-4F2B-9DA3-660C37E71391}" presName="vert1" presStyleCnt="0"/>
      <dgm:spPr/>
    </dgm:pt>
    <dgm:pt modelId="{27D53BF2-1154-46EB-8936-51E23999AE68}" type="pres">
      <dgm:prSet presAssocID="{D8E0E3E5-E69F-49CA-872E-85AE4D38AAEE}" presName="thickLine" presStyleLbl="alignNode1" presStyleIdx="2" presStyleCnt="3"/>
      <dgm:spPr/>
    </dgm:pt>
    <dgm:pt modelId="{1A8BE55E-5F22-4554-B3F0-4A1DABEF4BEE}" type="pres">
      <dgm:prSet presAssocID="{D8E0E3E5-E69F-49CA-872E-85AE4D38AAEE}" presName="horz1" presStyleCnt="0"/>
      <dgm:spPr/>
    </dgm:pt>
    <dgm:pt modelId="{EE63E7C4-6D95-40F0-B8B0-7725E899A199}" type="pres">
      <dgm:prSet presAssocID="{D8E0E3E5-E69F-49CA-872E-85AE4D38AAEE}" presName="tx1" presStyleLbl="revTx" presStyleIdx="2" presStyleCnt="3"/>
      <dgm:spPr/>
    </dgm:pt>
    <dgm:pt modelId="{2026CB76-F65A-422A-AD62-8299C8FFD0C2}" type="pres">
      <dgm:prSet presAssocID="{D8E0E3E5-E69F-49CA-872E-85AE4D38AAEE}" presName="vert1" presStyleCnt="0"/>
      <dgm:spPr/>
    </dgm:pt>
  </dgm:ptLst>
  <dgm:cxnLst>
    <dgm:cxn modelId="{110AE30C-E731-47D5-95A8-CA46DFFD0CD1}" type="presOf" srcId="{53969492-333E-4CF9-ACC9-2912C1103277}" destId="{C0F03FF9-1DA7-4B93-8B9F-05FBCC61F89F}" srcOrd="0" destOrd="0" presId="urn:microsoft.com/office/officeart/2008/layout/LinedList"/>
    <dgm:cxn modelId="{796DFB2C-506A-4D54-A0AE-361AA6214AF3}" type="presOf" srcId="{BC991526-0D3B-4F2B-9DA3-660C37E71391}" destId="{9C50552C-09BD-45BF-AABD-ADF1C722E45A}" srcOrd="0" destOrd="0" presId="urn:microsoft.com/office/officeart/2008/layout/LinedList"/>
    <dgm:cxn modelId="{206D575E-950F-437F-9836-55A92DAC05D1}" srcId="{53969492-333E-4CF9-ACC9-2912C1103277}" destId="{D8E0E3E5-E69F-49CA-872E-85AE4D38AAEE}" srcOrd="2" destOrd="0" parTransId="{5905DA70-1AB9-4B30-A863-899643FA77BB}" sibTransId="{DC5DC117-DC85-4D23-9E1D-D38830086FC8}"/>
    <dgm:cxn modelId="{412D5845-930B-4609-9F71-30534FCAE72D}" type="presOf" srcId="{D8E0E3E5-E69F-49CA-872E-85AE4D38AAEE}" destId="{EE63E7C4-6D95-40F0-B8B0-7725E899A199}" srcOrd="0" destOrd="0" presId="urn:microsoft.com/office/officeart/2008/layout/LinedList"/>
    <dgm:cxn modelId="{4E8F074E-2069-4AD5-AC34-842BFFF165DE}" type="presOf" srcId="{9474B680-ECE6-483D-B574-0B0052CC655E}" destId="{A7CFE555-DC3D-4363-99B7-3A0EE3B3453C}" srcOrd="0" destOrd="0" presId="urn:microsoft.com/office/officeart/2008/layout/LinedList"/>
    <dgm:cxn modelId="{97C25898-7BD7-4817-AFD7-093F6FFB27B1}" srcId="{53969492-333E-4CF9-ACC9-2912C1103277}" destId="{9474B680-ECE6-483D-B574-0B0052CC655E}" srcOrd="0" destOrd="0" parTransId="{E98E8699-F6D4-4F4D-A779-0116E7EEEF4E}" sibTransId="{88698513-99EF-47D4-B424-B0243FEB8176}"/>
    <dgm:cxn modelId="{581D85A6-BA73-4AFF-B9E4-1D489E6B422A}" srcId="{53969492-333E-4CF9-ACC9-2912C1103277}" destId="{BC991526-0D3B-4F2B-9DA3-660C37E71391}" srcOrd="1" destOrd="0" parTransId="{B9ADA8B8-0726-453D-95F7-6C2522B03388}" sibTransId="{C8E71332-AF02-4B62-B63A-C098EDCA395E}"/>
    <dgm:cxn modelId="{1F381BFF-DA10-4BC5-9301-17D21965AA95}" type="presParOf" srcId="{C0F03FF9-1DA7-4B93-8B9F-05FBCC61F89F}" destId="{FD1ECFFA-D5B9-4DF4-9F97-D3935AC508AA}" srcOrd="0" destOrd="0" presId="urn:microsoft.com/office/officeart/2008/layout/LinedList"/>
    <dgm:cxn modelId="{D9CDBE4E-F976-48C4-B85E-F731E2F9F7E0}" type="presParOf" srcId="{C0F03FF9-1DA7-4B93-8B9F-05FBCC61F89F}" destId="{FC21F851-CC87-4E6E-BA11-C07DE586B610}" srcOrd="1" destOrd="0" presId="urn:microsoft.com/office/officeart/2008/layout/LinedList"/>
    <dgm:cxn modelId="{213A16E7-EE5E-45CB-A52D-E84C8D4A1F4A}" type="presParOf" srcId="{FC21F851-CC87-4E6E-BA11-C07DE586B610}" destId="{A7CFE555-DC3D-4363-99B7-3A0EE3B3453C}" srcOrd="0" destOrd="0" presId="urn:microsoft.com/office/officeart/2008/layout/LinedList"/>
    <dgm:cxn modelId="{8251C7FA-6E19-4CFD-B017-AF5A434B2626}" type="presParOf" srcId="{FC21F851-CC87-4E6E-BA11-C07DE586B610}" destId="{09857241-D2C1-40F0-977F-58E939F2907E}" srcOrd="1" destOrd="0" presId="urn:microsoft.com/office/officeart/2008/layout/LinedList"/>
    <dgm:cxn modelId="{11E093DC-A454-4018-A625-E662AA6BBF15}" type="presParOf" srcId="{C0F03FF9-1DA7-4B93-8B9F-05FBCC61F89F}" destId="{3661BF3F-74D4-4761-9C7F-9EE048FB9B0B}" srcOrd="2" destOrd="0" presId="urn:microsoft.com/office/officeart/2008/layout/LinedList"/>
    <dgm:cxn modelId="{B862A403-4916-4199-AEBC-1B312FE6C3D8}" type="presParOf" srcId="{C0F03FF9-1DA7-4B93-8B9F-05FBCC61F89F}" destId="{52556B73-C324-4FE3-9F83-0FF3F60F112D}" srcOrd="3" destOrd="0" presId="urn:microsoft.com/office/officeart/2008/layout/LinedList"/>
    <dgm:cxn modelId="{D8600B45-EC2C-451C-81E9-270265E02DB5}" type="presParOf" srcId="{52556B73-C324-4FE3-9F83-0FF3F60F112D}" destId="{9C50552C-09BD-45BF-AABD-ADF1C722E45A}" srcOrd="0" destOrd="0" presId="urn:microsoft.com/office/officeart/2008/layout/LinedList"/>
    <dgm:cxn modelId="{1E786527-1DD3-4662-99AA-DBDBA8C539E3}" type="presParOf" srcId="{52556B73-C324-4FE3-9F83-0FF3F60F112D}" destId="{830A77F6-D46C-4486-8157-61999728622E}" srcOrd="1" destOrd="0" presId="urn:microsoft.com/office/officeart/2008/layout/LinedList"/>
    <dgm:cxn modelId="{5CB750F2-DEC1-4101-BD6D-667C6233D6A9}" type="presParOf" srcId="{C0F03FF9-1DA7-4B93-8B9F-05FBCC61F89F}" destId="{27D53BF2-1154-46EB-8936-51E23999AE68}" srcOrd="4" destOrd="0" presId="urn:microsoft.com/office/officeart/2008/layout/LinedList"/>
    <dgm:cxn modelId="{4B988A42-85FD-41EE-A6E8-4568C41A7194}" type="presParOf" srcId="{C0F03FF9-1DA7-4B93-8B9F-05FBCC61F89F}" destId="{1A8BE55E-5F22-4554-B3F0-4A1DABEF4BEE}" srcOrd="5" destOrd="0" presId="urn:microsoft.com/office/officeart/2008/layout/LinedList"/>
    <dgm:cxn modelId="{6B161839-9359-4E75-A273-DC02F078DF0B}" type="presParOf" srcId="{1A8BE55E-5F22-4554-B3F0-4A1DABEF4BEE}" destId="{EE63E7C4-6D95-40F0-B8B0-7725E899A199}" srcOrd="0" destOrd="0" presId="urn:microsoft.com/office/officeart/2008/layout/LinedList"/>
    <dgm:cxn modelId="{54C3616D-EBA3-4965-955B-E3327F2A4E0D}" type="presParOf" srcId="{1A8BE55E-5F22-4554-B3F0-4A1DABEF4BEE}" destId="{2026CB76-F65A-422A-AD62-8299C8FFD0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AEA6F7-5B93-4C41-A899-2F56304196EF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2D11B8-F2D6-425F-B92A-D9519CFF4A67}">
      <dgm:prSet/>
      <dgm:spPr/>
      <dgm:t>
        <a:bodyPr/>
        <a:lstStyle/>
        <a:p>
          <a:r>
            <a:rPr lang="ru-RU" dirty="0" err="1"/>
            <a:t>Феодальне</a:t>
          </a:r>
          <a:r>
            <a:rPr lang="ru-RU" dirty="0"/>
            <a:t> право </a:t>
          </a:r>
          <a:r>
            <a:rPr lang="ru-RU" dirty="0" err="1"/>
            <a:t>прийнято</a:t>
          </a:r>
          <a:r>
            <a:rPr lang="ru-RU" dirty="0"/>
            <a:t> </a:t>
          </a:r>
          <a:r>
            <a:rPr lang="ru-RU" dirty="0" err="1"/>
            <a:t>називати</a:t>
          </a:r>
          <a:r>
            <a:rPr lang="ru-RU" dirty="0"/>
            <a:t> «</a:t>
          </a:r>
          <a:r>
            <a:rPr lang="ru-RU" dirty="0" err="1"/>
            <a:t>кулачним</a:t>
          </a:r>
          <a:r>
            <a:rPr lang="ru-RU" dirty="0"/>
            <a:t>» правом - правом сильного</a:t>
          </a:r>
          <a:endParaRPr lang="en-US" dirty="0"/>
        </a:p>
      </dgm:t>
    </dgm:pt>
    <dgm:pt modelId="{6711CD52-D8A3-44E2-B5C7-EC37498B1DF2}" type="parTrans" cxnId="{827631E6-2D08-4A30-B103-E1EAEEA3F278}">
      <dgm:prSet/>
      <dgm:spPr/>
      <dgm:t>
        <a:bodyPr/>
        <a:lstStyle/>
        <a:p>
          <a:endParaRPr lang="en-US"/>
        </a:p>
      </dgm:t>
    </dgm:pt>
    <dgm:pt modelId="{79F0DAB6-41D0-4697-8673-0E747B2A86B6}" type="sibTrans" cxnId="{827631E6-2D08-4A30-B103-E1EAEEA3F278}">
      <dgm:prSet/>
      <dgm:spPr/>
      <dgm:t>
        <a:bodyPr/>
        <a:lstStyle/>
        <a:p>
          <a:endParaRPr lang="en-US"/>
        </a:p>
      </dgm:t>
    </dgm:pt>
    <dgm:pt modelId="{704959D1-13B7-4BFF-9B77-94E2D578DF25}">
      <dgm:prSet/>
      <dgm:spPr/>
      <dgm:t>
        <a:bodyPr/>
        <a:lstStyle/>
        <a:p>
          <a:r>
            <a:rPr lang="ru-RU"/>
            <a:t>затвердження поділу суспільства на стани </a:t>
          </a:r>
          <a:endParaRPr lang="en-US"/>
        </a:p>
      </dgm:t>
    </dgm:pt>
    <dgm:pt modelId="{83AD89C3-B396-40F9-942F-02819EBB623C}" type="parTrans" cxnId="{7B2DBC6A-710D-443E-93CE-75B391B64CED}">
      <dgm:prSet/>
      <dgm:spPr/>
      <dgm:t>
        <a:bodyPr/>
        <a:lstStyle/>
        <a:p>
          <a:endParaRPr lang="en-US"/>
        </a:p>
      </dgm:t>
    </dgm:pt>
    <dgm:pt modelId="{33971007-6EA6-4893-96C7-A4162C4923AA}" type="sibTrans" cxnId="{7B2DBC6A-710D-443E-93CE-75B391B64CED}">
      <dgm:prSet/>
      <dgm:spPr/>
      <dgm:t>
        <a:bodyPr/>
        <a:lstStyle/>
        <a:p>
          <a:endParaRPr lang="en-US"/>
        </a:p>
      </dgm:t>
    </dgm:pt>
    <dgm:pt modelId="{920F4066-7F6C-4A3D-847B-0CCFA5AC8BA3}">
      <dgm:prSet/>
      <dgm:spPr/>
      <dgm:t>
        <a:bodyPr/>
        <a:lstStyle/>
        <a:p>
          <a:r>
            <a:rPr lang="ru-RU"/>
            <a:t>закріплення переваг панівного класу; </a:t>
          </a:r>
          <a:endParaRPr lang="en-US"/>
        </a:p>
      </dgm:t>
    </dgm:pt>
    <dgm:pt modelId="{D66DBAF6-4AC3-4295-B88B-B883AABB528C}" type="parTrans" cxnId="{4B337077-66E8-4A71-8EBB-B3DEA77E411D}">
      <dgm:prSet/>
      <dgm:spPr/>
      <dgm:t>
        <a:bodyPr/>
        <a:lstStyle/>
        <a:p>
          <a:endParaRPr lang="en-US"/>
        </a:p>
      </dgm:t>
    </dgm:pt>
    <dgm:pt modelId="{E908A48E-D105-4BC4-89D3-F96D7625A152}" type="sibTrans" cxnId="{4B337077-66E8-4A71-8EBB-B3DEA77E411D}">
      <dgm:prSet/>
      <dgm:spPr/>
      <dgm:t>
        <a:bodyPr/>
        <a:lstStyle/>
        <a:p>
          <a:endParaRPr lang="en-US"/>
        </a:p>
      </dgm:t>
    </dgm:pt>
    <dgm:pt modelId="{482949CA-C6FB-4983-8797-9F38FF43CB6C}">
      <dgm:prSet/>
      <dgm:spPr/>
      <dgm:t>
        <a:bodyPr/>
        <a:lstStyle/>
        <a:p>
          <a:r>
            <a:rPr lang="ru-RU"/>
            <a:t>Не має поділу на галузі права</a:t>
          </a:r>
          <a:endParaRPr lang="en-US"/>
        </a:p>
      </dgm:t>
    </dgm:pt>
    <dgm:pt modelId="{E443DE08-7745-44FA-9BAC-ACCF1CAC6B61}" type="parTrans" cxnId="{5315FE20-C4BA-4131-A51B-0192F3757683}">
      <dgm:prSet/>
      <dgm:spPr/>
      <dgm:t>
        <a:bodyPr/>
        <a:lstStyle/>
        <a:p>
          <a:endParaRPr lang="en-US"/>
        </a:p>
      </dgm:t>
    </dgm:pt>
    <dgm:pt modelId="{1B653EB9-DDEE-45E7-9F11-C78C48B581A3}" type="sibTrans" cxnId="{5315FE20-C4BA-4131-A51B-0192F3757683}">
      <dgm:prSet/>
      <dgm:spPr/>
      <dgm:t>
        <a:bodyPr/>
        <a:lstStyle/>
        <a:p>
          <a:endParaRPr lang="en-US"/>
        </a:p>
      </dgm:t>
    </dgm:pt>
    <dgm:pt modelId="{7D6E7213-4844-4E8F-A946-F45657065374}">
      <dgm:prSet/>
      <dgm:spPr/>
      <dgm:t>
        <a:bodyPr/>
        <a:lstStyle/>
        <a:p>
          <a:r>
            <a:rPr lang="ru-RU"/>
            <a:t>натомість існував такий поділ: ленне (вотчинне) право, церковне (канонічне) право, доменіальне (королівське) право, міське (магдебурзьке) право </a:t>
          </a:r>
          <a:endParaRPr lang="en-US"/>
        </a:p>
      </dgm:t>
    </dgm:pt>
    <dgm:pt modelId="{A5BEB647-92B2-4BBD-8641-F981AE8661BF}" type="parTrans" cxnId="{3C525CE8-C5BA-44F3-A574-9800871DB4C7}">
      <dgm:prSet/>
      <dgm:spPr/>
      <dgm:t>
        <a:bodyPr/>
        <a:lstStyle/>
        <a:p>
          <a:endParaRPr lang="en-US"/>
        </a:p>
      </dgm:t>
    </dgm:pt>
    <dgm:pt modelId="{6A4A44AB-FF7A-4498-9871-BEBFE4C4A90C}" type="sibTrans" cxnId="{3C525CE8-C5BA-44F3-A574-9800871DB4C7}">
      <dgm:prSet/>
      <dgm:spPr/>
      <dgm:t>
        <a:bodyPr/>
        <a:lstStyle/>
        <a:p>
          <a:endParaRPr lang="en-US"/>
        </a:p>
      </dgm:t>
    </dgm:pt>
    <dgm:pt modelId="{245D2340-9C0B-4DA5-9FBF-6D0E58E01F4A}">
      <dgm:prSet/>
      <dgm:spPr/>
      <dgm:t>
        <a:bodyPr/>
        <a:lstStyle/>
        <a:p>
          <a:r>
            <a:rPr lang="ru-RU"/>
            <a:t>значний вплив на правові норми мали релігійні приписи.</a:t>
          </a:r>
          <a:endParaRPr lang="en-US"/>
        </a:p>
      </dgm:t>
    </dgm:pt>
    <dgm:pt modelId="{0D407810-9F73-422F-88CE-405FA18B0EDF}" type="parTrans" cxnId="{FC0A7BA1-538F-44B9-899E-2ECC58E696C5}">
      <dgm:prSet/>
      <dgm:spPr/>
      <dgm:t>
        <a:bodyPr/>
        <a:lstStyle/>
        <a:p>
          <a:endParaRPr lang="en-US"/>
        </a:p>
      </dgm:t>
    </dgm:pt>
    <dgm:pt modelId="{97FBC72B-FABB-44BD-A544-04BD9F67457A}" type="sibTrans" cxnId="{FC0A7BA1-538F-44B9-899E-2ECC58E696C5}">
      <dgm:prSet/>
      <dgm:spPr/>
      <dgm:t>
        <a:bodyPr/>
        <a:lstStyle/>
        <a:p>
          <a:endParaRPr lang="en-US"/>
        </a:p>
      </dgm:t>
    </dgm:pt>
    <dgm:pt modelId="{E6307887-3BAF-4D34-855B-9671F1ECE64D}">
      <dgm:prSet/>
      <dgm:spPr/>
      <dgm:t>
        <a:bodyPr/>
        <a:lstStyle/>
        <a:p>
          <a:r>
            <a:rPr lang="ru-RU"/>
            <a:t>рецепція римського права </a:t>
          </a:r>
          <a:endParaRPr lang="en-US"/>
        </a:p>
      </dgm:t>
    </dgm:pt>
    <dgm:pt modelId="{EFDA348C-C7F4-466A-B3E0-2501B792AF3A}" type="parTrans" cxnId="{BCCF1446-D53A-4671-98FB-BD84DD1EDB46}">
      <dgm:prSet/>
      <dgm:spPr/>
      <dgm:t>
        <a:bodyPr/>
        <a:lstStyle/>
        <a:p>
          <a:endParaRPr lang="en-US"/>
        </a:p>
      </dgm:t>
    </dgm:pt>
    <dgm:pt modelId="{AF3CF16F-F3BA-4A4C-9CC7-E9BBC1201BD6}" type="sibTrans" cxnId="{BCCF1446-D53A-4671-98FB-BD84DD1EDB46}">
      <dgm:prSet/>
      <dgm:spPr/>
      <dgm:t>
        <a:bodyPr/>
        <a:lstStyle/>
        <a:p>
          <a:endParaRPr lang="en-US"/>
        </a:p>
      </dgm:t>
    </dgm:pt>
    <dgm:pt modelId="{786ED16B-C678-4499-819F-BA952D1AC96B}" type="pres">
      <dgm:prSet presAssocID="{80AEA6F7-5B93-4C41-A899-2F56304196EF}" presName="diagram" presStyleCnt="0">
        <dgm:presLayoutVars>
          <dgm:dir/>
          <dgm:resizeHandles val="exact"/>
        </dgm:presLayoutVars>
      </dgm:prSet>
      <dgm:spPr/>
    </dgm:pt>
    <dgm:pt modelId="{502E9F96-6F48-425F-A569-864D12E8CA4B}" type="pres">
      <dgm:prSet presAssocID="{6E2D11B8-F2D6-425F-B92A-D9519CFF4A67}" presName="node" presStyleLbl="node1" presStyleIdx="0" presStyleCnt="7">
        <dgm:presLayoutVars>
          <dgm:bulletEnabled val="1"/>
        </dgm:presLayoutVars>
      </dgm:prSet>
      <dgm:spPr/>
    </dgm:pt>
    <dgm:pt modelId="{1542F1E2-29F1-43C6-9B4C-1CC6194721EB}" type="pres">
      <dgm:prSet presAssocID="{79F0DAB6-41D0-4697-8673-0E747B2A86B6}" presName="sibTrans" presStyleCnt="0"/>
      <dgm:spPr/>
    </dgm:pt>
    <dgm:pt modelId="{D44DC4DD-7EA1-41BA-89B4-0B73DD2892BA}" type="pres">
      <dgm:prSet presAssocID="{704959D1-13B7-4BFF-9B77-94E2D578DF25}" presName="node" presStyleLbl="node1" presStyleIdx="1" presStyleCnt="7">
        <dgm:presLayoutVars>
          <dgm:bulletEnabled val="1"/>
        </dgm:presLayoutVars>
      </dgm:prSet>
      <dgm:spPr/>
    </dgm:pt>
    <dgm:pt modelId="{1DB4E81A-8963-468E-972E-109EB5F1B55D}" type="pres">
      <dgm:prSet presAssocID="{33971007-6EA6-4893-96C7-A4162C4923AA}" presName="sibTrans" presStyleCnt="0"/>
      <dgm:spPr/>
    </dgm:pt>
    <dgm:pt modelId="{3B8AF80A-24F5-43EF-894A-32703303CE5C}" type="pres">
      <dgm:prSet presAssocID="{920F4066-7F6C-4A3D-847B-0CCFA5AC8BA3}" presName="node" presStyleLbl="node1" presStyleIdx="2" presStyleCnt="7">
        <dgm:presLayoutVars>
          <dgm:bulletEnabled val="1"/>
        </dgm:presLayoutVars>
      </dgm:prSet>
      <dgm:spPr/>
    </dgm:pt>
    <dgm:pt modelId="{10DA4BC4-B2EE-42F4-9DB8-158CC1D46A0B}" type="pres">
      <dgm:prSet presAssocID="{E908A48E-D105-4BC4-89D3-F96D7625A152}" presName="sibTrans" presStyleCnt="0"/>
      <dgm:spPr/>
    </dgm:pt>
    <dgm:pt modelId="{BE62F148-2A44-478D-A6A2-E419BC6D14EA}" type="pres">
      <dgm:prSet presAssocID="{482949CA-C6FB-4983-8797-9F38FF43CB6C}" presName="node" presStyleLbl="node1" presStyleIdx="3" presStyleCnt="7">
        <dgm:presLayoutVars>
          <dgm:bulletEnabled val="1"/>
        </dgm:presLayoutVars>
      </dgm:prSet>
      <dgm:spPr/>
    </dgm:pt>
    <dgm:pt modelId="{CDD2866F-8D5E-4A65-87CC-BDD6868F3F0F}" type="pres">
      <dgm:prSet presAssocID="{1B653EB9-DDEE-45E7-9F11-C78C48B581A3}" presName="sibTrans" presStyleCnt="0"/>
      <dgm:spPr/>
    </dgm:pt>
    <dgm:pt modelId="{383E3ED0-863A-403E-AA47-DB7E1716D98A}" type="pres">
      <dgm:prSet presAssocID="{7D6E7213-4844-4E8F-A946-F45657065374}" presName="node" presStyleLbl="node1" presStyleIdx="4" presStyleCnt="7">
        <dgm:presLayoutVars>
          <dgm:bulletEnabled val="1"/>
        </dgm:presLayoutVars>
      </dgm:prSet>
      <dgm:spPr/>
    </dgm:pt>
    <dgm:pt modelId="{6295F1EA-5A46-4EE0-A452-16FACBE7665A}" type="pres">
      <dgm:prSet presAssocID="{6A4A44AB-FF7A-4498-9871-BEBFE4C4A90C}" presName="sibTrans" presStyleCnt="0"/>
      <dgm:spPr/>
    </dgm:pt>
    <dgm:pt modelId="{26C9E0E4-E087-4EC2-B52C-5345990442CF}" type="pres">
      <dgm:prSet presAssocID="{245D2340-9C0B-4DA5-9FBF-6D0E58E01F4A}" presName="node" presStyleLbl="node1" presStyleIdx="5" presStyleCnt="7">
        <dgm:presLayoutVars>
          <dgm:bulletEnabled val="1"/>
        </dgm:presLayoutVars>
      </dgm:prSet>
      <dgm:spPr/>
    </dgm:pt>
    <dgm:pt modelId="{8A2B02ED-0367-458D-AA85-D4919C9B179C}" type="pres">
      <dgm:prSet presAssocID="{97FBC72B-FABB-44BD-A544-04BD9F67457A}" presName="sibTrans" presStyleCnt="0"/>
      <dgm:spPr/>
    </dgm:pt>
    <dgm:pt modelId="{26343DFE-DF35-47F7-9832-50100A729EBE}" type="pres">
      <dgm:prSet presAssocID="{E6307887-3BAF-4D34-855B-9671F1ECE64D}" presName="node" presStyleLbl="node1" presStyleIdx="6" presStyleCnt="7">
        <dgm:presLayoutVars>
          <dgm:bulletEnabled val="1"/>
        </dgm:presLayoutVars>
      </dgm:prSet>
      <dgm:spPr/>
    </dgm:pt>
  </dgm:ptLst>
  <dgm:cxnLst>
    <dgm:cxn modelId="{5B83460E-EE20-4502-AD5D-ED570E3C5806}" type="presOf" srcId="{6E2D11B8-F2D6-425F-B92A-D9519CFF4A67}" destId="{502E9F96-6F48-425F-A569-864D12E8CA4B}" srcOrd="0" destOrd="0" presId="urn:microsoft.com/office/officeart/2005/8/layout/default"/>
    <dgm:cxn modelId="{5315FE20-C4BA-4131-A51B-0192F3757683}" srcId="{80AEA6F7-5B93-4C41-A899-2F56304196EF}" destId="{482949CA-C6FB-4983-8797-9F38FF43CB6C}" srcOrd="3" destOrd="0" parTransId="{E443DE08-7745-44FA-9BAC-ACCF1CAC6B61}" sibTransId="{1B653EB9-DDEE-45E7-9F11-C78C48B581A3}"/>
    <dgm:cxn modelId="{10892F35-7017-4B77-94D4-C45F603ECCE9}" type="presOf" srcId="{245D2340-9C0B-4DA5-9FBF-6D0E58E01F4A}" destId="{26C9E0E4-E087-4EC2-B52C-5345990442CF}" srcOrd="0" destOrd="0" presId="urn:microsoft.com/office/officeart/2005/8/layout/default"/>
    <dgm:cxn modelId="{4EDE6535-60C3-4A07-9545-F0F783A0D65D}" type="presOf" srcId="{920F4066-7F6C-4A3D-847B-0CCFA5AC8BA3}" destId="{3B8AF80A-24F5-43EF-894A-32703303CE5C}" srcOrd="0" destOrd="0" presId="urn:microsoft.com/office/officeart/2005/8/layout/default"/>
    <dgm:cxn modelId="{BCCF1446-D53A-4671-98FB-BD84DD1EDB46}" srcId="{80AEA6F7-5B93-4C41-A899-2F56304196EF}" destId="{E6307887-3BAF-4D34-855B-9671F1ECE64D}" srcOrd="6" destOrd="0" parTransId="{EFDA348C-C7F4-466A-B3E0-2501B792AF3A}" sibTransId="{AF3CF16F-F3BA-4A4C-9CC7-E9BBC1201BD6}"/>
    <dgm:cxn modelId="{7B2DBC6A-710D-443E-93CE-75B391B64CED}" srcId="{80AEA6F7-5B93-4C41-A899-2F56304196EF}" destId="{704959D1-13B7-4BFF-9B77-94E2D578DF25}" srcOrd="1" destOrd="0" parTransId="{83AD89C3-B396-40F9-942F-02819EBB623C}" sibTransId="{33971007-6EA6-4893-96C7-A4162C4923AA}"/>
    <dgm:cxn modelId="{4B337077-66E8-4A71-8EBB-B3DEA77E411D}" srcId="{80AEA6F7-5B93-4C41-A899-2F56304196EF}" destId="{920F4066-7F6C-4A3D-847B-0CCFA5AC8BA3}" srcOrd="2" destOrd="0" parTransId="{D66DBAF6-4AC3-4295-B88B-B883AABB528C}" sibTransId="{E908A48E-D105-4BC4-89D3-F96D7625A152}"/>
    <dgm:cxn modelId="{8E91F58D-DE68-49E2-9A55-4E717C1BE2ED}" type="presOf" srcId="{704959D1-13B7-4BFF-9B77-94E2D578DF25}" destId="{D44DC4DD-7EA1-41BA-89B4-0B73DD2892BA}" srcOrd="0" destOrd="0" presId="urn:microsoft.com/office/officeart/2005/8/layout/default"/>
    <dgm:cxn modelId="{5DABAF92-2CB4-4909-8A16-153202F4CC43}" type="presOf" srcId="{E6307887-3BAF-4D34-855B-9671F1ECE64D}" destId="{26343DFE-DF35-47F7-9832-50100A729EBE}" srcOrd="0" destOrd="0" presId="urn:microsoft.com/office/officeart/2005/8/layout/default"/>
    <dgm:cxn modelId="{FC0A7BA1-538F-44B9-899E-2ECC58E696C5}" srcId="{80AEA6F7-5B93-4C41-A899-2F56304196EF}" destId="{245D2340-9C0B-4DA5-9FBF-6D0E58E01F4A}" srcOrd="5" destOrd="0" parTransId="{0D407810-9F73-422F-88CE-405FA18B0EDF}" sibTransId="{97FBC72B-FABB-44BD-A544-04BD9F67457A}"/>
    <dgm:cxn modelId="{2DBC2BAA-D37F-476A-9185-E55223F9BAC0}" type="presOf" srcId="{7D6E7213-4844-4E8F-A946-F45657065374}" destId="{383E3ED0-863A-403E-AA47-DB7E1716D98A}" srcOrd="0" destOrd="0" presId="urn:microsoft.com/office/officeart/2005/8/layout/default"/>
    <dgm:cxn modelId="{D3AEE8B6-E3CB-4ECD-B365-D30A585230C6}" type="presOf" srcId="{482949CA-C6FB-4983-8797-9F38FF43CB6C}" destId="{BE62F148-2A44-478D-A6A2-E419BC6D14EA}" srcOrd="0" destOrd="0" presId="urn:microsoft.com/office/officeart/2005/8/layout/default"/>
    <dgm:cxn modelId="{827631E6-2D08-4A30-B103-E1EAEEA3F278}" srcId="{80AEA6F7-5B93-4C41-A899-2F56304196EF}" destId="{6E2D11B8-F2D6-425F-B92A-D9519CFF4A67}" srcOrd="0" destOrd="0" parTransId="{6711CD52-D8A3-44E2-B5C7-EC37498B1DF2}" sibTransId="{79F0DAB6-41D0-4697-8673-0E747B2A86B6}"/>
    <dgm:cxn modelId="{3C525CE8-C5BA-44F3-A574-9800871DB4C7}" srcId="{80AEA6F7-5B93-4C41-A899-2F56304196EF}" destId="{7D6E7213-4844-4E8F-A946-F45657065374}" srcOrd="4" destOrd="0" parTransId="{A5BEB647-92B2-4BBD-8641-F981AE8661BF}" sibTransId="{6A4A44AB-FF7A-4498-9871-BEBFE4C4A90C}"/>
    <dgm:cxn modelId="{3269F4F9-9DC1-43E9-A77E-D2BB1E251460}" type="presOf" srcId="{80AEA6F7-5B93-4C41-A899-2F56304196EF}" destId="{786ED16B-C678-4499-819F-BA952D1AC96B}" srcOrd="0" destOrd="0" presId="urn:microsoft.com/office/officeart/2005/8/layout/default"/>
    <dgm:cxn modelId="{FBCA2CF0-F94D-407F-8047-47D2DD49A88E}" type="presParOf" srcId="{786ED16B-C678-4499-819F-BA952D1AC96B}" destId="{502E9F96-6F48-425F-A569-864D12E8CA4B}" srcOrd="0" destOrd="0" presId="urn:microsoft.com/office/officeart/2005/8/layout/default"/>
    <dgm:cxn modelId="{E14B107F-EA49-426E-AC04-D486E9DBF8E4}" type="presParOf" srcId="{786ED16B-C678-4499-819F-BA952D1AC96B}" destId="{1542F1E2-29F1-43C6-9B4C-1CC6194721EB}" srcOrd="1" destOrd="0" presId="urn:microsoft.com/office/officeart/2005/8/layout/default"/>
    <dgm:cxn modelId="{0E3D27C5-3BB9-41D7-BDD6-FC44EF03FFD6}" type="presParOf" srcId="{786ED16B-C678-4499-819F-BA952D1AC96B}" destId="{D44DC4DD-7EA1-41BA-89B4-0B73DD2892BA}" srcOrd="2" destOrd="0" presId="urn:microsoft.com/office/officeart/2005/8/layout/default"/>
    <dgm:cxn modelId="{D327EB8B-1A1F-4DC6-901F-8830C8288B7D}" type="presParOf" srcId="{786ED16B-C678-4499-819F-BA952D1AC96B}" destId="{1DB4E81A-8963-468E-972E-109EB5F1B55D}" srcOrd="3" destOrd="0" presId="urn:microsoft.com/office/officeart/2005/8/layout/default"/>
    <dgm:cxn modelId="{0BB0DC5C-1FAF-4852-B741-F1EC8AEE7758}" type="presParOf" srcId="{786ED16B-C678-4499-819F-BA952D1AC96B}" destId="{3B8AF80A-24F5-43EF-894A-32703303CE5C}" srcOrd="4" destOrd="0" presId="urn:microsoft.com/office/officeart/2005/8/layout/default"/>
    <dgm:cxn modelId="{750C7DEB-5A02-45C3-B2C4-4E90AF61692F}" type="presParOf" srcId="{786ED16B-C678-4499-819F-BA952D1AC96B}" destId="{10DA4BC4-B2EE-42F4-9DB8-158CC1D46A0B}" srcOrd="5" destOrd="0" presId="urn:microsoft.com/office/officeart/2005/8/layout/default"/>
    <dgm:cxn modelId="{F3172B33-08AE-4063-B44A-39D48D52AC2E}" type="presParOf" srcId="{786ED16B-C678-4499-819F-BA952D1AC96B}" destId="{BE62F148-2A44-478D-A6A2-E419BC6D14EA}" srcOrd="6" destOrd="0" presId="urn:microsoft.com/office/officeart/2005/8/layout/default"/>
    <dgm:cxn modelId="{1FB39EBE-DB71-4583-BD67-FD9A90463D51}" type="presParOf" srcId="{786ED16B-C678-4499-819F-BA952D1AC96B}" destId="{CDD2866F-8D5E-4A65-87CC-BDD6868F3F0F}" srcOrd="7" destOrd="0" presId="urn:microsoft.com/office/officeart/2005/8/layout/default"/>
    <dgm:cxn modelId="{9663D840-8556-451E-A779-3331BE870154}" type="presParOf" srcId="{786ED16B-C678-4499-819F-BA952D1AC96B}" destId="{383E3ED0-863A-403E-AA47-DB7E1716D98A}" srcOrd="8" destOrd="0" presId="urn:microsoft.com/office/officeart/2005/8/layout/default"/>
    <dgm:cxn modelId="{640E72A7-710E-4C52-8F5F-946B6828F1CE}" type="presParOf" srcId="{786ED16B-C678-4499-819F-BA952D1AC96B}" destId="{6295F1EA-5A46-4EE0-A452-16FACBE7665A}" srcOrd="9" destOrd="0" presId="urn:microsoft.com/office/officeart/2005/8/layout/default"/>
    <dgm:cxn modelId="{AF4619E6-3235-454B-8982-C3060491C6F4}" type="presParOf" srcId="{786ED16B-C678-4499-819F-BA952D1AC96B}" destId="{26C9E0E4-E087-4EC2-B52C-5345990442CF}" srcOrd="10" destOrd="0" presId="urn:microsoft.com/office/officeart/2005/8/layout/default"/>
    <dgm:cxn modelId="{8A92CDA5-9D04-4A99-943C-CA58351EAFE9}" type="presParOf" srcId="{786ED16B-C678-4499-819F-BA952D1AC96B}" destId="{8A2B02ED-0367-458D-AA85-D4919C9B179C}" srcOrd="11" destOrd="0" presId="urn:microsoft.com/office/officeart/2005/8/layout/default"/>
    <dgm:cxn modelId="{BDB73D03-48CE-4047-9D23-0B5FEB689065}" type="presParOf" srcId="{786ED16B-C678-4499-819F-BA952D1AC96B}" destId="{26343DFE-DF35-47F7-9832-50100A729EB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ABB1A7-4E02-4019-9C68-BA4E0F6BCE24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92C6EDC-5F67-42D5-9FE4-2AA150F55A3C}">
      <dgm:prSet/>
      <dgm:spPr/>
      <dgm:t>
        <a:bodyPr/>
        <a:lstStyle/>
        <a:p>
          <a:r>
            <a:rPr lang="uk-UA"/>
            <a:t>1. Внаслідок формування феодальних відносин у надрах рабовласницького суспільства за умов уже існуючої рабовласницької держави. Цей шлях притаманний для Візантії, Індії та Китаю. </a:t>
          </a:r>
          <a:endParaRPr lang="en-US"/>
        </a:p>
      </dgm:t>
    </dgm:pt>
    <dgm:pt modelId="{5AF92F00-A3D0-4867-9EAA-3879A95F894A}" type="parTrans" cxnId="{6F05FAC0-1FFD-4373-BF1D-CEBBA5BCE076}">
      <dgm:prSet/>
      <dgm:spPr/>
      <dgm:t>
        <a:bodyPr/>
        <a:lstStyle/>
        <a:p>
          <a:endParaRPr lang="en-US"/>
        </a:p>
      </dgm:t>
    </dgm:pt>
    <dgm:pt modelId="{82E08E98-B4EB-49F9-9374-2C79E8D66724}" type="sibTrans" cxnId="{6F05FAC0-1FFD-4373-BF1D-CEBBA5BCE076}">
      <dgm:prSet/>
      <dgm:spPr/>
      <dgm:t>
        <a:bodyPr/>
        <a:lstStyle/>
        <a:p>
          <a:endParaRPr lang="en-US"/>
        </a:p>
      </dgm:t>
    </dgm:pt>
    <dgm:pt modelId="{12313D36-533D-43E5-94C9-E468A2FF0126}">
      <dgm:prSet/>
      <dgm:spPr/>
      <dgm:t>
        <a:bodyPr/>
        <a:lstStyle/>
        <a:p>
          <a:r>
            <a:rPr lang="uk-UA"/>
            <a:t>2. В результаті розкладу родоплемінних відносин відбувається формування станового феодального суспільства, феодальної власності на землю та відносин сюзеренітету васалітету. Такий шлях був характерний для германських, слов’янських і арабських племен та Японії. </a:t>
          </a:r>
          <a:endParaRPr lang="en-US"/>
        </a:p>
      </dgm:t>
    </dgm:pt>
    <dgm:pt modelId="{8EA034D2-D520-42A9-A384-C9D3C946F980}" type="parTrans" cxnId="{B72A6628-A7ED-46D8-BF69-9B57E05BFF07}">
      <dgm:prSet/>
      <dgm:spPr/>
      <dgm:t>
        <a:bodyPr/>
        <a:lstStyle/>
        <a:p>
          <a:endParaRPr lang="en-US"/>
        </a:p>
      </dgm:t>
    </dgm:pt>
    <dgm:pt modelId="{967102DC-A95F-45BF-A304-4CA24FEA5EED}" type="sibTrans" cxnId="{B72A6628-A7ED-46D8-BF69-9B57E05BFF07}">
      <dgm:prSet/>
      <dgm:spPr/>
      <dgm:t>
        <a:bodyPr/>
        <a:lstStyle/>
        <a:p>
          <a:endParaRPr lang="en-US"/>
        </a:p>
      </dgm:t>
    </dgm:pt>
    <dgm:pt modelId="{FDE9F11D-B18A-4667-8BED-9DE07CB7FC5E}" type="pres">
      <dgm:prSet presAssocID="{A8ABB1A7-4E02-4019-9C68-BA4E0F6BCE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890C8E-B004-4BF0-BE5F-102F29623339}" type="pres">
      <dgm:prSet presAssocID="{192C6EDC-5F67-42D5-9FE4-2AA150F55A3C}" presName="hierRoot1" presStyleCnt="0"/>
      <dgm:spPr/>
    </dgm:pt>
    <dgm:pt modelId="{44130E66-489D-4425-AF16-6A4E1E6A910F}" type="pres">
      <dgm:prSet presAssocID="{192C6EDC-5F67-42D5-9FE4-2AA150F55A3C}" presName="composite" presStyleCnt="0"/>
      <dgm:spPr/>
    </dgm:pt>
    <dgm:pt modelId="{99553229-6953-4D1F-BC7F-28C9ECFA5497}" type="pres">
      <dgm:prSet presAssocID="{192C6EDC-5F67-42D5-9FE4-2AA150F55A3C}" presName="background" presStyleLbl="node0" presStyleIdx="0" presStyleCnt="2"/>
      <dgm:spPr/>
    </dgm:pt>
    <dgm:pt modelId="{66FB1F5E-6EEC-4DFF-9F85-B358CD8C1BA5}" type="pres">
      <dgm:prSet presAssocID="{192C6EDC-5F67-42D5-9FE4-2AA150F55A3C}" presName="text" presStyleLbl="fgAcc0" presStyleIdx="0" presStyleCnt="2">
        <dgm:presLayoutVars>
          <dgm:chPref val="3"/>
        </dgm:presLayoutVars>
      </dgm:prSet>
      <dgm:spPr/>
    </dgm:pt>
    <dgm:pt modelId="{05458EFB-2741-4978-8323-36F5DB49BA67}" type="pres">
      <dgm:prSet presAssocID="{192C6EDC-5F67-42D5-9FE4-2AA150F55A3C}" presName="hierChild2" presStyleCnt="0"/>
      <dgm:spPr/>
    </dgm:pt>
    <dgm:pt modelId="{39DAA957-DC1F-4AE0-AE21-35FD650CA161}" type="pres">
      <dgm:prSet presAssocID="{12313D36-533D-43E5-94C9-E468A2FF0126}" presName="hierRoot1" presStyleCnt="0"/>
      <dgm:spPr/>
    </dgm:pt>
    <dgm:pt modelId="{BFD3750B-A40A-4A9C-88F4-FB5F2E7AADDC}" type="pres">
      <dgm:prSet presAssocID="{12313D36-533D-43E5-94C9-E468A2FF0126}" presName="composite" presStyleCnt="0"/>
      <dgm:spPr/>
    </dgm:pt>
    <dgm:pt modelId="{69586E0C-65E4-4CA1-A444-FC547074CBAE}" type="pres">
      <dgm:prSet presAssocID="{12313D36-533D-43E5-94C9-E468A2FF0126}" presName="background" presStyleLbl="node0" presStyleIdx="1" presStyleCnt="2"/>
      <dgm:spPr/>
    </dgm:pt>
    <dgm:pt modelId="{3387D310-96F5-4720-87D3-2673C85F4A42}" type="pres">
      <dgm:prSet presAssocID="{12313D36-533D-43E5-94C9-E468A2FF0126}" presName="text" presStyleLbl="fgAcc0" presStyleIdx="1" presStyleCnt="2">
        <dgm:presLayoutVars>
          <dgm:chPref val="3"/>
        </dgm:presLayoutVars>
      </dgm:prSet>
      <dgm:spPr/>
    </dgm:pt>
    <dgm:pt modelId="{408AEFAB-D798-4882-A193-0A8F580BD8AE}" type="pres">
      <dgm:prSet presAssocID="{12313D36-533D-43E5-94C9-E468A2FF0126}" presName="hierChild2" presStyleCnt="0"/>
      <dgm:spPr/>
    </dgm:pt>
  </dgm:ptLst>
  <dgm:cxnLst>
    <dgm:cxn modelId="{58186C09-D6C6-4BDB-999A-3F3D74F715AE}" type="presOf" srcId="{12313D36-533D-43E5-94C9-E468A2FF0126}" destId="{3387D310-96F5-4720-87D3-2673C85F4A42}" srcOrd="0" destOrd="0" presId="urn:microsoft.com/office/officeart/2005/8/layout/hierarchy1"/>
    <dgm:cxn modelId="{B72A6628-A7ED-46D8-BF69-9B57E05BFF07}" srcId="{A8ABB1A7-4E02-4019-9C68-BA4E0F6BCE24}" destId="{12313D36-533D-43E5-94C9-E468A2FF0126}" srcOrd="1" destOrd="0" parTransId="{8EA034D2-D520-42A9-A384-C9D3C946F980}" sibTransId="{967102DC-A95F-45BF-A304-4CA24FEA5EED}"/>
    <dgm:cxn modelId="{6F05FAC0-1FFD-4373-BF1D-CEBBA5BCE076}" srcId="{A8ABB1A7-4E02-4019-9C68-BA4E0F6BCE24}" destId="{192C6EDC-5F67-42D5-9FE4-2AA150F55A3C}" srcOrd="0" destOrd="0" parTransId="{5AF92F00-A3D0-4867-9EAA-3879A95F894A}" sibTransId="{82E08E98-B4EB-49F9-9374-2C79E8D66724}"/>
    <dgm:cxn modelId="{5971A5D8-A088-4798-BF1B-540DDE747E5F}" type="presOf" srcId="{A8ABB1A7-4E02-4019-9C68-BA4E0F6BCE24}" destId="{FDE9F11D-B18A-4667-8BED-9DE07CB7FC5E}" srcOrd="0" destOrd="0" presId="urn:microsoft.com/office/officeart/2005/8/layout/hierarchy1"/>
    <dgm:cxn modelId="{B89F87DE-3703-4256-94D5-28A5141ED153}" type="presOf" srcId="{192C6EDC-5F67-42D5-9FE4-2AA150F55A3C}" destId="{66FB1F5E-6EEC-4DFF-9F85-B358CD8C1BA5}" srcOrd="0" destOrd="0" presId="urn:microsoft.com/office/officeart/2005/8/layout/hierarchy1"/>
    <dgm:cxn modelId="{627DB432-952E-48BF-9A61-618F7DBED577}" type="presParOf" srcId="{FDE9F11D-B18A-4667-8BED-9DE07CB7FC5E}" destId="{8A890C8E-B004-4BF0-BE5F-102F29623339}" srcOrd="0" destOrd="0" presId="urn:microsoft.com/office/officeart/2005/8/layout/hierarchy1"/>
    <dgm:cxn modelId="{58A7332F-3642-476E-80BC-79D433E8351F}" type="presParOf" srcId="{8A890C8E-B004-4BF0-BE5F-102F29623339}" destId="{44130E66-489D-4425-AF16-6A4E1E6A910F}" srcOrd="0" destOrd="0" presId="urn:microsoft.com/office/officeart/2005/8/layout/hierarchy1"/>
    <dgm:cxn modelId="{B7160AD0-760A-4A8D-AE05-D52A7B2C1F83}" type="presParOf" srcId="{44130E66-489D-4425-AF16-6A4E1E6A910F}" destId="{99553229-6953-4D1F-BC7F-28C9ECFA5497}" srcOrd="0" destOrd="0" presId="urn:microsoft.com/office/officeart/2005/8/layout/hierarchy1"/>
    <dgm:cxn modelId="{6248B062-0711-479C-8894-C44B6EA97D17}" type="presParOf" srcId="{44130E66-489D-4425-AF16-6A4E1E6A910F}" destId="{66FB1F5E-6EEC-4DFF-9F85-B358CD8C1BA5}" srcOrd="1" destOrd="0" presId="urn:microsoft.com/office/officeart/2005/8/layout/hierarchy1"/>
    <dgm:cxn modelId="{AA8ABEA3-F1C6-41E4-9954-893AE85C6477}" type="presParOf" srcId="{8A890C8E-B004-4BF0-BE5F-102F29623339}" destId="{05458EFB-2741-4978-8323-36F5DB49BA67}" srcOrd="1" destOrd="0" presId="urn:microsoft.com/office/officeart/2005/8/layout/hierarchy1"/>
    <dgm:cxn modelId="{196D49D2-FBFB-4120-9388-BE21F4E74137}" type="presParOf" srcId="{FDE9F11D-B18A-4667-8BED-9DE07CB7FC5E}" destId="{39DAA957-DC1F-4AE0-AE21-35FD650CA161}" srcOrd="1" destOrd="0" presId="urn:microsoft.com/office/officeart/2005/8/layout/hierarchy1"/>
    <dgm:cxn modelId="{4266C966-9946-4644-BBAA-F7D6822C12F5}" type="presParOf" srcId="{39DAA957-DC1F-4AE0-AE21-35FD650CA161}" destId="{BFD3750B-A40A-4A9C-88F4-FB5F2E7AADDC}" srcOrd="0" destOrd="0" presId="urn:microsoft.com/office/officeart/2005/8/layout/hierarchy1"/>
    <dgm:cxn modelId="{8A4015E0-FB81-4341-A971-71906C4BAFE5}" type="presParOf" srcId="{BFD3750B-A40A-4A9C-88F4-FB5F2E7AADDC}" destId="{69586E0C-65E4-4CA1-A444-FC547074CBAE}" srcOrd="0" destOrd="0" presId="urn:microsoft.com/office/officeart/2005/8/layout/hierarchy1"/>
    <dgm:cxn modelId="{7F3EBAF4-0210-4359-B373-BF8CA9C2BB11}" type="presParOf" srcId="{BFD3750B-A40A-4A9C-88F4-FB5F2E7AADDC}" destId="{3387D310-96F5-4720-87D3-2673C85F4A42}" srcOrd="1" destOrd="0" presId="urn:microsoft.com/office/officeart/2005/8/layout/hierarchy1"/>
    <dgm:cxn modelId="{1A6EC70B-5466-4879-89CE-B1A3279B61F3}" type="presParOf" srcId="{39DAA957-DC1F-4AE0-AE21-35FD650CA161}" destId="{408AEFAB-D798-4882-A193-0A8F580BD8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1D5832-149A-4126-A80F-03FD5490944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0924217-850C-43CD-8A82-17CB18D1FF52}">
      <dgm:prSet/>
      <dgm:spPr/>
      <dgm:t>
        <a:bodyPr/>
        <a:lstStyle/>
        <a:p>
          <a:r>
            <a:rPr lang="ru-RU"/>
            <a:t>1) ранньофеодальна монархія; </a:t>
          </a:r>
          <a:endParaRPr lang="en-US"/>
        </a:p>
      </dgm:t>
    </dgm:pt>
    <dgm:pt modelId="{7BEC3C60-0302-4DB1-AE34-B2D243BA9500}" type="parTrans" cxnId="{05068CA2-B0A6-4F65-87CD-0FF8A103EFC6}">
      <dgm:prSet/>
      <dgm:spPr/>
      <dgm:t>
        <a:bodyPr/>
        <a:lstStyle/>
        <a:p>
          <a:endParaRPr lang="en-US"/>
        </a:p>
      </dgm:t>
    </dgm:pt>
    <dgm:pt modelId="{29AA84B3-9917-4606-95C0-94DA6B6ACB6E}" type="sibTrans" cxnId="{05068CA2-B0A6-4F65-87CD-0FF8A103EFC6}">
      <dgm:prSet/>
      <dgm:spPr/>
      <dgm:t>
        <a:bodyPr/>
        <a:lstStyle/>
        <a:p>
          <a:endParaRPr lang="en-US"/>
        </a:p>
      </dgm:t>
    </dgm:pt>
    <dgm:pt modelId="{AED53AAE-8445-4F17-BD02-7FA03BD1A42A}">
      <dgm:prSet/>
      <dgm:spPr/>
      <dgm:t>
        <a:bodyPr/>
        <a:lstStyle/>
        <a:p>
          <a:r>
            <a:rPr lang="ru-RU"/>
            <a:t>2) станово-представницька монархія;</a:t>
          </a:r>
          <a:endParaRPr lang="en-US"/>
        </a:p>
      </dgm:t>
    </dgm:pt>
    <dgm:pt modelId="{4E36AAAA-2022-4407-9C80-93364B62B7EC}" type="parTrans" cxnId="{FD9EE450-58AB-41E0-AE4B-CCF5BEE9F94D}">
      <dgm:prSet/>
      <dgm:spPr/>
      <dgm:t>
        <a:bodyPr/>
        <a:lstStyle/>
        <a:p>
          <a:endParaRPr lang="en-US"/>
        </a:p>
      </dgm:t>
    </dgm:pt>
    <dgm:pt modelId="{D0C46478-4B3F-4B86-9DC0-678C8CE7D98A}" type="sibTrans" cxnId="{FD9EE450-58AB-41E0-AE4B-CCF5BEE9F94D}">
      <dgm:prSet/>
      <dgm:spPr/>
      <dgm:t>
        <a:bodyPr/>
        <a:lstStyle/>
        <a:p>
          <a:endParaRPr lang="en-US"/>
        </a:p>
      </dgm:t>
    </dgm:pt>
    <dgm:pt modelId="{E1ABD444-AF3E-4301-BBAD-45409F578855}">
      <dgm:prSet/>
      <dgm:spPr/>
      <dgm:t>
        <a:bodyPr/>
        <a:lstStyle/>
        <a:p>
          <a:r>
            <a:rPr lang="ru-RU"/>
            <a:t>3) абсолютна монархія. </a:t>
          </a:r>
          <a:endParaRPr lang="en-US"/>
        </a:p>
      </dgm:t>
    </dgm:pt>
    <dgm:pt modelId="{221DE680-9348-44F2-B263-06785263BFE7}" type="parTrans" cxnId="{5B0BFFE2-060B-4C9F-9192-73DE96982FAF}">
      <dgm:prSet/>
      <dgm:spPr/>
      <dgm:t>
        <a:bodyPr/>
        <a:lstStyle/>
        <a:p>
          <a:endParaRPr lang="en-US"/>
        </a:p>
      </dgm:t>
    </dgm:pt>
    <dgm:pt modelId="{156BB354-93E8-4D97-8D2B-70DEBE888097}" type="sibTrans" cxnId="{5B0BFFE2-060B-4C9F-9192-73DE96982FAF}">
      <dgm:prSet/>
      <dgm:spPr/>
      <dgm:t>
        <a:bodyPr/>
        <a:lstStyle/>
        <a:p>
          <a:endParaRPr lang="en-US"/>
        </a:p>
      </dgm:t>
    </dgm:pt>
    <dgm:pt modelId="{2AEEB311-1811-4497-8B04-2282B04FFBDD}" type="pres">
      <dgm:prSet presAssocID="{AB1D5832-149A-4126-A80F-03FD54909447}" presName="vert0" presStyleCnt="0">
        <dgm:presLayoutVars>
          <dgm:dir/>
          <dgm:animOne val="branch"/>
          <dgm:animLvl val="lvl"/>
        </dgm:presLayoutVars>
      </dgm:prSet>
      <dgm:spPr/>
    </dgm:pt>
    <dgm:pt modelId="{C9C15D6B-3C9E-434E-9C2F-B64C7AC1D80D}" type="pres">
      <dgm:prSet presAssocID="{40924217-850C-43CD-8A82-17CB18D1FF52}" presName="thickLine" presStyleLbl="alignNode1" presStyleIdx="0" presStyleCnt="3"/>
      <dgm:spPr/>
    </dgm:pt>
    <dgm:pt modelId="{99AC1525-D272-4D31-908E-DD59E8BB8382}" type="pres">
      <dgm:prSet presAssocID="{40924217-850C-43CD-8A82-17CB18D1FF52}" presName="horz1" presStyleCnt="0"/>
      <dgm:spPr/>
    </dgm:pt>
    <dgm:pt modelId="{B3B808F4-6C14-498C-AE6E-7945DC86D4CE}" type="pres">
      <dgm:prSet presAssocID="{40924217-850C-43CD-8A82-17CB18D1FF52}" presName="tx1" presStyleLbl="revTx" presStyleIdx="0" presStyleCnt="3"/>
      <dgm:spPr/>
    </dgm:pt>
    <dgm:pt modelId="{A533C173-2355-4A28-BE2C-66D35C5B25AA}" type="pres">
      <dgm:prSet presAssocID="{40924217-850C-43CD-8A82-17CB18D1FF52}" presName="vert1" presStyleCnt="0"/>
      <dgm:spPr/>
    </dgm:pt>
    <dgm:pt modelId="{4AD0E787-B4C3-428B-BC18-AB3ED1F12B2A}" type="pres">
      <dgm:prSet presAssocID="{AED53AAE-8445-4F17-BD02-7FA03BD1A42A}" presName="thickLine" presStyleLbl="alignNode1" presStyleIdx="1" presStyleCnt="3"/>
      <dgm:spPr/>
    </dgm:pt>
    <dgm:pt modelId="{DA2971E4-305A-4624-8A3B-3FF5B24144A2}" type="pres">
      <dgm:prSet presAssocID="{AED53AAE-8445-4F17-BD02-7FA03BD1A42A}" presName="horz1" presStyleCnt="0"/>
      <dgm:spPr/>
    </dgm:pt>
    <dgm:pt modelId="{B611802F-CB10-4A80-9D13-476C97F8B0AD}" type="pres">
      <dgm:prSet presAssocID="{AED53AAE-8445-4F17-BD02-7FA03BD1A42A}" presName="tx1" presStyleLbl="revTx" presStyleIdx="1" presStyleCnt="3"/>
      <dgm:spPr/>
    </dgm:pt>
    <dgm:pt modelId="{CDD9B17C-04D2-4816-82DB-3C04B8FAD902}" type="pres">
      <dgm:prSet presAssocID="{AED53AAE-8445-4F17-BD02-7FA03BD1A42A}" presName="vert1" presStyleCnt="0"/>
      <dgm:spPr/>
    </dgm:pt>
    <dgm:pt modelId="{246EA892-64B0-4D49-AB55-8E978EBF30D0}" type="pres">
      <dgm:prSet presAssocID="{E1ABD444-AF3E-4301-BBAD-45409F578855}" presName="thickLine" presStyleLbl="alignNode1" presStyleIdx="2" presStyleCnt="3"/>
      <dgm:spPr/>
    </dgm:pt>
    <dgm:pt modelId="{C213BF5C-2741-492F-83EA-231E7AC9128E}" type="pres">
      <dgm:prSet presAssocID="{E1ABD444-AF3E-4301-BBAD-45409F578855}" presName="horz1" presStyleCnt="0"/>
      <dgm:spPr/>
    </dgm:pt>
    <dgm:pt modelId="{45747A1C-FBE9-4B00-97A3-70DD849A4BE3}" type="pres">
      <dgm:prSet presAssocID="{E1ABD444-AF3E-4301-BBAD-45409F578855}" presName="tx1" presStyleLbl="revTx" presStyleIdx="2" presStyleCnt="3"/>
      <dgm:spPr/>
    </dgm:pt>
    <dgm:pt modelId="{5C3A93BF-40FF-48CD-952E-945724F13B21}" type="pres">
      <dgm:prSet presAssocID="{E1ABD444-AF3E-4301-BBAD-45409F578855}" presName="vert1" presStyleCnt="0"/>
      <dgm:spPr/>
    </dgm:pt>
  </dgm:ptLst>
  <dgm:cxnLst>
    <dgm:cxn modelId="{68013B3A-A8F8-4400-B609-E6D1C81F18F2}" type="presOf" srcId="{AED53AAE-8445-4F17-BD02-7FA03BD1A42A}" destId="{B611802F-CB10-4A80-9D13-476C97F8B0AD}" srcOrd="0" destOrd="0" presId="urn:microsoft.com/office/officeart/2008/layout/LinedList"/>
    <dgm:cxn modelId="{6A62804F-705B-4067-B13A-C81D29B2D907}" type="presOf" srcId="{AB1D5832-149A-4126-A80F-03FD54909447}" destId="{2AEEB311-1811-4497-8B04-2282B04FFBDD}" srcOrd="0" destOrd="0" presId="urn:microsoft.com/office/officeart/2008/layout/LinedList"/>
    <dgm:cxn modelId="{FD9EE450-58AB-41E0-AE4B-CCF5BEE9F94D}" srcId="{AB1D5832-149A-4126-A80F-03FD54909447}" destId="{AED53AAE-8445-4F17-BD02-7FA03BD1A42A}" srcOrd="1" destOrd="0" parTransId="{4E36AAAA-2022-4407-9C80-93364B62B7EC}" sibTransId="{D0C46478-4B3F-4B86-9DC0-678C8CE7D98A}"/>
    <dgm:cxn modelId="{7C529D99-03C7-40C9-A2CC-20F5DFC34F50}" type="presOf" srcId="{40924217-850C-43CD-8A82-17CB18D1FF52}" destId="{B3B808F4-6C14-498C-AE6E-7945DC86D4CE}" srcOrd="0" destOrd="0" presId="urn:microsoft.com/office/officeart/2008/layout/LinedList"/>
    <dgm:cxn modelId="{05068CA2-B0A6-4F65-87CD-0FF8A103EFC6}" srcId="{AB1D5832-149A-4126-A80F-03FD54909447}" destId="{40924217-850C-43CD-8A82-17CB18D1FF52}" srcOrd="0" destOrd="0" parTransId="{7BEC3C60-0302-4DB1-AE34-B2D243BA9500}" sibTransId="{29AA84B3-9917-4606-95C0-94DA6B6ACB6E}"/>
    <dgm:cxn modelId="{5B0BFFE2-060B-4C9F-9192-73DE96982FAF}" srcId="{AB1D5832-149A-4126-A80F-03FD54909447}" destId="{E1ABD444-AF3E-4301-BBAD-45409F578855}" srcOrd="2" destOrd="0" parTransId="{221DE680-9348-44F2-B263-06785263BFE7}" sibTransId="{156BB354-93E8-4D97-8D2B-70DEBE888097}"/>
    <dgm:cxn modelId="{675151FC-50BD-489C-8997-E996A0FBF431}" type="presOf" srcId="{E1ABD444-AF3E-4301-BBAD-45409F578855}" destId="{45747A1C-FBE9-4B00-97A3-70DD849A4BE3}" srcOrd="0" destOrd="0" presId="urn:microsoft.com/office/officeart/2008/layout/LinedList"/>
    <dgm:cxn modelId="{5621CAF6-9DA8-47C5-95E0-A7BB12EE0D7D}" type="presParOf" srcId="{2AEEB311-1811-4497-8B04-2282B04FFBDD}" destId="{C9C15D6B-3C9E-434E-9C2F-B64C7AC1D80D}" srcOrd="0" destOrd="0" presId="urn:microsoft.com/office/officeart/2008/layout/LinedList"/>
    <dgm:cxn modelId="{23A39F1E-C393-4F22-B1DA-6E42FF1B4FA9}" type="presParOf" srcId="{2AEEB311-1811-4497-8B04-2282B04FFBDD}" destId="{99AC1525-D272-4D31-908E-DD59E8BB8382}" srcOrd="1" destOrd="0" presId="urn:microsoft.com/office/officeart/2008/layout/LinedList"/>
    <dgm:cxn modelId="{7192A45E-570E-4D1C-9494-939AB99A45DA}" type="presParOf" srcId="{99AC1525-D272-4D31-908E-DD59E8BB8382}" destId="{B3B808F4-6C14-498C-AE6E-7945DC86D4CE}" srcOrd="0" destOrd="0" presId="urn:microsoft.com/office/officeart/2008/layout/LinedList"/>
    <dgm:cxn modelId="{D1C75C4B-D46B-4D96-9491-9242FF2DBB95}" type="presParOf" srcId="{99AC1525-D272-4D31-908E-DD59E8BB8382}" destId="{A533C173-2355-4A28-BE2C-66D35C5B25AA}" srcOrd="1" destOrd="0" presId="urn:microsoft.com/office/officeart/2008/layout/LinedList"/>
    <dgm:cxn modelId="{841B5F4E-3519-4779-BA61-005ACE6BA487}" type="presParOf" srcId="{2AEEB311-1811-4497-8B04-2282B04FFBDD}" destId="{4AD0E787-B4C3-428B-BC18-AB3ED1F12B2A}" srcOrd="2" destOrd="0" presId="urn:microsoft.com/office/officeart/2008/layout/LinedList"/>
    <dgm:cxn modelId="{2C980A89-97E9-4307-BB2B-FF533E390F6E}" type="presParOf" srcId="{2AEEB311-1811-4497-8B04-2282B04FFBDD}" destId="{DA2971E4-305A-4624-8A3B-3FF5B24144A2}" srcOrd="3" destOrd="0" presId="urn:microsoft.com/office/officeart/2008/layout/LinedList"/>
    <dgm:cxn modelId="{5DA6D1A3-5AEE-45B7-BAC2-959711743C45}" type="presParOf" srcId="{DA2971E4-305A-4624-8A3B-3FF5B24144A2}" destId="{B611802F-CB10-4A80-9D13-476C97F8B0AD}" srcOrd="0" destOrd="0" presId="urn:microsoft.com/office/officeart/2008/layout/LinedList"/>
    <dgm:cxn modelId="{586E33A9-639A-4D71-9F95-A9223F073F91}" type="presParOf" srcId="{DA2971E4-305A-4624-8A3B-3FF5B24144A2}" destId="{CDD9B17C-04D2-4816-82DB-3C04B8FAD902}" srcOrd="1" destOrd="0" presId="urn:microsoft.com/office/officeart/2008/layout/LinedList"/>
    <dgm:cxn modelId="{F255F520-9D79-4342-AD58-845945FB9401}" type="presParOf" srcId="{2AEEB311-1811-4497-8B04-2282B04FFBDD}" destId="{246EA892-64B0-4D49-AB55-8E978EBF30D0}" srcOrd="4" destOrd="0" presId="urn:microsoft.com/office/officeart/2008/layout/LinedList"/>
    <dgm:cxn modelId="{FB2E9A6F-0706-44A6-BF05-10E439C0BA85}" type="presParOf" srcId="{2AEEB311-1811-4497-8B04-2282B04FFBDD}" destId="{C213BF5C-2741-492F-83EA-231E7AC9128E}" srcOrd="5" destOrd="0" presId="urn:microsoft.com/office/officeart/2008/layout/LinedList"/>
    <dgm:cxn modelId="{B0D2401C-8893-404E-A88C-3DD25B01B965}" type="presParOf" srcId="{C213BF5C-2741-492F-83EA-231E7AC9128E}" destId="{45747A1C-FBE9-4B00-97A3-70DD849A4BE3}" srcOrd="0" destOrd="0" presId="urn:microsoft.com/office/officeart/2008/layout/LinedList"/>
    <dgm:cxn modelId="{8D84CD03-E75C-4790-93F8-88E79BBFF4C6}" type="presParOf" srcId="{C213BF5C-2741-492F-83EA-231E7AC9128E}" destId="{5C3A93BF-40FF-48CD-952E-945724F13B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EB9BCA-DA9E-4F14-94DA-34F477E11F9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843D888-DF78-489A-A8CE-33349DE03279}">
      <dgm:prSet/>
      <dgm:spPr/>
      <dgm:t>
        <a:bodyPr/>
        <a:lstStyle/>
        <a:p>
          <a:r>
            <a:rPr lang="uk-UA"/>
            <a:t>Ранньофеодальна монархія (</a:t>
          </a:r>
          <a:r>
            <a:rPr lang="en-GB"/>
            <a:t>V</a:t>
          </a:r>
          <a:r>
            <a:rPr lang="uk-UA"/>
            <a:t>І – ХІІ ст.) – це час утворення становлення феодальної держави.</a:t>
          </a:r>
          <a:endParaRPr lang="en-US"/>
        </a:p>
      </dgm:t>
    </dgm:pt>
    <dgm:pt modelId="{77D39DBC-3ED5-4396-80F9-68090B9931C2}" type="parTrans" cxnId="{4061D1BD-26B7-4A35-AA88-BC717477EB66}">
      <dgm:prSet/>
      <dgm:spPr/>
      <dgm:t>
        <a:bodyPr/>
        <a:lstStyle/>
        <a:p>
          <a:endParaRPr lang="en-US"/>
        </a:p>
      </dgm:t>
    </dgm:pt>
    <dgm:pt modelId="{D95572A5-42A3-4C75-A7B0-B2D2C45FB948}" type="sibTrans" cxnId="{4061D1BD-26B7-4A35-AA88-BC717477EB66}">
      <dgm:prSet/>
      <dgm:spPr/>
      <dgm:t>
        <a:bodyPr/>
        <a:lstStyle/>
        <a:p>
          <a:endParaRPr lang="en-US"/>
        </a:p>
      </dgm:t>
    </dgm:pt>
    <dgm:pt modelId="{0CFD0BBD-3689-45A7-A237-36703D3D50C0}">
      <dgm:prSet/>
      <dgm:spPr/>
      <dgm:t>
        <a:bodyPr/>
        <a:lstStyle/>
        <a:p>
          <a:r>
            <a:rPr lang="uk-UA"/>
            <a:t>Першими ранньофеодальними монархіями у Західній Європі були держава Франків і Англія. </a:t>
          </a:r>
          <a:endParaRPr lang="en-US"/>
        </a:p>
      </dgm:t>
    </dgm:pt>
    <dgm:pt modelId="{814C0FEE-9828-48D4-B194-A600500036AB}" type="parTrans" cxnId="{4C316A0C-F1C4-4EF9-A56D-B608AFA990CB}">
      <dgm:prSet/>
      <dgm:spPr/>
      <dgm:t>
        <a:bodyPr/>
        <a:lstStyle/>
        <a:p>
          <a:endParaRPr lang="en-US"/>
        </a:p>
      </dgm:t>
    </dgm:pt>
    <dgm:pt modelId="{C41926DE-32B4-4898-83E4-C4395D7D02B8}" type="sibTrans" cxnId="{4C316A0C-F1C4-4EF9-A56D-B608AFA990CB}">
      <dgm:prSet/>
      <dgm:spPr/>
      <dgm:t>
        <a:bodyPr/>
        <a:lstStyle/>
        <a:p>
          <a:endParaRPr lang="en-US"/>
        </a:p>
      </dgm:t>
    </dgm:pt>
    <dgm:pt modelId="{C7908503-D9BD-4B9A-8146-D346496E25C0}" type="pres">
      <dgm:prSet presAssocID="{DCEB9BCA-DA9E-4F14-94DA-34F477E11F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783983-A5C4-45CC-B1B1-2D49674E8A6E}" type="pres">
      <dgm:prSet presAssocID="{A843D888-DF78-489A-A8CE-33349DE03279}" presName="hierRoot1" presStyleCnt="0">
        <dgm:presLayoutVars>
          <dgm:hierBranch val="init"/>
        </dgm:presLayoutVars>
      </dgm:prSet>
      <dgm:spPr/>
    </dgm:pt>
    <dgm:pt modelId="{DE64973B-4C9F-42D6-A014-C0D6CDD1E1D8}" type="pres">
      <dgm:prSet presAssocID="{A843D888-DF78-489A-A8CE-33349DE03279}" presName="rootComposite1" presStyleCnt="0"/>
      <dgm:spPr/>
    </dgm:pt>
    <dgm:pt modelId="{8BA26056-9B14-4445-B3BC-AA74741C6894}" type="pres">
      <dgm:prSet presAssocID="{A843D888-DF78-489A-A8CE-33349DE03279}" presName="rootText1" presStyleLbl="node0" presStyleIdx="0" presStyleCnt="2">
        <dgm:presLayoutVars>
          <dgm:chPref val="3"/>
        </dgm:presLayoutVars>
      </dgm:prSet>
      <dgm:spPr/>
    </dgm:pt>
    <dgm:pt modelId="{E2DCFBE8-EE32-4838-8EE4-B6A0E45934F9}" type="pres">
      <dgm:prSet presAssocID="{A843D888-DF78-489A-A8CE-33349DE03279}" presName="rootConnector1" presStyleLbl="node1" presStyleIdx="0" presStyleCnt="0"/>
      <dgm:spPr/>
    </dgm:pt>
    <dgm:pt modelId="{6C65F34F-2561-42CF-9E55-0FA529CEABCE}" type="pres">
      <dgm:prSet presAssocID="{A843D888-DF78-489A-A8CE-33349DE03279}" presName="hierChild2" presStyleCnt="0"/>
      <dgm:spPr/>
    </dgm:pt>
    <dgm:pt modelId="{2526793C-2CA2-4B8E-870C-C0A0BFB8C445}" type="pres">
      <dgm:prSet presAssocID="{A843D888-DF78-489A-A8CE-33349DE03279}" presName="hierChild3" presStyleCnt="0"/>
      <dgm:spPr/>
    </dgm:pt>
    <dgm:pt modelId="{493E9783-B1AC-4E65-B20E-126B995ED654}" type="pres">
      <dgm:prSet presAssocID="{0CFD0BBD-3689-45A7-A237-36703D3D50C0}" presName="hierRoot1" presStyleCnt="0">
        <dgm:presLayoutVars>
          <dgm:hierBranch val="init"/>
        </dgm:presLayoutVars>
      </dgm:prSet>
      <dgm:spPr/>
    </dgm:pt>
    <dgm:pt modelId="{2943764B-7A4B-42F1-ABB9-4BF8CD518C3B}" type="pres">
      <dgm:prSet presAssocID="{0CFD0BBD-3689-45A7-A237-36703D3D50C0}" presName="rootComposite1" presStyleCnt="0"/>
      <dgm:spPr/>
    </dgm:pt>
    <dgm:pt modelId="{E14A2AA4-AAD1-4199-82C4-470965AC699F}" type="pres">
      <dgm:prSet presAssocID="{0CFD0BBD-3689-45A7-A237-36703D3D50C0}" presName="rootText1" presStyleLbl="node0" presStyleIdx="1" presStyleCnt="2">
        <dgm:presLayoutVars>
          <dgm:chPref val="3"/>
        </dgm:presLayoutVars>
      </dgm:prSet>
      <dgm:spPr/>
    </dgm:pt>
    <dgm:pt modelId="{9AC326E8-1322-463A-95F9-673B9F7E322A}" type="pres">
      <dgm:prSet presAssocID="{0CFD0BBD-3689-45A7-A237-36703D3D50C0}" presName="rootConnector1" presStyleLbl="node1" presStyleIdx="0" presStyleCnt="0"/>
      <dgm:spPr/>
    </dgm:pt>
    <dgm:pt modelId="{8686FFC8-4077-4304-AAA7-B30296F88AA5}" type="pres">
      <dgm:prSet presAssocID="{0CFD0BBD-3689-45A7-A237-36703D3D50C0}" presName="hierChild2" presStyleCnt="0"/>
      <dgm:spPr/>
    </dgm:pt>
    <dgm:pt modelId="{99D4F5D5-55CD-4E5F-AF6D-3E6A0C228F13}" type="pres">
      <dgm:prSet presAssocID="{0CFD0BBD-3689-45A7-A237-36703D3D50C0}" presName="hierChild3" presStyleCnt="0"/>
      <dgm:spPr/>
    </dgm:pt>
  </dgm:ptLst>
  <dgm:cxnLst>
    <dgm:cxn modelId="{4C316A0C-F1C4-4EF9-A56D-B608AFA990CB}" srcId="{DCEB9BCA-DA9E-4F14-94DA-34F477E11F9A}" destId="{0CFD0BBD-3689-45A7-A237-36703D3D50C0}" srcOrd="1" destOrd="0" parTransId="{814C0FEE-9828-48D4-B194-A600500036AB}" sibTransId="{C41926DE-32B4-4898-83E4-C4395D7D02B8}"/>
    <dgm:cxn modelId="{097C672F-AB0E-4E9A-9B84-165C7351C680}" type="presOf" srcId="{A843D888-DF78-489A-A8CE-33349DE03279}" destId="{8BA26056-9B14-4445-B3BC-AA74741C6894}" srcOrd="0" destOrd="0" presId="urn:microsoft.com/office/officeart/2009/3/layout/HorizontalOrganizationChart"/>
    <dgm:cxn modelId="{E4981382-1F02-44DC-9DBB-3E8D47C4A9CE}" type="presOf" srcId="{0CFD0BBD-3689-45A7-A237-36703D3D50C0}" destId="{E14A2AA4-AAD1-4199-82C4-470965AC699F}" srcOrd="0" destOrd="0" presId="urn:microsoft.com/office/officeart/2009/3/layout/HorizontalOrganizationChart"/>
    <dgm:cxn modelId="{73C4D09A-C44D-412C-A98A-13DB18CFA3B9}" type="presOf" srcId="{0CFD0BBD-3689-45A7-A237-36703D3D50C0}" destId="{9AC326E8-1322-463A-95F9-673B9F7E322A}" srcOrd="1" destOrd="0" presId="urn:microsoft.com/office/officeart/2009/3/layout/HorizontalOrganizationChart"/>
    <dgm:cxn modelId="{5D6B29AF-AF5F-4978-9D8F-4B9A37646031}" type="presOf" srcId="{DCEB9BCA-DA9E-4F14-94DA-34F477E11F9A}" destId="{C7908503-D9BD-4B9A-8146-D346496E25C0}" srcOrd="0" destOrd="0" presId="urn:microsoft.com/office/officeart/2009/3/layout/HorizontalOrganizationChart"/>
    <dgm:cxn modelId="{4061D1BD-26B7-4A35-AA88-BC717477EB66}" srcId="{DCEB9BCA-DA9E-4F14-94DA-34F477E11F9A}" destId="{A843D888-DF78-489A-A8CE-33349DE03279}" srcOrd="0" destOrd="0" parTransId="{77D39DBC-3ED5-4396-80F9-68090B9931C2}" sibTransId="{D95572A5-42A3-4C75-A7B0-B2D2C45FB948}"/>
    <dgm:cxn modelId="{DE8C07D6-F3CF-44BE-990F-B1C609029FA2}" type="presOf" srcId="{A843D888-DF78-489A-A8CE-33349DE03279}" destId="{E2DCFBE8-EE32-4838-8EE4-B6A0E45934F9}" srcOrd="1" destOrd="0" presId="urn:microsoft.com/office/officeart/2009/3/layout/HorizontalOrganizationChart"/>
    <dgm:cxn modelId="{8A1AAB9C-DD74-4C68-B6CD-98F5D38DB200}" type="presParOf" srcId="{C7908503-D9BD-4B9A-8146-D346496E25C0}" destId="{4D783983-A5C4-45CC-B1B1-2D49674E8A6E}" srcOrd="0" destOrd="0" presId="urn:microsoft.com/office/officeart/2009/3/layout/HorizontalOrganizationChart"/>
    <dgm:cxn modelId="{E275622A-3337-4217-9B0A-8E137F8C2293}" type="presParOf" srcId="{4D783983-A5C4-45CC-B1B1-2D49674E8A6E}" destId="{DE64973B-4C9F-42D6-A014-C0D6CDD1E1D8}" srcOrd="0" destOrd="0" presId="urn:microsoft.com/office/officeart/2009/3/layout/HorizontalOrganizationChart"/>
    <dgm:cxn modelId="{CC295BB3-11A2-4F79-AC70-0B9454E420E1}" type="presParOf" srcId="{DE64973B-4C9F-42D6-A014-C0D6CDD1E1D8}" destId="{8BA26056-9B14-4445-B3BC-AA74741C6894}" srcOrd="0" destOrd="0" presId="urn:microsoft.com/office/officeart/2009/3/layout/HorizontalOrganizationChart"/>
    <dgm:cxn modelId="{4FBB453B-0A68-4AAF-BF7E-01543318E73B}" type="presParOf" srcId="{DE64973B-4C9F-42D6-A014-C0D6CDD1E1D8}" destId="{E2DCFBE8-EE32-4838-8EE4-B6A0E45934F9}" srcOrd="1" destOrd="0" presId="urn:microsoft.com/office/officeart/2009/3/layout/HorizontalOrganizationChart"/>
    <dgm:cxn modelId="{C70FC6F2-3D92-4420-A113-F012947937E5}" type="presParOf" srcId="{4D783983-A5C4-45CC-B1B1-2D49674E8A6E}" destId="{6C65F34F-2561-42CF-9E55-0FA529CEABCE}" srcOrd="1" destOrd="0" presId="urn:microsoft.com/office/officeart/2009/3/layout/HorizontalOrganizationChart"/>
    <dgm:cxn modelId="{704C2689-D681-4DCE-AD30-9A176DDE511A}" type="presParOf" srcId="{4D783983-A5C4-45CC-B1B1-2D49674E8A6E}" destId="{2526793C-2CA2-4B8E-870C-C0A0BFB8C445}" srcOrd="2" destOrd="0" presId="urn:microsoft.com/office/officeart/2009/3/layout/HorizontalOrganizationChart"/>
    <dgm:cxn modelId="{DF7EEE03-D12E-460E-BDAE-AD08801D2E74}" type="presParOf" srcId="{C7908503-D9BD-4B9A-8146-D346496E25C0}" destId="{493E9783-B1AC-4E65-B20E-126B995ED654}" srcOrd="1" destOrd="0" presId="urn:microsoft.com/office/officeart/2009/3/layout/HorizontalOrganizationChart"/>
    <dgm:cxn modelId="{01E16040-CA75-4E90-BC9F-314F1D4167F8}" type="presParOf" srcId="{493E9783-B1AC-4E65-B20E-126B995ED654}" destId="{2943764B-7A4B-42F1-ABB9-4BF8CD518C3B}" srcOrd="0" destOrd="0" presId="urn:microsoft.com/office/officeart/2009/3/layout/HorizontalOrganizationChart"/>
    <dgm:cxn modelId="{28503725-E419-411F-8969-4C32644051B4}" type="presParOf" srcId="{2943764B-7A4B-42F1-ABB9-4BF8CD518C3B}" destId="{E14A2AA4-AAD1-4199-82C4-470965AC699F}" srcOrd="0" destOrd="0" presId="urn:microsoft.com/office/officeart/2009/3/layout/HorizontalOrganizationChart"/>
    <dgm:cxn modelId="{D6AC5163-B53B-4D3C-B974-4A83E8B68105}" type="presParOf" srcId="{2943764B-7A4B-42F1-ABB9-4BF8CD518C3B}" destId="{9AC326E8-1322-463A-95F9-673B9F7E322A}" srcOrd="1" destOrd="0" presId="urn:microsoft.com/office/officeart/2009/3/layout/HorizontalOrganizationChart"/>
    <dgm:cxn modelId="{8A9FE821-7008-49E9-AC30-0F3334EADA98}" type="presParOf" srcId="{493E9783-B1AC-4E65-B20E-126B995ED654}" destId="{8686FFC8-4077-4304-AAA7-B30296F88AA5}" srcOrd="1" destOrd="0" presId="urn:microsoft.com/office/officeart/2009/3/layout/HorizontalOrganizationChart"/>
    <dgm:cxn modelId="{6501BE63-D6F0-485B-BA2C-E9397D681E42}" type="presParOf" srcId="{493E9783-B1AC-4E65-B20E-126B995ED654}" destId="{99D4F5D5-55CD-4E5F-AF6D-3E6A0C228F1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E38BDF-BAD3-44AF-955D-DF78B8F8B3B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7EA208-1CB3-43E3-AD5A-EA270C4A81F1}">
      <dgm:prSet/>
      <dgm:spPr/>
      <dgm:t>
        <a:bodyPr/>
        <a:lstStyle/>
        <a:p>
          <a:r>
            <a:rPr lang="uk-UA"/>
            <a:t>Меровінгів (кінець </a:t>
          </a:r>
          <a:r>
            <a:rPr lang="en-GB"/>
            <a:t>V – </a:t>
          </a:r>
          <a:r>
            <a:rPr lang="uk-UA"/>
            <a:t>перша половина </a:t>
          </a:r>
          <a:r>
            <a:rPr lang="en-GB"/>
            <a:t>VIII </a:t>
          </a:r>
          <a:r>
            <a:rPr lang="uk-UA"/>
            <a:t>ст.) </a:t>
          </a:r>
          <a:endParaRPr lang="en-US"/>
        </a:p>
      </dgm:t>
    </dgm:pt>
    <dgm:pt modelId="{4F507355-AE76-4D70-A2F3-A8E7DBD52F19}" type="parTrans" cxnId="{83CA0688-E46B-428B-AB85-55CB621B38DB}">
      <dgm:prSet/>
      <dgm:spPr/>
      <dgm:t>
        <a:bodyPr/>
        <a:lstStyle/>
        <a:p>
          <a:endParaRPr lang="en-US"/>
        </a:p>
      </dgm:t>
    </dgm:pt>
    <dgm:pt modelId="{EBFE4278-2A83-4CEC-BE44-9E3CA09AC65D}" type="sibTrans" cxnId="{83CA0688-E46B-428B-AB85-55CB621B38DB}">
      <dgm:prSet/>
      <dgm:spPr/>
      <dgm:t>
        <a:bodyPr/>
        <a:lstStyle/>
        <a:p>
          <a:endParaRPr lang="en-US"/>
        </a:p>
      </dgm:t>
    </dgm:pt>
    <dgm:pt modelId="{6A0CDF8D-19D8-46B9-B580-B9B59497D1C3}">
      <dgm:prSet/>
      <dgm:spPr/>
      <dgm:t>
        <a:bodyPr/>
        <a:lstStyle/>
        <a:p>
          <a:r>
            <a:rPr lang="uk-UA"/>
            <a:t>Каролінгів (друга половина </a:t>
          </a:r>
          <a:r>
            <a:rPr lang="en-GB"/>
            <a:t>V</a:t>
          </a:r>
          <a:r>
            <a:rPr lang="uk-UA"/>
            <a:t>ІІ – перша половина ІХ ст.).</a:t>
          </a:r>
          <a:endParaRPr lang="en-US"/>
        </a:p>
      </dgm:t>
    </dgm:pt>
    <dgm:pt modelId="{7A5BC237-0ABA-4322-805A-2CA5F542473C}" type="parTrans" cxnId="{CEC920FA-DD8C-4696-B7C8-6EF1F65B0ED4}">
      <dgm:prSet/>
      <dgm:spPr/>
      <dgm:t>
        <a:bodyPr/>
        <a:lstStyle/>
        <a:p>
          <a:endParaRPr lang="en-US"/>
        </a:p>
      </dgm:t>
    </dgm:pt>
    <dgm:pt modelId="{249D2CEA-F4DA-4812-B2A2-BA3D1A9DA170}" type="sibTrans" cxnId="{CEC920FA-DD8C-4696-B7C8-6EF1F65B0ED4}">
      <dgm:prSet/>
      <dgm:spPr/>
      <dgm:t>
        <a:bodyPr/>
        <a:lstStyle/>
        <a:p>
          <a:endParaRPr lang="en-US"/>
        </a:p>
      </dgm:t>
    </dgm:pt>
    <dgm:pt modelId="{9F48C2FE-2CBE-40F5-BFAE-8F9A12E5434F}" type="pres">
      <dgm:prSet presAssocID="{F1E38BDF-BAD3-44AF-955D-DF78B8F8B3B2}" presName="linear" presStyleCnt="0">
        <dgm:presLayoutVars>
          <dgm:animLvl val="lvl"/>
          <dgm:resizeHandles val="exact"/>
        </dgm:presLayoutVars>
      </dgm:prSet>
      <dgm:spPr/>
    </dgm:pt>
    <dgm:pt modelId="{D29773F0-7B5F-4DB0-B769-975F1799C3DE}" type="pres">
      <dgm:prSet presAssocID="{567EA208-1CB3-43E3-AD5A-EA270C4A81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5BE7D4F-E228-41DC-8E48-16267EE69B26}" type="pres">
      <dgm:prSet presAssocID="{EBFE4278-2A83-4CEC-BE44-9E3CA09AC65D}" presName="spacer" presStyleCnt="0"/>
      <dgm:spPr/>
    </dgm:pt>
    <dgm:pt modelId="{363B4B40-5EE0-4F61-86F9-8EF1AA8E165E}" type="pres">
      <dgm:prSet presAssocID="{6A0CDF8D-19D8-46B9-B580-B9B59497D1C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747F70B-501A-4C78-9E50-2F582F071EEA}" type="presOf" srcId="{6A0CDF8D-19D8-46B9-B580-B9B59497D1C3}" destId="{363B4B40-5EE0-4F61-86F9-8EF1AA8E165E}" srcOrd="0" destOrd="0" presId="urn:microsoft.com/office/officeart/2005/8/layout/vList2"/>
    <dgm:cxn modelId="{42FC597C-7933-4A4E-8190-12DF61CED333}" type="presOf" srcId="{567EA208-1CB3-43E3-AD5A-EA270C4A81F1}" destId="{D29773F0-7B5F-4DB0-B769-975F1799C3DE}" srcOrd="0" destOrd="0" presId="urn:microsoft.com/office/officeart/2005/8/layout/vList2"/>
    <dgm:cxn modelId="{83CA0688-E46B-428B-AB85-55CB621B38DB}" srcId="{F1E38BDF-BAD3-44AF-955D-DF78B8F8B3B2}" destId="{567EA208-1CB3-43E3-AD5A-EA270C4A81F1}" srcOrd="0" destOrd="0" parTransId="{4F507355-AE76-4D70-A2F3-A8E7DBD52F19}" sibTransId="{EBFE4278-2A83-4CEC-BE44-9E3CA09AC65D}"/>
    <dgm:cxn modelId="{AA9558A1-5187-47DD-A730-BF3E8D76DA9C}" type="presOf" srcId="{F1E38BDF-BAD3-44AF-955D-DF78B8F8B3B2}" destId="{9F48C2FE-2CBE-40F5-BFAE-8F9A12E5434F}" srcOrd="0" destOrd="0" presId="urn:microsoft.com/office/officeart/2005/8/layout/vList2"/>
    <dgm:cxn modelId="{CEC920FA-DD8C-4696-B7C8-6EF1F65B0ED4}" srcId="{F1E38BDF-BAD3-44AF-955D-DF78B8F8B3B2}" destId="{6A0CDF8D-19D8-46B9-B580-B9B59497D1C3}" srcOrd="1" destOrd="0" parTransId="{7A5BC237-0ABA-4322-805A-2CA5F542473C}" sibTransId="{249D2CEA-F4DA-4812-B2A2-BA3D1A9DA170}"/>
    <dgm:cxn modelId="{F633D3EC-71B4-4776-933A-2FFE4F96381C}" type="presParOf" srcId="{9F48C2FE-2CBE-40F5-BFAE-8F9A12E5434F}" destId="{D29773F0-7B5F-4DB0-B769-975F1799C3DE}" srcOrd="0" destOrd="0" presId="urn:microsoft.com/office/officeart/2005/8/layout/vList2"/>
    <dgm:cxn modelId="{6F1E7446-C996-4A53-A49D-5B19732E128C}" type="presParOf" srcId="{9F48C2FE-2CBE-40F5-BFAE-8F9A12E5434F}" destId="{55BE7D4F-E228-41DC-8E48-16267EE69B26}" srcOrd="1" destOrd="0" presId="urn:microsoft.com/office/officeart/2005/8/layout/vList2"/>
    <dgm:cxn modelId="{C4FA0FF9-CF40-4A3C-819B-CAE752F1E4DF}" type="presParOf" srcId="{9F48C2FE-2CBE-40F5-BFAE-8F9A12E5434F}" destId="{363B4B40-5EE0-4F61-86F9-8EF1AA8E165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4F4C12-FCFD-4C01-9F83-66367AA568E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97F67DFC-80D2-4DCF-BAA7-AF9A347986D3}">
      <dgm:prSet/>
      <dgm:spPr/>
      <dgm:t>
        <a:bodyPr/>
        <a:lstStyle/>
        <a:p>
          <a:r>
            <a:rPr lang="ru-RU"/>
            <a:t>У першій половині VII ст. майордом франків Карл Мартелл провів реформи, що призвели до виникнення феодальної власності на землю – бенефіцію.</a:t>
          </a:r>
          <a:endParaRPr lang="en-US"/>
        </a:p>
      </dgm:t>
    </dgm:pt>
    <dgm:pt modelId="{2DDCE6E0-C9C3-4649-BC06-D177B59303D5}" type="parTrans" cxnId="{36731D86-553A-4B42-8782-0522D2760DC5}">
      <dgm:prSet/>
      <dgm:spPr/>
      <dgm:t>
        <a:bodyPr/>
        <a:lstStyle/>
        <a:p>
          <a:endParaRPr lang="en-US"/>
        </a:p>
      </dgm:t>
    </dgm:pt>
    <dgm:pt modelId="{9BCE6047-330C-4DBC-8B1B-B98822F9CFD0}" type="sibTrans" cxnId="{36731D86-553A-4B42-8782-0522D2760DC5}">
      <dgm:prSet/>
      <dgm:spPr/>
      <dgm:t>
        <a:bodyPr/>
        <a:lstStyle/>
        <a:p>
          <a:endParaRPr lang="en-US"/>
        </a:p>
      </dgm:t>
    </dgm:pt>
    <dgm:pt modelId="{9953B91C-7DD8-4F71-92EE-E5E0D61F3E85}">
      <dgm:prSet/>
      <dgm:spPr/>
      <dgm:t>
        <a:bodyPr/>
        <a:lstStyle/>
        <a:p>
          <a:r>
            <a:rPr lang="ru-RU"/>
            <a:t>Землю разом з селянами общинниками король надавав у власність бенефіціарію за державну службу з правом передачі її у спадок за умови, якщо спадкоємець теж буде нести таку службу. </a:t>
          </a:r>
          <a:endParaRPr lang="en-US"/>
        </a:p>
      </dgm:t>
    </dgm:pt>
    <dgm:pt modelId="{D475B2E6-4818-4660-B174-2C2462C476CD}" type="parTrans" cxnId="{EC2CB5AE-11D2-41A6-A73F-6A2DC7731B2F}">
      <dgm:prSet/>
      <dgm:spPr/>
      <dgm:t>
        <a:bodyPr/>
        <a:lstStyle/>
        <a:p>
          <a:endParaRPr lang="en-US"/>
        </a:p>
      </dgm:t>
    </dgm:pt>
    <dgm:pt modelId="{2DA8CC25-01CD-46A2-A878-30EED72F2F8E}" type="sibTrans" cxnId="{EC2CB5AE-11D2-41A6-A73F-6A2DC7731B2F}">
      <dgm:prSet/>
      <dgm:spPr/>
      <dgm:t>
        <a:bodyPr/>
        <a:lstStyle/>
        <a:p>
          <a:endParaRPr lang="en-US"/>
        </a:p>
      </dgm:t>
    </dgm:pt>
    <dgm:pt modelId="{B4F1E858-DB3B-4DC0-A71C-0296A268FDF8}">
      <dgm:prSet/>
      <dgm:spPr/>
      <dgm:t>
        <a:bodyPr/>
        <a:lstStyle/>
        <a:p>
          <a:r>
            <a:rPr lang="ru-RU"/>
            <a:t>Завдяки вдалій реформі в 751 р. сина Карла Мартелла було проголошено королем, що започаткувало нову королівську династію (бургундську) – Каролінгів . </a:t>
          </a:r>
          <a:endParaRPr lang="en-US"/>
        </a:p>
      </dgm:t>
    </dgm:pt>
    <dgm:pt modelId="{2086C1BB-4325-449C-B7F1-BD9C2293B461}" type="parTrans" cxnId="{9A8101CF-049F-4E0B-A11F-7D8A353FDC3B}">
      <dgm:prSet/>
      <dgm:spPr/>
      <dgm:t>
        <a:bodyPr/>
        <a:lstStyle/>
        <a:p>
          <a:endParaRPr lang="en-US"/>
        </a:p>
      </dgm:t>
    </dgm:pt>
    <dgm:pt modelId="{A349136D-C90B-4844-A182-6CE130AA1DEA}" type="sibTrans" cxnId="{9A8101CF-049F-4E0B-A11F-7D8A353FDC3B}">
      <dgm:prSet/>
      <dgm:spPr/>
      <dgm:t>
        <a:bodyPr/>
        <a:lstStyle/>
        <a:p>
          <a:endParaRPr lang="en-US"/>
        </a:p>
      </dgm:t>
    </dgm:pt>
    <dgm:pt modelId="{2FEEE5F7-568B-4B74-BCA8-A7A24DEF0CBF}" type="pres">
      <dgm:prSet presAssocID="{A64F4C12-FCFD-4C01-9F83-66367AA568EE}" presName="vert0" presStyleCnt="0">
        <dgm:presLayoutVars>
          <dgm:dir/>
          <dgm:animOne val="branch"/>
          <dgm:animLvl val="lvl"/>
        </dgm:presLayoutVars>
      </dgm:prSet>
      <dgm:spPr/>
    </dgm:pt>
    <dgm:pt modelId="{AEB0E1D9-F733-4E4F-9F45-32CE532EF321}" type="pres">
      <dgm:prSet presAssocID="{97F67DFC-80D2-4DCF-BAA7-AF9A347986D3}" presName="thickLine" presStyleLbl="alignNode1" presStyleIdx="0" presStyleCnt="3"/>
      <dgm:spPr/>
    </dgm:pt>
    <dgm:pt modelId="{E05E3853-20DE-4BC9-B48C-4436910F88DA}" type="pres">
      <dgm:prSet presAssocID="{97F67DFC-80D2-4DCF-BAA7-AF9A347986D3}" presName="horz1" presStyleCnt="0"/>
      <dgm:spPr/>
    </dgm:pt>
    <dgm:pt modelId="{7180D63C-BB9E-4594-A1F2-5E657756F3A8}" type="pres">
      <dgm:prSet presAssocID="{97F67DFC-80D2-4DCF-BAA7-AF9A347986D3}" presName="tx1" presStyleLbl="revTx" presStyleIdx="0" presStyleCnt="3"/>
      <dgm:spPr/>
    </dgm:pt>
    <dgm:pt modelId="{E4B6F3FD-9730-47F2-BA82-EB221142AA0A}" type="pres">
      <dgm:prSet presAssocID="{97F67DFC-80D2-4DCF-BAA7-AF9A347986D3}" presName="vert1" presStyleCnt="0"/>
      <dgm:spPr/>
    </dgm:pt>
    <dgm:pt modelId="{86BC06AA-C311-4216-8772-3EE68D7F52A5}" type="pres">
      <dgm:prSet presAssocID="{9953B91C-7DD8-4F71-92EE-E5E0D61F3E85}" presName="thickLine" presStyleLbl="alignNode1" presStyleIdx="1" presStyleCnt="3"/>
      <dgm:spPr/>
    </dgm:pt>
    <dgm:pt modelId="{68F1DA1E-5AE3-4929-A1FF-6DA47D96F55E}" type="pres">
      <dgm:prSet presAssocID="{9953B91C-7DD8-4F71-92EE-E5E0D61F3E85}" presName="horz1" presStyleCnt="0"/>
      <dgm:spPr/>
    </dgm:pt>
    <dgm:pt modelId="{B35CD28E-4DE2-4A9C-A866-7C39216C84C0}" type="pres">
      <dgm:prSet presAssocID="{9953B91C-7DD8-4F71-92EE-E5E0D61F3E85}" presName="tx1" presStyleLbl="revTx" presStyleIdx="1" presStyleCnt="3"/>
      <dgm:spPr/>
    </dgm:pt>
    <dgm:pt modelId="{DDE1BD88-D05F-4A35-B547-ABFA0DBE10FB}" type="pres">
      <dgm:prSet presAssocID="{9953B91C-7DD8-4F71-92EE-E5E0D61F3E85}" presName="vert1" presStyleCnt="0"/>
      <dgm:spPr/>
    </dgm:pt>
    <dgm:pt modelId="{E488A026-21F0-4F18-8BB5-B2DE0CBEDA1F}" type="pres">
      <dgm:prSet presAssocID="{B4F1E858-DB3B-4DC0-A71C-0296A268FDF8}" presName="thickLine" presStyleLbl="alignNode1" presStyleIdx="2" presStyleCnt="3"/>
      <dgm:spPr/>
    </dgm:pt>
    <dgm:pt modelId="{CD5DBA07-6343-4006-8735-D18F89DAC664}" type="pres">
      <dgm:prSet presAssocID="{B4F1E858-DB3B-4DC0-A71C-0296A268FDF8}" presName="horz1" presStyleCnt="0"/>
      <dgm:spPr/>
    </dgm:pt>
    <dgm:pt modelId="{2C1AB34D-F275-43D1-BB68-E6381685F0DA}" type="pres">
      <dgm:prSet presAssocID="{B4F1E858-DB3B-4DC0-A71C-0296A268FDF8}" presName="tx1" presStyleLbl="revTx" presStyleIdx="2" presStyleCnt="3"/>
      <dgm:spPr/>
    </dgm:pt>
    <dgm:pt modelId="{52BD5DE9-B7C9-44A0-990D-BC7FFFB46FBF}" type="pres">
      <dgm:prSet presAssocID="{B4F1E858-DB3B-4DC0-A71C-0296A268FDF8}" presName="vert1" presStyleCnt="0"/>
      <dgm:spPr/>
    </dgm:pt>
  </dgm:ptLst>
  <dgm:cxnLst>
    <dgm:cxn modelId="{A57A6108-7425-4C71-9221-AADA6B6104AF}" type="presOf" srcId="{B4F1E858-DB3B-4DC0-A71C-0296A268FDF8}" destId="{2C1AB34D-F275-43D1-BB68-E6381685F0DA}" srcOrd="0" destOrd="0" presId="urn:microsoft.com/office/officeart/2008/layout/LinedList"/>
    <dgm:cxn modelId="{36731D86-553A-4B42-8782-0522D2760DC5}" srcId="{A64F4C12-FCFD-4C01-9F83-66367AA568EE}" destId="{97F67DFC-80D2-4DCF-BAA7-AF9A347986D3}" srcOrd="0" destOrd="0" parTransId="{2DDCE6E0-C9C3-4649-BC06-D177B59303D5}" sibTransId="{9BCE6047-330C-4DBC-8B1B-B98822F9CFD0}"/>
    <dgm:cxn modelId="{EC2CB5AE-11D2-41A6-A73F-6A2DC7731B2F}" srcId="{A64F4C12-FCFD-4C01-9F83-66367AA568EE}" destId="{9953B91C-7DD8-4F71-92EE-E5E0D61F3E85}" srcOrd="1" destOrd="0" parTransId="{D475B2E6-4818-4660-B174-2C2462C476CD}" sibTransId="{2DA8CC25-01CD-46A2-A878-30EED72F2F8E}"/>
    <dgm:cxn modelId="{9A8101CF-049F-4E0B-A11F-7D8A353FDC3B}" srcId="{A64F4C12-FCFD-4C01-9F83-66367AA568EE}" destId="{B4F1E858-DB3B-4DC0-A71C-0296A268FDF8}" srcOrd="2" destOrd="0" parTransId="{2086C1BB-4325-449C-B7F1-BD9C2293B461}" sibTransId="{A349136D-C90B-4844-A182-6CE130AA1DEA}"/>
    <dgm:cxn modelId="{552088D8-2F82-472B-8093-33301F8B3E7D}" type="presOf" srcId="{9953B91C-7DD8-4F71-92EE-E5E0D61F3E85}" destId="{B35CD28E-4DE2-4A9C-A866-7C39216C84C0}" srcOrd="0" destOrd="0" presId="urn:microsoft.com/office/officeart/2008/layout/LinedList"/>
    <dgm:cxn modelId="{5B440DDD-1E35-4E4C-B10F-728956F6B611}" type="presOf" srcId="{97F67DFC-80D2-4DCF-BAA7-AF9A347986D3}" destId="{7180D63C-BB9E-4594-A1F2-5E657756F3A8}" srcOrd="0" destOrd="0" presId="urn:microsoft.com/office/officeart/2008/layout/LinedList"/>
    <dgm:cxn modelId="{F56B9FFC-F8A6-437C-A2F9-5E7FCB3C5029}" type="presOf" srcId="{A64F4C12-FCFD-4C01-9F83-66367AA568EE}" destId="{2FEEE5F7-568B-4B74-BCA8-A7A24DEF0CBF}" srcOrd="0" destOrd="0" presId="urn:microsoft.com/office/officeart/2008/layout/LinedList"/>
    <dgm:cxn modelId="{A9EE9618-3CFA-4A53-A2E2-0E3F11963578}" type="presParOf" srcId="{2FEEE5F7-568B-4B74-BCA8-A7A24DEF0CBF}" destId="{AEB0E1D9-F733-4E4F-9F45-32CE532EF321}" srcOrd="0" destOrd="0" presId="urn:microsoft.com/office/officeart/2008/layout/LinedList"/>
    <dgm:cxn modelId="{CE0EA32F-2341-42A4-93E2-ED25DD206906}" type="presParOf" srcId="{2FEEE5F7-568B-4B74-BCA8-A7A24DEF0CBF}" destId="{E05E3853-20DE-4BC9-B48C-4436910F88DA}" srcOrd="1" destOrd="0" presId="urn:microsoft.com/office/officeart/2008/layout/LinedList"/>
    <dgm:cxn modelId="{3C673D34-9F08-4C45-B983-6AB2D191C062}" type="presParOf" srcId="{E05E3853-20DE-4BC9-B48C-4436910F88DA}" destId="{7180D63C-BB9E-4594-A1F2-5E657756F3A8}" srcOrd="0" destOrd="0" presId="urn:microsoft.com/office/officeart/2008/layout/LinedList"/>
    <dgm:cxn modelId="{7013F286-9A57-4707-942E-B38C4DD725D1}" type="presParOf" srcId="{E05E3853-20DE-4BC9-B48C-4436910F88DA}" destId="{E4B6F3FD-9730-47F2-BA82-EB221142AA0A}" srcOrd="1" destOrd="0" presId="urn:microsoft.com/office/officeart/2008/layout/LinedList"/>
    <dgm:cxn modelId="{52CED619-691F-4A3E-83EE-68693749AD27}" type="presParOf" srcId="{2FEEE5F7-568B-4B74-BCA8-A7A24DEF0CBF}" destId="{86BC06AA-C311-4216-8772-3EE68D7F52A5}" srcOrd="2" destOrd="0" presId="urn:microsoft.com/office/officeart/2008/layout/LinedList"/>
    <dgm:cxn modelId="{5E98A9F0-A0DD-42F5-9BB3-3E1F339EDA3D}" type="presParOf" srcId="{2FEEE5F7-568B-4B74-BCA8-A7A24DEF0CBF}" destId="{68F1DA1E-5AE3-4929-A1FF-6DA47D96F55E}" srcOrd="3" destOrd="0" presId="urn:microsoft.com/office/officeart/2008/layout/LinedList"/>
    <dgm:cxn modelId="{64846C6A-6BE1-4727-ACD0-BFA6C6DF9412}" type="presParOf" srcId="{68F1DA1E-5AE3-4929-A1FF-6DA47D96F55E}" destId="{B35CD28E-4DE2-4A9C-A866-7C39216C84C0}" srcOrd="0" destOrd="0" presId="urn:microsoft.com/office/officeart/2008/layout/LinedList"/>
    <dgm:cxn modelId="{20B90F92-B46E-4591-A7E5-6D090E318196}" type="presParOf" srcId="{68F1DA1E-5AE3-4929-A1FF-6DA47D96F55E}" destId="{DDE1BD88-D05F-4A35-B547-ABFA0DBE10FB}" srcOrd="1" destOrd="0" presId="urn:microsoft.com/office/officeart/2008/layout/LinedList"/>
    <dgm:cxn modelId="{24881138-F7E9-4BED-A1C8-B0E6E7039042}" type="presParOf" srcId="{2FEEE5F7-568B-4B74-BCA8-A7A24DEF0CBF}" destId="{E488A026-21F0-4F18-8BB5-B2DE0CBEDA1F}" srcOrd="4" destOrd="0" presId="urn:microsoft.com/office/officeart/2008/layout/LinedList"/>
    <dgm:cxn modelId="{7B3918E4-6029-45BA-BEAA-E455A5932873}" type="presParOf" srcId="{2FEEE5F7-568B-4B74-BCA8-A7A24DEF0CBF}" destId="{CD5DBA07-6343-4006-8735-D18F89DAC664}" srcOrd="5" destOrd="0" presId="urn:microsoft.com/office/officeart/2008/layout/LinedList"/>
    <dgm:cxn modelId="{828ECCA8-944C-41CB-99EF-7CDA01F85061}" type="presParOf" srcId="{CD5DBA07-6343-4006-8735-D18F89DAC664}" destId="{2C1AB34D-F275-43D1-BB68-E6381685F0DA}" srcOrd="0" destOrd="0" presId="urn:microsoft.com/office/officeart/2008/layout/LinedList"/>
    <dgm:cxn modelId="{4242F83F-AC6E-434F-BF15-8E3143E2EC8F}" type="presParOf" srcId="{CD5DBA07-6343-4006-8735-D18F89DAC664}" destId="{52BD5DE9-B7C9-44A0-990D-BC7FFFB46F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D55B6A-0E2F-4A08-A51E-A6D088EB5C9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A1BE690-9B76-4CBC-ACEA-E6ADD3CDA8EA}">
      <dgm:prSet/>
      <dgm:spPr/>
      <dgm:t>
        <a:bodyPr/>
        <a:lstStyle/>
        <a:p>
          <a:r>
            <a:rPr lang="ru-RU"/>
            <a:t>1) світські та духовні феодали – привілейований стан; </a:t>
          </a:r>
          <a:endParaRPr lang="en-US"/>
        </a:p>
      </dgm:t>
    </dgm:pt>
    <dgm:pt modelId="{9C19B73E-CE84-4335-A5DD-44A1F88206FB}" type="parTrans" cxnId="{558564B9-AF07-4646-AC08-98CF230E2242}">
      <dgm:prSet/>
      <dgm:spPr/>
      <dgm:t>
        <a:bodyPr/>
        <a:lstStyle/>
        <a:p>
          <a:endParaRPr lang="en-US"/>
        </a:p>
      </dgm:t>
    </dgm:pt>
    <dgm:pt modelId="{AF37625A-F79E-45B5-B16C-E1AE85541B0B}" type="sibTrans" cxnId="{558564B9-AF07-4646-AC08-98CF230E2242}">
      <dgm:prSet/>
      <dgm:spPr/>
      <dgm:t>
        <a:bodyPr/>
        <a:lstStyle/>
        <a:p>
          <a:endParaRPr lang="en-US"/>
        </a:p>
      </dgm:t>
    </dgm:pt>
    <dgm:pt modelId="{3AB30DA3-EC8C-42C0-9A8E-741EC237290A}">
      <dgm:prSet/>
      <dgm:spPr/>
      <dgm:t>
        <a:bodyPr/>
        <a:lstStyle/>
        <a:p>
          <a:r>
            <a:rPr lang="ru-RU"/>
            <a:t>2) міщани та селяни-общинники – вільне непривілейоване населення; </a:t>
          </a:r>
          <a:endParaRPr lang="en-US"/>
        </a:p>
      </dgm:t>
    </dgm:pt>
    <dgm:pt modelId="{F868E737-8A67-4376-83F0-93E4DBE79FE4}" type="parTrans" cxnId="{A63EA191-D665-4BDE-BFBF-26BE691FA4AC}">
      <dgm:prSet/>
      <dgm:spPr/>
      <dgm:t>
        <a:bodyPr/>
        <a:lstStyle/>
        <a:p>
          <a:endParaRPr lang="en-US"/>
        </a:p>
      </dgm:t>
    </dgm:pt>
    <dgm:pt modelId="{FE6D42B6-D113-4B1D-B5F7-1A7F1D0BB572}" type="sibTrans" cxnId="{A63EA191-D665-4BDE-BFBF-26BE691FA4AC}">
      <dgm:prSet/>
      <dgm:spPr/>
      <dgm:t>
        <a:bodyPr/>
        <a:lstStyle/>
        <a:p>
          <a:endParaRPr lang="en-US"/>
        </a:p>
      </dgm:t>
    </dgm:pt>
    <dgm:pt modelId="{D8B5B66F-3773-41DD-A51D-BC62A1FB466B}">
      <dgm:prSet/>
      <dgm:spPr/>
      <dgm:t>
        <a:bodyPr/>
        <a:lstStyle/>
        <a:p>
          <a:r>
            <a:rPr lang="ru-RU"/>
            <a:t>3) серви і віллани – феодально-залежні селяни. </a:t>
          </a:r>
          <a:endParaRPr lang="en-US"/>
        </a:p>
      </dgm:t>
    </dgm:pt>
    <dgm:pt modelId="{8BF07F9A-F730-4D48-A1B9-32F8D798C0E6}" type="parTrans" cxnId="{776E32A0-7C55-46F6-A3ED-6D7DE16A160F}">
      <dgm:prSet/>
      <dgm:spPr/>
      <dgm:t>
        <a:bodyPr/>
        <a:lstStyle/>
        <a:p>
          <a:endParaRPr lang="en-US"/>
        </a:p>
      </dgm:t>
    </dgm:pt>
    <dgm:pt modelId="{77E70BEF-17C9-470A-B711-2DD8BC737F73}" type="sibTrans" cxnId="{776E32A0-7C55-46F6-A3ED-6D7DE16A160F}">
      <dgm:prSet/>
      <dgm:spPr/>
      <dgm:t>
        <a:bodyPr/>
        <a:lstStyle/>
        <a:p>
          <a:endParaRPr lang="en-US"/>
        </a:p>
      </dgm:t>
    </dgm:pt>
    <dgm:pt modelId="{8B75A41A-BAFA-4583-BE58-554494D29173}" type="pres">
      <dgm:prSet presAssocID="{DED55B6A-0E2F-4A08-A51E-A6D088EB5C99}" presName="linear" presStyleCnt="0">
        <dgm:presLayoutVars>
          <dgm:animLvl val="lvl"/>
          <dgm:resizeHandles val="exact"/>
        </dgm:presLayoutVars>
      </dgm:prSet>
      <dgm:spPr/>
    </dgm:pt>
    <dgm:pt modelId="{C6D99C7C-E62C-4DE2-85C4-28759450E262}" type="pres">
      <dgm:prSet presAssocID="{4A1BE690-9B76-4CBC-ACEA-E6ADD3CDA8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E12263C-3290-4DD9-8030-A8AC9C260437}" type="pres">
      <dgm:prSet presAssocID="{AF37625A-F79E-45B5-B16C-E1AE85541B0B}" presName="spacer" presStyleCnt="0"/>
      <dgm:spPr/>
    </dgm:pt>
    <dgm:pt modelId="{3F937B96-A313-4DCA-BDE0-569D4C0EF882}" type="pres">
      <dgm:prSet presAssocID="{3AB30DA3-EC8C-42C0-9A8E-741EC23729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047F90-08F1-4F30-A5C8-C76EB6E0A069}" type="pres">
      <dgm:prSet presAssocID="{FE6D42B6-D113-4B1D-B5F7-1A7F1D0BB572}" presName="spacer" presStyleCnt="0"/>
      <dgm:spPr/>
    </dgm:pt>
    <dgm:pt modelId="{E0D60E4E-429B-41F7-89B2-6438E416FF32}" type="pres">
      <dgm:prSet presAssocID="{D8B5B66F-3773-41DD-A51D-BC62A1FB46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D565D6A-0E3C-4D26-B670-8C255F50EF4A}" type="presOf" srcId="{3AB30DA3-EC8C-42C0-9A8E-741EC237290A}" destId="{3F937B96-A313-4DCA-BDE0-569D4C0EF882}" srcOrd="0" destOrd="0" presId="urn:microsoft.com/office/officeart/2005/8/layout/vList2"/>
    <dgm:cxn modelId="{0F2ED556-FD9E-40F7-99AA-C6831725E924}" type="presOf" srcId="{4A1BE690-9B76-4CBC-ACEA-E6ADD3CDA8EA}" destId="{C6D99C7C-E62C-4DE2-85C4-28759450E262}" srcOrd="0" destOrd="0" presId="urn:microsoft.com/office/officeart/2005/8/layout/vList2"/>
    <dgm:cxn modelId="{A63EA191-D665-4BDE-BFBF-26BE691FA4AC}" srcId="{DED55B6A-0E2F-4A08-A51E-A6D088EB5C99}" destId="{3AB30DA3-EC8C-42C0-9A8E-741EC237290A}" srcOrd="1" destOrd="0" parTransId="{F868E737-8A67-4376-83F0-93E4DBE79FE4}" sibTransId="{FE6D42B6-D113-4B1D-B5F7-1A7F1D0BB572}"/>
    <dgm:cxn modelId="{776E32A0-7C55-46F6-A3ED-6D7DE16A160F}" srcId="{DED55B6A-0E2F-4A08-A51E-A6D088EB5C99}" destId="{D8B5B66F-3773-41DD-A51D-BC62A1FB466B}" srcOrd="2" destOrd="0" parTransId="{8BF07F9A-F730-4D48-A1B9-32F8D798C0E6}" sibTransId="{77E70BEF-17C9-470A-B711-2DD8BC737F73}"/>
    <dgm:cxn modelId="{FCD657A6-6E9D-4A99-83AD-5921057E3B07}" type="presOf" srcId="{D8B5B66F-3773-41DD-A51D-BC62A1FB466B}" destId="{E0D60E4E-429B-41F7-89B2-6438E416FF32}" srcOrd="0" destOrd="0" presId="urn:microsoft.com/office/officeart/2005/8/layout/vList2"/>
    <dgm:cxn modelId="{558564B9-AF07-4646-AC08-98CF230E2242}" srcId="{DED55B6A-0E2F-4A08-A51E-A6D088EB5C99}" destId="{4A1BE690-9B76-4CBC-ACEA-E6ADD3CDA8EA}" srcOrd="0" destOrd="0" parTransId="{9C19B73E-CE84-4335-A5DD-44A1F88206FB}" sibTransId="{AF37625A-F79E-45B5-B16C-E1AE85541B0B}"/>
    <dgm:cxn modelId="{E2BCC6D2-E3D7-4472-A77B-926B4CCD6F83}" type="presOf" srcId="{DED55B6A-0E2F-4A08-A51E-A6D088EB5C99}" destId="{8B75A41A-BAFA-4583-BE58-554494D29173}" srcOrd="0" destOrd="0" presId="urn:microsoft.com/office/officeart/2005/8/layout/vList2"/>
    <dgm:cxn modelId="{2604675F-AD8E-4BD0-A4A9-3152A3284AF7}" type="presParOf" srcId="{8B75A41A-BAFA-4583-BE58-554494D29173}" destId="{C6D99C7C-E62C-4DE2-85C4-28759450E262}" srcOrd="0" destOrd="0" presId="urn:microsoft.com/office/officeart/2005/8/layout/vList2"/>
    <dgm:cxn modelId="{1AD76BA8-29A2-46DB-9D28-9784A64FB4E2}" type="presParOf" srcId="{8B75A41A-BAFA-4583-BE58-554494D29173}" destId="{FE12263C-3290-4DD9-8030-A8AC9C260437}" srcOrd="1" destOrd="0" presId="urn:microsoft.com/office/officeart/2005/8/layout/vList2"/>
    <dgm:cxn modelId="{5931E6AF-E8E6-4CAC-91CD-C8F42867D9B0}" type="presParOf" srcId="{8B75A41A-BAFA-4583-BE58-554494D29173}" destId="{3F937B96-A313-4DCA-BDE0-569D4C0EF882}" srcOrd="2" destOrd="0" presId="urn:microsoft.com/office/officeart/2005/8/layout/vList2"/>
    <dgm:cxn modelId="{DE1269EC-6B9A-4F84-B879-4D066E099D90}" type="presParOf" srcId="{8B75A41A-BAFA-4583-BE58-554494D29173}" destId="{C3047F90-08F1-4F30-A5C8-C76EB6E0A069}" srcOrd="3" destOrd="0" presId="urn:microsoft.com/office/officeart/2005/8/layout/vList2"/>
    <dgm:cxn modelId="{736D1671-42A5-4E77-A982-657A3E72A65D}" type="presParOf" srcId="{8B75A41A-BAFA-4583-BE58-554494D29173}" destId="{E0D60E4E-429B-41F7-89B2-6438E416FF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7906A-C85A-4BB4-912E-36A3D7BFD47F}">
      <dsp:nvSpPr>
        <dsp:cNvPr id="0" name=""/>
        <dsp:cNvSpPr/>
      </dsp:nvSpPr>
      <dsp:spPr>
        <a:xfrm>
          <a:off x="0" y="86359"/>
          <a:ext cx="6666833" cy="2597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з падінням Західної Римської імперії закінчилася епоха Стародавнього Світу та характерної для нього рабовласницької держави і права. </a:t>
          </a:r>
          <a:endParaRPr lang="en-US" sz="3000" kern="1200" dirty="0"/>
        </a:p>
      </dsp:txBody>
      <dsp:txXfrm>
        <a:off x="126795" y="213154"/>
        <a:ext cx="6413243" cy="2343810"/>
      </dsp:txXfrm>
    </dsp:sp>
    <dsp:sp modelId="{E6E6A212-710D-4358-A67D-C90A37BB891B}">
      <dsp:nvSpPr>
        <dsp:cNvPr id="0" name=""/>
        <dsp:cNvSpPr/>
      </dsp:nvSpPr>
      <dsp:spPr>
        <a:xfrm>
          <a:off x="0" y="2770160"/>
          <a:ext cx="6666833" cy="25974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На зміну їй прийшов період Середньовіччя, виникнення якого пов’язане з розвитком власності на землю. </a:t>
          </a:r>
          <a:endParaRPr lang="en-US" sz="3000" kern="1200" dirty="0"/>
        </a:p>
      </dsp:txBody>
      <dsp:txXfrm>
        <a:off x="126795" y="2896955"/>
        <a:ext cx="6413243" cy="23438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75DB4-9940-499D-9601-737CC242F7BE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954F9-B023-43E3-8D14-50C3776E50D3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Їхня суть полягала в наступному: Сюзерен (король) надавав землю у власність своїм васалам (графам, герцогам, маркізам), які, в свою чергу, частину землі надавали у власність баронам і віконтам, а ті – рицарям (шевальє). </a:t>
          </a:r>
          <a:endParaRPr lang="en-US" sz="2200" kern="1200"/>
        </a:p>
      </dsp:txBody>
      <dsp:txXfrm>
        <a:off x="0" y="2700"/>
        <a:ext cx="6291714" cy="1841777"/>
      </dsp:txXfrm>
    </dsp:sp>
    <dsp:sp modelId="{18035368-3E71-49D8-8A70-8F14C59E113A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343FB-709D-410E-BAD4-6AF4768904B9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Таким чином виникає феодальна ієрархія, де феодали, крім короля і рицарів, одночасно є і сюзереном і васалом (по відношенню до вищого).</a:t>
          </a:r>
          <a:endParaRPr lang="en-US" sz="2200" kern="1200"/>
        </a:p>
      </dsp:txBody>
      <dsp:txXfrm>
        <a:off x="0" y="1844478"/>
        <a:ext cx="6291714" cy="1841777"/>
      </dsp:txXfrm>
    </dsp:sp>
    <dsp:sp modelId="{0CE25513-29FD-45C8-A6B4-5912539CE541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3A185-B50C-4168-93C8-9E462A76E056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Встановлення відносин сюзеренітету-васалітету супроводжувалося особливим ритуалом (оммаж). Договір покладав на сторони певні права і обов'язки. </a:t>
          </a:r>
          <a:endParaRPr lang="en-US" sz="2200" kern="1200"/>
        </a:p>
      </dsp:txBody>
      <dsp:txXfrm>
        <a:off x="0" y="3686256"/>
        <a:ext cx="6291714" cy="1841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ECFFA-D5B9-4DF4-9F97-D3935AC508AA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FE555-DC3D-4363-99B7-3A0EE3B3453C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1) право правової нерівності (право привілею); </a:t>
          </a:r>
          <a:endParaRPr lang="en-US" sz="2300" kern="1200"/>
        </a:p>
      </dsp:txBody>
      <dsp:txXfrm>
        <a:off x="0" y="2700"/>
        <a:ext cx="6291714" cy="1841777"/>
      </dsp:txXfrm>
    </dsp:sp>
    <dsp:sp modelId="{3661BF3F-74D4-4761-9C7F-9EE048FB9B0B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0552C-09BD-45BF-AABD-ADF1C722E45A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2) </a:t>
          </a:r>
          <a:r>
            <a:rPr lang="ru-RU" sz="2300" kern="1200" dirty="0" err="1"/>
            <a:t>що</a:t>
          </a:r>
          <a:r>
            <a:rPr lang="ru-RU" sz="2300" kern="1200" dirty="0"/>
            <a:t> </a:t>
          </a:r>
          <a:r>
            <a:rPr lang="ru-RU" sz="2300" kern="1200" dirty="0" err="1"/>
            <a:t>бажане</a:t>
          </a:r>
          <a:r>
            <a:rPr lang="ru-RU" sz="2300" kern="1200" dirty="0"/>
            <a:t> правителю, те й </a:t>
          </a:r>
          <a:r>
            <a:rPr lang="ru-RU" sz="2300" kern="1200" dirty="0" err="1"/>
            <a:t>має</a:t>
          </a:r>
          <a:r>
            <a:rPr lang="ru-RU" sz="2300" kern="1200" dirty="0"/>
            <a:t> силу закону (принцип </a:t>
          </a:r>
          <a:r>
            <a:rPr lang="ru-RU" sz="2300" kern="1200" dirty="0" err="1"/>
            <a:t>сформульований</a:t>
          </a:r>
          <a:r>
            <a:rPr lang="ru-RU" sz="2300" kern="1200" dirty="0"/>
            <a:t> </a:t>
          </a:r>
          <a:r>
            <a:rPr lang="ru-RU" sz="2300" kern="1200" dirty="0" err="1"/>
            <a:t>ще</a:t>
          </a:r>
          <a:r>
            <a:rPr lang="ru-RU" sz="2300" kern="1200" dirty="0"/>
            <a:t> </a:t>
          </a:r>
          <a:r>
            <a:rPr lang="ru-RU" sz="2300" kern="1200" dirty="0" err="1"/>
            <a:t>римським</a:t>
          </a:r>
          <a:r>
            <a:rPr lang="ru-RU" sz="2300" kern="1200" dirty="0"/>
            <a:t> юристом </a:t>
          </a:r>
          <a:r>
            <a:rPr lang="ru-RU" sz="2300" kern="1200" dirty="0" err="1"/>
            <a:t>Ульпіаном</a:t>
          </a:r>
          <a:r>
            <a:rPr lang="ru-RU" sz="2300" kern="1200" dirty="0"/>
            <a:t>); </a:t>
          </a:r>
          <a:endParaRPr lang="en-US" sz="2300" kern="1200" dirty="0"/>
        </a:p>
      </dsp:txBody>
      <dsp:txXfrm>
        <a:off x="0" y="1844478"/>
        <a:ext cx="6291714" cy="1841777"/>
      </dsp:txXfrm>
    </dsp:sp>
    <dsp:sp modelId="{27D53BF2-1154-46EB-8936-51E23999AE68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3E7C4-6D95-40F0-B8B0-7725E899A199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3) Система запобігання злочинності та забезпечення правопорядку формувалася на основі грошового відкупу за вчинений злочин, у германців т.зв. вергельд (на Русі вира).</a:t>
          </a:r>
          <a:endParaRPr lang="en-US" sz="2300" kern="1200"/>
        </a:p>
      </dsp:txBody>
      <dsp:txXfrm>
        <a:off x="0" y="3686256"/>
        <a:ext cx="6291714" cy="1841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E9F96-6F48-425F-A569-864D12E8CA4B}">
      <dsp:nvSpPr>
        <dsp:cNvPr id="0" name=""/>
        <dsp:cNvSpPr/>
      </dsp:nvSpPr>
      <dsp:spPr>
        <a:xfrm>
          <a:off x="3444" y="939870"/>
          <a:ext cx="2732484" cy="16394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Феодальне</a:t>
          </a:r>
          <a:r>
            <a:rPr lang="ru-RU" sz="1500" kern="1200" dirty="0"/>
            <a:t> право </a:t>
          </a:r>
          <a:r>
            <a:rPr lang="ru-RU" sz="1500" kern="1200" dirty="0" err="1"/>
            <a:t>прийнято</a:t>
          </a:r>
          <a:r>
            <a:rPr lang="ru-RU" sz="1500" kern="1200" dirty="0"/>
            <a:t> </a:t>
          </a:r>
          <a:r>
            <a:rPr lang="ru-RU" sz="1500" kern="1200" dirty="0" err="1"/>
            <a:t>називати</a:t>
          </a:r>
          <a:r>
            <a:rPr lang="ru-RU" sz="1500" kern="1200" dirty="0"/>
            <a:t> «</a:t>
          </a:r>
          <a:r>
            <a:rPr lang="ru-RU" sz="1500" kern="1200" dirty="0" err="1"/>
            <a:t>кулачним</a:t>
          </a:r>
          <a:r>
            <a:rPr lang="ru-RU" sz="1500" kern="1200" dirty="0"/>
            <a:t>» правом - правом сильного</a:t>
          </a:r>
          <a:endParaRPr lang="en-US" sz="1500" kern="1200" dirty="0"/>
        </a:p>
      </dsp:txBody>
      <dsp:txXfrm>
        <a:off x="3444" y="939870"/>
        <a:ext cx="2732484" cy="1639490"/>
      </dsp:txXfrm>
    </dsp:sp>
    <dsp:sp modelId="{D44DC4DD-7EA1-41BA-89B4-0B73DD2892BA}">
      <dsp:nvSpPr>
        <dsp:cNvPr id="0" name=""/>
        <dsp:cNvSpPr/>
      </dsp:nvSpPr>
      <dsp:spPr>
        <a:xfrm>
          <a:off x="3009177" y="939870"/>
          <a:ext cx="2732484" cy="1639490"/>
        </a:xfrm>
        <a:prstGeom prst="rect">
          <a:avLst/>
        </a:prstGeom>
        <a:gradFill rotWithShape="0">
          <a:gsLst>
            <a:gs pos="0">
              <a:schemeClr val="accent2">
                <a:hueOff val="1073936"/>
                <a:satOff val="-3082"/>
                <a:lumOff val="-4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73936"/>
                <a:satOff val="-3082"/>
                <a:lumOff val="-4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73936"/>
                <a:satOff val="-3082"/>
                <a:lumOff val="-4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затвердження поділу суспільства на стани </a:t>
          </a:r>
          <a:endParaRPr lang="en-US" sz="1500" kern="1200"/>
        </a:p>
      </dsp:txBody>
      <dsp:txXfrm>
        <a:off x="3009177" y="939870"/>
        <a:ext cx="2732484" cy="1639490"/>
      </dsp:txXfrm>
    </dsp:sp>
    <dsp:sp modelId="{3B8AF80A-24F5-43EF-894A-32703303CE5C}">
      <dsp:nvSpPr>
        <dsp:cNvPr id="0" name=""/>
        <dsp:cNvSpPr/>
      </dsp:nvSpPr>
      <dsp:spPr>
        <a:xfrm>
          <a:off x="6014910" y="939870"/>
          <a:ext cx="2732484" cy="1639490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закріплення переваг панівного класу; </a:t>
          </a:r>
          <a:endParaRPr lang="en-US" sz="1500" kern="1200"/>
        </a:p>
      </dsp:txBody>
      <dsp:txXfrm>
        <a:off x="6014910" y="939870"/>
        <a:ext cx="2732484" cy="1639490"/>
      </dsp:txXfrm>
    </dsp:sp>
    <dsp:sp modelId="{BE62F148-2A44-478D-A6A2-E419BC6D14EA}">
      <dsp:nvSpPr>
        <dsp:cNvPr id="0" name=""/>
        <dsp:cNvSpPr/>
      </dsp:nvSpPr>
      <dsp:spPr>
        <a:xfrm>
          <a:off x="9020643" y="939870"/>
          <a:ext cx="2732484" cy="1639490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Не має поділу на галузі права</a:t>
          </a:r>
          <a:endParaRPr lang="en-US" sz="1500" kern="1200"/>
        </a:p>
      </dsp:txBody>
      <dsp:txXfrm>
        <a:off x="9020643" y="939870"/>
        <a:ext cx="2732484" cy="1639490"/>
      </dsp:txXfrm>
    </dsp:sp>
    <dsp:sp modelId="{383E3ED0-863A-403E-AA47-DB7E1716D98A}">
      <dsp:nvSpPr>
        <dsp:cNvPr id="0" name=""/>
        <dsp:cNvSpPr/>
      </dsp:nvSpPr>
      <dsp:spPr>
        <a:xfrm>
          <a:off x="1506310" y="2852609"/>
          <a:ext cx="2732484" cy="1639490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натомість існував такий поділ: ленне (вотчинне) право, церковне (канонічне) право, доменіальне (королівське) право, міське (магдебурзьке) право </a:t>
          </a:r>
          <a:endParaRPr lang="en-US" sz="1500" kern="1200"/>
        </a:p>
      </dsp:txBody>
      <dsp:txXfrm>
        <a:off x="1506310" y="2852609"/>
        <a:ext cx="2732484" cy="1639490"/>
      </dsp:txXfrm>
    </dsp:sp>
    <dsp:sp modelId="{26C9E0E4-E087-4EC2-B52C-5345990442CF}">
      <dsp:nvSpPr>
        <dsp:cNvPr id="0" name=""/>
        <dsp:cNvSpPr/>
      </dsp:nvSpPr>
      <dsp:spPr>
        <a:xfrm>
          <a:off x="4512043" y="2852609"/>
          <a:ext cx="2732484" cy="1639490"/>
        </a:xfrm>
        <a:prstGeom prst="rect">
          <a:avLst/>
        </a:prstGeom>
        <a:gradFill rotWithShape="0">
          <a:gsLst>
            <a:gs pos="0">
              <a:schemeClr val="accent2">
                <a:hueOff val="5369678"/>
                <a:satOff val="-15411"/>
                <a:lumOff val="-246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69678"/>
                <a:satOff val="-15411"/>
                <a:lumOff val="-246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69678"/>
                <a:satOff val="-15411"/>
                <a:lumOff val="-246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значний вплив на правові норми мали релігійні приписи.</a:t>
          </a:r>
          <a:endParaRPr lang="en-US" sz="1500" kern="1200"/>
        </a:p>
      </dsp:txBody>
      <dsp:txXfrm>
        <a:off x="4512043" y="2852609"/>
        <a:ext cx="2732484" cy="1639490"/>
      </dsp:txXfrm>
    </dsp:sp>
    <dsp:sp modelId="{26343DFE-DF35-47F7-9832-50100A729EBE}">
      <dsp:nvSpPr>
        <dsp:cNvPr id="0" name=""/>
        <dsp:cNvSpPr/>
      </dsp:nvSpPr>
      <dsp:spPr>
        <a:xfrm>
          <a:off x="7517776" y="2852609"/>
          <a:ext cx="2732484" cy="1639490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рецепція римського права </a:t>
          </a:r>
          <a:endParaRPr lang="en-US" sz="1500" kern="1200"/>
        </a:p>
      </dsp:txBody>
      <dsp:txXfrm>
        <a:off x="7517776" y="2852609"/>
        <a:ext cx="2732484" cy="1639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53229-6953-4D1F-BC7F-28C9ECFA5497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B1F5E-6EEC-4DFF-9F85-B358CD8C1BA5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1. Внаслідок формування феодальних відносин у надрах рабовласницького суспільства за умов уже існуючої рабовласницької держави. Цей шлях притаманний для Візантії, Індії та Китаю. </a:t>
          </a:r>
          <a:endParaRPr lang="en-US" sz="2000" kern="1200"/>
        </a:p>
      </dsp:txBody>
      <dsp:txXfrm>
        <a:off x="585701" y="1066737"/>
        <a:ext cx="4337991" cy="2693452"/>
      </dsp:txXfrm>
    </dsp:sp>
    <dsp:sp modelId="{69586E0C-65E4-4CA1-A444-FC547074CBAE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87D310-96F5-4720-87D3-2673C85F4A42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2. В результаті розкладу родоплемінних відносин відбувається формування станового феодального суспільства, феодальної власності на землю та відносин сюзеренітету васалітету. Такий шлях був характерний для германських, слов’янських і арабських племен та Японії. </a:t>
          </a:r>
          <a:endParaRPr lang="en-US" sz="2000" kern="1200"/>
        </a:p>
      </dsp:txBody>
      <dsp:txXfrm>
        <a:off x="6092527" y="1066737"/>
        <a:ext cx="4337991" cy="2693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15D6B-3C9E-434E-9C2F-B64C7AC1D80D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808F4-6C14-498C-AE6E-7945DC86D4CE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1) ранньофеодальна монархія; </a:t>
          </a:r>
          <a:endParaRPr lang="en-US" sz="3900" kern="1200"/>
        </a:p>
      </dsp:txBody>
      <dsp:txXfrm>
        <a:off x="0" y="2700"/>
        <a:ext cx="6291714" cy="1841777"/>
      </dsp:txXfrm>
    </dsp:sp>
    <dsp:sp modelId="{4AD0E787-B4C3-428B-BC18-AB3ED1F12B2A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1802F-CB10-4A80-9D13-476C97F8B0AD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2) станово-представницька монархія;</a:t>
          </a:r>
          <a:endParaRPr lang="en-US" sz="3900" kern="1200"/>
        </a:p>
      </dsp:txBody>
      <dsp:txXfrm>
        <a:off x="0" y="1844478"/>
        <a:ext cx="6291714" cy="1841777"/>
      </dsp:txXfrm>
    </dsp:sp>
    <dsp:sp modelId="{246EA892-64B0-4D49-AB55-8E978EBF30D0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47A1C-FBE9-4B00-97A3-70DD849A4BE3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3) абсолютна монархія. </a:t>
          </a:r>
          <a:endParaRPr lang="en-US" sz="3900" kern="1200"/>
        </a:p>
      </dsp:txBody>
      <dsp:txXfrm>
        <a:off x="0" y="3686256"/>
        <a:ext cx="6291714" cy="18417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26056-9B14-4445-B3BC-AA74741C6894}">
      <dsp:nvSpPr>
        <dsp:cNvPr id="0" name=""/>
        <dsp:cNvSpPr/>
      </dsp:nvSpPr>
      <dsp:spPr>
        <a:xfrm>
          <a:off x="768" y="453727"/>
          <a:ext cx="6290177" cy="19185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/>
            <a:t>Ранньофеодальна монархія (</a:t>
          </a:r>
          <a:r>
            <a:rPr lang="en-GB" sz="3300" kern="1200"/>
            <a:t>V</a:t>
          </a:r>
          <a:r>
            <a:rPr lang="uk-UA" sz="3300" kern="1200"/>
            <a:t>І – ХІІ ст.) – це час утворення становлення феодальної держави.</a:t>
          </a:r>
          <a:endParaRPr lang="en-US" sz="3300" kern="1200"/>
        </a:p>
      </dsp:txBody>
      <dsp:txXfrm>
        <a:off x="768" y="453727"/>
        <a:ext cx="6290177" cy="1918504"/>
      </dsp:txXfrm>
    </dsp:sp>
    <dsp:sp modelId="{E14A2AA4-AAD1-4199-82C4-470965AC699F}">
      <dsp:nvSpPr>
        <dsp:cNvPr id="0" name=""/>
        <dsp:cNvSpPr/>
      </dsp:nvSpPr>
      <dsp:spPr>
        <a:xfrm>
          <a:off x="768" y="3158503"/>
          <a:ext cx="6290177" cy="19185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/>
            <a:t>Першими ранньофеодальними монархіями у Західній Європі були держава Франків і Англія. </a:t>
          </a:r>
          <a:endParaRPr lang="en-US" sz="3300" kern="1200"/>
        </a:p>
      </dsp:txBody>
      <dsp:txXfrm>
        <a:off x="768" y="3158503"/>
        <a:ext cx="6290177" cy="19185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773F0-7B5F-4DB0-B769-975F1799C3DE}">
      <dsp:nvSpPr>
        <dsp:cNvPr id="0" name=""/>
        <dsp:cNvSpPr/>
      </dsp:nvSpPr>
      <dsp:spPr>
        <a:xfrm>
          <a:off x="0" y="169587"/>
          <a:ext cx="6291714" cy="2529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/>
            <a:t>Меровінгів (кінець </a:t>
          </a:r>
          <a:r>
            <a:rPr lang="en-GB" sz="4600" kern="1200"/>
            <a:t>V – </a:t>
          </a:r>
          <a:r>
            <a:rPr lang="uk-UA" sz="4600" kern="1200"/>
            <a:t>перша половина </a:t>
          </a:r>
          <a:r>
            <a:rPr lang="en-GB" sz="4600" kern="1200"/>
            <a:t>VIII </a:t>
          </a:r>
          <a:r>
            <a:rPr lang="uk-UA" sz="4600" kern="1200"/>
            <a:t>ст.) </a:t>
          </a:r>
          <a:endParaRPr lang="en-US" sz="4600" kern="1200"/>
        </a:p>
      </dsp:txBody>
      <dsp:txXfrm>
        <a:off x="123482" y="293069"/>
        <a:ext cx="6044750" cy="2282576"/>
      </dsp:txXfrm>
    </dsp:sp>
    <dsp:sp modelId="{363B4B40-5EE0-4F61-86F9-8EF1AA8E165E}">
      <dsp:nvSpPr>
        <dsp:cNvPr id="0" name=""/>
        <dsp:cNvSpPr/>
      </dsp:nvSpPr>
      <dsp:spPr>
        <a:xfrm>
          <a:off x="0" y="2831607"/>
          <a:ext cx="6291714" cy="25295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/>
            <a:t>Каролінгів (друга половина </a:t>
          </a:r>
          <a:r>
            <a:rPr lang="en-GB" sz="4600" kern="1200"/>
            <a:t>V</a:t>
          </a:r>
          <a:r>
            <a:rPr lang="uk-UA" sz="4600" kern="1200"/>
            <a:t>ІІ – перша половина ІХ ст.).</a:t>
          </a:r>
          <a:endParaRPr lang="en-US" sz="4600" kern="1200"/>
        </a:p>
      </dsp:txBody>
      <dsp:txXfrm>
        <a:off x="123482" y="2955089"/>
        <a:ext cx="6044750" cy="22825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0E1D9-F733-4E4F-9F45-32CE532EF321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0D63C-BB9E-4594-A1F2-5E657756F3A8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У першій половині VII ст. майордом франків Карл Мартелл провів реформи, що призвели до виникнення феодальної власності на землю – бенефіцію.</a:t>
          </a:r>
          <a:endParaRPr lang="en-US" sz="2300" kern="1200"/>
        </a:p>
      </dsp:txBody>
      <dsp:txXfrm>
        <a:off x="0" y="2700"/>
        <a:ext cx="6291714" cy="1841777"/>
      </dsp:txXfrm>
    </dsp:sp>
    <dsp:sp modelId="{86BC06AA-C311-4216-8772-3EE68D7F52A5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CD28E-4DE2-4A9C-A866-7C39216C84C0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Землю разом з селянами общинниками король надавав у власність бенефіціарію за державну службу з правом передачі її у спадок за умови, якщо спадкоємець теж буде нести таку службу. </a:t>
          </a:r>
          <a:endParaRPr lang="en-US" sz="2300" kern="1200"/>
        </a:p>
      </dsp:txBody>
      <dsp:txXfrm>
        <a:off x="0" y="1844478"/>
        <a:ext cx="6291714" cy="1841777"/>
      </dsp:txXfrm>
    </dsp:sp>
    <dsp:sp modelId="{E488A026-21F0-4F18-8BB5-B2DE0CBEDA1F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AB34D-F275-43D1-BB68-E6381685F0DA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Завдяки вдалій реформі в 751 р. сина Карла Мартелла було проголошено королем, що започаткувало нову королівську династію (бургундську) – Каролінгів . </a:t>
          </a:r>
          <a:endParaRPr lang="en-US" sz="2300" kern="1200"/>
        </a:p>
      </dsp:txBody>
      <dsp:txXfrm>
        <a:off x="0" y="3686256"/>
        <a:ext cx="6291714" cy="18417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99C7C-E62C-4DE2-85C4-28759450E262}">
      <dsp:nvSpPr>
        <dsp:cNvPr id="0" name=""/>
        <dsp:cNvSpPr/>
      </dsp:nvSpPr>
      <dsp:spPr>
        <a:xfrm>
          <a:off x="0" y="745496"/>
          <a:ext cx="6589260" cy="1193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1) світські та духовні феодали – привілейований стан; </a:t>
          </a:r>
          <a:endParaRPr lang="en-US" sz="3000" kern="1200"/>
        </a:p>
      </dsp:txBody>
      <dsp:txXfrm>
        <a:off x="58257" y="803753"/>
        <a:ext cx="6472746" cy="1076886"/>
      </dsp:txXfrm>
    </dsp:sp>
    <dsp:sp modelId="{3F937B96-A313-4DCA-BDE0-569D4C0EF882}">
      <dsp:nvSpPr>
        <dsp:cNvPr id="0" name=""/>
        <dsp:cNvSpPr/>
      </dsp:nvSpPr>
      <dsp:spPr>
        <a:xfrm>
          <a:off x="0" y="2025296"/>
          <a:ext cx="6589260" cy="119340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2) міщани та селяни-общинники – вільне непривілейоване населення; </a:t>
          </a:r>
          <a:endParaRPr lang="en-US" sz="3000" kern="1200"/>
        </a:p>
      </dsp:txBody>
      <dsp:txXfrm>
        <a:off x="58257" y="2083553"/>
        <a:ext cx="6472746" cy="1076886"/>
      </dsp:txXfrm>
    </dsp:sp>
    <dsp:sp modelId="{E0D60E4E-429B-41F7-89B2-6438E416FF32}">
      <dsp:nvSpPr>
        <dsp:cNvPr id="0" name=""/>
        <dsp:cNvSpPr/>
      </dsp:nvSpPr>
      <dsp:spPr>
        <a:xfrm>
          <a:off x="0" y="3305096"/>
          <a:ext cx="6589260" cy="119340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3) серви і віллани – феодально-залежні селяни. </a:t>
          </a:r>
          <a:endParaRPr lang="en-US" sz="3000" kern="1200"/>
        </a:p>
      </dsp:txBody>
      <dsp:txXfrm>
        <a:off x="58257" y="3363353"/>
        <a:ext cx="6472746" cy="107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EFDC3-1245-3FF6-9847-1726E0F0C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AB13E60-9E98-5302-78C2-79B5645F5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9CEFE4-B339-E1D5-0BFC-52B557CA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9B4-C0D0-4869-A00E-7EA370C00951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69FCAD-A620-D529-D880-B7E530E8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49C8108-4E7B-71F5-610B-CC6788C8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99-41DA-4FED-8C58-BAAF18B09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78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B0F2A-4A1B-FD8D-9CD5-7BF5000E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28714CB-85E6-4221-4A87-E0DFD2F6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F21480-9271-CAE8-E69A-469EEFC6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9B4-C0D0-4869-A00E-7EA370C00951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D8B220-5943-7ED8-6B4B-185772B7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69223B-CEA9-398A-F7C1-DB603BBE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99-41DA-4FED-8C58-BAAF18B09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753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31D55CE-8F3A-B27E-6AEF-8DB426808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1D1908-370E-326E-6953-59CB7A23D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ED6D40-51FB-0DA9-67CB-5C868B83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9B4-C0D0-4869-A00E-7EA370C00951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CA271D-BCEC-206E-467D-3E5026FE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9B5801-D601-DE3D-CAA3-9BC23E85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99-41DA-4FED-8C58-BAAF18B09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872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63CAB-2C0F-C076-BFC0-80B2A84A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EBC406-A5FC-8185-387B-E78A6A9AB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32C709-0A11-5426-29FA-9E4BABC3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9B4-C0D0-4869-A00E-7EA370C00951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7AABD64-1B78-F3F3-9A31-0709247F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E1D587-C8E4-C793-DBDF-45E277B6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99-41DA-4FED-8C58-BAAF18B09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43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3AA20-66F3-07B8-A6CC-C34755A8C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C38BA9E-CC1A-8523-A570-170916C6B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9086A8-E163-88F5-26E5-B7914820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9B4-C0D0-4869-A00E-7EA370C00951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A24F35-E0B1-C58E-65B6-6B884A4C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160071-4701-F3BC-AD33-2E6443A7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99-41DA-4FED-8C58-BAAF18B09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935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BDBB7-1031-7947-B5F2-CEEC47A7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9F8F21-1147-DE9C-A061-3EAC61D87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B4C9F4-9ADD-847B-F16D-8DADA853C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CE772A-8B36-5982-10AA-86B398A8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9B4-C0D0-4869-A00E-7EA370C00951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D65FF4F-C796-FBB4-C0A7-F51237A8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E05609-1870-5E7E-B42F-38A1772D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99-41DA-4FED-8C58-BAAF18B09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14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60BA7-5C69-5393-836A-411A8CE2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3E2D1-326B-B1F0-2028-3EADC3034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A3780C9-B076-C7F8-65C0-43F6326A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C56CB9E-B47A-F693-E413-C4E310998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AD194E1-DA0F-27C2-5219-11267B411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797C5D7-FC29-46BA-F519-4CA5F091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9B4-C0D0-4869-A00E-7EA370C00951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0ED6D49-C645-ED86-9CF1-EA91C6EC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F38EC4-8A71-6236-22EB-16112EC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99-41DA-4FED-8C58-BAAF18B09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2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FB103-D58B-B38E-625C-63EF614F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4C93DFD-F245-808B-E39B-0E4EE052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9B4-C0D0-4869-A00E-7EA370C00951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15210A1-6FFA-51ED-C9D8-D62BC4B5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05D5861-65A4-14A4-A662-8A21E9D4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99-41DA-4FED-8C58-BAAF18B09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232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B07E6D2-3015-E4EC-F9AB-128C47583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9B4-C0D0-4869-A00E-7EA370C00951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784827E-242D-D7FF-13E7-49C1C74C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AB6677-00D2-E443-E22A-87F2D280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99-41DA-4FED-8C58-BAAF18B09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72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0253E-7C14-9549-8CAB-5CBCBD57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A98A43-8715-8F05-CE99-699DF715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05CDC57-FE5F-1048-C123-9927D398A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23D2A76-B179-EADC-0231-F4FB1651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9B4-C0D0-4869-A00E-7EA370C00951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5E530D-BB55-E0AA-68E5-C22BF325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3CDE51D-3D04-D864-F805-9DEFE4E5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99-41DA-4FED-8C58-BAAF18B09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67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2B03E-F0C8-1C31-9315-AAF6AC48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7E92613-7A73-75B0-E682-34C955537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344E75A-02C7-4218-CBD7-26852F389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849EA6-AC00-E157-D687-48C82A5A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39B4-C0D0-4869-A00E-7EA370C00951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243D85-2BCA-28A6-F3DE-2CDA6391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6CDDE90-42FE-CACF-AEE9-04DA6678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B999-41DA-4FED-8C58-BAAF18B09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003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2DC24C-560A-E181-1719-4F86963F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255777-6143-4F28-649A-817D8D7F3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021B48-B9BD-B514-6E87-650D2DACB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CB39B4-C0D0-4869-A00E-7EA370C00951}" type="datetimeFigureOut">
              <a:rPr lang="uk-UA" smtClean="0"/>
              <a:t>23.02.2025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877450-D272-6CCA-710D-43C0AD812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1E4A7B-FE0C-BFBC-2363-2C8D94EA0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DB999-41DA-4FED-8C58-BAAF18B09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48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9CD3E-2DA7-076E-FBC3-560B6C63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683"/>
            <a:ext cx="9144000" cy="2551829"/>
          </a:xfrm>
        </p:spPr>
        <p:txBody>
          <a:bodyPr anchor="ctr">
            <a:normAutofit/>
          </a:bodyPr>
          <a:lstStyle/>
          <a:p>
            <a:r>
              <a:rPr lang="ru-RU" sz="4600" dirty="0"/>
              <a:t>ДЕРЖАВА І ПРАВО ЗАРУБІЖНИХ КРАЇН В ПЕРІОД СЕРЕДНЬОВІЧЧЯ І НОВОГО ЧАСУ </a:t>
            </a:r>
            <a:endParaRPr lang="uk-UA" sz="4600" dirty="0"/>
          </a:p>
        </p:txBody>
      </p:sp>
    </p:spTree>
    <p:extLst>
      <p:ext uri="{BB962C8B-B14F-4D97-AF65-F5344CB8AC3E}">
        <p14:creationId xmlns:p14="http://schemas.microsoft.com/office/powerpoint/2010/main" val="87321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6" name="Місце для вмісту 2">
            <a:extLst>
              <a:ext uri="{FF2B5EF4-FFF2-40B4-BE49-F238E27FC236}">
                <a16:creationId xmlns:a16="http://schemas.microsoft.com/office/drawing/2014/main" id="{B258F122-90D9-D5E9-2F3B-A2C107FF5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355729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41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30069-5B84-33BD-61C8-0E12182C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43467"/>
            <a:ext cx="3560805" cy="5571066"/>
          </a:xfrm>
        </p:spPr>
        <p:txBody>
          <a:bodyPr>
            <a:normAutofit/>
          </a:bodyPr>
          <a:lstStyle/>
          <a:p>
            <a:pPr algn="ctr"/>
            <a:r>
              <a:rPr lang="uk-UA" sz="3400" dirty="0">
                <a:solidFill>
                  <a:srgbClr val="FFFFFF"/>
                </a:solidFill>
              </a:rPr>
              <a:t>Держава Франків у своєму розвитку пройшла два періоди , які розрізнялися за королівськими династіями:</a:t>
            </a:r>
            <a:br>
              <a:rPr lang="uk-UA" sz="3400" dirty="0">
                <a:solidFill>
                  <a:srgbClr val="FFFFFF"/>
                </a:solidFill>
              </a:rPr>
            </a:br>
            <a:endParaRPr lang="uk-UA" sz="3400" dirty="0">
              <a:solidFill>
                <a:srgbClr val="FFFFFF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C05B81FD-9ECB-7E59-5865-05694604A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99299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58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7ADD29-BE6F-E4F2-7A7E-D092F9410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Однак у </a:t>
            </a:r>
            <a:r>
              <a:rPr lang="en-GB" dirty="0"/>
              <a:t>VI </a:t>
            </a:r>
            <a:r>
              <a:rPr lang="uk-UA" dirty="0"/>
              <a:t>ст. селяни-общинники отримали право на вихід з общини та володіння на правах приватної власності частиною орних земель, що отримали назву – алоду. Довічність і спадковість такого володіння селяни змушені були узаконювати з допомогою знаті за певні повинності, внаслідок чого потрапляли в залежність. Таке землеволодіння було запозичене із римського права і отримало назву – </a:t>
            </a:r>
            <a:r>
              <a:rPr lang="uk-UA" dirty="0" err="1"/>
              <a:t>прекарію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63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5E50E6AC-19FD-DFA6-0CA7-30C1F8D47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46408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59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61B985-7E02-FCF7-5D7A-E389FF71B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0486"/>
            <a:ext cx="10515600" cy="5556477"/>
          </a:xfrm>
        </p:spPr>
        <p:txBody>
          <a:bodyPr/>
          <a:lstStyle/>
          <a:p>
            <a:pPr algn="just"/>
            <a:r>
              <a:rPr lang="ru-RU" dirty="0"/>
              <a:t>На початку IX ст. Карл Великий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запровадити</a:t>
            </a:r>
            <a:r>
              <a:rPr lang="ru-RU" dirty="0"/>
              <a:t>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спадкову</a:t>
            </a:r>
            <a:r>
              <a:rPr lang="ru-RU" dirty="0"/>
              <a:t> і </a:t>
            </a:r>
            <a:r>
              <a:rPr lang="ru-RU" dirty="0" err="1"/>
              <a:t>невідчужувану</a:t>
            </a:r>
            <a:r>
              <a:rPr lang="ru-RU" dirty="0"/>
              <a:t> </a:t>
            </a:r>
            <a:r>
              <a:rPr lang="ru-RU" dirty="0" err="1"/>
              <a:t>феодальну</a:t>
            </a:r>
            <a:r>
              <a:rPr lang="ru-RU" dirty="0"/>
              <a:t> </a:t>
            </a:r>
            <a:r>
              <a:rPr lang="ru-RU" dirty="0" err="1"/>
              <a:t>власність</a:t>
            </a:r>
            <a:r>
              <a:rPr lang="ru-RU" dirty="0"/>
              <a:t> на землю – </a:t>
            </a:r>
            <a:r>
              <a:rPr lang="ru-RU" b="1" dirty="0">
                <a:highlight>
                  <a:srgbClr val="FFFF00"/>
                </a:highlight>
              </a:rPr>
              <a:t>феод. 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феодальної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на землю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феодальних</a:t>
            </a:r>
            <a:r>
              <a:rPr lang="ru-RU" dirty="0"/>
              <a:t> </a:t>
            </a:r>
            <a:r>
              <a:rPr lang="ru-RU" dirty="0" err="1"/>
              <a:t>станів</a:t>
            </a:r>
            <a:r>
              <a:rPr lang="ru-RU" dirty="0"/>
              <a:t> та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сюзеренітету</a:t>
            </a:r>
            <a:r>
              <a:rPr lang="ru-RU" dirty="0"/>
              <a:t> </a:t>
            </a:r>
            <a:r>
              <a:rPr lang="ru-RU" dirty="0" err="1"/>
              <a:t>васалітету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998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8CAB7-F10C-DA51-E784-72288FA1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суспільними</a:t>
            </a:r>
            <a:r>
              <a:rPr lang="ru-RU" dirty="0"/>
              <a:t> станами були: </a:t>
            </a:r>
            <a:endParaRPr lang="uk-UA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2059FBD5-D816-CAFE-E65F-040E9B6A78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58371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92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423F6-85E6-F928-2959-2B692FF33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uk-UA" sz="3700">
                <a:solidFill>
                  <a:srgbClr val="FFFFFF"/>
                </a:solidFill>
              </a:rPr>
              <a:t>Відносини сюзеренітету-васалітету починають формуватися з виникненням феодальної власності на землю. 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4BABEF41-3DC1-ADA1-4B07-EE7295AF3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494899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84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61A5A-5626-E0FA-EFB2-D4F4DD73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Державний лад франків у період </a:t>
            </a:r>
            <a:r>
              <a:rPr lang="uk-UA" dirty="0" err="1"/>
              <a:t>Меровінгів</a:t>
            </a:r>
            <a:r>
              <a:rPr lang="uk-UA" dirty="0"/>
              <a:t> мав наступні особливості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0D1C1B-AA19-E370-3E8D-A3A435C65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Король – глава держави. Його влада спадкова, довічна і династична. Король зосереджує у своїх руках широкі повноваження. </a:t>
            </a:r>
          </a:p>
          <a:p>
            <a:r>
              <a:rPr lang="uk-UA" dirty="0"/>
              <a:t>Королівська рада – дорадчий орган при королеві. Вона формувалася королем з числа найближчого його оточення. </a:t>
            </a:r>
          </a:p>
          <a:p>
            <a:r>
              <a:rPr lang="uk-UA" dirty="0"/>
              <a:t>Управлінський апарат короля очолював </a:t>
            </a:r>
            <a:r>
              <a:rPr lang="uk-UA" dirty="0" err="1"/>
              <a:t>майордом</a:t>
            </a:r>
            <a:r>
              <a:rPr lang="uk-UA" dirty="0"/>
              <a:t> – другою особою в державі.</a:t>
            </a:r>
          </a:p>
          <a:p>
            <a:r>
              <a:rPr lang="uk-UA" dirty="0"/>
              <a:t> Апарат управління складався із міністеріалів – сенешаля, маршала, </a:t>
            </a:r>
            <a:r>
              <a:rPr lang="uk-UA" dirty="0" err="1"/>
              <a:t>двірцевого</a:t>
            </a:r>
            <a:r>
              <a:rPr lang="uk-UA" dirty="0"/>
              <a:t> графа і </a:t>
            </a:r>
            <a:r>
              <a:rPr lang="uk-UA" dirty="0" err="1"/>
              <a:t>референдарія</a:t>
            </a:r>
            <a:r>
              <a:rPr lang="uk-UA" dirty="0"/>
              <a:t>. </a:t>
            </a:r>
          </a:p>
          <a:p>
            <a:r>
              <a:rPr lang="uk-UA" dirty="0"/>
              <a:t>Він будується на принципах десятинної системи управління.</a:t>
            </a:r>
          </a:p>
          <a:p>
            <a:r>
              <a:rPr lang="uk-UA" dirty="0"/>
              <a:t> Характерною рисою державного ладу в даний період було збереження пережитків військової демократії та родоплемінного суспільства. </a:t>
            </a:r>
          </a:p>
          <a:p>
            <a:r>
              <a:rPr lang="uk-UA" dirty="0"/>
              <a:t>Продовжують діяти народні збори – «березневі поля», на місцях – сотенні збори та збори общини – марки, не існує адміністративно-територіального поділу, продовжує функціонувати общинний суд – «рада 7 </a:t>
            </a:r>
            <a:r>
              <a:rPr lang="uk-UA" dirty="0" err="1"/>
              <a:t>рахінбургів</a:t>
            </a:r>
            <a:r>
              <a:rPr lang="uk-UA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79789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809798F-0933-2FC6-FD75-2C76A348B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4893" y="0"/>
            <a:ext cx="7342214" cy="6564086"/>
          </a:xfrm>
        </p:spPr>
      </p:pic>
    </p:spTree>
    <p:extLst>
      <p:ext uri="{BB962C8B-B14F-4D97-AF65-F5344CB8AC3E}">
        <p14:creationId xmlns:p14="http://schemas.microsoft.com/office/powerpoint/2010/main" val="191587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FAA94-86ED-FDE3-F61C-09A8BC62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FD34713-9E08-2E86-AD5F-B7C05FD59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4771" y="122568"/>
            <a:ext cx="8969829" cy="6612863"/>
          </a:xfrm>
        </p:spPr>
      </p:pic>
    </p:spTree>
    <p:extLst>
      <p:ext uri="{BB962C8B-B14F-4D97-AF65-F5344CB8AC3E}">
        <p14:creationId xmlns:p14="http://schemas.microsoft.com/office/powerpoint/2010/main" val="32662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DFB67-8A1B-A348-D37A-C892581A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Питання</a:t>
            </a:r>
            <a:r>
              <a:rPr lang="ru-RU" dirty="0"/>
              <a:t> для </a:t>
            </a:r>
            <a:r>
              <a:rPr lang="ru-RU" dirty="0" err="1"/>
              <a:t>обговорення</a:t>
            </a:r>
            <a:r>
              <a:rPr lang="ru-RU" dirty="0"/>
              <a:t> на </a:t>
            </a:r>
            <a:r>
              <a:rPr lang="ru-RU" dirty="0" err="1"/>
              <a:t>семінарському</a:t>
            </a:r>
            <a:r>
              <a:rPr lang="ru-RU" dirty="0"/>
              <a:t> </a:t>
            </a:r>
            <a:r>
              <a:rPr lang="ru-RU" dirty="0" err="1"/>
              <a:t>занятті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21A5BA-F179-F8FD-F8C6-02955438E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9657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1. </a:t>
            </a:r>
            <a:r>
              <a:rPr lang="ru-RU" dirty="0" err="1"/>
              <a:t>Загальна</a:t>
            </a:r>
            <a:r>
              <a:rPr lang="ru-RU" dirty="0"/>
              <a:t> характеристика </a:t>
            </a:r>
            <a:r>
              <a:rPr lang="ru-RU" dirty="0" err="1"/>
              <a:t>розвитку</a:t>
            </a:r>
            <a:r>
              <a:rPr lang="ru-RU" dirty="0"/>
              <a:t> держав і </a:t>
            </a:r>
            <a:r>
              <a:rPr lang="ru-RU" dirty="0" err="1"/>
              <a:t>суспільств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Середньовіччя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/>
              <a:t>2.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у </a:t>
            </a:r>
            <a:r>
              <a:rPr lang="ru-RU" dirty="0" err="1"/>
              <a:t>франків</a:t>
            </a:r>
            <a:r>
              <a:rPr lang="ru-RU" dirty="0"/>
              <a:t>. </a:t>
            </a:r>
            <a:r>
              <a:rPr lang="ru-RU" dirty="0" err="1"/>
              <a:t>Формування</a:t>
            </a:r>
            <a:r>
              <a:rPr lang="ru-RU" dirty="0"/>
              <a:t> державного </a:t>
            </a:r>
            <a:r>
              <a:rPr lang="ru-RU" dirty="0" err="1"/>
              <a:t>апарату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 3. </a:t>
            </a:r>
            <a:r>
              <a:rPr lang="ru-RU" dirty="0" err="1"/>
              <a:t>Суспільний</a:t>
            </a:r>
            <a:r>
              <a:rPr lang="ru-RU" dirty="0"/>
              <a:t> лад </a:t>
            </a:r>
            <a:r>
              <a:rPr lang="ru-RU" dirty="0" err="1"/>
              <a:t>франкської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/>
              <a:t>4. </a:t>
            </a:r>
            <a:r>
              <a:rPr lang="ru-RU" dirty="0" err="1"/>
              <a:t>Джерела</a:t>
            </a:r>
            <a:r>
              <a:rPr lang="ru-RU" dirty="0"/>
              <a:t> і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права. </a:t>
            </a:r>
            <a:r>
              <a:rPr lang="ru-RU" dirty="0" err="1"/>
              <a:t>Салічна</a:t>
            </a:r>
            <a:r>
              <a:rPr lang="ru-RU" dirty="0"/>
              <a:t> правда – </a:t>
            </a:r>
            <a:r>
              <a:rPr lang="ru-RU" dirty="0" err="1"/>
              <a:t>пам’ятка</a:t>
            </a:r>
            <a:r>
              <a:rPr lang="ru-RU" dirty="0"/>
              <a:t> </a:t>
            </a:r>
            <a:r>
              <a:rPr lang="ru-RU" dirty="0" err="1"/>
              <a:t>ранньофеодального</a:t>
            </a:r>
            <a:r>
              <a:rPr lang="ru-RU" dirty="0"/>
              <a:t> права </a:t>
            </a:r>
            <a:r>
              <a:rPr lang="ru-RU" dirty="0" err="1"/>
              <a:t>франків</a:t>
            </a:r>
            <a:r>
              <a:rPr lang="ru-RU" dirty="0"/>
              <a:t> 4.1. </a:t>
            </a:r>
            <a:r>
              <a:rPr lang="ru-RU" dirty="0" err="1"/>
              <a:t>Походження</a:t>
            </a:r>
            <a:r>
              <a:rPr lang="ru-RU" dirty="0"/>
              <a:t> “</a:t>
            </a:r>
            <a:r>
              <a:rPr lang="ru-RU" dirty="0" err="1"/>
              <a:t>Салічної</a:t>
            </a:r>
            <a:r>
              <a:rPr lang="ru-RU" dirty="0"/>
              <a:t> </a:t>
            </a:r>
            <a:r>
              <a:rPr lang="ru-RU" dirty="0" err="1"/>
              <a:t>правди</a:t>
            </a:r>
            <a:r>
              <a:rPr lang="ru-RU" dirty="0"/>
              <a:t>”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загальна</a:t>
            </a:r>
            <a:r>
              <a:rPr lang="ru-RU" dirty="0"/>
              <a:t> характеристика. 4.2. </a:t>
            </a:r>
            <a:r>
              <a:rPr lang="ru-RU" dirty="0" err="1"/>
              <a:t>Злочини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за “</a:t>
            </a:r>
            <a:r>
              <a:rPr lang="ru-RU" dirty="0" err="1"/>
              <a:t>Салічною</a:t>
            </a:r>
            <a:r>
              <a:rPr lang="ru-RU" dirty="0"/>
              <a:t> правдою”. </a:t>
            </a:r>
            <a:r>
              <a:rPr lang="ru-RU" dirty="0" err="1"/>
              <a:t>Злочини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особи. 4.3. </a:t>
            </a:r>
            <a:r>
              <a:rPr lang="ru-RU" dirty="0" err="1"/>
              <a:t>Феодальна</a:t>
            </a:r>
            <a:r>
              <a:rPr lang="ru-RU" dirty="0"/>
              <a:t> </a:t>
            </a:r>
            <a:r>
              <a:rPr lang="ru-RU" dirty="0" err="1"/>
              <a:t>ієрархія</a:t>
            </a:r>
            <a:r>
              <a:rPr lang="ru-RU" dirty="0"/>
              <a:t> в </a:t>
            </a:r>
            <a:r>
              <a:rPr lang="ru-RU" dirty="0" err="1"/>
              <a:t>праві</a:t>
            </a:r>
            <a:r>
              <a:rPr lang="ru-RU" dirty="0"/>
              <a:t> “</a:t>
            </a:r>
            <a:r>
              <a:rPr lang="ru-RU" dirty="0" err="1"/>
              <a:t>Салічної</a:t>
            </a:r>
            <a:r>
              <a:rPr lang="ru-RU" dirty="0"/>
              <a:t> </a:t>
            </a:r>
            <a:r>
              <a:rPr lang="ru-RU" dirty="0" err="1"/>
              <a:t>правди</a:t>
            </a:r>
            <a:r>
              <a:rPr lang="ru-RU" dirty="0"/>
              <a:t>”. 4.4. </a:t>
            </a:r>
            <a:r>
              <a:rPr lang="ru-RU" dirty="0" err="1"/>
              <a:t>Судовий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: </a:t>
            </a:r>
            <a:r>
              <a:rPr lang="ru-RU" dirty="0" err="1"/>
              <a:t>процесуальні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до суду, </a:t>
            </a:r>
            <a:r>
              <a:rPr lang="ru-RU" dirty="0" err="1"/>
              <a:t>виклик</a:t>
            </a:r>
            <a:r>
              <a:rPr lang="ru-RU" dirty="0"/>
              <a:t> до суду,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доказів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4268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B58F8-95F3-6048-994E-EDB75397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50E284A-2B95-A204-E32E-C51F89B8F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759" y="192768"/>
            <a:ext cx="7119270" cy="6526986"/>
          </a:xfrm>
        </p:spPr>
      </p:pic>
    </p:spTree>
    <p:extLst>
      <p:ext uri="{BB962C8B-B14F-4D97-AF65-F5344CB8AC3E}">
        <p14:creationId xmlns:p14="http://schemas.microsoft.com/office/powerpoint/2010/main" val="1855281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03693-04B4-5C22-E292-66DE71F0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D8A7EAB-92BF-4EDB-9221-64CE47426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775" y="228437"/>
            <a:ext cx="9476449" cy="5834906"/>
          </a:xfrm>
        </p:spPr>
      </p:pic>
    </p:spTree>
    <p:extLst>
      <p:ext uri="{BB962C8B-B14F-4D97-AF65-F5344CB8AC3E}">
        <p14:creationId xmlns:p14="http://schemas.microsoft.com/office/powerpoint/2010/main" val="3032721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2C93E-17A0-6706-82D6-21FE5EE1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Державний лад Франків у період Каролінгів .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3C292D1-8804-9E4E-F30B-E8BE5606D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Зміни у організації державної влади зумовлювалися запровадженням феодальних відносин сюзеренітету-васалітету та ліквідацією органів військової демократії. Зміцнюється влада короля – сюзерена. </a:t>
            </a:r>
          </a:p>
          <a:p>
            <a:r>
              <a:rPr lang="uk-UA" dirty="0"/>
              <a:t>У 800 р. папа римський висвятив Карла Великого на імператора. Його влада поширюється на значну частину Західної Європи.</a:t>
            </a:r>
          </a:p>
          <a:p>
            <a:r>
              <a:rPr lang="uk-UA" dirty="0"/>
              <a:t> Королівська рада носить формальний характер. Державний апарат будується на принципах </a:t>
            </a:r>
            <a:r>
              <a:rPr lang="uk-UA" dirty="0" err="1"/>
              <a:t>двірцево</a:t>
            </a:r>
            <a:r>
              <a:rPr lang="uk-UA" dirty="0"/>
              <a:t>-вотчинної системи управління, в основі якої закладено відносини сюзеренітету васалітету. Він складається із міністеріалів – васалів короля. </a:t>
            </a:r>
          </a:p>
        </p:txBody>
      </p:sp>
    </p:spTree>
    <p:extLst>
      <p:ext uri="{BB962C8B-B14F-4D97-AF65-F5344CB8AC3E}">
        <p14:creationId xmlns:p14="http://schemas.microsoft.com/office/powerpoint/2010/main" val="2170786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5CDDAD-F927-E93D-9E31-345BD14D5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Запроваджено адміністративно-територіальний та військовий поділ на графства і герцогства де управління зосереджується у руках васалів короля – графів і герцогів.</a:t>
            </a:r>
          </a:p>
          <a:p>
            <a:pPr algn="just"/>
            <a:r>
              <a:rPr lang="uk-UA" dirty="0"/>
              <a:t> Формування феодальних відносин закономірно вело до феодального розпаду – роздробленості, адже васали короля отримували від свого сюзерена надзвичайно широкі права. </a:t>
            </a:r>
          </a:p>
        </p:txBody>
      </p:sp>
    </p:spTree>
    <p:extLst>
      <p:ext uri="{BB962C8B-B14F-4D97-AF65-F5344CB8AC3E}">
        <p14:creationId xmlns:p14="http://schemas.microsoft.com/office/powerpoint/2010/main" val="4075804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6DFB2-D04D-FE18-ACAF-79CF0A8C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98E166-89A6-0DD5-4536-702A985CF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У 843 р. у Вердені три брати, онуки Карла Великого, підписали договір (трактат) про поділ імперії на три частини. Східна частина франкської держави відійшла Людовікові Німецькому (це майбутня Німеччина); західна - Карлові Лисому (Франція); Північна Лотарингія, Північна Італія - </a:t>
            </a:r>
            <a:r>
              <a:rPr lang="uk-UA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Лотареві</a:t>
            </a: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 (Італія).</a:t>
            </a:r>
          </a:p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Так </a:t>
            </a:r>
            <a:r>
              <a:rPr lang="uk-UA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Верденський</a:t>
            </a:r>
            <a:r>
              <a:rPr lang="uk-UA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 трактат</a:t>
            </a: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 започаткував три європейські держави - Францію, Німеччину та Італію.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3033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4C271B-9A8E-E1F2-D006-9FEF2DEF8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«Салічна правда» </a:t>
            </a: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- видатна пам'ятка ранньофеодального права салічних франків, складена на межі </a:t>
            </a: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V-VI </a:t>
            </a: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ст., після завоювання франками римської провінції Галлії та прийняття християнства. </a:t>
            </a:r>
          </a:p>
          <a:p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У ній письмово закріплено перелік правових звичаїв салічних франків, які фіксували суспільний лад як родового, так і ранньокласового суспільства.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0437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A0689-EC8D-DB13-B297-3569E9C9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Суспільний</a:t>
            </a:r>
            <a:r>
              <a:rPr lang="ru-RU" dirty="0"/>
              <a:t> лад </a:t>
            </a:r>
            <a:r>
              <a:rPr lang="ru-RU" dirty="0" err="1"/>
              <a:t>франків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складним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1A7914-75BB-EE16-B3B3-09ACED983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історико</a:t>
            </a:r>
            <a:r>
              <a:rPr lang="ru-RU" dirty="0"/>
              <a:t> </a:t>
            </a:r>
            <a:r>
              <a:rPr lang="ru-RU" dirty="0" err="1"/>
              <a:t>правове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– </a:t>
            </a:r>
            <a:r>
              <a:rPr lang="ru-RU" dirty="0" err="1"/>
              <a:t>Салічна</a:t>
            </a:r>
            <a:r>
              <a:rPr lang="ru-RU" dirty="0"/>
              <a:t> правда– </a:t>
            </a:r>
            <a:r>
              <a:rPr lang="ru-RU" dirty="0" err="1"/>
              <a:t>виділяє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не </a:t>
            </a:r>
            <a:r>
              <a:rPr lang="ru-RU" dirty="0" err="1"/>
              <a:t>стільки</a:t>
            </a:r>
            <a:r>
              <a:rPr lang="ru-RU" dirty="0"/>
              <a:t> за </a:t>
            </a:r>
            <a:r>
              <a:rPr lang="ru-RU" dirty="0" err="1"/>
              <a:t>соціально-економічними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за </a:t>
            </a:r>
            <a:r>
              <a:rPr lang="ru-RU" dirty="0" err="1"/>
              <a:t>правовим</a:t>
            </a:r>
            <a:r>
              <a:rPr lang="ru-RU" dirty="0"/>
              <a:t> </a:t>
            </a:r>
            <a:r>
              <a:rPr lang="ru-RU" dirty="0" err="1"/>
              <a:t>критерієм</a:t>
            </a:r>
            <a:r>
              <a:rPr lang="ru-RU" dirty="0"/>
              <a:t>: а) </a:t>
            </a:r>
            <a:r>
              <a:rPr lang="ru-RU" dirty="0" err="1"/>
              <a:t>вільні</a:t>
            </a:r>
            <a:r>
              <a:rPr lang="ru-RU" dirty="0"/>
              <a:t> франки, вергельд за </a:t>
            </a:r>
            <a:r>
              <a:rPr lang="ru-RU" dirty="0" err="1"/>
              <a:t>вбивство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становив 200 </a:t>
            </a:r>
            <a:r>
              <a:rPr lang="ru-RU" dirty="0" err="1"/>
              <a:t>солідів</a:t>
            </a:r>
            <a:r>
              <a:rPr lang="ru-RU" dirty="0"/>
              <a:t>; б) </a:t>
            </a:r>
            <a:r>
              <a:rPr lang="ru-RU" dirty="0" err="1"/>
              <a:t>знатні</a:t>
            </a:r>
            <a:r>
              <a:rPr lang="ru-RU" dirty="0"/>
              <a:t> особи </a:t>
            </a:r>
            <a:r>
              <a:rPr lang="ru-RU" dirty="0" err="1"/>
              <a:t>держави</a:t>
            </a:r>
            <a:r>
              <a:rPr lang="ru-RU" dirty="0"/>
              <a:t>, чия </a:t>
            </a:r>
            <a:r>
              <a:rPr lang="ru-RU" dirty="0" err="1"/>
              <a:t>знатність</a:t>
            </a:r>
            <a:r>
              <a:rPr lang="ru-RU" dirty="0"/>
              <a:t> </a:t>
            </a:r>
            <a:r>
              <a:rPr lang="ru-RU" dirty="0" err="1"/>
              <a:t>визначалася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– </a:t>
            </a:r>
            <a:r>
              <a:rPr lang="ru-RU" dirty="0" err="1"/>
              <a:t>близькістю</a:t>
            </a:r>
            <a:r>
              <a:rPr lang="ru-RU" dirty="0"/>
              <a:t> до короля (600 </a:t>
            </a:r>
            <a:r>
              <a:rPr lang="ru-RU" dirty="0" err="1"/>
              <a:t>солідів</a:t>
            </a:r>
            <a:r>
              <a:rPr lang="ru-RU" dirty="0"/>
              <a:t>); в) </a:t>
            </a:r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воїни</a:t>
            </a:r>
            <a:r>
              <a:rPr lang="ru-RU" dirty="0"/>
              <a:t>, за </a:t>
            </a:r>
            <a:r>
              <a:rPr lang="ru-RU" dirty="0" err="1"/>
              <a:t>вбивство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військового</a:t>
            </a:r>
            <a:r>
              <a:rPr lang="ru-RU" dirty="0"/>
              <a:t> походу </a:t>
            </a:r>
            <a:r>
              <a:rPr lang="ru-RU" dirty="0" err="1"/>
              <a:t>призначався</a:t>
            </a:r>
            <a:r>
              <a:rPr lang="ru-RU" dirty="0"/>
              <a:t> вергельд,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вимірювався</a:t>
            </a:r>
            <a:r>
              <a:rPr lang="ru-RU" dirty="0"/>
              <a:t> </a:t>
            </a:r>
            <a:r>
              <a:rPr lang="ru-RU" dirty="0" err="1"/>
              <a:t>тотожною</a:t>
            </a:r>
            <a:r>
              <a:rPr lang="ru-RU" dirty="0"/>
              <a:t> сумою; г) </a:t>
            </a:r>
            <a:r>
              <a:rPr lang="ru-RU" dirty="0" err="1"/>
              <a:t>антрустіони</a:t>
            </a:r>
            <a:r>
              <a:rPr lang="ru-RU" dirty="0"/>
              <a:t> (</a:t>
            </a:r>
            <a:r>
              <a:rPr lang="ru-RU" dirty="0" err="1"/>
              <a:t>знатні</a:t>
            </a:r>
            <a:r>
              <a:rPr lang="ru-RU" dirty="0"/>
              <a:t> </a:t>
            </a:r>
            <a:r>
              <a:rPr lang="ru-RU" dirty="0" err="1"/>
              <a:t>воїни</a:t>
            </a:r>
            <a:r>
              <a:rPr lang="ru-RU" dirty="0"/>
              <a:t>, </a:t>
            </a:r>
            <a:r>
              <a:rPr lang="ru-RU" dirty="0" err="1"/>
              <a:t>близькі</a:t>
            </a:r>
            <a:r>
              <a:rPr lang="ru-RU" dirty="0"/>
              <a:t> до короля), за </a:t>
            </a:r>
            <a:r>
              <a:rPr lang="ru-RU" dirty="0" err="1"/>
              <a:t>вбивство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встановлювався</a:t>
            </a:r>
            <a:r>
              <a:rPr lang="ru-RU" dirty="0"/>
              <a:t> </a:t>
            </a:r>
            <a:r>
              <a:rPr lang="ru-RU" dirty="0" err="1"/>
              <a:t>максимальний</a:t>
            </a:r>
            <a:r>
              <a:rPr lang="ru-RU" dirty="0"/>
              <a:t> вергельд – 1800 </a:t>
            </a:r>
            <a:r>
              <a:rPr lang="ru-RU" dirty="0" err="1"/>
              <a:t>солідів</a:t>
            </a:r>
            <a:r>
              <a:rPr lang="ru-RU" dirty="0"/>
              <a:t>. До </a:t>
            </a:r>
            <a:r>
              <a:rPr lang="ru-RU" dirty="0" err="1"/>
              <a:t>вільних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названих</a:t>
            </a:r>
            <a:r>
              <a:rPr lang="ru-RU" dirty="0"/>
              <a:t>, належали також </a:t>
            </a:r>
            <a:r>
              <a:rPr lang="ru-RU" dirty="0" err="1"/>
              <a:t>римляни</a:t>
            </a:r>
            <a:r>
              <a:rPr lang="ru-RU" dirty="0"/>
              <a:t>,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й </a:t>
            </a:r>
            <a:r>
              <a:rPr lang="ru-RU" dirty="0" err="1"/>
              <a:t>захищалося</a:t>
            </a:r>
            <a:r>
              <a:rPr lang="ru-RU" dirty="0"/>
              <a:t> </a:t>
            </a:r>
            <a:r>
              <a:rPr lang="ru-RU" dirty="0" err="1"/>
              <a:t>нижчим</a:t>
            </a:r>
            <a:r>
              <a:rPr lang="ru-RU" dirty="0"/>
              <a:t> вергельдом (100 </a:t>
            </a:r>
            <a:r>
              <a:rPr lang="ru-RU" dirty="0" err="1"/>
              <a:t>солідів</a:t>
            </a:r>
            <a:r>
              <a:rPr lang="ru-RU" dirty="0"/>
              <a:t>),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ніяк</a:t>
            </a:r>
            <a:r>
              <a:rPr lang="ru-RU" dirty="0"/>
              <a:t> не означало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правах. До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залежних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належали </a:t>
            </a:r>
            <a:r>
              <a:rPr lang="ru-RU" dirty="0" err="1"/>
              <a:t>літи</a:t>
            </a:r>
            <a:r>
              <a:rPr lang="ru-RU" dirty="0"/>
              <a:t>, </a:t>
            </a:r>
            <a:r>
              <a:rPr lang="ru-RU" dirty="0" err="1"/>
              <a:t>вільновідпущеники</a:t>
            </a:r>
            <a:r>
              <a:rPr lang="ru-RU" dirty="0"/>
              <a:t> та раби. </a:t>
            </a:r>
            <a:r>
              <a:rPr lang="ru-RU" dirty="0" err="1"/>
              <a:t>Перераховані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угрупування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різний</a:t>
            </a:r>
            <a:r>
              <a:rPr lang="ru-RU" dirty="0"/>
              <a:t> </a:t>
            </a:r>
            <a:r>
              <a:rPr lang="ru-RU" dirty="0" err="1"/>
              <a:t>правовий</a:t>
            </a:r>
            <a:r>
              <a:rPr lang="ru-RU" dirty="0"/>
              <a:t> статус.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0482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870E2-180A-A721-8650-44417BDE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Основними джерелами «Салічної правди» були:</a:t>
            </a:r>
            <a:b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95145F-4FAF-7C09-B847-5C9E29523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1) звичаєве право;</a:t>
            </a:r>
          </a:p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2) королівські акти (</a:t>
            </a:r>
            <a:r>
              <a:rPr lang="uk-UA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капітулярії</a:t>
            </a: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), що поширювалися на всю територію держави і на підданих, містили загальні положення, регулювали суспільні відносини;</a:t>
            </a:r>
          </a:p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3) судові рішення (королів, </a:t>
            </a:r>
            <a:r>
              <a:rPr lang="uk-UA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рахінбургерів</a:t>
            </a: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тунгінів</a:t>
            </a: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 графів, </a:t>
            </a:r>
            <a:r>
              <a:rPr lang="uk-UA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скабінів</a:t>
            </a: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4) грамоти (формули), що фіксували різні цивільно-правові угоди;</a:t>
            </a:r>
          </a:p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5) рецепція римського права.</a:t>
            </a:r>
          </a:p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Характерна риса «Салічної правди» - формалізм: усі правові дії та акти відбувалися відповідно до суворо встановленої форми, порушення якої позбавляло акт і дії законної юридичної сили.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785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55850F1-41C2-A856-07EA-A2A6880A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5171"/>
            <a:ext cx="10515600" cy="562179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/>
              <a:t>1. Особливості державного розвитку Англії в період раннього феодалізму: а) державний лад Англії до середини ХІ ст.; б) джерела права Англії у </a:t>
            </a:r>
            <a:r>
              <a:rPr lang="en-GB" dirty="0"/>
              <a:t>VIII-XI </a:t>
            </a:r>
            <a:r>
              <a:rPr lang="uk-UA" dirty="0"/>
              <a:t>ст. </a:t>
            </a:r>
          </a:p>
          <a:p>
            <a:pPr marL="0" indent="0" algn="just">
              <a:buNone/>
            </a:pPr>
            <a:r>
              <a:rPr lang="uk-UA" dirty="0"/>
              <a:t>2. Норманське завоювання Англії у 1066 р., його наслідки. </a:t>
            </a:r>
          </a:p>
          <a:p>
            <a:pPr marL="0" indent="0" algn="just">
              <a:buNone/>
            </a:pPr>
            <a:r>
              <a:rPr lang="uk-UA" dirty="0"/>
              <a:t>3. Реформи Генріха ІІ: а) судова реформа; б) військова реформа. </a:t>
            </a:r>
          </a:p>
          <a:p>
            <a:pPr marL="0" indent="0" algn="just">
              <a:buNone/>
            </a:pPr>
            <a:r>
              <a:rPr lang="uk-UA" dirty="0"/>
              <a:t>4. Причини прийняття Великої хартії вольностей 1215 р. </a:t>
            </a:r>
          </a:p>
          <a:p>
            <a:pPr marL="0" indent="0" algn="just">
              <a:buNone/>
            </a:pPr>
            <a:r>
              <a:rPr lang="uk-UA" dirty="0"/>
              <a:t>5. Правове становище різних груп населення Англії згідно з Великою хартією вольностей: а) обмеження прерогатив короля; б) права і привілеї великих баронів; в) відображення в Хартії інтересів лицарства й міського населення. </a:t>
            </a:r>
          </a:p>
          <a:p>
            <a:pPr marL="0" indent="0" algn="just">
              <a:buNone/>
            </a:pPr>
            <a:r>
              <a:rPr lang="uk-UA" dirty="0"/>
              <a:t>6. Оксфордські провізії 1258 р. Скликання англійського парламенту. </a:t>
            </a:r>
          </a:p>
          <a:p>
            <a:pPr marL="0" indent="0" algn="just">
              <a:buNone/>
            </a:pPr>
            <a:r>
              <a:rPr lang="uk-UA" dirty="0"/>
              <a:t>7. Еволюція парламентських прерогатив.</a:t>
            </a:r>
          </a:p>
          <a:p>
            <a:pPr marL="0" indent="0" algn="just">
              <a:buNone/>
            </a:pPr>
            <a:r>
              <a:rPr lang="uk-UA" dirty="0"/>
              <a:t>8. Особливості англійського абсолютизму. </a:t>
            </a:r>
          </a:p>
        </p:txBody>
      </p:sp>
    </p:spTree>
    <p:extLst>
      <p:ext uri="{BB962C8B-B14F-4D97-AF65-F5344CB8AC3E}">
        <p14:creationId xmlns:p14="http://schemas.microsoft.com/office/powerpoint/2010/main" val="309265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86849-BD06-2377-3F46-027B99B9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uk-UA" sz="8000" b="1" dirty="0">
                <a:solidFill>
                  <a:srgbClr val="FFFFFF"/>
                </a:solidFill>
              </a:rPr>
              <a:t>476 р. 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7005CD86-978B-2542-396D-EE652A148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5745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66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3F5EC-3305-55AE-F973-4D5A1BDA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6" y="643467"/>
            <a:ext cx="3702319" cy="557106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Право </a:t>
            </a:r>
            <a:r>
              <a:rPr lang="ru-RU" sz="2800" dirty="0" err="1">
                <a:solidFill>
                  <a:srgbClr val="FFFFFF"/>
                </a:solidFill>
              </a:rPr>
              <a:t>епохи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середньовічного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феодалізму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будувалося</a:t>
            </a:r>
            <a:r>
              <a:rPr lang="ru-RU" sz="2800" dirty="0">
                <a:solidFill>
                  <a:srgbClr val="FFFFFF"/>
                </a:solidFill>
              </a:rPr>
              <a:t> на </a:t>
            </a:r>
            <a:r>
              <a:rPr lang="ru-RU" sz="2800" dirty="0" err="1">
                <a:solidFill>
                  <a:srgbClr val="FFFFFF"/>
                </a:solidFill>
              </a:rPr>
              <a:t>основі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звичаєвого</a:t>
            </a:r>
            <a:r>
              <a:rPr lang="ru-RU" sz="2800" dirty="0">
                <a:solidFill>
                  <a:srgbClr val="FFFFFF"/>
                </a:solidFill>
              </a:rPr>
              <a:t> права і </a:t>
            </a:r>
            <a:r>
              <a:rPr lang="ru-RU" sz="2800" dirty="0" err="1">
                <a:solidFill>
                  <a:srgbClr val="FFFFFF"/>
                </a:solidFill>
              </a:rPr>
              <a:t>під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впливом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римського</a:t>
            </a:r>
            <a:r>
              <a:rPr lang="ru-RU" sz="2800" dirty="0">
                <a:solidFill>
                  <a:srgbClr val="FFFFFF"/>
                </a:solidFill>
              </a:rPr>
              <a:t> права.</a:t>
            </a:r>
            <a:br>
              <a:rPr lang="ru-RU" sz="2800" dirty="0">
                <a:solidFill>
                  <a:srgbClr val="FFFFFF"/>
                </a:solidFill>
              </a:rPr>
            </a:br>
            <a:br>
              <a:rPr lang="ru-RU" sz="2800" dirty="0">
                <a:solidFill>
                  <a:srgbClr val="FFFFFF"/>
                </a:solidFill>
              </a:rPr>
            </a:br>
            <a:r>
              <a:rPr lang="ru-RU" sz="2800" dirty="0">
                <a:solidFill>
                  <a:srgbClr val="FFFFFF"/>
                </a:solidFill>
              </a:rPr>
              <a:t> Для феодального </a:t>
            </a:r>
            <a:r>
              <a:rPr lang="ru-RU" sz="2800" dirty="0" err="1">
                <a:solidFill>
                  <a:srgbClr val="FFFFFF"/>
                </a:solidFill>
              </a:rPr>
              <a:t>суспільства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була</a:t>
            </a:r>
            <a:r>
              <a:rPr lang="ru-RU" sz="2800" dirty="0">
                <a:solidFill>
                  <a:srgbClr val="FFFFFF"/>
                </a:solidFill>
              </a:rPr>
              <a:t> характерна низка </a:t>
            </a:r>
            <a:r>
              <a:rPr lang="ru-RU" sz="2800" dirty="0" err="1">
                <a:solidFill>
                  <a:srgbClr val="FFFFFF"/>
                </a:solidFill>
              </a:rPr>
              <a:t>ключових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правових</a:t>
            </a:r>
            <a:r>
              <a:rPr lang="ru-RU" sz="2800" dirty="0">
                <a:solidFill>
                  <a:srgbClr val="FFFFFF"/>
                </a:solidFill>
              </a:rPr>
              <a:t> </a:t>
            </a:r>
            <a:r>
              <a:rPr lang="ru-RU" sz="2800" dirty="0" err="1">
                <a:solidFill>
                  <a:srgbClr val="FFFFFF"/>
                </a:solidFill>
              </a:rPr>
              <a:t>принципів</a:t>
            </a:r>
            <a:r>
              <a:rPr lang="ru-RU" sz="2800" dirty="0">
                <a:solidFill>
                  <a:srgbClr val="FFFFFF"/>
                </a:solidFill>
              </a:rPr>
              <a:t>: </a:t>
            </a:r>
            <a:endParaRPr lang="uk-UA" sz="2800" dirty="0">
              <a:solidFill>
                <a:srgbClr val="FFFFFF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4D46C5FB-4060-4091-F354-9A5C5EB66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621422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65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2CA56A-123F-8DA6-5201-69E9BC8BFE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552" b="101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2299-1FA4-A36A-ADA9-ECAC973A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Характерні риси феодального права 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C05190DA-F3F1-F070-0E8B-FE2EDFC533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639239"/>
              </p:ext>
            </p:extLst>
          </p:nvPr>
        </p:nvGraphicFramePr>
        <p:xfrm>
          <a:off x="141514" y="1153885"/>
          <a:ext cx="11756572" cy="543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09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911F14-32F6-2FAC-27E1-486D7BC02A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DB843-9546-571A-61F0-9D5EC995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Науковці розрізняють два основні шляхи формування феодальної держави і права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AFD84BF7-E47A-B24F-4AE9-2B0658539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0455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342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F4023-AAD4-C105-8882-DD03012D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ru-RU" sz="3400">
                <a:solidFill>
                  <a:srgbClr val="FFFFFF"/>
                </a:solidFill>
              </a:rPr>
              <a:t>Історію держави і права країн Західної Європи в період Середньовіччя поділяють на три етапи: </a:t>
            </a:r>
            <a:br>
              <a:rPr lang="ru-RU" sz="3400">
                <a:solidFill>
                  <a:srgbClr val="FFFFFF"/>
                </a:solidFill>
              </a:rPr>
            </a:br>
            <a:endParaRPr lang="uk-UA" sz="3400">
              <a:solidFill>
                <a:srgbClr val="FFFFFF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7780B313-8E2B-A474-05AF-44E66E253F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50615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53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Місце для вмісту 7">
            <a:extLst>
              <a:ext uri="{FF2B5EF4-FFF2-40B4-BE49-F238E27FC236}">
                <a16:creationId xmlns:a16="http://schemas.microsoft.com/office/drawing/2014/main" id="{E5F42FA9-8131-AE1F-8C7C-FA54F3564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763742"/>
              </p:ext>
            </p:extLst>
          </p:nvPr>
        </p:nvGraphicFramePr>
        <p:xfrm>
          <a:off x="152401" y="46447"/>
          <a:ext cx="11832770" cy="6691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539">
                  <a:extLst>
                    <a:ext uri="{9D8B030D-6E8A-4147-A177-3AD203B41FA5}">
                      <a16:colId xmlns:a16="http://schemas.microsoft.com/office/drawing/2014/main" val="3396339231"/>
                    </a:ext>
                  </a:extLst>
                </a:gridCol>
                <a:gridCol w="8415231">
                  <a:extLst>
                    <a:ext uri="{9D8B030D-6E8A-4147-A177-3AD203B41FA5}">
                      <a16:colId xmlns:a16="http://schemas.microsoft.com/office/drawing/2014/main" val="572353811"/>
                    </a:ext>
                  </a:extLst>
                </a:gridCol>
              </a:tblGrid>
              <a:tr h="2433526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bg1"/>
                          </a:solidFill>
                        </a:rPr>
                        <a:t>Ранньофеодальна монархія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Перехід від первіснообщинного ладу (або рабовласницького суспільства) до феодальних відносин: − майнове розшарування суспільства; − феодалізація землі й створення системи сюзеренітету-васалітету; − закабалення й покріпачення вільного населення. </a:t>
                      </a:r>
                    </a:p>
                    <a:p>
                      <a:r>
                        <a:rPr lang="uk-UA" dirty="0"/>
                        <a:t>Перехід від військової демократії до монархічної форми правління, де король має доволі значну владу. Становлення апарату державного управління: − </a:t>
                      </a:r>
                      <a:r>
                        <a:rPr lang="uk-UA" dirty="0" err="1"/>
                        <a:t>палацево</a:t>
                      </a:r>
                      <a:r>
                        <a:rPr lang="uk-UA" dirty="0"/>
                        <a:t>-вотчинна система; − міністеріали; − невизначеність та перетинання компетенції посадовців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14165"/>
                  </a:ext>
                </a:extLst>
              </a:tr>
              <a:tr h="211678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Станово представницька монархія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Розвиток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економіки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який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потребував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внутрішнього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об’єднання</a:t>
                      </a:r>
                      <a:r>
                        <a:rPr lang="ru-RU" dirty="0"/>
                        <a:t> в </a:t>
                      </a:r>
                      <a:r>
                        <a:rPr lang="ru-RU" dirty="0" err="1"/>
                        <a:t>окремих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країнах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Європи</a:t>
                      </a:r>
                      <a:r>
                        <a:rPr lang="ru-RU" dirty="0"/>
                        <a:t>; </a:t>
                      </a:r>
                      <a:r>
                        <a:rPr lang="ru-RU" dirty="0" err="1"/>
                        <a:t>розвиток</a:t>
                      </a:r>
                      <a:r>
                        <a:rPr lang="ru-RU" dirty="0"/>
                        <a:t> й </a:t>
                      </a:r>
                      <a:r>
                        <a:rPr lang="ru-RU" dirty="0" err="1"/>
                        <a:t>посилення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міст</a:t>
                      </a:r>
                      <a:r>
                        <a:rPr lang="ru-RU" dirty="0"/>
                        <a:t>; </a:t>
                      </a:r>
                      <a:r>
                        <a:rPr lang="ru-RU" dirty="0" err="1"/>
                        <a:t>чіткий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поділ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вільного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населення</a:t>
                      </a:r>
                      <a:r>
                        <a:rPr lang="ru-RU" dirty="0"/>
                        <a:t> за </a:t>
                      </a:r>
                      <a:r>
                        <a:rPr lang="ru-RU" dirty="0" err="1"/>
                        <a:t>правовим</a:t>
                      </a:r>
                      <a:r>
                        <a:rPr lang="ru-RU" dirty="0"/>
                        <a:t> статусом на три </a:t>
                      </a:r>
                      <a:r>
                        <a:rPr lang="ru-RU" dirty="0" err="1"/>
                        <a:t>стани</a:t>
                      </a:r>
                      <a:r>
                        <a:rPr lang="ru-RU" dirty="0"/>
                        <a:t>.</a:t>
                      </a:r>
                    </a:p>
                    <a:p>
                      <a:r>
                        <a:rPr lang="ru-RU" dirty="0"/>
                        <a:t> </a:t>
                      </a:r>
                      <a:r>
                        <a:rPr lang="ru-RU" dirty="0" err="1"/>
                        <a:t>Створення</a:t>
                      </a:r>
                      <a:r>
                        <a:rPr lang="ru-RU" dirty="0"/>
                        <a:t> в </a:t>
                      </a:r>
                      <a:r>
                        <a:rPr lang="ru-RU" dirty="0" err="1"/>
                        <a:t>окремих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країнах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Європи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станово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представницьких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органів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які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обмежували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владу</a:t>
                      </a:r>
                      <a:r>
                        <a:rPr lang="ru-RU" dirty="0"/>
                        <a:t> короля, </a:t>
                      </a:r>
                      <a:r>
                        <a:rPr lang="ru-RU" dirty="0" err="1"/>
                        <a:t>зокрема</a:t>
                      </a:r>
                      <a:r>
                        <a:rPr lang="ru-RU" dirty="0"/>
                        <a:t> у </a:t>
                      </a:r>
                      <a:r>
                        <a:rPr lang="ru-RU" dirty="0" err="1"/>
                        <a:t>податковій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сфері</a:t>
                      </a:r>
                      <a:r>
                        <a:rPr lang="ru-RU" dirty="0"/>
                        <a:t> 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463753"/>
                  </a:ext>
                </a:extLst>
              </a:tr>
              <a:tr h="2141503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Абсолютна монархія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Суттєвий розвиток економіки, який послабив становий поділ, змінив суспільний лад (буржуазія, робітничий клас, нове дворянство), нові соціальні конфлікти. </a:t>
                      </a:r>
                    </a:p>
                    <a:p>
                      <a:r>
                        <a:rPr lang="uk-UA" dirty="0"/>
                        <a:t>Уся державна влада зосереджується в руках монарха, ця влада нікому не підконтрольна; особа монарха обожнюється; зростає, </a:t>
                      </a:r>
                      <a:r>
                        <a:rPr lang="uk-UA" dirty="0" err="1"/>
                        <a:t>ускладнюється</a:t>
                      </a:r>
                      <a:r>
                        <a:rPr lang="uk-UA" dirty="0"/>
                        <a:t>, жорстко централізується й бюрократизується державний апарат у центрі й на містах; </a:t>
                      </a:r>
                      <a:r>
                        <a:rPr lang="uk-UA" dirty="0" err="1"/>
                        <a:t>станово</a:t>
                      </a:r>
                      <a:r>
                        <a:rPr lang="uk-UA" dirty="0"/>
                        <a:t>-представницькі органи існують, але не скликаються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3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798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1745</Words>
  <Application>Microsoft Office PowerPoint</Application>
  <PresentationFormat>Широкий екран</PresentationFormat>
  <Paragraphs>92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Times New Roman</vt:lpstr>
      <vt:lpstr>Тема Office</vt:lpstr>
      <vt:lpstr>ДЕРЖАВА І ПРАВО ЗАРУБІЖНИХ КРАЇН В ПЕРІОД СЕРЕДНЬОВІЧЧЯ І НОВОГО ЧАСУ </vt:lpstr>
      <vt:lpstr>Питання для обговорення на семінарському занятті </vt:lpstr>
      <vt:lpstr>Презентація PowerPoint</vt:lpstr>
      <vt:lpstr>476 р. </vt:lpstr>
      <vt:lpstr>Право епохи середньовічного феодалізму будувалося на основі звичаєвого права і під впливом римського права.   Для феодального суспільства була характерна низка ключових правових принципів: </vt:lpstr>
      <vt:lpstr>Характерні риси феодального права </vt:lpstr>
      <vt:lpstr>Науковці розрізняють два основні шляхи формування феодальної держави і права</vt:lpstr>
      <vt:lpstr>Історію держави і права країн Західної Європи в період Середньовіччя поділяють на три етапи:  </vt:lpstr>
      <vt:lpstr>Презентація PowerPoint</vt:lpstr>
      <vt:lpstr>Презентація PowerPoint</vt:lpstr>
      <vt:lpstr>Держава Франків у своєму розвитку пройшла два періоди , які розрізнялися за королівськими династіями: </vt:lpstr>
      <vt:lpstr>Презентація PowerPoint</vt:lpstr>
      <vt:lpstr>Презентація PowerPoint</vt:lpstr>
      <vt:lpstr>Презентація PowerPoint</vt:lpstr>
      <vt:lpstr>Основними суспільними станами були: </vt:lpstr>
      <vt:lpstr>Відносини сюзеренітету-васалітету починають формуватися з виникненням феодальної власності на землю. </vt:lpstr>
      <vt:lpstr>Державний лад франків у період Меровінгів мав наступні особливості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Державний лад Франків у період Каролінгів . </vt:lpstr>
      <vt:lpstr>Презентація PowerPoint</vt:lpstr>
      <vt:lpstr>Презентація PowerPoint</vt:lpstr>
      <vt:lpstr>Презентація PowerPoint</vt:lpstr>
      <vt:lpstr>Суспільний лад франків був складним. </vt:lpstr>
      <vt:lpstr>Основними джерелами «Салічної правди» були: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Ія Пелех</dc:creator>
  <cp:lastModifiedBy>Ія Пелех</cp:lastModifiedBy>
  <cp:revision>1</cp:revision>
  <dcterms:created xsi:type="dcterms:W3CDTF">2025-02-23T18:18:02Z</dcterms:created>
  <dcterms:modified xsi:type="dcterms:W3CDTF">2025-02-23T22:45:43Z</dcterms:modified>
</cp:coreProperties>
</file>