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397" r:id="rId2"/>
    <p:sldId id="284" r:id="rId3"/>
    <p:sldId id="412" r:id="rId4"/>
    <p:sldId id="631" r:id="rId5"/>
    <p:sldId id="630" r:id="rId6"/>
    <p:sldId id="632" r:id="rId7"/>
    <p:sldId id="633" r:id="rId8"/>
    <p:sldId id="634" r:id="rId9"/>
    <p:sldId id="636" r:id="rId10"/>
    <p:sldId id="637" r:id="rId11"/>
    <p:sldId id="638" r:id="rId12"/>
    <p:sldId id="478" r:id="rId13"/>
    <p:sldId id="639" r:id="rId14"/>
    <p:sldId id="640" r:id="rId15"/>
    <p:sldId id="641" r:id="rId16"/>
    <p:sldId id="644" r:id="rId17"/>
    <p:sldId id="643" r:id="rId18"/>
    <p:sldId id="646" r:id="rId19"/>
    <p:sldId id="648" r:id="rId20"/>
    <p:sldId id="649" r:id="rId21"/>
    <p:sldId id="642" r:id="rId22"/>
    <p:sldId id="650" r:id="rId23"/>
    <p:sldId id="651" r:id="rId24"/>
    <p:sldId id="627" r:id="rId25"/>
    <p:sldId id="528" r:id="rId26"/>
    <p:sldId id="652" r:id="rId27"/>
    <p:sldId id="653" r:id="rId28"/>
    <p:sldId id="656" r:id="rId29"/>
    <p:sldId id="657" r:id="rId30"/>
    <p:sldId id="655" r:id="rId31"/>
    <p:sldId id="529" r:id="rId32"/>
    <p:sldId id="628" r:id="rId33"/>
    <p:sldId id="625" r:id="rId34"/>
    <p:sldId id="620" r:id="rId35"/>
    <p:sldId id="626" r:id="rId36"/>
    <p:sldId id="621" r:id="rId37"/>
    <p:sldId id="622" r:id="rId38"/>
    <p:sldId id="623" r:id="rId39"/>
    <p:sldId id="658" r:id="rId40"/>
    <p:sldId id="396" r:id="rId41"/>
    <p:sldId id="659" r:id="rId42"/>
    <p:sldId id="635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66FF99"/>
    <a:srgbClr val="E3D18D"/>
    <a:srgbClr val="CCECFF"/>
    <a:srgbClr val="FF5050"/>
    <a:srgbClr val="CCFF99"/>
    <a:srgbClr val="90F080"/>
    <a:srgbClr val="CC99FF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4" autoAdjust="0"/>
  </p:normalViewPr>
  <p:slideViewPr>
    <p:cSldViewPr>
      <p:cViewPr varScale="1">
        <p:scale>
          <a:sx n="88" d="100"/>
          <a:sy n="88" d="100"/>
        </p:scale>
        <p:origin x="13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9BB73-5A79-42C2-BB9B-708CB7567C9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20473-57C8-4328-BA96-50CB59A5FA2F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+mj-lt"/>
            </a:rPr>
            <a:t>«</a:t>
          </a:r>
          <a:r>
            <a:rPr lang="uk-UA" b="1" noProof="0" dirty="0" smtClean="0">
              <a:solidFill>
                <a:schemeClr val="tx2"/>
              </a:solidFill>
              <a:latin typeface="+mj-lt"/>
            </a:rPr>
            <a:t>Незавершений» абсолютизм (парламент, відсутність регулярної армії, незначна бюрократизація держапарату, незалежна від монарха система місцевого управління)</a:t>
          </a:r>
          <a:endParaRPr lang="uk-UA" b="1" noProof="0" dirty="0">
            <a:solidFill>
              <a:schemeClr val="tx2"/>
            </a:solidFill>
          </a:endParaRPr>
        </a:p>
      </dgm:t>
    </dgm:pt>
    <dgm:pt modelId="{0F2AC96B-29C2-4ED6-AD58-D910A96E6A42}" type="parTrans" cxnId="{F3D1461A-7E2A-443A-838D-6466910916F2}">
      <dgm:prSet/>
      <dgm:spPr/>
      <dgm:t>
        <a:bodyPr/>
        <a:lstStyle/>
        <a:p>
          <a:endParaRPr lang="ru-RU"/>
        </a:p>
      </dgm:t>
    </dgm:pt>
    <dgm:pt modelId="{83425B19-7BD2-4A73-8F7C-25484BBB789B}" type="sibTrans" cxnId="{F3D1461A-7E2A-443A-838D-6466910916F2}">
      <dgm:prSet/>
      <dgm:spPr/>
      <dgm:t>
        <a:bodyPr/>
        <a:lstStyle/>
        <a:p>
          <a:endParaRPr lang="ru-RU"/>
        </a:p>
      </dgm:t>
    </dgm:pt>
    <dgm:pt modelId="{BA1A8590-5F4F-4F5F-916B-D82B94BAED24}">
      <dgm:prSet phldrT="[Текст]" custT="1"/>
      <dgm:spPr/>
      <dgm:t>
        <a:bodyPr/>
        <a:lstStyle/>
        <a:p>
          <a:r>
            <a:rPr lang="uk-UA" sz="1800" b="1" noProof="0" dirty="0" smtClean="0">
              <a:solidFill>
                <a:schemeClr val="tx2"/>
              </a:solidFill>
              <a:latin typeface="+mj-lt"/>
            </a:rPr>
            <a:t>суперечки королівської влади з парламентом, що виражав інтереси буржуазії і джентрі</a:t>
          </a:r>
          <a:endParaRPr lang="uk-UA" sz="1800" b="1" noProof="0" dirty="0">
            <a:solidFill>
              <a:schemeClr val="tx2"/>
            </a:solidFill>
            <a:latin typeface="+mj-lt"/>
          </a:endParaRPr>
        </a:p>
      </dgm:t>
    </dgm:pt>
    <dgm:pt modelId="{F8DEF7CA-4E9F-4C68-9557-0E93F6F1F3F4}" type="parTrans" cxnId="{2B003CB6-982A-4F74-A3DB-D4C501A96B57}">
      <dgm:prSet/>
      <dgm:spPr/>
      <dgm:t>
        <a:bodyPr/>
        <a:lstStyle/>
        <a:p>
          <a:endParaRPr lang="ru-RU"/>
        </a:p>
      </dgm:t>
    </dgm:pt>
    <dgm:pt modelId="{6B1104F2-E8B5-479E-A906-65A18564177B}" type="sibTrans" cxnId="{2B003CB6-982A-4F74-A3DB-D4C501A96B57}">
      <dgm:prSet/>
      <dgm:spPr/>
      <dgm:t>
        <a:bodyPr/>
        <a:lstStyle/>
        <a:p>
          <a:endParaRPr lang="ru-RU"/>
        </a:p>
      </dgm:t>
    </dgm:pt>
    <dgm:pt modelId="{85E959D9-2713-473E-AA62-5CE3A6FEE1F5}">
      <dgm:prSet phldrT="[Текст]" custT="1"/>
      <dgm:spPr/>
      <dgm:t>
        <a:bodyPr/>
        <a:lstStyle/>
        <a:p>
          <a:r>
            <a:rPr lang="uk-UA" sz="1800" b="1" noProof="0" dirty="0" smtClean="0">
              <a:solidFill>
                <a:schemeClr val="tx2"/>
              </a:solidFill>
              <a:latin typeface="+mj-lt"/>
            </a:rPr>
            <a:t>переслідування парламентської опозиції. Відсутність засідань парламенту (1628-1640 рр.)</a:t>
          </a:r>
          <a:endParaRPr lang="uk-UA" sz="1800" b="1" noProof="0" dirty="0">
            <a:solidFill>
              <a:schemeClr val="tx2"/>
            </a:solidFill>
            <a:latin typeface="+mj-lt"/>
          </a:endParaRPr>
        </a:p>
      </dgm:t>
    </dgm:pt>
    <dgm:pt modelId="{80D631A9-55A9-419C-94DC-C9943E92A31C}" type="parTrans" cxnId="{6A04D33D-A9D9-4A50-97F6-5B0D52090170}">
      <dgm:prSet/>
      <dgm:spPr/>
      <dgm:t>
        <a:bodyPr/>
        <a:lstStyle/>
        <a:p>
          <a:endParaRPr lang="ru-RU"/>
        </a:p>
      </dgm:t>
    </dgm:pt>
    <dgm:pt modelId="{E0538769-4670-4C08-A352-04701F2B3165}" type="sibTrans" cxnId="{6A04D33D-A9D9-4A50-97F6-5B0D52090170}">
      <dgm:prSet/>
      <dgm:spPr/>
      <dgm:t>
        <a:bodyPr/>
        <a:lstStyle/>
        <a:p>
          <a:endParaRPr lang="ru-RU"/>
        </a:p>
      </dgm:t>
    </dgm:pt>
    <dgm:pt modelId="{34E83A85-5305-41A2-A3F2-7F4576D3E682}">
      <dgm:prSet phldrT="[Текст]" custT="1"/>
      <dgm:spPr/>
      <dgm:t>
        <a:bodyPr/>
        <a:lstStyle/>
        <a:p>
          <a:r>
            <a:rPr lang="uk-UA" sz="1800" b="1" noProof="0" dirty="0" smtClean="0">
              <a:solidFill>
                <a:schemeClr val="tx2"/>
              </a:solidFill>
              <a:latin typeface="+mj-lt"/>
            </a:rPr>
            <a:t>поширення законів воєнного часу на мирний час</a:t>
          </a:r>
          <a:endParaRPr lang="uk-UA" sz="1800" b="1" noProof="0" dirty="0">
            <a:solidFill>
              <a:schemeClr val="tx2"/>
            </a:solidFill>
            <a:latin typeface="+mj-lt"/>
          </a:endParaRPr>
        </a:p>
      </dgm:t>
    </dgm:pt>
    <dgm:pt modelId="{6177A6EC-2E91-4E1F-939C-5B140153D8CA}" type="parTrans" cxnId="{793D58FB-8643-4F41-93E0-65579C1C2668}">
      <dgm:prSet/>
      <dgm:spPr/>
      <dgm:t>
        <a:bodyPr/>
        <a:lstStyle/>
        <a:p>
          <a:endParaRPr lang="ru-RU"/>
        </a:p>
      </dgm:t>
    </dgm:pt>
    <dgm:pt modelId="{D7BB1A34-8C20-46A0-BE5E-EA4BA9A39F28}" type="sibTrans" cxnId="{793D58FB-8643-4F41-93E0-65579C1C2668}">
      <dgm:prSet/>
      <dgm:spPr/>
      <dgm:t>
        <a:bodyPr/>
        <a:lstStyle/>
        <a:p>
          <a:endParaRPr lang="ru-RU"/>
        </a:p>
      </dgm:t>
    </dgm:pt>
    <dgm:pt modelId="{938243EE-7BF3-4657-A501-F45DA61FF568}">
      <dgm:prSet phldrT="[Текст]" custT="1"/>
      <dgm:spPr/>
      <dgm:t>
        <a:bodyPr/>
        <a:lstStyle/>
        <a:p>
          <a:r>
            <a:rPr lang="uk-UA" sz="1800" b="1" noProof="0" dirty="0" smtClean="0">
              <a:solidFill>
                <a:schemeClr val="tx2"/>
              </a:solidFill>
              <a:latin typeface="+mj-lt"/>
            </a:rPr>
            <a:t>прагнення корони реставрувати англіканський варіант католицизму</a:t>
          </a:r>
          <a:endParaRPr lang="uk-UA" sz="1800" b="1" noProof="0" dirty="0">
            <a:solidFill>
              <a:schemeClr val="tx2"/>
            </a:solidFill>
            <a:latin typeface="+mj-lt"/>
          </a:endParaRPr>
        </a:p>
      </dgm:t>
    </dgm:pt>
    <dgm:pt modelId="{3DAABEBE-C1B3-4FBD-8638-B26FAAEFC2BE}" type="parTrans" cxnId="{B7BDCF5A-D39C-4457-BE92-5E2C4F4C1FD6}">
      <dgm:prSet/>
      <dgm:spPr/>
      <dgm:t>
        <a:bodyPr/>
        <a:lstStyle/>
        <a:p>
          <a:endParaRPr lang="ru-RU"/>
        </a:p>
      </dgm:t>
    </dgm:pt>
    <dgm:pt modelId="{08568CA6-AFC6-43D8-8886-D21DBB62BC32}" type="sibTrans" cxnId="{B7BDCF5A-D39C-4457-BE92-5E2C4F4C1FD6}">
      <dgm:prSet/>
      <dgm:spPr/>
      <dgm:t>
        <a:bodyPr/>
        <a:lstStyle/>
        <a:p>
          <a:endParaRPr lang="ru-RU"/>
        </a:p>
      </dgm:t>
    </dgm:pt>
    <dgm:pt modelId="{104453C2-E6C6-4FF7-9CAB-FD81DA82ACEA}">
      <dgm:prSet custT="1"/>
      <dgm:spPr/>
      <dgm:t>
        <a:bodyPr/>
        <a:lstStyle/>
        <a:p>
          <a:r>
            <a:rPr lang="uk-UA" sz="1800" b="1" noProof="0" dirty="0" smtClean="0">
              <a:solidFill>
                <a:schemeClr val="tx2"/>
              </a:solidFill>
              <a:latin typeface="+mj-lt"/>
            </a:rPr>
            <a:t>збереження старих феодальних державно-правових інституцій</a:t>
          </a:r>
          <a:endParaRPr lang="uk-UA" sz="1800" b="1" noProof="0" dirty="0">
            <a:solidFill>
              <a:schemeClr val="tx2"/>
            </a:solidFill>
            <a:latin typeface="+mj-lt"/>
          </a:endParaRPr>
        </a:p>
      </dgm:t>
    </dgm:pt>
    <dgm:pt modelId="{21BEF2A6-69C4-43A9-A688-3AED19C2FE96}" type="parTrans" cxnId="{A896D07E-546B-4516-87A7-917E5CBC0738}">
      <dgm:prSet/>
      <dgm:spPr/>
      <dgm:t>
        <a:bodyPr/>
        <a:lstStyle/>
        <a:p>
          <a:endParaRPr lang="ru-RU"/>
        </a:p>
      </dgm:t>
    </dgm:pt>
    <dgm:pt modelId="{91B687FD-C98E-4382-A83D-6C36E5CCDA90}" type="sibTrans" cxnId="{A896D07E-546B-4516-87A7-917E5CBC0738}">
      <dgm:prSet/>
      <dgm:spPr/>
      <dgm:t>
        <a:bodyPr/>
        <a:lstStyle/>
        <a:p>
          <a:endParaRPr lang="ru-RU"/>
        </a:p>
      </dgm:t>
    </dgm:pt>
    <dgm:pt modelId="{441286D9-84F0-410F-AA5A-66ACA56909F2}">
      <dgm:prSet custT="1"/>
      <dgm:spPr/>
      <dgm:t>
        <a:bodyPr/>
        <a:lstStyle/>
        <a:p>
          <a:r>
            <a:rPr lang="uk-UA" sz="1800" b="1" noProof="0" dirty="0" smtClean="0">
              <a:solidFill>
                <a:schemeClr val="tx2"/>
              </a:solidFill>
              <a:latin typeface="+mj-lt"/>
            </a:rPr>
            <a:t>сваволя королівських чиновників і суддів</a:t>
          </a:r>
          <a:endParaRPr lang="uk-UA" sz="1800" b="1" noProof="0" dirty="0">
            <a:solidFill>
              <a:schemeClr val="tx2"/>
            </a:solidFill>
            <a:latin typeface="+mj-lt"/>
          </a:endParaRPr>
        </a:p>
      </dgm:t>
    </dgm:pt>
    <dgm:pt modelId="{B848315A-9829-4A09-9167-7C69C3B714AA}" type="parTrans" cxnId="{3FF2491C-A05F-4717-A740-B4363CA193DA}">
      <dgm:prSet/>
      <dgm:spPr/>
      <dgm:t>
        <a:bodyPr/>
        <a:lstStyle/>
        <a:p>
          <a:endParaRPr lang="ru-RU"/>
        </a:p>
      </dgm:t>
    </dgm:pt>
    <dgm:pt modelId="{3CEF06F7-CB75-45C9-A167-41C0278B7168}" type="sibTrans" cxnId="{3FF2491C-A05F-4717-A740-B4363CA193DA}">
      <dgm:prSet/>
      <dgm:spPr/>
      <dgm:t>
        <a:bodyPr/>
        <a:lstStyle/>
        <a:p>
          <a:endParaRPr lang="ru-RU"/>
        </a:p>
      </dgm:t>
    </dgm:pt>
    <dgm:pt modelId="{37748373-49C2-43E0-BF3F-07B2E9BF8A58}" type="pres">
      <dgm:prSet presAssocID="{E7F9BB73-5A79-42C2-BB9B-708CB7567C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C814A-6F58-40F3-ABE8-F0322F054B10}" type="pres">
      <dgm:prSet presAssocID="{81D20473-57C8-4328-BA96-50CB59A5FA2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885C4-094D-48E2-9CB7-C3914D38D3F3}" type="pres">
      <dgm:prSet presAssocID="{83425B19-7BD2-4A73-8F7C-25484BBB789B}" presName="sibTrans" presStyleCnt="0"/>
      <dgm:spPr/>
    </dgm:pt>
    <dgm:pt modelId="{18124AEC-7436-41DE-A1E7-116963E78576}" type="pres">
      <dgm:prSet presAssocID="{104453C2-E6C6-4FF7-9CAB-FD81DA82ACE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A97C3-B00B-41E5-A901-658B67A5DC93}" type="pres">
      <dgm:prSet presAssocID="{91B687FD-C98E-4382-A83D-6C36E5CCDA90}" presName="sibTrans" presStyleCnt="0"/>
      <dgm:spPr/>
    </dgm:pt>
    <dgm:pt modelId="{0F93F624-094E-45A6-825E-C9D27B2F3FD2}" type="pres">
      <dgm:prSet presAssocID="{BA1A8590-5F4F-4F5F-916B-D82B94BAED2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DC55-6BC2-4EBE-B7B5-4977C6692236}" type="pres">
      <dgm:prSet presAssocID="{6B1104F2-E8B5-479E-A906-65A18564177B}" presName="sibTrans" presStyleCnt="0"/>
      <dgm:spPr/>
    </dgm:pt>
    <dgm:pt modelId="{7F782154-AF55-45AB-93D3-6F9F4D2C2DAF}" type="pres">
      <dgm:prSet presAssocID="{85E959D9-2713-473E-AA62-5CE3A6FEE1F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8102B-B359-4E6B-8A41-AF6B2462C594}" type="pres">
      <dgm:prSet presAssocID="{E0538769-4670-4C08-A352-04701F2B3165}" presName="sibTrans" presStyleCnt="0"/>
      <dgm:spPr/>
    </dgm:pt>
    <dgm:pt modelId="{5E7B1750-394C-4776-93BF-3FE770495089}" type="pres">
      <dgm:prSet presAssocID="{441286D9-84F0-410F-AA5A-66ACA56909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24ABA-B377-4482-A996-1AD0A6C1AD8E}" type="pres">
      <dgm:prSet presAssocID="{3CEF06F7-CB75-45C9-A167-41C0278B7168}" presName="sibTrans" presStyleCnt="0"/>
      <dgm:spPr/>
    </dgm:pt>
    <dgm:pt modelId="{11A39C0E-D415-4AE3-AEE3-48C5C757CC50}" type="pres">
      <dgm:prSet presAssocID="{34E83A85-5305-41A2-A3F2-7F4576D3E68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D9D1-12E7-42DC-B8EB-9E6F9404C812}" type="pres">
      <dgm:prSet presAssocID="{D7BB1A34-8C20-46A0-BE5E-EA4BA9A39F28}" presName="sibTrans" presStyleCnt="0"/>
      <dgm:spPr/>
    </dgm:pt>
    <dgm:pt modelId="{1135C196-4BAE-44FC-B059-7B4B9F03AA80}" type="pres">
      <dgm:prSet presAssocID="{938243EE-7BF3-4657-A501-F45DA61FF56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298FC7-8BF7-4EB9-A1CB-E5C4644FDCE3}" type="presOf" srcId="{E7F9BB73-5A79-42C2-BB9B-708CB7567C97}" destId="{37748373-49C2-43E0-BF3F-07B2E9BF8A58}" srcOrd="0" destOrd="0" presId="urn:microsoft.com/office/officeart/2005/8/layout/default#1"/>
    <dgm:cxn modelId="{B7BDCF5A-D39C-4457-BE92-5E2C4F4C1FD6}" srcId="{E7F9BB73-5A79-42C2-BB9B-708CB7567C97}" destId="{938243EE-7BF3-4657-A501-F45DA61FF568}" srcOrd="6" destOrd="0" parTransId="{3DAABEBE-C1B3-4FBD-8638-B26FAAEFC2BE}" sibTransId="{08568CA6-AFC6-43D8-8886-D21DBB62BC32}"/>
    <dgm:cxn modelId="{3FF2491C-A05F-4717-A740-B4363CA193DA}" srcId="{E7F9BB73-5A79-42C2-BB9B-708CB7567C97}" destId="{441286D9-84F0-410F-AA5A-66ACA56909F2}" srcOrd="4" destOrd="0" parTransId="{B848315A-9829-4A09-9167-7C69C3B714AA}" sibTransId="{3CEF06F7-CB75-45C9-A167-41C0278B7168}"/>
    <dgm:cxn modelId="{242FEC12-F2C2-4487-B843-CBB7EF5AD959}" type="presOf" srcId="{85E959D9-2713-473E-AA62-5CE3A6FEE1F5}" destId="{7F782154-AF55-45AB-93D3-6F9F4D2C2DAF}" srcOrd="0" destOrd="0" presId="urn:microsoft.com/office/officeart/2005/8/layout/default#1"/>
    <dgm:cxn modelId="{6A04D33D-A9D9-4A50-97F6-5B0D52090170}" srcId="{E7F9BB73-5A79-42C2-BB9B-708CB7567C97}" destId="{85E959D9-2713-473E-AA62-5CE3A6FEE1F5}" srcOrd="3" destOrd="0" parTransId="{80D631A9-55A9-419C-94DC-C9943E92A31C}" sibTransId="{E0538769-4670-4C08-A352-04701F2B3165}"/>
    <dgm:cxn modelId="{821AFFD6-FF41-484C-82AB-32A6E7A1BF4D}" type="presOf" srcId="{441286D9-84F0-410F-AA5A-66ACA56909F2}" destId="{5E7B1750-394C-4776-93BF-3FE770495089}" srcOrd="0" destOrd="0" presId="urn:microsoft.com/office/officeart/2005/8/layout/default#1"/>
    <dgm:cxn modelId="{2B003CB6-982A-4F74-A3DB-D4C501A96B57}" srcId="{E7F9BB73-5A79-42C2-BB9B-708CB7567C97}" destId="{BA1A8590-5F4F-4F5F-916B-D82B94BAED24}" srcOrd="2" destOrd="0" parTransId="{F8DEF7CA-4E9F-4C68-9557-0E93F6F1F3F4}" sibTransId="{6B1104F2-E8B5-479E-A906-65A18564177B}"/>
    <dgm:cxn modelId="{F3D1461A-7E2A-443A-838D-6466910916F2}" srcId="{E7F9BB73-5A79-42C2-BB9B-708CB7567C97}" destId="{81D20473-57C8-4328-BA96-50CB59A5FA2F}" srcOrd="0" destOrd="0" parTransId="{0F2AC96B-29C2-4ED6-AD58-D910A96E6A42}" sibTransId="{83425B19-7BD2-4A73-8F7C-25484BBB789B}"/>
    <dgm:cxn modelId="{1E916AF2-DAF0-46FD-9D48-405AA9EA7A4C}" type="presOf" srcId="{104453C2-E6C6-4FF7-9CAB-FD81DA82ACEA}" destId="{18124AEC-7436-41DE-A1E7-116963E78576}" srcOrd="0" destOrd="0" presId="urn:microsoft.com/office/officeart/2005/8/layout/default#1"/>
    <dgm:cxn modelId="{11208253-C5FA-4C4C-A98A-4428CBA88FA2}" type="presOf" srcId="{34E83A85-5305-41A2-A3F2-7F4576D3E682}" destId="{11A39C0E-D415-4AE3-AEE3-48C5C757CC50}" srcOrd="0" destOrd="0" presId="urn:microsoft.com/office/officeart/2005/8/layout/default#1"/>
    <dgm:cxn modelId="{01D93A3C-37AA-4527-BF88-117691FEBF6A}" type="presOf" srcId="{938243EE-7BF3-4657-A501-F45DA61FF568}" destId="{1135C196-4BAE-44FC-B059-7B4B9F03AA80}" srcOrd="0" destOrd="0" presId="urn:microsoft.com/office/officeart/2005/8/layout/default#1"/>
    <dgm:cxn modelId="{F1705E6D-F2D0-4445-9268-1E57C70C2ADA}" type="presOf" srcId="{81D20473-57C8-4328-BA96-50CB59A5FA2F}" destId="{3D9C814A-6F58-40F3-ABE8-F0322F054B10}" srcOrd="0" destOrd="0" presId="urn:microsoft.com/office/officeart/2005/8/layout/default#1"/>
    <dgm:cxn modelId="{18035AE1-B4CC-4925-B4E4-F001E2A4658C}" type="presOf" srcId="{BA1A8590-5F4F-4F5F-916B-D82B94BAED24}" destId="{0F93F624-094E-45A6-825E-C9D27B2F3FD2}" srcOrd="0" destOrd="0" presId="urn:microsoft.com/office/officeart/2005/8/layout/default#1"/>
    <dgm:cxn modelId="{793D58FB-8643-4F41-93E0-65579C1C2668}" srcId="{E7F9BB73-5A79-42C2-BB9B-708CB7567C97}" destId="{34E83A85-5305-41A2-A3F2-7F4576D3E682}" srcOrd="5" destOrd="0" parTransId="{6177A6EC-2E91-4E1F-939C-5B140153D8CA}" sibTransId="{D7BB1A34-8C20-46A0-BE5E-EA4BA9A39F28}"/>
    <dgm:cxn modelId="{A896D07E-546B-4516-87A7-917E5CBC0738}" srcId="{E7F9BB73-5A79-42C2-BB9B-708CB7567C97}" destId="{104453C2-E6C6-4FF7-9CAB-FD81DA82ACEA}" srcOrd="1" destOrd="0" parTransId="{21BEF2A6-69C4-43A9-A688-3AED19C2FE96}" sibTransId="{91B687FD-C98E-4382-A83D-6C36E5CCDA90}"/>
    <dgm:cxn modelId="{35F9A5AE-ADA3-4AEE-A6BF-A837EFAAB415}" type="presParOf" srcId="{37748373-49C2-43E0-BF3F-07B2E9BF8A58}" destId="{3D9C814A-6F58-40F3-ABE8-F0322F054B10}" srcOrd="0" destOrd="0" presId="urn:microsoft.com/office/officeart/2005/8/layout/default#1"/>
    <dgm:cxn modelId="{A2C901DF-7447-405B-B248-498293543774}" type="presParOf" srcId="{37748373-49C2-43E0-BF3F-07B2E9BF8A58}" destId="{182885C4-094D-48E2-9CB7-C3914D38D3F3}" srcOrd="1" destOrd="0" presId="urn:microsoft.com/office/officeart/2005/8/layout/default#1"/>
    <dgm:cxn modelId="{5836A2A4-600F-44F6-B506-C2442A3B2506}" type="presParOf" srcId="{37748373-49C2-43E0-BF3F-07B2E9BF8A58}" destId="{18124AEC-7436-41DE-A1E7-116963E78576}" srcOrd="2" destOrd="0" presId="urn:microsoft.com/office/officeart/2005/8/layout/default#1"/>
    <dgm:cxn modelId="{DA08D8CB-87D9-4934-8F12-AA6A4C6BD786}" type="presParOf" srcId="{37748373-49C2-43E0-BF3F-07B2E9BF8A58}" destId="{B60A97C3-B00B-41E5-A901-658B67A5DC93}" srcOrd="3" destOrd="0" presId="urn:microsoft.com/office/officeart/2005/8/layout/default#1"/>
    <dgm:cxn modelId="{867D6E42-18EB-4ECE-BC50-019E0119E168}" type="presParOf" srcId="{37748373-49C2-43E0-BF3F-07B2E9BF8A58}" destId="{0F93F624-094E-45A6-825E-C9D27B2F3FD2}" srcOrd="4" destOrd="0" presId="urn:microsoft.com/office/officeart/2005/8/layout/default#1"/>
    <dgm:cxn modelId="{E6DDA699-FE22-4FC8-ADA1-04F8819D10B7}" type="presParOf" srcId="{37748373-49C2-43E0-BF3F-07B2E9BF8A58}" destId="{D04FDC55-6BC2-4EBE-B7B5-4977C6692236}" srcOrd="5" destOrd="0" presId="urn:microsoft.com/office/officeart/2005/8/layout/default#1"/>
    <dgm:cxn modelId="{6E996B9B-F885-4D14-91E9-DCBCE7C73933}" type="presParOf" srcId="{37748373-49C2-43E0-BF3F-07B2E9BF8A58}" destId="{7F782154-AF55-45AB-93D3-6F9F4D2C2DAF}" srcOrd="6" destOrd="0" presId="urn:microsoft.com/office/officeart/2005/8/layout/default#1"/>
    <dgm:cxn modelId="{34D393A8-A8C6-461F-9866-4E675FC97847}" type="presParOf" srcId="{37748373-49C2-43E0-BF3F-07B2E9BF8A58}" destId="{AA38102B-B359-4E6B-8A41-AF6B2462C594}" srcOrd="7" destOrd="0" presId="urn:microsoft.com/office/officeart/2005/8/layout/default#1"/>
    <dgm:cxn modelId="{236519F7-A8E1-4F10-98E5-F742D9B753A7}" type="presParOf" srcId="{37748373-49C2-43E0-BF3F-07B2E9BF8A58}" destId="{5E7B1750-394C-4776-93BF-3FE770495089}" srcOrd="8" destOrd="0" presId="urn:microsoft.com/office/officeart/2005/8/layout/default#1"/>
    <dgm:cxn modelId="{9AAF6789-D458-42C0-9410-2E6BA975CC28}" type="presParOf" srcId="{37748373-49C2-43E0-BF3F-07B2E9BF8A58}" destId="{E8524ABA-B377-4482-A996-1AD0A6C1AD8E}" srcOrd="9" destOrd="0" presId="urn:microsoft.com/office/officeart/2005/8/layout/default#1"/>
    <dgm:cxn modelId="{42C1AE23-8A8E-46DB-8C1E-CF4D7223206F}" type="presParOf" srcId="{37748373-49C2-43E0-BF3F-07B2E9BF8A58}" destId="{11A39C0E-D415-4AE3-AEE3-48C5C757CC50}" srcOrd="10" destOrd="0" presId="urn:microsoft.com/office/officeart/2005/8/layout/default#1"/>
    <dgm:cxn modelId="{8966789F-45A6-4A80-9259-38D19E15DD58}" type="presParOf" srcId="{37748373-49C2-43E0-BF3F-07B2E9BF8A58}" destId="{2B7BD9D1-12E7-42DC-B8EB-9E6F9404C812}" srcOrd="11" destOrd="0" presId="urn:microsoft.com/office/officeart/2005/8/layout/default#1"/>
    <dgm:cxn modelId="{333A2DE5-70B3-4F97-9DEF-1A80663B61BF}" type="presParOf" srcId="{37748373-49C2-43E0-BF3F-07B2E9BF8A58}" destId="{1135C196-4BAE-44FC-B059-7B4B9F03AA8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9BB73-5A79-42C2-BB9B-708CB7567C97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20473-57C8-4328-BA96-50CB59A5FA2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розвиток капіталістичних відносин, що суперечив із залишками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феодалізму</a:t>
          </a:r>
          <a:endParaRPr lang="uk-UA" sz="1600" b="1" noProof="0" dirty="0">
            <a:solidFill>
              <a:schemeClr val="tx2"/>
            </a:solidFill>
          </a:endParaRPr>
        </a:p>
      </dgm:t>
    </dgm:pt>
    <dgm:pt modelId="{0F2AC96B-29C2-4ED6-AD58-D910A96E6A42}" type="parTrans" cxnId="{F3D1461A-7E2A-443A-838D-6466910916F2}">
      <dgm:prSet/>
      <dgm:spPr/>
      <dgm:t>
        <a:bodyPr/>
        <a:lstStyle/>
        <a:p>
          <a:endParaRPr lang="ru-RU"/>
        </a:p>
      </dgm:t>
    </dgm:pt>
    <dgm:pt modelId="{83425B19-7BD2-4A73-8F7C-25484BBB789B}" type="sibTrans" cxnId="{F3D1461A-7E2A-443A-838D-6466910916F2}">
      <dgm:prSet/>
      <dgm:spPr/>
      <dgm:t>
        <a:bodyPr/>
        <a:lstStyle/>
        <a:p>
          <a:endParaRPr lang="ru-RU"/>
        </a:p>
      </dgm:t>
    </dgm:pt>
    <dgm:pt modelId="{BA1A8590-5F4F-4F5F-916B-D82B94BAED2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обмеження торгівлі і промислового виробництва, панування державних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монополій</a:t>
          </a:r>
          <a:endParaRPr lang="uk-UA" sz="1600" b="1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gm:t>
    </dgm:pt>
    <dgm:pt modelId="{F8DEF7CA-4E9F-4C68-9557-0E93F6F1F3F4}" type="parTrans" cxnId="{2B003CB6-982A-4F74-A3DB-D4C501A96B57}">
      <dgm:prSet/>
      <dgm:spPr/>
      <dgm:t>
        <a:bodyPr/>
        <a:lstStyle/>
        <a:p>
          <a:endParaRPr lang="ru-RU"/>
        </a:p>
      </dgm:t>
    </dgm:pt>
    <dgm:pt modelId="{6B1104F2-E8B5-479E-A906-65A18564177B}" type="sibTrans" cxnId="{2B003CB6-982A-4F74-A3DB-D4C501A96B57}">
      <dgm:prSet/>
      <dgm:spPr/>
      <dgm:t>
        <a:bodyPr/>
        <a:lstStyle/>
        <a:p>
          <a:endParaRPr lang="ru-RU"/>
        </a:p>
      </dgm:t>
    </dgm:pt>
    <dgm:pt modelId="{85E959D9-2713-473E-AA62-5CE3A6FEE1F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сваволя королівських військ,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грабунки мирного населення</a:t>
          </a:r>
          <a:endParaRPr lang="uk-UA" sz="1600" b="1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gm:t>
    </dgm:pt>
    <dgm:pt modelId="{80D631A9-55A9-419C-94DC-C9943E92A31C}" type="parTrans" cxnId="{6A04D33D-A9D9-4A50-97F6-5B0D52090170}">
      <dgm:prSet/>
      <dgm:spPr/>
      <dgm:t>
        <a:bodyPr/>
        <a:lstStyle/>
        <a:p>
          <a:endParaRPr lang="ru-RU"/>
        </a:p>
      </dgm:t>
    </dgm:pt>
    <dgm:pt modelId="{E0538769-4670-4C08-A352-04701F2B3165}" type="sibTrans" cxnId="{6A04D33D-A9D9-4A50-97F6-5B0D52090170}">
      <dgm:prSet/>
      <dgm:spPr/>
      <dgm:t>
        <a:bodyPr/>
        <a:lstStyle/>
        <a:p>
          <a:endParaRPr lang="ru-RU"/>
        </a:p>
      </dgm:t>
    </dgm:pt>
    <dgm:pt modelId="{34E83A85-5305-41A2-A3F2-7F4576D3E6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фінансова криза</a:t>
          </a:r>
          <a:endParaRPr lang="uk-UA" sz="1600" b="1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gm:t>
    </dgm:pt>
    <dgm:pt modelId="{6177A6EC-2E91-4E1F-939C-5B140153D8CA}" type="parTrans" cxnId="{793D58FB-8643-4F41-93E0-65579C1C2668}">
      <dgm:prSet/>
      <dgm:spPr/>
      <dgm:t>
        <a:bodyPr/>
        <a:lstStyle/>
        <a:p>
          <a:endParaRPr lang="ru-RU"/>
        </a:p>
      </dgm:t>
    </dgm:pt>
    <dgm:pt modelId="{D7BB1A34-8C20-46A0-BE5E-EA4BA9A39F28}" type="sibTrans" cxnId="{793D58FB-8643-4F41-93E0-65579C1C2668}">
      <dgm:prSet/>
      <dgm:spPr/>
      <dgm:t>
        <a:bodyPr/>
        <a:lstStyle/>
        <a:p>
          <a:endParaRPr lang="ru-RU"/>
        </a:p>
      </dgm:t>
    </dgm:pt>
    <dgm:pt modelId="{104453C2-E6C6-4FF7-9CAB-FD81DA82ACE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сваволя королівської адміністрації зі стягування податків, обкладення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митом</a:t>
          </a:r>
          <a:endParaRPr lang="uk-UA" sz="1600" b="1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gm:t>
    </dgm:pt>
    <dgm:pt modelId="{21BEF2A6-69C4-43A9-A688-3AED19C2FE96}" type="parTrans" cxnId="{A896D07E-546B-4516-87A7-917E5CBC0738}">
      <dgm:prSet/>
      <dgm:spPr/>
      <dgm:t>
        <a:bodyPr/>
        <a:lstStyle/>
        <a:p>
          <a:endParaRPr lang="ru-RU"/>
        </a:p>
      </dgm:t>
    </dgm:pt>
    <dgm:pt modelId="{91B687FD-C98E-4382-A83D-6C36E5CCDA90}" type="sibTrans" cxnId="{A896D07E-546B-4516-87A7-917E5CBC0738}">
      <dgm:prSet/>
      <dgm:spPr/>
      <dgm:t>
        <a:bodyPr/>
        <a:lstStyle/>
        <a:p>
          <a:endParaRPr lang="ru-RU"/>
        </a:p>
      </dgm:t>
    </dgm:pt>
    <dgm:pt modelId="{441286D9-84F0-410F-AA5A-66ACA56909F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свавілля королівських чиновників і суддів</a:t>
          </a:r>
          <a:endParaRPr lang="uk-UA" sz="1600" b="1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gm:t>
    </dgm:pt>
    <dgm:pt modelId="{B848315A-9829-4A09-9167-7C69C3B714AA}" type="parTrans" cxnId="{3FF2491C-A05F-4717-A740-B4363CA193DA}">
      <dgm:prSet/>
      <dgm:spPr/>
      <dgm:t>
        <a:bodyPr/>
        <a:lstStyle/>
        <a:p>
          <a:endParaRPr lang="ru-RU"/>
        </a:p>
      </dgm:t>
    </dgm:pt>
    <dgm:pt modelId="{3CEF06F7-CB75-45C9-A167-41C0278B7168}" type="sibTrans" cxnId="{3FF2491C-A05F-4717-A740-B4363CA193DA}">
      <dgm:prSet/>
      <dgm:spPr/>
      <dgm:t>
        <a:bodyPr/>
        <a:lstStyle/>
        <a:p>
          <a:endParaRPr lang="ru-RU"/>
        </a:p>
      </dgm:t>
    </dgm:pt>
    <dgm:pt modelId="{37748373-49C2-43E0-BF3F-07B2E9BF8A58}" type="pres">
      <dgm:prSet presAssocID="{E7F9BB73-5A79-42C2-BB9B-708CB7567C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C814A-6F58-40F3-ABE8-F0322F054B10}" type="pres">
      <dgm:prSet presAssocID="{81D20473-57C8-4328-BA96-50CB59A5FA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885C4-094D-48E2-9CB7-C3914D38D3F3}" type="pres">
      <dgm:prSet presAssocID="{83425B19-7BD2-4A73-8F7C-25484BBB789B}" presName="sibTrans" presStyleCnt="0"/>
      <dgm:spPr/>
    </dgm:pt>
    <dgm:pt modelId="{18124AEC-7436-41DE-A1E7-116963E78576}" type="pres">
      <dgm:prSet presAssocID="{104453C2-E6C6-4FF7-9CAB-FD81DA82AC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A97C3-B00B-41E5-A901-658B67A5DC93}" type="pres">
      <dgm:prSet presAssocID="{91B687FD-C98E-4382-A83D-6C36E5CCDA90}" presName="sibTrans" presStyleCnt="0"/>
      <dgm:spPr/>
    </dgm:pt>
    <dgm:pt modelId="{0F93F624-094E-45A6-825E-C9D27B2F3FD2}" type="pres">
      <dgm:prSet presAssocID="{BA1A8590-5F4F-4F5F-916B-D82B94BAED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DC55-6BC2-4EBE-B7B5-4977C6692236}" type="pres">
      <dgm:prSet presAssocID="{6B1104F2-E8B5-479E-A906-65A18564177B}" presName="sibTrans" presStyleCnt="0"/>
      <dgm:spPr/>
    </dgm:pt>
    <dgm:pt modelId="{7F782154-AF55-45AB-93D3-6F9F4D2C2DAF}" type="pres">
      <dgm:prSet presAssocID="{85E959D9-2713-473E-AA62-5CE3A6FEE1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8102B-B359-4E6B-8A41-AF6B2462C594}" type="pres">
      <dgm:prSet presAssocID="{E0538769-4670-4C08-A352-04701F2B3165}" presName="sibTrans" presStyleCnt="0"/>
      <dgm:spPr/>
    </dgm:pt>
    <dgm:pt modelId="{5E7B1750-394C-4776-93BF-3FE770495089}" type="pres">
      <dgm:prSet presAssocID="{441286D9-84F0-410F-AA5A-66ACA56909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24ABA-B377-4482-A996-1AD0A6C1AD8E}" type="pres">
      <dgm:prSet presAssocID="{3CEF06F7-CB75-45C9-A167-41C0278B7168}" presName="sibTrans" presStyleCnt="0"/>
      <dgm:spPr/>
    </dgm:pt>
    <dgm:pt modelId="{11A39C0E-D415-4AE3-AEE3-48C5C757CC50}" type="pres">
      <dgm:prSet presAssocID="{34E83A85-5305-41A2-A3F2-7F4576D3E6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2491C-A05F-4717-A740-B4363CA193DA}" srcId="{E7F9BB73-5A79-42C2-BB9B-708CB7567C97}" destId="{441286D9-84F0-410F-AA5A-66ACA56909F2}" srcOrd="4" destOrd="0" parTransId="{B848315A-9829-4A09-9167-7C69C3B714AA}" sibTransId="{3CEF06F7-CB75-45C9-A167-41C0278B7168}"/>
    <dgm:cxn modelId="{86B5099D-D75B-49BD-A802-E56163D736F8}" type="presOf" srcId="{E7F9BB73-5A79-42C2-BB9B-708CB7567C97}" destId="{37748373-49C2-43E0-BF3F-07B2E9BF8A58}" srcOrd="0" destOrd="0" presId="urn:microsoft.com/office/officeart/2005/8/layout/default#2"/>
    <dgm:cxn modelId="{6A04D33D-A9D9-4A50-97F6-5B0D52090170}" srcId="{E7F9BB73-5A79-42C2-BB9B-708CB7567C97}" destId="{85E959D9-2713-473E-AA62-5CE3A6FEE1F5}" srcOrd="3" destOrd="0" parTransId="{80D631A9-55A9-419C-94DC-C9943E92A31C}" sibTransId="{E0538769-4670-4C08-A352-04701F2B3165}"/>
    <dgm:cxn modelId="{313F05FC-03A0-4D48-A27A-B5D8710D7EE1}" type="presOf" srcId="{85E959D9-2713-473E-AA62-5CE3A6FEE1F5}" destId="{7F782154-AF55-45AB-93D3-6F9F4D2C2DAF}" srcOrd="0" destOrd="0" presId="urn:microsoft.com/office/officeart/2005/8/layout/default#2"/>
    <dgm:cxn modelId="{D7E54DCB-F5FC-4C70-AD62-E63158B2B893}" type="presOf" srcId="{441286D9-84F0-410F-AA5A-66ACA56909F2}" destId="{5E7B1750-394C-4776-93BF-3FE770495089}" srcOrd="0" destOrd="0" presId="urn:microsoft.com/office/officeart/2005/8/layout/default#2"/>
    <dgm:cxn modelId="{2B003CB6-982A-4F74-A3DB-D4C501A96B57}" srcId="{E7F9BB73-5A79-42C2-BB9B-708CB7567C97}" destId="{BA1A8590-5F4F-4F5F-916B-D82B94BAED24}" srcOrd="2" destOrd="0" parTransId="{F8DEF7CA-4E9F-4C68-9557-0E93F6F1F3F4}" sibTransId="{6B1104F2-E8B5-479E-A906-65A18564177B}"/>
    <dgm:cxn modelId="{BAAB14B2-F83D-45FE-A519-FAB16F9A4606}" type="presOf" srcId="{81D20473-57C8-4328-BA96-50CB59A5FA2F}" destId="{3D9C814A-6F58-40F3-ABE8-F0322F054B10}" srcOrd="0" destOrd="0" presId="urn:microsoft.com/office/officeart/2005/8/layout/default#2"/>
    <dgm:cxn modelId="{09CD6D33-6389-4C14-9FA0-918A3BBD2609}" type="presOf" srcId="{BA1A8590-5F4F-4F5F-916B-D82B94BAED24}" destId="{0F93F624-094E-45A6-825E-C9D27B2F3FD2}" srcOrd="0" destOrd="0" presId="urn:microsoft.com/office/officeart/2005/8/layout/default#2"/>
    <dgm:cxn modelId="{A1FAD7B5-7AA3-4225-AE88-F647CAF083F0}" type="presOf" srcId="{104453C2-E6C6-4FF7-9CAB-FD81DA82ACEA}" destId="{18124AEC-7436-41DE-A1E7-116963E78576}" srcOrd="0" destOrd="0" presId="urn:microsoft.com/office/officeart/2005/8/layout/default#2"/>
    <dgm:cxn modelId="{F3D1461A-7E2A-443A-838D-6466910916F2}" srcId="{E7F9BB73-5A79-42C2-BB9B-708CB7567C97}" destId="{81D20473-57C8-4328-BA96-50CB59A5FA2F}" srcOrd="0" destOrd="0" parTransId="{0F2AC96B-29C2-4ED6-AD58-D910A96E6A42}" sibTransId="{83425B19-7BD2-4A73-8F7C-25484BBB789B}"/>
    <dgm:cxn modelId="{23629C3D-A2F0-4576-9496-B84A73F3F537}" type="presOf" srcId="{34E83A85-5305-41A2-A3F2-7F4576D3E682}" destId="{11A39C0E-D415-4AE3-AEE3-48C5C757CC50}" srcOrd="0" destOrd="0" presId="urn:microsoft.com/office/officeart/2005/8/layout/default#2"/>
    <dgm:cxn modelId="{793D58FB-8643-4F41-93E0-65579C1C2668}" srcId="{E7F9BB73-5A79-42C2-BB9B-708CB7567C97}" destId="{34E83A85-5305-41A2-A3F2-7F4576D3E682}" srcOrd="5" destOrd="0" parTransId="{6177A6EC-2E91-4E1F-939C-5B140153D8CA}" sibTransId="{D7BB1A34-8C20-46A0-BE5E-EA4BA9A39F28}"/>
    <dgm:cxn modelId="{A896D07E-546B-4516-87A7-917E5CBC0738}" srcId="{E7F9BB73-5A79-42C2-BB9B-708CB7567C97}" destId="{104453C2-E6C6-4FF7-9CAB-FD81DA82ACEA}" srcOrd="1" destOrd="0" parTransId="{21BEF2A6-69C4-43A9-A688-3AED19C2FE96}" sibTransId="{91B687FD-C98E-4382-A83D-6C36E5CCDA90}"/>
    <dgm:cxn modelId="{3BFA3AB2-D1BC-460E-8D70-EBA98620D142}" type="presParOf" srcId="{37748373-49C2-43E0-BF3F-07B2E9BF8A58}" destId="{3D9C814A-6F58-40F3-ABE8-F0322F054B10}" srcOrd="0" destOrd="0" presId="urn:microsoft.com/office/officeart/2005/8/layout/default#2"/>
    <dgm:cxn modelId="{690B1FCC-9BE4-4527-8D79-E0DBD02296A6}" type="presParOf" srcId="{37748373-49C2-43E0-BF3F-07B2E9BF8A58}" destId="{182885C4-094D-48E2-9CB7-C3914D38D3F3}" srcOrd="1" destOrd="0" presId="urn:microsoft.com/office/officeart/2005/8/layout/default#2"/>
    <dgm:cxn modelId="{F422B256-260A-403F-87D8-DA75C9CBA283}" type="presParOf" srcId="{37748373-49C2-43E0-BF3F-07B2E9BF8A58}" destId="{18124AEC-7436-41DE-A1E7-116963E78576}" srcOrd="2" destOrd="0" presId="urn:microsoft.com/office/officeart/2005/8/layout/default#2"/>
    <dgm:cxn modelId="{31228A35-04B2-4D29-AFD2-799D6AA09E50}" type="presParOf" srcId="{37748373-49C2-43E0-BF3F-07B2E9BF8A58}" destId="{B60A97C3-B00B-41E5-A901-658B67A5DC93}" srcOrd="3" destOrd="0" presId="urn:microsoft.com/office/officeart/2005/8/layout/default#2"/>
    <dgm:cxn modelId="{F10CBF32-B718-464F-A779-2F775B6FE93E}" type="presParOf" srcId="{37748373-49C2-43E0-BF3F-07B2E9BF8A58}" destId="{0F93F624-094E-45A6-825E-C9D27B2F3FD2}" srcOrd="4" destOrd="0" presId="urn:microsoft.com/office/officeart/2005/8/layout/default#2"/>
    <dgm:cxn modelId="{75A8808A-730D-4478-86A7-5B297E01CB85}" type="presParOf" srcId="{37748373-49C2-43E0-BF3F-07B2E9BF8A58}" destId="{D04FDC55-6BC2-4EBE-B7B5-4977C6692236}" srcOrd="5" destOrd="0" presId="urn:microsoft.com/office/officeart/2005/8/layout/default#2"/>
    <dgm:cxn modelId="{2CBD1058-71FB-427C-99BC-30985E51B986}" type="presParOf" srcId="{37748373-49C2-43E0-BF3F-07B2E9BF8A58}" destId="{7F782154-AF55-45AB-93D3-6F9F4D2C2DAF}" srcOrd="6" destOrd="0" presId="urn:microsoft.com/office/officeart/2005/8/layout/default#2"/>
    <dgm:cxn modelId="{06CDDEC6-AF79-45E0-8B5C-F34A0A3BCBCB}" type="presParOf" srcId="{37748373-49C2-43E0-BF3F-07B2E9BF8A58}" destId="{AA38102B-B359-4E6B-8A41-AF6B2462C594}" srcOrd="7" destOrd="0" presId="urn:microsoft.com/office/officeart/2005/8/layout/default#2"/>
    <dgm:cxn modelId="{21D8BA5F-E1EC-430B-B5EB-7450D2DABD51}" type="presParOf" srcId="{37748373-49C2-43E0-BF3F-07B2E9BF8A58}" destId="{5E7B1750-394C-4776-93BF-3FE770495089}" srcOrd="8" destOrd="0" presId="urn:microsoft.com/office/officeart/2005/8/layout/default#2"/>
    <dgm:cxn modelId="{501962EF-9EAE-4D10-8DF0-1E3D93481B1D}" type="presParOf" srcId="{37748373-49C2-43E0-BF3F-07B2E9BF8A58}" destId="{E8524ABA-B377-4482-A996-1AD0A6C1AD8E}" srcOrd="9" destOrd="0" presId="urn:microsoft.com/office/officeart/2005/8/layout/default#2"/>
    <dgm:cxn modelId="{060D2092-5F61-4264-889F-0DADE3CC2231}" type="presParOf" srcId="{37748373-49C2-43E0-BF3F-07B2E9BF8A58}" destId="{11A39C0E-D415-4AE3-AEE3-48C5C757CC50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8E7FA-FE35-4F23-AFD7-4133E35639B1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DA609AE-7B1D-4650-8F7B-F83AD897C7FD}">
      <dgm:prSet phldrT="[Текст]"/>
      <dgm:spPr/>
      <dgm:t>
        <a:bodyPr/>
        <a:lstStyle/>
        <a:p>
          <a:r>
            <a:rPr lang="uk-UA" b="1" noProof="0" dirty="0" smtClean="0">
              <a:solidFill>
                <a:srgbClr val="3333CC"/>
              </a:solidFill>
              <a:latin typeface="+mj-lt"/>
            </a:rPr>
            <a:t>Компетенція</a:t>
          </a:r>
          <a:endParaRPr lang="ru-RU" dirty="0"/>
        </a:p>
      </dgm:t>
    </dgm:pt>
    <dgm:pt modelId="{2299A316-D504-4BCB-B6AA-C26993436DF0}" type="parTrans" cxnId="{0BEFAC0F-30DE-493D-85D6-2F25CDC34707}">
      <dgm:prSet/>
      <dgm:spPr/>
      <dgm:t>
        <a:bodyPr/>
        <a:lstStyle/>
        <a:p>
          <a:endParaRPr lang="ru-RU"/>
        </a:p>
      </dgm:t>
    </dgm:pt>
    <dgm:pt modelId="{645A2265-AD4B-410B-A0EE-CFB26EF361D8}" type="sibTrans" cxnId="{0BEFAC0F-30DE-493D-85D6-2F25CDC34707}">
      <dgm:prSet/>
      <dgm:spPr/>
      <dgm:t>
        <a:bodyPr/>
        <a:lstStyle/>
        <a:p>
          <a:endParaRPr lang="ru-RU"/>
        </a:p>
      </dgm:t>
    </dgm:pt>
    <dgm:pt modelId="{ABE1E1A5-6D37-4B12-A319-E0E15D786F5D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Прийняття законів</a:t>
          </a:r>
          <a:endParaRPr lang="ru-RU" b="1" dirty="0">
            <a:solidFill>
              <a:schemeClr val="tx2"/>
            </a:solidFill>
          </a:endParaRPr>
        </a:p>
      </dgm:t>
    </dgm:pt>
    <dgm:pt modelId="{23DCFA95-C87A-4AD2-BB30-CDD25D1BF97E}" type="parTrans" cxnId="{2D85FB63-9B6C-42F6-B5D3-3D45A5AA74D1}">
      <dgm:prSet/>
      <dgm:spPr/>
      <dgm:t>
        <a:bodyPr/>
        <a:lstStyle/>
        <a:p>
          <a:endParaRPr lang="ru-RU"/>
        </a:p>
      </dgm:t>
    </dgm:pt>
    <dgm:pt modelId="{70777770-7C7E-4DF6-A0DB-4EC2EB008947}" type="sibTrans" cxnId="{2D85FB63-9B6C-42F6-B5D3-3D45A5AA74D1}">
      <dgm:prSet/>
      <dgm:spPr/>
      <dgm:t>
        <a:bodyPr/>
        <a:lstStyle/>
        <a:p>
          <a:endParaRPr lang="ru-RU"/>
        </a:p>
      </dgm:t>
    </dgm:pt>
    <dgm:pt modelId="{B368841E-0446-4E6F-9806-67A3AE640294}">
      <dgm:prSet phldrT="[Текст]"/>
      <dgm:spPr/>
      <dgm:t>
        <a:bodyPr/>
        <a:lstStyle/>
        <a:p>
          <a:r>
            <a:rPr lang="uk-UA" b="1" noProof="0" dirty="0" smtClean="0">
              <a:solidFill>
                <a:srgbClr val="3333CC"/>
              </a:solidFill>
              <a:latin typeface="+mj-lt"/>
            </a:rPr>
            <a:t>Компетенція</a:t>
          </a:r>
          <a:endParaRPr lang="ru-RU" dirty="0"/>
        </a:p>
      </dgm:t>
    </dgm:pt>
    <dgm:pt modelId="{EDFB88B8-56D0-41C3-9BC5-92F63E31BC1C}" type="parTrans" cxnId="{6EE96A8F-D593-4781-9C6D-FB55A0EB0041}">
      <dgm:prSet/>
      <dgm:spPr/>
      <dgm:t>
        <a:bodyPr/>
        <a:lstStyle/>
        <a:p>
          <a:endParaRPr lang="ru-RU"/>
        </a:p>
      </dgm:t>
    </dgm:pt>
    <dgm:pt modelId="{FA7ABDCF-8312-4C88-AE92-F638559B6DAC}" type="sibTrans" cxnId="{6EE96A8F-D593-4781-9C6D-FB55A0EB0041}">
      <dgm:prSet/>
      <dgm:spPr/>
      <dgm:t>
        <a:bodyPr/>
        <a:lstStyle/>
        <a:p>
          <a:endParaRPr lang="ru-RU"/>
        </a:p>
      </dgm:t>
    </dgm:pt>
    <dgm:pt modelId="{F9A59EA9-C2C1-4F5F-B2F3-4FB40042F876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Організація уряду і адміністрації</a:t>
          </a:r>
          <a:endParaRPr lang="ru-RU" b="1" dirty="0">
            <a:solidFill>
              <a:schemeClr val="tx2"/>
            </a:solidFill>
          </a:endParaRPr>
        </a:p>
      </dgm:t>
    </dgm:pt>
    <dgm:pt modelId="{A22B192D-FEA2-488C-85C1-F6C05901397C}" type="parTrans" cxnId="{77D4E775-8DB2-41C0-9662-562C5CAEB460}">
      <dgm:prSet/>
      <dgm:spPr/>
      <dgm:t>
        <a:bodyPr/>
        <a:lstStyle/>
        <a:p>
          <a:endParaRPr lang="ru-RU"/>
        </a:p>
      </dgm:t>
    </dgm:pt>
    <dgm:pt modelId="{6D51254A-9B97-48ED-A1B7-7002B91DC824}" type="sibTrans" cxnId="{77D4E775-8DB2-41C0-9662-562C5CAEB460}">
      <dgm:prSet/>
      <dgm:spPr/>
      <dgm:t>
        <a:bodyPr/>
        <a:lstStyle/>
        <a:p>
          <a:endParaRPr lang="ru-RU"/>
        </a:p>
      </dgm:t>
    </dgm:pt>
    <dgm:pt modelId="{BE71B0C7-8D06-4EEB-BFF3-81E597B738D1}">
      <dgm:prSet phldrT="[Текст]"/>
      <dgm:spPr/>
      <dgm:t>
        <a:bodyPr/>
        <a:lstStyle/>
        <a:p>
          <a:r>
            <a:rPr lang="uk-UA" b="1" noProof="0" dirty="0" smtClean="0">
              <a:solidFill>
                <a:srgbClr val="3333CC"/>
              </a:solidFill>
              <a:latin typeface="+mj-lt"/>
            </a:rPr>
            <a:t>Компетенція</a:t>
          </a:r>
          <a:endParaRPr lang="ru-RU" dirty="0"/>
        </a:p>
      </dgm:t>
    </dgm:pt>
    <dgm:pt modelId="{6A04489A-21D1-4D56-B4F7-33EE1EA5CB25}" type="parTrans" cxnId="{7EE2C234-023A-486A-889A-039C9B94124E}">
      <dgm:prSet/>
      <dgm:spPr/>
      <dgm:t>
        <a:bodyPr/>
        <a:lstStyle/>
        <a:p>
          <a:endParaRPr lang="ru-RU"/>
        </a:p>
      </dgm:t>
    </dgm:pt>
    <dgm:pt modelId="{B67BD98A-DE98-423D-AF9C-9CACD47D9E4C}" type="sibTrans" cxnId="{7EE2C234-023A-486A-889A-039C9B94124E}">
      <dgm:prSet/>
      <dgm:spPr/>
      <dgm:t>
        <a:bodyPr/>
        <a:lstStyle/>
        <a:p>
          <a:endParaRPr lang="ru-RU"/>
        </a:p>
      </dgm:t>
    </dgm:pt>
    <dgm:pt modelId="{EBF352A6-415E-46AF-BA37-D7AA944C2B77}">
      <dgm:prSet phldrT="[Текст]"/>
      <dgm:spPr/>
      <dgm:t>
        <a:bodyPr/>
        <a:lstStyle/>
        <a:p>
          <a:pPr algn="ctr"/>
          <a:endParaRPr lang="ru-RU" b="1" dirty="0">
            <a:solidFill>
              <a:schemeClr val="tx2"/>
            </a:solidFill>
          </a:endParaRPr>
        </a:p>
      </dgm:t>
    </dgm:pt>
    <dgm:pt modelId="{4A56AEDA-0031-4F06-950F-99452D991D4B}" type="parTrans" cxnId="{29C2CAF2-41E7-4125-9ECA-8E40D64A73B5}">
      <dgm:prSet/>
      <dgm:spPr/>
      <dgm:t>
        <a:bodyPr/>
        <a:lstStyle/>
        <a:p>
          <a:endParaRPr lang="ru-RU"/>
        </a:p>
      </dgm:t>
    </dgm:pt>
    <dgm:pt modelId="{978FC120-9421-4811-B906-8155E0DD0B0D}" type="sibTrans" cxnId="{29C2CAF2-41E7-4125-9ECA-8E40D64A73B5}">
      <dgm:prSet/>
      <dgm:spPr/>
      <dgm:t>
        <a:bodyPr/>
        <a:lstStyle/>
        <a:p>
          <a:endParaRPr lang="ru-RU"/>
        </a:p>
      </dgm:t>
    </dgm:pt>
    <dgm:pt modelId="{DA3C60A1-4682-4E97-989A-21BBA2AB0664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latin typeface="+mj-lt"/>
            </a:rPr>
            <a:t>Вищий судовий контроль</a:t>
          </a:r>
          <a:endParaRPr lang="ru-RU" b="1" dirty="0">
            <a:solidFill>
              <a:schemeClr val="tx2"/>
            </a:solidFill>
            <a:latin typeface="+mj-lt"/>
          </a:endParaRPr>
        </a:p>
      </dgm:t>
    </dgm:pt>
    <dgm:pt modelId="{FFD7DE8D-AA1D-49B3-AFF3-AE7F0B79196B}" type="parTrans" cxnId="{77B4E1E5-B7E6-40CA-8FA8-791CF0E3D9F8}">
      <dgm:prSet/>
      <dgm:spPr/>
      <dgm:t>
        <a:bodyPr/>
        <a:lstStyle/>
        <a:p>
          <a:endParaRPr lang="ru-RU"/>
        </a:p>
      </dgm:t>
    </dgm:pt>
    <dgm:pt modelId="{F7D7E6DF-247C-45E4-8708-02B162CF339D}" type="sibTrans" cxnId="{77B4E1E5-B7E6-40CA-8FA8-791CF0E3D9F8}">
      <dgm:prSet/>
      <dgm:spPr/>
      <dgm:t>
        <a:bodyPr/>
        <a:lstStyle/>
        <a:p>
          <a:endParaRPr lang="ru-RU"/>
        </a:p>
      </dgm:t>
    </dgm:pt>
    <dgm:pt modelId="{17ED6A9E-193D-4B65-BEE2-1B27D565D1D3}">
      <dgm:prSet custT="1"/>
      <dgm:spPr/>
      <dgm:t>
        <a:bodyPr/>
        <a:lstStyle/>
        <a:p>
          <a:r>
            <a:rPr lang="uk-UA" sz="1100" b="1" noProof="0" dirty="0" smtClean="0">
              <a:solidFill>
                <a:srgbClr val="3333CC"/>
              </a:solidFill>
              <a:latin typeface="+mj-lt"/>
            </a:rPr>
            <a:t>Компетенція</a:t>
          </a:r>
          <a:endParaRPr lang="uk-UA" sz="1100" b="1" noProof="0" dirty="0">
            <a:latin typeface="+mj-lt"/>
          </a:endParaRPr>
        </a:p>
      </dgm:t>
    </dgm:pt>
    <dgm:pt modelId="{AC5C9BB2-C7D9-4F49-897F-09BAABB54E16}" type="parTrans" cxnId="{03E85EA3-84C5-402C-9B4A-34DA6FD6E304}">
      <dgm:prSet/>
      <dgm:spPr/>
      <dgm:t>
        <a:bodyPr/>
        <a:lstStyle/>
        <a:p>
          <a:endParaRPr lang="ru-RU"/>
        </a:p>
      </dgm:t>
    </dgm:pt>
    <dgm:pt modelId="{81926018-D7EC-48C3-850A-9944A7C915A2}" type="sibTrans" cxnId="{03E85EA3-84C5-402C-9B4A-34DA6FD6E304}">
      <dgm:prSet/>
      <dgm:spPr/>
      <dgm:t>
        <a:bodyPr/>
        <a:lstStyle/>
        <a:p>
          <a:endParaRPr lang="ru-RU"/>
        </a:p>
      </dgm:t>
    </dgm:pt>
    <dgm:pt modelId="{ABB7F1F8-B436-4D89-9B15-22B0E688BB23}">
      <dgm:prSet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Керівництво армією</a:t>
          </a:r>
          <a:endParaRPr lang="ru-RU" dirty="0"/>
        </a:p>
      </dgm:t>
    </dgm:pt>
    <dgm:pt modelId="{E56874B4-ACBD-471E-A8FA-C065F9F34B57}" type="parTrans" cxnId="{6EBF71DC-70A6-422A-BA92-8E696C21363D}">
      <dgm:prSet/>
      <dgm:spPr/>
      <dgm:t>
        <a:bodyPr/>
        <a:lstStyle/>
        <a:p>
          <a:endParaRPr lang="ru-RU"/>
        </a:p>
      </dgm:t>
    </dgm:pt>
    <dgm:pt modelId="{B8C774A7-945B-43A8-BED5-365DAB7AA984}" type="sibTrans" cxnId="{6EBF71DC-70A6-422A-BA92-8E696C21363D}">
      <dgm:prSet/>
      <dgm:spPr/>
      <dgm:t>
        <a:bodyPr/>
        <a:lstStyle/>
        <a:p>
          <a:endParaRPr lang="ru-RU"/>
        </a:p>
      </dgm:t>
    </dgm:pt>
    <dgm:pt modelId="{5118C7D6-897C-4D3C-9815-3839927AA0B4}" type="pres">
      <dgm:prSet presAssocID="{2898E7FA-FE35-4F23-AFD7-4133E35639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0E1D0-423B-43B8-955E-927B08224C41}" type="pres">
      <dgm:prSet presAssocID="{0DA609AE-7B1D-4650-8F7B-F83AD897C7FD}" presName="composite" presStyleCnt="0"/>
      <dgm:spPr/>
    </dgm:pt>
    <dgm:pt modelId="{2E274338-539B-45C7-86A0-F02D02B88222}" type="pres">
      <dgm:prSet presAssocID="{0DA609AE-7B1D-4650-8F7B-F83AD897C7F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0E37E-66B9-4DED-AD5A-ADF51C64838A}" type="pres">
      <dgm:prSet presAssocID="{0DA609AE-7B1D-4650-8F7B-F83AD897C7F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0103-2D89-4488-8E2C-BD9D0E92D3AF}" type="pres">
      <dgm:prSet presAssocID="{645A2265-AD4B-410B-A0EE-CFB26EF361D8}" presName="sp" presStyleCnt="0"/>
      <dgm:spPr/>
    </dgm:pt>
    <dgm:pt modelId="{850FA371-CB0C-46F9-ACE8-C437390D0ADF}" type="pres">
      <dgm:prSet presAssocID="{17ED6A9E-193D-4B65-BEE2-1B27D565D1D3}" presName="composite" presStyleCnt="0"/>
      <dgm:spPr/>
    </dgm:pt>
    <dgm:pt modelId="{62D0145F-AC1B-4528-B451-5377914E3BDC}" type="pres">
      <dgm:prSet presAssocID="{17ED6A9E-193D-4B65-BEE2-1B27D565D1D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33F2F-E575-480B-9032-7D5E0EB3ECEE}" type="pres">
      <dgm:prSet presAssocID="{17ED6A9E-193D-4B65-BEE2-1B27D565D1D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F73DA-6D93-47FF-B181-7AA3F182354A}" type="pres">
      <dgm:prSet presAssocID="{81926018-D7EC-48C3-850A-9944A7C915A2}" presName="sp" presStyleCnt="0"/>
      <dgm:spPr/>
    </dgm:pt>
    <dgm:pt modelId="{8CBC50FA-271F-4183-B922-4DDDC9EDA7DC}" type="pres">
      <dgm:prSet presAssocID="{B368841E-0446-4E6F-9806-67A3AE640294}" presName="composite" presStyleCnt="0"/>
      <dgm:spPr/>
    </dgm:pt>
    <dgm:pt modelId="{487B856D-F0AE-4B9F-9339-27697584BC0B}" type="pres">
      <dgm:prSet presAssocID="{B368841E-0446-4E6F-9806-67A3AE6402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1B188-715C-41B4-8EEC-996B8F5808B1}" type="pres">
      <dgm:prSet presAssocID="{B368841E-0446-4E6F-9806-67A3AE6402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488E-FE53-4E8E-962E-17AA89BC0EFF}" type="pres">
      <dgm:prSet presAssocID="{FA7ABDCF-8312-4C88-AE92-F638559B6DAC}" presName="sp" presStyleCnt="0"/>
      <dgm:spPr/>
    </dgm:pt>
    <dgm:pt modelId="{370A72FD-EE23-4BBB-9025-EC7A21BDD765}" type="pres">
      <dgm:prSet presAssocID="{BE71B0C7-8D06-4EEB-BFF3-81E597B738D1}" presName="composite" presStyleCnt="0"/>
      <dgm:spPr/>
    </dgm:pt>
    <dgm:pt modelId="{FC5B5D91-98E5-48D4-94C7-B45C8E54E8EA}" type="pres">
      <dgm:prSet presAssocID="{BE71B0C7-8D06-4EEB-BFF3-81E597B738D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4DB6B-A5C1-4C91-B78C-2EB4F862A4CE}" type="pres">
      <dgm:prSet presAssocID="{BE71B0C7-8D06-4EEB-BFF3-81E597B738D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FAC0F-30DE-493D-85D6-2F25CDC34707}" srcId="{2898E7FA-FE35-4F23-AFD7-4133E35639B1}" destId="{0DA609AE-7B1D-4650-8F7B-F83AD897C7FD}" srcOrd="0" destOrd="0" parTransId="{2299A316-D504-4BCB-B6AA-C26993436DF0}" sibTransId="{645A2265-AD4B-410B-A0EE-CFB26EF361D8}"/>
    <dgm:cxn modelId="{42C9023A-7E1B-4665-A787-C1EF1E060643}" type="presOf" srcId="{F9A59EA9-C2C1-4F5F-B2F3-4FB40042F876}" destId="{8311B188-715C-41B4-8EEC-996B8F5808B1}" srcOrd="0" destOrd="0" presId="urn:microsoft.com/office/officeart/2005/8/layout/chevron2"/>
    <dgm:cxn modelId="{4E0C553A-A5B2-431E-BD50-E6709FF92F3D}" type="presOf" srcId="{BE71B0C7-8D06-4EEB-BFF3-81E597B738D1}" destId="{FC5B5D91-98E5-48D4-94C7-B45C8E54E8EA}" srcOrd="0" destOrd="0" presId="urn:microsoft.com/office/officeart/2005/8/layout/chevron2"/>
    <dgm:cxn modelId="{77D4E775-8DB2-41C0-9662-562C5CAEB460}" srcId="{B368841E-0446-4E6F-9806-67A3AE640294}" destId="{F9A59EA9-C2C1-4F5F-B2F3-4FB40042F876}" srcOrd="0" destOrd="0" parTransId="{A22B192D-FEA2-488C-85C1-F6C05901397C}" sibTransId="{6D51254A-9B97-48ED-A1B7-7002B91DC824}"/>
    <dgm:cxn modelId="{4DDC2DC5-9102-4616-95C8-7493B0CA2C4E}" type="presOf" srcId="{B368841E-0446-4E6F-9806-67A3AE640294}" destId="{487B856D-F0AE-4B9F-9339-27697584BC0B}" srcOrd="0" destOrd="0" presId="urn:microsoft.com/office/officeart/2005/8/layout/chevron2"/>
    <dgm:cxn modelId="{7EE2C234-023A-486A-889A-039C9B94124E}" srcId="{2898E7FA-FE35-4F23-AFD7-4133E35639B1}" destId="{BE71B0C7-8D06-4EEB-BFF3-81E597B738D1}" srcOrd="3" destOrd="0" parTransId="{6A04489A-21D1-4D56-B4F7-33EE1EA5CB25}" sibTransId="{B67BD98A-DE98-423D-AF9C-9CACD47D9E4C}"/>
    <dgm:cxn modelId="{77B4E1E5-B7E6-40CA-8FA8-791CF0E3D9F8}" srcId="{BE71B0C7-8D06-4EEB-BFF3-81E597B738D1}" destId="{DA3C60A1-4682-4E97-989A-21BBA2AB0664}" srcOrd="1" destOrd="0" parTransId="{FFD7DE8D-AA1D-49B3-AFF3-AE7F0B79196B}" sibTransId="{F7D7E6DF-247C-45E4-8708-02B162CF339D}"/>
    <dgm:cxn modelId="{03E85EA3-84C5-402C-9B4A-34DA6FD6E304}" srcId="{2898E7FA-FE35-4F23-AFD7-4133E35639B1}" destId="{17ED6A9E-193D-4B65-BEE2-1B27D565D1D3}" srcOrd="1" destOrd="0" parTransId="{AC5C9BB2-C7D9-4F49-897F-09BAABB54E16}" sibTransId="{81926018-D7EC-48C3-850A-9944A7C915A2}"/>
    <dgm:cxn modelId="{2D85FB63-9B6C-42F6-B5D3-3D45A5AA74D1}" srcId="{0DA609AE-7B1D-4650-8F7B-F83AD897C7FD}" destId="{ABE1E1A5-6D37-4B12-A319-E0E15D786F5D}" srcOrd="0" destOrd="0" parTransId="{23DCFA95-C87A-4AD2-BB30-CDD25D1BF97E}" sibTransId="{70777770-7C7E-4DF6-A0DB-4EC2EB008947}"/>
    <dgm:cxn modelId="{04E19073-83AE-41F1-944C-44E97D8D9E3F}" type="presOf" srcId="{2898E7FA-FE35-4F23-AFD7-4133E35639B1}" destId="{5118C7D6-897C-4D3C-9815-3839927AA0B4}" srcOrd="0" destOrd="0" presId="urn:microsoft.com/office/officeart/2005/8/layout/chevron2"/>
    <dgm:cxn modelId="{EA7B6052-345B-4B81-9AC0-EF39414211A7}" type="presOf" srcId="{0DA609AE-7B1D-4650-8F7B-F83AD897C7FD}" destId="{2E274338-539B-45C7-86A0-F02D02B88222}" srcOrd="0" destOrd="0" presId="urn:microsoft.com/office/officeart/2005/8/layout/chevron2"/>
    <dgm:cxn modelId="{4BE4617D-B634-4278-B214-583CDE5BDD69}" type="presOf" srcId="{ABE1E1A5-6D37-4B12-A319-E0E15D786F5D}" destId="{CCF0E37E-66B9-4DED-AD5A-ADF51C64838A}" srcOrd="0" destOrd="0" presId="urn:microsoft.com/office/officeart/2005/8/layout/chevron2"/>
    <dgm:cxn modelId="{6EE96A8F-D593-4781-9C6D-FB55A0EB0041}" srcId="{2898E7FA-FE35-4F23-AFD7-4133E35639B1}" destId="{B368841E-0446-4E6F-9806-67A3AE640294}" srcOrd="2" destOrd="0" parTransId="{EDFB88B8-56D0-41C3-9BC5-92F63E31BC1C}" sibTransId="{FA7ABDCF-8312-4C88-AE92-F638559B6DAC}"/>
    <dgm:cxn modelId="{84811708-DC4C-4C1F-B023-B896D723EBA1}" type="presOf" srcId="{17ED6A9E-193D-4B65-BEE2-1B27D565D1D3}" destId="{62D0145F-AC1B-4528-B451-5377914E3BDC}" srcOrd="0" destOrd="0" presId="urn:microsoft.com/office/officeart/2005/8/layout/chevron2"/>
    <dgm:cxn modelId="{7BE553FA-0316-4290-9BFC-F2897FDDFF27}" type="presOf" srcId="{DA3C60A1-4682-4E97-989A-21BBA2AB0664}" destId="{6E04DB6B-A5C1-4C91-B78C-2EB4F862A4CE}" srcOrd="0" destOrd="1" presId="urn:microsoft.com/office/officeart/2005/8/layout/chevron2"/>
    <dgm:cxn modelId="{06125891-2AE9-4143-B4A0-F2C60AC6AD4A}" type="presOf" srcId="{ABB7F1F8-B436-4D89-9B15-22B0E688BB23}" destId="{02533F2F-E575-480B-9032-7D5E0EB3ECEE}" srcOrd="0" destOrd="0" presId="urn:microsoft.com/office/officeart/2005/8/layout/chevron2"/>
    <dgm:cxn modelId="{29C2CAF2-41E7-4125-9ECA-8E40D64A73B5}" srcId="{BE71B0C7-8D06-4EEB-BFF3-81E597B738D1}" destId="{EBF352A6-415E-46AF-BA37-D7AA944C2B77}" srcOrd="0" destOrd="0" parTransId="{4A56AEDA-0031-4F06-950F-99452D991D4B}" sibTransId="{978FC120-9421-4811-B906-8155E0DD0B0D}"/>
    <dgm:cxn modelId="{6EBF71DC-70A6-422A-BA92-8E696C21363D}" srcId="{17ED6A9E-193D-4B65-BEE2-1B27D565D1D3}" destId="{ABB7F1F8-B436-4D89-9B15-22B0E688BB23}" srcOrd="0" destOrd="0" parTransId="{E56874B4-ACBD-471E-A8FA-C065F9F34B57}" sibTransId="{B8C774A7-945B-43A8-BED5-365DAB7AA984}"/>
    <dgm:cxn modelId="{9E28B454-BEC3-42F5-99C0-11A5E6B25D16}" type="presOf" srcId="{EBF352A6-415E-46AF-BA37-D7AA944C2B77}" destId="{6E04DB6B-A5C1-4C91-B78C-2EB4F862A4CE}" srcOrd="0" destOrd="0" presId="urn:microsoft.com/office/officeart/2005/8/layout/chevron2"/>
    <dgm:cxn modelId="{9D5EC51A-6395-4948-85DE-AAF3F6146F70}" type="presParOf" srcId="{5118C7D6-897C-4D3C-9815-3839927AA0B4}" destId="{C1F0E1D0-423B-43B8-955E-927B08224C41}" srcOrd="0" destOrd="0" presId="urn:microsoft.com/office/officeart/2005/8/layout/chevron2"/>
    <dgm:cxn modelId="{59526426-92AF-4376-9FB7-CEFA2FA8B9D5}" type="presParOf" srcId="{C1F0E1D0-423B-43B8-955E-927B08224C41}" destId="{2E274338-539B-45C7-86A0-F02D02B88222}" srcOrd="0" destOrd="0" presId="urn:microsoft.com/office/officeart/2005/8/layout/chevron2"/>
    <dgm:cxn modelId="{C717B0CB-0375-486D-8EDF-0A575BAC0A56}" type="presParOf" srcId="{C1F0E1D0-423B-43B8-955E-927B08224C41}" destId="{CCF0E37E-66B9-4DED-AD5A-ADF51C64838A}" srcOrd="1" destOrd="0" presId="urn:microsoft.com/office/officeart/2005/8/layout/chevron2"/>
    <dgm:cxn modelId="{3472E5B9-6E36-4165-BEE0-E8D3FA81609B}" type="presParOf" srcId="{5118C7D6-897C-4D3C-9815-3839927AA0B4}" destId="{E1480103-2D89-4488-8E2C-BD9D0E92D3AF}" srcOrd="1" destOrd="0" presId="urn:microsoft.com/office/officeart/2005/8/layout/chevron2"/>
    <dgm:cxn modelId="{BEBAB18B-8174-44B7-B2C2-F3A2B4C928B0}" type="presParOf" srcId="{5118C7D6-897C-4D3C-9815-3839927AA0B4}" destId="{850FA371-CB0C-46F9-ACE8-C437390D0ADF}" srcOrd="2" destOrd="0" presId="urn:microsoft.com/office/officeart/2005/8/layout/chevron2"/>
    <dgm:cxn modelId="{A9EE0C45-2987-422C-8005-531088160A74}" type="presParOf" srcId="{850FA371-CB0C-46F9-ACE8-C437390D0ADF}" destId="{62D0145F-AC1B-4528-B451-5377914E3BDC}" srcOrd="0" destOrd="0" presId="urn:microsoft.com/office/officeart/2005/8/layout/chevron2"/>
    <dgm:cxn modelId="{7BDB166E-08BE-4B8A-8CEA-277D744C0C8E}" type="presParOf" srcId="{850FA371-CB0C-46F9-ACE8-C437390D0ADF}" destId="{02533F2F-E575-480B-9032-7D5E0EB3ECEE}" srcOrd="1" destOrd="0" presId="urn:microsoft.com/office/officeart/2005/8/layout/chevron2"/>
    <dgm:cxn modelId="{EBBB8DF7-3075-4B30-93C6-B9BF588D12F6}" type="presParOf" srcId="{5118C7D6-897C-4D3C-9815-3839927AA0B4}" destId="{769F73DA-6D93-47FF-B181-7AA3F182354A}" srcOrd="3" destOrd="0" presId="urn:microsoft.com/office/officeart/2005/8/layout/chevron2"/>
    <dgm:cxn modelId="{E1807597-7D36-4D80-A954-0B8F6B256B3F}" type="presParOf" srcId="{5118C7D6-897C-4D3C-9815-3839927AA0B4}" destId="{8CBC50FA-271F-4183-B922-4DDDC9EDA7DC}" srcOrd="4" destOrd="0" presId="urn:microsoft.com/office/officeart/2005/8/layout/chevron2"/>
    <dgm:cxn modelId="{0235BFAC-2F61-4623-A70E-B93239675EAE}" type="presParOf" srcId="{8CBC50FA-271F-4183-B922-4DDDC9EDA7DC}" destId="{487B856D-F0AE-4B9F-9339-27697584BC0B}" srcOrd="0" destOrd="0" presId="urn:microsoft.com/office/officeart/2005/8/layout/chevron2"/>
    <dgm:cxn modelId="{A18A84B4-189B-4731-8584-BC51F9763222}" type="presParOf" srcId="{8CBC50FA-271F-4183-B922-4DDDC9EDA7DC}" destId="{8311B188-715C-41B4-8EEC-996B8F5808B1}" srcOrd="1" destOrd="0" presId="urn:microsoft.com/office/officeart/2005/8/layout/chevron2"/>
    <dgm:cxn modelId="{90BF5A05-B2DF-4164-A3D7-2E6A686BCE99}" type="presParOf" srcId="{5118C7D6-897C-4D3C-9815-3839927AA0B4}" destId="{EFE4488E-FE53-4E8E-962E-17AA89BC0EFF}" srcOrd="5" destOrd="0" presId="urn:microsoft.com/office/officeart/2005/8/layout/chevron2"/>
    <dgm:cxn modelId="{A214A863-EDCC-45D8-860E-619636D1DAE7}" type="presParOf" srcId="{5118C7D6-897C-4D3C-9815-3839927AA0B4}" destId="{370A72FD-EE23-4BBB-9025-EC7A21BDD765}" srcOrd="6" destOrd="0" presId="urn:microsoft.com/office/officeart/2005/8/layout/chevron2"/>
    <dgm:cxn modelId="{D214A74A-D1DC-4009-825A-BB8652FBC403}" type="presParOf" srcId="{370A72FD-EE23-4BBB-9025-EC7A21BDD765}" destId="{FC5B5D91-98E5-48D4-94C7-B45C8E54E8EA}" srcOrd="0" destOrd="0" presId="urn:microsoft.com/office/officeart/2005/8/layout/chevron2"/>
    <dgm:cxn modelId="{C45BB028-BB04-4073-99B3-0E37FBAE1348}" type="presParOf" srcId="{370A72FD-EE23-4BBB-9025-EC7A21BDD765}" destId="{6E04DB6B-A5C1-4C91-B78C-2EB4F862A4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98E7FA-FE35-4F23-AFD7-4133E35639B1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DA609AE-7B1D-4650-8F7B-F83AD897C7FD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3333CC"/>
              </a:solidFill>
            </a:rPr>
            <a:t>Склад</a:t>
          </a:r>
          <a:endParaRPr lang="ru-RU" sz="2800" b="1" dirty="0">
            <a:solidFill>
              <a:srgbClr val="3333CC"/>
            </a:solidFill>
          </a:endParaRPr>
        </a:p>
      </dgm:t>
    </dgm:pt>
    <dgm:pt modelId="{2299A316-D504-4BCB-B6AA-C26993436DF0}" type="parTrans" cxnId="{0BEFAC0F-30DE-493D-85D6-2F25CDC34707}">
      <dgm:prSet/>
      <dgm:spPr/>
      <dgm:t>
        <a:bodyPr/>
        <a:lstStyle/>
        <a:p>
          <a:endParaRPr lang="ru-RU"/>
        </a:p>
      </dgm:t>
    </dgm:pt>
    <dgm:pt modelId="{645A2265-AD4B-410B-A0EE-CFB26EF361D8}" type="sibTrans" cxnId="{0BEFAC0F-30DE-493D-85D6-2F25CDC34707}">
      <dgm:prSet/>
      <dgm:spPr/>
      <dgm:t>
        <a:bodyPr/>
        <a:lstStyle/>
        <a:p>
          <a:endParaRPr lang="ru-RU"/>
        </a:p>
      </dgm:t>
    </dgm:pt>
    <dgm:pt modelId="{ABE1E1A5-6D37-4B12-A319-E0E15D786F5D}">
      <dgm:prSet phldrT="[Текст]" custT="1"/>
      <dgm:spPr/>
      <dgm:t>
        <a:bodyPr/>
        <a:lstStyle/>
        <a:p>
          <a:pPr algn="ctr"/>
          <a:r>
            <a:rPr lang="uk-UA" sz="4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41 член</a:t>
          </a:r>
          <a:endParaRPr lang="ru-RU" sz="4800" b="1" dirty="0">
            <a:solidFill>
              <a:schemeClr val="tx2"/>
            </a:solidFill>
          </a:endParaRPr>
        </a:p>
      </dgm:t>
    </dgm:pt>
    <dgm:pt modelId="{23DCFA95-C87A-4AD2-BB30-CDD25D1BF97E}" type="parTrans" cxnId="{2D85FB63-9B6C-42F6-B5D3-3D45A5AA74D1}">
      <dgm:prSet/>
      <dgm:spPr/>
      <dgm:t>
        <a:bodyPr/>
        <a:lstStyle/>
        <a:p>
          <a:endParaRPr lang="ru-RU"/>
        </a:p>
      </dgm:t>
    </dgm:pt>
    <dgm:pt modelId="{70777770-7C7E-4DF6-A0DB-4EC2EB008947}" type="sibTrans" cxnId="{2D85FB63-9B6C-42F6-B5D3-3D45A5AA74D1}">
      <dgm:prSet/>
      <dgm:spPr/>
      <dgm:t>
        <a:bodyPr/>
        <a:lstStyle/>
        <a:p>
          <a:endParaRPr lang="ru-RU"/>
        </a:p>
      </dgm:t>
    </dgm:pt>
    <dgm:pt modelId="{B368841E-0446-4E6F-9806-67A3AE640294}">
      <dgm:prSet phldrT="[Текст]"/>
      <dgm:spPr/>
      <dgm:t>
        <a:bodyPr/>
        <a:lstStyle/>
        <a:p>
          <a:r>
            <a:rPr lang="uk-UA" b="1" dirty="0" smtClean="0">
              <a:solidFill>
                <a:srgbClr val="3333CC"/>
              </a:solidFill>
            </a:rPr>
            <a:t>Склад</a:t>
          </a:r>
          <a:endParaRPr lang="ru-RU" dirty="0"/>
        </a:p>
      </dgm:t>
    </dgm:pt>
    <dgm:pt modelId="{EDFB88B8-56D0-41C3-9BC5-92F63E31BC1C}" type="parTrans" cxnId="{6EE96A8F-D593-4781-9C6D-FB55A0EB0041}">
      <dgm:prSet/>
      <dgm:spPr/>
      <dgm:t>
        <a:bodyPr/>
        <a:lstStyle/>
        <a:p>
          <a:endParaRPr lang="ru-RU"/>
        </a:p>
      </dgm:t>
    </dgm:pt>
    <dgm:pt modelId="{FA7ABDCF-8312-4C88-AE92-F638559B6DAC}" type="sibTrans" cxnId="{6EE96A8F-D593-4781-9C6D-FB55A0EB0041}">
      <dgm:prSet/>
      <dgm:spPr/>
      <dgm:t>
        <a:bodyPr/>
        <a:lstStyle/>
        <a:p>
          <a:endParaRPr lang="ru-RU"/>
        </a:p>
      </dgm:t>
    </dgm:pt>
    <dgm:pt modelId="{F9A59EA9-C2C1-4F5F-B2F3-4FB40042F876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Радники обиралися парламентом на один рік із компетентних людей (військових, юристів, вчених)</a:t>
          </a:r>
          <a:endParaRPr lang="ru-RU" b="1" dirty="0">
            <a:solidFill>
              <a:schemeClr val="tx2"/>
            </a:solidFill>
          </a:endParaRPr>
        </a:p>
      </dgm:t>
    </dgm:pt>
    <dgm:pt modelId="{A22B192D-FEA2-488C-85C1-F6C05901397C}" type="parTrans" cxnId="{77D4E775-8DB2-41C0-9662-562C5CAEB460}">
      <dgm:prSet/>
      <dgm:spPr/>
      <dgm:t>
        <a:bodyPr/>
        <a:lstStyle/>
        <a:p>
          <a:endParaRPr lang="ru-RU"/>
        </a:p>
      </dgm:t>
    </dgm:pt>
    <dgm:pt modelId="{6D51254A-9B97-48ED-A1B7-7002B91DC824}" type="sibTrans" cxnId="{77D4E775-8DB2-41C0-9662-562C5CAEB460}">
      <dgm:prSet/>
      <dgm:spPr/>
      <dgm:t>
        <a:bodyPr/>
        <a:lstStyle/>
        <a:p>
          <a:endParaRPr lang="ru-RU"/>
        </a:p>
      </dgm:t>
    </dgm:pt>
    <dgm:pt modelId="{BE71B0C7-8D06-4EEB-BFF3-81E597B738D1}">
      <dgm:prSet phldrT="[Текст]"/>
      <dgm:spPr/>
      <dgm:t>
        <a:bodyPr/>
        <a:lstStyle/>
        <a:p>
          <a:r>
            <a:rPr lang="uk-UA" b="1" dirty="0" smtClean="0">
              <a:solidFill>
                <a:srgbClr val="3333CC"/>
              </a:solidFill>
            </a:rPr>
            <a:t>Склад</a:t>
          </a:r>
          <a:endParaRPr lang="ru-RU" dirty="0"/>
        </a:p>
      </dgm:t>
    </dgm:pt>
    <dgm:pt modelId="{6A04489A-21D1-4D56-B4F7-33EE1EA5CB25}" type="parTrans" cxnId="{7EE2C234-023A-486A-889A-039C9B94124E}">
      <dgm:prSet/>
      <dgm:spPr/>
      <dgm:t>
        <a:bodyPr/>
        <a:lstStyle/>
        <a:p>
          <a:endParaRPr lang="ru-RU"/>
        </a:p>
      </dgm:t>
    </dgm:pt>
    <dgm:pt modelId="{B67BD98A-DE98-423D-AF9C-9CACD47D9E4C}" type="sibTrans" cxnId="{7EE2C234-023A-486A-889A-039C9B94124E}">
      <dgm:prSet/>
      <dgm:spPr/>
      <dgm:t>
        <a:bodyPr/>
        <a:lstStyle/>
        <a:p>
          <a:endParaRPr lang="ru-RU"/>
        </a:p>
      </dgm:t>
    </dgm:pt>
    <dgm:pt modelId="{EBF352A6-415E-46AF-BA37-D7AA944C2B77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Перший склад ДР</a:t>
          </a:r>
          <a:endParaRPr lang="ru-RU" sz="2800" b="1" dirty="0">
            <a:solidFill>
              <a:schemeClr val="tx2"/>
            </a:solidFill>
          </a:endParaRPr>
        </a:p>
      </dgm:t>
    </dgm:pt>
    <dgm:pt modelId="{4A56AEDA-0031-4F06-950F-99452D991D4B}" type="parTrans" cxnId="{29C2CAF2-41E7-4125-9ECA-8E40D64A73B5}">
      <dgm:prSet/>
      <dgm:spPr/>
      <dgm:t>
        <a:bodyPr/>
        <a:lstStyle/>
        <a:p>
          <a:endParaRPr lang="ru-RU"/>
        </a:p>
      </dgm:t>
    </dgm:pt>
    <dgm:pt modelId="{978FC120-9421-4811-B906-8155E0DD0B0D}" type="sibTrans" cxnId="{29C2CAF2-41E7-4125-9ECA-8E40D64A73B5}">
      <dgm:prSet/>
      <dgm:spPr/>
      <dgm:t>
        <a:bodyPr/>
        <a:lstStyle/>
        <a:p>
          <a:endParaRPr lang="ru-RU"/>
        </a:p>
      </dgm:t>
    </dgm:pt>
    <dgm:pt modelId="{9DEEDEF3-A5F6-492C-A553-252072966488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голова Бредшоу, Кромвель, </a:t>
          </a:r>
          <a:r>
            <a:rPr lang="uk-UA" sz="2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Пен</a:t>
          </a:r>
          <a:r>
            <a:rPr lang="uk-UA" sz="2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Мільтон</a:t>
          </a:r>
          <a:endParaRPr lang="ru-RU" sz="2800" b="1" dirty="0">
            <a:solidFill>
              <a:schemeClr val="tx2"/>
            </a:solidFill>
          </a:endParaRPr>
        </a:p>
      </dgm:t>
    </dgm:pt>
    <dgm:pt modelId="{7AEFB834-16B6-47C6-B9C8-A67ADFF1837B}" type="parTrans" cxnId="{7251057E-47FB-4F02-831C-3A4D252B6257}">
      <dgm:prSet/>
      <dgm:spPr/>
    </dgm:pt>
    <dgm:pt modelId="{BF869113-D87B-4C64-BE45-0114DE4FA955}" type="sibTrans" cxnId="{7251057E-47FB-4F02-831C-3A4D252B6257}">
      <dgm:prSet/>
      <dgm:spPr/>
    </dgm:pt>
    <dgm:pt modelId="{5118C7D6-897C-4D3C-9815-3839927AA0B4}" type="pres">
      <dgm:prSet presAssocID="{2898E7FA-FE35-4F23-AFD7-4133E35639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0E1D0-423B-43B8-955E-927B08224C41}" type="pres">
      <dgm:prSet presAssocID="{0DA609AE-7B1D-4650-8F7B-F83AD897C7FD}" presName="composite" presStyleCnt="0"/>
      <dgm:spPr/>
    </dgm:pt>
    <dgm:pt modelId="{2E274338-539B-45C7-86A0-F02D02B88222}" type="pres">
      <dgm:prSet presAssocID="{0DA609AE-7B1D-4650-8F7B-F83AD897C7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0E37E-66B9-4DED-AD5A-ADF51C64838A}" type="pres">
      <dgm:prSet presAssocID="{0DA609AE-7B1D-4650-8F7B-F83AD897C7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0103-2D89-4488-8E2C-BD9D0E92D3AF}" type="pres">
      <dgm:prSet presAssocID="{645A2265-AD4B-410B-A0EE-CFB26EF361D8}" presName="sp" presStyleCnt="0"/>
      <dgm:spPr/>
    </dgm:pt>
    <dgm:pt modelId="{8CBC50FA-271F-4183-B922-4DDDC9EDA7DC}" type="pres">
      <dgm:prSet presAssocID="{B368841E-0446-4E6F-9806-67A3AE640294}" presName="composite" presStyleCnt="0"/>
      <dgm:spPr/>
    </dgm:pt>
    <dgm:pt modelId="{487B856D-F0AE-4B9F-9339-27697584BC0B}" type="pres">
      <dgm:prSet presAssocID="{B368841E-0446-4E6F-9806-67A3AE64029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1B188-715C-41B4-8EEC-996B8F5808B1}" type="pres">
      <dgm:prSet presAssocID="{B368841E-0446-4E6F-9806-67A3AE64029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488E-FE53-4E8E-962E-17AA89BC0EFF}" type="pres">
      <dgm:prSet presAssocID="{FA7ABDCF-8312-4C88-AE92-F638559B6DAC}" presName="sp" presStyleCnt="0"/>
      <dgm:spPr/>
    </dgm:pt>
    <dgm:pt modelId="{370A72FD-EE23-4BBB-9025-EC7A21BDD765}" type="pres">
      <dgm:prSet presAssocID="{BE71B0C7-8D06-4EEB-BFF3-81E597B738D1}" presName="composite" presStyleCnt="0"/>
      <dgm:spPr/>
    </dgm:pt>
    <dgm:pt modelId="{FC5B5D91-98E5-48D4-94C7-B45C8E54E8EA}" type="pres">
      <dgm:prSet presAssocID="{BE71B0C7-8D06-4EEB-BFF3-81E597B738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4DB6B-A5C1-4C91-B78C-2EB4F862A4CE}" type="pres">
      <dgm:prSet presAssocID="{BE71B0C7-8D06-4EEB-BFF3-81E597B738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FEB44-3762-40B2-AEFC-C7099D7C15A5}" type="presOf" srcId="{0DA609AE-7B1D-4650-8F7B-F83AD897C7FD}" destId="{2E274338-539B-45C7-86A0-F02D02B88222}" srcOrd="0" destOrd="0" presId="urn:microsoft.com/office/officeart/2005/8/layout/chevron2"/>
    <dgm:cxn modelId="{35E2EE7E-1574-47E9-AE20-84AAAAF2C3EC}" type="presOf" srcId="{EBF352A6-415E-46AF-BA37-D7AA944C2B77}" destId="{6E04DB6B-A5C1-4C91-B78C-2EB4F862A4CE}" srcOrd="0" destOrd="0" presId="urn:microsoft.com/office/officeart/2005/8/layout/chevron2"/>
    <dgm:cxn modelId="{7251057E-47FB-4F02-831C-3A4D252B6257}" srcId="{BE71B0C7-8D06-4EEB-BFF3-81E597B738D1}" destId="{9DEEDEF3-A5F6-492C-A553-252072966488}" srcOrd="1" destOrd="0" parTransId="{7AEFB834-16B6-47C6-B9C8-A67ADFF1837B}" sibTransId="{BF869113-D87B-4C64-BE45-0114DE4FA955}"/>
    <dgm:cxn modelId="{0B8E2AB2-9A24-4CC4-A085-6E5E39380C56}" type="presOf" srcId="{BE71B0C7-8D06-4EEB-BFF3-81E597B738D1}" destId="{FC5B5D91-98E5-48D4-94C7-B45C8E54E8EA}" srcOrd="0" destOrd="0" presId="urn:microsoft.com/office/officeart/2005/8/layout/chevron2"/>
    <dgm:cxn modelId="{4AC937D8-E31E-45B3-9079-5BF1FA0CAC7E}" type="presOf" srcId="{2898E7FA-FE35-4F23-AFD7-4133E35639B1}" destId="{5118C7D6-897C-4D3C-9815-3839927AA0B4}" srcOrd="0" destOrd="0" presId="urn:microsoft.com/office/officeart/2005/8/layout/chevron2"/>
    <dgm:cxn modelId="{F2CA79E7-E0DB-46F5-ABCD-23F8BAF70C13}" type="presOf" srcId="{F9A59EA9-C2C1-4F5F-B2F3-4FB40042F876}" destId="{8311B188-715C-41B4-8EEC-996B8F5808B1}" srcOrd="0" destOrd="0" presId="urn:microsoft.com/office/officeart/2005/8/layout/chevron2"/>
    <dgm:cxn modelId="{0BEFAC0F-30DE-493D-85D6-2F25CDC34707}" srcId="{2898E7FA-FE35-4F23-AFD7-4133E35639B1}" destId="{0DA609AE-7B1D-4650-8F7B-F83AD897C7FD}" srcOrd="0" destOrd="0" parTransId="{2299A316-D504-4BCB-B6AA-C26993436DF0}" sibTransId="{645A2265-AD4B-410B-A0EE-CFB26EF361D8}"/>
    <dgm:cxn modelId="{77D4E775-8DB2-41C0-9662-562C5CAEB460}" srcId="{B368841E-0446-4E6F-9806-67A3AE640294}" destId="{F9A59EA9-C2C1-4F5F-B2F3-4FB40042F876}" srcOrd="0" destOrd="0" parTransId="{A22B192D-FEA2-488C-85C1-F6C05901397C}" sibTransId="{6D51254A-9B97-48ED-A1B7-7002B91DC824}"/>
    <dgm:cxn modelId="{244F0385-BF58-4948-AAAB-D481613474A9}" type="presOf" srcId="{B368841E-0446-4E6F-9806-67A3AE640294}" destId="{487B856D-F0AE-4B9F-9339-27697584BC0B}" srcOrd="0" destOrd="0" presId="urn:microsoft.com/office/officeart/2005/8/layout/chevron2"/>
    <dgm:cxn modelId="{6EE96A8F-D593-4781-9C6D-FB55A0EB0041}" srcId="{2898E7FA-FE35-4F23-AFD7-4133E35639B1}" destId="{B368841E-0446-4E6F-9806-67A3AE640294}" srcOrd="1" destOrd="0" parTransId="{EDFB88B8-56D0-41C3-9BC5-92F63E31BC1C}" sibTransId="{FA7ABDCF-8312-4C88-AE92-F638559B6DAC}"/>
    <dgm:cxn modelId="{2D85FB63-9B6C-42F6-B5D3-3D45A5AA74D1}" srcId="{0DA609AE-7B1D-4650-8F7B-F83AD897C7FD}" destId="{ABE1E1A5-6D37-4B12-A319-E0E15D786F5D}" srcOrd="0" destOrd="0" parTransId="{23DCFA95-C87A-4AD2-BB30-CDD25D1BF97E}" sibTransId="{70777770-7C7E-4DF6-A0DB-4EC2EB008947}"/>
    <dgm:cxn modelId="{29C2CAF2-41E7-4125-9ECA-8E40D64A73B5}" srcId="{BE71B0C7-8D06-4EEB-BFF3-81E597B738D1}" destId="{EBF352A6-415E-46AF-BA37-D7AA944C2B77}" srcOrd="0" destOrd="0" parTransId="{4A56AEDA-0031-4F06-950F-99452D991D4B}" sibTransId="{978FC120-9421-4811-B906-8155E0DD0B0D}"/>
    <dgm:cxn modelId="{F34BE771-F52E-471B-91A9-A230698EEC70}" type="presOf" srcId="{9DEEDEF3-A5F6-492C-A553-252072966488}" destId="{6E04DB6B-A5C1-4C91-B78C-2EB4F862A4CE}" srcOrd="0" destOrd="1" presId="urn:microsoft.com/office/officeart/2005/8/layout/chevron2"/>
    <dgm:cxn modelId="{7EE2C234-023A-486A-889A-039C9B94124E}" srcId="{2898E7FA-FE35-4F23-AFD7-4133E35639B1}" destId="{BE71B0C7-8D06-4EEB-BFF3-81E597B738D1}" srcOrd="2" destOrd="0" parTransId="{6A04489A-21D1-4D56-B4F7-33EE1EA5CB25}" sibTransId="{B67BD98A-DE98-423D-AF9C-9CACD47D9E4C}"/>
    <dgm:cxn modelId="{1CFBCB03-2AC2-4AEE-A842-138CA85894E7}" type="presOf" srcId="{ABE1E1A5-6D37-4B12-A319-E0E15D786F5D}" destId="{CCF0E37E-66B9-4DED-AD5A-ADF51C64838A}" srcOrd="0" destOrd="0" presId="urn:microsoft.com/office/officeart/2005/8/layout/chevron2"/>
    <dgm:cxn modelId="{1F9DE03C-4693-4110-AEED-288000244ABC}" type="presParOf" srcId="{5118C7D6-897C-4D3C-9815-3839927AA0B4}" destId="{C1F0E1D0-423B-43B8-955E-927B08224C41}" srcOrd="0" destOrd="0" presId="urn:microsoft.com/office/officeart/2005/8/layout/chevron2"/>
    <dgm:cxn modelId="{038DDA93-5B5F-4BC1-8478-D30D27C757FE}" type="presParOf" srcId="{C1F0E1D0-423B-43B8-955E-927B08224C41}" destId="{2E274338-539B-45C7-86A0-F02D02B88222}" srcOrd="0" destOrd="0" presId="urn:microsoft.com/office/officeart/2005/8/layout/chevron2"/>
    <dgm:cxn modelId="{66005FA4-13E2-41CB-9F28-3F28145E717B}" type="presParOf" srcId="{C1F0E1D0-423B-43B8-955E-927B08224C41}" destId="{CCF0E37E-66B9-4DED-AD5A-ADF51C64838A}" srcOrd="1" destOrd="0" presId="urn:microsoft.com/office/officeart/2005/8/layout/chevron2"/>
    <dgm:cxn modelId="{4C3DC8BF-8BF5-401F-B83A-355C13AAAB30}" type="presParOf" srcId="{5118C7D6-897C-4D3C-9815-3839927AA0B4}" destId="{E1480103-2D89-4488-8E2C-BD9D0E92D3AF}" srcOrd="1" destOrd="0" presId="urn:microsoft.com/office/officeart/2005/8/layout/chevron2"/>
    <dgm:cxn modelId="{793F8AD4-ED8A-441F-946A-2C702E108DB1}" type="presParOf" srcId="{5118C7D6-897C-4D3C-9815-3839927AA0B4}" destId="{8CBC50FA-271F-4183-B922-4DDDC9EDA7DC}" srcOrd="2" destOrd="0" presId="urn:microsoft.com/office/officeart/2005/8/layout/chevron2"/>
    <dgm:cxn modelId="{068148A8-8217-43C5-B7E3-DE7D1CD02C81}" type="presParOf" srcId="{8CBC50FA-271F-4183-B922-4DDDC9EDA7DC}" destId="{487B856D-F0AE-4B9F-9339-27697584BC0B}" srcOrd="0" destOrd="0" presId="urn:microsoft.com/office/officeart/2005/8/layout/chevron2"/>
    <dgm:cxn modelId="{257EC897-7A82-4135-BBA8-215EED8E4A19}" type="presParOf" srcId="{8CBC50FA-271F-4183-B922-4DDDC9EDA7DC}" destId="{8311B188-715C-41B4-8EEC-996B8F5808B1}" srcOrd="1" destOrd="0" presId="urn:microsoft.com/office/officeart/2005/8/layout/chevron2"/>
    <dgm:cxn modelId="{C19729C8-8D11-4E74-BADE-1D09233409D7}" type="presParOf" srcId="{5118C7D6-897C-4D3C-9815-3839927AA0B4}" destId="{EFE4488E-FE53-4E8E-962E-17AA89BC0EFF}" srcOrd="3" destOrd="0" presId="urn:microsoft.com/office/officeart/2005/8/layout/chevron2"/>
    <dgm:cxn modelId="{D9A708D3-5858-4264-B71B-24A6E29F972F}" type="presParOf" srcId="{5118C7D6-897C-4D3C-9815-3839927AA0B4}" destId="{370A72FD-EE23-4BBB-9025-EC7A21BDD765}" srcOrd="4" destOrd="0" presId="urn:microsoft.com/office/officeart/2005/8/layout/chevron2"/>
    <dgm:cxn modelId="{C0ED62FA-D89C-435F-868A-163374C47BE0}" type="presParOf" srcId="{370A72FD-EE23-4BBB-9025-EC7A21BDD765}" destId="{FC5B5D91-98E5-48D4-94C7-B45C8E54E8EA}" srcOrd="0" destOrd="0" presId="urn:microsoft.com/office/officeart/2005/8/layout/chevron2"/>
    <dgm:cxn modelId="{18D983C9-44B0-4A4B-A344-2F6B37BCC87A}" type="presParOf" srcId="{370A72FD-EE23-4BBB-9025-EC7A21BDD765}" destId="{6E04DB6B-A5C1-4C91-B78C-2EB4F862A4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98E7FA-FE35-4F23-AFD7-4133E35639B1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DA609AE-7B1D-4650-8F7B-F83AD897C7FD}">
      <dgm:prSet phldrT="[Текст]" custT="1"/>
      <dgm:spPr/>
      <dgm:t>
        <a:bodyPr/>
        <a:lstStyle/>
        <a:p>
          <a:r>
            <a:rPr lang="uk-UA" sz="1400" b="1" noProof="1" smtClean="0">
              <a:solidFill>
                <a:srgbClr val="3333CC"/>
              </a:solidFill>
            </a:rPr>
            <a:t>Компетенція</a:t>
          </a:r>
          <a:endParaRPr lang="uk-UA" sz="1400" b="1" noProof="1">
            <a:solidFill>
              <a:srgbClr val="3333CC"/>
            </a:solidFill>
          </a:endParaRPr>
        </a:p>
      </dgm:t>
    </dgm:pt>
    <dgm:pt modelId="{2299A316-D504-4BCB-B6AA-C26993436DF0}" type="parTrans" cxnId="{0BEFAC0F-30DE-493D-85D6-2F25CDC34707}">
      <dgm:prSet/>
      <dgm:spPr/>
      <dgm:t>
        <a:bodyPr/>
        <a:lstStyle/>
        <a:p>
          <a:endParaRPr lang="ru-RU"/>
        </a:p>
      </dgm:t>
    </dgm:pt>
    <dgm:pt modelId="{645A2265-AD4B-410B-A0EE-CFB26EF361D8}" type="sibTrans" cxnId="{0BEFAC0F-30DE-493D-85D6-2F25CDC34707}">
      <dgm:prSet/>
      <dgm:spPr/>
      <dgm:t>
        <a:bodyPr/>
        <a:lstStyle/>
        <a:p>
          <a:endParaRPr lang="ru-RU"/>
        </a:p>
      </dgm:t>
    </dgm:pt>
    <dgm:pt modelId="{ABE1E1A5-6D37-4B12-A319-E0E15D786F5D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Протидія відновленню монархії</a:t>
          </a:r>
          <a:endParaRPr lang="ru-RU" b="1" dirty="0">
            <a:solidFill>
              <a:schemeClr val="tx2"/>
            </a:solidFill>
          </a:endParaRPr>
        </a:p>
      </dgm:t>
    </dgm:pt>
    <dgm:pt modelId="{23DCFA95-C87A-4AD2-BB30-CDD25D1BF97E}" type="parTrans" cxnId="{2D85FB63-9B6C-42F6-B5D3-3D45A5AA74D1}">
      <dgm:prSet/>
      <dgm:spPr/>
      <dgm:t>
        <a:bodyPr/>
        <a:lstStyle/>
        <a:p>
          <a:endParaRPr lang="ru-RU"/>
        </a:p>
      </dgm:t>
    </dgm:pt>
    <dgm:pt modelId="{70777770-7C7E-4DF6-A0DB-4EC2EB008947}" type="sibTrans" cxnId="{2D85FB63-9B6C-42F6-B5D3-3D45A5AA74D1}">
      <dgm:prSet/>
      <dgm:spPr/>
      <dgm:t>
        <a:bodyPr/>
        <a:lstStyle/>
        <a:p>
          <a:endParaRPr lang="ru-RU"/>
        </a:p>
      </dgm:t>
    </dgm:pt>
    <dgm:pt modelId="{B368841E-0446-4E6F-9806-67A3AE640294}">
      <dgm:prSet phldrT="[Текст]"/>
      <dgm:spPr/>
      <dgm:t>
        <a:bodyPr/>
        <a:lstStyle/>
        <a:p>
          <a:r>
            <a:rPr lang="uk-UA" b="1" noProof="1" smtClean="0">
              <a:solidFill>
                <a:srgbClr val="3333CC"/>
              </a:solidFill>
            </a:rPr>
            <a:t>Компетенція</a:t>
          </a:r>
          <a:endParaRPr lang="ru-RU" dirty="0"/>
        </a:p>
      </dgm:t>
    </dgm:pt>
    <dgm:pt modelId="{EDFB88B8-56D0-41C3-9BC5-92F63E31BC1C}" type="parTrans" cxnId="{6EE96A8F-D593-4781-9C6D-FB55A0EB0041}">
      <dgm:prSet/>
      <dgm:spPr/>
      <dgm:t>
        <a:bodyPr/>
        <a:lstStyle/>
        <a:p>
          <a:endParaRPr lang="ru-RU"/>
        </a:p>
      </dgm:t>
    </dgm:pt>
    <dgm:pt modelId="{FA7ABDCF-8312-4C88-AE92-F638559B6DAC}" type="sibTrans" cxnId="{6EE96A8F-D593-4781-9C6D-FB55A0EB0041}">
      <dgm:prSet/>
      <dgm:spPr/>
      <dgm:t>
        <a:bodyPr/>
        <a:lstStyle/>
        <a:p>
          <a:endParaRPr lang="ru-RU"/>
        </a:p>
      </dgm:t>
    </dgm:pt>
    <dgm:pt modelId="{F9A59EA9-C2C1-4F5F-B2F3-4FB40042F876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Внутрішня і зовнішня політика</a:t>
          </a:r>
          <a:endParaRPr lang="ru-RU" b="1" dirty="0">
            <a:solidFill>
              <a:schemeClr val="tx2"/>
            </a:solidFill>
          </a:endParaRPr>
        </a:p>
      </dgm:t>
    </dgm:pt>
    <dgm:pt modelId="{A22B192D-FEA2-488C-85C1-F6C05901397C}" type="parTrans" cxnId="{77D4E775-8DB2-41C0-9662-562C5CAEB460}">
      <dgm:prSet/>
      <dgm:spPr/>
      <dgm:t>
        <a:bodyPr/>
        <a:lstStyle/>
        <a:p>
          <a:endParaRPr lang="ru-RU"/>
        </a:p>
      </dgm:t>
    </dgm:pt>
    <dgm:pt modelId="{6D51254A-9B97-48ED-A1B7-7002B91DC824}" type="sibTrans" cxnId="{77D4E775-8DB2-41C0-9662-562C5CAEB460}">
      <dgm:prSet/>
      <dgm:spPr/>
      <dgm:t>
        <a:bodyPr/>
        <a:lstStyle/>
        <a:p>
          <a:endParaRPr lang="ru-RU"/>
        </a:p>
      </dgm:t>
    </dgm:pt>
    <dgm:pt modelId="{BE71B0C7-8D06-4EEB-BFF3-81E597B738D1}">
      <dgm:prSet phldrT="[Текст]"/>
      <dgm:spPr/>
      <dgm:t>
        <a:bodyPr/>
        <a:lstStyle/>
        <a:p>
          <a:r>
            <a:rPr lang="uk-UA" b="1" noProof="1" smtClean="0">
              <a:solidFill>
                <a:srgbClr val="3333CC"/>
              </a:solidFill>
            </a:rPr>
            <a:t>Компетенція</a:t>
          </a:r>
          <a:endParaRPr lang="ru-RU" dirty="0"/>
        </a:p>
      </dgm:t>
    </dgm:pt>
    <dgm:pt modelId="{6A04489A-21D1-4D56-B4F7-33EE1EA5CB25}" type="parTrans" cxnId="{7EE2C234-023A-486A-889A-039C9B94124E}">
      <dgm:prSet/>
      <dgm:spPr/>
      <dgm:t>
        <a:bodyPr/>
        <a:lstStyle/>
        <a:p>
          <a:endParaRPr lang="ru-RU"/>
        </a:p>
      </dgm:t>
    </dgm:pt>
    <dgm:pt modelId="{B67BD98A-DE98-423D-AF9C-9CACD47D9E4C}" type="sibTrans" cxnId="{7EE2C234-023A-486A-889A-039C9B94124E}">
      <dgm:prSet/>
      <dgm:spPr/>
      <dgm:t>
        <a:bodyPr/>
        <a:lstStyle/>
        <a:p>
          <a:endParaRPr lang="ru-RU"/>
        </a:p>
      </dgm:t>
    </dgm:pt>
    <dgm:pt modelId="{EBF352A6-415E-46AF-BA37-D7AA944C2B77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Сприяння розвитку торгівлі</a:t>
          </a:r>
          <a:endParaRPr lang="ru-RU" b="1" dirty="0">
            <a:solidFill>
              <a:schemeClr val="tx2"/>
            </a:solidFill>
          </a:endParaRPr>
        </a:p>
      </dgm:t>
    </dgm:pt>
    <dgm:pt modelId="{4A56AEDA-0031-4F06-950F-99452D991D4B}" type="parTrans" cxnId="{29C2CAF2-41E7-4125-9ECA-8E40D64A73B5}">
      <dgm:prSet/>
      <dgm:spPr/>
      <dgm:t>
        <a:bodyPr/>
        <a:lstStyle/>
        <a:p>
          <a:endParaRPr lang="ru-RU"/>
        </a:p>
      </dgm:t>
    </dgm:pt>
    <dgm:pt modelId="{978FC120-9421-4811-B906-8155E0DD0B0D}" type="sibTrans" cxnId="{29C2CAF2-41E7-4125-9ECA-8E40D64A73B5}">
      <dgm:prSet/>
      <dgm:spPr/>
      <dgm:t>
        <a:bodyPr/>
        <a:lstStyle/>
        <a:p>
          <a:endParaRPr lang="ru-RU"/>
        </a:p>
      </dgm:t>
    </dgm:pt>
    <dgm:pt modelId="{DA3C60A1-4682-4E97-989A-21BBA2AB0664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Встановлення податків</a:t>
          </a:r>
          <a:endParaRPr lang="ru-RU" b="1" dirty="0">
            <a:solidFill>
              <a:schemeClr val="tx2"/>
            </a:solidFill>
            <a:latin typeface="+mj-lt"/>
          </a:endParaRPr>
        </a:p>
      </dgm:t>
    </dgm:pt>
    <dgm:pt modelId="{FFD7DE8D-AA1D-49B3-AFF3-AE7F0B79196B}" type="parTrans" cxnId="{77B4E1E5-B7E6-40CA-8FA8-791CF0E3D9F8}">
      <dgm:prSet/>
      <dgm:spPr/>
      <dgm:t>
        <a:bodyPr/>
        <a:lstStyle/>
        <a:p>
          <a:endParaRPr lang="ru-RU"/>
        </a:p>
      </dgm:t>
    </dgm:pt>
    <dgm:pt modelId="{F7D7E6DF-247C-45E4-8708-02B162CF339D}" type="sibTrans" cxnId="{77B4E1E5-B7E6-40CA-8FA8-791CF0E3D9F8}">
      <dgm:prSet/>
      <dgm:spPr/>
      <dgm:t>
        <a:bodyPr/>
        <a:lstStyle/>
        <a:p>
          <a:endParaRPr lang="ru-RU"/>
        </a:p>
      </dgm:t>
    </dgm:pt>
    <dgm:pt modelId="{5118C7D6-897C-4D3C-9815-3839927AA0B4}" type="pres">
      <dgm:prSet presAssocID="{2898E7FA-FE35-4F23-AFD7-4133E35639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0E1D0-423B-43B8-955E-927B08224C41}" type="pres">
      <dgm:prSet presAssocID="{0DA609AE-7B1D-4650-8F7B-F83AD897C7FD}" presName="composite" presStyleCnt="0"/>
      <dgm:spPr/>
    </dgm:pt>
    <dgm:pt modelId="{2E274338-539B-45C7-86A0-F02D02B88222}" type="pres">
      <dgm:prSet presAssocID="{0DA609AE-7B1D-4650-8F7B-F83AD897C7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0E37E-66B9-4DED-AD5A-ADF51C64838A}" type="pres">
      <dgm:prSet presAssocID="{0DA609AE-7B1D-4650-8F7B-F83AD897C7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0103-2D89-4488-8E2C-BD9D0E92D3AF}" type="pres">
      <dgm:prSet presAssocID="{645A2265-AD4B-410B-A0EE-CFB26EF361D8}" presName="sp" presStyleCnt="0"/>
      <dgm:spPr/>
    </dgm:pt>
    <dgm:pt modelId="{8CBC50FA-271F-4183-B922-4DDDC9EDA7DC}" type="pres">
      <dgm:prSet presAssocID="{B368841E-0446-4E6F-9806-67A3AE640294}" presName="composite" presStyleCnt="0"/>
      <dgm:spPr/>
    </dgm:pt>
    <dgm:pt modelId="{487B856D-F0AE-4B9F-9339-27697584BC0B}" type="pres">
      <dgm:prSet presAssocID="{B368841E-0446-4E6F-9806-67A3AE64029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1B188-715C-41B4-8EEC-996B8F5808B1}" type="pres">
      <dgm:prSet presAssocID="{B368841E-0446-4E6F-9806-67A3AE64029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488E-FE53-4E8E-962E-17AA89BC0EFF}" type="pres">
      <dgm:prSet presAssocID="{FA7ABDCF-8312-4C88-AE92-F638559B6DAC}" presName="sp" presStyleCnt="0"/>
      <dgm:spPr/>
    </dgm:pt>
    <dgm:pt modelId="{370A72FD-EE23-4BBB-9025-EC7A21BDD765}" type="pres">
      <dgm:prSet presAssocID="{BE71B0C7-8D06-4EEB-BFF3-81E597B738D1}" presName="composite" presStyleCnt="0"/>
      <dgm:spPr/>
    </dgm:pt>
    <dgm:pt modelId="{FC5B5D91-98E5-48D4-94C7-B45C8E54E8EA}" type="pres">
      <dgm:prSet presAssocID="{BE71B0C7-8D06-4EEB-BFF3-81E597B738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4DB6B-A5C1-4C91-B78C-2EB4F862A4CE}" type="pres">
      <dgm:prSet presAssocID="{BE71B0C7-8D06-4EEB-BFF3-81E597B738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A87E3-BEBE-496B-9063-1EDF56A101E1}" type="presOf" srcId="{B368841E-0446-4E6F-9806-67A3AE640294}" destId="{487B856D-F0AE-4B9F-9339-27697584BC0B}" srcOrd="0" destOrd="0" presId="urn:microsoft.com/office/officeart/2005/8/layout/chevron2"/>
    <dgm:cxn modelId="{CF64286B-16FB-41A6-B2E8-E9A16DA3A041}" type="presOf" srcId="{EBF352A6-415E-46AF-BA37-D7AA944C2B77}" destId="{6E04DB6B-A5C1-4C91-B78C-2EB4F862A4CE}" srcOrd="0" destOrd="0" presId="urn:microsoft.com/office/officeart/2005/8/layout/chevron2"/>
    <dgm:cxn modelId="{77B4E1E5-B7E6-40CA-8FA8-791CF0E3D9F8}" srcId="{BE71B0C7-8D06-4EEB-BFF3-81E597B738D1}" destId="{DA3C60A1-4682-4E97-989A-21BBA2AB0664}" srcOrd="1" destOrd="0" parTransId="{FFD7DE8D-AA1D-49B3-AFF3-AE7F0B79196B}" sibTransId="{F7D7E6DF-247C-45E4-8708-02B162CF339D}"/>
    <dgm:cxn modelId="{588CEDFC-8A37-4DC0-9C76-FD979379F164}" type="presOf" srcId="{2898E7FA-FE35-4F23-AFD7-4133E35639B1}" destId="{5118C7D6-897C-4D3C-9815-3839927AA0B4}" srcOrd="0" destOrd="0" presId="urn:microsoft.com/office/officeart/2005/8/layout/chevron2"/>
    <dgm:cxn modelId="{0BEFAC0F-30DE-493D-85D6-2F25CDC34707}" srcId="{2898E7FA-FE35-4F23-AFD7-4133E35639B1}" destId="{0DA609AE-7B1D-4650-8F7B-F83AD897C7FD}" srcOrd="0" destOrd="0" parTransId="{2299A316-D504-4BCB-B6AA-C26993436DF0}" sibTransId="{645A2265-AD4B-410B-A0EE-CFB26EF361D8}"/>
    <dgm:cxn modelId="{77D4E775-8DB2-41C0-9662-562C5CAEB460}" srcId="{B368841E-0446-4E6F-9806-67A3AE640294}" destId="{F9A59EA9-C2C1-4F5F-B2F3-4FB40042F876}" srcOrd="0" destOrd="0" parTransId="{A22B192D-FEA2-488C-85C1-F6C05901397C}" sibTransId="{6D51254A-9B97-48ED-A1B7-7002B91DC824}"/>
    <dgm:cxn modelId="{7A6BF29A-80FA-464E-9E73-BD632FCB4947}" type="presOf" srcId="{DA3C60A1-4682-4E97-989A-21BBA2AB0664}" destId="{6E04DB6B-A5C1-4C91-B78C-2EB4F862A4CE}" srcOrd="0" destOrd="1" presId="urn:microsoft.com/office/officeart/2005/8/layout/chevron2"/>
    <dgm:cxn modelId="{6EE96A8F-D593-4781-9C6D-FB55A0EB0041}" srcId="{2898E7FA-FE35-4F23-AFD7-4133E35639B1}" destId="{B368841E-0446-4E6F-9806-67A3AE640294}" srcOrd="1" destOrd="0" parTransId="{EDFB88B8-56D0-41C3-9BC5-92F63E31BC1C}" sibTransId="{FA7ABDCF-8312-4C88-AE92-F638559B6DAC}"/>
    <dgm:cxn modelId="{2D85FB63-9B6C-42F6-B5D3-3D45A5AA74D1}" srcId="{0DA609AE-7B1D-4650-8F7B-F83AD897C7FD}" destId="{ABE1E1A5-6D37-4B12-A319-E0E15D786F5D}" srcOrd="0" destOrd="0" parTransId="{23DCFA95-C87A-4AD2-BB30-CDD25D1BF97E}" sibTransId="{70777770-7C7E-4DF6-A0DB-4EC2EB008947}"/>
    <dgm:cxn modelId="{29C2CAF2-41E7-4125-9ECA-8E40D64A73B5}" srcId="{BE71B0C7-8D06-4EEB-BFF3-81E597B738D1}" destId="{EBF352A6-415E-46AF-BA37-D7AA944C2B77}" srcOrd="0" destOrd="0" parTransId="{4A56AEDA-0031-4F06-950F-99452D991D4B}" sibTransId="{978FC120-9421-4811-B906-8155E0DD0B0D}"/>
    <dgm:cxn modelId="{D75B08F3-5178-4AE6-B1DB-B90738255356}" type="presOf" srcId="{F9A59EA9-C2C1-4F5F-B2F3-4FB40042F876}" destId="{8311B188-715C-41B4-8EEC-996B8F5808B1}" srcOrd="0" destOrd="0" presId="urn:microsoft.com/office/officeart/2005/8/layout/chevron2"/>
    <dgm:cxn modelId="{7EE2C234-023A-486A-889A-039C9B94124E}" srcId="{2898E7FA-FE35-4F23-AFD7-4133E35639B1}" destId="{BE71B0C7-8D06-4EEB-BFF3-81E597B738D1}" srcOrd="2" destOrd="0" parTransId="{6A04489A-21D1-4D56-B4F7-33EE1EA5CB25}" sibTransId="{B67BD98A-DE98-423D-AF9C-9CACD47D9E4C}"/>
    <dgm:cxn modelId="{478A98B7-8DFA-4E57-8769-716BF8F4BA4E}" type="presOf" srcId="{ABE1E1A5-6D37-4B12-A319-E0E15D786F5D}" destId="{CCF0E37E-66B9-4DED-AD5A-ADF51C64838A}" srcOrd="0" destOrd="0" presId="urn:microsoft.com/office/officeart/2005/8/layout/chevron2"/>
    <dgm:cxn modelId="{E9ADAB2D-F0F6-472B-8785-740167DFDE04}" type="presOf" srcId="{0DA609AE-7B1D-4650-8F7B-F83AD897C7FD}" destId="{2E274338-539B-45C7-86A0-F02D02B88222}" srcOrd="0" destOrd="0" presId="urn:microsoft.com/office/officeart/2005/8/layout/chevron2"/>
    <dgm:cxn modelId="{BE8F8534-8F83-4D21-82A4-BD1244D6EDC6}" type="presOf" srcId="{BE71B0C7-8D06-4EEB-BFF3-81E597B738D1}" destId="{FC5B5D91-98E5-48D4-94C7-B45C8E54E8EA}" srcOrd="0" destOrd="0" presId="urn:microsoft.com/office/officeart/2005/8/layout/chevron2"/>
    <dgm:cxn modelId="{7ADBF052-BA33-4E1B-BB27-571B5F107BEB}" type="presParOf" srcId="{5118C7D6-897C-4D3C-9815-3839927AA0B4}" destId="{C1F0E1D0-423B-43B8-955E-927B08224C41}" srcOrd="0" destOrd="0" presId="urn:microsoft.com/office/officeart/2005/8/layout/chevron2"/>
    <dgm:cxn modelId="{8E84EAC0-81E6-4AAD-960E-2B18D84B9E8A}" type="presParOf" srcId="{C1F0E1D0-423B-43B8-955E-927B08224C41}" destId="{2E274338-539B-45C7-86A0-F02D02B88222}" srcOrd="0" destOrd="0" presId="urn:microsoft.com/office/officeart/2005/8/layout/chevron2"/>
    <dgm:cxn modelId="{D542B306-4A17-4A0F-A262-E1E314AAF2F6}" type="presParOf" srcId="{C1F0E1D0-423B-43B8-955E-927B08224C41}" destId="{CCF0E37E-66B9-4DED-AD5A-ADF51C64838A}" srcOrd="1" destOrd="0" presId="urn:microsoft.com/office/officeart/2005/8/layout/chevron2"/>
    <dgm:cxn modelId="{C43691E3-1320-463D-AA47-A819A8555852}" type="presParOf" srcId="{5118C7D6-897C-4D3C-9815-3839927AA0B4}" destId="{E1480103-2D89-4488-8E2C-BD9D0E92D3AF}" srcOrd="1" destOrd="0" presId="urn:microsoft.com/office/officeart/2005/8/layout/chevron2"/>
    <dgm:cxn modelId="{7F0A21DA-C303-4D47-A28E-2E48ADE61A81}" type="presParOf" srcId="{5118C7D6-897C-4D3C-9815-3839927AA0B4}" destId="{8CBC50FA-271F-4183-B922-4DDDC9EDA7DC}" srcOrd="2" destOrd="0" presId="urn:microsoft.com/office/officeart/2005/8/layout/chevron2"/>
    <dgm:cxn modelId="{1B252400-A3A9-491F-A7B2-B965C8464546}" type="presParOf" srcId="{8CBC50FA-271F-4183-B922-4DDDC9EDA7DC}" destId="{487B856D-F0AE-4B9F-9339-27697584BC0B}" srcOrd="0" destOrd="0" presId="urn:microsoft.com/office/officeart/2005/8/layout/chevron2"/>
    <dgm:cxn modelId="{F67175D0-95D7-4E29-BBA4-551A7384DEA9}" type="presParOf" srcId="{8CBC50FA-271F-4183-B922-4DDDC9EDA7DC}" destId="{8311B188-715C-41B4-8EEC-996B8F5808B1}" srcOrd="1" destOrd="0" presId="urn:microsoft.com/office/officeart/2005/8/layout/chevron2"/>
    <dgm:cxn modelId="{84641960-A41E-4E4D-A4B3-710D42A451A0}" type="presParOf" srcId="{5118C7D6-897C-4D3C-9815-3839927AA0B4}" destId="{EFE4488E-FE53-4E8E-962E-17AA89BC0EFF}" srcOrd="3" destOrd="0" presId="urn:microsoft.com/office/officeart/2005/8/layout/chevron2"/>
    <dgm:cxn modelId="{14F1AB29-D314-447C-9BF2-66384679FFD3}" type="presParOf" srcId="{5118C7D6-897C-4D3C-9815-3839927AA0B4}" destId="{370A72FD-EE23-4BBB-9025-EC7A21BDD765}" srcOrd="4" destOrd="0" presId="urn:microsoft.com/office/officeart/2005/8/layout/chevron2"/>
    <dgm:cxn modelId="{324A7947-5DE6-40D7-A32B-038CBAD993C8}" type="presParOf" srcId="{370A72FD-EE23-4BBB-9025-EC7A21BDD765}" destId="{FC5B5D91-98E5-48D4-94C7-B45C8E54E8EA}" srcOrd="0" destOrd="0" presId="urn:microsoft.com/office/officeart/2005/8/layout/chevron2"/>
    <dgm:cxn modelId="{94199143-31B0-4EDB-95B9-4913B6495872}" type="presParOf" srcId="{370A72FD-EE23-4BBB-9025-EC7A21BDD765}" destId="{6E04DB6B-A5C1-4C91-B78C-2EB4F862A4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C814A-6F58-40F3-ABE8-F0322F054B10}">
      <dsp:nvSpPr>
        <dsp:cNvPr id="0" name=""/>
        <dsp:cNvSpPr/>
      </dsp:nvSpPr>
      <dsp:spPr>
        <a:xfrm>
          <a:off x="65257" y="3175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«</a:t>
          </a:r>
          <a:r>
            <a:rPr lang="uk-UA" sz="1400" b="1" kern="1200" noProof="0" dirty="0" smtClean="0">
              <a:solidFill>
                <a:schemeClr val="tx2"/>
              </a:solidFill>
              <a:latin typeface="+mj-lt"/>
            </a:rPr>
            <a:t>Незавершений» абсолютизм (парламент, відсутність регулярної армії, незначна бюрократизація держапарату, незалежна від монарха система місцевого управління)</a:t>
          </a:r>
          <a:endParaRPr lang="uk-UA" sz="1400" b="1" kern="1200" noProof="0" dirty="0">
            <a:solidFill>
              <a:schemeClr val="tx2"/>
            </a:solidFill>
          </a:endParaRPr>
        </a:p>
      </dsp:txBody>
      <dsp:txXfrm>
        <a:off x="65257" y="3175"/>
        <a:ext cx="2569504" cy="1541702"/>
      </dsp:txXfrm>
    </dsp:sp>
    <dsp:sp modelId="{18124AEC-7436-41DE-A1E7-116963E78576}">
      <dsp:nvSpPr>
        <dsp:cNvPr id="0" name=""/>
        <dsp:cNvSpPr/>
      </dsp:nvSpPr>
      <dsp:spPr>
        <a:xfrm>
          <a:off x="2891711" y="3175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2"/>
              </a:solidFill>
              <a:latin typeface="+mj-lt"/>
            </a:rPr>
            <a:t>збереження старих феодальних державно-правових інституцій</a:t>
          </a:r>
          <a:endParaRPr lang="uk-UA" sz="1800" b="1" kern="1200" noProof="0" dirty="0">
            <a:solidFill>
              <a:schemeClr val="tx2"/>
            </a:solidFill>
            <a:latin typeface="+mj-lt"/>
          </a:endParaRPr>
        </a:p>
      </dsp:txBody>
      <dsp:txXfrm>
        <a:off x="2891711" y="3175"/>
        <a:ext cx="2569504" cy="1541702"/>
      </dsp:txXfrm>
    </dsp:sp>
    <dsp:sp modelId="{0F93F624-094E-45A6-825E-C9D27B2F3FD2}">
      <dsp:nvSpPr>
        <dsp:cNvPr id="0" name=""/>
        <dsp:cNvSpPr/>
      </dsp:nvSpPr>
      <dsp:spPr>
        <a:xfrm>
          <a:off x="5718166" y="3175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2"/>
              </a:solidFill>
              <a:latin typeface="+mj-lt"/>
            </a:rPr>
            <a:t>суперечки королівської влади з парламентом, що виражав інтереси буржуазії і джентрі</a:t>
          </a:r>
          <a:endParaRPr lang="uk-UA" sz="1800" b="1" kern="1200" noProof="0" dirty="0">
            <a:solidFill>
              <a:schemeClr val="tx2"/>
            </a:solidFill>
            <a:latin typeface="+mj-lt"/>
          </a:endParaRPr>
        </a:p>
      </dsp:txBody>
      <dsp:txXfrm>
        <a:off x="5718166" y="3175"/>
        <a:ext cx="2569504" cy="1541702"/>
      </dsp:txXfrm>
    </dsp:sp>
    <dsp:sp modelId="{7F782154-AF55-45AB-93D3-6F9F4D2C2DAF}">
      <dsp:nvSpPr>
        <dsp:cNvPr id="0" name=""/>
        <dsp:cNvSpPr/>
      </dsp:nvSpPr>
      <dsp:spPr>
        <a:xfrm>
          <a:off x="65257" y="1801828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2"/>
              </a:solidFill>
              <a:latin typeface="+mj-lt"/>
            </a:rPr>
            <a:t>переслідування парламентської опозиції. Відсутність засідань парламенту (1628-1640 рр.)</a:t>
          </a:r>
          <a:endParaRPr lang="uk-UA" sz="1800" b="1" kern="1200" noProof="0" dirty="0">
            <a:solidFill>
              <a:schemeClr val="tx2"/>
            </a:solidFill>
            <a:latin typeface="+mj-lt"/>
          </a:endParaRPr>
        </a:p>
      </dsp:txBody>
      <dsp:txXfrm>
        <a:off x="65257" y="1801828"/>
        <a:ext cx="2569504" cy="1541702"/>
      </dsp:txXfrm>
    </dsp:sp>
    <dsp:sp modelId="{5E7B1750-394C-4776-93BF-3FE770495089}">
      <dsp:nvSpPr>
        <dsp:cNvPr id="0" name=""/>
        <dsp:cNvSpPr/>
      </dsp:nvSpPr>
      <dsp:spPr>
        <a:xfrm>
          <a:off x="2891711" y="1801828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2"/>
              </a:solidFill>
              <a:latin typeface="+mj-lt"/>
            </a:rPr>
            <a:t>сваволя королівських чиновників і суддів</a:t>
          </a:r>
          <a:endParaRPr lang="uk-UA" sz="1800" b="1" kern="1200" noProof="0" dirty="0">
            <a:solidFill>
              <a:schemeClr val="tx2"/>
            </a:solidFill>
            <a:latin typeface="+mj-lt"/>
          </a:endParaRPr>
        </a:p>
      </dsp:txBody>
      <dsp:txXfrm>
        <a:off x="2891711" y="1801828"/>
        <a:ext cx="2569504" cy="1541702"/>
      </dsp:txXfrm>
    </dsp:sp>
    <dsp:sp modelId="{11A39C0E-D415-4AE3-AEE3-48C5C757CC50}">
      <dsp:nvSpPr>
        <dsp:cNvPr id="0" name=""/>
        <dsp:cNvSpPr/>
      </dsp:nvSpPr>
      <dsp:spPr>
        <a:xfrm>
          <a:off x="5718166" y="1801828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2"/>
              </a:solidFill>
              <a:latin typeface="+mj-lt"/>
            </a:rPr>
            <a:t>поширення законів воєнного часу на мирний час</a:t>
          </a:r>
          <a:endParaRPr lang="uk-UA" sz="1800" b="1" kern="1200" noProof="0" dirty="0">
            <a:solidFill>
              <a:schemeClr val="tx2"/>
            </a:solidFill>
            <a:latin typeface="+mj-lt"/>
          </a:endParaRPr>
        </a:p>
      </dsp:txBody>
      <dsp:txXfrm>
        <a:off x="5718166" y="1801828"/>
        <a:ext cx="2569504" cy="1541702"/>
      </dsp:txXfrm>
    </dsp:sp>
    <dsp:sp modelId="{1135C196-4BAE-44FC-B059-7B4B9F03AA80}">
      <dsp:nvSpPr>
        <dsp:cNvPr id="0" name=""/>
        <dsp:cNvSpPr/>
      </dsp:nvSpPr>
      <dsp:spPr>
        <a:xfrm>
          <a:off x="2891711" y="3600481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2"/>
              </a:solidFill>
              <a:latin typeface="+mj-lt"/>
            </a:rPr>
            <a:t>прагнення корони реставрувати англіканський варіант католицизму</a:t>
          </a:r>
          <a:endParaRPr lang="uk-UA" sz="1800" b="1" kern="1200" noProof="0" dirty="0">
            <a:solidFill>
              <a:schemeClr val="tx2"/>
            </a:solidFill>
            <a:latin typeface="+mj-lt"/>
          </a:endParaRPr>
        </a:p>
      </dsp:txBody>
      <dsp:txXfrm>
        <a:off x="2891711" y="3600481"/>
        <a:ext cx="2569504" cy="1541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C814A-6F58-40F3-ABE8-F0322F054B10}">
      <dsp:nvSpPr>
        <dsp:cNvPr id="0" name=""/>
        <dsp:cNvSpPr/>
      </dsp:nvSpPr>
      <dsp:spPr>
        <a:xfrm>
          <a:off x="1224278" y="1101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розвиток капіталістичних відносин, що суперечив із залишками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феодалізму</a:t>
          </a:r>
          <a:endParaRPr lang="uk-UA" sz="1600" b="1" kern="1200" noProof="0" dirty="0">
            <a:solidFill>
              <a:schemeClr val="tx2"/>
            </a:solidFill>
          </a:endParaRPr>
        </a:p>
      </dsp:txBody>
      <dsp:txXfrm>
        <a:off x="1224278" y="1101"/>
        <a:ext cx="2571578" cy="1542947"/>
      </dsp:txXfrm>
    </dsp:sp>
    <dsp:sp modelId="{18124AEC-7436-41DE-A1E7-116963E78576}">
      <dsp:nvSpPr>
        <dsp:cNvPr id="0" name=""/>
        <dsp:cNvSpPr/>
      </dsp:nvSpPr>
      <dsp:spPr>
        <a:xfrm>
          <a:off x="4053014" y="1101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сваволя королівської адміністрації зі стягування податків, обкладення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митом</a:t>
          </a:r>
          <a:endParaRPr lang="uk-UA" sz="1600" b="1" kern="1200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sp:txBody>
      <dsp:txXfrm>
        <a:off x="4053014" y="1101"/>
        <a:ext cx="2571578" cy="1542947"/>
      </dsp:txXfrm>
    </dsp:sp>
    <dsp:sp modelId="{0F93F624-094E-45A6-825E-C9D27B2F3FD2}">
      <dsp:nvSpPr>
        <dsp:cNvPr id="0" name=""/>
        <dsp:cNvSpPr/>
      </dsp:nvSpPr>
      <dsp:spPr>
        <a:xfrm>
          <a:off x="1224278" y="1801206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обмеження торгівлі і промислового виробництва, панування державних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монополій</a:t>
          </a:r>
          <a:endParaRPr lang="uk-UA" sz="1600" b="1" kern="1200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sp:txBody>
      <dsp:txXfrm>
        <a:off x="1224278" y="1801206"/>
        <a:ext cx="2571578" cy="1542947"/>
      </dsp:txXfrm>
    </dsp:sp>
    <dsp:sp modelId="{7F782154-AF55-45AB-93D3-6F9F4D2C2DAF}">
      <dsp:nvSpPr>
        <dsp:cNvPr id="0" name=""/>
        <dsp:cNvSpPr/>
      </dsp:nvSpPr>
      <dsp:spPr>
        <a:xfrm>
          <a:off x="4053014" y="1801206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сваволя королівських військ,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грабунки мирного населення</a:t>
          </a:r>
          <a:endParaRPr lang="uk-UA" sz="1600" b="1" kern="1200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sp:txBody>
      <dsp:txXfrm>
        <a:off x="4053014" y="1801206"/>
        <a:ext cx="2571578" cy="1542947"/>
      </dsp:txXfrm>
    </dsp:sp>
    <dsp:sp modelId="{5E7B1750-394C-4776-93BF-3FE770495089}">
      <dsp:nvSpPr>
        <dsp:cNvPr id="0" name=""/>
        <dsp:cNvSpPr/>
      </dsp:nvSpPr>
      <dsp:spPr>
        <a:xfrm>
          <a:off x="1224278" y="3601311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свавілля королівських чиновників і суддів</a:t>
          </a:r>
          <a:endParaRPr lang="uk-UA" sz="1600" b="1" kern="1200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sp:txBody>
      <dsp:txXfrm>
        <a:off x="1224278" y="3601311"/>
        <a:ext cx="2571578" cy="1542947"/>
      </dsp:txXfrm>
    </dsp:sp>
    <dsp:sp modelId="{11A39C0E-D415-4AE3-AEE3-48C5C757CC50}">
      <dsp:nvSpPr>
        <dsp:cNvPr id="0" name=""/>
        <dsp:cNvSpPr/>
      </dsp:nvSpPr>
      <dsp:spPr>
        <a:xfrm>
          <a:off x="4053014" y="3601311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noProof="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фінансова криза</a:t>
          </a:r>
          <a:endParaRPr lang="uk-UA" sz="1600" b="1" kern="1200" noProof="0" dirty="0">
            <a:solidFill>
              <a:schemeClr val="tx2"/>
            </a:solidFill>
            <a:effectLst/>
            <a:latin typeface="Times New Roman"/>
            <a:ea typeface="Times New Roman"/>
          </a:endParaRPr>
        </a:p>
      </dsp:txBody>
      <dsp:txXfrm>
        <a:off x="4053014" y="3601311"/>
        <a:ext cx="2571578" cy="1542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4338-539B-45C7-86A0-F02D02B88222}">
      <dsp:nvSpPr>
        <dsp:cNvPr id="0" name=""/>
        <dsp:cNvSpPr/>
      </dsp:nvSpPr>
      <dsp:spPr>
        <a:xfrm rot="5400000">
          <a:off x="-193038" y="195952"/>
          <a:ext cx="1286921" cy="9008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rgbClr val="3333CC"/>
              </a:solidFill>
              <a:latin typeface="+mj-lt"/>
            </a:rPr>
            <a:t>Компетенція</a:t>
          </a:r>
          <a:endParaRPr lang="ru-RU" sz="1200" kern="1200" dirty="0"/>
        </a:p>
      </dsp:txBody>
      <dsp:txXfrm rot="-5400000">
        <a:off x="1" y="453337"/>
        <a:ext cx="900845" cy="386076"/>
      </dsp:txXfrm>
    </dsp:sp>
    <dsp:sp modelId="{CCF0E37E-66B9-4DED-AD5A-ADF51C64838A}">
      <dsp:nvSpPr>
        <dsp:cNvPr id="0" name=""/>
        <dsp:cNvSpPr/>
      </dsp:nvSpPr>
      <dsp:spPr>
        <a:xfrm rot="5400000">
          <a:off x="3992613" y="-3088853"/>
          <a:ext cx="836498" cy="702003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Прийняття законів</a:t>
          </a:r>
          <a:endParaRPr lang="ru-RU" sz="2500" b="1" kern="1200" dirty="0">
            <a:solidFill>
              <a:schemeClr val="tx2"/>
            </a:solidFill>
          </a:endParaRPr>
        </a:p>
      </dsp:txBody>
      <dsp:txXfrm rot="-5400000">
        <a:off x="900845" y="43749"/>
        <a:ext cx="6979200" cy="754830"/>
      </dsp:txXfrm>
    </dsp:sp>
    <dsp:sp modelId="{62D0145F-AC1B-4528-B451-5377914E3BDC}">
      <dsp:nvSpPr>
        <dsp:cNvPr id="0" name=""/>
        <dsp:cNvSpPr/>
      </dsp:nvSpPr>
      <dsp:spPr>
        <a:xfrm rot="5400000">
          <a:off x="-193038" y="1336660"/>
          <a:ext cx="1286921" cy="9008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noProof="0" dirty="0" smtClean="0">
              <a:solidFill>
                <a:srgbClr val="3333CC"/>
              </a:solidFill>
              <a:latin typeface="+mj-lt"/>
            </a:rPr>
            <a:t>Компетенція</a:t>
          </a:r>
          <a:endParaRPr lang="uk-UA" sz="1100" b="1" kern="1200" noProof="0" dirty="0">
            <a:latin typeface="+mj-lt"/>
          </a:endParaRPr>
        </a:p>
      </dsp:txBody>
      <dsp:txXfrm rot="-5400000">
        <a:off x="1" y="1594045"/>
        <a:ext cx="900845" cy="386076"/>
      </dsp:txXfrm>
    </dsp:sp>
    <dsp:sp modelId="{02533F2F-E575-480B-9032-7D5E0EB3ECEE}">
      <dsp:nvSpPr>
        <dsp:cNvPr id="0" name=""/>
        <dsp:cNvSpPr/>
      </dsp:nvSpPr>
      <dsp:spPr>
        <a:xfrm rot="5400000">
          <a:off x="3992613" y="-1948145"/>
          <a:ext cx="836498" cy="702003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Керівництво армією</a:t>
          </a:r>
          <a:endParaRPr lang="ru-RU" sz="2500" kern="1200" dirty="0"/>
        </a:p>
      </dsp:txBody>
      <dsp:txXfrm rot="-5400000">
        <a:off x="900845" y="1184457"/>
        <a:ext cx="6979200" cy="754830"/>
      </dsp:txXfrm>
    </dsp:sp>
    <dsp:sp modelId="{487B856D-F0AE-4B9F-9339-27697584BC0B}">
      <dsp:nvSpPr>
        <dsp:cNvPr id="0" name=""/>
        <dsp:cNvSpPr/>
      </dsp:nvSpPr>
      <dsp:spPr>
        <a:xfrm rot="5400000">
          <a:off x="-193038" y="2477368"/>
          <a:ext cx="1286921" cy="9008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rgbClr val="3333CC"/>
              </a:solidFill>
              <a:latin typeface="+mj-lt"/>
            </a:rPr>
            <a:t>Компетенція</a:t>
          </a:r>
          <a:endParaRPr lang="ru-RU" sz="1200" kern="1200" dirty="0"/>
        </a:p>
      </dsp:txBody>
      <dsp:txXfrm rot="-5400000">
        <a:off x="1" y="2734753"/>
        <a:ext cx="900845" cy="386076"/>
      </dsp:txXfrm>
    </dsp:sp>
    <dsp:sp modelId="{8311B188-715C-41B4-8EEC-996B8F5808B1}">
      <dsp:nvSpPr>
        <dsp:cNvPr id="0" name=""/>
        <dsp:cNvSpPr/>
      </dsp:nvSpPr>
      <dsp:spPr>
        <a:xfrm rot="5400000">
          <a:off x="3992613" y="-807437"/>
          <a:ext cx="836498" cy="702003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Організація уряду і адміністрації</a:t>
          </a:r>
          <a:endParaRPr lang="ru-RU" sz="2500" b="1" kern="1200" dirty="0">
            <a:solidFill>
              <a:schemeClr val="tx2"/>
            </a:solidFill>
          </a:endParaRPr>
        </a:p>
      </dsp:txBody>
      <dsp:txXfrm rot="-5400000">
        <a:off x="900845" y="2325165"/>
        <a:ext cx="6979200" cy="754830"/>
      </dsp:txXfrm>
    </dsp:sp>
    <dsp:sp modelId="{FC5B5D91-98E5-48D4-94C7-B45C8E54E8EA}">
      <dsp:nvSpPr>
        <dsp:cNvPr id="0" name=""/>
        <dsp:cNvSpPr/>
      </dsp:nvSpPr>
      <dsp:spPr>
        <a:xfrm rot="5400000">
          <a:off x="-193038" y="3618077"/>
          <a:ext cx="1286921" cy="9008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rgbClr val="3333CC"/>
              </a:solidFill>
              <a:latin typeface="+mj-lt"/>
            </a:rPr>
            <a:t>Компетенція</a:t>
          </a:r>
          <a:endParaRPr lang="ru-RU" sz="1200" kern="1200" dirty="0"/>
        </a:p>
      </dsp:txBody>
      <dsp:txXfrm rot="-5400000">
        <a:off x="1" y="3875462"/>
        <a:ext cx="900845" cy="386076"/>
      </dsp:txXfrm>
    </dsp:sp>
    <dsp:sp modelId="{6E04DB6B-A5C1-4C91-B78C-2EB4F862A4CE}">
      <dsp:nvSpPr>
        <dsp:cNvPr id="0" name=""/>
        <dsp:cNvSpPr/>
      </dsp:nvSpPr>
      <dsp:spPr>
        <a:xfrm rot="5400000">
          <a:off x="3992613" y="333270"/>
          <a:ext cx="836498" cy="702003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b="1" kern="1200" dirty="0">
            <a:solidFill>
              <a:schemeClr val="tx2"/>
            </a:solidFill>
          </a:endParaRP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tx2"/>
              </a:solidFill>
              <a:latin typeface="+mj-lt"/>
            </a:rPr>
            <a:t>Вищий судовий контроль</a:t>
          </a:r>
          <a:endParaRPr lang="ru-RU" sz="2500" b="1" kern="1200" dirty="0">
            <a:solidFill>
              <a:schemeClr val="tx2"/>
            </a:solidFill>
            <a:latin typeface="+mj-lt"/>
          </a:endParaRPr>
        </a:p>
      </dsp:txBody>
      <dsp:txXfrm rot="-5400000">
        <a:off x="900845" y="3465872"/>
        <a:ext cx="6979200" cy="754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4338-539B-45C7-86A0-F02D02B88222}">
      <dsp:nvSpPr>
        <dsp:cNvPr id="0" name=""/>
        <dsp:cNvSpPr/>
      </dsp:nvSpPr>
      <dsp:spPr>
        <a:xfrm rot="5400000">
          <a:off x="-254603" y="258855"/>
          <a:ext cx="1697353" cy="11881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3333CC"/>
              </a:solidFill>
            </a:rPr>
            <a:t>Склад</a:t>
          </a:r>
          <a:endParaRPr lang="ru-RU" sz="2800" b="1" kern="1200" dirty="0">
            <a:solidFill>
              <a:srgbClr val="3333CC"/>
            </a:solidFill>
          </a:endParaRPr>
        </a:p>
      </dsp:txBody>
      <dsp:txXfrm rot="-5400000">
        <a:off x="1" y="598326"/>
        <a:ext cx="1188147" cy="509206"/>
      </dsp:txXfrm>
    </dsp:sp>
    <dsp:sp modelId="{CCF0E37E-66B9-4DED-AD5A-ADF51C64838A}">
      <dsp:nvSpPr>
        <dsp:cNvPr id="0" name=""/>
        <dsp:cNvSpPr/>
      </dsp:nvSpPr>
      <dsp:spPr>
        <a:xfrm rot="5400000">
          <a:off x="3788139" y="-2595740"/>
          <a:ext cx="1103279" cy="630326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41 член</a:t>
          </a:r>
          <a:endParaRPr lang="ru-RU" sz="4800" b="1" kern="1200" dirty="0">
            <a:solidFill>
              <a:schemeClr val="tx2"/>
            </a:solidFill>
          </a:endParaRPr>
        </a:p>
      </dsp:txBody>
      <dsp:txXfrm rot="-5400000">
        <a:off x="1188147" y="58110"/>
        <a:ext cx="6249406" cy="995563"/>
      </dsp:txXfrm>
    </dsp:sp>
    <dsp:sp modelId="{487B856D-F0AE-4B9F-9339-27697584BC0B}">
      <dsp:nvSpPr>
        <dsp:cNvPr id="0" name=""/>
        <dsp:cNvSpPr/>
      </dsp:nvSpPr>
      <dsp:spPr>
        <a:xfrm rot="5400000">
          <a:off x="-254603" y="1763363"/>
          <a:ext cx="1697353" cy="11881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rgbClr val="3333CC"/>
              </a:solidFill>
            </a:rPr>
            <a:t>Склад</a:t>
          </a:r>
          <a:endParaRPr lang="ru-RU" sz="2900" kern="1200" dirty="0"/>
        </a:p>
      </dsp:txBody>
      <dsp:txXfrm rot="-5400000">
        <a:off x="1" y="2102834"/>
        <a:ext cx="1188147" cy="509206"/>
      </dsp:txXfrm>
    </dsp:sp>
    <dsp:sp modelId="{8311B188-715C-41B4-8EEC-996B8F5808B1}">
      <dsp:nvSpPr>
        <dsp:cNvPr id="0" name=""/>
        <dsp:cNvSpPr/>
      </dsp:nvSpPr>
      <dsp:spPr>
        <a:xfrm rot="5400000">
          <a:off x="3788139" y="-1091231"/>
          <a:ext cx="1103279" cy="630326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Радники обиралися парламентом на один рік із компетентних людей (військових, юристів, вчених)</a:t>
          </a:r>
          <a:endParaRPr lang="ru-RU" sz="2400" b="1" kern="1200" dirty="0">
            <a:solidFill>
              <a:schemeClr val="tx2"/>
            </a:solidFill>
          </a:endParaRPr>
        </a:p>
      </dsp:txBody>
      <dsp:txXfrm rot="-5400000">
        <a:off x="1188147" y="1562619"/>
        <a:ext cx="6249406" cy="995563"/>
      </dsp:txXfrm>
    </dsp:sp>
    <dsp:sp modelId="{FC5B5D91-98E5-48D4-94C7-B45C8E54E8EA}">
      <dsp:nvSpPr>
        <dsp:cNvPr id="0" name=""/>
        <dsp:cNvSpPr/>
      </dsp:nvSpPr>
      <dsp:spPr>
        <a:xfrm rot="5400000">
          <a:off x="-254603" y="3267872"/>
          <a:ext cx="1697353" cy="11881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rgbClr val="3333CC"/>
              </a:solidFill>
            </a:rPr>
            <a:t>Склад</a:t>
          </a:r>
          <a:endParaRPr lang="ru-RU" sz="2900" kern="1200" dirty="0"/>
        </a:p>
      </dsp:txBody>
      <dsp:txXfrm rot="-5400000">
        <a:off x="1" y="3607343"/>
        <a:ext cx="1188147" cy="509206"/>
      </dsp:txXfrm>
    </dsp:sp>
    <dsp:sp modelId="{6E04DB6B-A5C1-4C91-B78C-2EB4F862A4CE}">
      <dsp:nvSpPr>
        <dsp:cNvPr id="0" name=""/>
        <dsp:cNvSpPr/>
      </dsp:nvSpPr>
      <dsp:spPr>
        <a:xfrm rot="5400000">
          <a:off x="3788139" y="413277"/>
          <a:ext cx="1103279" cy="630326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Перший склад ДР</a:t>
          </a:r>
          <a:endParaRPr lang="ru-RU" sz="2800" b="1" kern="1200" dirty="0">
            <a:solidFill>
              <a:schemeClr val="tx2"/>
            </a:solidFill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голова Бредшоу, Кромвель, </a:t>
          </a:r>
          <a:r>
            <a:rPr lang="uk-UA" sz="2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Пен</a:t>
          </a:r>
          <a:r>
            <a:rPr lang="uk-UA" sz="2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Мільтон</a:t>
          </a:r>
          <a:endParaRPr lang="ru-RU" sz="2800" b="1" kern="1200" dirty="0">
            <a:solidFill>
              <a:schemeClr val="tx2"/>
            </a:solidFill>
          </a:endParaRPr>
        </a:p>
      </dsp:txBody>
      <dsp:txXfrm rot="-5400000">
        <a:off x="1188147" y="3067127"/>
        <a:ext cx="6249406" cy="99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4338-539B-45C7-86A0-F02D02B88222}">
      <dsp:nvSpPr>
        <dsp:cNvPr id="0" name=""/>
        <dsp:cNvSpPr/>
      </dsp:nvSpPr>
      <dsp:spPr>
        <a:xfrm rot="5400000">
          <a:off x="-254851" y="256803"/>
          <a:ext cx="1699012" cy="11893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1" smtClean="0">
              <a:solidFill>
                <a:srgbClr val="3333CC"/>
              </a:solidFill>
            </a:rPr>
            <a:t>Компетенція</a:t>
          </a:r>
          <a:endParaRPr lang="uk-UA" sz="1400" b="1" kern="1200" noProof="1">
            <a:solidFill>
              <a:srgbClr val="3333CC"/>
            </a:solidFill>
          </a:endParaRPr>
        </a:p>
      </dsp:txBody>
      <dsp:txXfrm rot="-5400000">
        <a:off x="1" y="596605"/>
        <a:ext cx="1189308" cy="509704"/>
      </dsp:txXfrm>
    </dsp:sp>
    <dsp:sp modelId="{CCF0E37E-66B9-4DED-AD5A-ADF51C64838A}">
      <dsp:nvSpPr>
        <dsp:cNvPr id="0" name=""/>
        <dsp:cNvSpPr/>
      </dsp:nvSpPr>
      <dsp:spPr>
        <a:xfrm rot="5400000">
          <a:off x="3788181" y="-2596920"/>
          <a:ext cx="1104358" cy="63021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Протидія відновленню монархії</a:t>
          </a:r>
          <a:endParaRPr lang="ru-RU" sz="3300" b="1" kern="1200" dirty="0">
            <a:solidFill>
              <a:schemeClr val="tx2"/>
            </a:solidFill>
          </a:endParaRPr>
        </a:p>
      </dsp:txBody>
      <dsp:txXfrm rot="-5400000">
        <a:off x="1189309" y="55862"/>
        <a:ext cx="6248193" cy="996538"/>
      </dsp:txXfrm>
    </dsp:sp>
    <dsp:sp modelId="{487B856D-F0AE-4B9F-9339-27697584BC0B}">
      <dsp:nvSpPr>
        <dsp:cNvPr id="0" name=""/>
        <dsp:cNvSpPr/>
      </dsp:nvSpPr>
      <dsp:spPr>
        <a:xfrm rot="5400000">
          <a:off x="-254851" y="1762783"/>
          <a:ext cx="1699012" cy="11893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1" smtClean="0">
              <a:solidFill>
                <a:srgbClr val="3333CC"/>
              </a:solidFill>
            </a:rPr>
            <a:t>Компетенція</a:t>
          </a:r>
          <a:endParaRPr lang="ru-RU" sz="1400" kern="1200" dirty="0"/>
        </a:p>
      </dsp:txBody>
      <dsp:txXfrm rot="-5400000">
        <a:off x="1" y="2102585"/>
        <a:ext cx="1189308" cy="509704"/>
      </dsp:txXfrm>
    </dsp:sp>
    <dsp:sp modelId="{8311B188-715C-41B4-8EEC-996B8F5808B1}">
      <dsp:nvSpPr>
        <dsp:cNvPr id="0" name=""/>
        <dsp:cNvSpPr/>
      </dsp:nvSpPr>
      <dsp:spPr>
        <a:xfrm rot="5400000">
          <a:off x="3788181" y="-1090941"/>
          <a:ext cx="1104358" cy="63021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Внутрішня і зовнішня політика</a:t>
          </a:r>
          <a:endParaRPr lang="ru-RU" sz="3300" b="1" kern="1200" dirty="0">
            <a:solidFill>
              <a:schemeClr val="tx2"/>
            </a:solidFill>
          </a:endParaRPr>
        </a:p>
      </dsp:txBody>
      <dsp:txXfrm rot="-5400000">
        <a:off x="1189309" y="1561841"/>
        <a:ext cx="6248193" cy="996538"/>
      </dsp:txXfrm>
    </dsp:sp>
    <dsp:sp modelId="{FC5B5D91-98E5-48D4-94C7-B45C8E54E8EA}">
      <dsp:nvSpPr>
        <dsp:cNvPr id="0" name=""/>
        <dsp:cNvSpPr/>
      </dsp:nvSpPr>
      <dsp:spPr>
        <a:xfrm rot="5400000">
          <a:off x="-254851" y="3268762"/>
          <a:ext cx="1699012" cy="11893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1" smtClean="0">
              <a:solidFill>
                <a:srgbClr val="3333CC"/>
              </a:solidFill>
            </a:rPr>
            <a:t>Компетенція</a:t>
          </a:r>
          <a:endParaRPr lang="ru-RU" sz="1400" kern="1200" dirty="0"/>
        </a:p>
      </dsp:txBody>
      <dsp:txXfrm rot="-5400000">
        <a:off x="1" y="3608564"/>
        <a:ext cx="1189308" cy="509704"/>
      </dsp:txXfrm>
    </dsp:sp>
    <dsp:sp modelId="{6E04DB6B-A5C1-4C91-B78C-2EB4F862A4CE}">
      <dsp:nvSpPr>
        <dsp:cNvPr id="0" name=""/>
        <dsp:cNvSpPr/>
      </dsp:nvSpPr>
      <dsp:spPr>
        <a:xfrm rot="5400000">
          <a:off x="3788181" y="415038"/>
          <a:ext cx="1104358" cy="63021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Сприяння розвитку торгівлі</a:t>
          </a:r>
          <a:endParaRPr lang="ru-RU" sz="3300" b="1" kern="1200" dirty="0">
            <a:solidFill>
              <a:schemeClr val="tx2"/>
            </a:solidFill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Встановлення податків</a:t>
          </a:r>
          <a:endParaRPr lang="ru-RU" sz="3300" b="1" kern="1200" dirty="0">
            <a:solidFill>
              <a:schemeClr val="tx2"/>
            </a:solidFill>
            <a:latin typeface="+mj-lt"/>
          </a:endParaRPr>
        </a:p>
      </dsp:txBody>
      <dsp:txXfrm rot="-5400000">
        <a:off x="1189309" y="3067820"/>
        <a:ext cx="6248193" cy="996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822C0AED-E6B9-450B-A242-D22F30E937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6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3988B03E-5720-4197-B312-77AF9A4C60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12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ECDBB-C731-4887-915C-38536228B52E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5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7446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7447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74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0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7457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200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200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</p:grpSp>
      </p:grpSp>
      <p:sp>
        <p:nvSpPr>
          <p:cNvPr id="17463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12829C-4896-41DB-96CE-22CDE0C5E8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4D8F4-9961-430A-ACE2-D24662974B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0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3C290-1133-4693-9B2E-835CF748B9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3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F5712D-3653-42AC-B016-C6F05DADDB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5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891E-4B82-4355-B88F-BB90D7A05A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0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A804E-3674-4E5A-A2E8-7D14A49976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FCAFE-3701-4961-A68A-18A4E6F5BD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0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84E92-8706-4001-8554-4EFB71E7D6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3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96370-A358-4E5D-A89B-061831133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1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8C8FB-7446-4E19-9B44-26F09CF6AB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0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32C96-1023-4806-9431-EC39475C22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A24C7-0B33-445C-B54E-81273DC79F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4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9D07EE0-F268-406E-BEAB-C3BE94EF0B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l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XcYcq4ixr8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714348" y="0"/>
            <a:ext cx="817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30200" algn="ctr" eaLnBrk="1" hangingPunct="1"/>
            <a:r>
              <a:rPr lang="ru-RU" sz="4400" b="1" spc="-20" dirty="0" smtClean="0">
                <a:solidFill>
                  <a:srgbClr val="3333CC"/>
                </a:solidFill>
                <a:latin typeface="Times New Roman"/>
                <a:ea typeface="Times New Roman"/>
              </a:rPr>
              <a:t>СТАНОВЛЕННЯ </a:t>
            </a:r>
            <a:r>
              <a:rPr lang="ru-RU" sz="4400" b="1" spc="-20" dirty="0">
                <a:solidFill>
                  <a:srgbClr val="3333CC"/>
                </a:solidFill>
                <a:latin typeface="Times New Roman"/>
                <a:ea typeface="Times New Roman"/>
              </a:rPr>
              <a:t>ТА </a:t>
            </a:r>
            <a:r>
              <a:rPr lang="ru-RU" sz="4400" b="1" spc="-20" dirty="0" smtClean="0">
                <a:solidFill>
                  <a:srgbClr val="3333CC"/>
                </a:solidFill>
                <a:latin typeface="Times New Roman"/>
                <a:ea typeface="Times New Roman"/>
              </a:rPr>
              <a:t>РОЗВИТОК </a:t>
            </a:r>
            <a:r>
              <a:rPr lang="ru-RU" sz="4400" b="1" spc="-20" dirty="0">
                <a:solidFill>
                  <a:srgbClr val="3333CC"/>
                </a:solidFill>
                <a:latin typeface="Times New Roman"/>
                <a:ea typeface="Times New Roman"/>
              </a:rPr>
              <a:t>ФОРМИ БУРЖУАЗНОЇ ДЕРЖАВИ, ЇЇ ФУНКЦІЙ ТА МЕХАНІЗМУ В ЗАРУБІЖНИХ </a:t>
            </a:r>
            <a:r>
              <a:rPr lang="ru-RU" sz="4400" b="1" spc="-20" dirty="0" smtClean="0">
                <a:solidFill>
                  <a:srgbClr val="3333CC"/>
                </a:solidFill>
                <a:latin typeface="Times New Roman"/>
                <a:ea typeface="Times New Roman"/>
              </a:rPr>
              <a:t>КРАЇНАХ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 Black" pitchFamily="34" charset="0"/>
            </a:endParaRPr>
          </a:p>
        </p:txBody>
      </p:sp>
      <p:pic>
        <p:nvPicPr>
          <p:cNvPr id="106498" name="Picture 2" descr="http://alcala.ru/bse/big/img4_1/encyclopediyaRU-294814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248000" cy="3389890"/>
          </a:xfrm>
          <a:prstGeom prst="rect">
            <a:avLst/>
          </a:prstGeom>
          <a:noFill/>
        </p:spPr>
      </p:pic>
      <p:pic>
        <p:nvPicPr>
          <p:cNvPr id="106500" name="Picture 4" descr="http://ic.pics.livejournal.com/basiliobasilid/17917082/54607/54607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00" y="3428427"/>
            <a:ext cx="4680000" cy="3429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7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64016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Течії у таборі пуритан</a:t>
            </a:r>
            <a:endParaRPr lang="ru-RU" b="1" dirty="0">
              <a:solidFill>
                <a:srgbClr val="3333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70956"/>
              </p:ext>
            </p:extLst>
          </p:nvPr>
        </p:nvGraphicFramePr>
        <p:xfrm>
          <a:off x="323528" y="509027"/>
          <a:ext cx="8712967" cy="60161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300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marL="75565" marR="7556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Течія</a:t>
                      </a:r>
                      <a:endParaRPr lang="uk-UA" sz="1800" b="1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marL="12382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Соціальний склад</a:t>
                      </a:r>
                      <a:endParaRPr lang="uk-UA" sz="1800" b="1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35430" marR="1535430" indent="0" algn="ctr">
                        <a:lnSpc>
                          <a:spcPts val="875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uk-UA" sz="1800" b="1" noProof="0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535430" marR="1535430" indent="0" algn="ctr">
                        <a:lnSpc>
                          <a:spcPts val="875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uk-UA" sz="18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Вимоги</a:t>
                      </a:r>
                      <a:endParaRPr lang="uk-UA" sz="1800" b="1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350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uk-UA" sz="1600" noProof="0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Пресвітеріани</a:t>
                      </a:r>
                      <a:endParaRPr lang="uk-UA" sz="1600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 indent="-40640" algn="ctr">
                        <a:lnSpc>
                          <a:spcPct val="78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endParaRPr lang="uk-UA" sz="1600" b="1" noProof="0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95580" indent="-40640" algn="ctr">
                        <a:lnSpc>
                          <a:spcPct val="78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Велика буржуазія, верхівка джентрі</a:t>
                      </a:r>
                      <a:endParaRPr lang="uk-UA" sz="1600" b="1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Обмеження </a:t>
                      </a:r>
                      <a:r>
                        <a:rPr lang="uk-UA" sz="1600" spc="-1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королівського</a:t>
                      </a:r>
                      <a:r>
                        <a:rPr lang="uk-UA" sz="1600" spc="-1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свавілля;</a:t>
                      </a:r>
                    </a:p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встановлення конституційної</a:t>
                      </a:r>
                      <a:r>
                        <a:rPr lang="uk-UA" sz="1600" spc="-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монархії;</a:t>
                      </a:r>
                    </a:p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очищення церкви від пережитків </a:t>
                      </a:r>
                      <a:r>
                        <a:rPr lang="uk-UA" sz="1600" spc="-1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католицизму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та</a:t>
                      </a:r>
                      <a:r>
                        <a:rPr lang="uk-UA" sz="1600" spc="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її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реформа за зразком європейського протестантизму</a:t>
                      </a:r>
                      <a:endParaRPr lang="uk-UA" sz="1600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255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uk-UA" sz="1600" noProof="0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Індепенденти</a:t>
                      </a:r>
                      <a:endParaRPr lang="uk-UA" sz="1600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8585" indent="635" algn="ctr">
                        <a:lnSpc>
                          <a:spcPct val="78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uk-UA" sz="1600" b="1" noProof="0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07950" marR="108585" indent="635" algn="ctr">
                        <a:lnSpc>
                          <a:spcPct val="78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Середнє та дрібне дворянство,</a:t>
                      </a:r>
                      <a:r>
                        <a:rPr lang="uk-UA" sz="1600" b="1" spc="-7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середні прошарки </a:t>
                      </a:r>
                      <a:r>
                        <a:rPr lang="uk-UA" sz="1600" b="1" spc="-1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міської </a:t>
                      </a: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буржуазії</a:t>
                      </a:r>
                      <a:endParaRPr lang="uk-UA" sz="1600" b="1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Встановлення обмеженої монархії;</a:t>
                      </a:r>
                    </a:p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визнання невід’ємних прав і свобод</a:t>
                      </a:r>
                      <a:r>
                        <a:rPr lang="uk-UA" sz="1600" spc="-5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підданих;</a:t>
                      </a:r>
                    </a:p>
                    <a:p>
                      <a:pPr marL="342900" marR="64135" lvl="0" indent="457200" algn="l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  <a:tab pos="1002665" algn="l"/>
                          <a:tab pos="2091055" algn="l"/>
                          <a:tab pos="2646680" algn="l"/>
                          <a:tab pos="291020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ліквідація централізованої	 церкви та	</a:t>
                      </a:r>
                      <a:r>
                        <a:rPr lang="uk-UA" sz="1600" spc="-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створення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незалежних від адміністративного апарату</a:t>
                      </a:r>
                      <a:r>
                        <a:rPr lang="uk-UA" sz="1600" spc="2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місцевих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релігійних общин</a:t>
                      </a:r>
                      <a:endParaRPr lang="uk-UA" sz="1600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uk-UA" sz="1600" noProof="0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75565" indent="154940" algn="ctr">
                        <a:lnSpc>
                          <a:spcPct val="78000"/>
                        </a:lnSpc>
                        <a:spcBef>
                          <a:spcPts val="980"/>
                        </a:spcBef>
                        <a:spcAft>
                          <a:spcPts val="0"/>
                        </a:spcAft>
                      </a:pPr>
                      <a:r>
                        <a:rPr lang="uk-UA" sz="1600" b="1" noProof="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Левелери</a:t>
                      </a: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uk-UA" sz="1600" noProof="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урівнювачі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uk-UA" sz="1600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marL="149860" algn="ctr"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Ремісники, </a:t>
                      </a:r>
                    </a:p>
                    <a:p>
                      <a:pPr marL="149860" algn="ctr"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селяни</a:t>
                      </a:r>
                      <a:endParaRPr lang="uk-UA" sz="1600" b="1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Ідея народного</a:t>
                      </a:r>
                      <a:r>
                        <a:rPr lang="uk-UA" sz="1600" spc="-1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суверенітету;</a:t>
                      </a:r>
                    </a:p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загальна</a:t>
                      </a:r>
                      <a:r>
                        <a:rPr lang="uk-UA" sz="1600" spc="1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рівність;</a:t>
                      </a:r>
                    </a:p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проголошення</a:t>
                      </a:r>
                      <a:r>
                        <a:rPr lang="uk-UA" sz="1600" spc="-1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республіки;</a:t>
                      </a:r>
                    </a:p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встановлення загального чоловічого виборчого</a:t>
                      </a:r>
                      <a:r>
                        <a:rPr lang="uk-UA" sz="1600" spc="-16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права;</a:t>
                      </a:r>
                    </a:p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повернення «огороджених»</a:t>
                      </a:r>
                      <a:r>
                        <a:rPr lang="uk-UA" sz="1600" spc="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земель;</a:t>
                      </a:r>
                    </a:p>
                    <a:p>
                      <a:pPr marL="342900" lvl="0"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реформа складної та</a:t>
                      </a:r>
                      <a:r>
                        <a:rPr lang="uk-UA" sz="1600" spc="7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spc="-1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громіздкої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системи “загального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права”</a:t>
                      </a:r>
                      <a:endParaRPr lang="uk-UA" sz="1600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640">
                <a:tc>
                  <a:txBody>
                    <a:bodyPr/>
                    <a:lstStyle/>
                    <a:p>
                      <a:pPr marL="109220" marR="107315" indent="1270" algn="ctr">
                        <a:lnSpc>
                          <a:spcPct val="78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Дигери 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(«копачі») (виділилися з</a:t>
                      </a:r>
                    </a:p>
                    <a:p>
                      <a:pPr marL="75565" marR="7429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левелерів</a:t>
                      </a: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uk-UA" sz="1600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1155" marR="346710" indent="-2540" algn="ctr">
                        <a:lnSpc>
                          <a:spcPct val="78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uk-UA" sz="1600" b="1" spc="-5" noProof="0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351155" marR="346710" indent="-2540" algn="ctr">
                        <a:lnSpc>
                          <a:spcPct val="78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uk-UA" sz="1600" b="1" spc="-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Найбідніше </a:t>
                      </a:r>
                      <a:r>
                        <a:rPr lang="uk-UA" sz="1600" b="1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селянство, </a:t>
                      </a:r>
                      <a:r>
                        <a:rPr lang="uk-UA" sz="1600" b="1" spc="-5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пролетаріат</a:t>
                      </a:r>
                      <a:endParaRPr lang="uk-UA" sz="1600" b="1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66040" lvl="0" indent="457200" algn="l">
                        <a:lnSpc>
                          <a:spcPct val="100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1145" algn="l"/>
                        </a:tabLst>
                      </a:pPr>
                      <a:r>
                        <a:rPr lang="uk-UA" sz="1600" noProof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Ліквідація приватної власності на землю та предмети споживання</a:t>
                      </a:r>
                      <a:endParaRPr lang="uk-UA" sz="1600" noProof="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8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" name="Picture 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87" y="260648"/>
            <a:ext cx="7283635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87" y="3293739"/>
            <a:ext cx="7659692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0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672" b="11027"/>
          <a:stretch/>
        </p:blipFill>
        <p:spPr bwMode="auto">
          <a:xfrm>
            <a:off x="755576" y="128788"/>
            <a:ext cx="8208911" cy="672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6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330454"/>
            <a:ext cx="8952289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2559"/>
            <a:ext cx="7992888" cy="68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5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 bwMode="auto">
          <a:xfrm>
            <a:off x="1187624" y="188640"/>
            <a:ext cx="77048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9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a typeface="Times New Roman"/>
              </a:rPr>
              <a:t>ІНДЕПЕНДЕНТСЬКА РЕСПУБЛІКА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780000" cy="50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1547665" y="5334000"/>
            <a:ext cx="2287736" cy="83612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Дж. Мільтон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(1608 -1674)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"/>
          <a:stretch/>
        </p:blipFill>
        <p:spPr bwMode="auto">
          <a:xfrm>
            <a:off x="971600" y="260648"/>
            <a:ext cx="8100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16632"/>
            <a:ext cx="7491412" cy="1512168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/>
            </a:r>
            <a:br>
              <a:rPr lang="uk-UA" sz="2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>ОРГАНІЗАЦІЯ ДЕРЖАВНОЇ </a:t>
            </a:r>
            <a:r>
              <a:rPr lang="uk-UA" sz="2000" b="1" dirty="0">
                <a:solidFill>
                  <a:srgbClr val="0070C0"/>
                </a:solidFill>
                <a:ea typeface="Times New Roman"/>
              </a:rPr>
              <a:t>ВЛАДИ  ІНДЕПЕНДЕНТСЬКОЇ </a:t>
            </a:r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>РЕСПУБЛІКИ</a:t>
            </a:r>
            <a:br>
              <a:rPr lang="uk-UA" sz="2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2800" b="1" dirty="0" smtClean="0">
                <a:solidFill>
                  <a:srgbClr val="0070C0"/>
                </a:solidFill>
                <a:ea typeface="Times New Roman"/>
              </a:rPr>
              <a:t>Законодавча влада</a:t>
            </a:r>
            <a:br>
              <a:rPr lang="uk-UA" sz="28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2800" b="1" dirty="0" smtClean="0">
                <a:solidFill>
                  <a:srgbClr val="0070C0"/>
                </a:solidFill>
                <a:ea typeface="Times New Roman"/>
              </a:rPr>
              <a:t>Палата громад</a:t>
            </a:r>
            <a:br>
              <a:rPr lang="uk-UA" sz="2800" b="1" dirty="0" smtClean="0">
                <a:solidFill>
                  <a:srgbClr val="0070C0"/>
                </a:solidFill>
                <a:ea typeface="Times New Roman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739050"/>
              </p:ext>
            </p:extLst>
          </p:nvPr>
        </p:nvGraphicFramePr>
        <p:xfrm>
          <a:off x="1115616" y="1988840"/>
          <a:ext cx="792088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1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16632"/>
            <a:ext cx="7491412" cy="1512168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/>
            </a:r>
            <a:br>
              <a:rPr lang="uk-UA" sz="2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70C0"/>
                </a:solidFill>
                <a:ea typeface="Times New Roman"/>
              </a:rPr>
              <a:t>Виконавча влада</a:t>
            </a:r>
            <a:br>
              <a:rPr lang="uk-UA" sz="4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70C0"/>
                </a:solidFill>
                <a:ea typeface="Times New Roman"/>
              </a:rPr>
              <a:t>Державна рада</a:t>
            </a:r>
            <a:br>
              <a:rPr lang="uk-UA" sz="4000" b="1" dirty="0" smtClean="0">
                <a:solidFill>
                  <a:srgbClr val="0070C0"/>
                </a:solidFill>
                <a:ea typeface="Times New Roman"/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904614"/>
              </p:ext>
            </p:extLst>
          </p:nvPr>
        </p:nvGraphicFramePr>
        <p:xfrm>
          <a:off x="1403648" y="1988840"/>
          <a:ext cx="7491412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2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568952" cy="6408712"/>
          </a:xfrm>
        </p:spPr>
        <p:txBody>
          <a:bodyPr/>
          <a:lstStyle/>
          <a:p>
            <a:pPr marL="0" lvl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uk-UA" sz="6600" dirty="0" smtClean="0">
                <a:solidFill>
                  <a:srgbClr val="000000"/>
                </a:solidFill>
                <a:latin typeface="Times New Roman"/>
                <a:ea typeface="Calibri"/>
                <a:cs typeface="Aharoni" pitchFamily="2" charset="-79"/>
              </a:rPr>
              <a:t>Модель становлення буржуазних держав: </a:t>
            </a:r>
            <a:r>
              <a:rPr lang="uk-UA" sz="6000" dirty="0" smtClean="0">
                <a:solidFill>
                  <a:srgbClr val="000000"/>
                </a:solidFill>
                <a:latin typeface="Times New Roman"/>
                <a:ea typeface="Calibri"/>
                <a:cs typeface="Aharoni" pitchFamily="2" charset="-79"/>
              </a:rPr>
              <a:t>АНГЛІЯ</a:t>
            </a:r>
          </a:p>
          <a:p>
            <a:pPr marL="0" lvl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uk-UA" sz="6000" dirty="0" smtClean="0">
                <a:solidFill>
                  <a:srgbClr val="000000"/>
                </a:solidFill>
                <a:latin typeface="Times New Roman"/>
                <a:ea typeface="Calibri"/>
                <a:cs typeface="Aharoni" pitchFamily="2" charset="-79"/>
              </a:rPr>
              <a:t>ФРАНЦІЯ</a:t>
            </a:r>
          </a:p>
          <a:p>
            <a:pPr marL="0" lvl="0" indent="0" algn="ctr">
              <a:buClrTx/>
              <a:buNone/>
            </a:pPr>
            <a:r>
              <a:rPr lang="uk-UA" sz="6000" dirty="0" smtClean="0">
                <a:solidFill>
                  <a:srgbClr val="000000"/>
                </a:solidFill>
                <a:latin typeface="Times New Roman"/>
                <a:cs typeface="Aharoni" pitchFamily="2" charset="-79"/>
              </a:rPr>
              <a:t>НІМЕЧЧИНА</a:t>
            </a:r>
          </a:p>
          <a:p>
            <a:pPr marL="0" lvl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uk-UA" sz="6000" dirty="0" smtClean="0">
                <a:solidFill>
                  <a:srgbClr val="000000"/>
                </a:solidFill>
                <a:latin typeface="Times New Roman"/>
                <a:ea typeface="Calibri"/>
                <a:cs typeface="Aharoni" pitchFamily="2" charset="-79"/>
              </a:rPr>
              <a:t>США</a:t>
            </a:r>
          </a:p>
          <a:p>
            <a:pPr marL="0" indent="0" algn="ctr">
              <a:buClrTx/>
              <a:buNone/>
            </a:pPr>
            <a:endParaRPr lang="uk-UA" sz="4800" dirty="0" smtClean="0">
              <a:solidFill>
                <a:schemeClr val="tx2"/>
              </a:solidFill>
              <a:latin typeface="+mj-lt"/>
            </a:endParaRPr>
          </a:p>
          <a:p>
            <a:pPr lvl="1" algn="ctr">
              <a:spcBef>
                <a:spcPct val="0"/>
              </a:spcBef>
            </a:pPr>
            <a:endParaRPr lang="uk-UA" sz="480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ru-RU" sz="4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3696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16632"/>
            <a:ext cx="7491412" cy="1512168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/>
            </a:r>
            <a:br>
              <a:rPr lang="uk-UA" sz="2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70C0"/>
                </a:solidFill>
                <a:ea typeface="Times New Roman"/>
              </a:rPr>
              <a:t>Виконавча влада</a:t>
            </a:r>
            <a:br>
              <a:rPr lang="uk-UA" sz="4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70C0"/>
                </a:solidFill>
                <a:ea typeface="Times New Roman"/>
              </a:rPr>
              <a:t>Державна рада</a:t>
            </a:r>
            <a:br>
              <a:rPr lang="uk-UA" sz="4000" b="1" dirty="0" smtClean="0">
                <a:solidFill>
                  <a:srgbClr val="0070C0"/>
                </a:solidFill>
                <a:ea typeface="Times New Roman"/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235741"/>
              </p:ext>
            </p:extLst>
          </p:nvPr>
        </p:nvGraphicFramePr>
        <p:xfrm>
          <a:off x="1403648" y="1988840"/>
          <a:ext cx="7491412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4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" t="5086" r="10888"/>
          <a:stretch/>
        </p:blipFill>
        <p:spPr bwMode="auto">
          <a:xfrm>
            <a:off x="1187624" y="116632"/>
            <a:ext cx="76680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"/>
          <a:stretch/>
        </p:blipFill>
        <p:spPr bwMode="auto">
          <a:xfrm>
            <a:off x="899592" y="0"/>
            <a:ext cx="81369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9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"/>
          <a:stretch/>
        </p:blipFill>
        <p:spPr bwMode="auto">
          <a:xfrm>
            <a:off x="1403648" y="116632"/>
            <a:ext cx="7632848" cy="6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1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"/>
            <a:ext cx="7491412" cy="2564904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3333CC"/>
                </a:solidFill>
                <a:latin typeface="Arial Black" pitchFamily="34" charset="0"/>
                <a:ea typeface="Calibri"/>
              </a:rPr>
              <a:t>МОДЕЛЬ СТАНОВЛЕННЯ ФРАНЦУЗЬКОЇ БУРЖУАЗНОЇ ДЕРЖАВИ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7056000" cy="520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5545"/>
          <a:stretch/>
        </p:blipFill>
        <p:spPr bwMode="auto">
          <a:xfrm>
            <a:off x="539552" y="255536"/>
            <a:ext cx="8459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2656"/>
            <a:ext cx="763284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600" b="1" cap="all" dirty="0">
                <a:solidFill>
                  <a:srgbClr val="3333CC"/>
                </a:solidFill>
                <a:latin typeface="Times New Roman"/>
                <a:ea typeface="Times New Roman"/>
              </a:rPr>
              <a:t>Основні задачі революції </a:t>
            </a:r>
            <a:endParaRPr lang="ru-RU" sz="36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 </a:t>
            </a:r>
            <a:endParaRPr lang="ru-RU" sz="3600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906780" algn="l"/>
              </a:tabLst>
            </a:pPr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Ліквідація панування феодального дворянства</a:t>
            </a:r>
            <a:endParaRPr lang="ru-RU" sz="4000" b="1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906780" algn="l"/>
              </a:tabLst>
            </a:pPr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Передача політичної влади до рук буржуазії</a:t>
            </a:r>
            <a:endParaRPr lang="ru-RU" sz="4000" b="1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906780" algn="l"/>
              </a:tabLst>
            </a:pPr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Знищення феодального ладу</a:t>
            </a:r>
            <a:endParaRPr lang="ru-RU" sz="4000" b="1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906780" algn="l"/>
              </a:tabLst>
            </a:pPr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Створення сприятливих умов для розвитку капіталістичних відносин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860032" y="1052736"/>
            <a:ext cx="720080" cy="432048"/>
          </a:xfrm>
          <a:prstGeom prst="downArrow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99288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600" b="1" cap="all" dirty="0" smtClean="0">
                <a:solidFill>
                  <a:srgbClr val="3333CC"/>
                </a:solidFill>
                <a:latin typeface="Times New Roman"/>
                <a:ea typeface="Times New Roman"/>
              </a:rPr>
              <a:t>РУШІЙНІ  СИЛИ</a:t>
            </a:r>
            <a:endParaRPr lang="ru-RU" sz="36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 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lvl="1" algn="just">
              <a:spcAft>
                <a:spcPts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Селянство (близько 22 млн.). </a:t>
            </a:r>
            <a:r>
              <a:rPr lang="uk-UA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Основна сила революції </a:t>
            </a:r>
            <a:endParaRPr lang="ru-RU" sz="24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uk-UA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Селянство </a:t>
            </a:r>
            <a:r>
              <a:rPr lang="uk-UA" sz="2400" dirty="0">
                <a:solidFill>
                  <a:schemeClr val="tx2"/>
                </a:solidFill>
                <a:latin typeface="Times New Roman"/>
                <a:ea typeface="Times New Roman"/>
              </a:rPr>
              <a:t>боролося за повне знищення всіх феодальних повинностей, дворянського землеволодіння 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lvl="1" algn="just">
              <a:spcAft>
                <a:spcPts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Буржуазія 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Фінансисти.  </a:t>
            </a: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Верхівка </a:t>
            </a: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міст.  </a:t>
            </a: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Власники </a:t>
            </a: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мануфактур.  </a:t>
            </a: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Власники промислових підприємств  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uk-UA" sz="2400" dirty="0">
                <a:solidFill>
                  <a:schemeClr val="tx2"/>
                </a:solidFill>
                <a:latin typeface="Times New Roman"/>
                <a:ea typeface="Times New Roman"/>
              </a:rPr>
              <a:t>Буржуазія була найорганізованішою силою, яка рвалася до влади. Мала свою програму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lvl="1" algn="just">
              <a:spcAft>
                <a:spcPts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Міські низи (близько 1,5 - 2 млн. чоловік) 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Ремісники. </a:t>
            </a: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Дрібні </a:t>
            </a: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торговці. Підмайстри.</a:t>
            </a:r>
          </a:p>
          <a:p>
            <a:pPr marL="685800" algn="just">
              <a:spcAft>
                <a:spcPts val="0"/>
              </a:spcAft>
            </a:pP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Робітники. </a:t>
            </a:r>
            <a:r>
              <a:rPr lang="uk-UA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Билися </a:t>
            </a:r>
            <a:r>
              <a:rPr lang="uk-UA" sz="2400" dirty="0">
                <a:solidFill>
                  <a:schemeClr val="tx2"/>
                </a:solidFill>
                <a:latin typeface="Times New Roman"/>
                <a:ea typeface="Times New Roman"/>
              </a:rPr>
              <a:t>в перших лавах революційних сил, показали себе найрадикальнішою силою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860032" y="1052736"/>
            <a:ext cx="720080" cy="432048"/>
          </a:xfrm>
          <a:prstGeom prst="downArrow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8208912" cy="6624736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2800" dirty="0">
                <a:solidFill>
                  <a:srgbClr val="3333CC"/>
                </a:solidFill>
                <a:latin typeface="Times New Roman"/>
                <a:ea typeface="Times New Roman"/>
              </a:rPr>
              <a:t>ПОЧАТОК РЕВОЛЮЦІЇ У ФРАНЦІЇ</a:t>
            </a:r>
            <a:endParaRPr lang="ru-RU" sz="28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Привід</a:t>
            </a:r>
            <a:r>
              <a:rPr lang="uk-UA" sz="2200" dirty="0" smtClean="0">
                <a:latin typeface="Times New Roman"/>
                <a:ea typeface="Times New Roman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до початку революції –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конфлікт Людовика ХVІ з </a:t>
            </a: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ГШ.</a:t>
            </a:r>
            <a:endParaRPr lang="ru-RU" sz="22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У пошуках виходу з фінансового тупика </a:t>
            </a: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Людовик</a:t>
            </a:r>
            <a:r>
              <a:rPr lang="en-US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змушений був піти на скликання </a:t>
            </a: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ГШ,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які не збиралися з 1614 р.</a:t>
            </a:r>
            <a:endParaRPr lang="ru-RU" sz="22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5.05.1789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р.</a:t>
            </a:r>
            <a:r>
              <a:rPr lang="uk-UA" sz="2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в</a:t>
            </a: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ідкриття ГШ.</a:t>
            </a:r>
            <a:endParaRPr lang="ru-RU" sz="22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Депутати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третього стану вжили рішучих заходів: </a:t>
            </a: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17.06.1789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р.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проголосили себе Національними зборами, а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9 липня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- Установчими зборами, проголосивши своєю метою вироблення конституційних основ нового політичного порядку. Таким чином, вони стали на шлях </a:t>
            </a: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боротьби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з абсолютизмом.</a:t>
            </a:r>
            <a:endParaRPr lang="ru-RU" sz="22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Уряд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готувався до кривавої розправи з антифеодальним рухом (у столицю стягувалися війська), однак народ Парижа зірвав ці плани. </a:t>
            </a:r>
            <a:endParaRPr lang="uk-UA" sz="22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13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липня 1789 р.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спалахнуло збройне повстання. </a:t>
            </a:r>
            <a:endParaRPr lang="uk-UA" sz="2200" dirty="0" smtClean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14 липня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повстанці штурмом оволоділи королівською фортецею - в'язницею Бастилією. Ця подія не тільки врятувала Установчі збори, а й була початком буржуазної революції.</a:t>
            </a:r>
            <a:endParaRPr lang="ru-RU" sz="22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543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8208912" cy="6624736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2800" dirty="0">
                <a:solidFill>
                  <a:srgbClr val="3333CC"/>
                </a:solidFill>
                <a:latin typeface="Times New Roman"/>
                <a:ea typeface="Times New Roman"/>
              </a:rPr>
              <a:t>Жирондистська республіка</a:t>
            </a:r>
            <a:endParaRPr lang="ru-RU" sz="28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Повстання </a:t>
            </a:r>
            <a:r>
              <a:rPr lang="uk-UA" sz="16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10.08.1792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р.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знаменувало вступ буржуазної революції у Франції в </a:t>
            </a:r>
            <a:r>
              <a:rPr lang="uk-UA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ІІ етап.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Керівна роль перейшла до жирондистів - політичного угруповання, яке виражало інтереси торговельно-промислової буржуазії. Вони й увійшли до складу Тимчасової ради - нового уряду революції.</a:t>
            </a: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Протягом серпня-вересня 1792 р.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фактично </a:t>
            </a:r>
            <a:r>
              <a:rPr lang="uk-UA" sz="1600" spc="20" dirty="0">
                <a:solidFill>
                  <a:schemeClr val="tx2"/>
                </a:solidFill>
                <a:latin typeface="Times New Roman"/>
                <a:ea typeface="Times New Roman"/>
              </a:rPr>
              <a:t>встановилася республіка на основі рішень Національних зборів. </a:t>
            </a:r>
            <a:r>
              <a:rPr lang="uk-UA" sz="1600" spc="20" dirty="0" smtClean="0">
                <a:solidFill>
                  <a:schemeClr val="tx2"/>
                </a:solidFill>
                <a:latin typeface="Times New Roman"/>
                <a:ea typeface="Times New Roman"/>
              </a:rPr>
              <a:t>У</a:t>
            </a:r>
            <a:r>
              <a:rPr lang="uk-UA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правління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державою доручалося надзвичайному органові </a:t>
            </a:r>
            <a:r>
              <a:rPr lang="uk-UA" sz="1600" dirty="0">
                <a:latin typeface="Times New Roman"/>
                <a:ea typeface="Times New Roman"/>
              </a:rPr>
              <a:t>-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Виконавчому комітету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з шести осіб на чолі з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Дантоном.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Було також ухвалено скликання </a:t>
            </a:r>
            <a:r>
              <a:rPr lang="uk-UA" sz="1600" spc="-25" dirty="0">
                <a:solidFill>
                  <a:schemeClr val="tx2"/>
                </a:solidFill>
                <a:latin typeface="Times New Roman"/>
                <a:ea typeface="Times New Roman"/>
              </a:rPr>
              <a:t>Національного конвенту з конституційною владою. </a:t>
            </a: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21.09.1792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р. розпочав свою роботу Національний</a:t>
            </a:r>
            <a:r>
              <a:rPr lang="uk-UA" sz="1600" spc="-25" dirty="0">
                <a:solidFill>
                  <a:srgbClr val="3333CC"/>
                </a:solidFill>
                <a:latin typeface="Times New Roman"/>
                <a:ea typeface="Times New Roman"/>
              </a:rPr>
              <a:t> К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онвент</a:t>
            </a:r>
            <a:r>
              <a:rPr lang="uk-UA" sz="1600" spc="-10" dirty="0">
                <a:solidFill>
                  <a:srgbClr val="3333CC"/>
                </a:solidFill>
                <a:latin typeface="Times New Roman"/>
                <a:ea typeface="Times New Roman"/>
              </a:rPr>
              <a:t>. </a:t>
            </a:r>
            <a:r>
              <a:rPr lang="uk-UA" sz="1600" spc="-10" dirty="0">
                <a:solidFill>
                  <a:schemeClr val="tx2"/>
                </a:solidFill>
                <a:latin typeface="Times New Roman"/>
                <a:ea typeface="Times New Roman"/>
              </a:rPr>
              <a:t>В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 Конвент було обрано 750 депутатів;серед них близько 200 жирондистів і приблизно 100 якобінців. </a:t>
            </a:r>
            <a:r>
              <a:rPr lang="uk-UA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Людовик </a:t>
            </a:r>
            <a:r>
              <a:rPr lang="en-US" sz="1600" dirty="0">
                <a:solidFill>
                  <a:schemeClr val="tx2"/>
                </a:solidFill>
                <a:latin typeface="Times New Roman"/>
                <a:ea typeface="Times New Roman"/>
              </a:rPr>
              <a:t>XVI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був засуджений Конвентом (за страту короля висловилося 387 депутатів, проти – 334). </a:t>
            </a:r>
            <a:endParaRPr lang="uk-UA" sz="16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spc="-10" dirty="0" smtClean="0">
                <a:solidFill>
                  <a:schemeClr val="tx2"/>
                </a:solidFill>
                <a:latin typeface="Times New Roman"/>
                <a:ea typeface="Times New Roman"/>
              </a:rPr>
              <a:t>Першими </a:t>
            </a:r>
            <a:r>
              <a:rPr lang="uk-UA" sz="1600" spc="-10" dirty="0">
                <a:solidFill>
                  <a:schemeClr val="tx2"/>
                </a:solidFill>
                <a:latin typeface="Times New Roman"/>
                <a:ea typeface="Times New Roman"/>
              </a:rPr>
              <a:t>рішеннями Конвенту були скасування монархії, анулювання Конституції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1791 р. і проголошення 25 вересня 1792 р. Франції </a:t>
            </a:r>
            <a:r>
              <a:rPr lang="uk-UA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республікою.</a:t>
            </a:r>
          </a:p>
          <a:p>
            <a:pPr marL="628650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spc="-30" dirty="0" smtClean="0">
                <a:solidFill>
                  <a:schemeClr val="tx2"/>
                </a:solidFill>
                <a:latin typeface="Times New Roman"/>
                <a:ea typeface="Times New Roman"/>
              </a:rPr>
              <a:t>Жирондистська республіка характеризувалася наявністю двох </a:t>
            </a:r>
            <a:r>
              <a:rPr lang="uk-UA" sz="1600" spc="-25" dirty="0" smtClean="0">
                <a:solidFill>
                  <a:schemeClr val="tx2"/>
                </a:solidFill>
                <a:latin typeface="Times New Roman"/>
                <a:ea typeface="Times New Roman"/>
              </a:rPr>
              <a:t>основних органів влади: </a:t>
            </a:r>
            <a:r>
              <a:rPr lang="uk-UA" sz="1600" spc="-25" dirty="0" smtClean="0">
                <a:solidFill>
                  <a:srgbClr val="3333CC"/>
                </a:solidFill>
                <a:latin typeface="Times New Roman"/>
                <a:ea typeface="Times New Roman"/>
              </a:rPr>
              <a:t>Національного Конвенту і Тимчасової виконавчої ради</a:t>
            </a:r>
            <a:r>
              <a:rPr lang="uk-UA" sz="1600" spc="-25" dirty="0" smtClean="0">
                <a:solidFill>
                  <a:schemeClr val="tx2"/>
                </a:solidFill>
                <a:latin typeface="Times New Roman"/>
                <a:ea typeface="Times New Roman"/>
              </a:rPr>
              <a:t>, що за</a:t>
            </a:r>
            <a:r>
              <a:rPr lang="uk-UA" sz="1600" spc="-20" dirty="0" smtClean="0">
                <a:solidFill>
                  <a:schemeClr val="tx2"/>
                </a:solidFill>
                <a:latin typeface="Times New Roman"/>
                <a:ea typeface="Times New Roman"/>
              </a:rPr>
              <a:t>мінила усунутий уряд. У новій системі виконавчої влади була відсутня посада глави держа</a:t>
            </a:r>
            <a:r>
              <a:rPr lang="uk-UA" sz="1600" spc="-25" dirty="0" smtClean="0">
                <a:solidFill>
                  <a:schemeClr val="tx2"/>
                </a:solidFill>
                <a:latin typeface="Times New Roman"/>
                <a:ea typeface="Times New Roman"/>
              </a:rPr>
              <a:t>ви. Його функції були зосереджені в руках уряду</a:t>
            </a:r>
            <a:r>
              <a:rPr lang="uk-UA" sz="1600" spc="-30" dirty="0" smtClean="0">
                <a:solidFill>
                  <a:schemeClr val="tx2"/>
                </a:solidFill>
                <a:latin typeface="Times New Roman"/>
                <a:ea typeface="Times New Roman"/>
              </a:rPr>
              <a:t>.</a:t>
            </a:r>
          </a:p>
          <a:p>
            <a:pPr marL="628650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spc="-25" dirty="0" smtClean="0">
                <a:solidFill>
                  <a:schemeClr val="tx2"/>
                </a:solidFill>
                <a:latin typeface="Times New Roman"/>
                <a:ea typeface="Times New Roman"/>
              </a:rPr>
              <a:t>Утворена </a:t>
            </a:r>
            <a:r>
              <a:rPr lang="uk-UA" sz="1600" spc="-25" dirty="0">
                <a:solidFill>
                  <a:schemeClr val="tx2"/>
                </a:solidFill>
                <a:latin typeface="Times New Roman"/>
                <a:ea typeface="Times New Roman"/>
              </a:rPr>
              <a:t>республіка проголошувалась єдиною й неподільною, що значно посилювало унітаризм у Франції. Для тих, хто замірявся на ці початки державно-політичного устрою, покаранням встановлювалася страта (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Людовик </a:t>
            </a:r>
            <a:r>
              <a:rPr lang="en-US" sz="1600" dirty="0">
                <a:solidFill>
                  <a:schemeClr val="tx2"/>
                </a:solidFill>
                <a:latin typeface="Times New Roman"/>
                <a:ea typeface="Times New Roman"/>
              </a:rPr>
              <a:t>XVI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 був страчений 21 січня 1793 р.)</a:t>
            </a: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ClrTx/>
              <a:buFont typeface="Wingdings" pitchFamily="2" charset="2"/>
              <a:buChar char="q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2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302" y="144259"/>
            <a:ext cx="8358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uk-UA" sz="5400" b="1" dirty="0" smtClean="0">
                <a:solidFill>
                  <a:srgbClr val="3333CC"/>
                </a:solidFill>
                <a:latin typeface="Arial Black" pitchFamily="34" charset="0"/>
                <a:ea typeface="Calibri"/>
              </a:rPr>
              <a:t>Модель становлення буржуазних держав Європи</a:t>
            </a:r>
            <a:endParaRPr lang="uk-UA" sz="5400" b="1" dirty="0">
              <a:solidFill>
                <a:srgbClr val="3333CC"/>
              </a:solidFill>
              <a:latin typeface="Arial Black" pitchFamily="34" charset="0"/>
              <a:ea typeface="Calibri"/>
            </a:endParaRPr>
          </a:p>
        </p:txBody>
      </p:sp>
      <p:pic>
        <p:nvPicPr>
          <p:cNvPr id="102402" name="Picture 2" descr="http://yavix.ru/i/e/7/a/bd05fc43de7300626d182dc1f3588.jpg"/>
          <p:cNvPicPr>
            <a:picLocks noChangeAspect="1" noChangeArrowheads="1"/>
          </p:cNvPicPr>
          <p:nvPr/>
        </p:nvPicPr>
        <p:blipFill>
          <a:blip r:embed="rId2" cstate="print"/>
          <a:srcRect t="7563" b="21848"/>
          <a:stretch>
            <a:fillRect/>
          </a:stretch>
        </p:blipFill>
        <p:spPr bwMode="auto">
          <a:xfrm>
            <a:off x="1643042" y="2729582"/>
            <a:ext cx="6953250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2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/>
          <a:stretch/>
        </p:blipFill>
        <p:spPr bwMode="auto">
          <a:xfrm>
            <a:off x="1203914" y="-22044"/>
            <a:ext cx="7832582" cy="661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6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2799"/>
          <a:stretch/>
        </p:blipFill>
        <p:spPr bwMode="auto">
          <a:xfrm>
            <a:off x="1259632" y="17161"/>
            <a:ext cx="770485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0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/>
          <a:stretch/>
        </p:blipFill>
        <p:spPr bwMode="auto">
          <a:xfrm>
            <a:off x="89213" y="116632"/>
            <a:ext cx="905478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3787" b="22092"/>
          <a:stretch/>
        </p:blipFill>
        <p:spPr bwMode="auto">
          <a:xfrm>
            <a:off x="0" y="404664"/>
            <a:ext cx="9143448" cy="62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6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8"/>
          <a:stretch/>
        </p:blipFill>
        <p:spPr bwMode="auto">
          <a:xfrm>
            <a:off x="1043608" y="188640"/>
            <a:ext cx="8100392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74" y="1268760"/>
            <a:ext cx="8028000" cy="408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4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448" y="188640"/>
            <a:ext cx="8784976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cap="all" dirty="0">
                <a:solidFill>
                  <a:srgbClr val="3333CC"/>
                </a:solidFill>
              </a:rPr>
              <a:t>Термідоріанський переворот</a:t>
            </a:r>
            <a:r>
              <a:rPr lang="uk-UA" sz="1700" dirty="0">
                <a:solidFill>
                  <a:srgbClr val="3333CC"/>
                </a:solidFill>
              </a:rPr>
              <a:t>.</a:t>
            </a:r>
            <a:endParaRPr lang="ru-RU" sz="1700" dirty="0">
              <a:solidFill>
                <a:srgbClr val="3333CC"/>
              </a:solidFill>
            </a:endParaRPr>
          </a:p>
          <a:p>
            <a:pPr algn="ctr"/>
            <a:r>
              <a:rPr lang="uk-UA" sz="1700" b="1" cap="all" dirty="0">
                <a:solidFill>
                  <a:srgbClr val="3333CC"/>
                </a:solidFill>
              </a:rPr>
              <a:t>Директорія (</a:t>
            </a:r>
            <a:r>
              <a:rPr lang="uk-UA" sz="1700" b="1" dirty="0">
                <a:solidFill>
                  <a:srgbClr val="3333CC"/>
                </a:solidFill>
              </a:rPr>
              <a:t>1794 – 1799 рр.</a:t>
            </a:r>
            <a:r>
              <a:rPr lang="uk-UA" sz="1700" b="1" cap="all" dirty="0">
                <a:solidFill>
                  <a:srgbClr val="3333CC"/>
                </a:solidFill>
              </a:rPr>
              <a:t>)</a:t>
            </a:r>
            <a:endParaRPr lang="ru-RU" sz="1700" dirty="0">
              <a:solidFill>
                <a:srgbClr val="3333CC"/>
              </a:solidFill>
            </a:endParaRPr>
          </a:p>
          <a:p>
            <a:pPr algn="ctr"/>
            <a:r>
              <a:rPr lang="uk-UA" dirty="0">
                <a:solidFill>
                  <a:schemeClr val="tx2"/>
                </a:solidFill>
              </a:rPr>
              <a:t>Поразка якобінців, прихід до влади </a:t>
            </a:r>
            <a:r>
              <a:rPr lang="uk-UA" b="1" dirty="0">
                <a:solidFill>
                  <a:schemeClr val="tx2"/>
                </a:solidFill>
              </a:rPr>
              <a:t>помірних депутатів Конвенту (термідоріанців)</a:t>
            </a:r>
            <a:r>
              <a:rPr lang="uk-UA" dirty="0">
                <a:solidFill>
                  <a:schemeClr val="tx2"/>
                </a:solidFill>
              </a:rPr>
              <a:t>, що відбивала інтереси </a:t>
            </a:r>
            <a:r>
              <a:rPr lang="uk-UA" b="1" dirty="0">
                <a:solidFill>
                  <a:schemeClr val="tx2"/>
                </a:solidFill>
              </a:rPr>
              <a:t>французької буржуазії </a:t>
            </a:r>
            <a:r>
              <a:rPr lang="uk-UA" dirty="0">
                <a:solidFill>
                  <a:schemeClr val="tx2"/>
                </a:solidFill>
              </a:rPr>
              <a:t>суттєво видозмінили </a:t>
            </a:r>
            <a:r>
              <a:rPr lang="uk-UA" b="1" dirty="0">
                <a:solidFill>
                  <a:schemeClr val="tx2"/>
                </a:solidFill>
              </a:rPr>
              <a:t>республіканську форму правління</a:t>
            </a:r>
            <a:r>
              <a:rPr lang="uk-UA" dirty="0">
                <a:solidFill>
                  <a:schemeClr val="tx2"/>
                </a:solidFill>
              </a:rPr>
              <a:t> у Франції. </a:t>
            </a:r>
            <a:endParaRPr lang="uk-UA" dirty="0" smtClean="0">
              <a:solidFill>
                <a:schemeClr val="tx2"/>
              </a:solidFill>
            </a:endParaRPr>
          </a:p>
          <a:p>
            <a:pPr algn="ctr"/>
            <a:r>
              <a:rPr lang="uk-UA" b="1" cap="all" dirty="0" smtClean="0">
                <a:solidFill>
                  <a:schemeClr val="tx2"/>
                </a:solidFill>
              </a:rPr>
              <a:t>Термідоріанці</a:t>
            </a:r>
            <a:endParaRPr lang="ru-RU" dirty="0">
              <a:solidFill>
                <a:schemeClr val="tx2"/>
              </a:solidFill>
            </a:endParaRPr>
          </a:p>
          <a:p>
            <a:pPr marL="742950" lvl="1" indent="-285750" algn="ctr">
              <a:buFont typeface="Wingdings" pitchFamily="2" charset="2"/>
              <a:buChar char="q"/>
            </a:pPr>
            <a:r>
              <a:rPr lang="uk-UA" dirty="0">
                <a:solidFill>
                  <a:schemeClr val="tx2"/>
                </a:solidFill>
              </a:rPr>
              <a:t>Зберігали на початковому етапі </a:t>
            </a:r>
            <a:r>
              <a:rPr lang="uk-UA" b="1" dirty="0">
                <a:solidFill>
                  <a:schemeClr val="tx2"/>
                </a:solidFill>
              </a:rPr>
              <a:t>систему державних органів</a:t>
            </a:r>
            <a:r>
              <a:rPr lang="uk-UA" dirty="0">
                <a:solidFill>
                  <a:schemeClr val="tx2"/>
                </a:solidFill>
              </a:rPr>
              <a:t>, </a:t>
            </a:r>
            <a:r>
              <a:rPr lang="uk-UA" b="1" dirty="0">
                <a:solidFill>
                  <a:schemeClr val="tx2"/>
                </a:solidFill>
              </a:rPr>
              <a:t>створену якобінцями</a:t>
            </a:r>
            <a:r>
              <a:rPr lang="uk-UA" dirty="0">
                <a:solidFill>
                  <a:schemeClr val="tx2"/>
                </a:solidFill>
              </a:rPr>
              <a:t>, при цьому сам механізм революційної диктатури був поступово зруйнований</a:t>
            </a:r>
            <a:endParaRPr lang="ru-RU" dirty="0">
              <a:solidFill>
                <a:schemeClr val="tx2"/>
              </a:solidFill>
            </a:endParaRPr>
          </a:p>
          <a:p>
            <a:pPr marL="742950" lvl="1" indent="-285750" algn="ctr">
              <a:buFont typeface="Wingdings" pitchFamily="2" charset="2"/>
              <a:buChar char="q"/>
            </a:pPr>
            <a:r>
              <a:rPr lang="uk-UA" dirty="0">
                <a:solidFill>
                  <a:schemeClr val="tx2"/>
                </a:solidFill>
              </a:rPr>
              <a:t>Скасували </a:t>
            </a:r>
            <a:r>
              <a:rPr lang="uk-UA" b="1" dirty="0">
                <a:solidFill>
                  <a:schemeClr val="tx2"/>
                </a:solidFill>
              </a:rPr>
              <a:t>соціально-економічне законодавство якобінців</a:t>
            </a:r>
            <a:endParaRPr lang="ru-RU" dirty="0">
              <a:solidFill>
                <a:schemeClr val="tx2"/>
              </a:solidFill>
            </a:endParaRPr>
          </a:p>
          <a:p>
            <a:pPr marL="742950" lvl="1" indent="-285750" algn="ctr">
              <a:buFont typeface="Wingdings" pitchFamily="2" charset="2"/>
              <a:buChar char="q"/>
            </a:pPr>
            <a:r>
              <a:rPr lang="uk-UA" dirty="0">
                <a:solidFill>
                  <a:schemeClr val="tx2"/>
                </a:solidFill>
              </a:rPr>
              <a:t>Знищили </a:t>
            </a:r>
            <a:r>
              <a:rPr lang="uk-UA" b="1" dirty="0">
                <a:solidFill>
                  <a:schemeClr val="tx2"/>
                </a:solidFill>
              </a:rPr>
              <a:t>Паризьку комуну</a:t>
            </a:r>
            <a:r>
              <a:rPr lang="uk-UA" dirty="0">
                <a:solidFill>
                  <a:schemeClr val="tx2"/>
                </a:solidFill>
              </a:rPr>
              <a:t> - оплот якобінців, </a:t>
            </a:r>
            <a:r>
              <a:rPr lang="uk-UA" b="1" dirty="0">
                <a:solidFill>
                  <a:schemeClr val="tx2"/>
                </a:solidFill>
              </a:rPr>
              <a:t>якобінський клуб, революційні комітети</a:t>
            </a:r>
            <a:endParaRPr lang="ru-RU" dirty="0">
              <a:solidFill>
                <a:schemeClr val="tx2"/>
              </a:solidFill>
            </a:endParaRPr>
          </a:p>
          <a:p>
            <a:pPr marL="742950" lvl="1" indent="-285750" algn="ctr">
              <a:buFont typeface="Wingdings" pitchFamily="2" charset="2"/>
              <a:buChar char="q"/>
            </a:pPr>
            <a:r>
              <a:rPr lang="uk-UA" b="1" dirty="0">
                <a:solidFill>
                  <a:schemeClr val="tx2"/>
                </a:solidFill>
              </a:rPr>
              <a:t>Комітет громадського порятунку</a:t>
            </a:r>
            <a:r>
              <a:rPr lang="uk-UA" dirty="0">
                <a:solidFill>
                  <a:schemeClr val="tx2"/>
                </a:solidFill>
              </a:rPr>
              <a:t> втратив значення урядового органу</a:t>
            </a:r>
            <a:endParaRPr lang="ru-RU" dirty="0">
              <a:solidFill>
                <a:schemeClr val="tx2"/>
              </a:solidFill>
            </a:endParaRPr>
          </a:p>
          <a:p>
            <a:pPr marL="742950" lvl="1" indent="-285750" algn="ctr">
              <a:buFont typeface="Wingdings" pitchFamily="2" charset="2"/>
              <a:buChar char="q"/>
            </a:pPr>
            <a:r>
              <a:rPr lang="uk-UA" dirty="0">
                <a:solidFill>
                  <a:schemeClr val="tx2"/>
                </a:solidFill>
              </a:rPr>
              <a:t>Реорганізували </a:t>
            </a:r>
            <a:r>
              <a:rPr lang="uk-UA" b="1" dirty="0">
                <a:solidFill>
                  <a:schemeClr val="tx2"/>
                </a:solidFill>
              </a:rPr>
              <a:t>Революційний трибунал</a:t>
            </a:r>
            <a:endParaRPr lang="ru-RU" dirty="0">
              <a:solidFill>
                <a:schemeClr val="tx2"/>
              </a:solidFill>
            </a:endParaRPr>
          </a:p>
          <a:p>
            <a:pPr lvl="1" algn="ctr"/>
            <a:r>
              <a:rPr lang="uk-UA" b="1" dirty="0">
                <a:solidFill>
                  <a:schemeClr val="tx2"/>
                </a:solidFill>
              </a:rPr>
              <a:t>У серпні 1795 р.</a:t>
            </a:r>
            <a:r>
              <a:rPr lang="uk-UA" dirty="0">
                <a:solidFill>
                  <a:schemeClr val="tx2"/>
                </a:solidFill>
              </a:rPr>
              <a:t> Конвент прийняв </a:t>
            </a:r>
            <a:r>
              <a:rPr lang="uk-UA" b="1" dirty="0">
                <a:solidFill>
                  <a:schemeClr val="tx2"/>
                </a:solidFill>
              </a:rPr>
              <a:t>нову Конституцію Франції, </a:t>
            </a:r>
            <a:r>
              <a:rPr lang="uk-UA" dirty="0">
                <a:solidFill>
                  <a:schemeClr val="tx2"/>
                </a:solidFill>
              </a:rPr>
              <a:t>як Конституцію ІІІ-го року республіки, яка налічувала </a:t>
            </a:r>
            <a:r>
              <a:rPr lang="uk-UA" b="1" dirty="0">
                <a:solidFill>
                  <a:schemeClr val="tx2"/>
                </a:solidFill>
              </a:rPr>
              <a:t>372 статті</a:t>
            </a:r>
            <a:r>
              <a:rPr lang="uk-UA" dirty="0">
                <a:solidFill>
                  <a:schemeClr val="tx2"/>
                </a:solidFill>
              </a:rPr>
              <a:t>. </a:t>
            </a:r>
            <a:endParaRPr lang="uk-UA" dirty="0" smtClean="0">
              <a:solidFill>
                <a:schemeClr val="tx2"/>
              </a:solidFill>
            </a:endParaRPr>
          </a:p>
          <a:p>
            <a:pPr lvl="1" algn="ctr"/>
            <a:r>
              <a:rPr lang="uk-UA" b="1" dirty="0" smtClean="0">
                <a:solidFill>
                  <a:schemeClr val="tx2"/>
                </a:solidFill>
              </a:rPr>
              <a:t>Основний </a:t>
            </a:r>
            <a:r>
              <a:rPr lang="uk-UA" b="1" dirty="0">
                <a:solidFill>
                  <a:schemeClr val="tx2"/>
                </a:solidFill>
              </a:rPr>
              <a:t>Закон </a:t>
            </a:r>
            <a:r>
              <a:rPr lang="uk-UA" dirty="0">
                <a:solidFill>
                  <a:schemeClr val="tx2"/>
                </a:solidFill>
              </a:rPr>
              <a:t>був консервативним за своїм змістом. </a:t>
            </a:r>
            <a:endParaRPr lang="uk-UA" dirty="0" smtClean="0">
              <a:solidFill>
                <a:schemeClr val="tx2"/>
              </a:solidFill>
            </a:endParaRPr>
          </a:p>
          <a:p>
            <a:pPr lvl="1" algn="ctr"/>
            <a:r>
              <a:rPr lang="uk-UA" dirty="0" smtClean="0">
                <a:solidFill>
                  <a:schemeClr val="tx2"/>
                </a:solidFill>
              </a:rPr>
              <a:t>Декларація </a:t>
            </a:r>
            <a:r>
              <a:rPr lang="uk-UA" dirty="0">
                <a:solidFill>
                  <a:schemeClr val="tx2"/>
                </a:solidFill>
              </a:rPr>
              <a:t>прав і свобод людини і </a:t>
            </a:r>
            <a:r>
              <a:rPr lang="uk-UA" dirty="0" smtClean="0">
                <a:solidFill>
                  <a:schemeClr val="tx2"/>
                </a:solidFill>
              </a:rPr>
              <a:t>громадянина </a:t>
            </a:r>
            <a:r>
              <a:rPr lang="uk-UA" dirty="0">
                <a:solidFill>
                  <a:schemeClr val="tx2"/>
                </a:solidFill>
              </a:rPr>
              <a:t>робила упор на закріплення економічних, моральних і правових підвалин суспільства. </a:t>
            </a:r>
            <a:endParaRPr lang="uk-UA" dirty="0" smtClean="0">
              <a:solidFill>
                <a:schemeClr val="tx2"/>
              </a:solidFill>
            </a:endParaRPr>
          </a:p>
          <a:p>
            <a:pPr lvl="1" algn="ctr"/>
            <a:r>
              <a:rPr lang="uk-UA" dirty="0" smtClean="0">
                <a:solidFill>
                  <a:schemeClr val="tx2"/>
                </a:solidFill>
              </a:rPr>
              <a:t>Конституція </a:t>
            </a:r>
            <a:r>
              <a:rPr lang="uk-UA" b="1" dirty="0">
                <a:solidFill>
                  <a:schemeClr val="tx2"/>
                </a:solidFill>
              </a:rPr>
              <a:t>скасовувала загальне виборче право</a:t>
            </a:r>
            <a:r>
              <a:rPr lang="uk-UA" dirty="0">
                <a:solidFill>
                  <a:schemeClr val="tx2"/>
                </a:solidFill>
              </a:rPr>
              <a:t> і відновлювала майновий ценз, поклала в основу республіканського ладу </a:t>
            </a:r>
            <a:r>
              <a:rPr lang="uk-UA" b="1" dirty="0">
                <a:solidFill>
                  <a:schemeClr val="tx2"/>
                </a:solidFill>
              </a:rPr>
              <a:t>принцип поділу влади</a:t>
            </a:r>
            <a:r>
              <a:rPr lang="uk-UA" dirty="0">
                <a:solidFill>
                  <a:schemeClr val="tx2"/>
                </a:solidFill>
              </a:rPr>
              <a:t>. </a:t>
            </a:r>
            <a:endParaRPr lang="uk-UA" dirty="0" smtClean="0">
              <a:solidFill>
                <a:schemeClr val="tx2"/>
              </a:solidFill>
            </a:endParaRPr>
          </a:p>
          <a:p>
            <a:pPr lvl="1" algn="ctr"/>
            <a:r>
              <a:rPr lang="uk-UA" dirty="0" smtClean="0">
                <a:solidFill>
                  <a:schemeClr val="tx2"/>
                </a:solidFill>
              </a:rPr>
              <a:t>Однак </a:t>
            </a:r>
            <a:r>
              <a:rPr lang="uk-UA" dirty="0">
                <a:solidFill>
                  <a:schemeClr val="tx2"/>
                </a:solidFill>
              </a:rPr>
              <a:t>нова організація державної влади відрізнялася громіздкістю і чисто зовнішнім наслідуванням зразкам античної демократії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dirty="0">
                <a:solidFill>
                  <a:schemeClr val="tx2"/>
                </a:solidFill>
              </a:rPr>
              <a:t> 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2" name="Выгнутая вправо стрелка 1"/>
          <p:cNvSpPr/>
          <p:nvPr/>
        </p:nvSpPr>
        <p:spPr bwMode="auto">
          <a:xfrm>
            <a:off x="5652120" y="1628800"/>
            <a:ext cx="288032" cy="21602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6887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31148" y="117693"/>
            <a:ext cx="81003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rgbClr val="3333CC"/>
                </a:solidFill>
              </a:rPr>
              <a:t>Державний устрій</a:t>
            </a:r>
            <a:r>
              <a:rPr lang="uk-UA" cap="all" dirty="0">
                <a:solidFill>
                  <a:srgbClr val="3333CC"/>
                </a:solidFill>
              </a:rPr>
              <a:t> </a:t>
            </a:r>
            <a:r>
              <a:rPr lang="uk-UA" b="1" cap="all" dirty="0" err="1">
                <a:solidFill>
                  <a:srgbClr val="3333CC"/>
                </a:solidFill>
              </a:rPr>
              <a:t>Директоріальної</a:t>
            </a:r>
            <a:r>
              <a:rPr lang="uk-UA" b="1" cap="all" dirty="0">
                <a:solidFill>
                  <a:srgbClr val="3333CC"/>
                </a:solidFill>
              </a:rPr>
              <a:t> республіки</a:t>
            </a:r>
            <a:endParaRPr lang="ru-RU" dirty="0">
              <a:solidFill>
                <a:srgbClr val="3333CC"/>
              </a:solidFill>
            </a:endParaRPr>
          </a:p>
          <a:p>
            <a:pPr algn="ctr"/>
            <a:r>
              <a:rPr lang="uk-UA" b="1" cap="all" dirty="0">
                <a:solidFill>
                  <a:srgbClr val="3333CC"/>
                </a:solidFill>
              </a:rPr>
              <a:t>за конституцією 1795 </a:t>
            </a:r>
            <a:r>
              <a:rPr lang="uk-UA" b="1" dirty="0">
                <a:solidFill>
                  <a:srgbClr val="3333CC"/>
                </a:solidFill>
              </a:rPr>
              <a:t>р</a:t>
            </a:r>
            <a:r>
              <a:rPr lang="uk-UA" b="1" cap="all" dirty="0">
                <a:solidFill>
                  <a:srgbClr val="3333CC"/>
                </a:solidFill>
              </a:rPr>
              <a:t>.</a:t>
            </a:r>
            <a:endParaRPr lang="ru-RU" dirty="0">
              <a:solidFill>
                <a:srgbClr val="3333CC"/>
              </a:solidFill>
            </a:endParaRPr>
          </a:p>
          <a:p>
            <a:pPr algn="ctr"/>
            <a:r>
              <a:rPr lang="uk-UA" b="1" cap="all" dirty="0">
                <a:solidFill>
                  <a:srgbClr val="3333CC"/>
                </a:solidFill>
              </a:rPr>
              <a:t>Законодавча влада</a:t>
            </a:r>
            <a:endParaRPr lang="ru-RU" dirty="0">
              <a:solidFill>
                <a:srgbClr val="3333CC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Законодавчий корпус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Рада старійшин 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dirty="0">
                <a:solidFill>
                  <a:schemeClr val="tx2"/>
                </a:solidFill>
              </a:rPr>
              <a:t>Верхня палата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Ради п'ятисот</a:t>
            </a:r>
            <a:r>
              <a:rPr lang="uk-UA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dirty="0">
                <a:solidFill>
                  <a:schemeClr val="tx2"/>
                </a:solidFill>
              </a:rPr>
              <a:t>Нижня палата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cap="all" dirty="0">
                <a:solidFill>
                  <a:srgbClr val="3333CC"/>
                </a:solidFill>
              </a:rPr>
              <a:t>Виконавча влада</a:t>
            </a:r>
            <a:endParaRPr lang="ru-RU" dirty="0">
              <a:solidFill>
                <a:srgbClr val="3333CC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Директорія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Міністерства</a:t>
            </a:r>
            <a:r>
              <a:rPr lang="uk-UA" dirty="0">
                <a:solidFill>
                  <a:schemeClr val="tx2"/>
                </a:solidFill>
              </a:rPr>
              <a:t> (</a:t>
            </a:r>
            <a:r>
              <a:rPr lang="uk-UA" b="1" dirty="0">
                <a:solidFill>
                  <a:schemeClr val="tx2"/>
                </a:solidFill>
              </a:rPr>
              <a:t>6 – 8 </a:t>
            </a:r>
            <a:r>
              <a:rPr lang="uk-UA" b="1" dirty="0" smtClean="0">
                <a:solidFill>
                  <a:schemeClr val="tx2"/>
                </a:solidFill>
              </a:rPr>
              <a:t>міністрів</a:t>
            </a:r>
            <a:r>
              <a:rPr lang="uk-UA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Відомства (6 – 8)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cap="all" dirty="0">
                <a:solidFill>
                  <a:srgbClr val="3333CC"/>
                </a:solidFill>
              </a:rPr>
              <a:t>Судова влада</a:t>
            </a:r>
            <a:endParaRPr lang="ru-RU" dirty="0">
              <a:solidFill>
                <a:srgbClr val="3333CC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Касаційний трибунал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Департаментські трибунали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Мирові судді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cap="all" dirty="0">
                <a:solidFill>
                  <a:srgbClr val="3333CC"/>
                </a:solidFill>
              </a:rPr>
              <a:t>Військова організація</a:t>
            </a:r>
            <a:endParaRPr lang="ru-RU" dirty="0">
              <a:solidFill>
                <a:srgbClr val="3333CC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Армія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Флот 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cap="all" dirty="0">
                <a:solidFill>
                  <a:schemeClr val="tx2"/>
                </a:solidFill>
              </a:rPr>
              <a:t>Поліція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cap="all" dirty="0">
                <a:solidFill>
                  <a:srgbClr val="3333CC"/>
                </a:solidFill>
              </a:rPr>
              <a:t>Місцеве управління</a:t>
            </a:r>
            <a:endParaRPr lang="ru-RU" dirty="0">
              <a:solidFill>
                <a:srgbClr val="3333CC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Департаменти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Дистрикти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Комуни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6887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8875"/>
            <a:ext cx="777686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uk-UA" b="1" cap="all" dirty="0" smtClean="0">
                <a:solidFill>
                  <a:srgbClr val="3333CC"/>
                </a:solidFill>
                <a:latin typeface="Times New Roman"/>
                <a:ea typeface="Times New Roman"/>
              </a:rPr>
              <a:t>Законодавчий </a:t>
            </a:r>
            <a:r>
              <a:rPr lang="uk-UA" b="1" cap="all" dirty="0">
                <a:solidFill>
                  <a:srgbClr val="3333CC"/>
                </a:solidFill>
                <a:latin typeface="Times New Roman"/>
                <a:ea typeface="Times New Roman"/>
              </a:rPr>
              <a:t>корпус</a:t>
            </a:r>
            <a:endParaRPr lang="ru-RU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Обирався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виборщиками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, якими могли бути особи, котрі досягли 25-річного віку, мали права громадянина та володіли майном, вартість якого була б не нижче заробітної плати робітника за 200 днів</a:t>
            </a:r>
            <a:endParaRPr lang="ru-RU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b="1" cap="all" dirty="0">
                <a:solidFill>
                  <a:srgbClr val="3333CC"/>
                </a:solidFill>
                <a:latin typeface="Times New Roman"/>
                <a:ea typeface="Times New Roman"/>
              </a:rPr>
              <a:t>Рада старійшин</a:t>
            </a:r>
            <a:r>
              <a:rPr lang="uk-UA" b="1" dirty="0">
                <a:solidFill>
                  <a:srgbClr val="3333CC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b="1" dirty="0">
                <a:solidFill>
                  <a:srgbClr val="3333CC"/>
                </a:solidFill>
                <a:latin typeface="Times New Roman"/>
                <a:ea typeface="Times New Roman"/>
              </a:rPr>
              <a:t>Структура</a:t>
            </a:r>
            <a:endParaRPr lang="ru-RU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250 депутатів</a:t>
            </a:r>
            <a:endParaRPr lang="ru-RU" dirty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Віковий ценз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 - 40 років</a:t>
            </a:r>
            <a:endParaRPr lang="ru-RU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sz="2400" b="1" dirty="0">
                <a:solidFill>
                  <a:srgbClr val="3333CC"/>
                </a:solidFill>
                <a:latin typeface="Times New Roman"/>
                <a:ea typeface="Times New Roman"/>
              </a:rPr>
              <a:t>Компетенція</a:t>
            </a:r>
            <a:endParaRPr lang="ru-RU" sz="24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742950" lvl="1" indent="-285750" algn="ctr">
              <a:spcAft>
                <a:spcPts val="0"/>
              </a:spcAft>
              <a:buFont typeface="Wingdings" pitchFamily="2" charset="2"/>
              <a:buChar char="q"/>
              <a:tabLst>
                <a:tab pos="136398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Затвердження або відхилення законопроекту</a:t>
            </a:r>
            <a:endParaRPr lang="ru-RU" dirty="0">
              <a:latin typeface="Times New Roman"/>
              <a:ea typeface="Times New Roman"/>
            </a:endParaRPr>
          </a:p>
          <a:p>
            <a:pPr marL="742950" lvl="1" indent="-285750" algn="ctr">
              <a:spcAft>
                <a:spcPts val="0"/>
              </a:spcAft>
              <a:buFont typeface="Wingdings" pitchFamily="2" charset="2"/>
              <a:buChar char="q"/>
              <a:tabLst>
                <a:tab pos="136398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Затвердження членів Директорії</a:t>
            </a:r>
            <a:endParaRPr lang="ru-RU" dirty="0">
              <a:latin typeface="Times New Roman"/>
              <a:ea typeface="Times New Roman"/>
            </a:endParaRPr>
          </a:p>
          <a:p>
            <a:pPr marL="742950" lvl="1" indent="-285750" algn="ctr">
              <a:spcAft>
                <a:spcPts val="0"/>
              </a:spcAft>
              <a:buFont typeface="Wingdings" pitchFamily="2" charset="2"/>
              <a:buChar char="q"/>
              <a:tabLst>
                <a:tab pos="136398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Право переносу засідань законодавчого корпусу у будь-яку частину Франції</a:t>
            </a:r>
            <a:endParaRPr lang="ru-RU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b="1" cap="all" dirty="0" smtClean="0">
                <a:solidFill>
                  <a:srgbClr val="3333CC"/>
                </a:solidFill>
                <a:latin typeface="Times New Roman"/>
                <a:ea typeface="Times New Roman"/>
              </a:rPr>
              <a:t>Рада п'ятисот</a:t>
            </a:r>
            <a:endParaRPr lang="uk-UA" dirty="0" smtClean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b="1" dirty="0" smtClean="0">
                <a:solidFill>
                  <a:srgbClr val="3333CC"/>
                </a:solidFill>
                <a:latin typeface="Times New Roman"/>
                <a:ea typeface="Times New Roman"/>
              </a:rPr>
              <a:t>Структура</a:t>
            </a:r>
            <a:endParaRPr lang="uk-UA" dirty="0" smtClean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b="1" cap="all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uk-UA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500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депутатів</a:t>
            </a:r>
            <a:endParaRPr lang="ru-RU" dirty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Віковий ценз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 - 30 років</a:t>
            </a:r>
            <a:endParaRPr lang="ru-RU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sz="2400" b="1" dirty="0">
                <a:solidFill>
                  <a:srgbClr val="3333CC"/>
                </a:solidFill>
                <a:latin typeface="Times New Roman"/>
                <a:ea typeface="Times New Roman"/>
              </a:rPr>
              <a:t>Компетенція</a:t>
            </a:r>
            <a:endParaRPr lang="ru-RU" sz="24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Wingdings" pitchFamily="2" charset="2"/>
              <a:buChar char="q"/>
              <a:tabLst>
                <a:tab pos="136398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Право законодавчої ініціативи, але рішення ставало законом тільки після схвалення його Радою старійшин. Відхилений останньою законопроект міг вноситися повторно тільки через рік</a:t>
            </a:r>
            <a:endParaRPr lang="ru-RU" dirty="0">
              <a:latin typeface="Times New Roman"/>
              <a:ea typeface="Times New Roman"/>
            </a:endParaRPr>
          </a:p>
          <a:p>
            <a:pPr marL="742950" lvl="1" indent="-285750" algn="ctr">
              <a:spcAft>
                <a:spcPts val="0"/>
              </a:spcAft>
              <a:buFont typeface="Wingdings" pitchFamily="2" charset="2"/>
              <a:buChar char="q"/>
              <a:tabLst>
                <a:tab pos="136398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Обговорення списку членів Директорії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07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6887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4193"/>
            <a:ext cx="76328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uk-UA" b="1" cap="all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uk-UA" sz="2400" b="1" cap="all" dirty="0" smtClean="0">
                <a:solidFill>
                  <a:srgbClr val="3333CC"/>
                </a:solidFill>
                <a:latin typeface="Times New Roman"/>
                <a:ea typeface="Times New Roman"/>
              </a:rPr>
              <a:t>Директорія</a:t>
            </a:r>
            <a:endParaRPr lang="ru-RU" sz="24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sz="2800" b="1" dirty="0">
                <a:solidFill>
                  <a:srgbClr val="3333CC"/>
                </a:solidFill>
                <a:latin typeface="Times New Roman"/>
                <a:ea typeface="Times New Roman"/>
              </a:rPr>
              <a:t>Структура</a:t>
            </a:r>
            <a:endParaRPr lang="ru-RU" sz="28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І склад 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5 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членів (Ребель, Летурнер, Сийєс, Баррас, 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Ларевел</a:t>
            </a:r>
            <a:r>
              <a:rPr lang="uk-UA" sz="2400" b="1" cap="all" dirty="0" smtClean="0">
                <a:solidFill>
                  <a:srgbClr val="000000"/>
                </a:solidFill>
                <a:latin typeface="Times New Roman"/>
                <a:ea typeface="Times New Roman"/>
              </a:rPr>
              <a:t>'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єр-Лепо)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Обиралися таємним голосуванням законодавчим корпусом. Щорічно Директорія обновлялася шляхом переобрання одного з її членів. 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Головували у Директорії по черзі всі члени протягом трьох місяців кожний. 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uk-UA" sz="2800" b="1" dirty="0">
                <a:solidFill>
                  <a:srgbClr val="3333CC"/>
                </a:solidFill>
                <a:latin typeface="Times New Roman"/>
                <a:ea typeface="Times New Roman"/>
              </a:rPr>
              <a:t>Компетенція</a:t>
            </a:r>
            <a:endParaRPr lang="ru-RU" sz="28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Wingdings" pitchFamily="2" charset="2"/>
              <a:buChar char="q"/>
              <a:tabLst>
                <a:tab pos="136398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Призначення командуючих армії</a:t>
            </a:r>
            <a:endParaRPr lang="ru-RU" sz="2400" dirty="0">
              <a:latin typeface="Times New Roman"/>
              <a:ea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Wingdings" pitchFamily="2" charset="2"/>
              <a:buChar char="q"/>
              <a:tabLst>
                <a:tab pos="136398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Призначення, усунення міністрів, посадових осіб держави, контроль за їхньою діяльністю</a:t>
            </a:r>
            <a:endParaRPr lang="ru-RU" sz="2400" dirty="0">
              <a:latin typeface="Times New Roman"/>
              <a:ea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Wingdings" pitchFamily="2" charset="2"/>
              <a:buChar char="q"/>
              <a:tabLst>
                <a:tab pos="136398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Поточне управління</a:t>
            </a:r>
            <a:endParaRPr lang="ru-RU" sz="2400" dirty="0">
              <a:latin typeface="Times New Roman"/>
              <a:ea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Wingdings" pitchFamily="2" charset="2"/>
              <a:buChar char="q"/>
              <a:tabLst>
                <a:tab pos="136398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Керівництво внутрішньою та зовнішньою політикою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Выгнутая вправо стрелка 1"/>
          <p:cNvSpPr/>
          <p:nvPr/>
        </p:nvSpPr>
        <p:spPr bwMode="auto">
          <a:xfrm>
            <a:off x="6732240" y="3789040"/>
            <a:ext cx="576064" cy="432048"/>
          </a:xfrm>
          <a:prstGeom prst="curvedLeftArrow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 bwMode="auto">
          <a:xfrm>
            <a:off x="6732240" y="452376"/>
            <a:ext cx="648072" cy="504056"/>
          </a:xfrm>
          <a:prstGeom prst="curvedLeftArrow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8236024" cy="6552728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0070C0"/>
                </a:solidFill>
              </a:rPr>
              <a:t>У середині XVII ст. </a:t>
            </a:r>
          </a:p>
          <a:p>
            <a:pPr marL="0" indent="0" algn="ctr">
              <a:buNone/>
            </a:pPr>
            <a:r>
              <a:rPr lang="uk-UA" sz="4000" dirty="0" smtClean="0">
                <a:solidFill>
                  <a:schemeClr val="tx2"/>
                </a:solidFill>
              </a:rPr>
              <a:t>західна цивілізація вступає в нову епоху, яку історики визначають </a:t>
            </a:r>
            <a:r>
              <a:rPr lang="uk-UA" sz="4000" dirty="0" smtClean="0">
                <a:solidFill>
                  <a:srgbClr val="0070C0"/>
                </a:solidFill>
              </a:rPr>
              <a:t>Новим часом. </a:t>
            </a:r>
          </a:p>
          <a:p>
            <a:pPr marL="0" indent="0" algn="ctr">
              <a:buNone/>
            </a:pPr>
            <a:r>
              <a:rPr lang="uk-UA" sz="4000" dirty="0" smtClean="0">
                <a:solidFill>
                  <a:schemeClr val="tx2"/>
                </a:solidFill>
              </a:rPr>
              <a:t>Її зміст характеризується якісно новим станом людського суспільства, котре за своїм соціально-правовим характером стає </a:t>
            </a:r>
            <a:r>
              <a:rPr lang="uk-UA" sz="4000" dirty="0" smtClean="0">
                <a:solidFill>
                  <a:srgbClr val="0070C0"/>
                </a:solidFill>
              </a:rPr>
              <a:t>громадянським </a:t>
            </a:r>
            <a:endParaRPr lang="uk-UA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b="22031"/>
          <a:stretch/>
        </p:blipFill>
        <p:spPr bwMode="auto">
          <a:xfrm>
            <a:off x="971600" y="1"/>
            <a:ext cx="817240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7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1"/>
          <a:stretch/>
        </p:blipFill>
        <p:spPr bwMode="auto">
          <a:xfrm>
            <a:off x="755576" y="73736"/>
            <a:ext cx="8280920" cy="678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2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6106690"/>
          </a:xfrm>
        </p:spPr>
        <p:txBody>
          <a:bodyPr/>
          <a:lstStyle/>
          <a:p>
            <a:pPr algn="ctr"/>
            <a:r>
              <a:rPr lang="uk-UA" dirty="0" smtClean="0"/>
              <a:t>Додаткові інформаційні ресурси</a:t>
            </a:r>
            <a:br>
              <a:rPr lang="uk-UA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ru-RU" sz="1800" dirty="0"/>
              <a:t>Яп.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www.youtube.com/watch?v=9XcYcq4ixr8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США с 2 м.</a:t>
            </a:r>
            <a:br>
              <a:rPr lang="ru-RU" sz="1800" dirty="0"/>
            </a:br>
            <a:r>
              <a:rPr lang="en-US" sz="1800" dirty="0"/>
              <a:t>https://www.youtube.com/watch?v=ldrlcHvsvp8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 err="1"/>
              <a:t>Анг</a:t>
            </a:r>
            <a:r>
              <a:rPr lang="ru-RU" sz="1800" dirty="0"/>
              <a:t>.</a:t>
            </a:r>
            <a:r>
              <a:rPr lang="en-US" sz="1800" dirty="0"/>
              <a:t> </a:t>
            </a:r>
            <a:r>
              <a:rPr lang="ru-RU" sz="1800" dirty="0"/>
              <a:t>Кромвель </a:t>
            </a:r>
            <a:r>
              <a:rPr lang="en-US" sz="1800" dirty="0"/>
              <a:t>https://www.youtube.com/watch?v=hyYYfBzf2ng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uk-UA" sz="1800" dirty="0" err="1"/>
              <a:t>Фр</a:t>
            </a:r>
            <a:r>
              <a:rPr lang="uk-UA" sz="1800" dirty="0"/>
              <a:t>. </a:t>
            </a:r>
            <a:r>
              <a:rPr lang="en-US" sz="1800" dirty="0"/>
              <a:t>https://www.youtube.com/watch?v=Hp85hy_ovdQ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880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6552728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0070C0"/>
                </a:solidFill>
              </a:rPr>
              <a:t>Громадянське суспільство </a:t>
            </a:r>
            <a:r>
              <a:rPr lang="uk-UA" sz="3600" dirty="0" smtClean="0">
                <a:solidFill>
                  <a:schemeClr val="tx2"/>
                </a:solidFill>
              </a:rPr>
              <a:t>засновано на визнанні загальної правової рівності людей.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dirty="0">
                <a:solidFill>
                  <a:schemeClr val="tx2"/>
                </a:solidFill>
              </a:rPr>
              <a:t>В</a:t>
            </a:r>
            <a:r>
              <a:rPr lang="uk-UA" sz="3600" dirty="0" smtClean="0">
                <a:solidFill>
                  <a:schemeClr val="tx2"/>
                </a:solidFill>
              </a:rPr>
              <a:t>перше в історії всі люди, незалежно від їх соціального походження і становища були визнані рівними учасниками громадського життя. </a:t>
            </a:r>
            <a:r>
              <a:rPr lang="uk-UA" sz="3600" dirty="0" smtClean="0">
                <a:solidFill>
                  <a:srgbClr val="0070C0"/>
                </a:solidFill>
              </a:rPr>
              <a:t>Соціальні суб’єкти </a:t>
            </a:r>
            <a:r>
              <a:rPr lang="uk-UA" sz="3600" dirty="0" smtClean="0">
                <a:solidFill>
                  <a:schemeClr val="tx2"/>
                </a:solidFill>
              </a:rPr>
              <a:t>- громадяни, які мають не тільки обов’язки, але й низку визнаних законом прав і свобод </a:t>
            </a:r>
            <a:endParaRPr lang="uk-UA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033" y="28828"/>
            <a:ext cx="7491412" cy="1143000"/>
          </a:xfrm>
        </p:spPr>
        <p:txBody>
          <a:bodyPr/>
          <a:lstStyle/>
          <a:p>
            <a:pPr algn="ctr"/>
            <a:r>
              <a:rPr lang="uk-UA" sz="8800" dirty="0" smtClean="0">
                <a:solidFill>
                  <a:srgbClr val="3333CC"/>
                </a:solidFill>
              </a:rPr>
              <a:t>Англія</a:t>
            </a:r>
            <a:endParaRPr lang="ru-RU" sz="8800" dirty="0">
              <a:solidFill>
                <a:srgbClr val="3333CC"/>
              </a:solidFill>
            </a:endParaRPr>
          </a:p>
        </p:txBody>
      </p:sp>
      <p:pic>
        <p:nvPicPr>
          <p:cNvPr id="2050" name="Picture 2" descr="Ð¦ÐµÐ½ÑÑ ÐÐ¾Ð½Ð´Ð¾Ð½Ð° Ð½Ð° Ð»ÐµÐ²Ð¾Ð¼ Ð±ÐµÑÐµÐ³Ñ Ð¢ÐµÐ¼Ð·Ñ, ÑÐ¿ÑÐ°Ð²Ð° â ÐÐ¾Ð½Ð´Ð¾Ð½ÑÐºÐ¸Ð¹ Ð¼Ð¾ÑÑ (ÑÑÐ°Ð³Ð¼ÐµÐ½Ñ Ð¾ÑÐ¾ÑÑÐ°, XVII Ð².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12" y="1566000"/>
            <a:ext cx="7977888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3716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3333CC"/>
                </a:solidFill>
                <a:ea typeface="Times New Roman"/>
              </a:rPr>
              <a:t>Причини англійської революції</a:t>
            </a:r>
            <a:br>
              <a:rPr lang="uk-UA" b="1" dirty="0" smtClean="0">
                <a:solidFill>
                  <a:srgbClr val="3333CC"/>
                </a:solidFill>
                <a:ea typeface="Times New Roman"/>
              </a:rPr>
            </a:br>
            <a:r>
              <a:rPr lang="uk-UA" b="1" dirty="0">
                <a:ea typeface="Times New Roman"/>
              </a:rPr>
              <a:t>п</a:t>
            </a:r>
            <a:r>
              <a:rPr lang="uk-UA" b="1" dirty="0" smtClean="0">
                <a:ea typeface="Times New Roman"/>
              </a:rPr>
              <a:t>олітичні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77227"/>
              </p:ext>
            </p:extLst>
          </p:nvPr>
        </p:nvGraphicFramePr>
        <p:xfrm>
          <a:off x="611560" y="1484784"/>
          <a:ext cx="8352928" cy="514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9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3716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3333CC"/>
                </a:solidFill>
                <a:ea typeface="Times New Roman"/>
              </a:rPr>
              <a:t>Причини англійської революції</a:t>
            </a:r>
            <a:br>
              <a:rPr lang="uk-UA" b="1" dirty="0" smtClean="0">
                <a:solidFill>
                  <a:srgbClr val="3333CC"/>
                </a:solidFill>
                <a:ea typeface="Times New Roman"/>
              </a:rPr>
            </a:br>
            <a:r>
              <a:rPr lang="uk-UA" b="1" dirty="0">
                <a:ea typeface="Times New Roman"/>
              </a:rPr>
              <a:t>с</a:t>
            </a:r>
            <a:r>
              <a:rPr lang="uk-UA" b="1" dirty="0" smtClean="0">
                <a:ea typeface="Times New Roman"/>
              </a:rPr>
              <a:t>оціально-економічні</a:t>
            </a:r>
            <a:endParaRPr lang="uk-UA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43107"/>
              </p:ext>
            </p:extLst>
          </p:nvPr>
        </p:nvGraphicFramePr>
        <p:xfrm>
          <a:off x="1115616" y="1484784"/>
          <a:ext cx="7848872" cy="514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91793"/>
              </p:ext>
            </p:extLst>
          </p:nvPr>
        </p:nvGraphicFramePr>
        <p:xfrm>
          <a:off x="1259632" y="1412775"/>
          <a:ext cx="7704856" cy="54228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109">
                <a:tc>
                  <a:txBody>
                    <a:bodyPr/>
                    <a:lstStyle/>
                    <a:p>
                      <a:pPr marL="79819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9819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Реакційний табір</a:t>
                      </a:r>
                      <a:endParaRPr lang="uk-UA" sz="2400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01600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Революційний табір</a:t>
                      </a:r>
                      <a:endParaRPr lang="uk-UA" sz="2400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09">
                <a:tc>
                  <a:txBody>
                    <a:bodyPr/>
                    <a:lstStyle/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Склад</a:t>
                      </a: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Склад</a:t>
                      </a:r>
                      <a:endParaRPr lang="uk-UA" sz="2400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6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феодальне дворянство</a:t>
                      </a: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spc="-15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spc="-15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духовенство</a:t>
                      </a:r>
                      <a:endParaRPr lang="uk-UA" sz="2400" b="1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джентрі</a:t>
                      </a:r>
                    </a:p>
                    <a:p>
                      <a:pPr marL="342900" lvl="0" indent="-342900" algn="ctr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spc="-15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uk-UA" sz="2400" b="1" spc="-15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буржуазія</a:t>
                      </a: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spc="-15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0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109">
                <a:tc>
                  <a:txBody>
                    <a:bodyPr/>
                    <a:lstStyle/>
                    <a:p>
                      <a:pPr marL="6921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Вимоги</a:t>
                      </a:r>
                    </a:p>
                    <a:p>
                      <a:pPr marL="6921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0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000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0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Вимоги</a:t>
                      </a:r>
                      <a:endParaRPr lang="uk-UA" sz="2400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597">
                <a:tc>
                  <a:txBody>
                    <a:bodyPr/>
                    <a:lstStyle/>
                    <a:p>
                      <a:pPr marL="342900" marR="62230" lvl="0" indent="-342900" algn="ctr">
                        <a:lnSpc>
                          <a:spcPct val="78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endParaRPr lang="uk-UA" sz="2400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marR="62230" lvl="0" indent="-342900" algn="ctr">
                        <a:lnSpc>
                          <a:spcPct val="78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збереження феодальних порядків та</a:t>
                      </a:r>
                      <a:r>
                        <a:rPr lang="uk-UA" sz="2400" b="1" spc="10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церкви</a:t>
                      </a:r>
                      <a:endParaRPr lang="uk-UA" sz="2400" b="1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70"/>
                        </a:lnSpc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  <a:tabLst>
                          <a:tab pos="525780" algn="l"/>
                          <a:tab pos="526415" algn="l"/>
                          <a:tab pos="1364615" algn="l"/>
                          <a:tab pos="2412365" algn="l"/>
                          <a:tab pos="2835275" algn="l"/>
                        </a:tabLst>
                      </a:pPr>
                      <a:endParaRPr lang="uk-UA" sz="2000" spc="-15" noProof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  <a:tab pos="1364615" algn="l"/>
                          <a:tab pos="2412365" algn="l"/>
                          <a:tab pos="2835275" algn="l"/>
                        </a:tabLst>
                      </a:pPr>
                      <a:r>
                        <a:rPr lang="uk-UA" sz="2400" b="1" spc="-15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буржуазні </a:t>
                      </a: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перетворення під  </a:t>
                      </a:r>
                      <a:r>
                        <a:rPr lang="uk-UA" sz="2400" b="1" spc="-15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знаком </a:t>
                      </a: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«очищення» церкви;</a:t>
                      </a: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завершення</a:t>
                      </a:r>
                      <a:r>
                        <a:rPr lang="uk-UA" sz="2400" b="1" spc="-10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реформації;</a:t>
                      </a: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створення нової</a:t>
                      </a:r>
                      <a:r>
                        <a:rPr lang="uk-UA" sz="2400" b="1" spc="-5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2400" b="1" noProof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церкви</a:t>
                      </a:r>
                      <a:endParaRPr lang="uk-UA" sz="2400" b="1" noProof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8864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3333CC"/>
                </a:solidFill>
                <a:latin typeface="Times New Roman"/>
                <a:ea typeface="Times New Roman"/>
              </a:rPr>
              <a:t>Політичні табори в ході англійської революції </a:t>
            </a:r>
            <a:endParaRPr lang="uk-UA" sz="3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ІДПУ. Вступ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ІДПУ. Вступ.pot</Template>
  <TotalTime>5299</TotalTime>
  <Words>1105</Words>
  <Application>Microsoft Office PowerPoint</Application>
  <PresentationFormat>Экран (4:3)</PresentationFormat>
  <Paragraphs>273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Aharoni</vt:lpstr>
      <vt:lpstr>Arial</vt:lpstr>
      <vt:lpstr>Arial Black</vt:lpstr>
      <vt:lpstr>Calibri</vt:lpstr>
      <vt:lpstr>Symbol</vt:lpstr>
      <vt:lpstr>Times New Roman</vt:lpstr>
      <vt:lpstr>Wingdings</vt:lpstr>
      <vt:lpstr>ІДПУ. Вступ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Англія</vt:lpstr>
      <vt:lpstr>Причини англійської революції політичні</vt:lpstr>
      <vt:lpstr>Причини англійської революції соціально-економічні</vt:lpstr>
      <vt:lpstr>Презентация PowerPoint</vt:lpstr>
      <vt:lpstr>Течії у таборі пуритан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ІНДЕПЕНДЕНТСЬКА РЕСПУБЛІКА</vt:lpstr>
      <vt:lpstr>Презентация PowerPoint</vt:lpstr>
      <vt:lpstr> ОРГАНІЗАЦІЯ ДЕРЖАВНОЇ ВЛАДИ  ІНДЕПЕНДЕНТСЬКОЇ РЕСПУБЛІКИ Законодавча влада Палата громад </vt:lpstr>
      <vt:lpstr> Виконавча влада Державна рада </vt:lpstr>
      <vt:lpstr> Виконавча влада Державна рада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Додаткові інформаційні ресурси  Яп. https://www.youtube.com/watch?v=9XcYcq4ixr8  США с 2 м. https://www.youtube.com/watch?v=ldrlcHvsvp8  Анг. Кромвель https://www.youtube.com/watch?v=hyYYfBzf2ng  Фр. https://www.youtube.com/watch?v=Hp85hy_ovdQ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ДЕРЖАВИ ТА ПРАВА УКРАЇНИ</dc:title>
  <dc:creator>Пользователь</dc:creator>
  <cp:lastModifiedBy>Инна</cp:lastModifiedBy>
  <cp:revision>446</cp:revision>
  <cp:lastPrinted>1601-01-01T00:00:00Z</cp:lastPrinted>
  <dcterms:created xsi:type="dcterms:W3CDTF">2014-09-14T06:28:42Z</dcterms:created>
  <dcterms:modified xsi:type="dcterms:W3CDTF">2024-03-26T11:29:55Z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1049</vt:i4>
  </property>
</Properties>
</file>