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9BBDE4-FCFB-4E3B-BB9F-71AFB5284E20}" v="10" dt="2026-02-25T12:46:26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36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undo custSel modSld">
      <pc:chgData name="Ія Пелех" userId="235b8121fc54d418" providerId="LiveId" clId="{778ACC3E-DA86-4D30-B082-D4A3E38D1AE8}" dt="2026-02-25T12:47:10.432" v="54" actId="26606"/>
      <pc:docMkLst>
        <pc:docMk/>
      </pc:docMkLst>
      <pc:sldChg chg="addSp delSp modSp mod setBg">
        <pc:chgData name="Ія Пелех" userId="235b8121fc54d418" providerId="LiveId" clId="{778ACC3E-DA86-4D30-B082-D4A3E38D1AE8}" dt="2026-02-25T12:43:25.632" v="3" actId="26606"/>
        <pc:sldMkLst>
          <pc:docMk/>
          <pc:sldMk cId="0" sldId="256"/>
        </pc:sldMkLst>
        <pc:spChg chg="mod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8" creationId="{3741B58E-3B65-4A01-A276-975AB2CF8A08}"/>
          </ac:spMkLst>
        </pc:spChg>
        <pc:spChg chg="add del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10" creationId="{7AAC67C3-831B-4AB1-A259-DFB839CAFAFC}"/>
          </ac:spMkLst>
        </pc:spChg>
        <pc:spChg chg="add del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12" creationId="{054B3F04-9EAC-45C0-B3CE-0387EEA10A0C}"/>
          </ac:spMkLst>
        </pc:spChg>
        <pc:spChg chg="add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3:25.632" v="3" actId="26606"/>
          <ac:spMkLst>
            <pc:docMk/>
            <pc:sldMk cId="0" sldId="256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3:25.632" v="3" actId="26606"/>
          <ac:graphicFrameMkLst>
            <pc:docMk/>
            <pc:sldMk cId="0" sldId="256"/>
            <ac:graphicFrameMk id="14" creationId="{F92A5A2C-BC99-52E0-B2DD-2805C4195C0F}"/>
          </ac:graphicFrameMkLst>
        </pc:graphicFrameChg>
      </pc:sldChg>
      <pc:sldChg chg="addSp modSp mod setBg">
        <pc:chgData name="Ія Пелех" userId="235b8121fc54d418" providerId="LiveId" clId="{778ACC3E-DA86-4D30-B082-D4A3E38D1AE8}" dt="2026-02-25T12:43:28.621" v="4" actId="26606"/>
        <pc:sldMkLst>
          <pc:docMk/>
          <pc:sldMk cId="0" sldId="257"/>
        </pc:sldMkLst>
        <pc:spChg chg="mod">
          <ac:chgData name="Ія Пелех" userId="235b8121fc54d418" providerId="LiveId" clId="{778ACC3E-DA86-4D30-B082-D4A3E38D1AE8}" dt="2026-02-25T12:43:28.621" v="4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28.621" v="4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28.621" v="4" actId="26606"/>
          <ac:spMkLst>
            <pc:docMk/>
            <pc:sldMk cId="0" sldId="257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28.621" v="4" actId="26606"/>
          <ac:spMkLst>
            <pc:docMk/>
            <pc:sldMk cId="0" sldId="257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28.621" v="4" actId="26606"/>
          <ac:spMkLst>
            <pc:docMk/>
            <pc:sldMk cId="0" sldId="257"/>
            <ac:spMk id="12" creationId="{054B3F04-9EAC-45C0-B3CE-0387EEA10A0C}"/>
          </ac:spMkLst>
        </pc:spChg>
      </pc:sldChg>
      <pc:sldChg chg="addSp modSp mod setBg">
        <pc:chgData name="Ія Пелех" userId="235b8121fc54d418" providerId="LiveId" clId="{778ACC3E-DA86-4D30-B082-D4A3E38D1AE8}" dt="2026-02-25T12:43:31.940" v="5" actId="26606"/>
        <pc:sldMkLst>
          <pc:docMk/>
          <pc:sldMk cId="0" sldId="258"/>
        </pc:sldMkLst>
        <pc:spChg chg="mod">
          <ac:chgData name="Ія Пелех" userId="235b8121fc54d418" providerId="LiveId" clId="{778ACC3E-DA86-4D30-B082-D4A3E38D1AE8}" dt="2026-02-25T12:43:31.940" v="5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31.940" v="5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31.940" v="5" actId="26606"/>
          <ac:spMkLst>
            <pc:docMk/>
            <pc:sldMk cId="0" sldId="258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31.940" v="5" actId="26606"/>
          <ac:spMkLst>
            <pc:docMk/>
            <pc:sldMk cId="0" sldId="258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31.940" v="5" actId="26606"/>
          <ac:spMkLst>
            <pc:docMk/>
            <pc:sldMk cId="0" sldId="258"/>
            <ac:spMk id="12" creationId="{054B3F04-9EAC-45C0-B3CE-0387EEA10A0C}"/>
          </ac:spMkLst>
        </pc:spChg>
      </pc:sldChg>
      <pc:sldChg chg="addSp modSp mod setBg">
        <pc:chgData name="Ія Пелех" userId="235b8121fc54d418" providerId="LiveId" clId="{778ACC3E-DA86-4D30-B082-D4A3E38D1AE8}" dt="2026-02-25T12:43:37.382" v="6" actId="26606"/>
        <pc:sldMkLst>
          <pc:docMk/>
          <pc:sldMk cId="0" sldId="259"/>
        </pc:sldMkLst>
        <pc:spChg chg="mod">
          <ac:chgData name="Ія Пелех" userId="235b8121fc54d418" providerId="LiveId" clId="{778ACC3E-DA86-4D30-B082-D4A3E38D1AE8}" dt="2026-02-25T12:43:37.382" v="6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37.382" v="6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37.382" v="6" actId="26606"/>
          <ac:spMkLst>
            <pc:docMk/>
            <pc:sldMk cId="0" sldId="259"/>
            <ac:spMk id="8" creationId="{35230A27-1553-42F8-99D7-829868E13715}"/>
          </ac:spMkLst>
        </pc:spChg>
        <pc:spChg chg="add">
          <ac:chgData name="Ія Пелех" userId="235b8121fc54d418" providerId="LiveId" clId="{778ACC3E-DA86-4D30-B082-D4A3E38D1AE8}" dt="2026-02-25T12:43:37.382" v="6" actId="26606"/>
          <ac:spMkLst>
            <pc:docMk/>
            <pc:sldMk cId="0" sldId="259"/>
            <ac:spMk id="10" creationId="{A772232D-B4D6-429F-B3D1-2D9891B85E08}"/>
          </ac:spMkLst>
        </pc:spChg>
        <pc:cxnChg chg="add">
          <ac:chgData name="Ія Пелех" userId="235b8121fc54d418" providerId="LiveId" clId="{778ACC3E-DA86-4D30-B082-D4A3E38D1AE8}" dt="2026-02-25T12:43:37.382" v="6" actId="26606"/>
          <ac:cxnSpMkLst>
            <pc:docMk/>
            <pc:sldMk cId="0" sldId="259"/>
            <ac:cxnSpMk id="12" creationId="{02CC3441-26B3-4381-B3DF-8AE3C288BC0D}"/>
          </ac:cxnSpMkLst>
        </pc:cxnChg>
      </pc:sldChg>
      <pc:sldChg chg="addSp modSp mod setBg">
        <pc:chgData name="Ія Пелех" userId="235b8121fc54d418" providerId="LiveId" clId="{778ACC3E-DA86-4D30-B082-D4A3E38D1AE8}" dt="2026-02-25T12:43:39.912" v="7" actId="26606"/>
        <pc:sldMkLst>
          <pc:docMk/>
          <pc:sldMk cId="0" sldId="260"/>
        </pc:sldMkLst>
        <pc:spChg chg="mod">
          <ac:chgData name="Ія Пелех" userId="235b8121fc54d418" providerId="LiveId" clId="{778ACC3E-DA86-4D30-B082-D4A3E38D1AE8}" dt="2026-02-25T12:43:39.912" v="7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39.912" v="7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39.912" v="7" actId="26606"/>
          <ac:spMkLst>
            <pc:docMk/>
            <pc:sldMk cId="0" sldId="260"/>
            <ac:spMk id="8" creationId="{35230A27-1553-42F8-99D7-829868E13715}"/>
          </ac:spMkLst>
        </pc:spChg>
        <pc:spChg chg="add">
          <ac:chgData name="Ія Пелех" userId="235b8121fc54d418" providerId="LiveId" clId="{778ACC3E-DA86-4D30-B082-D4A3E38D1AE8}" dt="2026-02-25T12:43:39.912" v="7" actId="26606"/>
          <ac:spMkLst>
            <pc:docMk/>
            <pc:sldMk cId="0" sldId="260"/>
            <ac:spMk id="10" creationId="{A772232D-B4D6-429F-B3D1-2D9891B85E08}"/>
          </ac:spMkLst>
        </pc:spChg>
        <pc:cxnChg chg="add">
          <ac:chgData name="Ія Пелех" userId="235b8121fc54d418" providerId="LiveId" clId="{778ACC3E-DA86-4D30-B082-D4A3E38D1AE8}" dt="2026-02-25T12:43:39.912" v="7" actId="26606"/>
          <ac:cxnSpMkLst>
            <pc:docMk/>
            <pc:sldMk cId="0" sldId="260"/>
            <ac:cxnSpMk id="12" creationId="{02CC3441-26B3-4381-B3DF-8AE3C288BC0D}"/>
          </ac:cxnSpMkLst>
        </pc:cxnChg>
      </pc:sldChg>
      <pc:sldChg chg="addSp modSp mod setBg">
        <pc:chgData name="Ія Пелех" userId="235b8121fc54d418" providerId="LiveId" clId="{778ACC3E-DA86-4D30-B082-D4A3E38D1AE8}" dt="2026-02-25T12:43:42.590" v="8" actId="26606"/>
        <pc:sldMkLst>
          <pc:docMk/>
          <pc:sldMk cId="0" sldId="261"/>
        </pc:sldMkLst>
        <pc:spChg chg="mod">
          <ac:chgData name="Ія Пелех" userId="235b8121fc54d418" providerId="LiveId" clId="{778ACC3E-DA86-4D30-B082-D4A3E38D1AE8}" dt="2026-02-25T12:43:42.590" v="8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42.590" v="8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42.590" v="8" actId="26606"/>
          <ac:spMkLst>
            <pc:docMk/>
            <pc:sldMk cId="0" sldId="261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42.590" v="8" actId="26606"/>
          <ac:spMkLst>
            <pc:docMk/>
            <pc:sldMk cId="0" sldId="261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42.590" v="8" actId="26606"/>
          <ac:spMkLst>
            <pc:docMk/>
            <pc:sldMk cId="0" sldId="261"/>
            <ac:spMk id="12" creationId="{054B3F04-9EAC-45C0-B3CE-0387EEA10A0C}"/>
          </ac:spMkLst>
        </pc:spChg>
      </pc:sldChg>
      <pc:sldChg chg="addSp delSp modSp mod setBg">
        <pc:chgData name="Ія Пелех" userId="235b8121fc54d418" providerId="LiveId" clId="{778ACC3E-DA86-4D30-B082-D4A3E38D1AE8}" dt="2026-02-25T12:43:46.369" v="11" actId="26606"/>
        <pc:sldMkLst>
          <pc:docMk/>
          <pc:sldMk cId="0" sldId="262"/>
        </pc:sldMkLst>
        <pc:spChg chg="mod">
          <ac:chgData name="Ія Пелех" userId="235b8121fc54d418" providerId="LiveId" clId="{778ACC3E-DA86-4D30-B082-D4A3E38D1AE8}" dt="2026-02-25T12:43:46.369" v="11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46.369" v="11" actId="26606"/>
          <ac:spMkLst>
            <pc:docMk/>
            <pc:sldMk cId="0" sldId="262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3:46.369" v="10" actId="26606"/>
          <ac:spMkLst>
            <pc:docMk/>
            <pc:sldMk cId="0" sldId="262"/>
            <ac:spMk id="8" creationId="{CECF0FC6-D57B-48B6-9036-F4FFD91A4B34}"/>
          </ac:spMkLst>
        </pc:spChg>
        <pc:spChg chg="add del">
          <ac:chgData name="Ія Пелех" userId="235b8121fc54d418" providerId="LiveId" clId="{778ACC3E-DA86-4D30-B082-D4A3E38D1AE8}" dt="2026-02-25T12:43:46.369" v="10" actId="26606"/>
          <ac:spMkLst>
            <pc:docMk/>
            <pc:sldMk cId="0" sldId="262"/>
            <ac:spMk id="10" creationId="{717A211C-5863-4303-AC3D-AEBFDF6D6A4C}"/>
          </ac:spMkLst>
        </pc:spChg>
        <pc:spChg chg="add del">
          <ac:chgData name="Ія Пелех" userId="235b8121fc54d418" providerId="LiveId" clId="{778ACC3E-DA86-4D30-B082-D4A3E38D1AE8}" dt="2026-02-25T12:43:46.369" v="10" actId="26606"/>
          <ac:spMkLst>
            <pc:docMk/>
            <pc:sldMk cId="0" sldId="262"/>
            <ac:spMk id="12" creationId="{087519CD-2FFF-42E3-BB0C-FEAA828BA5DB}"/>
          </ac:spMkLst>
        </pc:spChg>
        <pc:spChg chg="add">
          <ac:chgData name="Ія Пелех" userId="235b8121fc54d418" providerId="LiveId" clId="{778ACC3E-DA86-4D30-B082-D4A3E38D1AE8}" dt="2026-02-25T12:43:46.369" v="11" actId="26606"/>
          <ac:spMkLst>
            <pc:docMk/>
            <pc:sldMk cId="0" sldId="262"/>
            <ac:spMk id="14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46.369" v="11" actId="26606"/>
          <ac:spMkLst>
            <pc:docMk/>
            <pc:sldMk cId="0" sldId="262"/>
            <ac:spMk id="15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46.369" v="11" actId="26606"/>
          <ac:spMkLst>
            <pc:docMk/>
            <pc:sldMk cId="0" sldId="262"/>
            <ac:spMk id="16" creationId="{054B3F04-9EAC-45C0-B3CE-0387EEA10A0C}"/>
          </ac:spMkLst>
        </pc:spChg>
      </pc:sldChg>
      <pc:sldChg chg="addSp modSp mod setBg">
        <pc:chgData name="Ія Пелех" userId="235b8121fc54d418" providerId="LiveId" clId="{778ACC3E-DA86-4D30-B082-D4A3E38D1AE8}" dt="2026-02-25T12:43:48.125" v="12" actId="26606"/>
        <pc:sldMkLst>
          <pc:docMk/>
          <pc:sldMk cId="0" sldId="263"/>
        </pc:sldMkLst>
        <pc:spChg chg="mod">
          <ac:chgData name="Ія Пелех" userId="235b8121fc54d418" providerId="LiveId" clId="{778ACC3E-DA86-4D30-B082-D4A3E38D1AE8}" dt="2026-02-25T12:43:48.125" v="12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3:48.125" v="12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48.125" v="12" actId="26606"/>
          <ac:spMkLst>
            <pc:docMk/>
            <pc:sldMk cId="0" sldId="263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48.125" v="12" actId="26606"/>
          <ac:spMkLst>
            <pc:docMk/>
            <pc:sldMk cId="0" sldId="263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48.125" v="12" actId="26606"/>
          <ac:spMkLst>
            <pc:docMk/>
            <pc:sldMk cId="0" sldId="263"/>
            <ac:spMk id="12" creationId="{054B3F04-9EAC-45C0-B3CE-0387EEA10A0C}"/>
          </ac:spMkLst>
        </pc:spChg>
      </pc:sldChg>
      <pc:sldChg chg="addSp modSp mod setBg">
        <pc:chgData name="Ія Пелех" userId="235b8121fc54d418" providerId="LiveId" clId="{778ACC3E-DA86-4D30-B082-D4A3E38D1AE8}" dt="2026-02-25T12:44:00.006" v="14" actId="20577"/>
        <pc:sldMkLst>
          <pc:docMk/>
          <pc:sldMk cId="0" sldId="264"/>
        </pc:sldMkLst>
        <pc:spChg chg="mod">
          <ac:chgData name="Ія Пелех" userId="235b8121fc54d418" providerId="LiveId" clId="{778ACC3E-DA86-4D30-B082-D4A3E38D1AE8}" dt="2026-02-25T12:43:50.905" v="13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4:00.006" v="14" actId="20577"/>
          <ac:spMkLst>
            <pc:docMk/>
            <pc:sldMk cId="0" sldId="264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3:50.905" v="13" actId="26606"/>
          <ac:spMkLst>
            <pc:docMk/>
            <pc:sldMk cId="0" sldId="264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3:50.905" v="13" actId="26606"/>
          <ac:spMkLst>
            <pc:docMk/>
            <pc:sldMk cId="0" sldId="264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3:50.905" v="13" actId="26606"/>
          <ac:spMkLst>
            <pc:docMk/>
            <pc:sldMk cId="0" sldId="264"/>
            <ac:spMk id="12" creationId="{054B3F04-9EAC-45C0-B3CE-0387EEA10A0C}"/>
          </ac:spMkLst>
        </pc:spChg>
      </pc:sldChg>
      <pc:sldChg chg="addSp delSp modSp mod setBg">
        <pc:chgData name="Ія Пелех" userId="235b8121fc54d418" providerId="LiveId" clId="{778ACC3E-DA86-4D30-B082-D4A3E38D1AE8}" dt="2026-02-25T12:46:32.078" v="46" actId="26606"/>
        <pc:sldMkLst>
          <pc:docMk/>
          <pc:sldMk cId="0" sldId="265"/>
        </pc:sldMkLst>
        <pc:spChg chg="mod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8" creationId="{3741B58E-3B65-4A01-A276-975AB2CF8A08}"/>
          </ac:spMkLst>
        </pc:spChg>
        <pc:spChg chg="add del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10" creationId="{7AAC67C3-831B-4AB1-A259-DFB839CAFAFC}"/>
          </ac:spMkLst>
        </pc:spChg>
        <pc:spChg chg="add del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12" creationId="{054B3F04-9EAC-45C0-B3CE-0387EEA10A0C}"/>
          </ac:spMkLst>
        </pc:spChg>
        <pc:spChg chg="add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6:32.078" v="46" actId="26606"/>
          <ac:spMkLst>
            <pc:docMk/>
            <pc:sldMk cId="0" sldId="265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6:32.078" v="46" actId="26606"/>
          <ac:graphicFrameMkLst>
            <pc:docMk/>
            <pc:sldMk cId="0" sldId="265"/>
            <ac:graphicFrameMk id="14" creationId="{61C9442D-44B5-6D92-64B5-1F6953F82B4B}"/>
          </ac:graphicFrameMkLst>
        </pc:graphicFrameChg>
      </pc:sldChg>
      <pc:sldChg chg="addSp modSp mod setBg">
        <pc:chgData name="Ія Пелех" userId="235b8121fc54d418" providerId="LiveId" clId="{778ACC3E-DA86-4D30-B082-D4A3E38D1AE8}" dt="2026-02-25T12:46:45.647" v="50" actId="14100"/>
        <pc:sldMkLst>
          <pc:docMk/>
          <pc:sldMk cId="0" sldId="266"/>
        </pc:sldMkLst>
        <pc:spChg chg="mod">
          <ac:chgData name="Ія Пелех" userId="235b8121fc54d418" providerId="LiveId" clId="{778ACC3E-DA86-4D30-B082-D4A3E38D1AE8}" dt="2026-02-25T12:46:45.647" v="50" actId="14100"/>
          <ac:spMkLst>
            <pc:docMk/>
            <pc:sldMk cId="0" sldId="266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4:07.407" v="16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4:07.407" v="16" actId="26606"/>
          <ac:spMkLst>
            <pc:docMk/>
            <pc:sldMk cId="0" sldId="266"/>
            <ac:spMk id="8" creationId="{3741B58E-3B65-4A01-A276-975AB2CF8A08}"/>
          </ac:spMkLst>
        </pc:spChg>
        <pc:spChg chg="add">
          <ac:chgData name="Ія Пелех" userId="235b8121fc54d418" providerId="LiveId" clId="{778ACC3E-DA86-4D30-B082-D4A3E38D1AE8}" dt="2026-02-25T12:44:07.407" v="16" actId="26606"/>
          <ac:spMkLst>
            <pc:docMk/>
            <pc:sldMk cId="0" sldId="266"/>
            <ac:spMk id="10" creationId="{7AAC67C3-831B-4AB1-A259-DFB839CAFAFC}"/>
          </ac:spMkLst>
        </pc:spChg>
        <pc:spChg chg="add">
          <ac:chgData name="Ія Пелех" userId="235b8121fc54d418" providerId="LiveId" clId="{778ACC3E-DA86-4D30-B082-D4A3E38D1AE8}" dt="2026-02-25T12:44:07.407" v="16" actId="26606"/>
          <ac:spMkLst>
            <pc:docMk/>
            <pc:sldMk cId="0" sldId="266"/>
            <ac:spMk id="12" creationId="{054B3F04-9EAC-45C0-B3CE-0387EEA10A0C}"/>
          </ac:spMkLst>
        </pc:spChg>
      </pc:sldChg>
      <pc:sldChg chg="addSp delSp modSp mod setBg">
        <pc:chgData name="Ія Пелех" userId="235b8121fc54d418" providerId="LiveId" clId="{778ACC3E-DA86-4D30-B082-D4A3E38D1AE8}" dt="2026-02-25T12:45:29.255" v="34" actId="26606"/>
        <pc:sldMkLst>
          <pc:docMk/>
          <pc:sldMk cId="0" sldId="267"/>
        </pc:sldMkLst>
        <pc:spChg chg="mod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8" creationId="{35230A27-1553-42F8-99D7-829868E13715}"/>
          </ac:spMkLst>
        </pc:spChg>
        <pc:spChg chg="add del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10" creationId="{A772232D-B4D6-429F-B3D1-2D9891B85E08}"/>
          </ac:spMkLst>
        </pc:spChg>
        <pc:spChg chg="add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5:29.255" v="34" actId="26606"/>
          <ac:spMkLst>
            <pc:docMk/>
            <pc:sldMk cId="0" sldId="267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5:29.255" v="34" actId="26606"/>
          <ac:graphicFrameMkLst>
            <pc:docMk/>
            <pc:sldMk cId="0" sldId="267"/>
            <ac:graphicFrameMk id="14" creationId="{471965FE-12CE-DF6B-5AF6-56424BA9C0FB}"/>
          </ac:graphicFrameMkLst>
        </pc:graphicFrameChg>
        <pc:cxnChg chg="add del">
          <ac:chgData name="Ія Пелех" userId="235b8121fc54d418" providerId="LiveId" clId="{778ACC3E-DA86-4D30-B082-D4A3E38D1AE8}" dt="2026-02-25T12:45:29.255" v="34" actId="26606"/>
          <ac:cxnSpMkLst>
            <pc:docMk/>
            <pc:sldMk cId="0" sldId="267"/>
            <ac:cxnSpMk id="12" creationId="{02CC3441-26B3-4381-B3DF-8AE3C288BC0D}"/>
          </ac:cxnSpMkLst>
        </pc:cxnChg>
      </pc:sldChg>
      <pc:sldChg chg="addSp delSp modSp mod setBg">
        <pc:chgData name="Ія Пелех" userId="235b8121fc54d418" providerId="LiveId" clId="{778ACC3E-DA86-4D30-B082-D4A3E38D1AE8}" dt="2026-02-25T12:45:26.709" v="33" actId="26606"/>
        <pc:sldMkLst>
          <pc:docMk/>
          <pc:sldMk cId="0" sldId="268"/>
        </pc:sldMkLst>
        <pc:spChg chg="mod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8" creationId="{3741B58E-3B65-4A01-A276-975AB2CF8A08}"/>
          </ac:spMkLst>
        </pc:spChg>
        <pc:spChg chg="add del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10" creationId="{7AAC67C3-831B-4AB1-A259-DFB839CAFAFC}"/>
          </ac:spMkLst>
        </pc:spChg>
        <pc:spChg chg="add del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12" creationId="{054B3F04-9EAC-45C0-B3CE-0387EEA10A0C}"/>
          </ac:spMkLst>
        </pc:spChg>
        <pc:spChg chg="add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5:26.709" v="33" actId="26606"/>
          <ac:spMkLst>
            <pc:docMk/>
            <pc:sldMk cId="0" sldId="268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5:26.709" v="33" actId="26606"/>
          <ac:graphicFrameMkLst>
            <pc:docMk/>
            <pc:sldMk cId="0" sldId="268"/>
            <ac:graphicFrameMk id="14" creationId="{3DA297B1-ABDA-5392-5553-3ED37BCB7D08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12:44:53.793" v="28" actId="26606"/>
        <pc:sldMkLst>
          <pc:docMk/>
          <pc:sldMk cId="0" sldId="269"/>
        </pc:sldMkLst>
        <pc:spChg chg="mod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8" creationId="{35230A27-1553-42F8-99D7-829868E13715}"/>
          </ac:spMkLst>
        </pc:spChg>
        <pc:spChg chg="add del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10" creationId="{A772232D-B4D6-429F-B3D1-2D9891B85E08}"/>
          </ac:spMkLst>
        </pc:spChg>
        <pc:spChg chg="add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4:53.793" v="28" actId="26606"/>
          <ac:spMkLst>
            <pc:docMk/>
            <pc:sldMk cId="0" sldId="269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4:53.793" v="28" actId="26606"/>
          <ac:graphicFrameMkLst>
            <pc:docMk/>
            <pc:sldMk cId="0" sldId="269"/>
            <ac:graphicFrameMk id="14" creationId="{AD956D0D-1B2D-2FEB-2CF1-59185C5A5C82}"/>
          </ac:graphicFrameMkLst>
        </pc:graphicFrameChg>
        <pc:cxnChg chg="add del">
          <ac:chgData name="Ія Пелех" userId="235b8121fc54d418" providerId="LiveId" clId="{778ACC3E-DA86-4D30-B082-D4A3E38D1AE8}" dt="2026-02-25T12:44:53.793" v="28" actId="26606"/>
          <ac:cxnSpMkLst>
            <pc:docMk/>
            <pc:sldMk cId="0" sldId="269"/>
            <ac:cxnSpMk id="12" creationId="{02CC3441-26B3-4381-B3DF-8AE3C288BC0D}"/>
          </ac:cxnSpMkLst>
        </pc:cxnChg>
      </pc:sldChg>
      <pc:sldChg chg="addSp delSp modSp mod setBg">
        <pc:chgData name="Ія Пелех" userId="235b8121fc54d418" providerId="LiveId" clId="{778ACC3E-DA86-4D30-B082-D4A3E38D1AE8}" dt="2026-02-25T12:44:40.574" v="25" actId="26606"/>
        <pc:sldMkLst>
          <pc:docMk/>
          <pc:sldMk cId="0" sldId="270"/>
        </pc:sldMkLst>
        <pc:spChg chg="mod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8" creationId="{3741B58E-3B65-4A01-A276-975AB2CF8A08}"/>
          </ac:spMkLst>
        </pc:spChg>
        <pc:spChg chg="add del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10" creationId="{7AAC67C3-831B-4AB1-A259-DFB839CAFAFC}"/>
          </ac:spMkLst>
        </pc:spChg>
        <pc:spChg chg="add del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12" creationId="{054B3F04-9EAC-45C0-B3CE-0387EEA10A0C}"/>
          </ac:spMkLst>
        </pc:spChg>
        <pc:spChg chg="add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18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20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4:40.574" v="25" actId="26606"/>
          <ac:spMkLst>
            <pc:docMk/>
            <pc:sldMk cId="0" sldId="270"/>
            <ac:spMk id="22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4:40.574" v="25" actId="26606"/>
          <ac:graphicFrameMkLst>
            <pc:docMk/>
            <pc:sldMk cId="0" sldId="270"/>
            <ac:graphicFrameMk id="14" creationId="{D90330CC-60A4-D107-82E2-5962B2F5C2F2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12:46:08.583" v="43" actId="26606"/>
        <pc:sldMkLst>
          <pc:docMk/>
          <pc:sldMk cId="0" sldId="271"/>
        </pc:sldMkLst>
        <pc:spChg chg="mod">
          <ac:chgData name="Ія Пелех" userId="235b8121fc54d418" providerId="LiveId" clId="{778ACC3E-DA86-4D30-B082-D4A3E38D1AE8}" dt="2026-02-25T12:46:08.583" v="43" actId="26606"/>
          <ac:spMkLst>
            <pc:docMk/>
            <pc:sldMk cId="0" sldId="271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6:08.583" v="43" actId="26606"/>
          <ac:spMkLst>
            <pc:docMk/>
            <pc:sldMk cId="0" sldId="271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6:08.583" v="43" actId="26606"/>
          <ac:spMkLst>
            <pc:docMk/>
            <pc:sldMk cId="0" sldId="271"/>
            <ac:spMk id="9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6:08.583" v="43" actId="26606"/>
          <ac:spMkLst>
            <pc:docMk/>
            <pc:sldMk cId="0" sldId="271"/>
            <ac:spMk id="11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6:08.583" v="43" actId="26606"/>
          <ac:spMkLst>
            <pc:docMk/>
            <pc:sldMk cId="0" sldId="271"/>
            <ac:spMk id="13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6:08.583" v="43" actId="26606"/>
          <ac:graphicFrameMkLst>
            <pc:docMk/>
            <pc:sldMk cId="0" sldId="271"/>
            <ac:graphicFrameMk id="5" creationId="{141704CF-B206-267F-DB42-8783CE03D556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12:46:56.034" v="51" actId="26606"/>
        <pc:sldMkLst>
          <pc:docMk/>
          <pc:sldMk cId="0" sldId="272"/>
        </pc:sldMkLst>
        <pc:spChg chg="mod">
          <ac:chgData name="Ія Пелех" userId="235b8121fc54d418" providerId="LiveId" clId="{778ACC3E-DA86-4D30-B082-D4A3E38D1AE8}" dt="2026-02-25T12:46:56.034" v="51" actId="26606"/>
          <ac:spMkLst>
            <pc:docMk/>
            <pc:sldMk cId="0" sldId="272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6:56.034" v="51" actId="26606"/>
          <ac:spMkLst>
            <pc:docMk/>
            <pc:sldMk cId="0" sldId="272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6:56.034" v="51" actId="26606"/>
          <ac:spMkLst>
            <pc:docMk/>
            <pc:sldMk cId="0" sldId="272"/>
            <ac:spMk id="9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6:56.034" v="51" actId="26606"/>
          <ac:spMkLst>
            <pc:docMk/>
            <pc:sldMk cId="0" sldId="272"/>
            <ac:spMk id="11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6:56.034" v="51" actId="26606"/>
          <ac:spMkLst>
            <pc:docMk/>
            <pc:sldMk cId="0" sldId="272"/>
            <ac:spMk id="13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6:56.034" v="51" actId="26606"/>
          <ac:graphicFrameMkLst>
            <pc:docMk/>
            <pc:sldMk cId="0" sldId="272"/>
            <ac:graphicFrameMk id="5" creationId="{752C68A2-E078-FCDE-FE08-1679C7261A98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12:47:01.851" v="52" actId="26606"/>
        <pc:sldMkLst>
          <pc:docMk/>
          <pc:sldMk cId="0" sldId="273"/>
        </pc:sldMkLst>
        <pc:spChg chg="mod">
          <ac:chgData name="Ія Пелех" userId="235b8121fc54d418" providerId="LiveId" clId="{778ACC3E-DA86-4D30-B082-D4A3E38D1AE8}" dt="2026-02-25T12:47:01.851" v="52" actId="26606"/>
          <ac:spMkLst>
            <pc:docMk/>
            <pc:sldMk cId="0" sldId="273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7:01.851" v="52" actId="26606"/>
          <ac:spMkLst>
            <pc:docMk/>
            <pc:sldMk cId="0" sldId="27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7:01.851" v="52" actId="26606"/>
          <ac:spMkLst>
            <pc:docMk/>
            <pc:sldMk cId="0" sldId="273"/>
            <ac:spMk id="9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7:01.851" v="52" actId="26606"/>
          <ac:spMkLst>
            <pc:docMk/>
            <pc:sldMk cId="0" sldId="273"/>
            <ac:spMk id="11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7:01.851" v="52" actId="26606"/>
          <ac:spMkLst>
            <pc:docMk/>
            <pc:sldMk cId="0" sldId="273"/>
            <ac:spMk id="13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7:01.851" v="52" actId="26606"/>
          <ac:graphicFrameMkLst>
            <pc:docMk/>
            <pc:sldMk cId="0" sldId="273"/>
            <ac:graphicFrameMk id="5" creationId="{F504B5C7-AD4E-473C-9C77-76C7D98BC3E9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12:47:06.296" v="53" actId="26606"/>
        <pc:sldMkLst>
          <pc:docMk/>
          <pc:sldMk cId="0" sldId="274"/>
        </pc:sldMkLst>
        <pc:spChg chg="mod">
          <ac:chgData name="Ія Пелех" userId="235b8121fc54d418" providerId="LiveId" clId="{778ACC3E-DA86-4D30-B082-D4A3E38D1AE8}" dt="2026-02-25T12:47:06.296" v="53" actId="26606"/>
          <ac:spMkLst>
            <pc:docMk/>
            <pc:sldMk cId="0" sldId="274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12:47:06.296" v="53" actId="26606"/>
          <ac:spMkLst>
            <pc:docMk/>
            <pc:sldMk cId="0" sldId="274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7:06.296" v="53" actId="26606"/>
          <ac:spMkLst>
            <pc:docMk/>
            <pc:sldMk cId="0" sldId="274"/>
            <ac:spMk id="9" creationId="{FB5993E2-C02B-4335-ABA5-D8EC465551E3}"/>
          </ac:spMkLst>
        </pc:spChg>
        <pc:spChg chg="add">
          <ac:chgData name="Ія Пелех" userId="235b8121fc54d418" providerId="LiveId" clId="{778ACC3E-DA86-4D30-B082-D4A3E38D1AE8}" dt="2026-02-25T12:47:06.296" v="53" actId="26606"/>
          <ac:spMkLst>
            <pc:docMk/>
            <pc:sldMk cId="0" sldId="274"/>
            <ac:spMk id="11" creationId="{C0B801A2-5622-4BE8-9AD2-C337A2CD0022}"/>
          </ac:spMkLst>
        </pc:spChg>
        <pc:spChg chg="add">
          <ac:chgData name="Ія Пелех" userId="235b8121fc54d418" providerId="LiveId" clId="{778ACC3E-DA86-4D30-B082-D4A3E38D1AE8}" dt="2026-02-25T12:47:06.296" v="53" actId="26606"/>
          <ac:spMkLst>
            <pc:docMk/>
            <pc:sldMk cId="0" sldId="274"/>
            <ac:spMk id="13" creationId="{B7AF614F-5BC3-4086-99F5-B87C5847A071}"/>
          </ac:spMkLst>
        </pc:spChg>
        <pc:graphicFrameChg chg="add">
          <ac:chgData name="Ія Пелех" userId="235b8121fc54d418" providerId="LiveId" clId="{778ACC3E-DA86-4D30-B082-D4A3E38D1AE8}" dt="2026-02-25T12:47:06.296" v="53" actId="26606"/>
          <ac:graphicFrameMkLst>
            <pc:docMk/>
            <pc:sldMk cId="0" sldId="274"/>
            <ac:graphicFrameMk id="5" creationId="{95B58D1C-06D8-3203-EB41-B86CB09F9274}"/>
          </ac:graphicFrameMkLst>
        </pc:graphicFrameChg>
      </pc:sldChg>
      <pc:sldChg chg="addSp modSp mod setBg">
        <pc:chgData name="Ія Пелех" userId="235b8121fc54d418" providerId="LiveId" clId="{778ACC3E-DA86-4D30-B082-D4A3E38D1AE8}" dt="2026-02-25T12:47:10.432" v="54" actId="26606"/>
        <pc:sldMkLst>
          <pc:docMk/>
          <pc:sldMk cId="0" sldId="275"/>
        </pc:sldMkLst>
        <pc:spChg chg="mod">
          <ac:chgData name="Ія Пелех" userId="235b8121fc54d418" providerId="LiveId" clId="{778ACC3E-DA86-4D30-B082-D4A3E38D1AE8}" dt="2026-02-25T12:47:10.432" v="54" actId="26606"/>
          <ac:spMkLst>
            <pc:docMk/>
            <pc:sldMk cId="0" sldId="275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2:47:10.432" v="54" actId="26606"/>
          <ac:spMkLst>
            <pc:docMk/>
            <pc:sldMk cId="0" sldId="275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2:47:10.432" v="54" actId="26606"/>
          <ac:spMkLst>
            <pc:docMk/>
            <pc:sldMk cId="0" sldId="275"/>
            <ac:spMk id="8" creationId="{35230A27-1553-42F8-99D7-829868E13715}"/>
          </ac:spMkLst>
        </pc:spChg>
        <pc:spChg chg="add">
          <ac:chgData name="Ія Пелех" userId="235b8121fc54d418" providerId="LiveId" clId="{778ACC3E-DA86-4D30-B082-D4A3E38D1AE8}" dt="2026-02-25T12:47:10.432" v="54" actId="26606"/>
          <ac:spMkLst>
            <pc:docMk/>
            <pc:sldMk cId="0" sldId="275"/>
            <ac:spMk id="10" creationId="{A772232D-B4D6-429F-B3D1-2D9891B85E08}"/>
          </ac:spMkLst>
        </pc:spChg>
        <pc:cxnChg chg="add">
          <ac:chgData name="Ія Пелех" userId="235b8121fc54d418" providerId="LiveId" clId="{778ACC3E-DA86-4D30-B082-D4A3E38D1AE8}" dt="2026-02-25T12:47:10.432" v="54" actId="26606"/>
          <ac:cxnSpMkLst>
            <pc:docMk/>
            <pc:sldMk cId="0" sldId="275"/>
            <ac:cxnSpMk id="12" creationId="{02CC3441-26B3-4381-B3DF-8AE3C288BC0D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6A956-D3C8-45E0-AE5E-2F70AD8426D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F4C291-E9B9-4DE0-A5B0-6E12F882D871}">
      <dgm:prSet/>
      <dgm:spPr/>
      <dgm:t>
        <a:bodyPr/>
        <a:lstStyle/>
        <a:p>
          <a:r>
            <a:rPr lang="en-US"/>
            <a:t>Історія держави і права</a:t>
          </a:r>
        </a:p>
      </dgm:t>
    </dgm:pt>
    <dgm:pt modelId="{B6B4BD8B-FC56-48E1-A182-009A27452104}" type="parTrans" cxnId="{8C2D9E5C-25F7-49AE-B011-25B4D3AE611F}">
      <dgm:prSet/>
      <dgm:spPr/>
      <dgm:t>
        <a:bodyPr/>
        <a:lstStyle/>
        <a:p>
          <a:endParaRPr lang="en-US"/>
        </a:p>
      </dgm:t>
    </dgm:pt>
    <dgm:pt modelId="{262C563B-13A6-4634-A96F-3F0A7070EB22}" type="sibTrans" cxnId="{8C2D9E5C-25F7-49AE-B011-25B4D3AE611F}">
      <dgm:prSet/>
      <dgm:spPr/>
      <dgm:t>
        <a:bodyPr/>
        <a:lstStyle/>
        <a:p>
          <a:endParaRPr lang="en-US"/>
        </a:p>
      </dgm:t>
    </dgm:pt>
    <dgm:pt modelId="{7759C36D-ACF5-4B63-B551-94C93D891F6D}">
      <dgm:prSet/>
      <dgm:spPr/>
      <dgm:t>
        <a:bodyPr/>
        <a:lstStyle/>
        <a:p>
          <a:r>
            <a:rPr lang="en-US"/>
            <a:t>ХХ століття</a:t>
          </a:r>
        </a:p>
      </dgm:t>
    </dgm:pt>
    <dgm:pt modelId="{1021C377-E717-46D2-9734-75A0D7154692}" type="parTrans" cxnId="{A90501C0-AD76-442C-8A63-DF4B568F7CD0}">
      <dgm:prSet/>
      <dgm:spPr/>
      <dgm:t>
        <a:bodyPr/>
        <a:lstStyle/>
        <a:p>
          <a:endParaRPr lang="en-US"/>
        </a:p>
      </dgm:t>
    </dgm:pt>
    <dgm:pt modelId="{C10995D0-C950-4938-ABCD-0D44503EA540}" type="sibTrans" cxnId="{A90501C0-AD76-442C-8A63-DF4B568F7CD0}">
      <dgm:prSet/>
      <dgm:spPr/>
      <dgm:t>
        <a:bodyPr/>
        <a:lstStyle/>
        <a:p>
          <a:endParaRPr lang="en-US"/>
        </a:p>
      </dgm:t>
    </dgm:pt>
    <dgm:pt modelId="{47481F95-4F33-48DE-B047-F883272C5B42}" type="pres">
      <dgm:prSet presAssocID="{8396A956-D3C8-45E0-AE5E-2F70AD8426DB}" presName="linear" presStyleCnt="0">
        <dgm:presLayoutVars>
          <dgm:animLvl val="lvl"/>
          <dgm:resizeHandles val="exact"/>
        </dgm:presLayoutVars>
      </dgm:prSet>
      <dgm:spPr/>
    </dgm:pt>
    <dgm:pt modelId="{00B4538B-22D5-463F-B579-FB475F2F1A94}" type="pres">
      <dgm:prSet presAssocID="{C8F4C291-E9B9-4DE0-A5B0-6E12F882D87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7DF4B6-0877-4EA9-81C3-D9132E0DD096}" type="pres">
      <dgm:prSet presAssocID="{262C563B-13A6-4634-A96F-3F0A7070EB22}" presName="spacer" presStyleCnt="0"/>
      <dgm:spPr/>
    </dgm:pt>
    <dgm:pt modelId="{15114D12-B7D3-4B90-AAF5-3919EF6526F3}" type="pres">
      <dgm:prSet presAssocID="{7759C36D-ACF5-4B63-B551-94C93D891F6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7033E31-CAE4-41BD-A96C-2EF78D2B7345}" type="presOf" srcId="{C8F4C291-E9B9-4DE0-A5B0-6E12F882D871}" destId="{00B4538B-22D5-463F-B579-FB475F2F1A94}" srcOrd="0" destOrd="0" presId="urn:microsoft.com/office/officeart/2005/8/layout/vList2"/>
    <dgm:cxn modelId="{8C2D9E5C-25F7-49AE-B011-25B4D3AE611F}" srcId="{8396A956-D3C8-45E0-AE5E-2F70AD8426DB}" destId="{C8F4C291-E9B9-4DE0-A5B0-6E12F882D871}" srcOrd="0" destOrd="0" parTransId="{B6B4BD8B-FC56-48E1-A182-009A27452104}" sibTransId="{262C563B-13A6-4634-A96F-3F0A7070EB22}"/>
    <dgm:cxn modelId="{2790004F-9813-4392-A7B8-597714708543}" type="presOf" srcId="{8396A956-D3C8-45E0-AE5E-2F70AD8426DB}" destId="{47481F95-4F33-48DE-B047-F883272C5B42}" srcOrd="0" destOrd="0" presId="urn:microsoft.com/office/officeart/2005/8/layout/vList2"/>
    <dgm:cxn modelId="{A90501C0-AD76-442C-8A63-DF4B568F7CD0}" srcId="{8396A956-D3C8-45E0-AE5E-2F70AD8426DB}" destId="{7759C36D-ACF5-4B63-B551-94C93D891F6D}" srcOrd="1" destOrd="0" parTransId="{1021C377-E717-46D2-9734-75A0D7154692}" sibTransId="{C10995D0-C950-4938-ABCD-0D44503EA540}"/>
    <dgm:cxn modelId="{EA62D4FF-8E80-4A63-BB2D-7D1CC3768EDF}" type="presOf" srcId="{7759C36D-ACF5-4B63-B551-94C93D891F6D}" destId="{15114D12-B7D3-4B90-AAF5-3919EF6526F3}" srcOrd="0" destOrd="0" presId="urn:microsoft.com/office/officeart/2005/8/layout/vList2"/>
    <dgm:cxn modelId="{DD74AE50-F418-4033-95FB-3D838953BF5F}" type="presParOf" srcId="{47481F95-4F33-48DE-B047-F883272C5B42}" destId="{00B4538B-22D5-463F-B579-FB475F2F1A94}" srcOrd="0" destOrd="0" presId="urn:microsoft.com/office/officeart/2005/8/layout/vList2"/>
    <dgm:cxn modelId="{A6A6E43A-D78D-4871-978A-7A501A0B1048}" type="presParOf" srcId="{47481F95-4F33-48DE-B047-F883272C5B42}" destId="{A77DF4B6-0877-4EA9-81C3-D9132E0DD096}" srcOrd="1" destOrd="0" presId="urn:microsoft.com/office/officeart/2005/8/layout/vList2"/>
    <dgm:cxn modelId="{20DBF116-1DFE-42A8-8081-C99DEBBB2238}" type="presParOf" srcId="{47481F95-4F33-48DE-B047-F883272C5B42}" destId="{15114D12-B7D3-4B90-AAF5-3919EF6526F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5322D3C-0553-4C2F-9B09-756F48B68B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B121C49-4F8A-4DFF-8D4F-9201A674B294}">
      <dgm:prSet/>
      <dgm:spPr/>
      <dgm:t>
        <a:bodyPr/>
        <a:lstStyle/>
        <a:p>
          <a:r>
            <a:rPr lang="en-US"/>
            <a:t>Криза командно-адміністративної системи</a:t>
          </a:r>
        </a:p>
      </dgm:t>
    </dgm:pt>
    <dgm:pt modelId="{9D87579A-64C4-4E51-A522-043BFC6914C7}" type="parTrans" cxnId="{4EB8F0E0-21CD-447A-9F57-6B816E4392B4}">
      <dgm:prSet/>
      <dgm:spPr/>
      <dgm:t>
        <a:bodyPr/>
        <a:lstStyle/>
        <a:p>
          <a:endParaRPr lang="en-US"/>
        </a:p>
      </dgm:t>
    </dgm:pt>
    <dgm:pt modelId="{E95F4D40-2F91-4232-9CEF-7A58E296D6CB}" type="sibTrans" cxnId="{4EB8F0E0-21CD-447A-9F57-6B816E4392B4}">
      <dgm:prSet/>
      <dgm:spPr/>
      <dgm:t>
        <a:bodyPr/>
        <a:lstStyle/>
        <a:p>
          <a:endParaRPr lang="en-US"/>
        </a:p>
      </dgm:t>
    </dgm:pt>
    <dgm:pt modelId="{092D892B-F1AB-4EA9-9A06-2C0940421387}">
      <dgm:prSet/>
      <dgm:spPr/>
      <dgm:t>
        <a:bodyPr/>
        <a:lstStyle/>
        <a:p>
          <a:r>
            <a:rPr lang="en-US"/>
            <a:t>Перебудова (1985–1991)</a:t>
          </a:r>
        </a:p>
      </dgm:t>
    </dgm:pt>
    <dgm:pt modelId="{57D24043-F7BA-41B4-A480-B180228D5C86}" type="parTrans" cxnId="{02F6193F-0175-4057-8476-220A29A5DAC5}">
      <dgm:prSet/>
      <dgm:spPr/>
      <dgm:t>
        <a:bodyPr/>
        <a:lstStyle/>
        <a:p>
          <a:endParaRPr lang="en-US"/>
        </a:p>
      </dgm:t>
    </dgm:pt>
    <dgm:pt modelId="{CB74856E-D576-4FFB-8046-4E07DE3F6D82}" type="sibTrans" cxnId="{02F6193F-0175-4057-8476-220A29A5DAC5}">
      <dgm:prSet/>
      <dgm:spPr/>
      <dgm:t>
        <a:bodyPr/>
        <a:lstStyle/>
        <a:p>
          <a:endParaRPr lang="en-US"/>
        </a:p>
      </dgm:t>
    </dgm:pt>
    <dgm:pt modelId="{F621DA6C-DF48-4AA6-BDE5-89A0B3B6875F}">
      <dgm:prSet/>
      <dgm:spPr/>
      <dgm:t>
        <a:bodyPr/>
        <a:lstStyle/>
        <a:p>
          <a:r>
            <a:rPr lang="uk-UA"/>
            <a:t>Економічна стагнація</a:t>
          </a:r>
          <a:endParaRPr lang="en-US"/>
        </a:p>
      </dgm:t>
    </dgm:pt>
    <dgm:pt modelId="{F7FF79C6-8C05-45DE-9F23-EFD6F5F23E73}" type="parTrans" cxnId="{54F75888-8B0A-49EC-B6D8-7BA31F1EB8DA}">
      <dgm:prSet/>
      <dgm:spPr/>
      <dgm:t>
        <a:bodyPr/>
        <a:lstStyle/>
        <a:p>
          <a:endParaRPr lang="en-US"/>
        </a:p>
      </dgm:t>
    </dgm:pt>
    <dgm:pt modelId="{22F9A9B1-6748-4683-8EB2-288585304DA3}" type="sibTrans" cxnId="{54F75888-8B0A-49EC-B6D8-7BA31F1EB8DA}">
      <dgm:prSet/>
      <dgm:spPr/>
      <dgm:t>
        <a:bodyPr/>
        <a:lstStyle/>
        <a:p>
          <a:endParaRPr lang="en-US"/>
        </a:p>
      </dgm:t>
    </dgm:pt>
    <dgm:pt modelId="{C93EB559-E85D-48BF-98BF-2EF52151E07E}" type="pres">
      <dgm:prSet presAssocID="{45322D3C-0553-4C2F-9B09-756F48B68B22}" presName="linear" presStyleCnt="0">
        <dgm:presLayoutVars>
          <dgm:dir/>
          <dgm:animLvl val="lvl"/>
          <dgm:resizeHandles val="exact"/>
        </dgm:presLayoutVars>
      </dgm:prSet>
      <dgm:spPr/>
    </dgm:pt>
    <dgm:pt modelId="{03B114B2-E774-4843-8FD0-1185054EBA31}" type="pres">
      <dgm:prSet presAssocID="{0B121C49-4F8A-4DFF-8D4F-9201A674B294}" presName="parentLin" presStyleCnt="0"/>
      <dgm:spPr/>
    </dgm:pt>
    <dgm:pt modelId="{5333CBFB-B2B5-44FD-AAA5-5DEC51EB4542}" type="pres">
      <dgm:prSet presAssocID="{0B121C49-4F8A-4DFF-8D4F-9201A674B294}" presName="parentLeftMargin" presStyleLbl="node1" presStyleIdx="0" presStyleCnt="3"/>
      <dgm:spPr/>
    </dgm:pt>
    <dgm:pt modelId="{22110D20-8F9E-46D2-AFE9-A3AC1878AE34}" type="pres">
      <dgm:prSet presAssocID="{0B121C49-4F8A-4DFF-8D4F-9201A674B2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946F8AD-83E7-4D33-B9C4-4979CDBF7348}" type="pres">
      <dgm:prSet presAssocID="{0B121C49-4F8A-4DFF-8D4F-9201A674B294}" presName="negativeSpace" presStyleCnt="0"/>
      <dgm:spPr/>
    </dgm:pt>
    <dgm:pt modelId="{C7F019F7-6467-467A-94E3-FC847CD86134}" type="pres">
      <dgm:prSet presAssocID="{0B121C49-4F8A-4DFF-8D4F-9201A674B294}" presName="childText" presStyleLbl="conFgAcc1" presStyleIdx="0" presStyleCnt="3">
        <dgm:presLayoutVars>
          <dgm:bulletEnabled val="1"/>
        </dgm:presLayoutVars>
      </dgm:prSet>
      <dgm:spPr/>
    </dgm:pt>
    <dgm:pt modelId="{4D332F72-3949-46F7-9803-E7F2F2D835D4}" type="pres">
      <dgm:prSet presAssocID="{E95F4D40-2F91-4232-9CEF-7A58E296D6CB}" presName="spaceBetweenRectangles" presStyleCnt="0"/>
      <dgm:spPr/>
    </dgm:pt>
    <dgm:pt modelId="{9B177BA3-A583-4475-8558-0E937B89A77C}" type="pres">
      <dgm:prSet presAssocID="{092D892B-F1AB-4EA9-9A06-2C0940421387}" presName="parentLin" presStyleCnt="0"/>
      <dgm:spPr/>
    </dgm:pt>
    <dgm:pt modelId="{0C5CF2F3-F505-450E-BAFE-E2FBB0916365}" type="pres">
      <dgm:prSet presAssocID="{092D892B-F1AB-4EA9-9A06-2C0940421387}" presName="parentLeftMargin" presStyleLbl="node1" presStyleIdx="0" presStyleCnt="3"/>
      <dgm:spPr/>
    </dgm:pt>
    <dgm:pt modelId="{D32F262E-E45D-4644-9275-6B719629BD49}" type="pres">
      <dgm:prSet presAssocID="{092D892B-F1AB-4EA9-9A06-2C094042138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8B74FFE-2E67-4012-9016-263B3F7C3EFD}" type="pres">
      <dgm:prSet presAssocID="{092D892B-F1AB-4EA9-9A06-2C0940421387}" presName="negativeSpace" presStyleCnt="0"/>
      <dgm:spPr/>
    </dgm:pt>
    <dgm:pt modelId="{01425F93-F623-4C86-BE01-0E2AAB6AF7B6}" type="pres">
      <dgm:prSet presAssocID="{092D892B-F1AB-4EA9-9A06-2C0940421387}" presName="childText" presStyleLbl="conFgAcc1" presStyleIdx="1" presStyleCnt="3">
        <dgm:presLayoutVars>
          <dgm:bulletEnabled val="1"/>
        </dgm:presLayoutVars>
      </dgm:prSet>
      <dgm:spPr/>
    </dgm:pt>
    <dgm:pt modelId="{23DF6668-311E-490B-94AA-C675B4CDCEE2}" type="pres">
      <dgm:prSet presAssocID="{CB74856E-D576-4FFB-8046-4E07DE3F6D82}" presName="spaceBetweenRectangles" presStyleCnt="0"/>
      <dgm:spPr/>
    </dgm:pt>
    <dgm:pt modelId="{D8618882-5FA3-480C-9376-653F8FA9B280}" type="pres">
      <dgm:prSet presAssocID="{F621DA6C-DF48-4AA6-BDE5-89A0B3B6875F}" presName="parentLin" presStyleCnt="0"/>
      <dgm:spPr/>
    </dgm:pt>
    <dgm:pt modelId="{FDFFFA57-D642-4A2F-A760-498F2805BA22}" type="pres">
      <dgm:prSet presAssocID="{F621DA6C-DF48-4AA6-BDE5-89A0B3B6875F}" presName="parentLeftMargin" presStyleLbl="node1" presStyleIdx="1" presStyleCnt="3"/>
      <dgm:spPr/>
    </dgm:pt>
    <dgm:pt modelId="{4159E487-E54F-43FE-A5E7-8CAFDA676557}" type="pres">
      <dgm:prSet presAssocID="{F621DA6C-DF48-4AA6-BDE5-89A0B3B6875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1CF1301-651B-4BE1-9D7D-8439BDF16A8C}" type="pres">
      <dgm:prSet presAssocID="{F621DA6C-DF48-4AA6-BDE5-89A0B3B6875F}" presName="negativeSpace" presStyleCnt="0"/>
      <dgm:spPr/>
    </dgm:pt>
    <dgm:pt modelId="{76B7B7F8-1ABF-4F6E-B653-FF68CB12270D}" type="pres">
      <dgm:prSet presAssocID="{F621DA6C-DF48-4AA6-BDE5-89A0B3B6875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30C7208-1935-4382-B246-DFF43021854E}" type="presOf" srcId="{092D892B-F1AB-4EA9-9A06-2C0940421387}" destId="{D32F262E-E45D-4644-9275-6B719629BD49}" srcOrd="1" destOrd="0" presId="urn:microsoft.com/office/officeart/2005/8/layout/list1"/>
    <dgm:cxn modelId="{0A69220F-C446-4847-8A55-7A629C561934}" type="presOf" srcId="{0B121C49-4F8A-4DFF-8D4F-9201A674B294}" destId="{22110D20-8F9E-46D2-AFE9-A3AC1878AE34}" srcOrd="1" destOrd="0" presId="urn:microsoft.com/office/officeart/2005/8/layout/list1"/>
    <dgm:cxn modelId="{CB542A30-631D-455F-8CD5-F5E4E8787D8F}" type="presOf" srcId="{092D892B-F1AB-4EA9-9A06-2C0940421387}" destId="{0C5CF2F3-F505-450E-BAFE-E2FBB0916365}" srcOrd="0" destOrd="0" presId="urn:microsoft.com/office/officeart/2005/8/layout/list1"/>
    <dgm:cxn modelId="{02F6193F-0175-4057-8476-220A29A5DAC5}" srcId="{45322D3C-0553-4C2F-9B09-756F48B68B22}" destId="{092D892B-F1AB-4EA9-9A06-2C0940421387}" srcOrd="1" destOrd="0" parTransId="{57D24043-F7BA-41B4-A480-B180228D5C86}" sibTransId="{CB74856E-D576-4FFB-8046-4E07DE3F6D82}"/>
    <dgm:cxn modelId="{7EB91E5D-99A0-42F9-837B-90B1657E73D9}" type="presOf" srcId="{F621DA6C-DF48-4AA6-BDE5-89A0B3B6875F}" destId="{4159E487-E54F-43FE-A5E7-8CAFDA676557}" srcOrd="1" destOrd="0" presId="urn:microsoft.com/office/officeart/2005/8/layout/list1"/>
    <dgm:cxn modelId="{C95EF173-CD37-48D7-911B-4F326DA542CD}" type="presOf" srcId="{0B121C49-4F8A-4DFF-8D4F-9201A674B294}" destId="{5333CBFB-B2B5-44FD-AAA5-5DEC51EB4542}" srcOrd="0" destOrd="0" presId="urn:microsoft.com/office/officeart/2005/8/layout/list1"/>
    <dgm:cxn modelId="{54F75888-8B0A-49EC-B6D8-7BA31F1EB8DA}" srcId="{45322D3C-0553-4C2F-9B09-756F48B68B22}" destId="{F621DA6C-DF48-4AA6-BDE5-89A0B3B6875F}" srcOrd="2" destOrd="0" parTransId="{F7FF79C6-8C05-45DE-9F23-EFD6F5F23E73}" sibTransId="{22F9A9B1-6748-4683-8EB2-288585304DA3}"/>
    <dgm:cxn modelId="{8BC92889-E117-4BC5-81AD-426DC3C3E81C}" type="presOf" srcId="{45322D3C-0553-4C2F-9B09-756F48B68B22}" destId="{C93EB559-E85D-48BF-98BF-2EF52151E07E}" srcOrd="0" destOrd="0" presId="urn:microsoft.com/office/officeart/2005/8/layout/list1"/>
    <dgm:cxn modelId="{2B35E4BB-5E0F-4374-B17E-6B789C1776D8}" type="presOf" srcId="{F621DA6C-DF48-4AA6-BDE5-89A0B3B6875F}" destId="{FDFFFA57-D642-4A2F-A760-498F2805BA22}" srcOrd="0" destOrd="0" presId="urn:microsoft.com/office/officeart/2005/8/layout/list1"/>
    <dgm:cxn modelId="{4EB8F0E0-21CD-447A-9F57-6B816E4392B4}" srcId="{45322D3C-0553-4C2F-9B09-756F48B68B22}" destId="{0B121C49-4F8A-4DFF-8D4F-9201A674B294}" srcOrd="0" destOrd="0" parTransId="{9D87579A-64C4-4E51-A522-043BFC6914C7}" sibTransId="{E95F4D40-2F91-4232-9CEF-7A58E296D6CB}"/>
    <dgm:cxn modelId="{A4B73F48-CCA1-4D58-832C-A3B1DC3CF400}" type="presParOf" srcId="{C93EB559-E85D-48BF-98BF-2EF52151E07E}" destId="{03B114B2-E774-4843-8FD0-1185054EBA31}" srcOrd="0" destOrd="0" presId="urn:microsoft.com/office/officeart/2005/8/layout/list1"/>
    <dgm:cxn modelId="{5B35529F-3866-4400-A285-F4B0359C77EA}" type="presParOf" srcId="{03B114B2-E774-4843-8FD0-1185054EBA31}" destId="{5333CBFB-B2B5-44FD-AAA5-5DEC51EB4542}" srcOrd="0" destOrd="0" presId="urn:microsoft.com/office/officeart/2005/8/layout/list1"/>
    <dgm:cxn modelId="{0CF32B35-D634-473B-905C-943A04A19927}" type="presParOf" srcId="{03B114B2-E774-4843-8FD0-1185054EBA31}" destId="{22110D20-8F9E-46D2-AFE9-A3AC1878AE34}" srcOrd="1" destOrd="0" presId="urn:microsoft.com/office/officeart/2005/8/layout/list1"/>
    <dgm:cxn modelId="{7EBB8DAA-1F7E-4A3F-9EB3-24D8AC03AA3A}" type="presParOf" srcId="{C93EB559-E85D-48BF-98BF-2EF52151E07E}" destId="{7946F8AD-83E7-4D33-B9C4-4979CDBF7348}" srcOrd="1" destOrd="0" presId="urn:microsoft.com/office/officeart/2005/8/layout/list1"/>
    <dgm:cxn modelId="{BB09D0D8-40D1-4206-AC50-CFF150E0026B}" type="presParOf" srcId="{C93EB559-E85D-48BF-98BF-2EF52151E07E}" destId="{C7F019F7-6467-467A-94E3-FC847CD86134}" srcOrd="2" destOrd="0" presId="urn:microsoft.com/office/officeart/2005/8/layout/list1"/>
    <dgm:cxn modelId="{C73E027A-4F19-4A89-99DC-811E9350FACD}" type="presParOf" srcId="{C93EB559-E85D-48BF-98BF-2EF52151E07E}" destId="{4D332F72-3949-46F7-9803-E7F2F2D835D4}" srcOrd="3" destOrd="0" presId="urn:microsoft.com/office/officeart/2005/8/layout/list1"/>
    <dgm:cxn modelId="{4872AEEB-0055-4E86-8338-4D464F5CFDBB}" type="presParOf" srcId="{C93EB559-E85D-48BF-98BF-2EF52151E07E}" destId="{9B177BA3-A583-4475-8558-0E937B89A77C}" srcOrd="4" destOrd="0" presId="urn:microsoft.com/office/officeart/2005/8/layout/list1"/>
    <dgm:cxn modelId="{E8C1EBA4-7EDF-4395-B6D9-E13B1A0E2420}" type="presParOf" srcId="{9B177BA3-A583-4475-8558-0E937B89A77C}" destId="{0C5CF2F3-F505-450E-BAFE-E2FBB0916365}" srcOrd="0" destOrd="0" presId="urn:microsoft.com/office/officeart/2005/8/layout/list1"/>
    <dgm:cxn modelId="{91A84FF0-FD9C-45A7-A29E-60F1EA0D42AF}" type="presParOf" srcId="{9B177BA3-A583-4475-8558-0E937B89A77C}" destId="{D32F262E-E45D-4644-9275-6B719629BD49}" srcOrd="1" destOrd="0" presId="urn:microsoft.com/office/officeart/2005/8/layout/list1"/>
    <dgm:cxn modelId="{6411F4FB-2521-443C-AD6B-F771E051D276}" type="presParOf" srcId="{C93EB559-E85D-48BF-98BF-2EF52151E07E}" destId="{08B74FFE-2E67-4012-9016-263B3F7C3EFD}" srcOrd="5" destOrd="0" presId="urn:microsoft.com/office/officeart/2005/8/layout/list1"/>
    <dgm:cxn modelId="{C30E9EBA-A3FE-493E-81B2-09DF6D4A4AB2}" type="presParOf" srcId="{C93EB559-E85D-48BF-98BF-2EF52151E07E}" destId="{01425F93-F623-4C86-BE01-0E2AAB6AF7B6}" srcOrd="6" destOrd="0" presId="urn:microsoft.com/office/officeart/2005/8/layout/list1"/>
    <dgm:cxn modelId="{C6347950-603A-4B75-BBFF-22BD4B192443}" type="presParOf" srcId="{C93EB559-E85D-48BF-98BF-2EF52151E07E}" destId="{23DF6668-311E-490B-94AA-C675B4CDCEE2}" srcOrd="7" destOrd="0" presId="urn:microsoft.com/office/officeart/2005/8/layout/list1"/>
    <dgm:cxn modelId="{C2A843D0-91CD-4EF2-935E-B9A995AF9764}" type="presParOf" srcId="{C93EB559-E85D-48BF-98BF-2EF52151E07E}" destId="{D8618882-5FA3-480C-9376-653F8FA9B280}" srcOrd="8" destOrd="0" presId="urn:microsoft.com/office/officeart/2005/8/layout/list1"/>
    <dgm:cxn modelId="{81ECA5EE-EE01-4106-84C9-DD01BB1AF3D2}" type="presParOf" srcId="{D8618882-5FA3-480C-9376-653F8FA9B280}" destId="{FDFFFA57-D642-4A2F-A760-498F2805BA22}" srcOrd="0" destOrd="0" presId="urn:microsoft.com/office/officeart/2005/8/layout/list1"/>
    <dgm:cxn modelId="{1C21A77F-FE04-4E54-9BA7-80AFB52FB817}" type="presParOf" srcId="{D8618882-5FA3-480C-9376-653F8FA9B280}" destId="{4159E487-E54F-43FE-A5E7-8CAFDA676557}" srcOrd="1" destOrd="0" presId="urn:microsoft.com/office/officeart/2005/8/layout/list1"/>
    <dgm:cxn modelId="{B1FD41AB-24F6-42DF-80D9-706F1079DA05}" type="presParOf" srcId="{C93EB559-E85D-48BF-98BF-2EF52151E07E}" destId="{61CF1301-651B-4BE1-9D7D-8439BDF16A8C}" srcOrd="9" destOrd="0" presId="urn:microsoft.com/office/officeart/2005/8/layout/list1"/>
    <dgm:cxn modelId="{A00E1850-C2A2-44BE-B36E-755345EB3A25}" type="presParOf" srcId="{C93EB559-E85D-48BF-98BF-2EF52151E07E}" destId="{76B7B7F8-1ABF-4F6E-B653-FF68CB12270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6D3141-4776-4232-9D6B-690DFFCB3C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A8912B-7C4A-4B6D-8A73-18C7E47BBC6B}">
      <dgm:prSet/>
      <dgm:spPr/>
      <dgm:t>
        <a:bodyPr/>
        <a:lstStyle/>
        <a:p>
          <a:r>
            <a:rPr lang="en-US"/>
            <a:t>Націоналізація промисловості</a:t>
          </a:r>
        </a:p>
      </dgm:t>
    </dgm:pt>
    <dgm:pt modelId="{2A1D5B50-748F-4EE0-BB82-AE70745CB153}" type="parTrans" cxnId="{423985F0-F4C3-403E-83D5-D89606E59BE9}">
      <dgm:prSet/>
      <dgm:spPr/>
      <dgm:t>
        <a:bodyPr/>
        <a:lstStyle/>
        <a:p>
          <a:endParaRPr lang="en-US"/>
        </a:p>
      </dgm:t>
    </dgm:pt>
    <dgm:pt modelId="{938E6C69-C002-4EB7-B734-7675F96AA2ED}" type="sibTrans" cxnId="{423985F0-F4C3-403E-83D5-D89606E59BE9}">
      <dgm:prSet/>
      <dgm:spPr/>
      <dgm:t>
        <a:bodyPr/>
        <a:lstStyle/>
        <a:p>
          <a:endParaRPr lang="en-US"/>
        </a:p>
      </dgm:t>
    </dgm:pt>
    <dgm:pt modelId="{45CC51BF-2C08-4B03-8EC3-42657C927176}">
      <dgm:prSet/>
      <dgm:spPr/>
      <dgm:t>
        <a:bodyPr/>
        <a:lstStyle/>
        <a:p>
          <a:r>
            <a:rPr lang="en-US"/>
            <a:t>Продрозкладка</a:t>
          </a:r>
        </a:p>
      </dgm:t>
    </dgm:pt>
    <dgm:pt modelId="{4526943E-8D0A-446B-BD11-9A47A3FE0F15}" type="parTrans" cxnId="{846E1D39-E883-4D74-A5DF-8BCA291596C8}">
      <dgm:prSet/>
      <dgm:spPr/>
      <dgm:t>
        <a:bodyPr/>
        <a:lstStyle/>
        <a:p>
          <a:endParaRPr lang="en-US"/>
        </a:p>
      </dgm:t>
    </dgm:pt>
    <dgm:pt modelId="{085988AE-C23F-43D9-A38D-A363A0743EC1}" type="sibTrans" cxnId="{846E1D39-E883-4D74-A5DF-8BCA291596C8}">
      <dgm:prSet/>
      <dgm:spPr/>
      <dgm:t>
        <a:bodyPr/>
        <a:lstStyle/>
        <a:p>
          <a:endParaRPr lang="en-US"/>
        </a:p>
      </dgm:t>
    </dgm:pt>
    <dgm:pt modelId="{3E36E8AE-1CB8-4420-8400-B89C8907A877}">
      <dgm:prSet/>
      <dgm:spPr/>
      <dgm:t>
        <a:bodyPr/>
        <a:lstStyle/>
        <a:p>
          <a:r>
            <a:rPr lang="uk-UA"/>
            <a:t>Політика «воєнного комунізму» (1918–1921)</a:t>
          </a:r>
          <a:endParaRPr lang="en-US"/>
        </a:p>
      </dgm:t>
    </dgm:pt>
    <dgm:pt modelId="{69EDFAB9-1DC2-450F-8FF9-08ED3858A522}" type="parTrans" cxnId="{EDC0FA7A-EECF-4800-83A7-8EFEBDDFD9A3}">
      <dgm:prSet/>
      <dgm:spPr/>
      <dgm:t>
        <a:bodyPr/>
        <a:lstStyle/>
        <a:p>
          <a:endParaRPr lang="en-US"/>
        </a:p>
      </dgm:t>
    </dgm:pt>
    <dgm:pt modelId="{ED657446-E4A0-4B68-8F86-10B8ABF64752}" type="sibTrans" cxnId="{EDC0FA7A-EECF-4800-83A7-8EFEBDDFD9A3}">
      <dgm:prSet/>
      <dgm:spPr/>
      <dgm:t>
        <a:bodyPr/>
        <a:lstStyle/>
        <a:p>
          <a:endParaRPr lang="en-US"/>
        </a:p>
      </dgm:t>
    </dgm:pt>
    <dgm:pt modelId="{21107555-9162-48F5-8A18-364CE666D56F}" type="pres">
      <dgm:prSet presAssocID="{F36D3141-4776-4232-9D6B-690DFFCB3CBD}" presName="linear" presStyleCnt="0">
        <dgm:presLayoutVars>
          <dgm:animLvl val="lvl"/>
          <dgm:resizeHandles val="exact"/>
        </dgm:presLayoutVars>
      </dgm:prSet>
      <dgm:spPr/>
    </dgm:pt>
    <dgm:pt modelId="{740D3A3D-0E99-4B86-83C0-7123B500C12E}" type="pres">
      <dgm:prSet presAssocID="{A8A8912B-7C4A-4B6D-8A73-18C7E47BBC6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CA6E4D-6580-4EE0-9608-9CBB04C028A0}" type="pres">
      <dgm:prSet presAssocID="{938E6C69-C002-4EB7-B734-7675F96AA2ED}" presName="spacer" presStyleCnt="0"/>
      <dgm:spPr/>
    </dgm:pt>
    <dgm:pt modelId="{86CE8A55-D0D3-49CC-8334-6A3D884AC5A6}" type="pres">
      <dgm:prSet presAssocID="{45CC51BF-2C08-4B03-8EC3-42657C92717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54F02EA-C1F9-490E-A6C8-29B70822F515}" type="pres">
      <dgm:prSet presAssocID="{085988AE-C23F-43D9-A38D-A363A0743EC1}" presName="spacer" presStyleCnt="0"/>
      <dgm:spPr/>
    </dgm:pt>
    <dgm:pt modelId="{048A09BB-0487-4D6C-B8B1-D14EAC239986}" type="pres">
      <dgm:prSet presAssocID="{3E36E8AE-1CB8-4420-8400-B89C8907A87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5305E30-2D3F-402A-A6F5-EAABC6F33192}" type="presOf" srcId="{45CC51BF-2C08-4B03-8EC3-42657C927176}" destId="{86CE8A55-D0D3-49CC-8334-6A3D884AC5A6}" srcOrd="0" destOrd="0" presId="urn:microsoft.com/office/officeart/2005/8/layout/vList2"/>
    <dgm:cxn modelId="{846E1D39-E883-4D74-A5DF-8BCA291596C8}" srcId="{F36D3141-4776-4232-9D6B-690DFFCB3CBD}" destId="{45CC51BF-2C08-4B03-8EC3-42657C927176}" srcOrd="1" destOrd="0" parTransId="{4526943E-8D0A-446B-BD11-9A47A3FE0F15}" sibTransId="{085988AE-C23F-43D9-A38D-A363A0743EC1}"/>
    <dgm:cxn modelId="{69474B3C-EFF0-48B8-AB59-5218FAA2CE0E}" type="presOf" srcId="{3E36E8AE-1CB8-4420-8400-B89C8907A877}" destId="{048A09BB-0487-4D6C-B8B1-D14EAC239986}" srcOrd="0" destOrd="0" presId="urn:microsoft.com/office/officeart/2005/8/layout/vList2"/>
    <dgm:cxn modelId="{EDC0FA7A-EECF-4800-83A7-8EFEBDDFD9A3}" srcId="{F36D3141-4776-4232-9D6B-690DFFCB3CBD}" destId="{3E36E8AE-1CB8-4420-8400-B89C8907A877}" srcOrd="2" destOrd="0" parTransId="{69EDFAB9-1DC2-450F-8FF9-08ED3858A522}" sibTransId="{ED657446-E4A0-4B68-8F86-10B8ABF64752}"/>
    <dgm:cxn modelId="{5C82D991-3906-4C75-8E44-B2D4E919F8BF}" type="presOf" srcId="{F36D3141-4776-4232-9D6B-690DFFCB3CBD}" destId="{21107555-9162-48F5-8A18-364CE666D56F}" srcOrd="0" destOrd="0" presId="urn:microsoft.com/office/officeart/2005/8/layout/vList2"/>
    <dgm:cxn modelId="{423985F0-F4C3-403E-83D5-D89606E59BE9}" srcId="{F36D3141-4776-4232-9D6B-690DFFCB3CBD}" destId="{A8A8912B-7C4A-4B6D-8A73-18C7E47BBC6B}" srcOrd="0" destOrd="0" parTransId="{2A1D5B50-748F-4EE0-BB82-AE70745CB153}" sibTransId="{938E6C69-C002-4EB7-B734-7675F96AA2ED}"/>
    <dgm:cxn modelId="{9F42C0FE-B8A9-4A13-BF4C-051B0CE816CA}" type="presOf" srcId="{A8A8912B-7C4A-4B6D-8A73-18C7E47BBC6B}" destId="{740D3A3D-0E99-4B86-83C0-7123B500C12E}" srcOrd="0" destOrd="0" presId="urn:microsoft.com/office/officeart/2005/8/layout/vList2"/>
    <dgm:cxn modelId="{8B7B9B8F-1B6D-4156-B244-3DE8D0AEB19E}" type="presParOf" srcId="{21107555-9162-48F5-8A18-364CE666D56F}" destId="{740D3A3D-0E99-4B86-83C0-7123B500C12E}" srcOrd="0" destOrd="0" presId="urn:microsoft.com/office/officeart/2005/8/layout/vList2"/>
    <dgm:cxn modelId="{7FE0B8FA-7E5C-4A0D-B001-D009C460696D}" type="presParOf" srcId="{21107555-9162-48F5-8A18-364CE666D56F}" destId="{9DCA6E4D-6580-4EE0-9608-9CBB04C028A0}" srcOrd="1" destOrd="0" presId="urn:microsoft.com/office/officeart/2005/8/layout/vList2"/>
    <dgm:cxn modelId="{DE52B155-E2C9-4EE7-95E5-C53FC4BCEF78}" type="presParOf" srcId="{21107555-9162-48F5-8A18-364CE666D56F}" destId="{86CE8A55-D0D3-49CC-8334-6A3D884AC5A6}" srcOrd="2" destOrd="0" presId="urn:microsoft.com/office/officeart/2005/8/layout/vList2"/>
    <dgm:cxn modelId="{F5BA8A30-38D3-4E83-946D-041970322D17}" type="presParOf" srcId="{21107555-9162-48F5-8A18-364CE666D56F}" destId="{754F02EA-C1F9-490E-A6C8-29B70822F515}" srcOrd="3" destOrd="0" presId="urn:microsoft.com/office/officeart/2005/8/layout/vList2"/>
    <dgm:cxn modelId="{C54EB5DF-ABC5-459F-BE4E-0D065975841C}" type="presParOf" srcId="{21107555-9162-48F5-8A18-364CE666D56F}" destId="{048A09BB-0487-4D6C-B8B1-D14EAC2399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6025F4-B6EE-4F98-8BED-95631B1DFBE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BBA28A-0CEA-4988-8B2D-757B949A0D37}">
      <dgm:prSet/>
      <dgm:spPr/>
      <dgm:t>
        <a:bodyPr/>
        <a:lstStyle/>
        <a:p>
          <a:r>
            <a:rPr lang="ru-RU"/>
            <a:t>Федеративна держава</a:t>
          </a:r>
          <a:endParaRPr lang="en-US"/>
        </a:p>
      </dgm:t>
    </dgm:pt>
    <dgm:pt modelId="{7E9DF009-F3CA-44CA-B1D4-F97BE96F2D61}" type="parTrans" cxnId="{931F1412-CDF9-469E-BF3D-C8163C33B3C4}">
      <dgm:prSet/>
      <dgm:spPr/>
      <dgm:t>
        <a:bodyPr/>
        <a:lstStyle/>
        <a:p>
          <a:endParaRPr lang="en-US"/>
        </a:p>
      </dgm:t>
    </dgm:pt>
    <dgm:pt modelId="{F758B13D-5830-45DF-AE11-40C057AB8608}" type="sibTrans" cxnId="{931F1412-CDF9-469E-BF3D-C8163C33B3C4}">
      <dgm:prSet/>
      <dgm:spPr/>
      <dgm:t>
        <a:bodyPr/>
        <a:lstStyle/>
        <a:p>
          <a:endParaRPr lang="en-US"/>
        </a:p>
      </dgm:t>
    </dgm:pt>
    <dgm:pt modelId="{A6F5F6D8-4739-4E6D-8156-82221CDC99B6}">
      <dgm:prSet/>
      <dgm:spPr/>
      <dgm:t>
        <a:bodyPr/>
        <a:lstStyle/>
        <a:p>
          <a:r>
            <a:rPr lang="ru-RU"/>
            <a:t>Обмежений суверенітет республік</a:t>
          </a:r>
          <a:endParaRPr lang="en-US"/>
        </a:p>
      </dgm:t>
    </dgm:pt>
    <dgm:pt modelId="{944B951C-6B7E-4BB6-AA91-ADCC40686213}" type="parTrans" cxnId="{A7A80CEC-B4B2-45E4-8A78-F310759A7B24}">
      <dgm:prSet/>
      <dgm:spPr/>
      <dgm:t>
        <a:bodyPr/>
        <a:lstStyle/>
        <a:p>
          <a:endParaRPr lang="en-US"/>
        </a:p>
      </dgm:t>
    </dgm:pt>
    <dgm:pt modelId="{2BE0EAC7-47D7-4B33-8FD0-D3557E6F0327}" type="sibTrans" cxnId="{A7A80CEC-B4B2-45E4-8A78-F310759A7B24}">
      <dgm:prSet/>
      <dgm:spPr/>
      <dgm:t>
        <a:bodyPr/>
        <a:lstStyle/>
        <a:p>
          <a:endParaRPr lang="en-US"/>
        </a:p>
      </dgm:t>
    </dgm:pt>
    <dgm:pt modelId="{CA0345D3-1613-407A-964E-3504CCAB7364}">
      <dgm:prSet/>
      <dgm:spPr/>
      <dgm:t>
        <a:bodyPr/>
        <a:lstStyle/>
        <a:p>
          <a:r>
            <a:rPr lang="ru-RU"/>
            <a:t>Затверджена 31 січня 1924 р.</a:t>
          </a:r>
          <a:endParaRPr lang="en-US"/>
        </a:p>
      </dgm:t>
    </dgm:pt>
    <dgm:pt modelId="{0F5CAE30-79B1-4C57-A86C-98FC721488A0}" type="parTrans" cxnId="{C56CEB58-417A-4B43-B3FE-424324C27C2D}">
      <dgm:prSet/>
      <dgm:spPr/>
      <dgm:t>
        <a:bodyPr/>
        <a:lstStyle/>
        <a:p>
          <a:endParaRPr lang="en-US"/>
        </a:p>
      </dgm:t>
    </dgm:pt>
    <dgm:pt modelId="{620F0190-150B-4E83-88C4-33A4E9C593F1}" type="sibTrans" cxnId="{C56CEB58-417A-4B43-B3FE-424324C27C2D}">
      <dgm:prSet/>
      <dgm:spPr/>
      <dgm:t>
        <a:bodyPr/>
        <a:lstStyle/>
        <a:p>
          <a:endParaRPr lang="en-US"/>
        </a:p>
      </dgm:t>
    </dgm:pt>
    <dgm:pt modelId="{43A5FF9E-FEAB-43BB-AF59-DE5F9EF8C789}" type="pres">
      <dgm:prSet presAssocID="{BD6025F4-B6EE-4F98-8BED-95631B1DFBEB}" presName="linear" presStyleCnt="0">
        <dgm:presLayoutVars>
          <dgm:animLvl val="lvl"/>
          <dgm:resizeHandles val="exact"/>
        </dgm:presLayoutVars>
      </dgm:prSet>
      <dgm:spPr/>
    </dgm:pt>
    <dgm:pt modelId="{30896A44-CB3B-4A75-9558-42E8C11A9C0D}" type="pres">
      <dgm:prSet presAssocID="{B8BBA28A-0CEA-4988-8B2D-757B949A0D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D10B5F-E2CA-4984-ACE7-68F39B3FA21C}" type="pres">
      <dgm:prSet presAssocID="{F758B13D-5830-45DF-AE11-40C057AB8608}" presName="spacer" presStyleCnt="0"/>
      <dgm:spPr/>
    </dgm:pt>
    <dgm:pt modelId="{A03D9A12-C8BD-4079-A2A4-FC7C1D498A1C}" type="pres">
      <dgm:prSet presAssocID="{A6F5F6D8-4739-4E6D-8156-82221CDC99B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A941126-7B0F-46C7-BC93-766ABB4EDD14}" type="pres">
      <dgm:prSet presAssocID="{2BE0EAC7-47D7-4B33-8FD0-D3557E6F0327}" presName="spacer" presStyleCnt="0"/>
      <dgm:spPr/>
    </dgm:pt>
    <dgm:pt modelId="{63121759-7518-420C-98B3-7D8E72276120}" type="pres">
      <dgm:prSet presAssocID="{CA0345D3-1613-407A-964E-3504CCAB736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31F1412-CDF9-469E-BF3D-C8163C33B3C4}" srcId="{BD6025F4-B6EE-4F98-8BED-95631B1DFBEB}" destId="{B8BBA28A-0CEA-4988-8B2D-757B949A0D37}" srcOrd="0" destOrd="0" parTransId="{7E9DF009-F3CA-44CA-B1D4-F97BE96F2D61}" sibTransId="{F758B13D-5830-45DF-AE11-40C057AB8608}"/>
    <dgm:cxn modelId="{9845721E-FABD-4D57-B8BC-40CCA78C0BEC}" type="presOf" srcId="{A6F5F6D8-4739-4E6D-8156-82221CDC99B6}" destId="{A03D9A12-C8BD-4079-A2A4-FC7C1D498A1C}" srcOrd="0" destOrd="0" presId="urn:microsoft.com/office/officeart/2005/8/layout/vList2"/>
    <dgm:cxn modelId="{7901C236-E405-4E14-AA7D-747162710B00}" type="presOf" srcId="{BD6025F4-B6EE-4F98-8BED-95631B1DFBEB}" destId="{43A5FF9E-FEAB-43BB-AF59-DE5F9EF8C789}" srcOrd="0" destOrd="0" presId="urn:microsoft.com/office/officeart/2005/8/layout/vList2"/>
    <dgm:cxn modelId="{C56CEB58-417A-4B43-B3FE-424324C27C2D}" srcId="{BD6025F4-B6EE-4F98-8BED-95631B1DFBEB}" destId="{CA0345D3-1613-407A-964E-3504CCAB7364}" srcOrd="2" destOrd="0" parTransId="{0F5CAE30-79B1-4C57-A86C-98FC721488A0}" sibTransId="{620F0190-150B-4E83-88C4-33A4E9C593F1}"/>
    <dgm:cxn modelId="{3F9412D9-E565-4A2A-8834-43A7A68ADE75}" type="presOf" srcId="{CA0345D3-1613-407A-964E-3504CCAB7364}" destId="{63121759-7518-420C-98B3-7D8E72276120}" srcOrd="0" destOrd="0" presId="urn:microsoft.com/office/officeart/2005/8/layout/vList2"/>
    <dgm:cxn modelId="{B615E6DD-15D9-40E6-9DF2-FFF72B730AA5}" type="presOf" srcId="{B8BBA28A-0CEA-4988-8B2D-757B949A0D37}" destId="{30896A44-CB3B-4A75-9558-42E8C11A9C0D}" srcOrd="0" destOrd="0" presId="urn:microsoft.com/office/officeart/2005/8/layout/vList2"/>
    <dgm:cxn modelId="{A7A80CEC-B4B2-45E4-8A78-F310759A7B24}" srcId="{BD6025F4-B6EE-4F98-8BED-95631B1DFBEB}" destId="{A6F5F6D8-4739-4E6D-8156-82221CDC99B6}" srcOrd="1" destOrd="0" parTransId="{944B951C-6B7E-4BB6-AA91-ADCC40686213}" sibTransId="{2BE0EAC7-47D7-4B33-8FD0-D3557E6F0327}"/>
    <dgm:cxn modelId="{5DE91D13-BA8C-49F5-8053-E07DAD4845EE}" type="presParOf" srcId="{43A5FF9E-FEAB-43BB-AF59-DE5F9EF8C789}" destId="{30896A44-CB3B-4A75-9558-42E8C11A9C0D}" srcOrd="0" destOrd="0" presId="urn:microsoft.com/office/officeart/2005/8/layout/vList2"/>
    <dgm:cxn modelId="{04ABA667-B4A9-49DA-8DE5-9A281791FB80}" type="presParOf" srcId="{43A5FF9E-FEAB-43BB-AF59-DE5F9EF8C789}" destId="{93D10B5F-E2CA-4984-ACE7-68F39B3FA21C}" srcOrd="1" destOrd="0" presId="urn:microsoft.com/office/officeart/2005/8/layout/vList2"/>
    <dgm:cxn modelId="{E6841C39-6C95-4427-8479-E26575D761D3}" type="presParOf" srcId="{43A5FF9E-FEAB-43BB-AF59-DE5F9EF8C789}" destId="{A03D9A12-C8BD-4079-A2A4-FC7C1D498A1C}" srcOrd="2" destOrd="0" presId="urn:microsoft.com/office/officeart/2005/8/layout/vList2"/>
    <dgm:cxn modelId="{48488309-AAAE-4766-87D2-8B2649AF9FCE}" type="presParOf" srcId="{43A5FF9E-FEAB-43BB-AF59-DE5F9EF8C789}" destId="{0A941126-7B0F-46C7-BC93-766ABB4EDD14}" srcOrd="3" destOrd="0" presId="urn:microsoft.com/office/officeart/2005/8/layout/vList2"/>
    <dgm:cxn modelId="{4367C0F4-214C-4CF9-848A-08EE2D944822}" type="presParOf" srcId="{43A5FF9E-FEAB-43BB-AF59-DE5F9EF8C789}" destId="{63121759-7518-420C-98B3-7D8E7227612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28845A-8842-4741-86C4-D4AC65F5CFE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A8CC9A7-9FB7-4238-8DB9-F97B7D37E5BD}">
      <dgm:prSet/>
      <dgm:spPr/>
      <dgm:t>
        <a:bodyPr/>
        <a:lstStyle/>
        <a:p>
          <a:r>
            <a:rPr lang="en-US"/>
            <a:t>ЦВК СРСР</a:t>
          </a:r>
        </a:p>
      </dgm:t>
    </dgm:pt>
    <dgm:pt modelId="{DC26CAC7-B1E3-440B-B50A-C2FF8FEC3A96}" type="parTrans" cxnId="{2526FD2D-BD20-4849-A606-07988899A38F}">
      <dgm:prSet/>
      <dgm:spPr/>
      <dgm:t>
        <a:bodyPr/>
        <a:lstStyle/>
        <a:p>
          <a:endParaRPr lang="en-US"/>
        </a:p>
      </dgm:t>
    </dgm:pt>
    <dgm:pt modelId="{B33248CD-7880-44FA-9E24-536FB4B08E16}" type="sibTrans" cxnId="{2526FD2D-BD20-4849-A606-07988899A38F}">
      <dgm:prSet/>
      <dgm:spPr/>
      <dgm:t>
        <a:bodyPr/>
        <a:lstStyle/>
        <a:p>
          <a:endParaRPr lang="en-US"/>
        </a:p>
      </dgm:t>
    </dgm:pt>
    <dgm:pt modelId="{FBFABB15-A91C-432D-9620-A4EB2B761123}">
      <dgm:prSet/>
      <dgm:spPr/>
      <dgm:t>
        <a:bodyPr/>
        <a:lstStyle/>
        <a:p>
          <a:r>
            <a:rPr lang="en-US"/>
            <a:t>РНК СРСР</a:t>
          </a:r>
        </a:p>
      </dgm:t>
    </dgm:pt>
    <dgm:pt modelId="{58661915-D781-433A-95EB-AC3F9A796314}" type="parTrans" cxnId="{5CE7595C-6382-451C-89F8-9A43F2334A1C}">
      <dgm:prSet/>
      <dgm:spPr/>
      <dgm:t>
        <a:bodyPr/>
        <a:lstStyle/>
        <a:p>
          <a:endParaRPr lang="en-US"/>
        </a:p>
      </dgm:t>
    </dgm:pt>
    <dgm:pt modelId="{30499093-22CE-4514-AB36-1EAD5BD62E6F}" type="sibTrans" cxnId="{5CE7595C-6382-451C-89F8-9A43F2334A1C}">
      <dgm:prSet/>
      <dgm:spPr/>
      <dgm:t>
        <a:bodyPr/>
        <a:lstStyle/>
        <a:p>
          <a:endParaRPr lang="en-US"/>
        </a:p>
      </dgm:t>
    </dgm:pt>
    <dgm:pt modelId="{B5813A1A-02A4-4A37-8E93-3B543E957E07}">
      <dgm:prSet/>
      <dgm:spPr/>
      <dgm:t>
        <a:bodyPr/>
        <a:lstStyle/>
        <a:p>
          <a:r>
            <a:rPr lang="uk-UA"/>
            <a:t>З’їзд Рад СРСР</a:t>
          </a:r>
          <a:endParaRPr lang="en-US"/>
        </a:p>
      </dgm:t>
    </dgm:pt>
    <dgm:pt modelId="{B4DA0139-EE81-4C76-B4E3-E8019BAFAACE}" type="parTrans" cxnId="{F1A72B67-7FC5-4AAF-B26E-D4662C99D539}">
      <dgm:prSet/>
      <dgm:spPr/>
      <dgm:t>
        <a:bodyPr/>
        <a:lstStyle/>
        <a:p>
          <a:endParaRPr lang="en-US"/>
        </a:p>
      </dgm:t>
    </dgm:pt>
    <dgm:pt modelId="{2056BD5D-F256-4205-AC16-FA77B0DB379D}" type="sibTrans" cxnId="{F1A72B67-7FC5-4AAF-B26E-D4662C99D539}">
      <dgm:prSet/>
      <dgm:spPr/>
      <dgm:t>
        <a:bodyPr/>
        <a:lstStyle/>
        <a:p>
          <a:endParaRPr lang="en-US"/>
        </a:p>
      </dgm:t>
    </dgm:pt>
    <dgm:pt modelId="{4DF02C19-1A5C-4F46-BFB1-DACCA55EED10}" type="pres">
      <dgm:prSet presAssocID="{2528845A-8842-4741-86C4-D4AC65F5CFE1}" presName="linear" presStyleCnt="0">
        <dgm:presLayoutVars>
          <dgm:animLvl val="lvl"/>
          <dgm:resizeHandles val="exact"/>
        </dgm:presLayoutVars>
      </dgm:prSet>
      <dgm:spPr/>
    </dgm:pt>
    <dgm:pt modelId="{ADDE599C-212B-4932-9094-0808F125A7C9}" type="pres">
      <dgm:prSet presAssocID="{2A8CC9A7-9FB7-4238-8DB9-F97B7D37E5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3FA9633-F41B-4517-A5F2-BBA5149B6170}" type="pres">
      <dgm:prSet presAssocID="{B33248CD-7880-44FA-9E24-536FB4B08E16}" presName="spacer" presStyleCnt="0"/>
      <dgm:spPr/>
    </dgm:pt>
    <dgm:pt modelId="{788A9CF0-D0AB-47C4-AC54-E83BA00BA146}" type="pres">
      <dgm:prSet presAssocID="{FBFABB15-A91C-432D-9620-A4EB2B76112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068951B-6B7D-48DC-9AE5-A16D5CD49126}" type="pres">
      <dgm:prSet presAssocID="{30499093-22CE-4514-AB36-1EAD5BD62E6F}" presName="spacer" presStyleCnt="0"/>
      <dgm:spPr/>
    </dgm:pt>
    <dgm:pt modelId="{BA2FCFD8-3710-4E62-84F9-8AB8AB31AECA}" type="pres">
      <dgm:prSet presAssocID="{B5813A1A-02A4-4A37-8E93-3B543E957E0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38BCC19-FAA6-4BD5-A6A6-3AFD8476E47E}" type="presOf" srcId="{2528845A-8842-4741-86C4-D4AC65F5CFE1}" destId="{4DF02C19-1A5C-4F46-BFB1-DACCA55EED10}" srcOrd="0" destOrd="0" presId="urn:microsoft.com/office/officeart/2005/8/layout/vList2"/>
    <dgm:cxn modelId="{BB5D2B27-1DF0-4E6F-A22F-4C60DB256C2D}" type="presOf" srcId="{B5813A1A-02A4-4A37-8E93-3B543E957E07}" destId="{BA2FCFD8-3710-4E62-84F9-8AB8AB31AECA}" srcOrd="0" destOrd="0" presId="urn:microsoft.com/office/officeart/2005/8/layout/vList2"/>
    <dgm:cxn modelId="{2526FD2D-BD20-4849-A606-07988899A38F}" srcId="{2528845A-8842-4741-86C4-D4AC65F5CFE1}" destId="{2A8CC9A7-9FB7-4238-8DB9-F97B7D37E5BD}" srcOrd="0" destOrd="0" parTransId="{DC26CAC7-B1E3-440B-B50A-C2FF8FEC3A96}" sibTransId="{B33248CD-7880-44FA-9E24-536FB4B08E16}"/>
    <dgm:cxn modelId="{C725443F-EA08-4556-AB48-0D6A7A4705CA}" type="presOf" srcId="{FBFABB15-A91C-432D-9620-A4EB2B761123}" destId="{788A9CF0-D0AB-47C4-AC54-E83BA00BA146}" srcOrd="0" destOrd="0" presId="urn:microsoft.com/office/officeart/2005/8/layout/vList2"/>
    <dgm:cxn modelId="{5CE7595C-6382-451C-89F8-9A43F2334A1C}" srcId="{2528845A-8842-4741-86C4-D4AC65F5CFE1}" destId="{FBFABB15-A91C-432D-9620-A4EB2B761123}" srcOrd="1" destOrd="0" parTransId="{58661915-D781-433A-95EB-AC3F9A796314}" sibTransId="{30499093-22CE-4514-AB36-1EAD5BD62E6F}"/>
    <dgm:cxn modelId="{F1A72B67-7FC5-4AAF-B26E-D4662C99D539}" srcId="{2528845A-8842-4741-86C4-D4AC65F5CFE1}" destId="{B5813A1A-02A4-4A37-8E93-3B543E957E07}" srcOrd="2" destOrd="0" parTransId="{B4DA0139-EE81-4C76-B4E3-E8019BAFAACE}" sibTransId="{2056BD5D-F256-4205-AC16-FA77B0DB379D}"/>
    <dgm:cxn modelId="{721C5A8A-D945-435B-9C05-6734A9218076}" type="presOf" srcId="{2A8CC9A7-9FB7-4238-8DB9-F97B7D37E5BD}" destId="{ADDE599C-212B-4932-9094-0808F125A7C9}" srcOrd="0" destOrd="0" presId="urn:microsoft.com/office/officeart/2005/8/layout/vList2"/>
    <dgm:cxn modelId="{D536833C-E27C-4BE7-842A-B99F63DC617B}" type="presParOf" srcId="{4DF02C19-1A5C-4F46-BFB1-DACCA55EED10}" destId="{ADDE599C-212B-4932-9094-0808F125A7C9}" srcOrd="0" destOrd="0" presId="urn:microsoft.com/office/officeart/2005/8/layout/vList2"/>
    <dgm:cxn modelId="{A752E2CB-CD8F-4CEA-B41D-91DC90EDC447}" type="presParOf" srcId="{4DF02C19-1A5C-4F46-BFB1-DACCA55EED10}" destId="{D3FA9633-F41B-4517-A5F2-BBA5149B6170}" srcOrd="1" destOrd="0" presId="urn:microsoft.com/office/officeart/2005/8/layout/vList2"/>
    <dgm:cxn modelId="{9C85EC71-44D0-41CC-8B97-CA352668C086}" type="presParOf" srcId="{4DF02C19-1A5C-4F46-BFB1-DACCA55EED10}" destId="{788A9CF0-D0AB-47C4-AC54-E83BA00BA146}" srcOrd="2" destOrd="0" presId="urn:microsoft.com/office/officeart/2005/8/layout/vList2"/>
    <dgm:cxn modelId="{3804CA08-D8B8-43F0-9660-30593338521F}" type="presParOf" srcId="{4DF02C19-1A5C-4F46-BFB1-DACCA55EED10}" destId="{3068951B-6B7D-48DC-9AE5-A16D5CD49126}" srcOrd="3" destOrd="0" presId="urn:microsoft.com/office/officeart/2005/8/layout/vList2"/>
    <dgm:cxn modelId="{D5272D01-4692-4632-999E-CE25205CBF5F}" type="presParOf" srcId="{4DF02C19-1A5C-4F46-BFB1-DACCA55EED10}" destId="{BA2FCFD8-3710-4E62-84F9-8AB8AB31AEC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F82B1E-2C4C-4850-B0C6-171B44DCF89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A4053F-8F09-4A95-BD42-6BA698A4EB5A}">
      <dgm:prSet/>
      <dgm:spPr/>
      <dgm:t>
        <a:bodyPr/>
        <a:lstStyle/>
        <a:p>
          <a:r>
            <a:rPr lang="ru-RU"/>
            <a:t>Формування галузей права</a:t>
          </a:r>
          <a:endParaRPr lang="en-US"/>
        </a:p>
      </dgm:t>
    </dgm:pt>
    <dgm:pt modelId="{B04CFD55-D717-4B83-A78E-FF439EAEBF03}" type="parTrans" cxnId="{353D0C4D-48B6-42E8-9A0F-2EA20518E62C}">
      <dgm:prSet/>
      <dgm:spPr/>
      <dgm:t>
        <a:bodyPr/>
        <a:lstStyle/>
        <a:p>
          <a:endParaRPr lang="en-US"/>
        </a:p>
      </dgm:t>
    </dgm:pt>
    <dgm:pt modelId="{18300220-E04D-40BD-A796-66EDA48BD4E6}" type="sibTrans" cxnId="{353D0C4D-48B6-42E8-9A0F-2EA20518E62C}">
      <dgm:prSet/>
      <dgm:spPr/>
      <dgm:t>
        <a:bodyPr/>
        <a:lstStyle/>
        <a:p>
          <a:endParaRPr lang="en-US"/>
        </a:p>
      </dgm:t>
    </dgm:pt>
    <dgm:pt modelId="{5956F5C9-DB0D-4749-94E4-1AC52405B8E7}">
      <dgm:prSet/>
      <dgm:spPr/>
      <dgm:t>
        <a:bodyPr/>
        <a:lstStyle/>
        <a:p>
          <a:r>
            <a:rPr lang="ru-RU"/>
            <a:t>Юридичне оформлення соціалістичних відносин</a:t>
          </a:r>
          <a:endParaRPr lang="en-US"/>
        </a:p>
      </dgm:t>
    </dgm:pt>
    <dgm:pt modelId="{6E8C51C8-D61A-4178-8142-8B053B860A44}" type="parTrans" cxnId="{68D685CE-D5BE-4D4C-A70E-851EB177297E}">
      <dgm:prSet/>
      <dgm:spPr/>
      <dgm:t>
        <a:bodyPr/>
        <a:lstStyle/>
        <a:p>
          <a:endParaRPr lang="en-US"/>
        </a:p>
      </dgm:t>
    </dgm:pt>
    <dgm:pt modelId="{E9D16570-2BCF-4F6B-B393-CD755F0D3811}" type="sibTrans" cxnId="{68D685CE-D5BE-4D4C-A70E-851EB177297E}">
      <dgm:prSet/>
      <dgm:spPr/>
      <dgm:t>
        <a:bodyPr/>
        <a:lstStyle/>
        <a:p>
          <a:endParaRPr lang="en-US"/>
        </a:p>
      </dgm:t>
    </dgm:pt>
    <dgm:pt modelId="{5E982DFC-5FCD-40E1-94B2-336A1B45276F}">
      <dgm:prSet/>
      <dgm:spPr/>
      <dgm:t>
        <a:bodyPr/>
        <a:lstStyle/>
        <a:p>
          <a:r>
            <a:rPr lang="ru-RU"/>
            <a:t>Систематизація радянського права</a:t>
          </a:r>
          <a:endParaRPr lang="en-US"/>
        </a:p>
      </dgm:t>
    </dgm:pt>
    <dgm:pt modelId="{2055B469-A15C-4C55-8BC1-0F9713A4F183}" type="parTrans" cxnId="{050E1A91-B58B-4FBC-9BF9-4D82D4FDDC3B}">
      <dgm:prSet/>
      <dgm:spPr/>
      <dgm:t>
        <a:bodyPr/>
        <a:lstStyle/>
        <a:p>
          <a:endParaRPr lang="en-US"/>
        </a:p>
      </dgm:t>
    </dgm:pt>
    <dgm:pt modelId="{AA8264A9-6EDA-4C44-B2FA-66F4A244628A}" type="sibTrans" cxnId="{050E1A91-B58B-4FBC-9BF9-4D82D4FDDC3B}">
      <dgm:prSet/>
      <dgm:spPr/>
      <dgm:t>
        <a:bodyPr/>
        <a:lstStyle/>
        <a:p>
          <a:endParaRPr lang="en-US"/>
        </a:p>
      </dgm:t>
    </dgm:pt>
    <dgm:pt modelId="{F184A469-D2C6-4FBF-94EA-BA955BBB70A0}" type="pres">
      <dgm:prSet presAssocID="{99F82B1E-2C4C-4850-B0C6-171B44DCF89A}" presName="linear" presStyleCnt="0">
        <dgm:presLayoutVars>
          <dgm:animLvl val="lvl"/>
          <dgm:resizeHandles val="exact"/>
        </dgm:presLayoutVars>
      </dgm:prSet>
      <dgm:spPr/>
    </dgm:pt>
    <dgm:pt modelId="{67C12B30-1B01-40BD-A0F9-A48797FFFD04}" type="pres">
      <dgm:prSet presAssocID="{30A4053F-8F09-4A95-BD42-6BA698A4EB5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EC64B8F-1991-4737-8A5A-2DE81735FD74}" type="pres">
      <dgm:prSet presAssocID="{18300220-E04D-40BD-A796-66EDA48BD4E6}" presName="spacer" presStyleCnt="0"/>
      <dgm:spPr/>
    </dgm:pt>
    <dgm:pt modelId="{1E47878B-3BD5-4CDC-8443-71EAB82CA8A6}" type="pres">
      <dgm:prSet presAssocID="{5956F5C9-DB0D-4749-94E4-1AC52405B8E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B12AB89-B84D-4E52-940A-602CB3092C7B}" type="pres">
      <dgm:prSet presAssocID="{E9D16570-2BCF-4F6B-B393-CD755F0D3811}" presName="spacer" presStyleCnt="0"/>
      <dgm:spPr/>
    </dgm:pt>
    <dgm:pt modelId="{70346B9E-B143-4ED3-B12D-BD83A5B9B0A7}" type="pres">
      <dgm:prSet presAssocID="{5E982DFC-5FCD-40E1-94B2-336A1B45276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F459205-F680-412E-9713-5E9BA43B89CF}" type="presOf" srcId="{99F82B1E-2C4C-4850-B0C6-171B44DCF89A}" destId="{F184A469-D2C6-4FBF-94EA-BA955BBB70A0}" srcOrd="0" destOrd="0" presId="urn:microsoft.com/office/officeart/2005/8/layout/vList2"/>
    <dgm:cxn modelId="{00B03B1E-D2CA-4E9E-B4A1-E591B49B90D4}" type="presOf" srcId="{5E982DFC-5FCD-40E1-94B2-336A1B45276F}" destId="{70346B9E-B143-4ED3-B12D-BD83A5B9B0A7}" srcOrd="0" destOrd="0" presId="urn:microsoft.com/office/officeart/2005/8/layout/vList2"/>
    <dgm:cxn modelId="{6AB8C143-2FE6-4031-AB76-5EC205ADFBC7}" type="presOf" srcId="{30A4053F-8F09-4A95-BD42-6BA698A4EB5A}" destId="{67C12B30-1B01-40BD-A0F9-A48797FFFD04}" srcOrd="0" destOrd="0" presId="urn:microsoft.com/office/officeart/2005/8/layout/vList2"/>
    <dgm:cxn modelId="{CE43AF47-5DC4-4D75-83FB-CDDA8186E2DB}" type="presOf" srcId="{5956F5C9-DB0D-4749-94E4-1AC52405B8E7}" destId="{1E47878B-3BD5-4CDC-8443-71EAB82CA8A6}" srcOrd="0" destOrd="0" presId="urn:microsoft.com/office/officeart/2005/8/layout/vList2"/>
    <dgm:cxn modelId="{353D0C4D-48B6-42E8-9A0F-2EA20518E62C}" srcId="{99F82B1E-2C4C-4850-B0C6-171B44DCF89A}" destId="{30A4053F-8F09-4A95-BD42-6BA698A4EB5A}" srcOrd="0" destOrd="0" parTransId="{B04CFD55-D717-4B83-A78E-FF439EAEBF03}" sibTransId="{18300220-E04D-40BD-A796-66EDA48BD4E6}"/>
    <dgm:cxn modelId="{050E1A91-B58B-4FBC-9BF9-4D82D4FDDC3B}" srcId="{99F82B1E-2C4C-4850-B0C6-171B44DCF89A}" destId="{5E982DFC-5FCD-40E1-94B2-336A1B45276F}" srcOrd="2" destOrd="0" parTransId="{2055B469-A15C-4C55-8BC1-0F9713A4F183}" sibTransId="{AA8264A9-6EDA-4C44-B2FA-66F4A244628A}"/>
    <dgm:cxn modelId="{68D685CE-D5BE-4D4C-A70E-851EB177297E}" srcId="{99F82B1E-2C4C-4850-B0C6-171B44DCF89A}" destId="{5956F5C9-DB0D-4749-94E4-1AC52405B8E7}" srcOrd="1" destOrd="0" parTransId="{6E8C51C8-D61A-4178-8142-8B053B860A44}" sibTransId="{E9D16570-2BCF-4F6B-B393-CD755F0D3811}"/>
    <dgm:cxn modelId="{1091AC9D-037E-4BCB-821A-B638949CDE13}" type="presParOf" srcId="{F184A469-D2C6-4FBF-94EA-BA955BBB70A0}" destId="{67C12B30-1B01-40BD-A0F9-A48797FFFD04}" srcOrd="0" destOrd="0" presId="urn:microsoft.com/office/officeart/2005/8/layout/vList2"/>
    <dgm:cxn modelId="{F95FF87B-96DA-4784-8044-B27DAB298A6D}" type="presParOf" srcId="{F184A469-D2C6-4FBF-94EA-BA955BBB70A0}" destId="{2EC64B8F-1991-4737-8A5A-2DE81735FD74}" srcOrd="1" destOrd="0" presId="urn:microsoft.com/office/officeart/2005/8/layout/vList2"/>
    <dgm:cxn modelId="{BCAA2354-5F15-433B-88B4-5A300CA60C31}" type="presParOf" srcId="{F184A469-D2C6-4FBF-94EA-BA955BBB70A0}" destId="{1E47878B-3BD5-4CDC-8443-71EAB82CA8A6}" srcOrd="2" destOrd="0" presId="urn:microsoft.com/office/officeart/2005/8/layout/vList2"/>
    <dgm:cxn modelId="{96DC70C9-4091-4AC8-A249-50C33B3BF0F6}" type="presParOf" srcId="{F184A469-D2C6-4FBF-94EA-BA955BBB70A0}" destId="{4B12AB89-B84D-4E52-940A-602CB3092C7B}" srcOrd="3" destOrd="0" presId="urn:microsoft.com/office/officeart/2005/8/layout/vList2"/>
    <dgm:cxn modelId="{D5FBD1ED-040B-40A0-B10A-BF1370CFF572}" type="presParOf" srcId="{F184A469-D2C6-4FBF-94EA-BA955BBB70A0}" destId="{70346B9E-B143-4ED3-B12D-BD83A5B9B0A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AD0E60-7EF9-4142-B4D5-FD0BB5F84D3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47D4250-8A28-4D02-91A1-41A6C88ED64D}">
      <dgm:prSet/>
      <dgm:spPr/>
      <dgm:t>
        <a:bodyPr/>
        <a:lstStyle/>
        <a:p>
          <a:r>
            <a:rPr lang="en-US"/>
            <a:t>ЦК РСФРР 1922 р.</a:t>
          </a:r>
        </a:p>
      </dgm:t>
    </dgm:pt>
    <dgm:pt modelId="{2EBACC3C-372D-4E02-A58D-3BEFBFD17C7F}" type="parTrans" cxnId="{56A0B985-3066-400F-8C69-68EFD2424468}">
      <dgm:prSet/>
      <dgm:spPr/>
      <dgm:t>
        <a:bodyPr/>
        <a:lstStyle/>
        <a:p>
          <a:endParaRPr lang="en-US"/>
        </a:p>
      </dgm:t>
    </dgm:pt>
    <dgm:pt modelId="{041E1A9C-E5A1-4921-981B-E997ED6AF999}" type="sibTrans" cxnId="{56A0B985-3066-400F-8C69-68EFD2424468}">
      <dgm:prSet/>
      <dgm:spPr/>
      <dgm:t>
        <a:bodyPr/>
        <a:lstStyle/>
        <a:p>
          <a:endParaRPr lang="en-US"/>
        </a:p>
      </dgm:t>
    </dgm:pt>
    <dgm:pt modelId="{94AAE742-31E3-4C2E-B801-F83297CAB34B}">
      <dgm:prSet/>
      <dgm:spPr/>
      <dgm:t>
        <a:bodyPr/>
        <a:lstStyle/>
        <a:p>
          <a:r>
            <a:rPr lang="en-US"/>
            <a:t>Земельний кодекс 1922 р.</a:t>
          </a:r>
          <a:r>
            <a:rPr lang="uk-UA"/>
            <a:t> </a:t>
          </a:r>
          <a:endParaRPr lang="en-US"/>
        </a:p>
      </dgm:t>
    </dgm:pt>
    <dgm:pt modelId="{CA6205CC-4E00-4A58-9D65-77340E91C9D7}" type="parTrans" cxnId="{6135F8E6-0CB2-4914-A9A4-9216D30681C8}">
      <dgm:prSet/>
      <dgm:spPr/>
      <dgm:t>
        <a:bodyPr/>
        <a:lstStyle/>
        <a:p>
          <a:endParaRPr lang="en-US"/>
        </a:p>
      </dgm:t>
    </dgm:pt>
    <dgm:pt modelId="{4AAD3119-2800-46DE-9F4F-1EC02DC70EB7}" type="sibTrans" cxnId="{6135F8E6-0CB2-4914-A9A4-9216D30681C8}">
      <dgm:prSet/>
      <dgm:spPr/>
      <dgm:t>
        <a:bodyPr/>
        <a:lstStyle/>
        <a:p>
          <a:endParaRPr lang="en-US"/>
        </a:p>
      </dgm:t>
    </dgm:pt>
    <dgm:pt modelId="{69A9D4FC-C5F2-4074-9834-6AB8E259161A}">
      <dgm:prSet/>
      <dgm:spPr/>
      <dgm:t>
        <a:bodyPr/>
        <a:lstStyle/>
        <a:p>
          <a:r>
            <a:rPr lang="uk-UA"/>
            <a:t>КК РСФРР 1922 р.</a:t>
          </a:r>
          <a:endParaRPr lang="en-US"/>
        </a:p>
      </dgm:t>
    </dgm:pt>
    <dgm:pt modelId="{72F1686A-192F-4C29-94D8-F44370BC60AC}" type="parTrans" cxnId="{8EA0C3F7-8C9C-4996-9262-A5AB06D6F099}">
      <dgm:prSet/>
      <dgm:spPr/>
      <dgm:t>
        <a:bodyPr/>
        <a:lstStyle/>
        <a:p>
          <a:endParaRPr lang="en-US"/>
        </a:p>
      </dgm:t>
    </dgm:pt>
    <dgm:pt modelId="{B4827411-E217-4FFF-930E-8595662E573F}" type="sibTrans" cxnId="{8EA0C3F7-8C9C-4996-9262-A5AB06D6F099}">
      <dgm:prSet/>
      <dgm:spPr/>
      <dgm:t>
        <a:bodyPr/>
        <a:lstStyle/>
        <a:p>
          <a:endParaRPr lang="en-US"/>
        </a:p>
      </dgm:t>
    </dgm:pt>
    <dgm:pt modelId="{3D53B62A-97B4-494C-B149-A06321B05091}" type="pres">
      <dgm:prSet presAssocID="{39AD0E60-7EF9-4142-B4D5-FD0BB5F84D38}" presName="linear" presStyleCnt="0">
        <dgm:presLayoutVars>
          <dgm:dir/>
          <dgm:animLvl val="lvl"/>
          <dgm:resizeHandles val="exact"/>
        </dgm:presLayoutVars>
      </dgm:prSet>
      <dgm:spPr/>
    </dgm:pt>
    <dgm:pt modelId="{D00340D6-D206-492C-BECF-62A4D12C6B94}" type="pres">
      <dgm:prSet presAssocID="{747D4250-8A28-4D02-91A1-41A6C88ED64D}" presName="parentLin" presStyleCnt="0"/>
      <dgm:spPr/>
    </dgm:pt>
    <dgm:pt modelId="{7DBBE2AC-960E-4E65-8987-3C053CD3883F}" type="pres">
      <dgm:prSet presAssocID="{747D4250-8A28-4D02-91A1-41A6C88ED64D}" presName="parentLeftMargin" presStyleLbl="node1" presStyleIdx="0" presStyleCnt="3"/>
      <dgm:spPr/>
    </dgm:pt>
    <dgm:pt modelId="{4BC9B03F-6D35-4AB5-987A-4E7EC810BEA0}" type="pres">
      <dgm:prSet presAssocID="{747D4250-8A28-4D02-91A1-41A6C88ED64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E21F878-90BD-42DD-BDB9-5E6E2B220A43}" type="pres">
      <dgm:prSet presAssocID="{747D4250-8A28-4D02-91A1-41A6C88ED64D}" presName="negativeSpace" presStyleCnt="0"/>
      <dgm:spPr/>
    </dgm:pt>
    <dgm:pt modelId="{B58E45C5-4B0A-4283-BE6E-8DE08010A508}" type="pres">
      <dgm:prSet presAssocID="{747D4250-8A28-4D02-91A1-41A6C88ED64D}" presName="childText" presStyleLbl="conFgAcc1" presStyleIdx="0" presStyleCnt="3">
        <dgm:presLayoutVars>
          <dgm:bulletEnabled val="1"/>
        </dgm:presLayoutVars>
      </dgm:prSet>
      <dgm:spPr/>
    </dgm:pt>
    <dgm:pt modelId="{89FF1F17-88A9-414E-B4E7-2C9E87EBB3C5}" type="pres">
      <dgm:prSet presAssocID="{041E1A9C-E5A1-4921-981B-E997ED6AF999}" presName="spaceBetweenRectangles" presStyleCnt="0"/>
      <dgm:spPr/>
    </dgm:pt>
    <dgm:pt modelId="{E5242448-9BC3-4AF2-9DC1-343307369DD0}" type="pres">
      <dgm:prSet presAssocID="{94AAE742-31E3-4C2E-B801-F83297CAB34B}" presName="parentLin" presStyleCnt="0"/>
      <dgm:spPr/>
    </dgm:pt>
    <dgm:pt modelId="{B9477B54-B915-43A6-AB75-3EA69664C1EF}" type="pres">
      <dgm:prSet presAssocID="{94AAE742-31E3-4C2E-B801-F83297CAB34B}" presName="parentLeftMargin" presStyleLbl="node1" presStyleIdx="0" presStyleCnt="3"/>
      <dgm:spPr/>
    </dgm:pt>
    <dgm:pt modelId="{B09A908B-50DF-4344-8528-79B1ABFF09B4}" type="pres">
      <dgm:prSet presAssocID="{94AAE742-31E3-4C2E-B801-F83297CAB3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DA19C6B-CAE5-4ED3-81B5-3FEAC52679C7}" type="pres">
      <dgm:prSet presAssocID="{94AAE742-31E3-4C2E-B801-F83297CAB34B}" presName="negativeSpace" presStyleCnt="0"/>
      <dgm:spPr/>
    </dgm:pt>
    <dgm:pt modelId="{5FC486E8-10CA-43FA-A094-7238E395C059}" type="pres">
      <dgm:prSet presAssocID="{94AAE742-31E3-4C2E-B801-F83297CAB34B}" presName="childText" presStyleLbl="conFgAcc1" presStyleIdx="1" presStyleCnt="3">
        <dgm:presLayoutVars>
          <dgm:bulletEnabled val="1"/>
        </dgm:presLayoutVars>
      </dgm:prSet>
      <dgm:spPr/>
    </dgm:pt>
    <dgm:pt modelId="{B82D2ED9-E540-47BE-BF4F-4A9C89C31F84}" type="pres">
      <dgm:prSet presAssocID="{4AAD3119-2800-46DE-9F4F-1EC02DC70EB7}" presName="spaceBetweenRectangles" presStyleCnt="0"/>
      <dgm:spPr/>
    </dgm:pt>
    <dgm:pt modelId="{5930D942-B16C-4CB7-BFEF-A6B1FB416B40}" type="pres">
      <dgm:prSet presAssocID="{69A9D4FC-C5F2-4074-9834-6AB8E259161A}" presName="parentLin" presStyleCnt="0"/>
      <dgm:spPr/>
    </dgm:pt>
    <dgm:pt modelId="{99D5DFA9-13C9-4224-ADB2-6550EF481856}" type="pres">
      <dgm:prSet presAssocID="{69A9D4FC-C5F2-4074-9834-6AB8E259161A}" presName="parentLeftMargin" presStyleLbl="node1" presStyleIdx="1" presStyleCnt="3"/>
      <dgm:spPr/>
    </dgm:pt>
    <dgm:pt modelId="{1E006036-1AC4-415A-A174-761D4263221E}" type="pres">
      <dgm:prSet presAssocID="{69A9D4FC-C5F2-4074-9834-6AB8E259161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DDFF981-D20A-415A-B070-48ACE6D11770}" type="pres">
      <dgm:prSet presAssocID="{69A9D4FC-C5F2-4074-9834-6AB8E259161A}" presName="negativeSpace" presStyleCnt="0"/>
      <dgm:spPr/>
    </dgm:pt>
    <dgm:pt modelId="{F19257F5-689D-449C-8D36-E2A2BFE4A362}" type="pres">
      <dgm:prSet presAssocID="{69A9D4FC-C5F2-4074-9834-6AB8E259161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335B613-D9EC-408B-A0C5-9CF150B1E07F}" type="presOf" srcId="{69A9D4FC-C5F2-4074-9834-6AB8E259161A}" destId="{1E006036-1AC4-415A-A174-761D4263221E}" srcOrd="1" destOrd="0" presId="urn:microsoft.com/office/officeart/2005/8/layout/list1"/>
    <dgm:cxn modelId="{2757BD33-62E7-4E59-85A8-0290FE171545}" type="presOf" srcId="{69A9D4FC-C5F2-4074-9834-6AB8E259161A}" destId="{99D5DFA9-13C9-4224-ADB2-6550EF481856}" srcOrd="0" destOrd="0" presId="urn:microsoft.com/office/officeart/2005/8/layout/list1"/>
    <dgm:cxn modelId="{FF5D0F50-1E48-4D86-A667-9B8B9DC782B7}" type="presOf" srcId="{39AD0E60-7EF9-4142-B4D5-FD0BB5F84D38}" destId="{3D53B62A-97B4-494C-B149-A06321B05091}" srcOrd="0" destOrd="0" presId="urn:microsoft.com/office/officeart/2005/8/layout/list1"/>
    <dgm:cxn modelId="{CE49DC51-CF33-41B2-BA16-C2A87864B5DA}" type="presOf" srcId="{747D4250-8A28-4D02-91A1-41A6C88ED64D}" destId="{4BC9B03F-6D35-4AB5-987A-4E7EC810BEA0}" srcOrd="1" destOrd="0" presId="urn:microsoft.com/office/officeart/2005/8/layout/list1"/>
    <dgm:cxn modelId="{56A0B985-3066-400F-8C69-68EFD2424468}" srcId="{39AD0E60-7EF9-4142-B4D5-FD0BB5F84D38}" destId="{747D4250-8A28-4D02-91A1-41A6C88ED64D}" srcOrd="0" destOrd="0" parTransId="{2EBACC3C-372D-4E02-A58D-3BEFBFD17C7F}" sibTransId="{041E1A9C-E5A1-4921-981B-E997ED6AF999}"/>
    <dgm:cxn modelId="{66153E96-BA1F-482B-92A4-6CBA55704FF2}" type="presOf" srcId="{94AAE742-31E3-4C2E-B801-F83297CAB34B}" destId="{B09A908B-50DF-4344-8528-79B1ABFF09B4}" srcOrd="1" destOrd="0" presId="urn:microsoft.com/office/officeart/2005/8/layout/list1"/>
    <dgm:cxn modelId="{B640CFBA-B9D3-4F60-97F0-23954D241461}" type="presOf" srcId="{747D4250-8A28-4D02-91A1-41A6C88ED64D}" destId="{7DBBE2AC-960E-4E65-8987-3C053CD3883F}" srcOrd="0" destOrd="0" presId="urn:microsoft.com/office/officeart/2005/8/layout/list1"/>
    <dgm:cxn modelId="{6135F8E6-0CB2-4914-A9A4-9216D30681C8}" srcId="{39AD0E60-7EF9-4142-B4D5-FD0BB5F84D38}" destId="{94AAE742-31E3-4C2E-B801-F83297CAB34B}" srcOrd="1" destOrd="0" parTransId="{CA6205CC-4E00-4A58-9D65-77340E91C9D7}" sibTransId="{4AAD3119-2800-46DE-9F4F-1EC02DC70EB7}"/>
    <dgm:cxn modelId="{2CF898F4-6A49-495D-8CEF-E1F4245B2CBD}" type="presOf" srcId="{94AAE742-31E3-4C2E-B801-F83297CAB34B}" destId="{B9477B54-B915-43A6-AB75-3EA69664C1EF}" srcOrd="0" destOrd="0" presId="urn:microsoft.com/office/officeart/2005/8/layout/list1"/>
    <dgm:cxn modelId="{8EA0C3F7-8C9C-4996-9262-A5AB06D6F099}" srcId="{39AD0E60-7EF9-4142-B4D5-FD0BB5F84D38}" destId="{69A9D4FC-C5F2-4074-9834-6AB8E259161A}" srcOrd="2" destOrd="0" parTransId="{72F1686A-192F-4C29-94D8-F44370BC60AC}" sibTransId="{B4827411-E217-4FFF-930E-8595662E573F}"/>
    <dgm:cxn modelId="{500E80EB-4A92-47DF-807C-6A68B5D23CB9}" type="presParOf" srcId="{3D53B62A-97B4-494C-B149-A06321B05091}" destId="{D00340D6-D206-492C-BECF-62A4D12C6B94}" srcOrd="0" destOrd="0" presId="urn:microsoft.com/office/officeart/2005/8/layout/list1"/>
    <dgm:cxn modelId="{B6FEBBA6-B49F-4F92-AD1A-59AB30D3845F}" type="presParOf" srcId="{D00340D6-D206-492C-BECF-62A4D12C6B94}" destId="{7DBBE2AC-960E-4E65-8987-3C053CD3883F}" srcOrd="0" destOrd="0" presId="urn:microsoft.com/office/officeart/2005/8/layout/list1"/>
    <dgm:cxn modelId="{045BDC08-DFDC-4256-9452-7FFAD585665C}" type="presParOf" srcId="{D00340D6-D206-492C-BECF-62A4D12C6B94}" destId="{4BC9B03F-6D35-4AB5-987A-4E7EC810BEA0}" srcOrd="1" destOrd="0" presId="urn:microsoft.com/office/officeart/2005/8/layout/list1"/>
    <dgm:cxn modelId="{B716EDEA-E80B-4E35-A957-B55F456EF58C}" type="presParOf" srcId="{3D53B62A-97B4-494C-B149-A06321B05091}" destId="{BE21F878-90BD-42DD-BDB9-5E6E2B220A43}" srcOrd="1" destOrd="0" presId="urn:microsoft.com/office/officeart/2005/8/layout/list1"/>
    <dgm:cxn modelId="{BF1259C5-EE5D-4D14-BFE6-626964832108}" type="presParOf" srcId="{3D53B62A-97B4-494C-B149-A06321B05091}" destId="{B58E45C5-4B0A-4283-BE6E-8DE08010A508}" srcOrd="2" destOrd="0" presId="urn:microsoft.com/office/officeart/2005/8/layout/list1"/>
    <dgm:cxn modelId="{9F4BB2ED-2AFC-49CD-A872-2B42BAC8959D}" type="presParOf" srcId="{3D53B62A-97B4-494C-B149-A06321B05091}" destId="{89FF1F17-88A9-414E-B4E7-2C9E87EBB3C5}" srcOrd="3" destOrd="0" presId="urn:microsoft.com/office/officeart/2005/8/layout/list1"/>
    <dgm:cxn modelId="{49620C36-EF51-4431-A18D-D60DBE13F2F3}" type="presParOf" srcId="{3D53B62A-97B4-494C-B149-A06321B05091}" destId="{E5242448-9BC3-4AF2-9DC1-343307369DD0}" srcOrd="4" destOrd="0" presId="urn:microsoft.com/office/officeart/2005/8/layout/list1"/>
    <dgm:cxn modelId="{5A024C91-1708-4310-B0AC-7CDF4CD09D25}" type="presParOf" srcId="{E5242448-9BC3-4AF2-9DC1-343307369DD0}" destId="{B9477B54-B915-43A6-AB75-3EA69664C1EF}" srcOrd="0" destOrd="0" presId="urn:microsoft.com/office/officeart/2005/8/layout/list1"/>
    <dgm:cxn modelId="{EF207F65-BA15-4130-B37B-449E4A3FB3C2}" type="presParOf" srcId="{E5242448-9BC3-4AF2-9DC1-343307369DD0}" destId="{B09A908B-50DF-4344-8528-79B1ABFF09B4}" srcOrd="1" destOrd="0" presId="urn:microsoft.com/office/officeart/2005/8/layout/list1"/>
    <dgm:cxn modelId="{B77D65D4-E80B-457B-A02C-656C1FC774E9}" type="presParOf" srcId="{3D53B62A-97B4-494C-B149-A06321B05091}" destId="{9DA19C6B-CAE5-4ED3-81B5-3FEAC52679C7}" srcOrd="5" destOrd="0" presId="urn:microsoft.com/office/officeart/2005/8/layout/list1"/>
    <dgm:cxn modelId="{CD377A9E-BC0D-432E-8235-F10315CEA4A4}" type="presParOf" srcId="{3D53B62A-97B4-494C-B149-A06321B05091}" destId="{5FC486E8-10CA-43FA-A094-7238E395C059}" srcOrd="6" destOrd="0" presId="urn:microsoft.com/office/officeart/2005/8/layout/list1"/>
    <dgm:cxn modelId="{B3F16BEF-129D-4205-A9F6-7A241FE51A86}" type="presParOf" srcId="{3D53B62A-97B4-494C-B149-A06321B05091}" destId="{B82D2ED9-E540-47BE-BF4F-4A9C89C31F84}" srcOrd="7" destOrd="0" presId="urn:microsoft.com/office/officeart/2005/8/layout/list1"/>
    <dgm:cxn modelId="{2F47D011-A97E-48FB-A2C6-6E8ED6A74067}" type="presParOf" srcId="{3D53B62A-97B4-494C-B149-A06321B05091}" destId="{5930D942-B16C-4CB7-BFEF-A6B1FB416B40}" srcOrd="8" destOrd="0" presId="urn:microsoft.com/office/officeart/2005/8/layout/list1"/>
    <dgm:cxn modelId="{CEA61A3A-A0BF-462E-97DC-238B8586B56A}" type="presParOf" srcId="{5930D942-B16C-4CB7-BFEF-A6B1FB416B40}" destId="{99D5DFA9-13C9-4224-ADB2-6550EF481856}" srcOrd="0" destOrd="0" presId="urn:microsoft.com/office/officeart/2005/8/layout/list1"/>
    <dgm:cxn modelId="{C49B7E01-745F-4082-8EF8-A5BEE361E746}" type="presParOf" srcId="{5930D942-B16C-4CB7-BFEF-A6B1FB416B40}" destId="{1E006036-1AC4-415A-A174-761D4263221E}" srcOrd="1" destOrd="0" presId="urn:microsoft.com/office/officeart/2005/8/layout/list1"/>
    <dgm:cxn modelId="{CDC6E9BC-D695-49CC-80D4-926D3E146203}" type="presParOf" srcId="{3D53B62A-97B4-494C-B149-A06321B05091}" destId="{0DDFF981-D20A-415A-B070-48ACE6D11770}" srcOrd="9" destOrd="0" presId="urn:microsoft.com/office/officeart/2005/8/layout/list1"/>
    <dgm:cxn modelId="{CD52BAC8-F9D4-409E-AC44-00BCC6C55CF4}" type="presParOf" srcId="{3D53B62A-97B4-494C-B149-A06321B05091}" destId="{F19257F5-689D-449C-8D36-E2A2BFE4A36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168B96-F581-4835-9048-B96E48791CF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1ED694-8E09-4679-985F-C4FFA1F1265C}">
      <dgm:prSet/>
      <dgm:spPr/>
      <dgm:t>
        <a:bodyPr/>
        <a:lstStyle/>
        <a:p>
          <a:r>
            <a:rPr lang="en-US"/>
            <a:t>Формальне проголошення прав і свобод</a:t>
          </a:r>
        </a:p>
      </dgm:t>
    </dgm:pt>
    <dgm:pt modelId="{5835FC72-6289-49EB-B8D5-46E8B2F785C5}" type="parTrans" cxnId="{FD79A406-A78B-4A3F-98B9-918488FC70B7}">
      <dgm:prSet/>
      <dgm:spPr/>
      <dgm:t>
        <a:bodyPr/>
        <a:lstStyle/>
        <a:p>
          <a:endParaRPr lang="en-US"/>
        </a:p>
      </dgm:t>
    </dgm:pt>
    <dgm:pt modelId="{3E6CFB2E-F84B-4EF2-BE84-CDCA49848D09}" type="sibTrans" cxnId="{FD79A406-A78B-4A3F-98B9-918488FC70B7}">
      <dgm:prSet/>
      <dgm:spPr/>
      <dgm:t>
        <a:bodyPr/>
        <a:lstStyle/>
        <a:p>
          <a:endParaRPr lang="en-US"/>
        </a:p>
      </dgm:t>
    </dgm:pt>
    <dgm:pt modelId="{2D08FCA8-5E4C-4B5E-BAC1-EE0AD2639A2D}">
      <dgm:prSet/>
      <dgm:spPr/>
      <dgm:t>
        <a:bodyPr/>
        <a:lstStyle/>
        <a:p>
          <a:r>
            <a:rPr lang="en-US"/>
            <a:t>Посилення централізації</a:t>
          </a:r>
        </a:p>
      </dgm:t>
    </dgm:pt>
    <dgm:pt modelId="{0C69F5D3-5FB7-4F08-B7E0-AE59BEE2FA64}" type="parTrans" cxnId="{01BE41C4-6511-4F52-9C31-443228E5A9BD}">
      <dgm:prSet/>
      <dgm:spPr/>
      <dgm:t>
        <a:bodyPr/>
        <a:lstStyle/>
        <a:p>
          <a:endParaRPr lang="en-US"/>
        </a:p>
      </dgm:t>
    </dgm:pt>
    <dgm:pt modelId="{DF33C3BF-61A9-4643-BFD0-B3713247A65B}" type="sibTrans" cxnId="{01BE41C4-6511-4F52-9C31-443228E5A9BD}">
      <dgm:prSet/>
      <dgm:spPr/>
      <dgm:t>
        <a:bodyPr/>
        <a:lstStyle/>
        <a:p>
          <a:endParaRPr lang="en-US"/>
        </a:p>
      </dgm:t>
    </dgm:pt>
    <dgm:pt modelId="{D417B57C-4434-428C-A26B-FE0FD8A68069}">
      <dgm:prSet/>
      <dgm:spPr/>
      <dgm:t>
        <a:bodyPr/>
        <a:lstStyle/>
        <a:p>
          <a:r>
            <a:rPr lang="ru-RU"/>
            <a:t>Прийнята 5 грудня 1936 р.</a:t>
          </a:r>
          <a:endParaRPr lang="en-US"/>
        </a:p>
      </dgm:t>
    </dgm:pt>
    <dgm:pt modelId="{99A85DE3-D868-45C2-9763-66FF7D23B6BB}" type="parTrans" cxnId="{0D155075-8844-4195-8EEA-BF76EE54A796}">
      <dgm:prSet/>
      <dgm:spPr/>
      <dgm:t>
        <a:bodyPr/>
        <a:lstStyle/>
        <a:p>
          <a:endParaRPr lang="en-US"/>
        </a:p>
      </dgm:t>
    </dgm:pt>
    <dgm:pt modelId="{6547381E-B68A-4A4F-80C3-D36E1A9CC69B}" type="sibTrans" cxnId="{0D155075-8844-4195-8EEA-BF76EE54A796}">
      <dgm:prSet/>
      <dgm:spPr/>
      <dgm:t>
        <a:bodyPr/>
        <a:lstStyle/>
        <a:p>
          <a:endParaRPr lang="en-US"/>
        </a:p>
      </dgm:t>
    </dgm:pt>
    <dgm:pt modelId="{A99027BF-2743-4A38-BA1C-EBD270022068}" type="pres">
      <dgm:prSet presAssocID="{82168B96-F581-4835-9048-B96E48791CF7}" presName="linear" presStyleCnt="0">
        <dgm:presLayoutVars>
          <dgm:animLvl val="lvl"/>
          <dgm:resizeHandles val="exact"/>
        </dgm:presLayoutVars>
      </dgm:prSet>
      <dgm:spPr/>
    </dgm:pt>
    <dgm:pt modelId="{3A7195AC-BDB1-49C0-889B-2AEF3BD50FF3}" type="pres">
      <dgm:prSet presAssocID="{2F1ED694-8E09-4679-985F-C4FFA1F1265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69F69BE-C6B6-46DD-B73C-3E4DCA6B3D08}" type="pres">
      <dgm:prSet presAssocID="{3E6CFB2E-F84B-4EF2-BE84-CDCA49848D09}" presName="spacer" presStyleCnt="0"/>
      <dgm:spPr/>
    </dgm:pt>
    <dgm:pt modelId="{310DC414-BF30-4450-958B-9321A7B3BAD9}" type="pres">
      <dgm:prSet presAssocID="{2D08FCA8-5E4C-4B5E-BAC1-EE0AD2639A2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C277AE0-1B11-4F21-824F-A7EF443D3433}" type="pres">
      <dgm:prSet presAssocID="{DF33C3BF-61A9-4643-BFD0-B3713247A65B}" presName="spacer" presStyleCnt="0"/>
      <dgm:spPr/>
    </dgm:pt>
    <dgm:pt modelId="{97EB3F3F-E333-46FF-B46B-C7C12A092E06}" type="pres">
      <dgm:prSet presAssocID="{D417B57C-4434-428C-A26B-FE0FD8A6806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D79A406-A78B-4A3F-98B9-918488FC70B7}" srcId="{82168B96-F581-4835-9048-B96E48791CF7}" destId="{2F1ED694-8E09-4679-985F-C4FFA1F1265C}" srcOrd="0" destOrd="0" parTransId="{5835FC72-6289-49EB-B8D5-46E8B2F785C5}" sibTransId="{3E6CFB2E-F84B-4EF2-BE84-CDCA49848D09}"/>
    <dgm:cxn modelId="{768BE60E-4F89-41B6-9454-1CE74B6D998F}" type="presOf" srcId="{2F1ED694-8E09-4679-985F-C4FFA1F1265C}" destId="{3A7195AC-BDB1-49C0-889B-2AEF3BD50FF3}" srcOrd="0" destOrd="0" presId="urn:microsoft.com/office/officeart/2005/8/layout/vList2"/>
    <dgm:cxn modelId="{B673B14D-A00E-431B-8FF6-DD5984B0381D}" type="presOf" srcId="{82168B96-F581-4835-9048-B96E48791CF7}" destId="{A99027BF-2743-4A38-BA1C-EBD270022068}" srcOrd="0" destOrd="0" presId="urn:microsoft.com/office/officeart/2005/8/layout/vList2"/>
    <dgm:cxn modelId="{0D155075-8844-4195-8EEA-BF76EE54A796}" srcId="{82168B96-F581-4835-9048-B96E48791CF7}" destId="{D417B57C-4434-428C-A26B-FE0FD8A68069}" srcOrd="2" destOrd="0" parTransId="{99A85DE3-D868-45C2-9763-66FF7D23B6BB}" sibTransId="{6547381E-B68A-4A4F-80C3-D36E1A9CC69B}"/>
    <dgm:cxn modelId="{55FA4F7C-0378-4CA8-BB72-1177EB23D49C}" type="presOf" srcId="{2D08FCA8-5E4C-4B5E-BAC1-EE0AD2639A2D}" destId="{310DC414-BF30-4450-958B-9321A7B3BAD9}" srcOrd="0" destOrd="0" presId="urn:microsoft.com/office/officeart/2005/8/layout/vList2"/>
    <dgm:cxn modelId="{01BE41C4-6511-4F52-9C31-443228E5A9BD}" srcId="{82168B96-F581-4835-9048-B96E48791CF7}" destId="{2D08FCA8-5E4C-4B5E-BAC1-EE0AD2639A2D}" srcOrd="1" destOrd="0" parTransId="{0C69F5D3-5FB7-4F08-B7E0-AE59BEE2FA64}" sibTransId="{DF33C3BF-61A9-4643-BFD0-B3713247A65B}"/>
    <dgm:cxn modelId="{6C5FCFC4-9BCE-4036-9159-52398D3F7814}" type="presOf" srcId="{D417B57C-4434-428C-A26B-FE0FD8A68069}" destId="{97EB3F3F-E333-46FF-B46B-C7C12A092E06}" srcOrd="0" destOrd="0" presId="urn:microsoft.com/office/officeart/2005/8/layout/vList2"/>
    <dgm:cxn modelId="{B89A4EBC-63D0-475C-9463-68E8BFA6C14A}" type="presParOf" srcId="{A99027BF-2743-4A38-BA1C-EBD270022068}" destId="{3A7195AC-BDB1-49C0-889B-2AEF3BD50FF3}" srcOrd="0" destOrd="0" presId="urn:microsoft.com/office/officeart/2005/8/layout/vList2"/>
    <dgm:cxn modelId="{AEF0AECE-1217-4564-9348-48BA98582AD0}" type="presParOf" srcId="{A99027BF-2743-4A38-BA1C-EBD270022068}" destId="{269F69BE-C6B6-46DD-B73C-3E4DCA6B3D08}" srcOrd="1" destOrd="0" presId="urn:microsoft.com/office/officeart/2005/8/layout/vList2"/>
    <dgm:cxn modelId="{18F6CE59-A97F-4F66-9712-1F953BB23A87}" type="presParOf" srcId="{A99027BF-2743-4A38-BA1C-EBD270022068}" destId="{310DC414-BF30-4450-958B-9321A7B3BAD9}" srcOrd="2" destOrd="0" presId="urn:microsoft.com/office/officeart/2005/8/layout/vList2"/>
    <dgm:cxn modelId="{ED5DE917-2B78-4925-9595-860789DAC78A}" type="presParOf" srcId="{A99027BF-2743-4A38-BA1C-EBD270022068}" destId="{6C277AE0-1B11-4F21-824F-A7EF443D3433}" srcOrd="3" destOrd="0" presId="urn:microsoft.com/office/officeart/2005/8/layout/vList2"/>
    <dgm:cxn modelId="{899CA552-B3E8-4184-AFE4-9811481E7EF6}" type="presParOf" srcId="{A99027BF-2743-4A38-BA1C-EBD270022068}" destId="{97EB3F3F-E333-46FF-B46B-C7C12A092E0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C1036A3-F93F-4872-8621-7561A8DEA8D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8A2772C-019C-402B-B628-D7B1B9D6B841}">
      <dgm:prSet/>
      <dgm:spPr/>
      <dgm:t>
        <a:bodyPr/>
        <a:lstStyle/>
        <a:p>
          <a:r>
            <a:rPr lang="en-US"/>
            <a:t>Тоталітарна система управління</a:t>
          </a:r>
        </a:p>
      </dgm:t>
    </dgm:pt>
    <dgm:pt modelId="{5DE0A122-200D-4164-957C-E37B9853F8E3}" type="parTrans" cxnId="{2CECB51E-2781-4195-89B1-4234C0AF4A40}">
      <dgm:prSet/>
      <dgm:spPr/>
      <dgm:t>
        <a:bodyPr/>
        <a:lstStyle/>
        <a:p>
          <a:endParaRPr lang="en-US"/>
        </a:p>
      </dgm:t>
    </dgm:pt>
    <dgm:pt modelId="{475BF080-F639-4AFE-9C5B-47B224A1908F}" type="sibTrans" cxnId="{2CECB51E-2781-4195-89B1-4234C0AF4A40}">
      <dgm:prSet/>
      <dgm:spPr/>
      <dgm:t>
        <a:bodyPr/>
        <a:lstStyle/>
        <a:p>
          <a:endParaRPr lang="en-US"/>
        </a:p>
      </dgm:t>
    </dgm:pt>
    <dgm:pt modelId="{E90989EA-CD83-47A2-9742-EB1E7831BCF4}">
      <dgm:prSet/>
      <dgm:spPr/>
      <dgm:t>
        <a:bodyPr/>
        <a:lstStyle/>
        <a:p>
          <a:r>
            <a:rPr lang="en-US"/>
            <a:t>Домінування партії</a:t>
          </a:r>
        </a:p>
      </dgm:t>
    </dgm:pt>
    <dgm:pt modelId="{84267817-19E5-48EC-B786-509FB0F08D2A}" type="parTrans" cxnId="{8FA728E2-66CC-4FA7-BE2F-2CEA860542F3}">
      <dgm:prSet/>
      <dgm:spPr/>
      <dgm:t>
        <a:bodyPr/>
        <a:lstStyle/>
        <a:p>
          <a:endParaRPr lang="en-US"/>
        </a:p>
      </dgm:t>
    </dgm:pt>
    <dgm:pt modelId="{FED7EEDF-1B9F-4825-AE83-B8136034B0F9}" type="sibTrans" cxnId="{8FA728E2-66CC-4FA7-BE2F-2CEA860542F3}">
      <dgm:prSet/>
      <dgm:spPr/>
      <dgm:t>
        <a:bodyPr/>
        <a:lstStyle/>
        <a:p>
          <a:endParaRPr lang="en-US"/>
        </a:p>
      </dgm:t>
    </dgm:pt>
    <dgm:pt modelId="{FF78A665-25ED-4A8E-AFD4-F48170D930D1}">
      <dgm:prSet/>
      <dgm:spPr/>
      <dgm:t>
        <a:bodyPr/>
        <a:lstStyle/>
        <a:p>
          <a:r>
            <a:rPr lang="uk-UA"/>
            <a:t>Культ особи Сталіна</a:t>
          </a:r>
          <a:endParaRPr lang="en-US"/>
        </a:p>
      </dgm:t>
    </dgm:pt>
    <dgm:pt modelId="{7BFBA401-E3B4-47CD-A0BD-72C64E5656B5}" type="parTrans" cxnId="{5C0715F7-129C-4013-80A4-3A846F969B66}">
      <dgm:prSet/>
      <dgm:spPr/>
      <dgm:t>
        <a:bodyPr/>
        <a:lstStyle/>
        <a:p>
          <a:endParaRPr lang="en-US"/>
        </a:p>
      </dgm:t>
    </dgm:pt>
    <dgm:pt modelId="{22B5FA4D-EECE-41CA-9967-CB405BEAB24D}" type="sibTrans" cxnId="{5C0715F7-129C-4013-80A4-3A846F969B66}">
      <dgm:prSet/>
      <dgm:spPr/>
      <dgm:t>
        <a:bodyPr/>
        <a:lstStyle/>
        <a:p>
          <a:endParaRPr lang="en-US"/>
        </a:p>
      </dgm:t>
    </dgm:pt>
    <dgm:pt modelId="{83CBB56E-36EC-43C3-9680-103A32FA7BB3}" type="pres">
      <dgm:prSet presAssocID="{0C1036A3-F93F-4872-8621-7561A8DEA8DA}" presName="linear" presStyleCnt="0">
        <dgm:presLayoutVars>
          <dgm:animLvl val="lvl"/>
          <dgm:resizeHandles val="exact"/>
        </dgm:presLayoutVars>
      </dgm:prSet>
      <dgm:spPr/>
    </dgm:pt>
    <dgm:pt modelId="{B3A2B407-0A55-4955-8E16-86B41F5E6570}" type="pres">
      <dgm:prSet presAssocID="{78A2772C-019C-402B-B628-D7B1B9D6B84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CD63CFB-C827-4D69-950B-1AAD8ECE549C}" type="pres">
      <dgm:prSet presAssocID="{475BF080-F639-4AFE-9C5B-47B224A1908F}" presName="spacer" presStyleCnt="0"/>
      <dgm:spPr/>
    </dgm:pt>
    <dgm:pt modelId="{CFAB4853-3890-4902-9AEE-A8111F5AC95C}" type="pres">
      <dgm:prSet presAssocID="{E90989EA-CD83-47A2-9742-EB1E7831BC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38A89C4-E6E5-4DD2-89A6-93866AD4C6D7}" type="pres">
      <dgm:prSet presAssocID="{FED7EEDF-1B9F-4825-AE83-B8136034B0F9}" presName="spacer" presStyleCnt="0"/>
      <dgm:spPr/>
    </dgm:pt>
    <dgm:pt modelId="{757D9B0F-D7B4-4C07-99AD-5BBEA0367F18}" type="pres">
      <dgm:prSet presAssocID="{FF78A665-25ED-4A8E-AFD4-F48170D930D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62E631C-7A1D-459B-A4F8-AC89709C75C3}" type="presOf" srcId="{FF78A665-25ED-4A8E-AFD4-F48170D930D1}" destId="{757D9B0F-D7B4-4C07-99AD-5BBEA0367F18}" srcOrd="0" destOrd="0" presId="urn:microsoft.com/office/officeart/2005/8/layout/vList2"/>
    <dgm:cxn modelId="{2CECB51E-2781-4195-89B1-4234C0AF4A40}" srcId="{0C1036A3-F93F-4872-8621-7561A8DEA8DA}" destId="{78A2772C-019C-402B-B628-D7B1B9D6B841}" srcOrd="0" destOrd="0" parTransId="{5DE0A122-200D-4164-957C-E37B9853F8E3}" sibTransId="{475BF080-F639-4AFE-9C5B-47B224A1908F}"/>
    <dgm:cxn modelId="{5E7A802F-0932-4FFA-A74D-578A3ACDCA24}" type="presOf" srcId="{78A2772C-019C-402B-B628-D7B1B9D6B841}" destId="{B3A2B407-0A55-4955-8E16-86B41F5E6570}" srcOrd="0" destOrd="0" presId="urn:microsoft.com/office/officeart/2005/8/layout/vList2"/>
    <dgm:cxn modelId="{0D9E4374-378C-4A69-87DE-4F8F7CDD5F33}" type="presOf" srcId="{E90989EA-CD83-47A2-9742-EB1E7831BCF4}" destId="{CFAB4853-3890-4902-9AEE-A8111F5AC95C}" srcOrd="0" destOrd="0" presId="urn:microsoft.com/office/officeart/2005/8/layout/vList2"/>
    <dgm:cxn modelId="{8FA728E2-66CC-4FA7-BE2F-2CEA860542F3}" srcId="{0C1036A3-F93F-4872-8621-7561A8DEA8DA}" destId="{E90989EA-CD83-47A2-9742-EB1E7831BCF4}" srcOrd="1" destOrd="0" parTransId="{84267817-19E5-48EC-B786-509FB0F08D2A}" sibTransId="{FED7EEDF-1B9F-4825-AE83-B8136034B0F9}"/>
    <dgm:cxn modelId="{2B7CD2EC-A5CA-4E4C-AF63-6567A6134853}" type="presOf" srcId="{0C1036A3-F93F-4872-8621-7561A8DEA8DA}" destId="{83CBB56E-36EC-43C3-9680-103A32FA7BB3}" srcOrd="0" destOrd="0" presId="urn:microsoft.com/office/officeart/2005/8/layout/vList2"/>
    <dgm:cxn modelId="{5C0715F7-129C-4013-80A4-3A846F969B66}" srcId="{0C1036A3-F93F-4872-8621-7561A8DEA8DA}" destId="{FF78A665-25ED-4A8E-AFD4-F48170D930D1}" srcOrd="2" destOrd="0" parTransId="{7BFBA401-E3B4-47CD-A0BD-72C64E5656B5}" sibTransId="{22B5FA4D-EECE-41CA-9967-CB405BEAB24D}"/>
    <dgm:cxn modelId="{95D5CBE1-F93B-459B-8003-A99C8DBE94CF}" type="presParOf" srcId="{83CBB56E-36EC-43C3-9680-103A32FA7BB3}" destId="{B3A2B407-0A55-4955-8E16-86B41F5E6570}" srcOrd="0" destOrd="0" presId="urn:microsoft.com/office/officeart/2005/8/layout/vList2"/>
    <dgm:cxn modelId="{F56E2DD7-3EAC-44CA-BA2B-F621E1DD136A}" type="presParOf" srcId="{83CBB56E-36EC-43C3-9680-103A32FA7BB3}" destId="{BCD63CFB-C827-4D69-950B-1AAD8ECE549C}" srcOrd="1" destOrd="0" presId="urn:microsoft.com/office/officeart/2005/8/layout/vList2"/>
    <dgm:cxn modelId="{269DCBDE-ED73-4B48-988C-3F92C3599D93}" type="presParOf" srcId="{83CBB56E-36EC-43C3-9680-103A32FA7BB3}" destId="{CFAB4853-3890-4902-9AEE-A8111F5AC95C}" srcOrd="2" destOrd="0" presId="urn:microsoft.com/office/officeart/2005/8/layout/vList2"/>
    <dgm:cxn modelId="{3DE3C115-75AC-4187-B72D-9F700F16DCA1}" type="presParOf" srcId="{83CBB56E-36EC-43C3-9680-103A32FA7BB3}" destId="{138A89C4-E6E5-4DD2-89A6-93866AD4C6D7}" srcOrd="3" destOrd="0" presId="urn:microsoft.com/office/officeart/2005/8/layout/vList2"/>
    <dgm:cxn modelId="{7AFD82F1-6AD4-4243-9A13-5F0E98DCBD54}" type="presParOf" srcId="{83CBB56E-36EC-43C3-9680-103A32FA7BB3}" destId="{757D9B0F-D7B4-4C07-99AD-5BBEA0367F1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DEC70D-0047-4E7D-B8C7-254DD6CE2AA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219F5CC-4F7D-4086-821D-5C3CB509D5FA}">
      <dgm:prSet/>
      <dgm:spPr/>
      <dgm:t>
        <a:bodyPr/>
        <a:lstStyle/>
        <a:p>
          <a:r>
            <a:rPr lang="en-US"/>
            <a:t>Діяльність НКВС</a:t>
          </a:r>
        </a:p>
      </dgm:t>
    </dgm:pt>
    <dgm:pt modelId="{69489B90-7A09-4883-9FAF-62C14CBE1BA2}" type="parTrans" cxnId="{63D8D5B7-CFDA-4B15-A5E9-6F6BFEFC671A}">
      <dgm:prSet/>
      <dgm:spPr/>
      <dgm:t>
        <a:bodyPr/>
        <a:lstStyle/>
        <a:p>
          <a:endParaRPr lang="en-US"/>
        </a:p>
      </dgm:t>
    </dgm:pt>
    <dgm:pt modelId="{F5FE61ED-EA3A-4C5A-B582-D18024A0386F}" type="sibTrans" cxnId="{63D8D5B7-CFDA-4B15-A5E9-6F6BFEFC671A}">
      <dgm:prSet/>
      <dgm:spPr/>
      <dgm:t>
        <a:bodyPr/>
        <a:lstStyle/>
        <a:p>
          <a:endParaRPr lang="en-US"/>
        </a:p>
      </dgm:t>
    </dgm:pt>
    <dgm:pt modelId="{2C771681-A172-4760-8D28-7F545B415B1C}">
      <dgm:prSet/>
      <dgm:spPr/>
      <dgm:t>
        <a:bodyPr/>
        <a:lstStyle/>
        <a:p>
          <a:r>
            <a:rPr lang="uk-UA"/>
            <a:t>1930-ті роки – «Великий терор»</a:t>
          </a:r>
          <a:endParaRPr lang="en-US"/>
        </a:p>
      </dgm:t>
    </dgm:pt>
    <dgm:pt modelId="{856EA32E-7BC3-4E7E-946D-6AFAD56499B5}" type="parTrans" cxnId="{A20CC270-C979-4AA3-8A7D-ABFB06BFFBD2}">
      <dgm:prSet/>
      <dgm:spPr/>
      <dgm:t>
        <a:bodyPr/>
        <a:lstStyle/>
        <a:p>
          <a:endParaRPr lang="en-US"/>
        </a:p>
      </dgm:t>
    </dgm:pt>
    <dgm:pt modelId="{314DEBE7-E2A0-4514-8DDA-0004C709379A}" type="sibTrans" cxnId="{A20CC270-C979-4AA3-8A7D-ABFB06BFFBD2}">
      <dgm:prSet/>
      <dgm:spPr/>
      <dgm:t>
        <a:bodyPr/>
        <a:lstStyle/>
        <a:p>
          <a:endParaRPr lang="en-US"/>
        </a:p>
      </dgm:t>
    </dgm:pt>
    <dgm:pt modelId="{928D6514-10D0-471A-A21E-81B124B6C10F}">
      <dgm:prSet/>
      <dgm:spPr/>
      <dgm:t>
        <a:bodyPr/>
        <a:lstStyle/>
        <a:p>
          <a:r>
            <a:rPr lang="en-US"/>
            <a:t>ГУЛАГ, політичні процеси</a:t>
          </a:r>
        </a:p>
      </dgm:t>
    </dgm:pt>
    <dgm:pt modelId="{51B40F65-F112-4865-BA94-D87751298243}" type="parTrans" cxnId="{A5E766D1-1E28-4E99-BAFA-895B32F1B2BD}">
      <dgm:prSet/>
      <dgm:spPr/>
      <dgm:t>
        <a:bodyPr/>
        <a:lstStyle/>
        <a:p>
          <a:endParaRPr lang="en-US"/>
        </a:p>
      </dgm:t>
    </dgm:pt>
    <dgm:pt modelId="{B36BF074-A0F8-40A5-9F03-6CF644F21964}" type="sibTrans" cxnId="{A5E766D1-1E28-4E99-BAFA-895B32F1B2BD}">
      <dgm:prSet/>
      <dgm:spPr/>
      <dgm:t>
        <a:bodyPr/>
        <a:lstStyle/>
        <a:p>
          <a:endParaRPr lang="en-US"/>
        </a:p>
      </dgm:t>
    </dgm:pt>
    <dgm:pt modelId="{F20DFF5F-3ECF-44B0-822C-BCC6F8FEFD04}" type="pres">
      <dgm:prSet presAssocID="{E8DEC70D-0047-4E7D-B8C7-254DD6CE2AA3}" presName="linear" presStyleCnt="0">
        <dgm:presLayoutVars>
          <dgm:dir/>
          <dgm:animLvl val="lvl"/>
          <dgm:resizeHandles val="exact"/>
        </dgm:presLayoutVars>
      </dgm:prSet>
      <dgm:spPr/>
    </dgm:pt>
    <dgm:pt modelId="{A17DC545-F23D-4389-B3DE-1AA9F83FB3F1}" type="pres">
      <dgm:prSet presAssocID="{4219F5CC-4F7D-4086-821D-5C3CB509D5FA}" presName="parentLin" presStyleCnt="0"/>
      <dgm:spPr/>
    </dgm:pt>
    <dgm:pt modelId="{C376FA01-1F41-4445-BF34-B2D11062DF50}" type="pres">
      <dgm:prSet presAssocID="{4219F5CC-4F7D-4086-821D-5C3CB509D5FA}" presName="parentLeftMargin" presStyleLbl="node1" presStyleIdx="0" presStyleCnt="3"/>
      <dgm:spPr/>
    </dgm:pt>
    <dgm:pt modelId="{8F0A2436-D6DC-4A9F-96FD-8AD456ED0232}" type="pres">
      <dgm:prSet presAssocID="{4219F5CC-4F7D-4086-821D-5C3CB509D5F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F70D64F-80EF-4F8A-BAE3-E78F6BD4B295}" type="pres">
      <dgm:prSet presAssocID="{4219F5CC-4F7D-4086-821D-5C3CB509D5FA}" presName="negativeSpace" presStyleCnt="0"/>
      <dgm:spPr/>
    </dgm:pt>
    <dgm:pt modelId="{BE8FA104-1240-4217-AE45-2B618A56FFCA}" type="pres">
      <dgm:prSet presAssocID="{4219F5CC-4F7D-4086-821D-5C3CB509D5FA}" presName="childText" presStyleLbl="conFgAcc1" presStyleIdx="0" presStyleCnt="3">
        <dgm:presLayoutVars>
          <dgm:bulletEnabled val="1"/>
        </dgm:presLayoutVars>
      </dgm:prSet>
      <dgm:spPr/>
    </dgm:pt>
    <dgm:pt modelId="{DBF84466-65C1-4399-BDC7-C46324278A3B}" type="pres">
      <dgm:prSet presAssocID="{F5FE61ED-EA3A-4C5A-B582-D18024A0386F}" presName="spaceBetweenRectangles" presStyleCnt="0"/>
      <dgm:spPr/>
    </dgm:pt>
    <dgm:pt modelId="{603F9725-BEEB-4E59-B5D7-A9DDE7189B4D}" type="pres">
      <dgm:prSet presAssocID="{2C771681-A172-4760-8D28-7F545B415B1C}" presName="parentLin" presStyleCnt="0"/>
      <dgm:spPr/>
    </dgm:pt>
    <dgm:pt modelId="{3D8B3DFF-8B32-48DE-8C79-28FD276DC39C}" type="pres">
      <dgm:prSet presAssocID="{2C771681-A172-4760-8D28-7F545B415B1C}" presName="parentLeftMargin" presStyleLbl="node1" presStyleIdx="0" presStyleCnt="3"/>
      <dgm:spPr/>
    </dgm:pt>
    <dgm:pt modelId="{C3AFF607-EB53-4F81-A418-17C585CE0272}" type="pres">
      <dgm:prSet presAssocID="{2C771681-A172-4760-8D28-7F545B415B1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4D53BF-3D93-430B-B733-D2AB060B2936}" type="pres">
      <dgm:prSet presAssocID="{2C771681-A172-4760-8D28-7F545B415B1C}" presName="negativeSpace" presStyleCnt="0"/>
      <dgm:spPr/>
    </dgm:pt>
    <dgm:pt modelId="{6E8E6F0C-4112-470E-8301-7A714582C163}" type="pres">
      <dgm:prSet presAssocID="{2C771681-A172-4760-8D28-7F545B415B1C}" presName="childText" presStyleLbl="conFgAcc1" presStyleIdx="1" presStyleCnt="3">
        <dgm:presLayoutVars>
          <dgm:bulletEnabled val="1"/>
        </dgm:presLayoutVars>
      </dgm:prSet>
      <dgm:spPr/>
    </dgm:pt>
    <dgm:pt modelId="{B5DCDFB4-6E8A-4AC3-B9D7-EFEE640E71C2}" type="pres">
      <dgm:prSet presAssocID="{314DEBE7-E2A0-4514-8DDA-0004C709379A}" presName="spaceBetweenRectangles" presStyleCnt="0"/>
      <dgm:spPr/>
    </dgm:pt>
    <dgm:pt modelId="{08F605E5-6931-46BA-9197-DB54E712A416}" type="pres">
      <dgm:prSet presAssocID="{928D6514-10D0-471A-A21E-81B124B6C10F}" presName="parentLin" presStyleCnt="0"/>
      <dgm:spPr/>
    </dgm:pt>
    <dgm:pt modelId="{B1B1FB02-6AE7-42BD-B5CF-29C8D3E55F65}" type="pres">
      <dgm:prSet presAssocID="{928D6514-10D0-471A-A21E-81B124B6C10F}" presName="parentLeftMargin" presStyleLbl="node1" presStyleIdx="1" presStyleCnt="3"/>
      <dgm:spPr/>
    </dgm:pt>
    <dgm:pt modelId="{77C148B3-3A74-46C4-A0F2-FF973C6F5814}" type="pres">
      <dgm:prSet presAssocID="{928D6514-10D0-471A-A21E-81B124B6C10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7902929-A5FA-42BC-B35E-17E869D600F0}" type="pres">
      <dgm:prSet presAssocID="{928D6514-10D0-471A-A21E-81B124B6C10F}" presName="negativeSpace" presStyleCnt="0"/>
      <dgm:spPr/>
    </dgm:pt>
    <dgm:pt modelId="{1F640012-AE8C-4A5F-AED8-1F318636BF8C}" type="pres">
      <dgm:prSet presAssocID="{928D6514-10D0-471A-A21E-81B124B6C10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B99C614-7E14-4038-8983-48AA81C0E3A2}" type="presOf" srcId="{2C771681-A172-4760-8D28-7F545B415B1C}" destId="{C3AFF607-EB53-4F81-A418-17C585CE0272}" srcOrd="1" destOrd="0" presId="urn:microsoft.com/office/officeart/2005/8/layout/list1"/>
    <dgm:cxn modelId="{E542A818-4354-4C72-93CA-804CFEFD331D}" type="presOf" srcId="{928D6514-10D0-471A-A21E-81B124B6C10F}" destId="{77C148B3-3A74-46C4-A0F2-FF973C6F5814}" srcOrd="1" destOrd="0" presId="urn:microsoft.com/office/officeart/2005/8/layout/list1"/>
    <dgm:cxn modelId="{55B81934-DCCE-4856-B44D-41745A363DAB}" type="presOf" srcId="{928D6514-10D0-471A-A21E-81B124B6C10F}" destId="{B1B1FB02-6AE7-42BD-B5CF-29C8D3E55F65}" srcOrd="0" destOrd="0" presId="urn:microsoft.com/office/officeart/2005/8/layout/list1"/>
    <dgm:cxn modelId="{C21A2040-3094-4BDD-88D6-725A28375A0E}" type="presOf" srcId="{4219F5CC-4F7D-4086-821D-5C3CB509D5FA}" destId="{C376FA01-1F41-4445-BF34-B2D11062DF50}" srcOrd="0" destOrd="0" presId="urn:microsoft.com/office/officeart/2005/8/layout/list1"/>
    <dgm:cxn modelId="{73EC2166-0AAB-4C18-AC0E-F9132C120DCB}" type="presOf" srcId="{E8DEC70D-0047-4E7D-B8C7-254DD6CE2AA3}" destId="{F20DFF5F-3ECF-44B0-822C-BCC6F8FEFD04}" srcOrd="0" destOrd="0" presId="urn:microsoft.com/office/officeart/2005/8/layout/list1"/>
    <dgm:cxn modelId="{A20CC270-C979-4AA3-8A7D-ABFB06BFFBD2}" srcId="{E8DEC70D-0047-4E7D-B8C7-254DD6CE2AA3}" destId="{2C771681-A172-4760-8D28-7F545B415B1C}" srcOrd="1" destOrd="0" parTransId="{856EA32E-7BC3-4E7E-946D-6AFAD56499B5}" sibTransId="{314DEBE7-E2A0-4514-8DDA-0004C709379A}"/>
    <dgm:cxn modelId="{0F168E77-1295-4CDF-B637-5096C90272E1}" type="presOf" srcId="{4219F5CC-4F7D-4086-821D-5C3CB509D5FA}" destId="{8F0A2436-D6DC-4A9F-96FD-8AD456ED0232}" srcOrd="1" destOrd="0" presId="urn:microsoft.com/office/officeart/2005/8/layout/list1"/>
    <dgm:cxn modelId="{63D8D5B7-CFDA-4B15-A5E9-6F6BFEFC671A}" srcId="{E8DEC70D-0047-4E7D-B8C7-254DD6CE2AA3}" destId="{4219F5CC-4F7D-4086-821D-5C3CB509D5FA}" srcOrd="0" destOrd="0" parTransId="{69489B90-7A09-4883-9FAF-62C14CBE1BA2}" sibTransId="{F5FE61ED-EA3A-4C5A-B582-D18024A0386F}"/>
    <dgm:cxn modelId="{A5E766D1-1E28-4E99-BAFA-895B32F1B2BD}" srcId="{E8DEC70D-0047-4E7D-B8C7-254DD6CE2AA3}" destId="{928D6514-10D0-471A-A21E-81B124B6C10F}" srcOrd="2" destOrd="0" parTransId="{51B40F65-F112-4865-BA94-D87751298243}" sibTransId="{B36BF074-A0F8-40A5-9F03-6CF644F21964}"/>
    <dgm:cxn modelId="{F6972DD8-810E-4C69-A23B-8DE8D0F4AFB6}" type="presOf" srcId="{2C771681-A172-4760-8D28-7F545B415B1C}" destId="{3D8B3DFF-8B32-48DE-8C79-28FD276DC39C}" srcOrd="0" destOrd="0" presId="urn:microsoft.com/office/officeart/2005/8/layout/list1"/>
    <dgm:cxn modelId="{D3AC7F01-CB97-471D-95EF-3AEBCC52A00E}" type="presParOf" srcId="{F20DFF5F-3ECF-44B0-822C-BCC6F8FEFD04}" destId="{A17DC545-F23D-4389-B3DE-1AA9F83FB3F1}" srcOrd="0" destOrd="0" presId="urn:microsoft.com/office/officeart/2005/8/layout/list1"/>
    <dgm:cxn modelId="{ABDEF9EB-F2C4-4C2B-BCBD-25C7AEB7D4BA}" type="presParOf" srcId="{A17DC545-F23D-4389-B3DE-1AA9F83FB3F1}" destId="{C376FA01-1F41-4445-BF34-B2D11062DF50}" srcOrd="0" destOrd="0" presId="urn:microsoft.com/office/officeart/2005/8/layout/list1"/>
    <dgm:cxn modelId="{E2E21F49-C836-4873-AB9B-9755C27B25BA}" type="presParOf" srcId="{A17DC545-F23D-4389-B3DE-1AA9F83FB3F1}" destId="{8F0A2436-D6DC-4A9F-96FD-8AD456ED0232}" srcOrd="1" destOrd="0" presId="urn:microsoft.com/office/officeart/2005/8/layout/list1"/>
    <dgm:cxn modelId="{35C9D603-3E42-4C02-9967-93DA4B8BF1F6}" type="presParOf" srcId="{F20DFF5F-3ECF-44B0-822C-BCC6F8FEFD04}" destId="{1F70D64F-80EF-4F8A-BAE3-E78F6BD4B295}" srcOrd="1" destOrd="0" presId="urn:microsoft.com/office/officeart/2005/8/layout/list1"/>
    <dgm:cxn modelId="{9616D2D5-CED8-4587-A106-CF92B85AD919}" type="presParOf" srcId="{F20DFF5F-3ECF-44B0-822C-BCC6F8FEFD04}" destId="{BE8FA104-1240-4217-AE45-2B618A56FFCA}" srcOrd="2" destOrd="0" presId="urn:microsoft.com/office/officeart/2005/8/layout/list1"/>
    <dgm:cxn modelId="{8B24DF32-349D-4A6D-9B8D-BC8EC0FC2D52}" type="presParOf" srcId="{F20DFF5F-3ECF-44B0-822C-BCC6F8FEFD04}" destId="{DBF84466-65C1-4399-BDC7-C46324278A3B}" srcOrd="3" destOrd="0" presId="urn:microsoft.com/office/officeart/2005/8/layout/list1"/>
    <dgm:cxn modelId="{91ED333D-AFF6-4011-A70B-0AFDC101425A}" type="presParOf" srcId="{F20DFF5F-3ECF-44B0-822C-BCC6F8FEFD04}" destId="{603F9725-BEEB-4E59-B5D7-A9DDE7189B4D}" srcOrd="4" destOrd="0" presId="urn:microsoft.com/office/officeart/2005/8/layout/list1"/>
    <dgm:cxn modelId="{3761BBE7-EFC3-47D7-9856-F22B38C3C749}" type="presParOf" srcId="{603F9725-BEEB-4E59-B5D7-A9DDE7189B4D}" destId="{3D8B3DFF-8B32-48DE-8C79-28FD276DC39C}" srcOrd="0" destOrd="0" presId="urn:microsoft.com/office/officeart/2005/8/layout/list1"/>
    <dgm:cxn modelId="{2BE501A5-1C7A-4304-943A-042BC90E3AFF}" type="presParOf" srcId="{603F9725-BEEB-4E59-B5D7-A9DDE7189B4D}" destId="{C3AFF607-EB53-4F81-A418-17C585CE0272}" srcOrd="1" destOrd="0" presId="urn:microsoft.com/office/officeart/2005/8/layout/list1"/>
    <dgm:cxn modelId="{F9D4B28F-0565-4525-96D6-B0B1BFE051BB}" type="presParOf" srcId="{F20DFF5F-3ECF-44B0-822C-BCC6F8FEFD04}" destId="{704D53BF-3D93-430B-B733-D2AB060B2936}" srcOrd="5" destOrd="0" presId="urn:microsoft.com/office/officeart/2005/8/layout/list1"/>
    <dgm:cxn modelId="{1CB92394-537D-476A-9D84-F2C1C65D97BE}" type="presParOf" srcId="{F20DFF5F-3ECF-44B0-822C-BCC6F8FEFD04}" destId="{6E8E6F0C-4112-470E-8301-7A714582C163}" srcOrd="6" destOrd="0" presId="urn:microsoft.com/office/officeart/2005/8/layout/list1"/>
    <dgm:cxn modelId="{D097D79F-97D8-49BF-AB7A-4F1BCA63FF45}" type="presParOf" srcId="{F20DFF5F-3ECF-44B0-822C-BCC6F8FEFD04}" destId="{B5DCDFB4-6E8A-4AC3-B9D7-EFEE640E71C2}" srcOrd="7" destOrd="0" presId="urn:microsoft.com/office/officeart/2005/8/layout/list1"/>
    <dgm:cxn modelId="{0AC40880-7B17-4372-A92A-11BD783B04F4}" type="presParOf" srcId="{F20DFF5F-3ECF-44B0-822C-BCC6F8FEFD04}" destId="{08F605E5-6931-46BA-9197-DB54E712A416}" srcOrd="8" destOrd="0" presId="urn:microsoft.com/office/officeart/2005/8/layout/list1"/>
    <dgm:cxn modelId="{C509E1E5-31A4-4958-9225-07FA2958A4B9}" type="presParOf" srcId="{08F605E5-6931-46BA-9197-DB54E712A416}" destId="{B1B1FB02-6AE7-42BD-B5CF-29C8D3E55F65}" srcOrd="0" destOrd="0" presId="urn:microsoft.com/office/officeart/2005/8/layout/list1"/>
    <dgm:cxn modelId="{CB44AF23-5E3D-494F-B482-8176312D1AFC}" type="presParOf" srcId="{08F605E5-6931-46BA-9197-DB54E712A416}" destId="{77C148B3-3A74-46C4-A0F2-FF973C6F5814}" srcOrd="1" destOrd="0" presId="urn:microsoft.com/office/officeart/2005/8/layout/list1"/>
    <dgm:cxn modelId="{21ADC180-3332-4639-9C90-AF8868291279}" type="presParOf" srcId="{F20DFF5F-3ECF-44B0-822C-BCC6F8FEFD04}" destId="{87902929-A5FA-42BC-B35E-17E869D600F0}" srcOrd="9" destOrd="0" presId="urn:microsoft.com/office/officeart/2005/8/layout/list1"/>
    <dgm:cxn modelId="{A4CBEA0D-0CE7-4C9A-8339-375A1818DA80}" type="presParOf" srcId="{F20DFF5F-3ECF-44B0-822C-BCC6F8FEFD04}" destId="{1F640012-AE8C-4A5F-AED8-1F318636BF8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4538B-22D5-463F-B579-FB475F2F1A94}">
      <dsp:nvSpPr>
        <dsp:cNvPr id="0" name=""/>
        <dsp:cNvSpPr/>
      </dsp:nvSpPr>
      <dsp:spPr>
        <a:xfrm>
          <a:off x="0" y="722736"/>
          <a:ext cx="5098256" cy="20287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Історія держави і права</a:t>
          </a:r>
        </a:p>
      </dsp:txBody>
      <dsp:txXfrm>
        <a:off x="99037" y="821773"/>
        <a:ext cx="4900182" cy="1830706"/>
      </dsp:txXfrm>
    </dsp:sp>
    <dsp:sp modelId="{15114D12-B7D3-4B90-AAF5-3919EF6526F3}">
      <dsp:nvSpPr>
        <dsp:cNvPr id="0" name=""/>
        <dsp:cNvSpPr/>
      </dsp:nvSpPr>
      <dsp:spPr>
        <a:xfrm>
          <a:off x="0" y="2898396"/>
          <a:ext cx="5098256" cy="202878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ХХ століття</a:t>
          </a:r>
        </a:p>
      </dsp:txBody>
      <dsp:txXfrm>
        <a:off x="99037" y="2997433"/>
        <a:ext cx="4900182" cy="18307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019F7-6467-467A-94E3-FC847CD86134}">
      <dsp:nvSpPr>
        <dsp:cNvPr id="0" name=""/>
        <dsp:cNvSpPr/>
      </dsp:nvSpPr>
      <dsp:spPr>
        <a:xfrm>
          <a:off x="0" y="2116836"/>
          <a:ext cx="509825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10D20-8F9E-46D2-AFE9-A3AC1878AE34}">
      <dsp:nvSpPr>
        <dsp:cNvPr id="0" name=""/>
        <dsp:cNvSpPr/>
      </dsp:nvSpPr>
      <dsp:spPr>
        <a:xfrm>
          <a:off x="254912" y="1910196"/>
          <a:ext cx="3568779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Криза командно-адміністративної системи</a:t>
          </a:r>
        </a:p>
      </dsp:txBody>
      <dsp:txXfrm>
        <a:off x="275087" y="1930371"/>
        <a:ext cx="3528429" cy="372930"/>
      </dsp:txXfrm>
    </dsp:sp>
    <dsp:sp modelId="{01425F93-F623-4C86-BE01-0E2AAB6AF7B6}">
      <dsp:nvSpPr>
        <dsp:cNvPr id="0" name=""/>
        <dsp:cNvSpPr/>
      </dsp:nvSpPr>
      <dsp:spPr>
        <a:xfrm>
          <a:off x="0" y="2751876"/>
          <a:ext cx="509825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2F262E-E45D-4644-9275-6B719629BD49}">
      <dsp:nvSpPr>
        <dsp:cNvPr id="0" name=""/>
        <dsp:cNvSpPr/>
      </dsp:nvSpPr>
      <dsp:spPr>
        <a:xfrm>
          <a:off x="254912" y="2545235"/>
          <a:ext cx="3568779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Перебудова (1985–1991)</a:t>
          </a:r>
        </a:p>
      </dsp:txBody>
      <dsp:txXfrm>
        <a:off x="275087" y="2565410"/>
        <a:ext cx="3528429" cy="372930"/>
      </dsp:txXfrm>
    </dsp:sp>
    <dsp:sp modelId="{76B7B7F8-1ABF-4F6E-B653-FF68CB12270D}">
      <dsp:nvSpPr>
        <dsp:cNvPr id="0" name=""/>
        <dsp:cNvSpPr/>
      </dsp:nvSpPr>
      <dsp:spPr>
        <a:xfrm>
          <a:off x="0" y="3386916"/>
          <a:ext cx="509825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9E487-E54F-43FE-A5E7-8CAFDA676557}">
      <dsp:nvSpPr>
        <dsp:cNvPr id="0" name=""/>
        <dsp:cNvSpPr/>
      </dsp:nvSpPr>
      <dsp:spPr>
        <a:xfrm>
          <a:off x="254912" y="3180276"/>
          <a:ext cx="3568779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Економічна стагнація</a:t>
          </a:r>
          <a:endParaRPr lang="en-US" sz="1400" kern="1200"/>
        </a:p>
      </dsp:txBody>
      <dsp:txXfrm>
        <a:off x="275087" y="3200451"/>
        <a:ext cx="3528429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D3A3D-0E99-4B86-83C0-7123B500C12E}">
      <dsp:nvSpPr>
        <dsp:cNvPr id="0" name=""/>
        <dsp:cNvSpPr/>
      </dsp:nvSpPr>
      <dsp:spPr>
        <a:xfrm>
          <a:off x="0" y="635706"/>
          <a:ext cx="5098256" cy="13922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Націоналізація промисловості</a:t>
          </a:r>
        </a:p>
      </dsp:txBody>
      <dsp:txXfrm>
        <a:off x="67966" y="703672"/>
        <a:ext cx="4962324" cy="1256367"/>
      </dsp:txXfrm>
    </dsp:sp>
    <dsp:sp modelId="{86CE8A55-D0D3-49CC-8334-6A3D884AC5A6}">
      <dsp:nvSpPr>
        <dsp:cNvPr id="0" name=""/>
        <dsp:cNvSpPr/>
      </dsp:nvSpPr>
      <dsp:spPr>
        <a:xfrm>
          <a:off x="0" y="2128806"/>
          <a:ext cx="5098256" cy="1392299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Продрозкладка</a:t>
          </a:r>
        </a:p>
      </dsp:txBody>
      <dsp:txXfrm>
        <a:off x="67966" y="2196772"/>
        <a:ext cx="4962324" cy="1256367"/>
      </dsp:txXfrm>
    </dsp:sp>
    <dsp:sp modelId="{048A09BB-0487-4D6C-B8B1-D14EAC239986}">
      <dsp:nvSpPr>
        <dsp:cNvPr id="0" name=""/>
        <dsp:cNvSpPr/>
      </dsp:nvSpPr>
      <dsp:spPr>
        <a:xfrm>
          <a:off x="0" y="3621906"/>
          <a:ext cx="5098256" cy="1392299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/>
            <a:t>Політика «воєнного комунізму» (1918–1921)</a:t>
          </a:r>
          <a:endParaRPr lang="en-US" sz="3500" kern="1200"/>
        </a:p>
      </dsp:txBody>
      <dsp:txXfrm>
        <a:off x="67966" y="3689872"/>
        <a:ext cx="4962324" cy="12563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96A44-CB3B-4A75-9558-42E8C11A9C0D}">
      <dsp:nvSpPr>
        <dsp:cNvPr id="0" name=""/>
        <dsp:cNvSpPr/>
      </dsp:nvSpPr>
      <dsp:spPr>
        <a:xfrm>
          <a:off x="0" y="385506"/>
          <a:ext cx="5098256" cy="1551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Федеративна держава</a:t>
          </a:r>
          <a:endParaRPr lang="en-US" sz="3900" kern="1200"/>
        </a:p>
      </dsp:txBody>
      <dsp:txXfrm>
        <a:off x="75734" y="461240"/>
        <a:ext cx="4946788" cy="1399952"/>
      </dsp:txXfrm>
    </dsp:sp>
    <dsp:sp modelId="{A03D9A12-C8BD-4079-A2A4-FC7C1D498A1C}">
      <dsp:nvSpPr>
        <dsp:cNvPr id="0" name=""/>
        <dsp:cNvSpPr/>
      </dsp:nvSpPr>
      <dsp:spPr>
        <a:xfrm>
          <a:off x="0" y="2049246"/>
          <a:ext cx="5098256" cy="155142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Обмежений суверенітет республік</a:t>
          </a:r>
          <a:endParaRPr lang="en-US" sz="3900" kern="1200"/>
        </a:p>
      </dsp:txBody>
      <dsp:txXfrm>
        <a:off x="75734" y="2124980"/>
        <a:ext cx="4946788" cy="1399952"/>
      </dsp:txXfrm>
    </dsp:sp>
    <dsp:sp modelId="{63121759-7518-420C-98B3-7D8E72276120}">
      <dsp:nvSpPr>
        <dsp:cNvPr id="0" name=""/>
        <dsp:cNvSpPr/>
      </dsp:nvSpPr>
      <dsp:spPr>
        <a:xfrm>
          <a:off x="0" y="3712986"/>
          <a:ext cx="5098256" cy="155142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Затверджена 31 січня 1924 р.</a:t>
          </a:r>
          <a:endParaRPr lang="en-US" sz="3900" kern="1200"/>
        </a:p>
      </dsp:txBody>
      <dsp:txXfrm>
        <a:off x="75734" y="3788720"/>
        <a:ext cx="4946788" cy="13999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E599C-212B-4932-9094-0808F125A7C9}">
      <dsp:nvSpPr>
        <dsp:cNvPr id="0" name=""/>
        <dsp:cNvSpPr/>
      </dsp:nvSpPr>
      <dsp:spPr>
        <a:xfrm>
          <a:off x="0" y="571220"/>
          <a:ext cx="5098256" cy="13911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ЦВК СРСР</a:t>
          </a:r>
        </a:p>
      </dsp:txBody>
      <dsp:txXfrm>
        <a:off x="67909" y="639129"/>
        <a:ext cx="4962438" cy="1255312"/>
      </dsp:txXfrm>
    </dsp:sp>
    <dsp:sp modelId="{788A9CF0-D0AB-47C4-AC54-E83BA00BA146}">
      <dsp:nvSpPr>
        <dsp:cNvPr id="0" name=""/>
        <dsp:cNvSpPr/>
      </dsp:nvSpPr>
      <dsp:spPr>
        <a:xfrm>
          <a:off x="0" y="2129391"/>
          <a:ext cx="5098256" cy="1391130"/>
        </a:xfrm>
        <a:prstGeom prst="roundRect">
          <a:avLst/>
        </a:prstGeom>
        <a:solidFill>
          <a:schemeClr val="accent5">
            <a:hueOff val="1063560"/>
            <a:satOff val="-11946"/>
            <a:lumOff val="-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РНК СРСР</a:t>
          </a:r>
        </a:p>
      </dsp:txBody>
      <dsp:txXfrm>
        <a:off x="67909" y="2197300"/>
        <a:ext cx="4962438" cy="1255312"/>
      </dsp:txXfrm>
    </dsp:sp>
    <dsp:sp modelId="{BA2FCFD8-3710-4E62-84F9-8AB8AB31AECA}">
      <dsp:nvSpPr>
        <dsp:cNvPr id="0" name=""/>
        <dsp:cNvSpPr/>
      </dsp:nvSpPr>
      <dsp:spPr>
        <a:xfrm>
          <a:off x="0" y="3687561"/>
          <a:ext cx="5098256" cy="1391130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800" kern="1200"/>
            <a:t>З’їзд Рад СРСР</a:t>
          </a:r>
          <a:endParaRPr lang="en-US" sz="5800" kern="1200"/>
        </a:p>
      </dsp:txBody>
      <dsp:txXfrm>
        <a:off x="67909" y="3755470"/>
        <a:ext cx="4962438" cy="12553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12B30-1B01-40BD-A0F9-A48797FFFD04}">
      <dsp:nvSpPr>
        <dsp:cNvPr id="0" name=""/>
        <dsp:cNvSpPr/>
      </dsp:nvSpPr>
      <dsp:spPr>
        <a:xfrm>
          <a:off x="0" y="635706"/>
          <a:ext cx="5098256" cy="13922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/>
            <a:t>Формування галузей права</a:t>
          </a:r>
          <a:endParaRPr lang="en-US" sz="3500" kern="1200"/>
        </a:p>
      </dsp:txBody>
      <dsp:txXfrm>
        <a:off x="67966" y="703672"/>
        <a:ext cx="4962324" cy="1256367"/>
      </dsp:txXfrm>
    </dsp:sp>
    <dsp:sp modelId="{1E47878B-3BD5-4CDC-8443-71EAB82CA8A6}">
      <dsp:nvSpPr>
        <dsp:cNvPr id="0" name=""/>
        <dsp:cNvSpPr/>
      </dsp:nvSpPr>
      <dsp:spPr>
        <a:xfrm>
          <a:off x="0" y="2128806"/>
          <a:ext cx="5098256" cy="1392299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/>
            <a:t>Юридичне оформлення соціалістичних відносин</a:t>
          </a:r>
          <a:endParaRPr lang="en-US" sz="3500" kern="1200"/>
        </a:p>
      </dsp:txBody>
      <dsp:txXfrm>
        <a:off x="67966" y="2196772"/>
        <a:ext cx="4962324" cy="1256367"/>
      </dsp:txXfrm>
    </dsp:sp>
    <dsp:sp modelId="{70346B9E-B143-4ED3-B12D-BD83A5B9B0A7}">
      <dsp:nvSpPr>
        <dsp:cNvPr id="0" name=""/>
        <dsp:cNvSpPr/>
      </dsp:nvSpPr>
      <dsp:spPr>
        <a:xfrm>
          <a:off x="0" y="3621906"/>
          <a:ext cx="5098256" cy="1392299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/>
            <a:t>Систематизація радянського права</a:t>
          </a:r>
          <a:endParaRPr lang="en-US" sz="3500" kern="1200"/>
        </a:p>
      </dsp:txBody>
      <dsp:txXfrm>
        <a:off x="67966" y="3689872"/>
        <a:ext cx="4962324" cy="1256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E45C5-4B0A-4283-BE6E-8DE08010A508}">
      <dsp:nvSpPr>
        <dsp:cNvPr id="0" name=""/>
        <dsp:cNvSpPr/>
      </dsp:nvSpPr>
      <dsp:spPr>
        <a:xfrm>
          <a:off x="0" y="1712196"/>
          <a:ext cx="5098256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9B03F-6D35-4AB5-987A-4E7EC810BEA0}">
      <dsp:nvSpPr>
        <dsp:cNvPr id="0" name=""/>
        <dsp:cNvSpPr/>
      </dsp:nvSpPr>
      <dsp:spPr>
        <a:xfrm>
          <a:off x="254912" y="1387475"/>
          <a:ext cx="3568779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ЦК РСФРР 1922 р.</a:t>
          </a:r>
        </a:p>
      </dsp:txBody>
      <dsp:txXfrm>
        <a:off x="286615" y="1419178"/>
        <a:ext cx="3505373" cy="586034"/>
      </dsp:txXfrm>
    </dsp:sp>
    <dsp:sp modelId="{5FC486E8-10CA-43FA-A094-7238E395C059}">
      <dsp:nvSpPr>
        <dsp:cNvPr id="0" name=""/>
        <dsp:cNvSpPr/>
      </dsp:nvSpPr>
      <dsp:spPr>
        <a:xfrm>
          <a:off x="0" y="2710116"/>
          <a:ext cx="5098256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A908B-50DF-4344-8528-79B1ABFF09B4}">
      <dsp:nvSpPr>
        <dsp:cNvPr id="0" name=""/>
        <dsp:cNvSpPr/>
      </dsp:nvSpPr>
      <dsp:spPr>
        <a:xfrm>
          <a:off x="254912" y="2385396"/>
          <a:ext cx="3568779" cy="64944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Земельний кодекс 1922 р.</a:t>
          </a:r>
          <a:r>
            <a:rPr lang="uk-UA" sz="2200" kern="1200"/>
            <a:t> </a:t>
          </a:r>
          <a:endParaRPr lang="en-US" sz="2200" kern="1200"/>
        </a:p>
      </dsp:txBody>
      <dsp:txXfrm>
        <a:off x="286615" y="2417099"/>
        <a:ext cx="3505373" cy="586034"/>
      </dsp:txXfrm>
    </dsp:sp>
    <dsp:sp modelId="{F19257F5-689D-449C-8D36-E2A2BFE4A362}">
      <dsp:nvSpPr>
        <dsp:cNvPr id="0" name=""/>
        <dsp:cNvSpPr/>
      </dsp:nvSpPr>
      <dsp:spPr>
        <a:xfrm>
          <a:off x="0" y="3708036"/>
          <a:ext cx="5098256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06036-1AC4-415A-A174-761D4263221E}">
      <dsp:nvSpPr>
        <dsp:cNvPr id="0" name=""/>
        <dsp:cNvSpPr/>
      </dsp:nvSpPr>
      <dsp:spPr>
        <a:xfrm>
          <a:off x="254912" y="3383316"/>
          <a:ext cx="3568779" cy="64944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КК РСФРР 1922 р.</a:t>
          </a:r>
          <a:endParaRPr lang="en-US" sz="2200" kern="1200"/>
        </a:p>
      </dsp:txBody>
      <dsp:txXfrm>
        <a:off x="286615" y="3415019"/>
        <a:ext cx="3505373" cy="5860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195AC-BDB1-49C0-889B-2AEF3BD50FF3}">
      <dsp:nvSpPr>
        <dsp:cNvPr id="0" name=""/>
        <dsp:cNvSpPr/>
      </dsp:nvSpPr>
      <dsp:spPr>
        <a:xfrm>
          <a:off x="0" y="7910"/>
          <a:ext cx="5098256" cy="1814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Формальне проголошення прав і свобод</a:t>
          </a:r>
        </a:p>
      </dsp:txBody>
      <dsp:txXfrm>
        <a:off x="88585" y="96495"/>
        <a:ext cx="4921086" cy="1637500"/>
      </dsp:txXfrm>
    </dsp:sp>
    <dsp:sp modelId="{310DC414-BF30-4450-958B-9321A7B3BAD9}">
      <dsp:nvSpPr>
        <dsp:cNvPr id="0" name=""/>
        <dsp:cNvSpPr/>
      </dsp:nvSpPr>
      <dsp:spPr>
        <a:xfrm>
          <a:off x="0" y="1917621"/>
          <a:ext cx="5098256" cy="181467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Посилення централізації</a:t>
          </a:r>
        </a:p>
      </dsp:txBody>
      <dsp:txXfrm>
        <a:off x="88585" y="2006206"/>
        <a:ext cx="4921086" cy="1637500"/>
      </dsp:txXfrm>
    </dsp:sp>
    <dsp:sp modelId="{97EB3F3F-E333-46FF-B46B-C7C12A092E06}">
      <dsp:nvSpPr>
        <dsp:cNvPr id="0" name=""/>
        <dsp:cNvSpPr/>
      </dsp:nvSpPr>
      <dsp:spPr>
        <a:xfrm>
          <a:off x="0" y="3827331"/>
          <a:ext cx="5098256" cy="181467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/>
            <a:t>Прийнята 5 грудня 1936 р.</a:t>
          </a:r>
          <a:endParaRPr lang="en-US" sz="3300" kern="1200"/>
        </a:p>
      </dsp:txBody>
      <dsp:txXfrm>
        <a:off x="88585" y="3915916"/>
        <a:ext cx="4921086" cy="16375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2B407-0A55-4955-8E16-86B41F5E6570}">
      <dsp:nvSpPr>
        <dsp:cNvPr id="0" name=""/>
        <dsp:cNvSpPr/>
      </dsp:nvSpPr>
      <dsp:spPr>
        <a:xfrm>
          <a:off x="0" y="135305"/>
          <a:ext cx="5098256" cy="17105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Тоталітарна система управління</a:t>
          </a:r>
        </a:p>
      </dsp:txBody>
      <dsp:txXfrm>
        <a:off x="83502" y="218807"/>
        <a:ext cx="4931252" cy="1543536"/>
      </dsp:txXfrm>
    </dsp:sp>
    <dsp:sp modelId="{CFAB4853-3890-4902-9AEE-A8111F5AC95C}">
      <dsp:nvSpPr>
        <dsp:cNvPr id="0" name=""/>
        <dsp:cNvSpPr/>
      </dsp:nvSpPr>
      <dsp:spPr>
        <a:xfrm>
          <a:off x="0" y="1969686"/>
          <a:ext cx="5098256" cy="171054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Домінування партії</a:t>
          </a:r>
        </a:p>
      </dsp:txBody>
      <dsp:txXfrm>
        <a:off x="83502" y="2053188"/>
        <a:ext cx="4931252" cy="1543536"/>
      </dsp:txXfrm>
    </dsp:sp>
    <dsp:sp modelId="{757D9B0F-D7B4-4C07-99AD-5BBEA0367F18}">
      <dsp:nvSpPr>
        <dsp:cNvPr id="0" name=""/>
        <dsp:cNvSpPr/>
      </dsp:nvSpPr>
      <dsp:spPr>
        <a:xfrm>
          <a:off x="0" y="3804066"/>
          <a:ext cx="5098256" cy="171054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300" kern="1200"/>
            <a:t>Культ особи Сталіна</a:t>
          </a:r>
          <a:endParaRPr lang="en-US" sz="4300" kern="1200"/>
        </a:p>
      </dsp:txBody>
      <dsp:txXfrm>
        <a:off x="83502" y="3887568"/>
        <a:ext cx="4931252" cy="15435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FA104-1240-4217-AE45-2B618A56FFCA}">
      <dsp:nvSpPr>
        <dsp:cNvPr id="0" name=""/>
        <dsp:cNvSpPr/>
      </dsp:nvSpPr>
      <dsp:spPr>
        <a:xfrm>
          <a:off x="0" y="1914516"/>
          <a:ext cx="509825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A2436-D6DC-4A9F-96FD-8AD456ED0232}">
      <dsp:nvSpPr>
        <dsp:cNvPr id="0" name=""/>
        <dsp:cNvSpPr/>
      </dsp:nvSpPr>
      <dsp:spPr>
        <a:xfrm>
          <a:off x="254912" y="1648836"/>
          <a:ext cx="3568779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Діяльність НКВС</a:t>
          </a:r>
        </a:p>
      </dsp:txBody>
      <dsp:txXfrm>
        <a:off x="280851" y="1674775"/>
        <a:ext cx="3516901" cy="479482"/>
      </dsp:txXfrm>
    </dsp:sp>
    <dsp:sp modelId="{6E8E6F0C-4112-470E-8301-7A714582C163}">
      <dsp:nvSpPr>
        <dsp:cNvPr id="0" name=""/>
        <dsp:cNvSpPr/>
      </dsp:nvSpPr>
      <dsp:spPr>
        <a:xfrm>
          <a:off x="0" y="2730996"/>
          <a:ext cx="509825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AFF607-EB53-4F81-A418-17C585CE0272}">
      <dsp:nvSpPr>
        <dsp:cNvPr id="0" name=""/>
        <dsp:cNvSpPr/>
      </dsp:nvSpPr>
      <dsp:spPr>
        <a:xfrm>
          <a:off x="254912" y="2465316"/>
          <a:ext cx="3568779" cy="53136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/>
            <a:t>1930-ті роки – «Великий терор»</a:t>
          </a:r>
          <a:endParaRPr lang="en-US" sz="1800" kern="1200"/>
        </a:p>
      </dsp:txBody>
      <dsp:txXfrm>
        <a:off x="280851" y="2491255"/>
        <a:ext cx="3516901" cy="479482"/>
      </dsp:txXfrm>
    </dsp:sp>
    <dsp:sp modelId="{1F640012-AE8C-4A5F-AED8-1F318636BF8C}">
      <dsp:nvSpPr>
        <dsp:cNvPr id="0" name=""/>
        <dsp:cNvSpPr/>
      </dsp:nvSpPr>
      <dsp:spPr>
        <a:xfrm>
          <a:off x="0" y="3547476"/>
          <a:ext cx="509825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C148B3-3A74-46C4-A0F2-FF973C6F5814}">
      <dsp:nvSpPr>
        <dsp:cNvPr id="0" name=""/>
        <dsp:cNvSpPr/>
      </dsp:nvSpPr>
      <dsp:spPr>
        <a:xfrm>
          <a:off x="254912" y="3281796"/>
          <a:ext cx="3568779" cy="53136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891" tIns="0" rIns="1348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ГУЛАГ, політичні процеси</a:t>
          </a:r>
        </a:p>
      </dsp:txBody>
      <dsp:txXfrm>
        <a:off x="280851" y="3307735"/>
        <a:ext cx="3516901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9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0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06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5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8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0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3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6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7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67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ru-RU" sz="3100">
                <a:solidFill>
                  <a:srgbClr val="FFFFFF"/>
                </a:solidFill>
              </a:rPr>
              <a:t>Формування та розвиток радянської держави та права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F92A5A2C-BC99-52E0-B2DD-2805C4195C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520135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Соціально-економічна політика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1C9442D-44B5-6D92-64B5-1F6953F82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578399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72" y="605896"/>
            <a:ext cx="2990087" cy="5646208"/>
          </a:xfrm>
        </p:spPr>
        <p:txBody>
          <a:bodyPr anchor="ctr">
            <a:normAutofit/>
          </a:bodyPr>
          <a:lstStyle/>
          <a:p>
            <a:pPr algn="ctr"/>
            <a:r>
              <a:rPr lang="uk-UA" dirty="0">
                <a:solidFill>
                  <a:srgbClr val="FFFFFF"/>
                </a:solidFill>
              </a:rPr>
              <a:t>Утворення СРСР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rPr dirty="0"/>
              <a:t>30 </a:t>
            </a:r>
            <a:r>
              <a:rPr dirty="0" err="1"/>
              <a:t>грудня</a:t>
            </a:r>
            <a:r>
              <a:rPr dirty="0"/>
              <a:t> 1922 р.</a:t>
            </a:r>
          </a:p>
          <a:p>
            <a:pPr lvl="1"/>
            <a:r>
              <a:rPr dirty="0" err="1"/>
              <a:t>Союз</a:t>
            </a:r>
            <a:r>
              <a:rPr dirty="0"/>
              <a:t> РСФРР, УСРР, БСРР, ЗСФРР</a:t>
            </a:r>
          </a:p>
          <a:p>
            <a:pPr lvl="1"/>
            <a:r>
              <a:rPr dirty="0" err="1"/>
              <a:t>Договір</a:t>
            </a:r>
            <a:r>
              <a:rPr dirty="0"/>
              <a:t> </a:t>
            </a:r>
            <a:r>
              <a:rPr dirty="0" err="1"/>
              <a:t>про</a:t>
            </a:r>
            <a:r>
              <a:rPr dirty="0"/>
              <a:t> </a:t>
            </a:r>
            <a:r>
              <a:rPr dirty="0" err="1"/>
              <a:t>утворення</a:t>
            </a:r>
            <a:r>
              <a:rPr dirty="0"/>
              <a:t> СРСР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Конституція СРСР 1924 р.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71965FE-12CE-DF6B-5AF6-56424BA9C0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75397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 dirty="0">
                <a:solidFill>
                  <a:srgbClr val="FFFFFF"/>
                </a:solidFill>
              </a:rPr>
              <a:t>Органи влади СРСР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3DA297B1-ABDA-5392-5553-3ED37BCB7D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0649157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2600">
                <a:solidFill>
                  <a:srgbClr val="FFFFFF"/>
                </a:solidFill>
              </a:rPr>
              <a:t>Кодифікація законодавства (1920-ті)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AD956D0D-1B2D-2FEB-2CF1-59185C5A5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129302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Основні кодекси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D90330CC-60A4-D107-82E2-5962B2F5C2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119955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Конституція СРСР 1936 р.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1704CF-B206-267F-DB42-8783CE03D5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416543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Сталінська модель держави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2C68A2-E078-FCDE-FE08-1679C7261A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756043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Масові репресії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04B5C7-AD4E-473C-9C77-76C7D98BC3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912242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Передумови розпаду СРСР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B58D1C-06D8-3203-EB41-B86CB09F9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042986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Вступ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t>Радянська держава виникла внаслідок революційних подій 1917 р.</a:t>
            </a:r>
          </a:p>
          <a:p>
            <a:pPr lvl="1"/>
            <a:r>
              <a:t>Формування відбувалося в умовах війни та соціальної кризи</a:t>
            </a:r>
          </a:p>
          <a:p>
            <a:pPr lvl="1"/>
            <a:r>
              <a:t>Розвиток права був тісно пов’язаний з ідеологією марксизму-ленінізму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72" y="963997"/>
            <a:ext cx="2441018" cy="4938361"/>
          </a:xfrm>
        </p:spPr>
        <p:txBody>
          <a:bodyPr anchor="ctr">
            <a:normAutofit/>
          </a:bodyPr>
          <a:lstStyle/>
          <a:p>
            <a:pPr algn="r"/>
            <a:r>
              <a:rPr lang="uk-UA" sz="3800"/>
              <a:t>Розпад СРСР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87688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161" y="963507"/>
            <a:ext cx="4601323" cy="4938851"/>
          </a:xfrm>
        </p:spPr>
        <p:txBody>
          <a:bodyPr anchor="ctr">
            <a:normAutofit/>
          </a:bodyPr>
          <a:lstStyle/>
          <a:p>
            <a:r>
              <a:rPr lang="ru-RU" sz="1600"/>
              <a:t>8 грудня 1991 р. – Біловезькі угоди</a:t>
            </a:r>
          </a:p>
          <a:p>
            <a:pPr lvl="1"/>
            <a:r>
              <a:rPr lang="ru-RU" sz="1600"/>
              <a:t>Припинення існування СРСР</a:t>
            </a:r>
          </a:p>
          <a:p>
            <a:pPr lvl="1"/>
            <a:r>
              <a:rPr lang="ru-RU" sz="1600"/>
              <a:t>Утворення незалежних держав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Лютнева революція 1917 р.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t>23–27 лютого (8–12 березня) 1917 р.</a:t>
            </a:r>
          </a:p>
          <a:p>
            <a:pPr lvl="1"/>
            <a:r>
              <a:t>Причини: війна, економічна криза, самодержавство</a:t>
            </a:r>
          </a:p>
          <a:p>
            <a:pPr lvl="1"/>
            <a:r>
              <a:t>Масові страйки та повстання у Петрограді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72" y="963997"/>
            <a:ext cx="2441018" cy="4938361"/>
          </a:xfrm>
        </p:spPr>
        <p:txBody>
          <a:bodyPr anchor="ctr">
            <a:normAutofit/>
          </a:bodyPr>
          <a:lstStyle/>
          <a:p>
            <a:pPr algn="r"/>
            <a:r>
              <a:rPr lang="uk-UA" sz="3800"/>
              <a:t>Наслідки Лютневої революції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87688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161" y="963507"/>
            <a:ext cx="4601323" cy="4938851"/>
          </a:xfrm>
        </p:spPr>
        <p:txBody>
          <a:bodyPr anchor="ctr">
            <a:normAutofit/>
          </a:bodyPr>
          <a:lstStyle/>
          <a:p>
            <a:r>
              <a:rPr lang="ru-RU" sz="1600"/>
              <a:t>2 березня 1917 р. – зречення Миколи II</a:t>
            </a:r>
          </a:p>
          <a:p>
            <a:pPr lvl="1"/>
            <a:r>
              <a:rPr lang="ru-RU" sz="1600"/>
              <a:t>Ліквідація монархії</a:t>
            </a:r>
          </a:p>
          <a:p>
            <a:pPr lvl="1"/>
            <a:r>
              <a:rPr lang="ru-RU" sz="1600"/>
              <a:t>Утворення Тимчасового уряду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72" y="963997"/>
            <a:ext cx="2441018" cy="4938361"/>
          </a:xfrm>
        </p:spPr>
        <p:txBody>
          <a:bodyPr anchor="ctr">
            <a:normAutofit/>
          </a:bodyPr>
          <a:lstStyle/>
          <a:p>
            <a:pPr algn="r"/>
            <a:r>
              <a:rPr lang="uk-UA" sz="3800"/>
              <a:t>Двовладдя 1917 р.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87688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161" y="963507"/>
            <a:ext cx="4601323" cy="4938851"/>
          </a:xfrm>
        </p:spPr>
        <p:txBody>
          <a:bodyPr anchor="ctr">
            <a:normAutofit/>
          </a:bodyPr>
          <a:lstStyle/>
          <a:p>
            <a:r>
              <a:rPr lang="ru-RU" sz="1600"/>
              <a:t>Тимчасовий уряд – буржуазна влада</a:t>
            </a:r>
          </a:p>
          <a:p>
            <a:pPr lvl="1"/>
            <a:r>
              <a:rPr lang="ru-RU" sz="1600"/>
              <a:t>Ради робітничих і солдатських депутатів</a:t>
            </a:r>
          </a:p>
          <a:p>
            <a:pPr lvl="1"/>
            <a:r>
              <a:rPr lang="ru-RU" sz="1600"/>
              <a:t>Політична нестабільність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Жовтнева революція 1917 р.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t>7 листопада 1917 р.</a:t>
            </a:r>
          </a:p>
          <a:p>
            <a:pPr lvl="1"/>
            <a:r>
              <a:t>Збройне повстання більшовиків</a:t>
            </a:r>
          </a:p>
          <a:p>
            <a:pPr lvl="1"/>
            <a:r>
              <a:t>Перехід влади до Рад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Утворення РСФРР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t>Січень 1918 р. – проголошення РСФРР</a:t>
            </a:r>
          </a:p>
          <a:p>
            <a:pPr lvl="1"/>
            <a:r>
              <a:t>Декларація прав трудящого і експлуатованого народу</a:t>
            </a:r>
          </a:p>
          <a:p>
            <a:pPr lvl="1"/>
            <a:r>
              <a:t>Радянська форма державності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Конституція РСФРР 1918 р.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t>Прийнята 10 липня 1918 р.</a:t>
            </a:r>
          </a:p>
          <a:p>
            <a:pPr lvl="1"/>
            <a:r>
              <a:t>Закріплення диктатури пролетаріату</a:t>
            </a:r>
          </a:p>
          <a:p>
            <a:pPr lvl="1"/>
            <a:r>
              <a:t>Позбавлення політичних прав «експлуататорів»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Органи влади РСФРР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rPr dirty="0" err="1"/>
              <a:t>Всеросійський</a:t>
            </a:r>
            <a:r>
              <a:rPr dirty="0"/>
              <a:t> </a:t>
            </a:r>
            <a:r>
              <a:rPr dirty="0" err="1"/>
              <a:t>з’їзд</a:t>
            </a:r>
            <a:r>
              <a:rPr dirty="0"/>
              <a:t> </a:t>
            </a:r>
            <a:r>
              <a:rPr dirty="0" err="1"/>
              <a:t>Рад</a:t>
            </a:r>
            <a:r>
              <a:rPr dirty="0"/>
              <a:t> – </a:t>
            </a:r>
            <a:r>
              <a:rPr dirty="0" err="1"/>
              <a:t>вищий</a:t>
            </a:r>
            <a:r>
              <a:rPr dirty="0"/>
              <a:t> </a:t>
            </a:r>
            <a:r>
              <a:rPr dirty="0" err="1"/>
              <a:t>орган</a:t>
            </a:r>
            <a:endParaRPr lang="uk-UA" dirty="0"/>
          </a:p>
          <a:p>
            <a:endParaRPr dirty="0"/>
          </a:p>
          <a:p>
            <a:pPr lvl="1"/>
            <a:r>
              <a:rPr dirty="0"/>
              <a:t>ВЦВК – </a:t>
            </a:r>
            <a:r>
              <a:rPr dirty="0" err="1"/>
              <a:t>міжсесійний</a:t>
            </a:r>
            <a:r>
              <a:rPr dirty="0"/>
              <a:t> </a:t>
            </a:r>
            <a:r>
              <a:rPr dirty="0" err="1"/>
              <a:t>орган</a:t>
            </a:r>
            <a:endParaRPr dirty="0"/>
          </a:p>
          <a:p>
            <a:pPr lvl="1"/>
            <a:r>
              <a:rPr dirty="0"/>
              <a:t>РНК – </a:t>
            </a:r>
            <a:r>
              <a:rPr dirty="0" err="1"/>
              <a:t>уряд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333</Words>
  <Application>Microsoft Office PowerPoint</Application>
  <PresentationFormat>Екран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Ретроспектива</vt:lpstr>
      <vt:lpstr>Формування та розвиток радянської держави та права</vt:lpstr>
      <vt:lpstr>Вступ</vt:lpstr>
      <vt:lpstr>Лютнева революція 1917 р.</vt:lpstr>
      <vt:lpstr>Наслідки Лютневої революції</vt:lpstr>
      <vt:lpstr>Двовладдя 1917 р.</vt:lpstr>
      <vt:lpstr>Жовтнева революція 1917 р.</vt:lpstr>
      <vt:lpstr>Утворення РСФРР</vt:lpstr>
      <vt:lpstr>Конституція РСФРР 1918 р.</vt:lpstr>
      <vt:lpstr>Органи влади РСФРР</vt:lpstr>
      <vt:lpstr>Соціально-економічна політика</vt:lpstr>
      <vt:lpstr>Утворення СРСР</vt:lpstr>
      <vt:lpstr>Конституція СРСР 1924 р.</vt:lpstr>
      <vt:lpstr>Органи влади СРСР</vt:lpstr>
      <vt:lpstr>Кодифікація законодавства (1920-ті)</vt:lpstr>
      <vt:lpstr>Основні кодекси</vt:lpstr>
      <vt:lpstr>Конституція СРСР 1936 р.</vt:lpstr>
      <vt:lpstr>Сталінська модель держави</vt:lpstr>
      <vt:lpstr>Масові репресії</vt:lpstr>
      <vt:lpstr>Передумови розпаду СРСР</vt:lpstr>
      <vt:lpstr>Розпад СРСР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Ія Пелех</cp:lastModifiedBy>
  <cp:revision>1</cp:revision>
  <dcterms:created xsi:type="dcterms:W3CDTF">2013-01-27T09:14:16Z</dcterms:created>
  <dcterms:modified xsi:type="dcterms:W3CDTF">2026-02-25T12:47:15Z</dcterms:modified>
  <cp:category/>
</cp:coreProperties>
</file>