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E295A5-B04D-47BE-A423-6497F78B8AF3}" v="14" dt="2026-02-25T13:36:19.1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936" y="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Ія Пелех" userId="235b8121fc54d418" providerId="LiveId" clId="{778ACC3E-DA86-4D30-B082-D4A3E38D1AE8}"/>
    <pc:docChg chg="undo custSel modSld">
      <pc:chgData name="Ія Пелех" userId="235b8121fc54d418" providerId="LiveId" clId="{778ACC3E-DA86-4D30-B082-D4A3E38D1AE8}" dt="2026-02-25T13:37:53.256" v="92" actId="26606"/>
      <pc:docMkLst>
        <pc:docMk/>
      </pc:docMkLst>
      <pc:sldChg chg="addSp delSp modSp mod setBg delDesignElem">
        <pc:chgData name="Ія Пелех" userId="235b8121fc54d418" providerId="LiveId" clId="{778ACC3E-DA86-4D30-B082-D4A3E38D1AE8}" dt="2026-02-25T13:36:35.169" v="69" actId="26606"/>
        <pc:sldMkLst>
          <pc:docMk/>
          <pc:sldMk cId="0" sldId="256"/>
        </pc:sldMkLst>
        <pc:spChg chg="mod">
          <ac:chgData name="Ія Пелех" userId="235b8121fc54d418" providerId="LiveId" clId="{778ACC3E-DA86-4D30-B082-D4A3E38D1AE8}" dt="2026-02-25T13:36:35.169" v="69" actId="26606"/>
          <ac:spMkLst>
            <pc:docMk/>
            <pc:sldMk cId="0" sldId="256"/>
            <ac:spMk id="2" creationId="{00000000-0000-0000-0000-000000000000}"/>
          </ac:spMkLst>
        </pc:spChg>
        <pc:spChg chg="add del mod">
          <ac:chgData name="Ія Пелех" userId="235b8121fc54d418" providerId="LiveId" clId="{778ACC3E-DA86-4D30-B082-D4A3E38D1AE8}" dt="2026-02-25T13:36:35.169" v="69" actId="26606"/>
          <ac:spMkLst>
            <pc:docMk/>
            <pc:sldMk cId="0" sldId="256"/>
            <ac:spMk id="3" creationId="{00000000-0000-0000-0000-000000000000}"/>
          </ac:spMkLst>
        </pc:spChg>
        <pc:spChg chg="add del">
          <ac:chgData name="Ія Пелех" userId="235b8121fc54d418" providerId="LiveId" clId="{778ACC3E-DA86-4D30-B082-D4A3E38D1AE8}" dt="2026-02-25T13:36:18.950" v="59" actId="26606"/>
          <ac:spMkLst>
            <pc:docMk/>
            <pc:sldMk cId="0" sldId="256"/>
            <ac:spMk id="5" creationId="{CC892AB0-7D6D-4FC9-9105-0CB427161889}"/>
          </ac:spMkLst>
        </pc:spChg>
        <pc:spChg chg="add">
          <ac:chgData name="Ія Пелех" userId="235b8121fc54d418" providerId="LiveId" clId="{778ACC3E-DA86-4D30-B082-D4A3E38D1AE8}" dt="2026-02-25T13:36:35.169" v="69" actId="26606"/>
          <ac:spMkLst>
            <pc:docMk/>
            <pc:sldMk cId="0" sldId="256"/>
            <ac:spMk id="6" creationId="{8C790BE2-4E4F-4AAF-81A2-4A6F4885EBE6}"/>
          </ac:spMkLst>
        </pc:spChg>
        <pc:spChg chg="add">
          <ac:chgData name="Ія Пелех" userId="235b8121fc54d418" providerId="LiveId" clId="{778ACC3E-DA86-4D30-B082-D4A3E38D1AE8}" dt="2026-02-25T13:36:35.169" v="69" actId="26606"/>
          <ac:spMkLst>
            <pc:docMk/>
            <pc:sldMk cId="0" sldId="256"/>
            <ac:spMk id="7" creationId="{D28B54C3-B57B-472A-B96E-1FCB67093DC2}"/>
          </ac:spMkLst>
        </pc:spChg>
        <pc:spChg chg="add">
          <ac:chgData name="Ія Пелех" userId="235b8121fc54d418" providerId="LiveId" clId="{778ACC3E-DA86-4D30-B082-D4A3E38D1AE8}" dt="2026-02-25T13:36:35.169" v="69" actId="26606"/>
          <ac:spMkLst>
            <pc:docMk/>
            <pc:sldMk cId="0" sldId="256"/>
            <ac:spMk id="9" creationId="{0C395952-4E26-45A2-8756-2ADFD6E53C6E}"/>
          </ac:spMkLst>
        </pc:spChg>
        <pc:spChg chg="add">
          <ac:chgData name="Ія Пелех" userId="235b8121fc54d418" providerId="LiveId" clId="{778ACC3E-DA86-4D30-B082-D4A3E38D1AE8}" dt="2026-02-25T13:36:35.169" v="69" actId="26606"/>
          <ac:spMkLst>
            <pc:docMk/>
            <pc:sldMk cId="0" sldId="256"/>
            <ac:spMk id="12" creationId="{7DB3C429-F8DA-49B9-AF84-21996FCF78B5}"/>
          </ac:spMkLst>
        </pc:spChg>
        <pc:spChg chg="add">
          <ac:chgData name="Ія Пелех" userId="235b8121fc54d418" providerId="LiveId" clId="{778ACC3E-DA86-4D30-B082-D4A3E38D1AE8}" dt="2026-02-25T13:36:35.169" v="69" actId="26606"/>
          <ac:spMkLst>
            <pc:docMk/>
            <pc:sldMk cId="0" sldId="256"/>
            <ac:spMk id="14" creationId="{E12088DD-B1AD-40E0-8B86-1D87A2CCD9BE}"/>
          </ac:spMkLst>
        </pc:spChg>
        <pc:spChg chg="add">
          <ac:chgData name="Ія Пелех" userId="235b8121fc54d418" providerId="LiveId" clId="{778ACC3E-DA86-4D30-B082-D4A3E38D1AE8}" dt="2026-02-25T13:36:35.169" v="69" actId="26606"/>
          <ac:spMkLst>
            <pc:docMk/>
            <pc:sldMk cId="0" sldId="256"/>
            <ac:spMk id="16" creationId="{C4C9F2B0-1044-46EB-8AEB-C3BFFDE6C2CC}"/>
          </ac:spMkLst>
        </pc:spChg>
        <pc:spChg chg="add">
          <ac:chgData name="Ія Пелех" userId="235b8121fc54d418" providerId="LiveId" clId="{778ACC3E-DA86-4D30-B082-D4A3E38D1AE8}" dt="2026-02-25T13:36:35.169" v="69" actId="26606"/>
          <ac:spMkLst>
            <pc:docMk/>
            <pc:sldMk cId="0" sldId="256"/>
            <ac:spMk id="20" creationId="{4734BADF-9461-4621-B112-2D7BABEA7DD0}"/>
          </ac:spMkLst>
        </pc:spChg>
        <pc:spChg chg="add del">
          <ac:chgData name="Ія Пелех" userId="235b8121fc54d418" providerId="LiveId" clId="{778ACC3E-DA86-4D30-B082-D4A3E38D1AE8}" dt="2026-02-25T13:35:04.387" v="24" actId="26606"/>
          <ac:spMkLst>
            <pc:docMk/>
            <pc:sldMk cId="0" sldId="256"/>
            <ac:spMk id="34" creationId="{6BDBA639-2A71-4A60-A71A-FF1836F546CE}"/>
          </ac:spMkLst>
        </pc:spChg>
        <pc:spChg chg="add del">
          <ac:chgData name="Ія Пелех" userId="235b8121fc54d418" providerId="LiveId" clId="{778ACC3E-DA86-4D30-B082-D4A3E38D1AE8}" dt="2026-02-25T13:36:18.950" v="59" actId="26606"/>
          <ac:spMkLst>
            <pc:docMk/>
            <pc:sldMk cId="0" sldId="256"/>
            <ac:spMk id="38" creationId="{6D29BE04-4454-4832-B83F-10D001BFF94D}"/>
          </ac:spMkLst>
        </pc:spChg>
        <pc:spChg chg="add del">
          <ac:chgData name="Ія Пелех" userId="235b8121fc54d418" providerId="LiveId" clId="{778ACC3E-DA86-4D30-B082-D4A3E38D1AE8}" dt="2026-02-25T13:36:18.950" v="59" actId="26606"/>
          <ac:spMkLst>
            <pc:docMk/>
            <pc:sldMk cId="0" sldId="256"/>
            <ac:spMk id="40" creationId="{98714CE9-3C2C-48E1-8B8F-CFB7735C43D7}"/>
          </ac:spMkLst>
        </pc:spChg>
        <pc:spChg chg="add del">
          <ac:chgData name="Ія Пелех" userId="235b8121fc54d418" providerId="LiveId" clId="{778ACC3E-DA86-4D30-B082-D4A3E38D1AE8}" dt="2026-02-25T13:35:04.387" v="24" actId="26606"/>
          <ac:spMkLst>
            <pc:docMk/>
            <pc:sldMk cId="0" sldId="256"/>
            <ac:spMk id="57" creationId="{D9C506D7-84CB-4057-A44A-465313E78538}"/>
          </ac:spMkLst>
        </pc:spChg>
        <pc:spChg chg="add del">
          <ac:chgData name="Ія Пелех" userId="235b8121fc54d418" providerId="LiveId" clId="{778ACC3E-DA86-4D30-B082-D4A3E38D1AE8}" dt="2026-02-25T13:35:04.387" v="24" actId="26606"/>
          <ac:spMkLst>
            <pc:docMk/>
            <pc:sldMk cId="0" sldId="256"/>
            <ac:spMk id="59" creationId="{7842FC68-61FD-4700-8A22-BB8B071884DB}"/>
          </ac:spMkLst>
        </pc:spChg>
        <pc:grpChg chg="add del">
          <ac:chgData name="Ія Пелех" userId="235b8121fc54d418" providerId="LiveId" clId="{778ACC3E-DA86-4D30-B082-D4A3E38D1AE8}" dt="2026-02-25T13:35:04.387" v="24" actId="26606"/>
          <ac:grpSpMkLst>
            <pc:docMk/>
            <pc:sldMk cId="0" sldId="256"/>
            <ac:grpSpMk id="8" creationId="{84DB7353-7D7A-431B-A5B6-A3845E6F2BB2}"/>
          </ac:grpSpMkLst>
        </pc:grpChg>
        <pc:grpChg chg="add del">
          <ac:chgData name="Ія Пелех" userId="235b8121fc54d418" providerId="LiveId" clId="{778ACC3E-DA86-4D30-B082-D4A3E38D1AE8}" dt="2026-02-25T13:36:18.950" v="59" actId="26606"/>
          <ac:grpSpMkLst>
            <pc:docMk/>
            <pc:sldMk cId="0" sldId="256"/>
            <ac:grpSpMk id="10" creationId="{807353E4-FA19-40CB-8AF8-3A8E6704BE09}"/>
          </ac:grpSpMkLst>
        </pc:grpChg>
        <pc:grpChg chg="add del">
          <ac:chgData name="Ія Пелех" userId="235b8121fc54d418" providerId="LiveId" clId="{778ACC3E-DA86-4D30-B082-D4A3E38D1AE8}" dt="2026-02-25T13:36:18.950" v="59" actId="26606"/>
          <ac:grpSpMkLst>
            <pc:docMk/>
            <pc:sldMk cId="0" sldId="256"/>
            <ac:grpSpMk id="18" creationId="{0328E69E-CE3D-4110-8BF7-AD3C0C10CB1C}"/>
          </ac:grpSpMkLst>
        </pc:grpChg>
        <pc:grpChg chg="add del">
          <ac:chgData name="Ія Пелех" userId="235b8121fc54d418" providerId="LiveId" clId="{778ACC3E-DA86-4D30-B082-D4A3E38D1AE8}" dt="2026-02-25T13:36:18.950" v="59" actId="26606"/>
          <ac:grpSpMkLst>
            <pc:docMk/>
            <pc:sldMk cId="0" sldId="256"/>
            <ac:grpSpMk id="24" creationId="{F64806C9-3599-45A7-BCFF-F762C54276F8}"/>
          </ac:grpSpMkLst>
        </pc:grpChg>
        <pc:grpChg chg="add del">
          <ac:chgData name="Ія Пелех" userId="235b8121fc54d418" providerId="LiveId" clId="{778ACC3E-DA86-4D30-B082-D4A3E38D1AE8}" dt="2026-02-25T13:35:04.387" v="24" actId="26606"/>
          <ac:grpSpMkLst>
            <pc:docMk/>
            <pc:sldMk cId="0" sldId="256"/>
            <ac:grpSpMk id="29" creationId="{1B24766B-81CA-44C7-BF11-77A12BA42411}"/>
          </ac:grpSpMkLst>
        </pc:grpChg>
        <pc:grpChg chg="add del">
          <ac:chgData name="Ія Пелех" userId="235b8121fc54d418" providerId="LiveId" clId="{778ACC3E-DA86-4D30-B082-D4A3E38D1AE8}" dt="2026-02-25T13:36:18.950" v="59" actId="26606"/>
          <ac:grpSpMkLst>
            <pc:docMk/>
            <pc:sldMk cId="0" sldId="256"/>
            <ac:grpSpMk id="30" creationId="{1287AC97-A8E8-4B45-A50A-3057A88B4088}"/>
          </ac:grpSpMkLst>
        </pc:grpChg>
        <pc:grpChg chg="add del">
          <ac:chgData name="Ія Пелех" userId="235b8121fc54d418" providerId="LiveId" clId="{778ACC3E-DA86-4D30-B082-D4A3E38D1AE8}" dt="2026-02-25T13:35:04.387" v="24" actId="26606"/>
          <ac:grpSpMkLst>
            <pc:docMk/>
            <pc:sldMk cId="0" sldId="256"/>
            <ac:grpSpMk id="36" creationId="{5E208A8B-5EBD-4532-BE72-26414FA7CFF6}"/>
          </ac:grpSpMkLst>
        </pc:grpChg>
      </pc:sldChg>
      <pc:sldChg chg="addSp delSp modSp mod setBg">
        <pc:chgData name="Ія Пелех" userId="235b8121fc54d418" providerId="LiveId" clId="{778ACC3E-DA86-4D30-B082-D4A3E38D1AE8}" dt="2026-02-25T13:36:39.588" v="70" actId="26606"/>
        <pc:sldMkLst>
          <pc:docMk/>
          <pc:sldMk cId="0" sldId="257"/>
        </pc:sldMkLst>
        <pc:spChg chg="mod">
          <ac:chgData name="Ія Пелех" userId="235b8121fc54d418" providerId="LiveId" clId="{778ACC3E-DA86-4D30-B082-D4A3E38D1AE8}" dt="2026-02-25T13:36:39.588" v="70" actId="26606"/>
          <ac:spMkLst>
            <pc:docMk/>
            <pc:sldMk cId="0" sldId="257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3:36:39.588" v="70" actId="26606"/>
          <ac:spMkLst>
            <pc:docMk/>
            <pc:sldMk cId="0" sldId="257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3:36:39.588" v="70" actId="26606"/>
          <ac:spMkLst>
            <pc:docMk/>
            <pc:sldMk cId="0" sldId="257"/>
            <ac:spMk id="5" creationId="{F837543A-6020-4505-A233-C9DB4BF74011}"/>
          </ac:spMkLst>
        </pc:spChg>
        <pc:spChg chg="add">
          <ac:chgData name="Ія Пелех" userId="235b8121fc54d418" providerId="LiveId" clId="{778ACC3E-DA86-4D30-B082-D4A3E38D1AE8}" dt="2026-02-25T13:36:39.588" v="70" actId="26606"/>
          <ac:spMkLst>
            <pc:docMk/>
            <pc:sldMk cId="0" sldId="257"/>
            <ac:spMk id="6" creationId="{35B16301-FB18-48BA-A6DD-C37CAF6F9A18}"/>
          </ac:spMkLst>
        </pc:spChg>
        <pc:spChg chg="add del">
          <ac:chgData name="Ія Пелех" userId="235b8121fc54d418" providerId="LiveId" clId="{778ACC3E-DA86-4D30-B082-D4A3E38D1AE8}" dt="2026-02-25T13:36:18.394" v="56" actId="26606"/>
          <ac:spMkLst>
            <pc:docMk/>
            <pc:sldMk cId="0" sldId="257"/>
            <ac:spMk id="8" creationId="{E978A47D-4F17-40FE-AB70-7AF78A9575EB}"/>
          </ac:spMkLst>
        </pc:spChg>
        <pc:spChg chg="add">
          <ac:chgData name="Ія Пелех" userId="235b8121fc54d418" providerId="LiveId" clId="{778ACC3E-DA86-4D30-B082-D4A3E38D1AE8}" dt="2026-02-25T13:36:39.588" v="70" actId="26606"/>
          <ac:spMkLst>
            <pc:docMk/>
            <pc:sldMk cId="0" sldId="257"/>
            <ac:spMk id="12" creationId="{C3C0D90E-074A-4F52-9B11-B52BEF4BCBE5}"/>
          </ac:spMkLst>
        </pc:spChg>
        <pc:spChg chg="add">
          <ac:chgData name="Ія Пелех" userId="235b8121fc54d418" providerId="LiveId" clId="{778ACC3E-DA86-4D30-B082-D4A3E38D1AE8}" dt="2026-02-25T13:36:39.588" v="70" actId="26606"/>
          <ac:spMkLst>
            <pc:docMk/>
            <pc:sldMk cId="0" sldId="257"/>
            <ac:spMk id="14" creationId="{CABBD4C1-E6F8-46F6-8152-A8A97490BF4D}"/>
          </ac:spMkLst>
        </pc:spChg>
        <pc:spChg chg="add">
          <ac:chgData name="Ія Пелех" userId="235b8121fc54d418" providerId="LiveId" clId="{778ACC3E-DA86-4D30-B082-D4A3E38D1AE8}" dt="2026-02-25T13:36:39.588" v="70" actId="26606"/>
          <ac:spMkLst>
            <pc:docMk/>
            <pc:sldMk cId="0" sldId="257"/>
            <ac:spMk id="16" creationId="{83BA5EF5-1FE9-4BF9-83BB-269BCDDF6156}"/>
          </ac:spMkLst>
        </pc:spChg>
        <pc:spChg chg="add">
          <ac:chgData name="Ія Пелех" userId="235b8121fc54d418" providerId="LiveId" clId="{778ACC3E-DA86-4D30-B082-D4A3E38D1AE8}" dt="2026-02-25T13:36:39.588" v="70" actId="26606"/>
          <ac:spMkLst>
            <pc:docMk/>
            <pc:sldMk cId="0" sldId="257"/>
            <ac:spMk id="20" creationId="{88853921-7BC9-4BDE-ACAB-133C683C82D6}"/>
          </ac:spMkLst>
        </pc:spChg>
        <pc:spChg chg="add">
          <ac:chgData name="Ія Пелех" userId="235b8121fc54d418" providerId="LiveId" clId="{778ACC3E-DA86-4D30-B082-D4A3E38D1AE8}" dt="2026-02-25T13:36:39.588" v="70" actId="26606"/>
          <ac:spMkLst>
            <pc:docMk/>
            <pc:sldMk cId="0" sldId="257"/>
            <ac:spMk id="22" creationId="{09192968-3AE7-4470-A61C-97294BB92731}"/>
          </ac:spMkLst>
        </pc:spChg>
        <pc:spChg chg="add">
          <ac:chgData name="Ія Пелех" userId="235b8121fc54d418" providerId="LiveId" clId="{778ACC3E-DA86-4D30-B082-D4A3E38D1AE8}" dt="2026-02-25T13:36:39.588" v="70" actId="26606"/>
          <ac:spMkLst>
            <pc:docMk/>
            <pc:sldMk cId="0" sldId="257"/>
            <ac:spMk id="24" creationId="{3AB72E55-43E4-4356-BFE8-E2102CB0B505}"/>
          </ac:spMkLst>
        </pc:spChg>
        <pc:grpChg chg="add del">
          <ac:chgData name="Ія Пелех" userId="235b8121fc54d418" providerId="LiveId" clId="{778ACC3E-DA86-4D30-B082-D4A3E38D1AE8}" dt="2026-02-25T13:36:18.394" v="56" actId="26606"/>
          <ac:grpSpMkLst>
            <pc:docMk/>
            <pc:sldMk cId="0" sldId="257"/>
            <ac:grpSpMk id="10" creationId="{85BE3A7E-6A3F-401E-A025-BBB8FDB8DD30}"/>
          </ac:grpSpMkLst>
        </pc:grpChg>
        <pc:grpChg chg="add del">
          <ac:chgData name="Ія Пелех" userId="235b8121fc54d418" providerId="LiveId" clId="{778ACC3E-DA86-4D30-B082-D4A3E38D1AE8}" dt="2026-02-25T13:36:18.394" v="56" actId="26606"/>
          <ac:grpSpMkLst>
            <pc:docMk/>
            <pc:sldMk cId="0" sldId="257"/>
            <ac:grpSpMk id="41" creationId="{F4E035BE-9FF4-43D3-BC25-CF582D7FF85E}"/>
          </ac:grpSpMkLst>
        </pc:grpChg>
        <pc:cxnChg chg="add del">
          <ac:chgData name="Ія Пелех" userId="235b8121fc54d418" providerId="LiveId" clId="{778ACC3E-DA86-4D30-B082-D4A3E38D1AE8}" dt="2026-02-25T13:36:18.394" v="56" actId="26606"/>
          <ac:cxnSpMkLst>
            <pc:docMk/>
            <pc:sldMk cId="0" sldId="257"/>
            <ac:cxnSpMk id="39" creationId="{085ECEC0-FF5D-4348-92C7-1EA7C61E770C}"/>
          </ac:cxnSpMkLst>
        </pc:cxnChg>
      </pc:sldChg>
      <pc:sldChg chg="addSp delSp modSp mod setBg delDesignElem">
        <pc:chgData name="Ія Пелех" userId="235b8121fc54d418" providerId="LiveId" clId="{778ACC3E-DA86-4D30-B082-D4A3E38D1AE8}" dt="2026-02-25T13:36:49.707" v="73" actId="26606"/>
        <pc:sldMkLst>
          <pc:docMk/>
          <pc:sldMk cId="0" sldId="258"/>
        </pc:sldMkLst>
        <pc:spChg chg="mod">
          <ac:chgData name="Ія Пелех" userId="235b8121fc54d418" providerId="LiveId" clId="{778ACC3E-DA86-4D30-B082-D4A3E38D1AE8}" dt="2026-02-25T13:36:49.707" v="73" actId="26606"/>
          <ac:spMkLst>
            <pc:docMk/>
            <pc:sldMk cId="0" sldId="258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3:36:49.707" v="73" actId="26606"/>
          <ac:spMkLst>
            <pc:docMk/>
            <pc:sldMk cId="0" sldId="258"/>
            <ac:spMk id="3" creationId="{00000000-0000-0000-0000-000000000000}"/>
          </ac:spMkLst>
        </pc:spChg>
        <pc:spChg chg="add del">
          <ac:chgData name="Ія Пелех" userId="235b8121fc54d418" providerId="LiveId" clId="{778ACC3E-DA86-4D30-B082-D4A3E38D1AE8}" dt="2026-02-25T13:36:16.539" v="55" actId="26606"/>
          <ac:spMkLst>
            <pc:docMk/>
            <pc:sldMk cId="0" sldId="258"/>
            <ac:spMk id="5" creationId="{CC892AB0-7D6D-4FC9-9105-0CB427161889}"/>
          </ac:spMkLst>
        </pc:spChg>
        <pc:spChg chg="add del">
          <ac:chgData name="Ія Пелех" userId="235b8121fc54d418" providerId="LiveId" clId="{778ACC3E-DA86-4D30-B082-D4A3E38D1AE8}" dt="2026-02-25T13:36:49.697" v="72" actId="26606"/>
          <ac:spMkLst>
            <pc:docMk/>
            <pc:sldMk cId="0" sldId="258"/>
            <ac:spMk id="7" creationId="{F837543A-6020-4505-A233-C9DB4BF74011}"/>
          </ac:spMkLst>
        </pc:spChg>
        <pc:spChg chg="add del">
          <ac:chgData name="Ія Пелех" userId="235b8121fc54d418" providerId="LiveId" clId="{778ACC3E-DA86-4D30-B082-D4A3E38D1AE8}" dt="2026-02-25T13:35:01.238" v="19" actId="26606"/>
          <ac:spMkLst>
            <pc:docMk/>
            <pc:sldMk cId="0" sldId="258"/>
            <ac:spMk id="8" creationId="{D75627FE-0AC5-4349-AC08-45A58BEC9B8C}"/>
          </ac:spMkLst>
        </pc:spChg>
        <pc:spChg chg="add del">
          <ac:chgData name="Ія Пелех" userId="235b8121fc54d418" providerId="LiveId" clId="{778ACC3E-DA86-4D30-B082-D4A3E38D1AE8}" dt="2026-02-25T13:36:49.697" v="72" actId="26606"/>
          <ac:spMkLst>
            <pc:docMk/>
            <pc:sldMk cId="0" sldId="258"/>
            <ac:spMk id="9" creationId="{35B16301-FB18-48BA-A6DD-C37CAF6F9A18}"/>
          </ac:spMkLst>
        </pc:spChg>
        <pc:spChg chg="add del">
          <ac:chgData name="Ія Пелех" userId="235b8121fc54d418" providerId="LiveId" clId="{778ACC3E-DA86-4D30-B082-D4A3E38D1AE8}" dt="2026-02-25T13:36:49.697" v="72" actId="26606"/>
          <ac:spMkLst>
            <pc:docMk/>
            <pc:sldMk cId="0" sldId="258"/>
            <ac:spMk id="12" creationId="{C3C0D90E-074A-4F52-9B11-B52BEF4BCBE5}"/>
          </ac:spMkLst>
        </pc:spChg>
        <pc:spChg chg="add del">
          <ac:chgData name="Ія Пелех" userId="235b8121fc54d418" providerId="LiveId" clId="{778ACC3E-DA86-4D30-B082-D4A3E38D1AE8}" dt="2026-02-25T13:36:49.697" v="72" actId="26606"/>
          <ac:spMkLst>
            <pc:docMk/>
            <pc:sldMk cId="0" sldId="258"/>
            <ac:spMk id="13" creationId="{3AB72E55-43E4-4356-BFE8-E2102CB0B505}"/>
          </ac:spMkLst>
        </pc:spChg>
        <pc:spChg chg="add del">
          <ac:chgData name="Ія Пелех" userId="235b8121fc54d418" providerId="LiveId" clId="{778ACC3E-DA86-4D30-B082-D4A3E38D1AE8}" dt="2026-02-25T13:36:49.697" v="72" actId="26606"/>
          <ac:spMkLst>
            <pc:docMk/>
            <pc:sldMk cId="0" sldId="258"/>
            <ac:spMk id="14" creationId="{CABBD4C1-E6F8-46F6-8152-A8A97490BF4D}"/>
          </ac:spMkLst>
        </pc:spChg>
        <pc:spChg chg="add del">
          <ac:chgData name="Ія Пелех" userId="235b8121fc54d418" providerId="LiveId" clId="{778ACC3E-DA86-4D30-B082-D4A3E38D1AE8}" dt="2026-02-25T13:36:49.697" v="72" actId="26606"/>
          <ac:spMkLst>
            <pc:docMk/>
            <pc:sldMk cId="0" sldId="258"/>
            <ac:spMk id="16" creationId="{83BA5EF5-1FE9-4BF9-83BB-269BCDDF6156}"/>
          </ac:spMkLst>
        </pc:spChg>
        <pc:spChg chg="add del">
          <ac:chgData name="Ія Пелех" userId="235b8121fc54d418" providerId="LiveId" clId="{778ACC3E-DA86-4D30-B082-D4A3E38D1AE8}" dt="2026-02-25T13:36:49.697" v="72" actId="26606"/>
          <ac:spMkLst>
            <pc:docMk/>
            <pc:sldMk cId="0" sldId="258"/>
            <ac:spMk id="20" creationId="{88853921-7BC9-4BDE-ACAB-133C683C82D6}"/>
          </ac:spMkLst>
        </pc:spChg>
        <pc:spChg chg="add del">
          <ac:chgData name="Ія Пелех" userId="235b8121fc54d418" providerId="LiveId" clId="{778ACC3E-DA86-4D30-B082-D4A3E38D1AE8}" dt="2026-02-25T13:36:49.697" v="72" actId="26606"/>
          <ac:spMkLst>
            <pc:docMk/>
            <pc:sldMk cId="0" sldId="258"/>
            <ac:spMk id="22" creationId="{09192968-3AE7-4470-A61C-97294BB92731}"/>
          </ac:spMkLst>
        </pc:spChg>
        <pc:spChg chg="add">
          <ac:chgData name="Ія Пелех" userId="235b8121fc54d418" providerId="LiveId" clId="{778ACC3E-DA86-4D30-B082-D4A3E38D1AE8}" dt="2026-02-25T13:36:49.707" v="73" actId="26606"/>
          <ac:spMkLst>
            <pc:docMk/>
            <pc:sldMk cId="0" sldId="258"/>
            <ac:spMk id="25" creationId="{907EF6B7-1338-4443-8C46-6A318D952DFD}"/>
          </ac:spMkLst>
        </pc:spChg>
        <pc:spChg chg="add">
          <ac:chgData name="Ія Пелех" userId="235b8121fc54d418" providerId="LiveId" clId="{778ACC3E-DA86-4D30-B082-D4A3E38D1AE8}" dt="2026-02-25T13:36:49.707" v="73" actId="26606"/>
          <ac:spMkLst>
            <pc:docMk/>
            <pc:sldMk cId="0" sldId="258"/>
            <ac:spMk id="26" creationId="{DAAE4CDD-124C-4DCF-9584-B6033B545DD5}"/>
          </ac:spMkLst>
        </pc:spChg>
        <pc:spChg chg="add">
          <ac:chgData name="Ія Пелех" userId="235b8121fc54d418" providerId="LiveId" clId="{778ACC3E-DA86-4D30-B082-D4A3E38D1AE8}" dt="2026-02-25T13:36:49.707" v="73" actId="26606"/>
          <ac:spMkLst>
            <pc:docMk/>
            <pc:sldMk cId="0" sldId="258"/>
            <ac:spMk id="27" creationId="{081E4A58-353D-44AE-B2FC-2A74E2E400F7}"/>
          </ac:spMkLst>
        </pc:spChg>
        <pc:spChg chg="add del">
          <ac:chgData name="Ія Пелех" userId="235b8121fc54d418" providerId="LiveId" clId="{778ACC3E-DA86-4D30-B082-D4A3E38D1AE8}" dt="2026-02-25T13:35:01.238" v="19" actId="26606"/>
          <ac:spMkLst>
            <pc:docMk/>
            <pc:sldMk cId="0" sldId="258"/>
            <ac:spMk id="33" creationId="{BC2574CF-1D35-4994-87BD-5A3378E1AB34}"/>
          </ac:spMkLst>
        </pc:spChg>
        <pc:spChg chg="add del">
          <ac:chgData name="Ія Пелех" userId="235b8121fc54d418" providerId="LiveId" clId="{778ACC3E-DA86-4D30-B082-D4A3E38D1AE8}" dt="2026-02-25T13:36:16.539" v="55" actId="26606"/>
          <ac:spMkLst>
            <pc:docMk/>
            <pc:sldMk cId="0" sldId="258"/>
            <ac:spMk id="38" creationId="{6D29BE04-4454-4832-B83F-10D001BFF94D}"/>
          </ac:spMkLst>
        </pc:spChg>
        <pc:spChg chg="add del">
          <ac:chgData name="Ія Пелех" userId="235b8121fc54d418" providerId="LiveId" clId="{778ACC3E-DA86-4D30-B082-D4A3E38D1AE8}" dt="2026-02-25T13:36:16.539" v="55" actId="26606"/>
          <ac:spMkLst>
            <pc:docMk/>
            <pc:sldMk cId="0" sldId="258"/>
            <ac:spMk id="40" creationId="{98714CE9-3C2C-48E1-8B8F-CFB7735C43D7}"/>
          </ac:spMkLst>
        </pc:spChg>
        <pc:grpChg chg="add del">
          <ac:chgData name="Ія Пелех" userId="235b8121fc54d418" providerId="LiveId" clId="{778ACC3E-DA86-4D30-B082-D4A3E38D1AE8}" dt="2026-02-25T13:36:16.539" v="55" actId="26606"/>
          <ac:grpSpMkLst>
            <pc:docMk/>
            <pc:sldMk cId="0" sldId="258"/>
            <ac:grpSpMk id="6" creationId="{807353E4-FA19-40CB-8AF8-3A8E6704BE09}"/>
          </ac:grpSpMkLst>
        </pc:grpChg>
        <pc:grpChg chg="add del">
          <ac:chgData name="Ія Пелех" userId="235b8121fc54d418" providerId="LiveId" clId="{778ACC3E-DA86-4D30-B082-D4A3E38D1AE8}" dt="2026-02-25T13:35:01.238" v="19" actId="26606"/>
          <ac:grpSpMkLst>
            <pc:docMk/>
            <pc:sldMk cId="0" sldId="258"/>
            <ac:grpSpMk id="10" creationId="{F87AAF7B-2090-475D-9C3E-FDC03DD87A88}"/>
          </ac:grpSpMkLst>
        </pc:grpChg>
        <pc:grpChg chg="add del">
          <ac:chgData name="Ія Пелех" userId="235b8121fc54d418" providerId="LiveId" clId="{778ACC3E-DA86-4D30-B082-D4A3E38D1AE8}" dt="2026-02-25T13:36:16.539" v="55" actId="26606"/>
          <ac:grpSpMkLst>
            <pc:docMk/>
            <pc:sldMk cId="0" sldId="258"/>
            <ac:grpSpMk id="18" creationId="{0328E69E-CE3D-4110-8BF7-AD3C0C10CB1C}"/>
          </ac:grpSpMkLst>
        </pc:grpChg>
        <pc:grpChg chg="add del">
          <ac:chgData name="Ія Пелех" userId="235b8121fc54d418" providerId="LiveId" clId="{778ACC3E-DA86-4D30-B082-D4A3E38D1AE8}" dt="2026-02-25T13:36:16.539" v="55" actId="26606"/>
          <ac:grpSpMkLst>
            <pc:docMk/>
            <pc:sldMk cId="0" sldId="258"/>
            <ac:grpSpMk id="24" creationId="{F64806C9-3599-45A7-BCFF-F762C54276F8}"/>
          </ac:grpSpMkLst>
        </pc:grpChg>
        <pc:grpChg chg="add del">
          <ac:chgData name="Ія Пелех" userId="235b8121fc54d418" providerId="LiveId" clId="{778ACC3E-DA86-4D30-B082-D4A3E38D1AE8}" dt="2026-02-25T13:36:16.539" v="55" actId="26606"/>
          <ac:grpSpMkLst>
            <pc:docMk/>
            <pc:sldMk cId="0" sldId="258"/>
            <ac:grpSpMk id="30" creationId="{1287AC97-A8E8-4B45-A50A-3057A88B4088}"/>
          </ac:grpSpMkLst>
        </pc:grpChg>
        <pc:cxnChg chg="add del">
          <ac:chgData name="Ія Пелех" userId="235b8121fc54d418" providerId="LiveId" clId="{778ACC3E-DA86-4D30-B082-D4A3E38D1AE8}" dt="2026-02-25T13:35:01.238" v="19" actId="26606"/>
          <ac:cxnSpMkLst>
            <pc:docMk/>
            <pc:sldMk cId="0" sldId="258"/>
            <ac:cxnSpMk id="35" creationId="{68B6AB33-DFE6-4FE4-94FE-C9E25424AD16}"/>
          </ac:cxnSpMkLst>
        </pc:cxnChg>
      </pc:sldChg>
      <pc:sldChg chg="addSp delSp modSp mod setBg">
        <pc:chgData name="Ія Пелех" userId="235b8121fc54d418" providerId="LiveId" clId="{778ACC3E-DA86-4D30-B082-D4A3E38D1AE8}" dt="2026-02-25T13:36:52.457" v="74" actId="26606"/>
        <pc:sldMkLst>
          <pc:docMk/>
          <pc:sldMk cId="0" sldId="259"/>
        </pc:sldMkLst>
        <pc:spChg chg="mod">
          <ac:chgData name="Ія Пелех" userId="235b8121fc54d418" providerId="LiveId" clId="{778ACC3E-DA86-4D30-B082-D4A3E38D1AE8}" dt="2026-02-25T13:36:52.457" v="74" actId="26606"/>
          <ac:spMkLst>
            <pc:docMk/>
            <pc:sldMk cId="0" sldId="259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3:36:52.457" v="74" actId="26606"/>
          <ac:spMkLst>
            <pc:docMk/>
            <pc:sldMk cId="0" sldId="259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3:36:52.457" v="74" actId="26606"/>
          <ac:spMkLst>
            <pc:docMk/>
            <pc:sldMk cId="0" sldId="259"/>
            <ac:spMk id="5" creationId="{C2554CA6-288E-4202-BC52-2E5A8F0C0AED}"/>
          </ac:spMkLst>
        </pc:spChg>
        <pc:spChg chg="add">
          <ac:chgData name="Ія Пелех" userId="235b8121fc54d418" providerId="LiveId" clId="{778ACC3E-DA86-4D30-B082-D4A3E38D1AE8}" dt="2026-02-25T13:36:52.457" v="74" actId="26606"/>
          <ac:spMkLst>
            <pc:docMk/>
            <pc:sldMk cId="0" sldId="259"/>
            <ac:spMk id="6" creationId="{B10BB131-AC8E-4A8E-A5D1-36260F720C3B}"/>
          </ac:spMkLst>
        </pc:spChg>
        <pc:spChg chg="add del">
          <ac:chgData name="Ія Пелех" userId="235b8121fc54d418" providerId="LiveId" clId="{778ACC3E-DA86-4D30-B082-D4A3E38D1AE8}" dt="2026-02-25T13:36:16.306" v="54" actId="26606"/>
          <ac:spMkLst>
            <pc:docMk/>
            <pc:sldMk cId="0" sldId="259"/>
            <ac:spMk id="8" creationId="{E978A47D-4F17-40FE-AB70-7AF78A9575EB}"/>
          </ac:spMkLst>
        </pc:spChg>
        <pc:spChg chg="add">
          <ac:chgData name="Ія Пелех" userId="235b8121fc54d418" providerId="LiveId" clId="{778ACC3E-DA86-4D30-B082-D4A3E38D1AE8}" dt="2026-02-25T13:36:52.457" v="74" actId="26606"/>
          <ac:spMkLst>
            <pc:docMk/>
            <pc:sldMk cId="0" sldId="259"/>
            <ac:spMk id="12" creationId="{5B7778FC-632E-4DCA-A7CB-0D7731CCF970}"/>
          </ac:spMkLst>
        </pc:spChg>
        <pc:spChg chg="add">
          <ac:chgData name="Ія Пелех" userId="235b8121fc54d418" providerId="LiveId" clId="{778ACC3E-DA86-4D30-B082-D4A3E38D1AE8}" dt="2026-02-25T13:36:52.457" v="74" actId="26606"/>
          <ac:spMkLst>
            <pc:docMk/>
            <pc:sldMk cId="0" sldId="259"/>
            <ac:spMk id="14" creationId="{FA23A907-97FB-4A8F-880A-DD77401C4296}"/>
          </ac:spMkLst>
        </pc:spChg>
        <pc:grpChg chg="add del">
          <ac:chgData name="Ія Пелех" userId="235b8121fc54d418" providerId="LiveId" clId="{778ACC3E-DA86-4D30-B082-D4A3E38D1AE8}" dt="2026-02-25T13:36:16.306" v="54" actId="26606"/>
          <ac:grpSpMkLst>
            <pc:docMk/>
            <pc:sldMk cId="0" sldId="259"/>
            <ac:grpSpMk id="10" creationId="{85BE3A7E-6A3F-401E-A025-BBB8FDB8DD30}"/>
          </ac:grpSpMkLst>
        </pc:grpChg>
        <pc:grpChg chg="add del">
          <ac:chgData name="Ія Пелех" userId="235b8121fc54d418" providerId="LiveId" clId="{778ACC3E-DA86-4D30-B082-D4A3E38D1AE8}" dt="2026-02-25T13:36:16.306" v="54" actId="26606"/>
          <ac:grpSpMkLst>
            <pc:docMk/>
            <pc:sldMk cId="0" sldId="259"/>
            <ac:grpSpMk id="41" creationId="{F4E035BE-9FF4-43D3-BC25-CF582D7FF85E}"/>
          </ac:grpSpMkLst>
        </pc:grpChg>
        <pc:cxnChg chg="add del">
          <ac:chgData name="Ія Пелех" userId="235b8121fc54d418" providerId="LiveId" clId="{778ACC3E-DA86-4D30-B082-D4A3E38D1AE8}" dt="2026-02-25T13:36:16.306" v="54" actId="26606"/>
          <ac:cxnSpMkLst>
            <pc:docMk/>
            <pc:sldMk cId="0" sldId="259"/>
            <ac:cxnSpMk id="39" creationId="{085ECEC0-FF5D-4348-92C7-1EA7C61E770C}"/>
          </ac:cxnSpMkLst>
        </pc:cxnChg>
      </pc:sldChg>
      <pc:sldChg chg="addSp delSp modSp mod setBg">
        <pc:chgData name="Ія Пелех" userId="235b8121fc54d418" providerId="LiveId" clId="{778ACC3E-DA86-4D30-B082-D4A3E38D1AE8}" dt="2026-02-25T13:36:55.423" v="75" actId="26606"/>
        <pc:sldMkLst>
          <pc:docMk/>
          <pc:sldMk cId="0" sldId="260"/>
        </pc:sldMkLst>
        <pc:spChg chg="mod">
          <ac:chgData name="Ія Пелех" userId="235b8121fc54d418" providerId="LiveId" clId="{778ACC3E-DA86-4D30-B082-D4A3E38D1AE8}" dt="2026-02-25T13:36:55.423" v="75" actId="26606"/>
          <ac:spMkLst>
            <pc:docMk/>
            <pc:sldMk cId="0" sldId="260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3:36:55.423" v="75" actId="26606"/>
          <ac:spMkLst>
            <pc:docMk/>
            <pc:sldMk cId="0" sldId="260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3:36:55.423" v="75" actId="26606"/>
          <ac:spMkLst>
            <pc:docMk/>
            <pc:sldMk cId="0" sldId="260"/>
            <ac:spMk id="5" creationId="{E92FEB64-6EEA-4759-B4A4-BD2C1E660BA8}"/>
          </ac:spMkLst>
        </pc:spChg>
        <pc:spChg chg="add">
          <ac:chgData name="Ія Пелех" userId="235b8121fc54d418" providerId="LiveId" clId="{778ACC3E-DA86-4D30-B082-D4A3E38D1AE8}" dt="2026-02-25T13:36:55.423" v="75" actId="26606"/>
          <ac:spMkLst>
            <pc:docMk/>
            <pc:sldMk cId="0" sldId="260"/>
            <ac:spMk id="6" creationId="{B10BB131-AC8E-4A8E-A5D1-36260F720C3B}"/>
          </ac:spMkLst>
        </pc:spChg>
        <pc:spChg chg="add">
          <ac:chgData name="Ія Пелех" userId="235b8121fc54d418" providerId="LiveId" clId="{778ACC3E-DA86-4D30-B082-D4A3E38D1AE8}" dt="2026-02-25T13:36:55.423" v="75" actId="26606"/>
          <ac:spMkLst>
            <pc:docMk/>
            <pc:sldMk cId="0" sldId="260"/>
            <ac:spMk id="7" creationId="{7B786209-1B0B-4CA9-9BDD-F7327066A84D}"/>
          </ac:spMkLst>
        </pc:spChg>
        <pc:spChg chg="add del">
          <ac:chgData name="Ія Пелех" userId="235b8121fc54d418" providerId="LiveId" clId="{778ACC3E-DA86-4D30-B082-D4A3E38D1AE8}" dt="2026-02-25T13:36:16.135" v="53" actId="26606"/>
          <ac:spMkLst>
            <pc:docMk/>
            <pc:sldMk cId="0" sldId="260"/>
            <ac:spMk id="8" creationId="{CC892AB0-7D6D-4FC9-9105-0CB427161889}"/>
          </ac:spMkLst>
        </pc:spChg>
        <pc:spChg chg="add">
          <ac:chgData name="Ія Пелех" userId="235b8121fc54d418" providerId="LiveId" clId="{778ACC3E-DA86-4D30-B082-D4A3E38D1AE8}" dt="2026-02-25T13:36:55.423" v="75" actId="26606"/>
          <ac:spMkLst>
            <pc:docMk/>
            <pc:sldMk cId="0" sldId="260"/>
            <ac:spMk id="12" creationId="{14847E93-7DC1-4D4B-8829-B19AA7137C50}"/>
          </ac:spMkLst>
        </pc:spChg>
        <pc:spChg chg="add">
          <ac:chgData name="Ія Пелех" userId="235b8121fc54d418" providerId="LiveId" clId="{778ACC3E-DA86-4D30-B082-D4A3E38D1AE8}" dt="2026-02-25T13:36:55.423" v="75" actId="26606"/>
          <ac:spMkLst>
            <pc:docMk/>
            <pc:sldMk cId="0" sldId="260"/>
            <ac:spMk id="14" creationId="{5566D6E1-03A1-4D73-A4E0-35D74D568A04}"/>
          </ac:spMkLst>
        </pc:spChg>
        <pc:spChg chg="add">
          <ac:chgData name="Ія Пелех" userId="235b8121fc54d418" providerId="LiveId" clId="{778ACC3E-DA86-4D30-B082-D4A3E38D1AE8}" dt="2026-02-25T13:36:55.423" v="75" actId="26606"/>
          <ac:spMkLst>
            <pc:docMk/>
            <pc:sldMk cId="0" sldId="260"/>
            <ac:spMk id="16" creationId="{9F835A99-04AC-494A-A572-AFE8413CC938}"/>
          </ac:spMkLst>
        </pc:spChg>
        <pc:spChg chg="add">
          <ac:chgData name="Ія Пелех" userId="235b8121fc54d418" providerId="LiveId" clId="{778ACC3E-DA86-4D30-B082-D4A3E38D1AE8}" dt="2026-02-25T13:36:55.423" v="75" actId="26606"/>
          <ac:spMkLst>
            <pc:docMk/>
            <pc:sldMk cId="0" sldId="260"/>
            <ac:spMk id="20" creationId="{2D2964BB-484D-45AE-AD66-D407D0629652}"/>
          </ac:spMkLst>
        </pc:spChg>
        <pc:spChg chg="add">
          <ac:chgData name="Ія Пелех" userId="235b8121fc54d418" providerId="LiveId" clId="{778ACC3E-DA86-4D30-B082-D4A3E38D1AE8}" dt="2026-02-25T13:36:55.423" v="75" actId="26606"/>
          <ac:spMkLst>
            <pc:docMk/>
            <pc:sldMk cId="0" sldId="260"/>
            <ac:spMk id="22" creationId="{6691AC69-A76E-4DAB-B565-468B6B87ACF3}"/>
          </ac:spMkLst>
        </pc:spChg>
        <pc:spChg chg="add del">
          <ac:chgData name="Ія Пелех" userId="235b8121fc54d418" providerId="LiveId" clId="{778ACC3E-DA86-4D30-B082-D4A3E38D1AE8}" dt="2026-02-25T13:36:16.135" v="53" actId="26606"/>
          <ac:spMkLst>
            <pc:docMk/>
            <pc:sldMk cId="0" sldId="260"/>
            <ac:spMk id="38" creationId="{6D29BE04-4454-4832-B83F-10D001BFF94D}"/>
          </ac:spMkLst>
        </pc:spChg>
        <pc:spChg chg="add del">
          <ac:chgData name="Ія Пелех" userId="235b8121fc54d418" providerId="LiveId" clId="{778ACC3E-DA86-4D30-B082-D4A3E38D1AE8}" dt="2026-02-25T13:36:16.135" v="53" actId="26606"/>
          <ac:spMkLst>
            <pc:docMk/>
            <pc:sldMk cId="0" sldId="260"/>
            <ac:spMk id="40" creationId="{98714CE9-3C2C-48E1-8B8F-CFB7735C43D7}"/>
          </ac:spMkLst>
        </pc:spChg>
        <pc:grpChg chg="add del">
          <ac:chgData name="Ія Пелех" userId="235b8121fc54d418" providerId="LiveId" clId="{778ACC3E-DA86-4D30-B082-D4A3E38D1AE8}" dt="2026-02-25T13:36:16.135" v="53" actId="26606"/>
          <ac:grpSpMkLst>
            <pc:docMk/>
            <pc:sldMk cId="0" sldId="260"/>
            <ac:grpSpMk id="10" creationId="{807353E4-FA19-40CB-8AF8-3A8E6704BE09}"/>
          </ac:grpSpMkLst>
        </pc:grpChg>
        <pc:grpChg chg="add del">
          <ac:chgData name="Ія Пелех" userId="235b8121fc54d418" providerId="LiveId" clId="{778ACC3E-DA86-4D30-B082-D4A3E38D1AE8}" dt="2026-02-25T13:36:16.135" v="53" actId="26606"/>
          <ac:grpSpMkLst>
            <pc:docMk/>
            <pc:sldMk cId="0" sldId="260"/>
            <ac:grpSpMk id="18" creationId="{0328E69E-CE3D-4110-8BF7-AD3C0C10CB1C}"/>
          </ac:grpSpMkLst>
        </pc:grpChg>
        <pc:grpChg chg="add del">
          <ac:chgData name="Ія Пелех" userId="235b8121fc54d418" providerId="LiveId" clId="{778ACC3E-DA86-4D30-B082-D4A3E38D1AE8}" dt="2026-02-25T13:36:16.135" v="53" actId="26606"/>
          <ac:grpSpMkLst>
            <pc:docMk/>
            <pc:sldMk cId="0" sldId="260"/>
            <ac:grpSpMk id="24" creationId="{F64806C9-3599-45A7-BCFF-F762C54276F8}"/>
          </ac:grpSpMkLst>
        </pc:grpChg>
        <pc:grpChg chg="add del">
          <ac:chgData name="Ія Пелех" userId="235b8121fc54d418" providerId="LiveId" clId="{778ACC3E-DA86-4D30-B082-D4A3E38D1AE8}" dt="2026-02-25T13:36:16.135" v="53" actId="26606"/>
          <ac:grpSpMkLst>
            <pc:docMk/>
            <pc:sldMk cId="0" sldId="260"/>
            <ac:grpSpMk id="30" creationId="{1287AC97-A8E8-4B45-A50A-3057A88B4088}"/>
          </ac:grpSpMkLst>
        </pc:grpChg>
      </pc:sldChg>
      <pc:sldChg chg="addSp delSp modSp mod setBg">
        <pc:chgData name="Ія Пелех" userId="235b8121fc54d418" providerId="LiveId" clId="{778ACC3E-DA86-4D30-B082-D4A3E38D1AE8}" dt="2026-02-25T13:36:59.509" v="76" actId="26606"/>
        <pc:sldMkLst>
          <pc:docMk/>
          <pc:sldMk cId="0" sldId="261"/>
        </pc:sldMkLst>
        <pc:spChg chg="mod">
          <ac:chgData name="Ія Пелех" userId="235b8121fc54d418" providerId="LiveId" clId="{778ACC3E-DA86-4D30-B082-D4A3E38D1AE8}" dt="2026-02-25T13:36:59.509" v="76" actId="26606"/>
          <ac:spMkLst>
            <pc:docMk/>
            <pc:sldMk cId="0" sldId="261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3:36:59.509" v="76" actId="26606"/>
          <ac:spMkLst>
            <pc:docMk/>
            <pc:sldMk cId="0" sldId="261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3:36:59.509" v="76" actId="26606"/>
          <ac:spMkLst>
            <pc:docMk/>
            <pc:sldMk cId="0" sldId="261"/>
            <ac:spMk id="5" creationId="{E92FEB64-6EEA-4759-B4A4-BD2C1E660BA8}"/>
          </ac:spMkLst>
        </pc:spChg>
        <pc:spChg chg="add">
          <ac:chgData name="Ія Пелех" userId="235b8121fc54d418" providerId="LiveId" clId="{778ACC3E-DA86-4D30-B082-D4A3E38D1AE8}" dt="2026-02-25T13:36:59.509" v="76" actId="26606"/>
          <ac:spMkLst>
            <pc:docMk/>
            <pc:sldMk cId="0" sldId="261"/>
            <ac:spMk id="6" creationId="{B10BB131-AC8E-4A8E-A5D1-36260F720C3B}"/>
          </ac:spMkLst>
        </pc:spChg>
        <pc:spChg chg="add del">
          <ac:chgData name="Ія Пелех" userId="235b8121fc54d418" providerId="LiveId" clId="{778ACC3E-DA86-4D30-B082-D4A3E38D1AE8}" dt="2026-02-25T13:36:15.956" v="52" actId="26606"/>
          <ac:spMkLst>
            <pc:docMk/>
            <pc:sldMk cId="0" sldId="261"/>
            <ac:spMk id="8" creationId="{E978A47D-4F17-40FE-AB70-7AF78A9575EB}"/>
          </ac:spMkLst>
        </pc:spChg>
        <pc:spChg chg="add">
          <ac:chgData name="Ія Пелех" userId="235b8121fc54d418" providerId="LiveId" clId="{778ACC3E-DA86-4D30-B082-D4A3E38D1AE8}" dt="2026-02-25T13:36:59.509" v="76" actId="26606"/>
          <ac:spMkLst>
            <pc:docMk/>
            <pc:sldMk cId="0" sldId="261"/>
            <ac:spMk id="12" creationId="{14847E93-7DC1-4D4B-8829-B19AA7137C50}"/>
          </ac:spMkLst>
        </pc:spChg>
        <pc:spChg chg="add">
          <ac:chgData name="Ія Пелех" userId="235b8121fc54d418" providerId="LiveId" clId="{778ACC3E-DA86-4D30-B082-D4A3E38D1AE8}" dt="2026-02-25T13:36:59.509" v="76" actId="26606"/>
          <ac:spMkLst>
            <pc:docMk/>
            <pc:sldMk cId="0" sldId="261"/>
            <ac:spMk id="14" creationId="{5566D6E1-03A1-4D73-A4E0-35D74D568A04}"/>
          </ac:spMkLst>
        </pc:spChg>
        <pc:spChg chg="add">
          <ac:chgData name="Ія Пелех" userId="235b8121fc54d418" providerId="LiveId" clId="{778ACC3E-DA86-4D30-B082-D4A3E38D1AE8}" dt="2026-02-25T13:36:59.509" v="76" actId="26606"/>
          <ac:spMkLst>
            <pc:docMk/>
            <pc:sldMk cId="0" sldId="261"/>
            <ac:spMk id="16" creationId="{9F835A99-04AC-494A-A572-AFE8413CC938}"/>
          </ac:spMkLst>
        </pc:spChg>
        <pc:spChg chg="add">
          <ac:chgData name="Ія Пелех" userId="235b8121fc54d418" providerId="LiveId" clId="{778ACC3E-DA86-4D30-B082-D4A3E38D1AE8}" dt="2026-02-25T13:36:59.509" v="76" actId="26606"/>
          <ac:spMkLst>
            <pc:docMk/>
            <pc:sldMk cId="0" sldId="261"/>
            <ac:spMk id="18" creationId="{7B786209-1B0B-4CA9-9BDD-F7327066A84D}"/>
          </ac:spMkLst>
        </pc:spChg>
        <pc:spChg chg="add">
          <ac:chgData name="Ія Пелех" userId="235b8121fc54d418" providerId="LiveId" clId="{778ACC3E-DA86-4D30-B082-D4A3E38D1AE8}" dt="2026-02-25T13:36:59.509" v="76" actId="26606"/>
          <ac:spMkLst>
            <pc:docMk/>
            <pc:sldMk cId="0" sldId="261"/>
            <ac:spMk id="20" creationId="{2D2964BB-484D-45AE-AD66-D407D0629652}"/>
          </ac:spMkLst>
        </pc:spChg>
        <pc:spChg chg="add">
          <ac:chgData name="Ія Пелех" userId="235b8121fc54d418" providerId="LiveId" clId="{778ACC3E-DA86-4D30-B082-D4A3E38D1AE8}" dt="2026-02-25T13:36:59.509" v="76" actId="26606"/>
          <ac:spMkLst>
            <pc:docMk/>
            <pc:sldMk cId="0" sldId="261"/>
            <ac:spMk id="22" creationId="{6691AC69-A76E-4DAB-B565-468B6B87ACF3}"/>
          </ac:spMkLst>
        </pc:spChg>
        <pc:grpChg chg="add del">
          <ac:chgData name="Ія Пелех" userId="235b8121fc54d418" providerId="LiveId" clId="{778ACC3E-DA86-4D30-B082-D4A3E38D1AE8}" dt="2026-02-25T13:36:15.956" v="52" actId="26606"/>
          <ac:grpSpMkLst>
            <pc:docMk/>
            <pc:sldMk cId="0" sldId="261"/>
            <ac:grpSpMk id="10" creationId="{85BE3A7E-6A3F-401E-A025-BBB8FDB8DD30}"/>
          </ac:grpSpMkLst>
        </pc:grpChg>
        <pc:grpChg chg="add del">
          <ac:chgData name="Ія Пелех" userId="235b8121fc54d418" providerId="LiveId" clId="{778ACC3E-DA86-4D30-B082-D4A3E38D1AE8}" dt="2026-02-25T13:36:15.956" v="52" actId="26606"/>
          <ac:grpSpMkLst>
            <pc:docMk/>
            <pc:sldMk cId="0" sldId="261"/>
            <ac:grpSpMk id="41" creationId="{F4E035BE-9FF4-43D3-BC25-CF582D7FF85E}"/>
          </ac:grpSpMkLst>
        </pc:grpChg>
        <pc:cxnChg chg="add del">
          <ac:chgData name="Ія Пелех" userId="235b8121fc54d418" providerId="LiveId" clId="{778ACC3E-DA86-4D30-B082-D4A3E38D1AE8}" dt="2026-02-25T13:36:15.956" v="52" actId="26606"/>
          <ac:cxnSpMkLst>
            <pc:docMk/>
            <pc:sldMk cId="0" sldId="261"/>
            <ac:cxnSpMk id="39" creationId="{085ECEC0-FF5D-4348-92C7-1EA7C61E770C}"/>
          </ac:cxnSpMkLst>
        </pc:cxnChg>
      </pc:sldChg>
      <pc:sldChg chg="addSp delSp modSp mod setBg">
        <pc:chgData name="Ія Пелех" userId="235b8121fc54d418" providerId="LiveId" clId="{778ACC3E-DA86-4D30-B082-D4A3E38D1AE8}" dt="2026-02-25T13:37:02.279" v="77" actId="26606"/>
        <pc:sldMkLst>
          <pc:docMk/>
          <pc:sldMk cId="0" sldId="262"/>
        </pc:sldMkLst>
        <pc:spChg chg="mod">
          <ac:chgData name="Ія Пелех" userId="235b8121fc54d418" providerId="LiveId" clId="{778ACC3E-DA86-4D30-B082-D4A3E38D1AE8}" dt="2026-02-25T13:37:02.279" v="77" actId="26606"/>
          <ac:spMkLst>
            <pc:docMk/>
            <pc:sldMk cId="0" sldId="262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3:37:02.279" v="77" actId="26606"/>
          <ac:spMkLst>
            <pc:docMk/>
            <pc:sldMk cId="0" sldId="262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3:37:02.279" v="77" actId="26606"/>
          <ac:spMkLst>
            <pc:docMk/>
            <pc:sldMk cId="0" sldId="262"/>
            <ac:spMk id="5" creationId="{E92FEB64-6EEA-4759-B4A4-BD2C1E660BA8}"/>
          </ac:spMkLst>
        </pc:spChg>
        <pc:spChg chg="add">
          <ac:chgData name="Ія Пелех" userId="235b8121fc54d418" providerId="LiveId" clId="{778ACC3E-DA86-4D30-B082-D4A3E38D1AE8}" dt="2026-02-25T13:37:02.279" v="77" actId="26606"/>
          <ac:spMkLst>
            <pc:docMk/>
            <pc:sldMk cId="0" sldId="262"/>
            <ac:spMk id="6" creationId="{B10BB131-AC8E-4A8E-A5D1-36260F720C3B}"/>
          </ac:spMkLst>
        </pc:spChg>
        <pc:spChg chg="add del">
          <ac:chgData name="Ія Пелех" userId="235b8121fc54d418" providerId="LiveId" clId="{778ACC3E-DA86-4D30-B082-D4A3E38D1AE8}" dt="2026-02-25T13:36:15.779" v="51" actId="26606"/>
          <ac:spMkLst>
            <pc:docMk/>
            <pc:sldMk cId="0" sldId="262"/>
            <ac:spMk id="8" creationId="{E978A47D-4F17-40FE-AB70-7AF78A9575EB}"/>
          </ac:spMkLst>
        </pc:spChg>
        <pc:spChg chg="add">
          <ac:chgData name="Ія Пелех" userId="235b8121fc54d418" providerId="LiveId" clId="{778ACC3E-DA86-4D30-B082-D4A3E38D1AE8}" dt="2026-02-25T13:37:02.279" v="77" actId="26606"/>
          <ac:spMkLst>
            <pc:docMk/>
            <pc:sldMk cId="0" sldId="262"/>
            <ac:spMk id="12" creationId="{14847E93-7DC1-4D4B-8829-B19AA7137C50}"/>
          </ac:spMkLst>
        </pc:spChg>
        <pc:spChg chg="add">
          <ac:chgData name="Ія Пелех" userId="235b8121fc54d418" providerId="LiveId" clId="{778ACC3E-DA86-4D30-B082-D4A3E38D1AE8}" dt="2026-02-25T13:37:02.279" v="77" actId="26606"/>
          <ac:spMkLst>
            <pc:docMk/>
            <pc:sldMk cId="0" sldId="262"/>
            <ac:spMk id="14" creationId="{5566D6E1-03A1-4D73-A4E0-35D74D568A04}"/>
          </ac:spMkLst>
        </pc:spChg>
        <pc:spChg chg="add">
          <ac:chgData name="Ія Пелех" userId="235b8121fc54d418" providerId="LiveId" clId="{778ACC3E-DA86-4D30-B082-D4A3E38D1AE8}" dt="2026-02-25T13:37:02.279" v="77" actId="26606"/>
          <ac:spMkLst>
            <pc:docMk/>
            <pc:sldMk cId="0" sldId="262"/>
            <ac:spMk id="16" creationId="{9F835A99-04AC-494A-A572-AFE8413CC938}"/>
          </ac:spMkLst>
        </pc:spChg>
        <pc:spChg chg="add">
          <ac:chgData name="Ія Пелех" userId="235b8121fc54d418" providerId="LiveId" clId="{778ACC3E-DA86-4D30-B082-D4A3E38D1AE8}" dt="2026-02-25T13:37:02.279" v="77" actId="26606"/>
          <ac:spMkLst>
            <pc:docMk/>
            <pc:sldMk cId="0" sldId="262"/>
            <ac:spMk id="18" creationId="{7B786209-1B0B-4CA9-9BDD-F7327066A84D}"/>
          </ac:spMkLst>
        </pc:spChg>
        <pc:spChg chg="add">
          <ac:chgData name="Ія Пелех" userId="235b8121fc54d418" providerId="LiveId" clId="{778ACC3E-DA86-4D30-B082-D4A3E38D1AE8}" dt="2026-02-25T13:37:02.279" v="77" actId="26606"/>
          <ac:spMkLst>
            <pc:docMk/>
            <pc:sldMk cId="0" sldId="262"/>
            <ac:spMk id="20" creationId="{2D2964BB-484D-45AE-AD66-D407D0629652}"/>
          </ac:spMkLst>
        </pc:spChg>
        <pc:spChg chg="add">
          <ac:chgData name="Ія Пелех" userId="235b8121fc54d418" providerId="LiveId" clId="{778ACC3E-DA86-4D30-B082-D4A3E38D1AE8}" dt="2026-02-25T13:37:02.279" v="77" actId="26606"/>
          <ac:spMkLst>
            <pc:docMk/>
            <pc:sldMk cId="0" sldId="262"/>
            <ac:spMk id="22" creationId="{6691AC69-A76E-4DAB-B565-468B6B87ACF3}"/>
          </ac:spMkLst>
        </pc:spChg>
        <pc:grpChg chg="add del">
          <ac:chgData name="Ія Пелех" userId="235b8121fc54d418" providerId="LiveId" clId="{778ACC3E-DA86-4D30-B082-D4A3E38D1AE8}" dt="2026-02-25T13:36:15.779" v="51" actId="26606"/>
          <ac:grpSpMkLst>
            <pc:docMk/>
            <pc:sldMk cId="0" sldId="262"/>
            <ac:grpSpMk id="10" creationId="{85BE3A7E-6A3F-401E-A025-BBB8FDB8DD30}"/>
          </ac:grpSpMkLst>
        </pc:grpChg>
        <pc:grpChg chg="add del">
          <ac:chgData name="Ія Пелех" userId="235b8121fc54d418" providerId="LiveId" clId="{778ACC3E-DA86-4D30-B082-D4A3E38D1AE8}" dt="2026-02-25T13:36:15.779" v="51" actId="26606"/>
          <ac:grpSpMkLst>
            <pc:docMk/>
            <pc:sldMk cId="0" sldId="262"/>
            <ac:grpSpMk id="41" creationId="{F4E035BE-9FF4-43D3-BC25-CF582D7FF85E}"/>
          </ac:grpSpMkLst>
        </pc:grpChg>
        <pc:cxnChg chg="add del">
          <ac:chgData name="Ія Пелех" userId="235b8121fc54d418" providerId="LiveId" clId="{778ACC3E-DA86-4D30-B082-D4A3E38D1AE8}" dt="2026-02-25T13:36:15.779" v="51" actId="26606"/>
          <ac:cxnSpMkLst>
            <pc:docMk/>
            <pc:sldMk cId="0" sldId="262"/>
            <ac:cxnSpMk id="39" creationId="{085ECEC0-FF5D-4348-92C7-1EA7C61E770C}"/>
          </ac:cxnSpMkLst>
        </pc:cxnChg>
      </pc:sldChg>
      <pc:sldChg chg="addSp delSp modSp mod setBg">
        <pc:chgData name="Ія Пелех" userId="235b8121fc54d418" providerId="LiveId" clId="{778ACC3E-DA86-4D30-B082-D4A3E38D1AE8}" dt="2026-02-25T13:37:04.877" v="78" actId="26606"/>
        <pc:sldMkLst>
          <pc:docMk/>
          <pc:sldMk cId="0" sldId="263"/>
        </pc:sldMkLst>
        <pc:spChg chg="mod">
          <ac:chgData name="Ія Пелех" userId="235b8121fc54d418" providerId="LiveId" clId="{778ACC3E-DA86-4D30-B082-D4A3E38D1AE8}" dt="2026-02-25T13:37:04.877" v="78" actId="26606"/>
          <ac:spMkLst>
            <pc:docMk/>
            <pc:sldMk cId="0" sldId="263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3:37:04.877" v="78" actId="26606"/>
          <ac:spMkLst>
            <pc:docMk/>
            <pc:sldMk cId="0" sldId="263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3:37:04.877" v="78" actId="26606"/>
          <ac:spMkLst>
            <pc:docMk/>
            <pc:sldMk cId="0" sldId="263"/>
            <ac:spMk id="5" creationId="{E92FEB64-6EEA-4759-B4A4-BD2C1E660BA8}"/>
          </ac:spMkLst>
        </pc:spChg>
        <pc:spChg chg="add">
          <ac:chgData name="Ія Пелех" userId="235b8121fc54d418" providerId="LiveId" clId="{778ACC3E-DA86-4D30-B082-D4A3E38D1AE8}" dt="2026-02-25T13:37:04.877" v="78" actId="26606"/>
          <ac:spMkLst>
            <pc:docMk/>
            <pc:sldMk cId="0" sldId="263"/>
            <ac:spMk id="6" creationId="{B10BB131-AC8E-4A8E-A5D1-36260F720C3B}"/>
          </ac:spMkLst>
        </pc:spChg>
        <pc:spChg chg="add">
          <ac:chgData name="Ія Пелех" userId="235b8121fc54d418" providerId="LiveId" clId="{778ACC3E-DA86-4D30-B082-D4A3E38D1AE8}" dt="2026-02-25T13:37:04.877" v="78" actId="26606"/>
          <ac:spMkLst>
            <pc:docMk/>
            <pc:sldMk cId="0" sldId="263"/>
            <ac:spMk id="7" creationId="{7B786209-1B0B-4CA9-9BDD-F7327066A84D}"/>
          </ac:spMkLst>
        </pc:spChg>
        <pc:spChg chg="add del">
          <ac:chgData name="Ія Пелех" userId="235b8121fc54d418" providerId="LiveId" clId="{778ACC3E-DA86-4D30-B082-D4A3E38D1AE8}" dt="2026-02-25T13:36:15.572" v="50" actId="26606"/>
          <ac:spMkLst>
            <pc:docMk/>
            <pc:sldMk cId="0" sldId="263"/>
            <ac:spMk id="8" creationId="{CC892AB0-7D6D-4FC9-9105-0CB427161889}"/>
          </ac:spMkLst>
        </pc:spChg>
        <pc:spChg chg="add">
          <ac:chgData name="Ія Пелех" userId="235b8121fc54d418" providerId="LiveId" clId="{778ACC3E-DA86-4D30-B082-D4A3E38D1AE8}" dt="2026-02-25T13:37:04.877" v="78" actId="26606"/>
          <ac:spMkLst>
            <pc:docMk/>
            <pc:sldMk cId="0" sldId="263"/>
            <ac:spMk id="12" creationId="{14847E93-7DC1-4D4B-8829-B19AA7137C50}"/>
          </ac:spMkLst>
        </pc:spChg>
        <pc:spChg chg="add">
          <ac:chgData name="Ія Пелех" userId="235b8121fc54d418" providerId="LiveId" clId="{778ACC3E-DA86-4D30-B082-D4A3E38D1AE8}" dt="2026-02-25T13:37:04.877" v="78" actId="26606"/>
          <ac:spMkLst>
            <pc:docMk/>
            <pc:sldMk cId="0" sldId="263"/>
            <ac:spMk id="14" creationId="{5566D6E1-03A1-4D73-A4E0-35D74D568A04}"/>
          </ac:spMkLst>
        </pc:spChg>
        <pc:spChg chg="add">
          <ac:chgData name="Ія Пелех" userId="235b8121fc54d418" providerId="LiveId" clId="{778ACC3E-DA86-4D30-B082-D4A3E38D1AE8}" dt="2026-02-25T13:37:04.877" v="78" actId="26606"/>
          <ac:spMkLst>
            <pc:docMk/>
            <pc:sldMk cId="0" sldId="263"/>
            <ac:spMk id="16" creationId="{9F835A99-04AC-494A-A572-AFE8413CC938}"/>
          </ac:spMkLst>
        </pc:spChg>
        <pc:spChg chg="add">
          <ac:chgData name="Ія Пелех" userId="235b8121fc54d418" providerId="LiveId" clId="{778ACC3E-DA86-4D30-B082-D4A3E38D1AE8}" dt="2026-02-25T13:37:04.877" v="78" actId="26606"/>
          <ac:spMkLst>
            <pc:docMk/>
            <pc:sldMk cId="0" sldId="263"/>
            <ac:spMk id="20" creationId="{2D2964BB-484D-45AE-AD66-D407D0629652}"/>
          </ac:spMkLst>
        </pc:spChg>
        <pc:spChg chg="add">
          <ac:chgData name="Ія Пелех" userId="235b8121fc54d418" providerId="LiveId" clId="{778ACC3E-DA86-4D30-B082-D4A3E38D1AE8}" dt="2026-02-25T13:37:04.877" v="78" actId="26606"/>
          <ac:spMkLst>
            <pc:docMk/>
            <pc:sldMk cId="0" sldId="263"/>
            <ac:spMk id="22" creationId="{6691AC69-A76E-4DAB-B565-468B6B87ACF3}"/>
          </ac:spMkLst>
        </pc:spChg>
        <pc:spChg chg="add del">
          <ac:chgData name="Ія Пелех" userId="235b8121fc54d418" providerId="LiveId" clId="{778ACC3E-DA86-4D30-B082-D4A3E38D1AE8}" dt="2026-02-25T13:36:15.572" v="50" actId="26606"/>
          <ac:spMkLst>
            <pc:docMk/>
            <pc:sldMk cId="0" sldId="263"/>
            <ac:spMk id="38" creationId="{6D29BE04-4454-4832-B83F-10D001BFF94D}"/>
          </ac:spMkLst>
        </pc:spChg>
        <pc:spChg chg="add del">
          <ac:chgData name="Ія Пелех" userId="235b8121fc54d418" providerId="LiveId" clId="{778ACC3E-DA86-4D30-B082-D4A3E38D1AE8}" dt="2026-02-25T13:36:15.572" v="50" actId="26606"/>
          <ac:spMkLst>
            <pc:docMk/>
            <pc:sldMk cId="0" sldId="263"/>
            <ac:spMk id="40" creationId="{98714CE9-3C2C-48E1-8B8F-CFB7735C43D7}"/>
          </ac:spMkLst>
        </pc:spChg>
        <pc:grpChg chg="add del">
          <ac:chgData name="Ія Пелех" userId="235b8121fc54d418" providerId="LiveId" clId="{778ACC3E-DA86-4D30-B082-D4A3E38D1AE8}" dt="2026-02-25T13:36:15.572" v="50" actId="26606"/>
          <ac:grpSpMkLst>
            <pc:docMk/>
            <pc:sldMk cId="0" sldId="263"/>
            <ac:grpSpMk id="10" creationId="{807353E4-FA19-40CB-8AF8-3A8E6704BE09}"/>
          </ac:grpSpMkLst>
        </pc:grpChg>
        <pc:grpChg chg="add del">
          <ac:chgData name="Ія Пелех" userId="235b8121fc54d418" providerId="LiveId" clId="{778ACC3E-DA86-4D30-B082-D4A3E38D1AE8}" dt="2026-02-25T13:36:15.572" v="50" actId="26606"/>
          <ac:grpSpMkLst>
            <pc:docMk/>
            <pc:sldMk cId="0" sldId="263"/>
            <ac:grpSpMk id="18" creationId="{0328E69E-CE3D-4110-8BF7-AD3C0C10CB1C}"/>
          </ac:grpSpMkLst>
        </pc:grpChg>
        <pc:grpChg chg="add del">
          <ac:chgData name="Ія Пелех" userId="235b8121fc54d418" providerId="LiveId" clId="{778ACC3E-DA86-4D30-B082-D4A3E38D1AE8}" dt="2026-02-25T13:36:15.572" v="50" actId="26606"/>
          <ac:grpSpMkLst>
            <pc:docMk/>
            <pc:sldMk cId="0" sldId="263"/>
            <ac:grpSpMk id="24" creationId="{F64806C9-3599-45A7-BCFF-F762C54276F8}"/>
          </ac:grpSpMkLst>
        </pc:grpChg>
        <pc:grpChg chg="add del">
          <ac:chgData name="Ія Пелех" userId="235b8121fc54d418" providerId="LiveId" clId="{778ACC3E-DA86-4D30-B082-D4A3E38D1AE8}" dt="2026-02-25T13:36:15.572" v="50" actId="26606"/>
          <ac:grpSpMkLst>
            <pc:docMk/>
            <pc:sldMk cId="0" sldId="263"/>
            <ac:grpSpMk id="30" creationId="{1287AC97-A8E8-4B45-A50A-3057A88B4088}"/>
          </ac:grpSpMkLst>
        </pc:grpChg>
      </pc:sldChg>
      <pc:sldChg chg="addSp delSp modSp mod setBg">
        <pc:chgData name="Ія Пелех" userId="235b8121fc54d418" providerId="LiveId" clId="{778ACC3E-DA86-4D30-B082-D4A3E38D1AE8}" dt="2026-02-25T13:37:09.724" v="79" actId="26606"/>
        <pc:sldMkLst>
          <pc:docMk/>
          <pc:sldMk cId="0" sldId="264"/>
        </pc:sldMkLst>
        <pc:spChg chg="mod">
          <ac:chgData name="Ія Пелех" userId="235b8121fc54d418" providerId="LiveId" clId="{778ACC3E-DA86-4D30-B082-D4A3E38D1AE8}" dt="2026-02-25T13:37:09.724" v="79" actId="26606"/>
          <ac:spMkLst>
            <pc:docMk/>
            <pc:sldMk cId="0" sldId="264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3:37:09.724" v="79" actId="26606"/>
          <ac:spMkLst>
            <pc:docMk/>
            <pc:sldMk cId="0" sldId="264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3:37:09.724" v="79" actId="26606"/>
          <ac:spMkLst>
            <pc:docMk/>
            <pc:sldMk cId="0" sldId="264"/>
            <ac:spMk id="5" creationId="{1709F1D5-B0F1-4714-A239-E5B61C161915}"/>
          </ac:spMkLst>
        </pc:spChg>
        <pc:spChg chg="add">
          <ac:chgData name="Ія Пелех" userId="235b8121fc54d418" providerId="LiveId" clId="{778ACC3E-DA86-4D30-B082-D4A3E38D1AE8}" dt="2026-02-25T13:37:09.724" v="79" actId="26606"/>
          <ac:spMkLst>
            <pc:docMk/>
            <pc:sldMk cId="0" sldId="264"/>
            <ac:spMk id="6" creationId="{228FB460-D3FF-4440-A020-05982A09E517}"/>
          </ac:spMkLst>
        </pc:spChg>
        <pc:spChg chg="add del">
          <ac:chgData name="Ія Пелех" userId="235b8121fc54d418" providerId="LiveId" clId="{778ACC3E-DA86-4D30-B082-D4A3E38D1AE8}" dt="2026-02-25T13:36:15.382" v="49" actId="26606"/>
          <ac:spMkLst>
            <pc:docMk/>
            <pc:sldMk cId="0" sldId="264"/>
            <ac:spMk id="8" creationId="{E978A47D-4F17-40FE-AB70-7AF78A9575EB}"/>
          </ac:spMkLst>
        </pc:spChg>
        <pc:spChg chg="add">
          <ac:chgData name="Ія Пелех" userId="235b8121fc54d418" providerId="LiveId" clId="{778ACC3E-DA86-4D30-B082-D4A3E38D1AE8}" dt="2026-02-25T13:37:09.724" v="79" actId="26606"/>
          <ac:spMkLst>
            <pc:docMk/>
            <pc:sldMk cId="0" sldId="264"/>
            <ac:spMk id="12" creationId="{14847E93-7DC1-4D4B-8829-B19AA7137C50}"/>
          </ac:spMkLst>
        </pc:spChg>
        <pc:spChg chg="add">
          <ac:chgData name="Ія Пелех" userId="235b8121fc54d418" providerId="LiveId" clId="{778ACC3E-DA86-4D30-B082-D4A3E38D1AE8}" dt="2026-02-25T13:37:09.724" v="79" actId="26606"/>
          <ac:spMkLst>
            <pc:docMk/>
            <pc:sldMk cId="0" sldId="264"/>
            <ac:spMk id="14" creationId="{5566D6E1-03A1-4D73-A4E0-35D74D568A04}"/>
          </ac:spMkLst>
        </pc:spChg>
        <pc:spChg chg="add">
          <ac:chgData name="Ія Пелех" userId="235b8121fc54d418" providerId="LiveId" clId="{778ACC3E-DA86-4D30-B082-D4A3E38D1AE8}" dt="2026-02-25T13:37:09.724" v="79" actId="26606"/>
          <ac:spMkLst>
            <pc:docMk/>
            <pc:sldMk cId="0" sldId="264"/>
            <ac:spMk id="16" creationId="{9F835A99-04AC-494A-A572-AFE8413CC938}"/>
          </ac:spMkLst>
        </pc:spChg>
        <pc:spChg chg="add">
          <ac:chgData name="Ія Пелех" userId="235b8121fc54d418" providerId="LiveId" clId="{778ACC3E-DA86-4D30-B082-D4A3E38D1AE8}" dt="2026-02-25T13:37:09.724" v="79" actId="26606"/>
          <ac:spMkLst>
            <pc:docMk/>
            <pc:sldMk cId="0" sldId="264"/>
            <ac:spMk id="18" creationId="{7B786209-1B0B-4CA9-9BDD-F7327066A84D}"/>
          </ac:spMkLst>
        </pc:spChg>
        <pc:spChg chg="add">
          <ac:chgData name="Ія Пелех" userId="235b8121fc54d418" providerId="LiveId" clId="{778ACC3E-DA86-4D30-B082-D4A3E38D1AE8}" dt="2026-02-25T13:37:09.724" v="79" actId="26606"/>
          <ac:spMkLst>
            <pc:docMk/>
            <pc:sldMk cId="0" sldId="264"/>
            <ac:spMk id="20" creationId="{2D2964BB-484D-45AE-AD66-D407D0629652}"/>
          </ac:spMkLst>
        </pc:spChg>
        <pc:spChg chg="add">
          <ac:chgData name="Ія Пелех" userId="235b8121fc54d418" providerId="LiveId" clId="{778ACC3E-DA86-4D30-B082-D4A3E38D1AE8}" dt="2026-02-25T13:37:09.724" v="79" actId="26606"/>
          <ac:spMkLst>
            <pc:docMk/>
            <pc:sldMk cId="0" sldId="264"/>
            <ac:spMk id="22" creationId="{6691AC69-A76E-4DAB-B565-468B6B87ACF3}"/>
          </ac:spMkLst>
        </pc:spChg>
        <pc:grpChg chg="add del">
          <ac:chgData name="Ія Пелех" userId="235b8121fc54d418" providerId="LiveId" clId="{778ACC3E-DA86-4D30-B082-D4A3E38D1AE8}" dt="2026-02-25T13:36:15.382" v="49" actId="26606"/>
          <ac:grpSpMkLst>
            <pc:docMk/>
            <pc:sldMk cId="0" sldId="264"/>
            <ac:grpSpMk id="10" creationId="{85BE3A7E-6A3F-401E-A025-BBB8FDB8DD30}"/>
          </ac:grpSpMkLst>
        </pc:grpChg>
        <pc:grpChg chg="add del">
          <ac:chgData name="Ія Пелех" userId="235b8121fc54d418" providerId="LiveId" clId="{778ACC3E-DA86-4D30-B082-D4A3E38D1AE8}" dt="2026-02-25T13:36:15.382" v="49" actId="26606"/>
          <ac:grpSpMkLst>
            <pc:docMk/>
            <pc:sldMk cId="0" sldId="264"/>
            <ac:grpSpMk id="41" creationId="{F4E035BE-9FF4-43D3-BC25-CF582D7FF85E}"/>
          </ac:grpSpMkLst>
        </pc:grpChg>
        <pc:cxnChg chg="add del">
          <ac:chgData name="Ія Пелех" userId="235b8121fc54d418" providerId="LiveId" clId="{778ACC3E-DA86-4D30-B082-D4A3E38D1AE8}" dt="2026-02-25T13:36:15.382" v="49" actId="26606"/>
          <ac:cxnSpMkLst>
            <pc:docMk/>
            <pc:sldMk cId="0" sldId="264"/>
            <ac:cxnSpMk id="39" creationId="{085ECEC0-FF5D-4348-92C7-1EA7C61E770C}"/>
          </ac:cxnSpMkLst>
        </pc:cxnChg>
      </pc:sldChg>
      <pc:sldChg chg="addSp modSp mod setBg">
        <pc:chgData name="Ія Пелех" userId="235b8121fc54d418" providerId="LiveId" clId="{778ACC3E-DA86-4D30-B082-D4A3E38D1AE8}" dt="2026-02-25T13:37:13.099" v="80" actId="26606"/>
        <pc:sldMkLst>
          <pc:docMk/>
          <pc:sldMk cId="0" sldId="265"/>
        </pc:sldMkLst>
        <pc:spChg chg="mod">
          <ac:chgData name="Ія Пелех" userId="235b8121fc54d418" providerId="LiveId" clId="{778ACC3E-DA86-4D30-B082-D4A3E38D1AE8}" dt="2026-02-25T13:37:13.099" v="80" actId="26606"/>
          <ac:spMkLst>
            <pc:docMk/>
            <pc:sldMk cId="0" sldId="265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3:37:13.099" v="80" actId="26606"/>
          <ac:spMkLst>
            <pc:docMk/>
            <pc:sldMk cId="0" sldId="265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3:37:13.099" v="80" actId="26606"/>
          <ac:spMkLst>
            <pc:docMk/>
            <pc:sldMk cId="0" sldId="265"/>
            <ac:spMk id="8" creationId="{F837543A-6020-4505-A233-C9DB4BF74011}"/>
          </ac:spMkLst>
        </pc:spChg>
        <pc:spChg chg="add">
          <ac:chgData name="Ія Пелех" userId="235b8121fc54d418" providerId="LiveId" clId="{778ACC3E-DA86-4D30-B082-D4A3E38D1AE8}" dt="2026-02-25T13:37:13.099" v="80" actId="26606"/>
          <ac:spMkLst>
            <pc:docMk/>
            <pc:sldMk cId="0" sldId="265"/>
            <ac:spMk id="10" creationId="{35B16301-FB18-48BA-A6DD-C37CAF6F9A18}"/>
          </ac:spMkLst>
        </pc:spChg>
        <pc:spChg chg="add">
          <ac:chgData name="Ія Пелех" userId="235b8121fc54d418" providerId="LiveId" clId="{778ACC3E-DA86-4D30-B082-D4A3E38D1AE8}" dt="2026-02-25T13:37:13.099" v="80" actId="26606"/>
          <ac:spMkLst>
            <pc:docMk/>
            <pc:sldMk cId="0" sldId="265"/>
            <ac:spMk id="12" creationId="{C3C0D90E-074A-4F52-9B11-B52BEF4BCBE5}"/>
          </ac:spMkLst>
        </pc:spChg>
        <pc:spChg chg="add">
          <ac:chgData name="Ія Пелех" userId="235b8121fc54d418" providerId="LiveId" clId="{778ACC3E-DA86-4D30-B082-D4A3E38D1AE8}" dt="2026-02-25T13:37:13.099" v="80" actId="26606"/>
          <ac:spMkLst>
            <pc:docMk/>
            <pc:sldMk cId="0" sldId="265"/>
            <ac:spMk id="14" creationId="{CABBD4C1-E6F8-46F6-8152-A8A97490BF4D}"/>
          </ac:spMkLst>
        </pc:spChg>
        <pc:spChg chg="add">
          <ac:chgData name="Ія Пелех" userId="235b8121fc54d418" providerId="LiveId" clId="{778ACC3E-DA86-4D30-B082-D4A3E38D1AE8}" dt="2026-02-25T13:37:13.099" v="80" actId="26606"/>
          <ac:spMkLst>
            <pc:docMk/>
            <pc:sldMk cId="0" sldId="265"/>
            <ac:spMk id="16" creationId="{83BA5EF5-1FE9-4BF9-83BB-269BCDDF6156}"/>
          </ac:spMkLst>
        </pc:spChg>
        <pc:spChg chg="add">
          <ac:chgData name="Ія Пелех" userId="235b8121fc54d418" providerId="LiveId" clId="{778ACC3E-DA86-4D30-B082-D4A3E38D1AE8}" dt="2026-02-25T13:37:13.099" v="80" actId="26606"/>
          <ac:spMkLst>
            <pc:docMk/>
            <pc:sldMk cId="0" sldId="265"/>
            <ac:spMk id="20" creationId="{88853921-7BC9-4BDE-ACAB-133C683C82D6}"/>
          </ac:spMkLst>
        </pc:spChg>
        <pc:spChg chg="add">
          <ac:chgData name="Ія Пелех" userId="235b8121fc54d418" providerId="LiveId" clId="{778ACC3E-DA86-4D30-B082-D4A3E38D1AE8}" dt="2026-02-25T13:37:13.099" v="80" actId="26606"/>
          <ac:spMkLst>
            <pc:docMk/>
            <pc:sldMk cId="0" sldId="265"/>
            <ac:spMk id="22" creationId="{09192968-3AE7-4470-A61C-97294BB92731}"/>
          </ac:spMkLst>
        </pc:spChg>
        <pc:spChg chg="add">
          <ac:chgData name="Ія Пелех" userId="235b8121fc54d418" providerId="LiveId" clId="{778ACC3E-DA86-4D30-B082-D4A3E38D1AE8}" dt="2026-02-25T13:37:13.099" v="80" actId="26606"/>
          <ac:spMkLst>
            <pc:docMk/>
            <pc:sldMk cId="0" sldId="265"/>
            <ac:spMk id="24" creationId="{3AB72E55-43E4-4356-BFE8-E2102CB0B505}"/>
          </ac:spMkLst>
        </pc:spChg>
      </pc:sldChg>
      <pc:sldChg chg="addSp modSp mod setBg">
        <pc:chgData name="Ія Пелех" userId="235b8121fc54d418" providerId="LiveId" clId="{778ACC3E-DA86-4D30-B082-D4A3E38D1AE8}" dt="2026-02-25T13:37:16.304" v="81" actId="26606"/>
        <pc:sldMkLst>
          <pc:docMk/>
          <pc:sldMk cId="0" sldId="266"/>
        </pc:sldMkLst>
        <pc:spChg chg="mod">
          <ac:chgData name="Ія Пелех" userId="235b8121fc54d418" providerId="LiveId" clId="{778ACC3E-DA86-4D30-B082-D4A3E38D1AE8}" dt="2026-02-25T13:37:16.304" v="81" actId="26606"/>
          <ac:spMkLst>
            <pc:docMk/>
            <pc:sldMk cId="0" sldId="266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3:37:16.304" v="81" actId="26606"/>
          <ac:spMkLst>
            <pc:docMk/>
            <pc:sldMk cId="0" sldId="266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3:37:16.304" v="81" actId="26606"/>
          <ac:spMkLst>
            <pc:docMk/>
            <pc:sldMk cId="0" sldId="266"/>
            <ac:spMk id="8" creationId="{1709F1D5-B0F1-4714-A239-E5B61C161915}"/>
          </ac:spMkLst>
        </pc:spChg>
        <pc:spChg chg="add">
          <ac:chgData name="Ія Пелех" userId="235b8121fc54d418" providerId="LiveId" clId="{778ACC3E-DA86-4D30-B082-D4A3E38D1AE8}" dt="2026-02-25T13:37:16.304" v="81" actId="26606"/>
          <ac:spMkLst>
            <pc:docMk/>
            <pc:sldMk cId="0" sldId="266"/>
            <ac:spMk id="10" creationId="{228FB460-D3FF-4440-A020-05982A09E517}"/>
          </ac:spMkLst>
        </pc:spChg>
        <pc:spChg chg="add">
          <ac:chgData name="Ія Пелех" userId="235b8121fc54d418" providerId="LiveId" clId="{778ACC3E-DA86-4D30-B082-D4A3E38D1AE8}" dt="2026-02-25T13:37:16.304" v="81" actId="26606"/>
          <ac:spMkLst>
            <pc:docMk/>
            <pc:sldMk cId="0" sldId="266"/>
            <ac:spMk id="12" creationId="{14847E93-7DC1-4D4B-8829-B19AA7137C50}"/>
          </ac:spMkLst>
        </pc:spChg>
        <pc:spChg chg="add">
          <ac:chgData name="Ія Пелех" userId="235b8121fc54d418" providerId="LiveId" clId="{778ACC3E-DA86-4D30-B082-D4A3E38D1AE8}" dt="2026-02-25T13:37:16.304" v="81" actId="26606"/>
          <ac:spMkLst>
            <pc:docMk/>
            <pc:sldMk cId="0" sldId="266"/>
            <ac:spMk id="14" creationId="{5566D6E1-03A1-4D73-A4E0-35D74D568A04}"/>
          </ac:spMkLst>
        </pc:spChg>
        <pc:spChg chg="add">
          <ac:chgData name="Ія Пелех" userId="235b8121fc54d418" providerId="LiveId" clId="{778ACC3E-DA86-4D30-B082-D4A3E38D1AE8}" dt="2026-02-25T13:37:16.304" v="81" actId="26606"/>
          <ac:spMkLst>
            <pc:docMk/>
            <pc:sldMk cId="0" sldId="266"/>
            <ac:spMk id="16" creationId="{9F835A99-04AC-494A-A572-AFE8413CC938}"/>
          </ac:spMkLst>
        </pc:spChg>
        <pc:spChg chg="add">
          <ac:chgData name="Ія Пелех" userId="235b8121fc54d418" providerId="LiveId" clId="{778ACC3E-DA86-4D30-B082-D4A3E38D1AE8}" dt="2026-02-25T13:37:16.304" v="81" actId="26606"/>
          <ac:spMkLst>
            <pc:docMk/>
            <pc:sldMk cId="0" sldId="266"/>
            <ac:spMk id="18" creationId="{7B786209-1B0B-4CA9-9BDD-F7327066A84D}"/>
          </ac:spMkLst>
        </pc:spChg>
        <pc:spChg chg="add">
          <ac:chgData name="Ія Пелех" userId="235b8121fc54d418" providerId="LiveId" clId="{778ACC3E-DA86-4D30-B082-D4A3E38D1AE8}" dt="2026-02-25T13:37:16.304" v="81" actId="26606"/>
          <ac:spMkLst>
            <pc:docMk/>
            <pc:sldMk cId="0" sldId="266"/>
            <ac:spMk id="20" creationId="{2D2964BB-484D-45AE-AD66-D407D0629652}"/>
          </ac:spMkLst>
        </pc:spChg>
        <pc:spChg chg="add">
          <ac:chgData name="Ія Пелех" userId="235b8121fc54d418" providerId="LiveId" clId="{778ACC3E-DA86-4D30-B082-D4A3E38D1AE8}" dt="2026-02-25T13:37:16.304" v="81" actId="26606"/>
          <ac:spMkLst>
            <pc:docMk/>
            <pc:sldMk cId="0" sldId="266"/>
            <ac:spMk id="22" creationId="{6691AC69-A76E-4DAB-B565-468B6B87ACF3}"/>
          </ac:spMkLst>
        </pc:spChg>
      </pc:sldChg>
      <pc:sldChg chg="addSp modSp mod setBg">
        <pc:chgData name="Ія Пелех" userId="235b8121fc54d418" providerId="LiveId" clId="{778ACC3E-DA86-4D30-B082-D4A3E38D1AE8}" dt="2026-02-25T13:37:18.632" v="82" actId="26606"/>
        <pc:sldMkLst>
          <pc:docMk/>
          <pc:sldMk cId="0" sldId="267"/>
        </pc:sldMkLst>
        <pc:spChg chg="mod">
          <ac:chgData name="Ія Пелех" userId="235b8121fc54d418" providerId="LiveId" clId="{778ACC3E-DA86-4D30-B082-D4A3E38D1AE8}" dt="2026-02-25T13:37:18.632" v="82" actId="26606"/>
          <ac:spMkLst>
            <pc:docMk/>
            <pc:sldMk cId="0" sldId="267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3:37:18.632" v="82" actId="26606"/>
          <ac:spMkLst>
            <pc:docMk/>
            <pc:sldMk cId="0" sldId="267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3:37:18.632" v="82" actId="26606"/>
          <ac:spMkLst>
            <pc:docMk/>
            <pc:sldMk cId="0" sldId="267"/>
            <ac:spMk id="8" creationId="{C2554CA6-288E-4202-BC52-2E5A8F0C0AED}"/>
          </ac:spMkLst>
        </pc:spChg>
        <pc:spChg chg="add">
          <ac:chgData name="Ія Пелех" userId="235b8121fc54d418" providerId="LiveId" clId="{778ACC3E-DA86-4D30-B082-D4A3E38D1AE8}" dt="2026-02-25T13:37:18.632" v="82" actId="26606"/>
          <ac:spMkLst>
            <pc:docMk/>
            <pc:sldMk cId="0" sldId="267"/>
            <ac:spMk id="10" creationId="{B10BB131-AC8E-4A8E-A5D1-36260F720C3B}"/>
          </ac:spMkLst>
        </pc:spChg>
        <pc:spChg chg="add">
          <ac:chgData name="Ія Пелех" userId="235b8121fc54d418" providerId="LiveId" clId="{778ACC3E-DA86-4D30-B082-D4A3E38D1AE8}" dt="2026-02-25T13:37:18.632" v="82" actId="26606"/>
          <ac:spMkLst>
            <pc:docMk/>
            <pc:sldMk cId="0" sldId="267"/>
            <ac:spMk id="12" creationId="{5B7778FC-632E-4DCA-A7CB-0D7731CCF970}"/>
          </ac:spMkLst>
        </pc:spChg>
        <pc:spChg chg="add">
          <ac:chgData name="Ія Пелех" userId="235b8121fc54d418" providerId="LiveId" clId="{778ACC3E-DA86-4D30-B082-D4A3E38D1AE8}" dt="2026-02-25T13:37:18.632" v="82" actId="26606"/>
          <ac:spMkLst>
            <pc:docMk/>
            <pc:sldMk cId="0" sldId="267"/>
            <ac:spMk id="14" creationId="{FA23A907-97FB-4A8F-880A-DD77401C4296}"/>
          </ac:spMkLst>
        </pc:spChg>
      </pc:sldChg>
      <pc:sldChg chg="addSp delSp modSp mod setBg setClrOvrMap">
        <pc:chgData name="Ія Пелех" userId="235b8121fc54d418" providerId="LiveId" clId="{778ACC3E-DA86-4D30-B082-D4A3E38D1AE8}" dt="2026-02-25T13:37:22.838" v="83" actId="26606"/>
        <pc:sldMkLst>
          <pc:docMk/>
          <pc:sldMk cId="0" sldId="268"/>
        </pc:sldMkLst>
        <pc:spChg chg="mod ord">
          <ac:chgData name="Ія Пелех" userId="235b8121fc54d418" providerId="LiveId" clId="{778ACC3E-DA86-4D30-B082-D4A3E38D1AE8}" dt="2026-02-25T13:37:22.838" v="83" actId="26606"/>
          <ac:spMkLst>
            <pc:docMk/>
            <pc:sldMk cId="0" sldId="268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3:37:22.838" v="83" actId="26606"/>
          <ac:spMkLst>
            <pc:docMk/>
            <pc:sldMk cId="0" sldId="268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3:37:22.838" v="83" actId="26606"/>
          <ac:spMkLst>
            <pc:docMk/>
            <pc:sldMk cId="0" sldId="268"/>
            <ac:spMk id="5" creationId="{004A8AE1-9605-41DC-920F-A4B8E8F2391D}"/>
          </ac:spMkLst>
        </pc:spChg>
        <pc:spChg chg="add">
          <ac:chgData name="Ія Пелех" userId="235b8121fc54d418" providerId="LiveId" clId="{778ACC3E-DA86-4D30-B082-D4A3E38D1AE8}" dt="2026-02-25T13:37:22.838" v="83" actId="26606"/>
          <ac:spMkLst>
            <pc:docMk/>
            <pc:sldMk cId="0" sldId="268"/>
            <ac:spMk id="6" creationId="{5B7778FC-632E-4DCA-A7CB-0D7731CCF970}"/>
          </ac:spMkLst>
        </pc:spChg>
        <pc:spChg chg="add">
          <ac:chgData name="Ія Пелех" userId="235b8121fc54d418" providerId="LiveId" clId="{778ACC3E-DA86-4D30-B082-D4A3E38D1AE8}" dt="2026-02-25T13:37:22.838" v="83" actId="26606"/>
          <ac:spMkLst>
            <pc:docMk/>
            <pc:sldMk cId="0" sldId="268"/>
            <ac:spMk id="7" creationId="{B10BB131-AC8E-4A8E-A5D1-36260F720C3B}"/>
          </ac:spMkLst>
        </pc:spChg>
        <pc:spChg chg="add del">
          <ac:chgData name="Ія Пелех" userId="235b8121fc54d418" providerId="LiveId" clId="{778ACC3E-DA86-4D30-B082-D4A3E38D1AE8}" dt="2026-02-25T13:36:15.109" v="48" actId="26606"/>
          <ac:spMkLst>
            <pc:docMk/>
            <pc:sldMk cId="0" sldId="268"/>
            <ac:spMk id="8" creationId="{E9B448F0-DA06-4165-AB5F-4330A20E06D0}"/>
          </ac:spMkLst>
        </pc:spChg>
        <pc:spChg chg="add">
          <ac:chgData name="Ія Пелех" userId="235b8121fc54d418" providerId="LiveId" clId="{778ACC3E-DA86-4D30-B082-D4A3E38D1AE8}" dt="2026-02-25T13:37:22.838" v="83" actId="26606"/>
          <ac:spMkLst>
            <pc:docMk/>
            <pc:sldMk cId="0" sldId="268"/>
            <ac:spMk id="14" creationId="{FA23A907-97FB-4A8F-880A-DD77401C4296}"/>
          </ac:spMkLst>
        </pc:spChg>
        <pc:grpChg chg="add del">
          <ac:chgData name="Ія Пелех" userId="235b8121fc54d418" providerId="LiveId" clId="{778ACC3E-DA86-4D30-B082-D4A3E38D1AE8}" dt="2026-02-25T13:36:15.109" v="48" actId="26606"/>
          <ac:grpSpMkLst>
            <pc:docMk/>
            <pc:sldMk cId="0" sldId="268"/>
            <ac:grpSpMk id="12" creationId="{2576BCDF-119F-4EB5-83D7-ED823C93EBBD}"/>
          </ac:grpSpMkLst>
        </pc:grpChg>
        <pc:grpChg chg="add del">
          <ac:chgData name="Ія Пелех" userId="235b8121fc54d418" providerId="LiveId" clId="{778ACC3E-DA86-4D30-B082-D4A3E38D1AE8}" dt="2026-02-25T13:36:15.109" v="48" actId="26606"/>
          <ac:grpSpMkLst>
            <pc:docMk/>
            <pc:sldMk cId="0" sldId="268"/>
            <ac:grpSpMk id="41" creationId="{8DB4BB99-C854-45F9-BED1-63D15E3A2411}"/>
          </ac:grpSpMkLst>
        </pc:grpChg>
        <pc:picChg chg="add del">
          <ac:chgData name="Ія Пелех" userId="235b8121fc54d418" providerId="LiveId" clId="{778ACC3E-DA86-4D30-B082-D4A3E38D1AE8}" dt="2026-02-25T13:36:15.109" v="48" actId="26606"/>
          <ac:picMkLst>
            <pc:docMk/>
            <pc:sldMk cId="0" sldId="268"/>
            <ac:picMk id="10" creationId="{92D83638-A467-411A-9C31-FE9A111CD885}"/>
          </ac:picMkLst>
        </pc:picChg>
      </pc:sldChg>
      <pc:sldChg chg="addSp modSp mod setBg">
        <pc:chgData name="Ія Пелех" userId="235b8121fc54d418" providerId="LiveId" clId="{778ACC3E-DA86-4D30-B082-D4A3E38D1AE8}" dt="2026-02-25T13:37:27.895" v="84" actId="26606"/>
        <pc:sldMkLst>
          <pc:docMk/>
          <pc:sldMk cId="0" sldId="269"/>
        </pc:sldMkLst>
        <pc:spChg chg="mod">
          <ac:chgData name="Ія Пелех" userId="235b8121fc54d418" providerId="LiveId" clId="{778ACC3E-DA86-4D30-B082-D4A3E38D1AE8}" dt="2026-02-25T13:37:27.895" v="84" actId="26606"/>
          <ac:spMkLst>
            <pc:docMk/>
            <pc:sldMk cId="0" sldId="269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3:37:27.895" v="84" actId="26606"/>
          <ac:spMkLst>
            <pc:docMk/>
            <pc:sldMk cId="0" sldId="269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3:37:27.895" v="84" actId="26606"/>
          <ac:spMkLst>
            <pc:docMk/>
            <pc:sldMk cId="0" sldId="269"/>
            <ac:spMk id="8" creationId="{1709F1D5-B0F1-4714-A239-E5B61C161915}"/>
          </ac:spMkLst>
        </pc:spChg>
        <pc:spChg chg="add">
          <ac:chgData name="Ія Пелех" userId="235b8121fc54d418" providerId="LiveId" clId="{778ACC3E-DA86-4D30-B082-D4A3E38D1AE8}" dt="2026-02-25T13:37:27.895" v="84" actId="26606"/>
          <ac:spMkLst>
            <pc:docMk/>
            <pc:sldMk cId="0" sldId="269"/>
            <ac:spMk id="10" creationId="{228FB460-D3FF-4440-A020-05982A09E517}"/>
          </ac:spMkLst>
        </pc:spChg>
        <pc:spChg chg="add">
          <ac:chgData name="Ія Пелех" userId="235b8121fc54d418" providerId="LiveId" clId="{778ACC3E-DA86-4D30-B082-D4A3E38D1AE8}" dt="2026-02-25T13:37:27.895" v="84" actId="26606"/>
          <ac:spMkLst>
            <pc:docMk/>
            <pc:sldMk cId="0" sldId="269"/>
            <ac:spMk id="12" creationId="{14847E93-7DC1-4D4B-8829-B19AA7137C50}"/>
          </ac:spMkLst>
        </pc:spChg>
        <pc:spChg chg="add">
          <ac:chgData name="Ія Пелех" userId="235b8121fc54d418" providerId="LiveId" clId="{778ACC3E-DA86-4D30-B082-D4A3E38D1AE8}" dt="2026-02-25T13:37:27.895" v="84" actId="26606"/>
          <ac:spMkLst>
            <pc:docMk/>
            <pc:sldMk cId="0" sldId="269"/>
            <ac:spMk id="14" creationId="{5566D6E1-03A1-4D73-A4E0-35D74D568A04}"/>
          </ac:spMkLst>
        </pc:spChg>
        <pc:spChg chg="add">
          <ac:chgData name="Ія Пелех" userId="235b8121fc54d418" providerId="LiveId" clId="{778ACC3E-DA86-4D30-B082-D4A3E38D1AE8}" dt="2026-02-25T13:37:27.895" v="84" actId="26606"/>
          <ac:spMkLst>
            <pc:docMk/>
            <pc:sldMk cId="0" sldId="269"/>
            <ac:spMk id="16" creationId="{9F835A99-04AC-494A-A572-AFE8413CC938}"/>
          </ac:spMkLst>
        </pc:spChg>
        <pc:spChg chg="add">
          <ac:chgData name="Ія Пелех" userId="235b8121fc54d418" providerId="LiveId" clId="{778ACC3E-DA86-4D30-B082-D4A3E38D1AE8}" dt="2026-02-25T13:37:27.895" v="84" actId="26606"/>
          <ac:spMkLst>
            <pc:docMk/>
            <pc:sldMk cId="0" sldId="269"/>
            <ac:spMk id="18" creationId="{7B786209-1B0B-4CA9-9BDD-F7327066A84D}"/>
          </ac:spMkLst>
        </pc:spChg>
        <pc:spChg chg="add">
          <ac:chgData name="Ія Пелех" userId="235b8121fc54d418" providerId="LiveId" clId="{778ACC3E-DA86-4D30-B082-D4A3E38D1AE8}" dt="2026-02-25T13:37:27.895" v="84" actId="26606"/>
          <ac:spMkLst>
            <pc:docMk/>
            <pc:sldMk cId="0" sldId="269"/>
            <ac:spMk id="20" creationId="{2D2964BB-484D-45AE-AD66-D407D0629652}"/>
          </ac:spMkLst>
        </pc:spChg>
        <pc:spChg chg="add">
          <ac:chgData name="Ія Пелех" userId="235b8121fc54d418" providerId="LiveId" clId="{778ACC3E-DA86-4D30-B082-D4A3E38D1AE8}" dt="2026-02-25T13:37:27.895" v="84" actId="26606"/>
          <ac:spMkLst>
            <pc:docMk/>
            <pc:sldMk cId="0" sldId="269"/>
            <ac:spMk id="22" creationId="{6691AC69-A76E-4DAB-B565-468B6B87ACF3}"/>
          </ac:spMkLst>
        </pc:spChg>
      </pc:sldChg>
      <pc:sldChg chg="addSp modSp mod setBg">
        <pc:chgData name="Ія Пелех" userId="235b8121fc54d418" providerId="LiveId" clId="{778ACC3E-DA86-4D30-B082-D4A3E38D1AE8}" dt="2026-02-25T13:37:30.521" v="85" actId="26606"/>
        <pc:sldMkLst>
          <pc:docMk/>
          <pc:sldMk cId="0" sldId="270"/>
        </pc:sldMkLst>
        <pc:spChg chg="mod">
          <ac:chgData name="Ія Пелех" userId="235b8121fc54d418" providerId="LiveId" clId="{778ACC3E-DA86-4D30-B082-D4A3E38D1AE8}" dt="2026-02-25T13:37:30.521" v="85" actId="26606"/>
          <ac:spMkLst>
            <pc:docMk/>
            <pc:sldMk cId="0" sldId="270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3:37:30.521" v="85" actId="26606"/>
          <ac:spMkLst>
            <pc:docMk/>
            <pc:sldMk cId="0" sldId="270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3:37:30.521" v="85" actId="26606"/>
          <ac:spMkLst>
            <pc:docMk/>
            <pc:sldMk cId="0" sldId="270"/>
            <ac:spMk id="8" creationId="{C2554CA6-288E-4202-BC52-2E5A8F0C0AED}"/>
          </ac:spMkLst>
        </pc:spChg>
        <pc:spChg chg="add">
          <ac:chgData name="Ія Пелех" userId="235b8121fc54d418" providerId="LiveId" clId="{778ACC3E-DA86-4D30-B082-D4A3E38D1AE8}" dt="2026-02-25T13:37:30.521" v="85" actId="26606"/>
          <ac:spMkLst>
            <pc:docMk/>
            <pc:sldMk cId="0" sldId="270"/>
            <ac:spMk id="10" creationId="{B10BB131-AC8E-4A8E-A5D1-36260F720C3B}"/>
          </ac:spMkLst>
        </pc:spChg>
        <pc:spChg chg="add">
          <ac:chgData name="Ія Пелех" userId="235b8121fc54d418" providerId="LiveId" clId="{778ACC3E-DA86-4D30-B082-D4A3E38D1AE8}" dt="2026-02-25T13:37:30.521" v="85" actId="26606"/>
          <ac:spMkLst>
            <pc:docMk/>
            <pc:sldMk cId="0" sldId="270"/>
            <ac:spMk id="12" creationId="{5B7778FC-632E-4DCA-A7CB-0D7731CCF970}"/>
          </ac:spMkLst>
        </pc:spChg>
        <pc:spChg chg="add">
          <ac:chgData name="Ія Пелех" userId="235b8121fc54d418" providerId="LiveId" clId="{778ACC3E-DA86-4D30-B082-D4A3E38D1AE8}" dt="2026-02-25T13:37:30.521" v="85" actId="26606"/>
          <ac:spMkLst>
            <pc:docMk/>
            <pc:sldMk cId="0" sldId="270"/>
            <ac:spMk id="14" creationId="{FA23A907-97FB-4A8F-880A-DD77401C4296}"/>
          </ac:spMkLst>
        </pc:spChg>
      </pc:sldChg>
      <pc:sldChg chg="addSp delSp modSp mod setBg">
        <pc:chgData name="Ія Пелех" userId="235b8121fc54d418" providerId="LiveId" clId="{778ACC3E-DA86-4D30-B082-D4A3E38D1AE8}" dt="2026-02-25T13:37:39.116" v="88" actId="26606"/>
        <pc:sldMkLst>
          <pc:docMk/>
          <pc:sldMk cId="0" sldId="271"/>
        </pc:sldMkLst>
        <pc:spChg chg="mod">
          <ac:chgData name="Ія Пелех" userId="235b8121fc54d418" providerId="LiveId" clId="{778ACC3E-DA86-4D30-B082-D4A3E38D1AE8}" dt="2026-02-25T13:37:39.116" v="88" actId="26606"/>
          <ac:spMkLst>
            <pc:docMk/>
            <pc:sldMk cId="0" sldId="271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3:37:39.116" v="88" actId="26606"/>
          <ac:spMkLst>
            <pc:docMk/>
            <pc:sldMk cId="0" sldId="271"/>
            <ac:spMk id="3" creationId="{00000000-0000-0000-0000-000000000000}"/>
          </ac:spMkLst>
        </pc:spChg>
        <pc:spChg chg="add del">
          <ac:chgData name="Ія Пелех" userId="235b8121fc54d418" providerId="LiveId" clId="{778ACC3E-DA86-4D30-B082-D4A3E38D1AE8}" dt="2026-02-25T13:37:39.099" v="87" actId="26606"/>
          <ac:spMkLst>
            <pc:docMk/>
            <pc:sldMk cId="0" sldId="271"/>
            <ac:spMk id="8" creationId="{8B9AA7C6-5E5A-498E-A6DF-A943376E09BC}"/>
          </ac:spMkLst>
        </pc:spChg>
        <pc:spChg chg="add">
          <ac:chgData name="Ія Пелех" userId="235b8121fc54d418" providerId="LiveId" clId="{778ACC3E-DA86-4D30-B082-D4A3E38D1AE8}" dt="2026-02-25T13:37:39.116" v="88" actId="26606"/>
          <ac:spMkLst>
            <pc:docMk/>
            <pc:sldMk cId="0" sldId="271"/>
            <ac:spMk id="12" creationId="{6CB927A4-E432-4310-9CD5-E89FF5063179}"/>
          </ac:spMkLst>
        </pc:spChg>
        <pc:spChg chg="add del">
          <ac:chgData name="Ія Пелех" userId="235b8121fc54d418" providerId="LiveId" clId="{778ACC3E-DA86-4D30-B082-D4A3E38D1AE8}" dt="2026-02-25T13:37:39.099" v="87" actId="26606"/>
          <ac:spMkLst>
            <pc:docMk/>
            <pc:sldMk cId="0" sldId="271"/>
            <ac:spMk id="14" creationId="{81E140AE-0ABF-47C8-BF32-7D2F0CF2BA44}"/>
          </ac:spMkLst>
        </pc:spChg>
        <pc:spChg chg="add del">
          <ac:chgData name="Ія Пелех" userId="235b8121fc54d418" providerId="LiveId" clId="{778ACC3E-DA86-4D30-B082-D4A3E38D1AE8}" dt="2026-02-25T13:37:39.099" v="87" actId="26606"/>
          <ac:spMkLst>
            <pc:docMk/>
            <pc:sldMk cId="0" sldId="271"/>
            <ac:spMk id="16" creationId="{CBC4F608-B4B8-48C3-9572-C0F061B1CD99}"/>
          </ac:spMkLst>
        </pc:spChg>
        <pc:spChg chg="add">
          <ac:chgData name="Ія Пелех" userId="235b8121fc54d418" providerId="LiveId" clId="{778ACC3E-DA86-4D30-B082-D4A3E38D1AE8}" dt="2026-02-25T13:37:39.116" v="88" actId="26606"/>
          <ac:spMkLst>
            <pc:docMk/>
            <pc:sldMk cId="0" sldId="271"/>
            <ac:spMk id="19" creationId="{327D73B4-9F5C-4A64-A179-51B9500CB8B5}"/>
          </ac:spMkLst>
        </pc:spChg>
        <pc:spChg chg="add">
          <ac:chgData name="Ія Пелех" userId="235b8121fc54d418" providerId="LiveId" clId="{778ACC3E-DA86-4D30-B082-D4A3E38D1AE8}" dt="2026-02-25T13:37:39.116" v="88" actId="26606"/>
          <ac:spMkLst>
            <pc:docMk/>
            <pc:sldMk cId="0" sldId="271"/>
            <ac:spMk id="20" creationId="{C1F06963-6374-4B48-844F-071A9BAAAE02}"/>
          </ac:spMkLst>
        </pc:spChg>
        <pc:spChg chg="add">
          <ac:chgData name="Ія Пелех" userId="235b8121fc54d418" providerId="LiveId" clId="{778ACC3E-DA86-4D30-B082-D4A3E38D1AE8}" dt="2026-02-25T13:37:39.116" v="88" actId="26606"/>
          <ac:spMkLst>
            <pc:docMk/>
            <pc:sldMk cId="0" sldId="271"/>
            <ac:spMk id="21" creationId="{1453BF6C-B012-48B7-B4E8-6D7AC7C27D02}"/>
          </ac:spMkLst>
        </pc:spChg>
        <pc:spChg chg="add">
          <ac:chgData name="Ія Пелех" userId="235b8121fc54d418" providerId="LiveId" clId="{778ACC3E-DA86-4D30-B082-D4A3E38D1AE8}" dt="2026-02-25T13:37:39.116" v="88" actId="26606"/>
          <ac:spMkLst>
            <pc:docMk/>
            <pc:sldMk cId="0" sldId="271"/>
            <ac:spMk id="22" creationId="{E3020543-B24B-4EC4-8FFC-8DD88EEA91A8}"/>
          </ac:spMkLst>
        </pc:spChg>
        <pc:grpChg chg="add del">
          <ac:chgData name="Ія Пелех" userId="235b8121fc54d418" providerId="LiveId" clId="{778ACC3E-DA86-4D30-B082-D4A3E38D1AE8}" dt="2026-02-25T13:37:39.099" v="87" actId="26606"/>
          <ac:grpSpMkLst>
            <pc:docMk/>
            <pc:sldMk cId="0" sldId="271"/>
            <ac:grpSpMk id="10" creationId="{83EAB11A-76F7-48F4-9B4F-5BFDF4BF9670}"/>
          </ac:grpSpMkLst>
        </pc:grpChg>
        <pc:cxnChg chg="add">
          <ac:chgData name="Ія Пелех" userId="235b8121fc54d418" providerId="LiveId" clId="{778ACC3E-DA86-4D30-B082-D4A3E38D1AE8}" dt="2026-02-25T13:37:39.116" v="88" actId="26606"/>
          <ac:cxnSpMkLst>
            <pc:docMk/>
            <pc:sldMk cId="0" sldId="271"/>
            <ac:cxnSpMk id="18" creationId="{C49DA8F6-BCC1-4447-B54C-57856834B94B}"/>
          </ac:cxnSpMkLst>
        </pc:cxnChg>
      </pc:sldChg>
      <pc:sldChg chg="addSp modSp mod setBg">
        <pc:chgData name="Ія Пелех" userId="235b8121fc54d418" providerId="LiveId" clId="{778ACC3E-DA86-4D30-B082-D4A3E38D1AE8}" dt="2026-02-25T13:37:44.360" v="89" actId="26606"/>
        <pc:sldMkLst>
          <pc:docMk/>
          <pc:sldMk cId="0" sldId="272"/>
        </pc:sldMkLst>
        <pc:spChg chg="mod">
          <ac:chgData name="Ія Пелех" userId="235b8121fc54d418" providerId="LiveId" clId="{778ACC3E-DA86-4D30-B082-D4A3E38D1AE8}" dt="2026-02-25T13:37:44.360" v="89" actId="26606"/>
          <ac:spMkLst>
            <pc:docMk/>
            <pc:sldMk cId="0" sldId="272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3:37:44.360" v="89" actId="26606"/>
          <ac:spMkLst>
            <pc:docMk/>
            <pc:sldMk cId="0" sldId="272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3:37:44.360" v="89" actId="26606"/>
          <ac:spMkLst>
            <pc:docMk/>
            <pc:sldMk cId="0" sldId="272"/>
            <ac:spMk id="8" creationId="{1709F1D5-B0F1-4714-A239-E5B61C161915}"/>
          </ac:spMkLst>
        </pc:spChg>
        <pc:spChg chg="add">
          <ac:chgData name="Ія Пелех" userId="235b8121fc54d418" providerId="LiveId" clId="{778ACC3E-DA86-4D30-B082-D4A3E38D1AE8}" dt="2026-02-25T13:37:44.360" v="89" actId="26606"/>
          <ac:spMkLst>
            <pc:docMk/>
            <pc:sldMk cId="0" sldId="272"/>
            <ac:spMk id="10" creationId="{228FB460-D3FF-4440-A020-05982A09E517}"/>
          </ac:spMkLst>
        </pc:spChg>
        <pc:spChg chg="add">
          <ac:chgData name="Ія Пелех" userId="235b8121fc54d418" providerId="LiveId" clId="{778ACC3E-DA86-4D30-B082-D4A3E38D1AE8}" dt="2026-02-25T13:37:44.360" v="89" actId="26606"/>
          <ac:spMkLst>
            <pc:docMk/>
            <pc:sldMk cId="0" sldId="272"/>
            <ac:spMk id="12" creationId="{14847E93-7DC1-4D4B-8829-B19AA7137C50}"/>
          </ac:spMkLst>
        </pc:spChg>
        <pc:spChg chg="add">
          <ac:chgData name="Ія Пелех" userId="235b8121fc54d418" providerId="LiveId" clId="{778ACC3E-DA86-4D30-B082-D4A3E38D1AE8}" dt="2026-02-25T13:37:44.360" v="89" actId="26606"/>
          <ac:spMkLst>
            <pc:docMk/>
            <pc:sldMk cId="0" sldId="272"/>
            <ac:spMk id="14" creationId="{5566D6E1-03A1-4D73-A4E0-35D74D568A04}"/>
          </ac:spMkLst>
        </pc:spChg>
        <pc:spChg chg="add">
          <ac:chgData name="Ія Пелех" userId="235b8121fc54d418" providerId="LiveId" clId="{778ACC3E-DA86-4D30-B082-D4A3E38D1AE8}" dt="2026-02-25T13:37:44.360" v="89" actId="26606"/>
          <ac:spMkLst>
            <pc:docMk/>
            <pc:sldMk cId="0" sldId="272"/>
            <ac:spMk id="16" creationId="{9F835A99-04AC-494A-A572-AFE8413CC938}"/>
          </ac:spMkLst>
        </pc:spChg>
        <pc:spChg chg="add">
          <ac:chgData name="Ія Пелех" userId="235b8121fc54d418" providerId="LiveId" clId="{778ACC3E-DA86-4D30-B082-D4A3E38D1AE8}" dt="2026-02-25T13:37:44.360" v="89" actId="26606"/>
          <ac:spMkLst>
            <pc:docMk/>
            <pc:sldMk cId="0" sldId="272"/>
            <ac:spMk id="18" creationId="{7B786209-1B0B-4CA9-9BDD-F7327066A84D}"/>
          </ac:spMkLst>
        </pc:spChg>
        <pc:spChg chg="add">
          <ac:chgData name="Ія Пелех" userId="235b8121fc54d418" providerId="LiveId" clId="{778ACC3E-DA86-4D30-B082-D4A3E38D1AE8}" dt="2026-02-25T13:37:44.360" v="89" actId="26606"/>
          <ac:spMkLst>
            <pc:docMk/>
            <pc:sldMk cId="0" sldId="272"/>
            <ac:spMk id="20" creationId="{2D2964BB-484D-45AE-AD66-D407D0629652}"/>
          </ac:spMkLst>
        </pc:spChg>
        <pc:spChg chg="add">
          <ac:chgData name="Ія Пелех" userId="235b8121fc54d418" providerId="LiveId" clId="{778ACC3E-DA86-4D30-B082-D4A3E38D1AE8}" dt="2026-02-25T13:37:44.360" v="89" actId="26606"/>
          <ac:spMkLst>
            <pc:docMk/>
            <pc:sldMk cId="0" sldId="272"/>
            <ac:spMk id="22" creationId="{6691AC69-A76E-4DAB-B565-468B6B87ACF3}"/>
          </ac:spMkLst>
        </pc:spChg>
      </pc:sldChg>
      <pc:sldChg chg="addSp modSp mod setBg">
        <pc:chgData name="Ія Пелех" userId="235b8121fc54d418" providerId="LiveId" clId="{778ACC3E-DA86-4D30-B082-D4A3E38D1AE8}" dt="2026-02-25T13:37:47.040" v="90" actId="26606"/>
        <pc:sldMkLst>
          <pc:docMk/>
          <pc:sldMk cId="0" sldId="273"/>
        </pc:sldMkLst>
        <pc:spChg chg="mod">
          <ac:chgData name="Ія Пелех" userId="235b8121fc54d418" providerId="LiveId" clId="{778ACC3E-DA86-4D30-B082-D4A3E38D1AE8}" dt="2026-02-25T13:37:47.040" v="90" actId="26606"/>
          <ac:spMkLst>
            <pc:docMk/>
            <pc:sldMk cId="0" sldId="273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3:37:47.040" v="90" actId="26606"/>
          <ac:spMkLst>
            <pc:docMk/>
            <pc:sldMk cId="0" sldId="273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3:37:47.040" v="90" actId="26606"/>
          <ac:spMkLst>
            <pc:docMk/>
            <pc:sldMk cId="0" sldId="273"/>
            <ac:spMk id="8" creationId="{C2554CA6-288E-4202-BC52-2E5A8F0C0AED}"/>
          </ac:spMkLst>
        </pc:spChg>
        <pc:spChg chg="add">
          <ac:chgData name="Ія Пелех" userId="235b8121fc54d418" providerId="LiveId" clId="{778ACC3E-DA86-4D30-B082-D4A3E38D1AE8}" dt="2026-02-25T13:37:47.040" v="90" actId="26606"/>
          <ac:spMkLst>
            <pc:docMk/>
            <pc:sldMk cId="0" sldId="273"/>
            <ac:spMk id="10" creationId="{B10BB131-AC8E-4A8E-A5D1-36260F720C3B}"/>
          </ac:spMkLst>
        </pc:spChg>
        <pc:spChg chg="add">
          <ac:chgData name="Ія Пелех" userId="235b8121fc54d418" providerId="LiveId" clId="{778ACC3E-DA86-4D30-B082-D4A3E38D1AE8}" dt="2026-02-25T13:37:47.040" v="90" actId="26606"/>
          <ac:spMkLst>
            <pc:docMk/>
            <pc:sldMk cId="0" sldId="273"/>
            <ac:spMk id="12" creationId="{5B7778FC-632E-4DCA-A7CB-0D7731CCF970}"/>
          </ac:spMkLst>
        </pc:spChg>
        <pc:spChg chg="add">
          <ac:chgData name="Ія Пелех" userId="235b8121fc54d418" providerId="LiveId" clId="{778ACC3E-DA86-4D30-B082-D4A3E38D1AE8}" dt="2026-02-25T13:37:47.040" v="90" actId="26606"/>
          <ac:spMkLst>
            <pc:docMk/>
            <pc:sldMk cId="0" sldId="273"/>
            <ac:spMk id="14" creationId="{FA23A907-97FB-4A8F-880A-DD77401C4296}"/>
          </ac:spMkLst>
        </pc:spChg>
      </pc:sldChg>
      <pc:sldChg chg="addSp modSp mod setBg">
        <pc:chgData name="Ія Пелех" userId="235b8121fc54d418" providerId="LiveId" clId="{778ACC3E-DA86-4D30-B082-D4A3E38D1AE8}" dt="2026-02-25T13:37:50.186" v="91" actId="26606"/>
        <pc:sldMkLst>
          <pc:docMk/>
          <pc:sldMk cId="0" sldId="274"/>
        </pc:sldMkLst>
        <pc:spChg chg="mod">
          <ac:chgData name="Ія Пелех" userId="235b8121fc54d418" providerId="LiveId" clId="{778ACC3E-DA86-4D30-B082-D4A3E38D1AE8}" dt="2026-02-25T13:37:50.186" v="91" actId="26606"/>
          <ac:spMkLst>
            <pc:docMk/>
            <pc:sldMk cId="0" sldId="274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3:37:50.186" v="91" actId="26606"/>
          <ac:spMkLst>
            <pc:docMk/>
            <pc:sldMk cId="0" sldId="274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3:37:50.186" v="91" actId="26606"/>
          <ac:spMkLst>
            <pc:docMk/>
            <pc:sldMk cId="0" sldId="274"/>
            <ac:spMk id="8" creationId="{E92FEB64-6EEA-4759-B4A4-BD2C1E660BA8}"/>
          </ac:spMkLst>
        </pc:spChg>
        <pc:spChg chg="add">
          <ac:chgData name="Ія Пелех" userId="235b8121fc54d418" providerId="LiveId" clId="{778ACC3E-DA86-4D30-B082-D4A3E38D1AE8}" dt="2026-02-25T13:37:50.186" v="91" actId="26606"/>
          <ac:spMkLst>
            <pc:docMk/>
            <pc:sldMk cId="0" sldId="274"/>
            <ac:spMk id="10" creationId="{B10BB131-AC8E-4A8E-A5D1-36260F720C3B}"/>
          </ac:spMkLst>
        </pc:spChg>
        <pc:spChg chg="add">
          <ac:chgData name="Ія Пелех" userId="235b8121fc54d418" providerId="LiveId" clId="{778ACC3E-DA86-4D30-B082-D4A3E38D1AE8}" dt="2026-02-25T13:37:50.186" v="91" actId="26606"/>
          <ac:spMkLst>
            <pc:docMk/>
            <pc:sldMk cId="0" sldId="274"/>
            <ac:spMk id="12" creationId="{14847E93-7DC1-4D4B-8829-B19AA7137C50}"/>
          </ac:spMkLst>
        </pc:spChg>
        <pc:spChg chg="add">
          <ac:chgData name="Ія Пелех" userId="235b8121fc54d418" providerId="LiveId" clId="{778ACC3E-DA86-4D30-B082-D4A3E38D1AE8}" dt="2026-02-25T13:37:50.186" v="91" actId="26606"/>
          <ac:spMkLst>
            <pc:docMk/>
            <pc:sldMk cId="0" sldId="274"/>
            <ac:spMk id="14" creationId="{5566D6E1-03A1-4D73-A4E0-35D74D568A04}"/>
          </ac:spMkLst>
        </pc:spChg>
        <pc:spChg chg="add">
          <ac:chgData name="Ія Пелех" userId="235b8121fc54d418" providerId="LiveId" clId="{778ACC3E-DA86-4D30-B082-D4A3E38D1AE8}" dt="2026-02-25T13:37:50.186" v="91" actId="26606"/>
          <ac:spMkLst>
            <pc:docMk/>
            <pc:sldMk cId="0" sldId="274"/>
            <ac:spMk id="16" creationId="{9F835A99-04AC-494A-A572-AFE8413CC938}"/>
          </ac:spMkLst>
        </pc:spChg>
        <pc:spChg chg="add">
          <ac:chgData name="Ія Пелех" userId="235b8121fc54d418" providerId="LiveId" clId="{778ACC3E-DA86-4D30-B082-D4A3E38D1AE8}" dt="2026-02-25T13:37:50.186" v="91" actId="26606"/>
          <ac:spMkLst>
            <pc:docMk/>
            <pc:sldMk cId="0" sldId="274"/>
            <ac:spMk id="18" creationId="{7B786209-1B0B-4CA9-9BDD-F7327066A84D}"/>
          </ac:spMkLst>
        </pc:spChg>
        <pc:spChg chg="add">
          <ac:chgData name="Ія Пелех" userId="235b8121fc54d418" providerId="LiveId" clId="{778ACC3E-DA86-4D30-B082-D4A3E38D1AE8}" dt="2026-02-25T13:37:50.186" v="91" actId="26606"/>
          <ac:spMkLst>
            <pc:docMk/>
            <pc:sldMk cId="0" sldId="274"/>
            <ac:spMk id="20" creationId="{2D2964BB-484D-45AE-AD66-D407D0629652}"/>
          </ac:spMkLst>
        </pc:spChg>
        <pc:spChg chg="add">
          <ac:chgData name="Ія Пелех" userId="235b8121fc54d418" providerId="LiveId" clId="{778ACC3E-DA86-4D30-B082-D4A3E38D1AE8}" dt="2026-02-25T13:37:50.186" v="91" actId="26606"/>
          <ac:spMkLst>
            <pc:docMk/>
            <pc:sldMk cId="0" sldId="274"/>
            <ac:spMk id="22" creationId="{6691AC69-A76E-4DAB-B565-468B6B87ACF3}"/>
          </ac:spMkLst>
        </pc:spChg>
      </pc:sldChg>
      <pc:sldChg chg="addSp modSp mod setBg">
        <pc:chgData name="Ія Пелех" userId="235b8121fc54d418" providerId="LiveId" clId="{778ACC3E-DA86-4D30-B082-D4A3E38D1AE8}" dt="2026-02-25T13:37:53.256" v="92" actId="26606"/>
        <pc:sldMkLst>
          <pc:docMk/>
          <pc:sldMk cId="0" sldId="275"/>
        </pc:sldMkLst>
        <pc:spChg chg="mod">
          <ac:chgData name="Ія Пелех" userId="235b8121fc54d418" providerId="LiveId" clId="{778ACC3E-DA86-4D30-B082-D4A3E38D1AE8}" dt="2026-02-25T13:37:53.256" v="92" actId="26606"/>
          <ac:spMkLst>
            <pc:docMk/>
            <pc:sldMk cId="0" sldId="275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13:37:53.256" v="92" actId="26606"/>
          <ac:spMkLst>
            <pc:docMk/>
            <pc:sldMk cId="0" sldId="275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13:37:53.256" v="92" actId="26606"/>
          <ac:spMkLst>
            <pc:docMk/>
            <pc:sldMk cId="0" sldId="275"/>
            <ac:spMk id="8" creationId="{1709F1D5-B0F1-4714-A239-E5B61C161915}"/>
          </ac:spMkLst>
        </pc:spChg>
        <pc:spChg chg="add">
          <ac:chgData name="Ія Пелех" userId="235b8121fc54d418" providerId="LiveId" clId="{778ACC3E-DA86-4D30-B082-D4A3E38D1AE8}" dt="2026-02-25T13:37:53.256" v="92" actId="26606"/>
          <ac:spMkLst>
            <pc:docMk/>
            <pc:sldMk cId="0" sldId="275"/>
            <ac:spMk id="10" creationId="{228FB460-D3FF-4440-A020-05982A09E517}"/>
          </ac:spMkLst>
        </pc:spChg>
        <pc:spChg chg="add">
          <ac:chgData name="Ія Пелех" userId="235b8121fc54d418" providerId="LiveId" clId="{778ACC3E-DA86-4D30-B082-D4A3E38D1AE8}" dt="2026-02-25T13:37:53.256" v="92" actId="26606"/>
          <ac:spMkLst>
            <pc:docMk/>
            <pc:sldMk cId="0" sldId="275"/>
            <ac:spMk id="12" creationId="{14847E93-7DC1-4D4B-8829-B19AA7137C50}"/>
          </ac:spMkLst>
        </pc:spChg>
        <pc:spChg chg="add">
          <ac:chgData name="Ія Пелех" userId="235b8121fc54d418" providerId="LiveId" clId="{778ACC3E-DA86-4D30-B082-D4A3E38D1AE8}" dt="2026-02-25T13:37:53.256" v="92" actId="26606"/>
          <ac:spMkLst>
            <pc:docMk/>
            <pc:sldMk cId="0" sldId="275"/>
            <ac:spMk id="14" creationId="{5566D6E1-03A1-4D73-A4E0-35D74D568A04}"/>
          </ac:spMkLst>
        </pc:spChg>
        <pc:spChg chg="add">
          <ac:chgData name="Ія Пелех" userId="235b8121fc54d418" providerId="LiveId" clId="{778ACC3E-DA86-4D30-B082-D4A3E38D1AE8}" dt="2026-02-25T13:37:53.256" v="92" actId="26606"/>
          <ac:spMkLst>
            <pc:docMk/>
            <pc:sldMk cId="0" sldId="275"/>
            <ac:spMk id="16" creationId="{9F835A99-04AC-494A-A572-AFE8413CC938}"/>
          </ac:spMkLst>
        </pc:spChg>
        <pc:spChg chg="add">
          <ac:chgData name="Ія Пелех" userId="235b8121fc54d418" providerId="LiveId" clId="{778ACC3E-DA86-4D30-B082-D4A3E38D1AE8}" dt="2026-02-25T13:37:53.256" v="92" actId="26606"/>
          <ac:spMkLst>
            <pc:docMk/>
            <pc:sldMk cId="0" sldId="275"/>
            <ac:spMk id="18" creationId="{7B786209-1B0B-4CA9-9BDD-F7327066A84D}"/>
          </ac:spMkLst>
        </pc:spChg>
        <pc:spChg chg="add">
          <ac:chgData name="Ія Пелех" userId="235b8121fc54d418" providerId="LiveId" clId="{778ACC3E-DA86-4D30-B082-D4A3E38D1AE8}" dt="2026-02-25T13:37:53.256" v="92" actId="26606"/>
          <ac:spMkLst>
            <pc:docMk/>
            <pc:sldMk cId="0" sldId="275"/>
            <ac:spMk id="20" creationId="{2D2964BB-484D-45AE-AD66-D407D0629652}"/>
          </ac:spMkLst>
        </pc:spChg>
        <pc:spChg chg="add">
          <ac:chgData name="Ія Пелех" userId="235b8121fc54d418" providerId="LiveId" clId="{778ACC3E-DA86-4D30-B082-D4A3E38D1AE8}" dt="2026-02-25T13:37:53.256" v="92" actId="26606"/>
          <ac:spMkLst>
            <pc:docMk/>
            <pc:sldMk cId="0" sldId="275"/>
            <ac:spMk id="22" creationId="{6691AC69-A76E-4DAB-B565-468B6B87ACF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7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9143998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9144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140040" y="-1133192"/>
            <a:ext cx="6858001" cy="9124385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71072" y="0"/>
            <a:ext cx="4572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17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3"/>
            <a:ext cx="9137153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784" y="4049"/>
            <a:ext cx="7662432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0019" y="1030406"/>
            <a:ext cx="6110785" cy="30812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4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Стародавні держави і право на території сучасної України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9957" y="5171093"/>
            <a:ext cx="6808971" cy="86062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lvl="1" indent="0" algn="ctr" defTabSz="91440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24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Додержавний</a:t>
            </a:r>
            <a:r>
              <a:rPr lang="en-US" sz="24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та</a:t>
            </a:r>
            <a:r>
              <a:rPr lang="en-US" sz="24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ранньодержавний</a:t>
            </a:r>
            <a:r>
              <a:rPr lang="en-US" sz="24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період</a:t>
            </a:r>
            <a:endParaRPr lang="en-US" sz="24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4168866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t>Право античних міст</a:t>
            </a:r>
            <a:endParaRPr lang="uk-UA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4168866" cy="4351338"/>
          </a:xfrm>
        </p:spPr>
        <p:txBody>
          <a:bodyPr>
            <a:normAutofit/>
          </a:bodyPr>
          <a:lstStyle/>
          <a:p>
            <a:r>
              <a:t>Писане право</a:t>
            </a:r>
          </a:p>
          <a:p>
            <a:pPr lvl="1"/>
            <a:r>
              <a:t>Приватна власність</a:t>
            </a:r>
          </a:p>
          <a:p>
            <a:pPr lvl="1"/>
            <a:r>
              <a:t>Договори і судочинство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2624479"/>
            <a:ext cx="609320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85863" y="1516981"/>
            <a:ext cx="2387600" cy="17907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0"/>
            <a:ext cx="1736438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79347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54162" y="4112081"/>
            <a:ext cx="889838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4565205" y="4145122"/>
            <a:ext cx="3062574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4962670"/>
            <a:ext cx="1982514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5409" y="1011045"/>
            <a:ext cx="3277394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619" y="1112969"/>
            <a:ext cx="2952974" cy="4166010"/>
          </a:xfrm>
        </p:spPr>
        <p:txBody>
          <a:bodyPr>
            <a:normAutofit/>
          </a:bodyPr>
          <a:lstStyle/>
          <a:p>
            <a:r>
              <a:rPr lang="uk-UA">
                <a:solidFill>
                  <a:srgbClr val="FFFFFF"/>
                </a:solidFill>
              </a:rPr>
              <a:t>Боспорське царство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r>
              <a:t>V ст. до н.е. – IV ст. н.е.</a:t>
            </a:r>
          </a:p>
          <a:p>
            <a:pPr lvl="1"/>
            <a:r>
              <a:t>Монархія</a:t>
            </a:r>
          </a:p>
          <a:p>
            <a:pPr lvl="1"/>
            <a:r>
              <a:t>Союз полісів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63731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891" y="1119031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305" y="1396686"/>
            <a:ext cx="2430380" cy="4064628"/>
          </a:xfrm>
        </p:spPr>
        <p:txBody>
          <a:bodyPr>
            <a:normAutofit/>
          </a:bodyPr>
          <a:lstStyle/>
          <a:p>
            <a:r>
              <a:rPr lang="uk-UA" sz="3400">
                <a:solidFill>
                  <a:srgbClr val="FFFFFF"/>
                </a:solidFill>
              </a:rPr>
              <a:t>Державний лад Боспору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6512790" y="941148"/>
            <a:ext cx="2240924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536" y="4780992"/>
            <a:ext cx="409575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7614" y="1526033"/>
            <a:ext cx="4152298" cy="3935281"/>
          </a:xfrm>
        </p:spPr>
        <p:txBody>
          <a:bodyPr>
            <a:normAutofit/>
          </a:bodyPr>
          <a:lstStyle/>
          <a:p>
            <a:r>
              <a:t>Цар</a:t>
            </a:r>
          </a:p>
          <a:p>
            <a:pPr lvl="1"/>
            <a:r>
              <a:t>Адміністрація</a:t>
            </a:r>
          </a:p>
          <a:p>
            <a:pPr lvl="1"/>
            <a:r>
              <a:t>Міське самоврядування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004A8AE1-9605-41DC-920F-A4B8E8F23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Arc 9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790889" flipH="1">
            <a:off x="536887" y="795372"/>
            <a:ext cx="2240924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1360"/>
            <a:ext cx="4152297" cy="3935281"/>
          </a:xfrm>
        </p:spPr>
        <p:txBody>
          <a:bodyPr>
            <a:normAutofit/>
          </a:bodyPr>
          <a:lstStyle/>
          <a:p>
            <a:r>
              <a:t>Рабовласники</a:t>
            </a:r>
          </a:p>
          <a:p>
            <a:pPr lvl="1"/>
            <a:r>
              <a:t>Вільні громадяни</a:t>
            </a:r>
          </a:p>
          <a:p>
            <a:pPr lvl="1"/>
            <a:r>
              <a:t>Залежні</a:t>
            </a:r>
          </a:p>
          <a:p>
            <a:pPr lvl="1"/>
            <a:r>
              <a:t>Раби</a:t>
            </a:r>
          </a:p>
        </p:txBody>
      </p:sp>
      <p:sp>
        <p:nvSpPr>
          <p:cNvPr id="7" name="Oval 11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4297" y="1119031"/>
            <a:ext cx="3464953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88095" y="4737713"/>
            <a:ext cx="409575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5710" y="1396686"/>
            <a:ext cx="2430380" cy="4064628"/>
          </a:xfrm>
        </p:spPr>
        <p:txBody>
          <a:bodyPr>
            <a:normAutofit/>
          </a:bodyPr>
          <a:lstStyle/>
          <a:p>
            <a:r>
              <a:rPr lang="uk-UA" sz="3700">
                <a:solidFill>
                  <a:srgbClr val="FFFFFF"/>
                </a:solidFill>
              </a:rPr>
              <a:t>Суспільний устрій Боспору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5409" y="1011045"/>
            <a:ext cx="3277394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619" y="1112969"/>
            <a:ext cx="2952974" cy="4166010"/>
          </a:xfrm>
        </p:spPr>
        <p:txBody>
          <a:bodyPr>
            <a:normAutofit/>
          </a:bodyPr>
          <a:lstStyle/>
          <a:p>
            <a:r>
              <a:rPr lang="uk-UA" sz="4100">
                <a:solidFill>
                  <a:srgbClr val="FFFFFF"/>
                </a:solidFill>
              </a:rPr>
              <a:t>Право стародавніх держав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r>
              <a:t>Звичаєве право</a:t>
            </a:r>
          </a:p>
          <a:p>
            <a:pPr lvl="1"/>
            <a:r>
              <a:t>Античні правові норми</a:t>
            </a:r>
          </a:p>
          <a:p>
            <a:pPr lvl="1"/>
            <a:r>
              <a:t>Поєднання традицій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63731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891" y="1119031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305" y="1396686"/>
            <a:ext cx="2430380" cy="4064628"/>
          </a:xfrm>
        </p:spPr>
        <p:txBody>
          <a:bodyPr>
            <a:normAutofit/>
          </a:bodyPr>
          <a:lstStyle/>
          <a:p>
            <a:r>
              <a:rPr lang="uk-UA">
                <a:solidFill>
                  <a:srgbClr val="FFFFFF"/>
                </a:solidFill>
              </a:rPr>
              <a:t>Джерела права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6512790" y="941148"/>
            <a:ext cx="2240924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536" y="4780992"/>
            <a:ext cx="409575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7614" y="1526033"/>
            <a:ext cx="4152298" cy="3935281"/>
          </a:xfrm>
        </p:spPr>
        <p:txBody>
          <a:bodyPr>
            <a:normAutofit/>
          </a:bodyPr>
          <a:lstStyle/>
          <a:p>
            <a:r>
              <a:t>Звичай</a:t>
            </a:r>
          </a:p>
          <a:p>
            <a:pPr lvl="1"/>
            <a:r>
              <a:t>Закони полісів</a:t>
            </a:r>
          </a:p>
          <a:p>
            <a:pPr lvl="1"/>
            <a:r>
              <a:t>Царські акти</a:t>
            </a:r>
          </a:p>
          <a:p>
            <a:pPr lvl="1"/>
            <a:r>
              <a:t>Судова практика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9646" y="554152"/>
            <a:ext cx="4306641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3804" y="1289765"/>
            <a:ext cx="2738325" cy="4270963"/>
          </a:xfrm>
        </p:spPr>
        <p:txBody>
          <a:bodyPr anchor="ctr">
            <a:normAutofit/>
          </a:bodyPr>
          <a:lstStyle/>
          <a:p>
            <a:r>
              <a:rPr lang="uk-UA" sz="4900">
                <a:solidFill>
                  <a:srgbClr val="FFFFFF"/>
                </a:solidFill>
              </a:rPr>
              <a:t>Східні слов’яни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619" y="374394"/>
            <a:ext cx="128637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1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2581" y="1084507"/>
            <a:ext cx="118159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2924" y="518400"/>
            <a:ext cx="3578706" cy="5837949"/>
          </a:xfrm>
        </p:spPr>
        <p:txBody>
          <a:bodyPr anchor="ctr">
            <a:normAutofit/>
          </a:bodyPr>
          <a:lstStyle/>
          <a:p>
            <a:r>
              <a:rPr lang="ru-RU" sz="1700">
                <a:solidFill>
                  <a:schemeClr val="tx1">
                    <a:alpha val="80000"/>
                  </a:schemeClr>
                </a:solidFill>
              </a:rPr>
              <a:t>V–IX ст.</a:t>
            </a:r>
          </a:p>
          <a:p>
            <a:pPr lvl="1"/>
            <a:r>
              <a:rPr lang="ru-RU" sz="1700">
                <a:solidFill>
                  <a:schemeClr val="tx1">
                    <a:alpha val="80000"/>
                  </a:schemeClr>
                </a:solidFill>
              </a:rPr>
              <a:t>Племінні союзи</a:t>
            </a:r>
          </a:p>
          <a:p>
            <a:pPr lvl="1"/>
            <a:r>
              <a:rPr lang="ru-RU" sz="1700">
                <a:solidFill>
                  <a:schemeClr val="tx1">
                    <a:alpha val="80000"/>
                  </a:schemeClr>
                </a:solidFill>
              </a:rPr>
              <a:t>Соціальна диференціація</a:t>
            </a:r>
          </a:p>
        </p:txBody>
      </p:sp>
      <p:sp>
        <p:nvSpPr>
          <p:cNvPr id="22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77410" y="5751820"/>
            <a:ext cx="84319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89621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5409" y="1011045"/>
            <a:ext cx="3277394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619" y="1112969"/>
            <a:ext cx="2952974" cy="4166010"/>
          </a:xfrm>
        </p:spPr>
        <p:txBody>
          <a:bodyPr>
            <a:normAutofit/>
          </a:bodyPr>
          <a:lstStyle/>
          <a:p>
            <a:r>
              <a:rPr lang="uk-UA" sz="4100">
                <a:solidFill>
                  <a:srgbClr val="FFFFFF"/>
                </a:solidFill>
              </a:rPr>
              <a:t>Виникнення державності у слов’ян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r>
              <a:t>Князівська влада</a:t>
            </a:r>
          </a:p>
          <a:p>
            <a:pPr lvl="1"/>
            <a:r>
              <a:t>Дружина</a:t>
            </a:r>
          </a:p>
          <a:p>
            <a:pPr lvl="1"/>
            <a:r>
              <a:t>Віче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63731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891" y="1119031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305" y="1396686"/>
            <a:ext cx="2430380" cy="4064628"/>
          </a:xfrm>
        </p:spPr>
        <p:txBody>
          <a:bodyPr>
            <a:normAutofit/>
          </a:bodyPr>
          <a:lstStyle/>
          <a:p>
            <a:r>
              <a:rPr lang="uk-UA" sz="3100">
                <a:solidFill>
                  <a:srgbClr val="FFFFFF"/>
                </a:solidFill>
              </a:rPr>
              <a:t>Формування Руської держави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6512790" y="941148"/>
            <a:ext cx="2240924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536" y="4780992"/>
            <a:ext cx="409575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7614" y="1526033"/>
            <a:ext cx="4152298" cy="3935281"/>
          </a:xfrm>
        </p:spPr>
        <p:txBody>
          <a:bodyPr>
            <a:normAutofit/>
          </a:bodyPr>
          <a:lstStyle/>
          <a:p>
            <a:r>
              <a:t>IX ст.</a:t>
            </a:r>
          </a:p>
          <a:p>
            <a:pPr lvl="1"/>
            <a:r>
              <a:t>Київ</a:t>
            </a:r>
          </a:p>
          <a:p>
            <a:pPr lvl="1"/>
            <a:r>
              <a:t>Об’єднання племен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544" y="847600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958" y="1233241"/>
            <a:ext cx="2430380" cy="4064628"/>
          </a:xfrm>
        </p:spPr>
        <p:txBody>
          <a:bodyPr>
            <a:normAutofit/>
          </a:bodyPr>
          <a:lstStyle/>
          <a:p>
            <a:r>
              <a:rPr lang="uk-UA">
                <a:solidFill>
                  <a:srgbClr val="FFFFFF"/>
                </a:solidFill>
              </a:rPr>
              <a:t>Руська держава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r>
              <a:t>Ранньофеодальна монархія</a:t>
            </a:r>
          </a:p>
          <a:p>
            <a:pPr lvl="1"/>
            <a:r>
              <a:t>Князь</a:t>
            </a:r>
          </a:p>
          <a:p>
            <a:pPr lvl="1"/>
            <a:r>
              <a:t>Дружина і віче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53792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4168866" cy="1325563"/>
          </a:xfrm>
        </p:spPr>
        <p:txBody>
          <a:bodyPr>
            <a:normAutofit/>
          </a:bodyPr>
          <a:lstStyle/>
          <a:p>
            <a:r>
              <a:rPr lang="uk-UA"/>
              <a:t>Вступ</a:t>
            </a:r>
          </a:p>
        </p:txBody>
      </p:sp>
      <p:sp>
        <p:nvSpPr>
          <p:cNvPr id="6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56521" y="1"/>
            <a:ext cx="851299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4168866" cy="435133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uk-UA" sz="1700"/>
              <a:t>Історія державності України бере початок у глибокій давнині</a:t>
            </a:r>
          </a:p>
          <a:p>
            <a:pPr lvl="1">
              <a:lnSpc>
                <a:spcPct val="90000"/>
              </a:lnSpc>
            </a:pPr>
            <a:r>
              <a:rPr lang="uk-UA" sz="1700"/>
              <a:t>На території України існували різні типи державних утворень</a:t>
            </a:r>
          </a:p>
          <a:p>
            <a:pPr lvl="1">
              <a:lnSpc>
                <a:spcPct val="90000"/>
              </a:lnSpc>
            </a:pPr>
            <a:r>
              <a:rPr lang="uk-UA" sz="1700"/>
              <a:t>Право формувалося під впливом звичаїв, релігії та соціальної структури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2624479"/>
            <a:ext cx="609320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85863" y="1516981"/>
            <a:ext cx="2387600" cy="17907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0"/>
            <a:ext cx="1736438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79347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54162" y="4112081"/>
            <a:ext cx="889838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4565205" y="4145122"/>
            <a:ext cx="3062574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5982" y="4962670"/>
            <a:ext cx="1982514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5409" y="1011045"/>
            <a:ext cx="3277394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619" y="1112969"/>
            <a:ext cx="2952974" cy="4166010"/>
          </a:xfrm>
        </p:spPr>
        <p:txBody>
          <a:bodyPr>
            <a:normAutofit/>
          </a:bodyPr>
          <a:lstStyle/>
          <a:p>
            <a:r>
              <a:rPr lang="uk-UA">
                <a:solidFill>
                  <a:srgbClr val="FFFFFF"/>
                </a:solidFill>
              </a:rPr>
              <a:t>Значення теми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r>
              <a:t>Підґрунтя української державності</a:t>
            </a:r>
          </a:p>
          <a:p>
            <a:pPr lvl="1"/>
            <a:r>
              <a:t>Формування правових традицій</a:t>
            </a:r>
          </a:p>
          <a:p>
            <a:pPr lvl="1"/>
            <a:r>
              <a:t>Історична спадковість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63731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uk-UA" sz="3100">
                <a:solidFill>
                  <a:srgbClr val="FFFFFF"/>
                </a:solidFill>
              </a:rPr>
              <a:t>Періодизація історії державності</a:t>
            </a:r>
          </a:p>
        </p:txBody>
      </p:sp>
      <p:sp>
        <p:nvSpPr>
          <p:cNvPr id="27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r>
              <a:rPr lang="uk-UA"/>
              <a:t>Первіснообщинний лад</a:t>
            </a:r>
          </a:p>
          <a:p>
            <a:pPr lvl="1"/>
            <a:r>
              <a:rPr lang="uk-UA"/>
              <a:t>Ранньодержавні утворення</a:t>
            </a:r>
          </a:p>
          <a:p>
            <a:pPr lvl="1"/>
            <a:r>
              <a:rPr lang="uk-UA"/>
              <a:t>Античні та варварські держави</a:t>
            </a:r>
          </a:p>
          <a:p>
            <a:pPr lvl="1"/>
            <a:r>
              <a:rPr lang="uk-UA"/>
              <a:t>Ранньофеодальні держави</a:t>
            </a:r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6891" y="1119031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8305" y="1396686"/>
            <a:ext cx="2430380" cy="4064628"/>
          </a:xfrm>
        </p:spPr>
        <p:txBody>
          <a:bodyPr>
            <a:normAutofit/>
          </a:bodyPr>
          <a:lstStyle/>
          <a:p>
            <a:r>
              <a:rPr lang="ru-RU">
                <a:solidFill>
                  <a:srgbClr val="FFFFFF"/>
                </a:solidFill>
              </a:rPr>
              <a:t>Джерела історії держави і права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6512790" y="941148"/>
            <a:ext cx="2240924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536" y="4780992"/>
            <a:ext cx="409575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7614" y="1526033"/>
            <a:ext cx="4152298" cy="3935281"/>
          </a:xfrm>
        </p:spPr>
        <p:txBody>
          <a:bodyPr>
            <a:normAutofit/>
          </a:bodyPr>
          <a:lstStyle/>
          <a:p>
            <a:r>
              <a:rPr lang="ru-RU"/>
              <a:t>Археологічні пам’ятки</a:t>
            </a:r>
          </a:p>
          <a:p>
            <a:pPr lvl="1"/>
            <a:r>
              <a:rPr lang="ru-RU"/>
              <a:t>Античні писемні джерела (Геродот, Страбон)</a:t>
            </a:r>
          </a:p>
          <a:p>
            <a:pPr lvl="1"/>
            <a:r>
              <a:rPr lang="ru-RU"/>
              <a:t>Правові звичаї та норми</a:t>
            </a:r>
          </a:p>
          <a:p>
            <a:pPr lvl="1"/>
            <a:r>
              <a:rPr lang="ru-RU"/>
              <a:t>Літописи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544" y="847600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958" y="1233241"/>
            <a:ext cx="2430380" cy="4064628"/>
          </a:xfrm>
        </p:spPr>
        <p:txBody>
          <a:bodyPr>
            <a:normAutofit/>
          </a:bodyPr>
          <a:lstStyle/>
          <a:p>
            <a:r>
              <a:rPr lang="uk-UA" sz="2400">
                <a:solidFill>
                  <a:srgbClr val="FFFFFF"/>
                </a:solidFill>
              </a:rPr>
              <a:t>Скіфська держава: загальна характеристика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r>
              <a:rPr lang="ru-RU"/>
              <a:t>VII–III ст. до н.е.</a:t>
            </a:r>
          </a:p>
          <a:p>
            <a:pPr lvl="1"/>
            <a:r>
              <a:rPr lang="ru-RU"/>
              <a:t>Кочова та напівкочова держава</a:t>
            </a:r>
          </a:p>
          <a:p>
            <a:pPr lvl="1"/>
            <a:r>
              <a:rPr lang="ru-RU"/>
              <a:t>Північне Причорномор’я</a:t>
            </a:r>
          </a:p>
        </p:txBody>
      </p:sp>
      <p:sp>
        <p:nvSpPr>
          <p:cNvPr id="7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53792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544" y="847600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958" y="1233241"/>
            <a:ext cx="2430380" cy="4064628"/>
          </a:xfrm>
        </p:spPr>
        <p:txBody>
          <a:bodyPr>
            <a:normAutofit/>
          </a:bodyPr>
          <a:lstStyle/>
          <a:p>
            <a:r>
              <a:rPr lang="uk-UA" sz="3400">
                <a:solidFill>
                  <a:srgbClr val="FFFFFF"/>
                </a:solidFill>
              </a:rPr>
              <a:t>Державний лад Скіфської держави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r>
              <a:rPr lang="ru-RU"/>
              <a:t>Царська спадкова монархія</a:t>
            </a:r>
          </a:p>
          <a:p>
            <a:pPr lvl="1"/>
            <a:r>
              <a:rPr lang="ru-RU"/>
              <a:t>Рада знаті</a:t>
            </a:r>
          </a:p>
          <a:p>
            <a:pPr lvl="1"/>
            <a:r>
              <a:rPr lang="ru-RU"/>
              <a:t>Військова організація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53792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544" y="847600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958" y="1233241"/>
            <a:ext cx="2430380" cy="4064628"/>
          </a:xfrm>
        </p:spPr>
        <p:txBody>
          <a:bodyPr>
            <a:normAutofit/>
          </a:bodyPr>
          <a:lstStyle/>
          <a:p>
            <a:r>
              <a:rPr lang="uk-UA" sz="3700">
                <a:solidFill>
                  <a:srgbClr val="FFFFFF"/>
                </a:solidFill>
              </a:rPr>
              <a:t>Суспільний устрій Скіфів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r>
              <a:rPr lang="ru-RU"/>
              <a:t>Царські скіфи</a:t>
            </a:r>
          </a:p>
          <a:p>
            <a:pPr lvl="1"/>
            <a:r>
              <a:rPr lang="ru-RU"/>
              <a:t>Скіфи-кочівники</a:t>
            </a:r>
          </a:p>
          <a:p>
            <a:pPr lvl="1"/>
            <a:r>
              <a:rPr lang="ru-RU"/>
              <a:t>Землероби</a:t>
            </a:r>
          </a:p>
          <a:p>
            <a:pPr lvl="1"/>
            <a:r>
              <a:rPr lang="ru-RU"/>
              <a:t>Раби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53792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0544" y="847600"/>
            <a:ext cx="3464954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958" y="1233241"/>
            <a:ext cx="2430380" cy="4064628"/>
          </a:xfrm>
        </p:spPr>
        <p:txBody>
          <a:bodyPr>
            <a:normAutofit/>
          </a:bodyPr>
          <a:lstStyle/>
          <a:p>
            <a:r>
              <a:rPr lang="uk-UA">
                <a:solidFill>
                  <a:srgbClr val="FFFFFF"/>
                </a:solidFill>
              </a:rPr>
              <a:t>Античні міста-держави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r>
              <a:rPr lang="ru-RU"/>
              <a:t>VII–V ст. до н.е.</a:t>
            </a:r>
          </a:p>
          <a:p>
            <a:pPr lvl="1"/>
            <a:r>
              <a:rPr lang="ru-RU"/>
              <a:t>Грецька колонізація</a:t>
            </a:r>
          </a:p>
          <a:p>
            <a:pPr lvl="1"/>
            <a:r>
              <a:rPr lang="ru-RU"/>
              <a:t>Ольвія, Херсонес, Пантікапей</a:t>
            </a:r>
          </a:p>
        </p:txBody>
      </p:sp>
      <p:sp>
        <p:nvSpPr>
          <p:cNvPr id="7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53792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5409" y="1011045"/>
            <a:ext cx="3277394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619" y="1112969"/>
            <a:ext cx="2952974" cy="4166010"/>
          </a:xfrm>
        </p:spPr>
        <p:txBody>
          <a:bodyPr>
            <a:normAutofit/>
          </a:bodyPr>
          <a:lstStyle/>
          <a:p>
            <a:r>
              <a:rPr lang="uk-UA">
                <a:solidFill>
                  <a:srgbClr val="FFFFFF"/>
                </a:solidFill>
              </a:rPr>
              <a:t>Політична система полісів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7896" y="0"/>
            <a:ext cx="866357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71133" y="-1"/>
            <a:ext cx="130305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19805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0" y="820880"/>
            <a:ext cx="3943349" cy="4889350"/>
          </a:xfrm>
        </p:spPr>
        <p:txBody>
          <a:bodyPr anchor="t">
            <a:normAutofit/>
          </a:bodyPr>
          <a:lstStyle/>
          <a:p>
            <a:r>
              <a:rPr lang="ru-RU"/>
              <a:t>Народні збори</a:t>
            </a:r>
          </a:p>
          <a:p>
            <a:pPr lvl="1"/>
            <a:r>
              <a:rPr lang="ru-RU"/>
              <a:t>Рада (буле)</a:t>
            </a:r>
          </a:p>
          <a:p>
            <a:pPr lvl="1"/>
            <a:r>
              <a:rPr lang="ru-RU"/>
              <a:t>Магістрати</a:t>
            </a:r>
          </a:p>
          <a:p>
            <a:pPr lvl="1"/>
            <a:r>
              <a:rPr lang="ru-RU"/>
              <a:t>Суд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161135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563731" y="5717905"/>
            <a:ext cx="1328706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99729" y="6258755"/>
            <a:ext cx="1174455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Схема</Template>
  <TotalTime>6</TotalTime>
  <Words>253</Words>
  <Application>Microsoft Office PowerPoint</Application>
  <PresentationFormat>Екран (4:3)</PresentationFormat>
  <Paragraphs>84</Paragraphs>
  <Slides>20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Стародавні держави і право на території сучасної України</vt:lpstr>
      <vt:lpstr>Вступ</vt:lpstr>
      <vt:lpstr>Періодизація історії державності</vt:lpstr>
      <vt:lpstr>Джерела історії держави і права</vt:lpstr>
      <vt:lpstr>Скіфська держава: загальна характеристика</vt:lpstr>
      <vt:lpstr>Державний лад Скіфської держави</vt:lpstr>
      <vt:lpstr>Суспільний устрій Скіфів</vt:lpstr>
      <vt:lpstr>Античні міста-держави</vt:lpstr>
      <vt:lpstr>Політична система полісів</vt:lpstr>
      <vt:lpstr>Право античних міст</vt:lpstr>
      <vt:lpstr>Боспорське царство</vt:lpstr>
      <vt:lpstr>Державний лад Боспору</vt:lpstr>
      <vt:lpstr>Суспільний устрій Боспору</vt:lpstr>
      <vt:lpstr>Право стародавніх держав</vt:lpstr>
      <vt:lpstr>Джерела права</vt:lpstr>
      <vt:lpstr>Східні слов’яни</vt:lpstr>
      <vt:lpstr>Виникнення державності у слов’ян</vt:lpstr>
      <vt:lpstr>Формування Руської держави</vt:lpstr>
      <vt:lpstr>Руська держава</vt:lpstr>
      <vt:lpstr>Значення теми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Ія Пелех</cp:lastModifiedBy>
  <cp:revision>1</cp:revision>
  <dcterms:created xsi:type="dcterms:W3CDTF">2013-01-27T09:14:16Z</dcterms:created>
  <dcterms:modified xsi:type="dcterms:W3CDTF">2026-02-25T13:37:55Z</dcterms:modified>
  <cp:category/>
</cp:coreProperties>
</file>