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37"/>
  </p:notesMasterIdLst>
  <p:sldIdLst>
    <p:sldId id="256" r:id="rId2"/>
    <p:sldId id="276" r:id="rId3"/>
    <p:sldId id="279" r:id="rId4"/>
    <p:sldId id="280" r:id="rId5"/>
    <p:sldId id="281" r:id="rId6"/>
    <p:sldId id="322" r:id="rId7"/>
    <p:sldId id="321" r:id="rId8"/>
    <p:sldId id="313" r:id="rId9"/>
    <p:sldId id="282" r:id="rId10"/>
    <p:sldId id="314" r:id="rId11"/>
    <p:sldId id="284" r:id="rId12"/>
    <p:sldId id="286" r:id="rId13"/>
    <p:sldId id="295" r:id="rId14"/>
    <p:sldId id="297" r:id="rId15"/>
    <p:sldId id="296" r:id="rId16"/>
    <p:sldId id="298" r:id="rId17"/>
    <p:sldId id="299" r:id="rId18"/>
    <p:sldId id="272" r:id="rId19"/>
    <p:sldId id="304" r:id="rId20"/>
    <p:sldId id="302" r:id="rId21"/>
    <p:sldId id="303" r:id="rId22"/>
    <p:sldId id="305" r:id="rId23"/>
    <p:sldId id="306" r:id="rId24"/>
    <p:sldId id="315" r:id="rId25"/>
    <p:sldId id="316" r:id="rId26"/>
    <p:sldId id="310" r:id="rId27"/>
    <p:sldId id="319" r:id="rId28"/>
    <p:sldId id="318" r:id="rId29"/>
    <p:sldId id="312" r:id="rId30"/>
    <p:sldId id="320" r:id="rId31"/>
    <p:sldId id="324" r:id="rId32"/>
    <p:sldId id="287" r:id="rId33"/>
    <p:sldId id="325" r:id="rId34"/>
    <p:sldId id="289" r:id="rId35"/>
    <p:sldId id="32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DE81"/>
    <a:srgbClr val="FF5353"/>
    <a:srgbClr val="393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455FB-7AAF-4A10-959D-FDD884A56E9F}" v="25" dt="2026-02-25T13:23:59.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7849" autoAdjust="0"/>
  </p:normalViewPr>
  <p:slideViewPr>
    <p:cSldViewPr>
      <p:cViewPr varScale="1">
        <p:scale>
          <a:sx n="74" d="100"/>
          <a:sy n="74" d="100"/>
        </p:scale>
        <p:origin x="850" y="283"/>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778ACC3E-DA86-4D30-B082-D4A3E38D1AE8}"/>
    <pc:docChg chg="custSel delSld modSld modMainMaster">
      <pc:chgData name="Ія Пелех" userId="235b8121fc54d418" providerId="LiveId" clId="{778ACC3E-DA86-4D30-B082-D4A3E38D1AE8}" dt="2026-02-25T13:23:59.146" v="52"/>
      <pc:docMkLst>
        <pc:docMk/>
      </pc:docMkLst>
      <pc:sldChg chg="addSp delSp modSp mod modTransition setBg delAnim delDesignElem">
        <pc:chgData name="Ія Пелех" userId="235b8121fc54d418" providerId="LiveId" clId="{778ACC3E-DA86-4D30-B082-D4A3E38D1AE8}" dt="2026-02-25T13:22:21.048" v="32" actId="14100"/>
        <pc:sldMkLst>
          <pc:docMk/>
          <pc:sldMk cId="514433355" sldId="256"/>
        </pc:sldMkLst>
        <pc:spChg chg="del">
          <ac:chgData name="Ія Пелех" userId="235b8121fc54d418" providerId="LiveId" clId="{778ACC3E-DA86-4D30-B082-D4A3E38D1AE8}" dt="2026-02-25T13:20:06.028" v="0" actId="478"/>
          <ac:spMkLst>
            <pc:docMk/>
            <pc:sldMk cId="514433355" sldId="256"/>
            <ac:spMk id="3" creationId="{00000000-0000-0000-0000-000000000000}"/>
          </ac:spMkLst>
        </pc:spChg>
        <pc:spChg chg="mod">
          <ac:chgData name="Ія Пелех" userId="235b8121fc54d418" providerId="LiveId" clId="{778ACC3E-DA86-4D30-B082-D4A3E38D1AE8}" dt="2026-02-25T13:22:21.048" v="32" actId="14100"/>
          <ac:spMkLst>
            <pc:docMk/>
            <pc:sldMk cId="514433355" sldId="256"/>
            <ac:spMk id="4" creationId="{00000000-0000-0000-0000-000000000000}"/>
          </ac:spMkLst>
        </pc:spChg>
        <pc:spChg chg="add del">
          <ac:chgData name="Ія Пелех" userId="235b8121fc54d418" providerId="LiveId" clId="{778ACC3E-DA86-4D30-B082-D4A3E38D1AE8}" dt="2026-02-25T13:22:10.856" v="26"/>
          <ac:spMkLst>
            <pc:docMk/>
            <pc:sldMk cId="514433355" sldId="256"/>
            <ac:spMk id="6" creationId="{4522B21E-B2B9-4C72-9A71-C87EFD137480}"/>
          </ac:spMkLst>
        </pc:spChg>
        <pc:spChg chg="add del">
          <ac:chgData name="Ія Пелех" userId="235b8121fc54d418" providerId="LiveId" clId="{778ACC3E-DA86-4D30-B082-D4A3E38D1AE8}" dt="2026-02-25T13:22:10.856" v="26"/>
          <ac:spMkLst>
            <pc:docMk/>
            <pc:sldMk cId="514433355" sldId="256"/>
            <ac:spMk id="11" creationId="{5EB7D2A2-F448-44D4-938C-DC84CBCB3B1E}"/>
          </ac:spMkLst>
        </pc:spChg>
        <pc:spChg chg="add del">
          <ac:chgData name="Ія Пелех" userId="235b8121fc54d418" providerId="LiveId" clId="{778ACC3E-DA86-4D30-B082-D4A3E38D1AE8}" dt="2026-02-25T13:22:10.856" v="26"/>
          <ac:spMkLst>
            <pc:docMk/>
            <pc:sldMk cId="514433355" sldId="256"/>
            <ac:spMk id="13" creationId="{871AEA07-1E14-44B4-8E55-64EF049CD66F}"/>
          </ac:spMkLst>
        </pc:spChg>
        <pc:picChg chg="del">
          <ac:chgData name="Ія Пелех" userId="235b8121fc54d418" providerId="LiveId" clId="{778ACC3E-DA86-4D30-B082-D4A3E38D1AE8}" dt="2026-02-25T13:20:09.029" v="2" actId="478"/>
          <ac:picMkLst>
            <pc:docMk/>
            <pc:sldMk cId="514433355" sldId="256"/>
            <ac:picMk id="2" creationId="{00000000-0000-0000-0000-000000000000}"/>
          </ac:picMkLst>
        </pc:picChg>
        <pc:picChg chg="del">
          <ac:chgData name="Ія Пелех" userId="235b8121fc54d418" providerId="LiveId" clId="{778ACC3E-DA86-4D30-B082-D4A3E38D1AE8}" dt="2026-02-25T13:20:10.176" v="4" actId="478"/>
          <ac:picMkLst>
            <pc:docMk/>
            <pc:sldMk cId="514433355" sldId="256"/>
            <ac:picMk id="7" creationId="{00000000-0000-0000-0000-000000000000}"/>
          </ac:picMkLst>
        </pc:picChg>
        <pc:picChg chg="del">
          <ac:chgData name="Ія Пелех" userId="235b8121fc54d418" providerId="LiveId" clId="{778ACC3E-DA86-4D30-B082-D4A3E38D1AE8}" dt="2026-02-25T13:20:09.535" v="3" actId="478"/>
          <ac:picMkLst>
            <pc:docMk/>
            <pc:sldMk cId="514433355" sldId="256"/>
            <ac:picMk id="8" creationId="{00000000-0000-0000-0000-000000000000}"/>
          </ac:picMkLst>
        </pc:picChg>
        <pc:picChg chg="del">
          <ac:chgData name="Ія Пелех" userId="235b8121fc54d418" providerId="LiveId" clId="{778ACC3E-DA86-4D30-B082-D4A3E38D1AE8}" dt="2026-02-25T13:20:08.520" v="1" actId="478"/>
          <ac:picMkLst>
            <pc:docMk/>
            <pc:sldMk cId="514433355" sldId="256"/>
            <ac:picMk id="9" creationId="{00000000-0000-0000-0000-000000000000}"/>
          </ac:picMkLst>
        </pc:picChg>
        <pc:cxnChg chg="add del">
          <ac:chgData name="Ія Пелех" userId="235b8121fc54d418" providerId="LiveId" clId="{778ACC3E-DA86-4D30-B082-D4A3E38D1AE8}" dt="2026-02-25T13:22:10.856" v="26"/>
          <ac:cxnSpMkLst>
            <pc:docMk/>
            <pc:sldMk cId="514433355" sldId="256"/>
            <ac:cxnSpMk id="15" creationId="{F7C8EA93-3210-4C62-99E9-153C275E3A87}"/>
          </ac:cxnSpMkLst>
        </pc:cxnChg>
      </pc:sldChg>
      <pc:sldChg chg="delSp del mod modTransition">
        <pc:chgData name="Ія Пелех" userId="235b8121fc54d418" providerId="LiveId" clId="{778ACC3E-DA86-4D30-B082-D4A3E38D1AE8}" dt="2026-02-25T13:20:41.216" v="7" actId="47"/>
        <pc:sldMkLst>
          <pc:docMk/>
          <pc:sldMk cId="3813634210" sldId="257"/>
        </pc:sldMkLst>
        <pc:picChg chg="del">
          <ac:chgData name="Ія Пелех" userId="235b8121fc54d418" providerId="LiveId" clId="{778ACC3E-DA86-4D30-B082-D4A3E38D1AE8}" dt="2026-02-25T13:20:39.955" v="6" actId="478"/>
          <ac:picMkLst>
            <pc:docMk/>
            <pc:sldMk cId="3813634210" sldId="257"/>
            <ac:picMk id="6" creationId="{00000000-0000-0000-0000-000000000000}"/>
          </ac:picMkLst>
        </pc:picChg>
      </pc:sldChg>
      <pc:sldChg chg="del modTransition">
        <pc:chgData name="Ія Пелех" userId="235b8121fc54d418" providerId="LiveId" clId="{778ACC3E-DA86-4D30-B082-D4A3E38D1AE8}" dt="2026-02-25T13:21:27.114" v="18" actId="47"/>
        <pc:sldMkLst>
          <pc:docMk/>
          <pc:sldMk cId="668426170" sldId="268"/>
        </pc:sldMkLst>
      </pc:sldChg>
      <pc:sldChg chg="del modTransition">
        <pc:chgData name="Ія Пелех" userId="235b8121fc54d418" providerId="LiveId" clId="{778ACC3E-DA86-4D30-B082-D4A3E38D1AE8}" dt="2026-02-25T13:21:54.144" v="22" actId="47"/>
        <pc:sldMkLst>
          <pc:docMk/>
          <pc:sldMk cId="202489000" sldId="269"/>
        </pc:sldMkLst>
      </pc:sldChg>
      <pc:sldChg chg="del modTransition">
        <pc:chgData name="Ія Пелех" userId="235b8121fc54d418" providerId="LiveId" clId="{778ACC3E-DA86-4D30-B082-D4A3E38D1AE8}" dt="2026-02-25T13:21:58.115" v="23" actId="47"/>
        <pc:sldMkLst>
          <pc:docMk/>
          <pc:sldMk cId="202489000" sldId="270"/>
        </pc:sldMkLst>
      </pc:sldChg>
      <pc:sldChg chg="del modTransition">
        <pc:chgData name="Ія Пелех" userId="235b8121fc54d418" providerId="LiveId" clId="{778ACC3E-DA86-4D30-B082-D4A3E38D1AE8}" dt="2026-02-25T13:22:00.484" v="24" actId="47"/>
        <pc:sldMkLst>
          <pc:docMk/>
          <pc:sldMk cId="202489000" sldId="271"/>
        </pc:sldMkLst>
      </pc:sldChg>
      <pc:sldChg chg="modTransition">
        <pc:chgData name="Ія Пелех" userId="235b8121fc54d418" providerId="LiveId" clId="{778ACC3E-DA86-4D30-B082-D4A3E38D1AE8}" dt="2026-02-25T13:20:24.062" v="5"/>
        <pc:sldMkLst>
          <pc:docMk/>
          <pc:sldMk cId="202489000" sldId="272"/>
        </pc:sldMkLst>
      </pc:sldChg>
      <pc:sldChg chg="delSp modSp del mod modTransition setBg modAnim">
        <pc:chgData name="Ія Пелех" userId="235b8121fc54d418" providerId="LiveId" clId="{778ACC3E-DA86-4D30-B082-D4A3E38D1AE8}" dt="2026-02-25T13:23:00.037" v="39" actId="47"/>
        <pc:sldMkLst>
          <pc:docMk/>
          <pc:sldMk cId="202489000" sldId="273"/>
        </pc:sldMkLst>
        <pc:spChg chg="mod">
          <ac:chgData name="Ія Пелех" userId="235b8121fc54d418" providerId="LiveId" clId="{778ACC3E-DA86-4D30-B082-D4A3E38D1AE8}" dt="2026-02-25T13:22:58.806" v="38" actId="6549"/>
          <ac:spMkLst>
            <pc:docMk/>
            <pc:sldMk cId="202489000" sldId="273"/>
            <ac:spMk id="2" creationId="{00000000-0000-0000-0000-000000000000}"/>
          </ac:spMkLst>
        </pc:spChg>
        <pc:picChg chg="del">
          <ac:chgData name="Ія Пелех" userId="235b8121fc54d418" providerId="LiveId" clId="{778ACC3E-DA86-4D30-B082-D4A3E38D1AE8}" dt="2026-02-25T13:22:41.280" v="33" actId="478"/>
          <ac:picMkLst>
            <pc:docMk/>
            <pc:sldMk cId="202489000" sldId="273"/>
            <ac:picMk id="3" creationId="{00000000-0000-0000-0000-000000000000}"/>
          </ac:picMkLst>
        </pc:picChg>
      </pc:sldChg>
      <pc:sldChg chg="del modTransition">
        <pc:chgData name="Ія Пелех" userId="235b8121fc54d418" providerId="LiveId" clId="{778ACC3E-DA86-4D30-B082-D4A3E38D1AE8}" dt="2026-02-25T13:23:04.124" v="40" actId="47"/>
        <pc:sldMkLst>
          <pc:docMk/>
          <pc:sldMk cId="202489000" sldId="274"/>
        </pc:sldMkLst>
      </pc:sldChg>
      <pc:sldChg chg="del modTransition">
        <pc:chgData name="Ія Пелех" userId="235b8121fc54d418" providerId="LiveId" clId="{778ACC3E-DA86-4D30-B082-D4A3E38D1AE8}" dt="2026-02-25T13:23:06.078" v="41" actId="47"/>
        <pc:sldMkLst>
          <pc:docMk/>
          <pc:sldMk cId="202489000" sldId="275"/>
        </pc:sldMkLst>
      </pc:sldChg>
      <pc:sldChg chg="modSp modTransition setBg">
        <pc:chgData name="Ія Пелех" userId="235b8121fc54d418" providerId="LiveId" clId="{778ACC3E-DA86-4D30-B082-D4A3E38D1AE8}" dt="2026-02-25T13:23:59.146" v="52"/>
        <pc:sldMkLst>
          <pc:docMk/>
          <pc:sldMk cId="0" sldId="276"/>
        </pc:sldMkLst>
        <pc:graphicFrameChg chg="mod">
          <ac:chgData name="Ія Пелех" userId="235b8121fc54d418" providerId="LiveId" clId="{778ACC3E-DA86-4D30-B082-D4A3E38D1AE8}" dt="2026-02-25T13:21:20.471" v="17" actId="12269"/>
          <ac:graphicFrameMkLst>
            <pc:docMk/>
            <pc:sldMk cId="0" sldId="276"/>
            <ac:graphicFrameMk id="2" creationId="{00000000-0000-0000-0000-000000000000}"/>
          </ac:graphicFrameMkLst>
        </pc:graphicFrameChg>
      </pc:sldChg>
      <pc:sldChg chg="del modTransition">
        <pc:chgData name="Ія Пелех" userId="235b8121fc54d418" providerId="LiveId" clId="{778ACC3E-DA86-4D30-B082-D4A3E38D1AE8}" dt="2026-02-25T13:23:21.253" v="42" actId="47"/>
        <pc:sldMkLst>
          <pc:docMk/>
          <pc:sldMk cId="0" sldId="278"/>
        </pc:sldMkLst>
      </pc:sldChg>
      <pc:sldChg chg="modSp mod modTransition setBg">
        <pc:chgData name="Ія Пелех" userId="235b8121fc54d418" providerId="LiveId" clId="{778ACC3E-DA86-4D30-B082-D4A3E38D1AE8}" dt="2026-02-25T13:21:47.408" v="21" actId="14100"/>
        <pc:sldMkLst>
          <pc:docMk/>
          <pc:sldMk cId="0" sldId="279"/>
        </pc:sldMkLst>
        <pc:graphicFrameChg chg="mod">
          <ac:chgData name="Ія Пелех" userId="235b8121fc54d418" providerId="LiveId" clId="{778ACC3E-DA86-4D30-B082-D4A3E38D1AE8}" dt="2026-02-25T13:21:47.408" v="21" actId="14100"/>
          <ac:graphicFrameMkLst>
            <pc:docMk/>
            <pc:sldMk cId="0" sldId="279"/>
            <ac:graphicFrameMk id="2" creationId="{00000000-0000-0000-0000-000000000000}"/>
          </ac:graphicFrameMkLst>
        </pc:graphicFrameChg>
      </pc:sldChg>
      <pc:sldChg chg="modTransition setBg">
        <pc:chgData name="Ія Пелех" userId="235b8121fc54d418" providerId="LiveId" clId="{778ACC3E-DA86-4D30-B082-D4A3E38D1AE8}" dt="2026-02-25T13:23:27.299" v="43"/>
        <pc:sldMkLst>
          <pc:docMk/>
          <pc:sldMk cId="0" sldId="280"/>
        </pc:sldMkLst>
      </pc:sldChg>
      <pc:sldChg chg="modTransition setBg">
        <pc:chgData name="Ія Пелех" userId="235b8121fc54d418" providerId="LiveId" clId="{778ACC3E-DA86-4D30-B082-D4A3E38D1AE8}" dt="2026-02-25T13:23:29.785" v="44"/>
        <pc:sldMkLst>
          <pc:docMk/>
          <pc:sldMk cId="0" sldId="281"/>
        </pc:sldMkLst>
      </pc:sldChg>
      <pc:sldChg chg="modTransition">
        <pc:chgData name="Ія Пелех" userId="235b8121fc54d418" providerId="LiveId" clId="{778ACC3E-DA86-4D30-B082-D4A3E38D1AE8}" dt="2026-02-25T13:20:24.062" v="5"/>
        <pc:sldMkLst>
          <pc:docMk/>
          <pc:sldMk cId="0" sldId="282"/>
        </pc:sldMkLst>
      </pc:sldChg>
      <pc:sldChg chg="modTransition setBg">
        <pc:chgData name="Ія Пелех" userId="235b8121fc54d418" providerId="LiveId" clId="{778ACC3E-DA86-4D30-B082-D4A3E38D1AE8}" dt="2026-02-25T13:23:41.859" v="49"/>
        <pc:sldMkLst>
          <pc:docMk/>
          <pc:sldMk cId="0" sldId="284"/>
        </pc:sldMkLst>
      </pc:sldChg>
      <pc:sldChg chg="modTransition">
        <pc:chgData name="Ія Пелех" userId="235b8121fc54d418" providerId="LiveId" clId="{778ACC3E-DA86-4D30-B082-D4A3E38D1AE8}" dt="2026-02-25T13:20:24.062" v="5"/>
        <pc:sldMkLst>
          <pc:docMk/>
          <pc:sldMk cId="0" sldId="286"/>
        </pc:sldMkLst>
      </pc:sldChg>
      <pc:sldChg chg="modTransition">
        <pc:chgData name="Ія Пелех" userId="235b8121fc54d418" providerId="LiveId" clId="{778ACC3E-DA86-4D30-B082-D4A3E38D1AE8}" dt="2026-02-25T13:20:24.062" v="5"/>
        <pc:sldMkLst>
          <pc:docMk/>
          <pc:sldMk cId="0" sldId="287"/>
        </pc:sldMkLst>
      </pc:sldChg>
      <pc:sldChg chg="modTransition">
        <pc:chgData name="Ія Пелех" userId="235b8121fc54d418" providerId="LiveId" clId="{778ACC3E-DA86-4D30-B082-D4A3E38D1AE8}" dt="2026-02-25T13:20:24.062" v="5"/>
        <pc:sldMkLst>
          <pc:docMk/>
          <pc:sldMk cId="0" sldId="289"/>
        </pc:sldMkLst>
      </pc:sldChg>
      <pc:sldChg chg="del modTransition">
        <pc:chgData name="Ія Пелех" userId="235b8121fc54d418" providerId="LiveId" clId="{778ACC3E-DA86-4D30-B082-D4A3E38D1AE8}" dt="2026-02-25T13:23:48.120" v="50" actId="47"/>
        <pc:sldMkLst>
          <pc:docMk/>
          <pc:sldMk cId="0" sldId="294"/>
        </pc:sldMkLst>
      </pc:sldChg>
      <pc:sldChg chg="modTransition">
        <pc:chgData name="Ія Пелех" userId="235b8121fc54d418" providerId="LiveId" clId="{778ACC3E-DA86-4D30-B082-D4A3E38D1AE8}" dt="2026-02-25T13:20:24.062" v="5"/>
        <pc:sldMkLst>
          <pc:docMk/>
          <pc:sldMk cId="0" sldId="295"/>
        </pc:sldMkLst>
      </pc:sldChg>
      <pc:sldChg chg="modTransition">
        <pc:chgData name="Ія Пелех" userId="235b8121fc54d418" providerId="LiveId" clId="{778ACC3E-DA86-4D30-B082-D4A3E38D1AE8}" dt="2026-02-25T13:20:24.062" v="5"/>
        <pc:sldMkLst>
          <pc:docMk/>
          <pc:sldMk cId="0" sldId="296"/>
        </pc:sldMkLst>
      </pc:sldChg>
      <pc:sldChg chg="modTransition">
        <pc:chgData name="Ія Пелех" userId="235b8121fc54d418" providerId="LiveId" clId="{778ACC3E-DA86-4D30-B082-D4A3E38D1AE8}" dt="2026-02-25T13:20:24.062" v="5"/>
        <pc:sldMkLst>
          <pc:docMk/>
          <pc:sldMk cId="0" sldId="297"/>
        </pc:sldMkLst>
      </pc:sldChg>
      <pc:sldChg chg="modTransition">
        <pc:chgData name="Ія Пелех" userId="235b8121fc54d418" providerId="LiveId" clId="{778ACC3E-DA86-4D30-B082-D4A3E38D1AE8}" dt="2026-02-25T13:20:24.062" v="5"/>
        <pc:sldMkLst>
          <pc:docMk/>
          <pc:sldMk cId="0" sldId="298"/>
        </pc:sldMkLst>
      </pc:sldChg>
      <pc:sldChg chg="modTransition">
        <pc:chgData name="Ія Пелех" userId="235b8121fc54d418" providerId="LiveId" clId="{778ACC3E-DA86-4D30-B082-D4A3E38D1AE8}" dt="2026-02-25T13:20:24.062" v="5"/>
        <pc:sldMkLst>
          <pc:docMk/>
          <pc:sldMk cId="0" sldId="299"/>
        </pc:sldMkLst>
      </pc:sldChg>
      <pc:sldChg chg="modTransition">
        <pc:chgData name="Ія Пелех" userId="235b8121fc54d418" providerId="LiveId" clId="{778ACC3E-DA86-4D30-B082-D4A3E38D1AE8}" dt="2026-02-25T13:20:24.062" v="5"/>
        <pc:sldMkLst>
          <pc:docMk/>
          <pc:sldMk cId="0" sldId="302"/>
        </pc:sldMkLst>
      </pc:sldChg>
      <pc:sldChg chg="modTransition">
        <pc:chgData name="Ія Пелех" userId="235b8121fc54d418" providerId="LiveId" clId="{778ACC3E-DA86-4D30-B082-D4A3E38D1AE8}" dt="2026-02-25T13:20:24.062" v="5"/>
        <pc:sldMkLst>
          <pc:docMk/>
          <pc:sldMk cId="0" sldId="303"/>
        </pc:sldMkLst>
      </pc:sldChg>
      <pc:sldChg chg="modTransition">
        <pc:chgData name="Ія Пелех" userId="235b8121fc54d418" providerId="LiveId" clId="{778ACC3E-DA86-4D30-B082-D4A3E38D1AE8}" dt="2026-02-25T13:20:24.062" v="5"/>
        <pc:sldMkLst>
          <pc:docMk/>
          <pc:sldMk cId="0" sldId="304"/>
        </pc:sldMkLst>
      </pc:sldChg>
      <pc:sldChg chg="modTransition">
        <pc:chgData name="Ія Пелех" userId="235b8121fc54d418" providerId="LiveId" clId="{778ACC3E-DA86-4D30-B082-D4A3E38D1AE8}" dt="2026-02-25T13:20:24.062" v="5"/>
        <pc:sldMkLst>
          <pc:docMk/>
          <pc:sldMk cId="0" sldId="305"/>
        </pc:sldMkLst>
      </pc:sldChg>
      <pc:sldChg chg="modTransition">
        <pc:chgData name="Ія Пелех" userId="235b8121fc54d418" providerId="LiveId" clId="{778ACC3E-DA86-4D30-B082-D4A3E38D1AE8}" dt="2026-02-25T13:20:24.062" v="5"/>
        <pc:sldMkLst>
          <pc:docMk/>
          <pc:sldMk cId="0" sldId="306"/>
        </pc:sldMkLst>
      </pc:sldChg>
      <pc:sldChg chg="modTransition">
        <pc:chgData name="Ія Пелех" userId="235b8121fc54d418" providerId="LiveId" clId="{778ACC3E-DA86-4D30-B082-D4A3E38D1AE8}" dt="2026-02-25T13:20:24.062" v="5"/>
        <pc:sldMkLst>
          <pc:docMk/>
          <pc:sldMk cId="0" sldId="310"/>
        </pc:sldMkLst>
      </pc:sldChg>
      <pc:sldChg chg="modTransition">
        <pc:chgData name="Ія Пелех" userId="235b8121fc54d418" providerId="LiveId" clId="{778ACC3E-DA86-4D30-B082-D4A3E38D1AE8}" dt="2026-02-25T13:20:24.062" v="5"/>
        <pc:sldMkLst>
          <pc:docMk/>
          <pc:sldMk cId="0" sldId="312"/>
        </pc:sldMkLst>
      </pc:sldChg>
      <pc:sldChg chg="modTransition setBg">
        <pc:chgData name="Ія Пелех" userId="235b8121fc54d418" providerId="LiveId" clId="{778ACC3E-DA86-4D30-B082-D4A3E38D1AE8}" dt="2026-02-25T13:23:36.376" v="47"/>
        <pc:sldMkLst>
          <pc:docMk/>
          <pc:sldMk cId="3147540441" sldId="313"/>
        </pc:sldMkLst>
      </pc:sldChg>
      <pc:sldChg chg="modTransition setBg">
        <pc:chgData name="Ія Пелех" userId="235b8121fc54d418" providerId="LiveId" clId="{778ACC3E-DA86-4D30-B082-D4A3E38D1AE8}" dt="2026-02-25T13:23:40.489" v="48"/>
        <pc:sldMkLst>
          <pc:docMk/>
          <pc:sldMk cId="267499890" sldId="314"/>
        </pc:sldMkLst>
      </pc:sldChg>
      <pc:sldChg chg="modTransition">
        <pc:chgData name="Ія Пелех" userId="235b8121fc54d418" providerId="LiveId" clId="{778ACC3E-DA86-4D30-B082-D4A3E38D1AE8}" dt="2026-02-25T13:20:24.062" v="5"/>
        <pc:sldMkLst>
          <pc:docMk/>
          <pc:sldMk cId="3816215655" sldId="315"/>
        </pc:sldMkLst>
      </pc:sldChg>
      <pc:sldChg chg="modTransition">
        <pc:chgData name="Ія Пелех" userId="235b8121fc54d418" providerId="LiveId" clId="{778ACC3E-DA86-4D30-B082-D4A3E38D1AE8}" dt="2026-02-25T13:20:24.062" v="5"/>
        <pc:sldMkLst>
          <pc:docMk/>
          <pc:sldMk cId="1319378310" sldId="316"/>
        </pc:sldMkLst>
      </pc:sldChg>
      <pc:sldChg chg="modTransition">
        <pc:chgData name="Ія Пелех" userId="235b8121fc54d418" providerId="LiveId" clId="{778ACC3E-DA86-4D30-B082-D4A3E38D1AE8}" dt="2026-02-25T13:20:24.062" v="5"/>
        <pc:sldMkLst>
          <pc:docMk/>
          <pc:sldMk cId="2061424412" sldId="318"/>
        </pc:sldMkLst>
      </pc:sldChg>
      <pc:sldChg chg="modTransition">
        <pc:chgData name="Ія Пелех" userId="235b8121fc54d418" providerId="LiveId" clId="{778ACC3E-DA86-4D30-B082-D4A3E38D1AE8}" dt="2026-02-25T13:20:24.062" v="5"/>
        <pc:sldMkLst>
          <pc:docMk/>
          <pc:sldMk cId="331362476" sldId="319"/>
        </pc:sldMkLst>
      </pc:sldChg>
      <pc:sldChg chg="modTransition">
        <pc:chgData name="Ія Пелех" userId="235b8121fc54d418" providerId="LiveId" clId="{778ACC3E-DA86-4D30-B082-D4A3E38D1AE8}" dt="2026-02-25T13:20:24.062" v="5"/>
        <pc:sldMkLst>
          <pc:docMk/>
          <pc:sldMk cId="2760846330" sldId="320"/>
        </pc:sldMkLst>
      </pc:sldChg>
      <pc:sldChg chg="modTransition setBg">
        <pc:chgData name="Ія Пелех" userId="235b8121fc54d418" providerId="LiveId" clId="{778ACC3E-DA86-4D30-B082-D4A3E38D1AE8}" dt="2026-02-25T13:23:34.748" v="46"/>
        <pc:sldMkLst>
          <pc:docMk/>
          <pc:sldMk cId="3540428326" sldId="321"/>
        </pc:sldMkLst>
      </pc:sldChg>
      <pc:sldChg chg="modTransition setBg">
        <pc:chgData name="Ія Пелех" userId="235b8121fc54d418" providerId="LiveId" clId="{778ACC3E-DA86-4D30-B082-D4A3E38D1AE8}" dt="2026-02-25T13:23:31.379" v="45"/>
        <pc:sldMkLst>
          <pc:docMk/>
          <pc:sldMk cId="4184206969" sldId="322"/>
        </pc:sldMkLst>
      </pc:sldChg>
      <pc:sldChg chg="modSp mod modTransition">
        <pc:chgData name="Ія Пелех" userId="235b8121fc54d418" providerId="LiveId" clId="{778ACC3E-DA86-4D30-B082-D4A3E38D1AE8}" dt="2026-02-25T13:22:11.205" v="29" actId="27636"/>
        <pc:sldMkLst>
          <pc:docMk/>
          <pc:sldMk cId="224308658" sldId="323"/>
        </pc:sldMkLst>
        <pc:spChg chg="mod">
          <ac:chgData name="Ія Пелех" userId="235b8121fc54d418" providerId="LiveId" clId="{778ACC3E-DA86-4D30-B082-D4A3E38D1AE8}" dt="2026-02-25T13:22:11.205" v="29" actId="27636"/>
          <ac:spMkLst>
            <pc:docMk/>
            <pc:sldMk cId="224308658" sldId="323"/>
            <ac:spMk id="3" creationId="{00000000-0000-0000-0000-000000000000}"/>
          </ac:spMkLst>
        </pc:spChg>
      </pc:sldChg>
      <pc:sldChg chg="modSp mod modTransition">
        <pc:chgData name="Ія Пелех" userId="235b8121fc54d418" providerId="LiveId" clId="{778ACC3E-DA86-4D30-B082-D4A3E38D1AE8}" dt="2026-02-25T13:22:11.075" v="27" actId="27636"/>
        <pc:sldMkLst>
          <pc:docMk/>
          <pc:sldMk cId="2605935216" sldId="324"/>
        </pc:sldMkLst>
        <pc:spChg chg="mod">
          <ac:chgData name="Ія Пелех" userId="235b8121fc54d418" providerId="LiveId" clId="{778ACC3E-DA86-4D30-B082-D4A3E38D1AE8}" dt="2026-02-25T13:22:11.075" v="27" actId="27636"/>
          <ac:spMkLst>
            <pc:docMk/>
            <pc:sldMk cId="2605935216" sldId="324"/>
            <ac:spMk id="3" creationId="{00000000-0000-0000-0000-000000000000}"/>
          </ac:spMkLst>
        </pc:spChg>
      </pc:sldChg>
      <pc:sldChg chg="modSp mod modTransition">
        <pc:chgData name="Ія Пелех" userId="235b8121fc54d418" providerId="LiveId" clId="{778ACC3E-DA86-4D30-B082-D4A3E38D1AE8}" dt="2026-02-25T13:22:11.110" v="28" actId="27636"/>
        <pc:sldMkLst>
          <pc:docMk/>
          <pc:sldMk cId="3840780449" sldId="325"/>
        </pc:sldMkLst>
        <pc:spChg chg="mod">
          <ac:chgData name="Ія Пелех" userId="235b8121fc54d418" providerId="LiveId" clId="{778ACC3E-DA86-4D30-B082-D4A3E38D1AE8}" dt="2026-02-25T13:22:11.110" v="28" actId="27636"/>
          <ac:spMkLst>
            <pc:docMk/>
            <pc:sldMk cId="3840780449" sldId="325"/>
            <ac:spMk id="3" creationId="{00000000-0000-0000-0000-000000000000}"/>
          </ac:spMkLst>
        </pc:spChg>
      </pc:sldChg>
      <pc:sldMasterChg chg="modTransition">
        <pc:chgData name="Ія Пелех" userId="235b8121fc54d418" providerId="LiveId" clId="{778ACC3E-DA86-4D30-B082-D4A3E38D1AE8}" dt="2026-02-25T13:20:24.062" v="5"/>
        <pc:sldMasterMkLst>
          <pc:docMk/>
          <pc:sldMasterMk cId="2997488249" sldId="2147483778"/>
        </pc:sldMasterMkLst>
      </pc:sldMasterChg>
      <pc:sldMasterChg chg="modTransition">
        <pc:chgData name="Ія Пелех" userId="235b8121fc54d418" providerId="LiveId" clId="{778ACC3E-DA86-4D30-B082-D4A3E38D1AE8}" dt="2026-02-25T13:22:10.856" v="26"/>
        <pc:sldMasterMkLst>
          <pc:docMk/>
          <pc:sldMasterMk cId="233115019" sldId="2147483790"/>
        </pc:sldMasterMkLst>
      </pc:sldMasterChg>
      <pc:sldMasterChg chg="modTransition">
        <pc:chgData name="Ія Пелех" userId="235b8121fc54d418" providerId="LiveId" clId="{778ACC3E-DA86-4D30-B082-D4A3E38D1AE8}" dt="2026-02-25T13:22:15.575" v="31"/>
        <pc:sldMasterMkLst>
          <pc:docMk/>
          <pc:sldMasterMk cId="753056455" sldId="2147483802"/>
        </pc:sldMasterMkLst>
      </pc:sldMasterChg>
    </pc:docChg>
  </pc:docChgLst>
</pc:chgInfo>
</file>

<file path=ppt/diagrams/_rels/data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rawing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139FD-2876-4822-9316-F91AEB60CA6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89645F4F-D0B9-4C27-B4AA-CEB32374439A}">
      <dgm:prSet/>
      <dgm:spPr/>
      <dgm:t>
        <a:bodyPr/>
        <a:lstStyle/>
        <a:p>
          <a:pPr rtl="0"/>
          <a:r>
            <a:rPr lang="uk-UA" dirty="0">
              <a:latin typeface="Times New Roman" panose="02020603050405020304" pitchFamily="18" charset="0"/>
              <a:cs typeface="Times New Roman" panose="02020603050405020304" pitchFamily="18" charset="0"/>
            </a:rPr>
            <a:t>Етапи формування Руської держави</a:t>
          </a:r>
          <a:endParaRPr lang="ru-RU" dirty="0">
            <a:latin typeface="Times New Roman" panose="02020603050405020304" pitchFamily="18" charset="0"/>
            <a:cs typeface="Times New Roman" panose="02020603050405020304" pitchFamily="18" charset="0"/>
          </a:endParaRPr>
        </a:p>
      </dgm:t>
    </dgm:pt>
    <dgm:pt modelId="{93A4FD0A-21B1-4DE7-8CED-12E3F2F4F639}" type="parTrans" cxnId="{5F50C9CC-412C-42AF-A88D-D1A99DB6984E}">
      <dgm:prSet/>
      <dgm:spPr/>
      <dgm:t>
        <a:bodyPr/>
        <a:lstStyle/>
        <a:p>
          <a:endParaRPr lang="ru-RU">
            <a:latin typeface="Times New Roman" panose="02020603050405020304" pitchFamily="18" charset="0"/>
            <a:cs typeface="Times New Roman" panose="02020603050405020304" pitchFamily="18" charset="0"/>
          </a:endParaRPr>
        </a:p>
      </dgm:t>
    </dgm:pt>
    <dgm:pt modelId="{37B735DD-F908-43A3-969E-8A34616198FC}" type="sibTrans" cxnId="{5F50C9CC-412C-42AF-A88D-D1A99DB6984E}">
      <dgm:prSet/>
      <dgm:spPr/>
      <dgm:t>
        <a:bodyPr/>
        <a:lstStyle/>
        <a:p>
          <a:endParaRPr lang="ru-RU">
            <a:latin typeface="Times New Roman" panose="02020603050405020304" pitchFamily="18" charset="0"/>
            <a:cs typeface="Times New Roman" panose="02020603050405020304" pitchFamily="18" charset="0"/>
          </a:endParaRPr>
        </a:p>
      </dgm:t>
    </dgm:pt>
    <dgm:pt modelId="{7A87BB48-90FD-4ED6-9C27-730E6DBA40B9}">
      <dgm:prSet/>
      <dgm:spPr/>
      <dgm:t>
        <a:bodyPr/>
        <a:lstStyle/>
        <a:p>
          <a:pPr rtl="0"/>
          <a:r>
            <a:rPr lang="ru-RU" dirty="0">
              <a:latin typeface="Times New Roman" panose="02020603050405020304" pitchFamily="18" charset="0"/>
              <a:cs typeface="Times New Roman" panose="02020603050405020304" pitchFamily="18" charset="0"/>
            </a:rPr>
            <a:t>Племінні об</a:t>
          </a:r>
          <a:r>
            <a:rPr lang="en-US" dirty="0">
              <a:latin typeface="Times New Roman" panose="02020603050405020304" pitchFamily="18" charset="0"/>
              <a:cs typeface="Times New Roman" panose="02020603050405020304" pitchFamily="18" charset="0"/>
            </a:rPr>
            <a:t>’</a:t>
          </a:r>
          <a:r>
            <a:rPr lang="uk-UA" noProof="0" dirty="0">
              <a:latin typeface="Times New Roman" panose="02020603050405020304" pitchFamily="18" charset="0"/>
              <a:cs typeface="Times New Roman" panose="02020603050405020304" pitchFamily="18" charset="0"/>
            </a:rPr>
            <a:t>єднання</a:t>
          </a:r>
          <a:r>
            <a:rPr lang="ru-RU" dirty="0">
              <a:latin typeface="Times New Roman" panose="02020603050405020304" pitchFamily="18" charset="0"/>
              <a:cs typeface="Times New Roman" panose="02020603050405020304" pitchFamily="18" charset="0"/>
            </a:rPr>
            <a:t> </a:t>
          </a:r>
          <a:r>
            <a:rPr lang="uk-UA" noProof="0" dirty="0">
              <a:latin typeface="Times New Roman" panose="02020603050405020304" pitchFamily="18" charset="0"/>
              <a:cs typeface="Times New Roman" panose="02020603050405020304" pitchFamily="18" charset="0"/>
            </a:rPr>
            <a:t>східного</a:t>
          </a:r>
          <a:r>
            <a:rPr lang="ru-RU" dirty="0">
              <a:latin typeface="Times New Roman" panose="02020603050405020304" pitchFamily="18" charset="0"/>
              <a:cs typeface="Times New Roman" panose="02020603050405020304" pitchFamily="18" charset="0"/>
            </a:rPr>
            <a:t> слов</a:t>
          </a:r>
          <a:r>
            <a:rPr lang="en-US" dirty="0">
              <a:latin typeface="Times New Roman" panose="02020603050405020304" pitchFamily="18" charset="0"/>
              <a:cs typeface="Times New Roman" panose="02020603050405020304" pitchFamily="18" charset="0"/>
            </a:rPr>
            <a:t>’</a:t>
          </a:r>
          <a:r>
            <a:rPr lang="uk-UA" noProof="0" dirty="0">
              <a:latin typeface="Times New Roman" panose="02020603050405020304" pitchFamily="18" charset="0"/>
              <a:cs typeface="Times New Roman" panose="02020603050405020304" pitchFamily="18" charset="0"/>
            </a:rPr>
            <a:t>янства</a:t>
          </a:r>
        </a:p>
      </dgm:t>
    </dgm:pt>
    <dgm:pt modelId="{BB7CF6E9-F134-4C75-8C9E-F2161761897C}" type="parTrans" cxnId="{B2ACC394-E16C-4D4A-B56D-9B3AED01DD00}">
      <dgm:prSet/>
      <dgm:spPr/>
      <dgm:t>
        <a:bodyPr/>
        <a:lstStyle/>
        <a:p>
          <a:endParaRPr lang="ru-RU" dirty="0">
            <a:latin typeface="Times New Roman" panose="02020603050405020304" pitchFamily="18" charset="0"/>
            <a:cs typeface="Times New Roman" panose="02020603050405020304" pitchFamily="18" charset="0"/>
          </a:endParaRPr>
        </a:p>
      </dgm:t>
    </dgm:pt>
    <dgm:pt modelId="{73BE0D99-C21E-4E0A-B990-BDA88D99FE25}" type="sibTrans" cxnId="{B2ACC394-E16C-4D4A-B56D-9B3AED01DD00}">
      <dgm:prSet/>
      <dgm:spPr/>
      <dgm:t>
        <a:bodyPr/>
        <a:lstStyle/>
        <a:p>
          <a:endParaRPr lang="ru-RU">
            <a:latin typeface="Times New Roman" panose="02020603050405020304" pitchFamily="18" charset="0"/>
            <a:cs typeface="Times New Roman" panose="02020603050405020304" pitchFamily="18" charset="0"/>
          </a:endParaRPr>
        </a:p>
      </dgm:t>
    </dgm:pt>
    <dgm:pt modelId="{68C70D58-5E49-423F-8D5E-383469154887}">
      <dgm:prSet/>
      <dgm:spPr/>
      <dgm:t>
        <a:bodyPr/>
        <a:lstStyle/>
        <a:p>
          <a:pPr rtl="0"/>
          <a:r>
            <a:rPr lang="uk-UA" noProof="0" dirty="0">
              <a:latin typeface="Times New Roman" panose="02020603050405020304" pitchFamily="18" charset="0"/>
              <a:cs typeface="Times New Roman" panose="02020603050405020304" pitchFamily="18" charset="0"/>
            </a:rPr>
            <a:t>Виникнення</a:t>
          </a:r>
          <a:r>
            <a:rPr lang="ru-RU" dirty="0">
              <a:latin typeface="Times New Roman" panose="02020603050405020304" pitchFamily="18" charset="0"/>
              <a:cs typeface="Times New Roman" panose="02020603050405020304" pitchFamily="18" charset="0"/>
            </a:rPr>
            <a:t> </a:t>
          </a:r>
          <a:r>
            <a:rPr lang="uk-UA" noProof="0" dirty="0">
              <a:latin typeface="Times New Roman" panose="02020603050405020304" pitchFamily="18" charset="0"/>
              <a:cs typeface="Times New Roman" panose="02020603050405020304" pitchFamily="18" charset="0"/>
            </a:rPr>
            <a:t>ранньодержавних</a:t>
          </a:r>
          <a:r>
            <a:rPr lang="ru-RU" dirty="0">
              <a:latin typeface="Times New Roman" panose="02020603050405020304" pitchFamily="18" charset="0"/>
              <a:cs typeface="Times New Roman" panose="02020603050405020304" pitchFamily="18" charset="0"/>
            </a:rPr>
            <a:t> об</a:t>
          </a:r>
          <a:r>
            <a:rPr lang="en-US" dirty="0">
              <a:latin typeface="Times New Roman" panose="02020603050405020304" pitchFamily="18" charset="0"/>
              <a:cs typeface="Times New Roman" panose="02020603050405020304" pitchFamily="18" charset="0"/>
            </a:rPr>
            <a:t>’</a:t>
          </a:r>
          <a:r>
            <a:rPr lang="uk-UA" noProof="0" dirty="0">
              <a:latin typeface="Times New Roman" panose="02020603050405020304" pitchFamily="18" charset="0"/>
              <a:cs typeface="Times New Roman" panose="02020603050405020304" pitchFamily="18" charset="0"/>
            </a:rPr>
            <a:t>єднань</a:t>
          </a:r>
          <a:r>
            <a:rPr lang="ru-RU" dirty="0">
              <a:latin typeface="Times New Roman" panose="02020603050405020304" pitchFamily="18" charset="0"/>
              <a:cs typeface="Times New Roman" panose="02020603050405020304" pitchFamily="18" charset="0"/>
            </a:rPr>
            <a:t> у </a:t>
          </a:r>
          <a:r>
            <a:rPr lang="uk-UA" noProof="0" dirty="0">
              <a:latin typeface="Times New Roman" panose="02020603050405020304" pitchFamily="18" charset="0"/>
              <a:cs typeface="Times New Roman" panose="02020603050405020304" pitchFamily="18" charset="0"/>
            </a:rPr>
            <a:t>дніпровських</a:t>
          </a:r>
          <a:r>
            <a:rPr lang="ru-RU" dirty="0">
              <a:latin typeface="Times New Roman" panose="02020603050405020304" pitchFamily="18" charset="0"/>
              <a:cs typeface="Times New Roman" panose="02020603050405020304" pitchFamily="18" charset="0"/>
            </a:rPr>
            <a:t> і </a:t>
          </a:r>
          <a:r>
            <a:rPr lang="uk-UA" noProof="0" dirty="0">
              <a:latin typeface="Times New Roman" panose="02020603050405020304" pitchFamily="18" charset="0"/>
              <a:cs typeface="Times New Roman" panose="02020603050405020304" pitchFamily="18" charset="0"/>
            </a:rPr>
            <a:t>ільменських</a:t>
          </a:r>
          <a:r>
            <a:rPr lang="ru-RU" dirty="0">
              <a:latin typeface="Times New Roman" panose="02020603050405020304" pitchFamily="18" charset="0"/>
              <a:cs typeface="Times New Roman" panose="02020603050405020304" pitchFamily="18" charset="0"/>
            </a:rPr>
            <a:t> слов</a:t>
          </a:r>
          <a:r>
            <a:rPr lang="en-US" dirty="0">
              <a:latin typeface="Times New Roman" panose="02020603050405020304" pitchFamily="18" charset="0"/>
              <a:cs typeface="Times New Roman" panose="02020603050405020304" pitchFamily="18" charset="0"/>
            </a:rPr>
            <a:t>’</a:t>
          </a:r>
          <a:r>
            <a:rPr lang="uk-UA" noProof="0" dirty="0">
              <a:latin typeface="Times New Roman" panose="02020603050405020304" pitchFamily="18" charset="0"/>
              <a:cs typeface="Times New Roman" panose="02020603050405020304" pitchFamily="18" charset="0"/>
            </a:rPr>
            <a:t>ян</a:t>
          </a:r>
        </a:p>
      </dgm:t>
    </dgm:pt>
    <dgm:pt modelId="{5200040F-FE24-4DB4-A628-35A3747D7E36}" type="parTrans" cxnId="{86963158-5F16-4F82-A3ED-80BEF58F550C}">
      <dgm:prSet/>
      <dgm:spPr/>
      <dgm:t>
        <a:bodyPr/>
        <a:lstStyle/>
        <a:p>
          <a:endParaRPr lang="ru-RU" dirty="0">
            <a:latin typeface="Times New Roman" panose="02020603050405020304" pitchFamily="18" charset="0"/>
            <a:cs typeface="Times New Roman" panose="02020603050405020304" pitchFamily="18" charset="0"/>
          </a:endParaRPr>
        </a:p>
      </dgm:t>
    </dgm:pt>
    <dgm:pt modelId="{2C0B6053-EC94-40BC-93AF-2CE9E1DC98E2}" type="sibTrans" cxnId="{86963158-5F16-4F82-A3ED-80BEF58F550C}">
      <dgm:prSet/>
      <dgm:spPr/>
      <dgm:t>
        <a:bodyPr/>
        <a:lstStyle/>
        <a:p>
          <a:endParaRPr lang="ru-RU">
            <a:latin typeface="Times New Roman" panose="02020603050405020304" pitchFamily="18" charset="0"/>
            <a:cs typeface="Times New Roman" panose="02020603050405020304" pitchFamily="18" charset="0"/>
          </a:endParaRPr>
        </a:p>
      </dgm:t>
    </dgm:pt>
    <dgm:pt modelId="{3081DE67-AACF-4826-8C04-7EEF40429544}">
      <dgm:prSet/>
      <dgm:spPr/>
      <dgm:t>
        <a:bodyPr/>
        <a:lstStyle/>
        <a:p>
          <a:pPr rtl="0"/>
          <a:r>
            <a:rPr lang="ru-RU" dirty="0">
              <a:latin typeface="Times New Roman" panose="02020603050405020304" pitchFamily="18" charset="0"/>
              <a:cs typeface="Times New Roman" panose="02020603050405020304" pitchFamily="18" charset="0"/>
            </a:rPr>
            <a:t>Об</a:t>
          </a:r>
          <a:r>
            <a:rPr lang="en-US" dirty="0">
              <a:latin typeface="Times New Roman" panose="02020603050405020304" pitchFamily="18" charset="0"/>
              <a:cs typeface="Times New Roman" panose="02020603050405020304" pitchFamily="18" charset="0"/>
            </a:rPr>
            <a:t>’</a:t>
          </a:r>
          <a:r>
            <a:rPr lang="uk-UA" noProof="0" dirty="0">
              <a:latin typeface="Times New Roman" panose="02020603050405020304" pitchFamily="18" charset="0"/>
              <a:cs typeface="Times New Roman" panose="02020603050405020304" pitchFamily="18" charset="0"/>
            </a:rPr>
            <a:t>єднання</a:t>
          </a:r>
          <a:r>
            <a:rPr lang="ru-RU" dirty="0">
              <a:latin typeface="Times New Roman" panose="02020603050405020304" pitchFamily="18" charset="0"/>
              <a:cs typeface="Times New Roman" panose="02020603050405020304" pitchFamily="18" charset="0"/>
            </a:rPr>
            <a:t> </a:t>
          </a:r>
          <a:r>
            <a:rPr lang="uk-UA" noProof="0" dirty="0">
              <a:latin typeface="Times New Roman" panose="02020603050405020304" pitchFamily="18" charset="0"/>
              <a:cs typeface="Times New Roman" panose="02020603050405020304" pitchFamily="18" charset="0"/>
            </a:rPr>
            <a:t>новгородських</a:t>
          </a:r>
          <a:r>
            <a:rPr lang="ru-RU" dirty="0">
              <a:latin typeface="Times New Roman" panose="02020603050405020304" pitchFamily="18" charset="0"/>
              <a:cs typeface="Times New Roman" panose="02020603050405020304" pitchFamily="18" charset="0"/>
            </a:rPr>
            <a:t> і </a:t>
          </a:r>
          <a:r>
            <a:rPr lang="uk-UA" noProof="0" dirty="0">
              <a:latin typeface="Times New Roman" panose="02020603050405020304" pitchFamily="18" charset="0"/>
              <a:cs typeface="Times New Roman" panose="02020603050405020304" pitchFamily="18" charset="0"/>
            </a:rPr>
            <a:t>київських</a:t>
          </a:r>
          <a:r>
            <a:rPr lang="ru-RU" dirty="0">
              <a:latin typeface="Times New Roman" panose="02020603050405020304" pitchFamily="18" charset="0"/>
              <a:cs typeface="Times New Roman" panose="02020603050405020304" pitchFamily="18" charset="0"/>
            </a:rPr>
            <a:t> земель</a:t>
          </a:r>
        </a:p>
      </dgm:t>
    </dgm:pt>
    <dgm:pt modelId="{549BC885-DD3A-4830-9F6A-37C2EC76F516}" type="parTrans" cxnId="{6DF58389-3B74-4979-9AAC-A6B26B2CBBCB}">
      <dgm:prSet/>
      <dgm:spPr/>
      <dgm:t>
        <a:bodyPr/>
        <a:lstStyle/>
        <a:p>
          <a:endParaRPr lang="ru-RU" dirty="0">
            <a:latin typeface="Times New Roman" panose="02020603050405020304" pitchFamily="18" charset="0"/>
            <a:cs typeface="Times New Roman" panose="02020603050405020304" pitchFamily="18" charset="0"/>
          </a:endParaRPr>
        </a:p>
      </dgm:t>
    </dgm:pt>
    <dgm:pt modelId="{742F7DCD-C6CE-4248-8488-DA8D56813188}" type="sibTrans" cxnId="{6DF58389-3B74-4979-9AAC-A6B26B2CBBCB}">
      <dgm:prSet/>
      <dgm:spPr/>
      <dgm:t>
        <a:bodyPr/>
        <a:lstStyle/>
        <a:p>
          <a:endParaRPr lang="ru-RU">
            <a:latin typeface="Times New Roman" panose="02020603050405020304" pitchFamily="18" charset="0"/>
            <a:cs typeface="Times New Roman" panose="02020603050405020304" pitchFamily="18" charset="0"/>
          </a:endParaRPr>
        </a:p>
      </dgm:t>
    </dgm:pt>
    <dgm:pt modelId="{AE6462F5-F914-4F8C-B529-B17542B988E3}" type="pres">
      <dgm:prSet presAssocID="{70E139FD-2876-4822-9316-F91AEB60CA6D}" presName="diagram" presStyleCnt="0">
        <dgm:presLayoutVars>
          <dgm:chPref val="1"/>
          <dgm:dir/>
          <dgm:animOne val="branch"/>
          <dgm:animLvl val="lvl"/>
          <dgm:resizeHandles val="exact"/>
        </dgm:presLayoutVars>
      </dgm:prSet>
      <dgm:spPr/>
    </dgm:pt>
    <dgm:pt modelId="{80E2E31D-32A3-4078-BAB9-FA1BEA1A65BE}" type="pres">
      <dgm:prSet presAssocID="{89645F4F-D0B9-4C27-B4AA-CEB32374439A}" presName="root1" presStyleCnt="0"/>
      <dgm:spPr/>
    </dgm:pt>
    <dgm:pt modelId="{61F926CD-D483-4D75-A067-0094EC461BCF}" type="pres">
      <dgm:prSet presAssocID="{89645F4F-D0B9-4C27-B4AA-CEB32374439A}" presName="LevelOneTextNode" presStyleLbl="node0" presStyleIdx="0" presStyleCnt="1" custLinFactNeighborX="-9606" custLinFactNeighborY="-4551">
        <dgm:presLayoutVars>
          <dgm:chPref val="3"/>
        </dgm:presLayoutVars>
      </dgm:prSet>
      <dgm:spPr/>
    </dgm:pt>
    <dgm:pt modelId="{C3E8B767-7063-49ED-8C16-842ADDA786FF}" type="pres">
      <dgm:prSet presAssocID="{89645F4F-D0B9-4C27-B4AA-CEB32374439A}" presName="level2hierChild" presStyleCnt="0"/>
      <dgm:spPr/>
    </dgm:pt>
    <dgm:pt modelId="{46490706-4980-4779-86B5-95A7903D1799}" type="pres">
      <dgm:prSet presAssocID="{BB7CF6E9-F134-4C75-8C9E-F2161761897C}" presName="conn2-1" presStyleLbl="parChTrans1D2" presStyleIdx="0" presStyleCnt="3"/>
      <dgm:spPr/>
    </dgm:pt>
    <dgm:pt modelId="{5F2A5C40-816E-442D-9ACB-39BB1D8BCBB3}" type="pres">
      <dgm:prSet presAssocID="{BB7CF6E9-F134-4C75-8C9E-F2161761897C}" presName="connTx" presStyleLbl="parChTrans1D2" presStyleIdx="0" presStyleCnt="3"/>
      <dgm:spPr/>
    </dgm:pt>
    <dgm:pt modelId="{975ECB8A-9F23-4FB2-AD5A-0DB7C8611F99}" type="pres">
      <dgm:prSet presAssocID="{7A87BB48-90FD-4ED6-9C27-730E6DBA40B9}" presName="root2" presStyleCnt="0"/>
      <dgm:spPr/>
    </dgm:pt>
    <dgm:pt modelId="{91B579DE-97EE-433F-8767-0BBD7F244946}" type="pres">
      <dgm:prSet presAssocID="{7A87BB48-90FD-4ED6-9C27-730E6DBA40B9}" presName="LevelTwoTextNode" presStyleLbl="node2" presStyleIdx="0" presStyleCnt="3" custLinFactNeighborX="-502" custLinFactNeighborY="-161">
        <dgm:presLayoutVars>
          <dgm:chPref val="3"/>
        </dgm:presLayoutVars>
      </dgm:prSet>
      <dgm:spPr/>
    </dgm:pt>
    <dgm:pt modelId="{2B5FDC2C-1A9A-483F-A0C5-A02F87C0E372}" type="pres">
      <dgm:prSet presAssocID="{7A87BB48-90FD-4ED6-9C27-730E6DBA40B9}" presName="level3hierChild" presStyleCnt="0"/>
      <dgm:spPr/>
    </dgm:pt>
    <dgm:pt modelId="{71BECA17-5EA6-4DD5-B8D2-C56BF9B29170}" type="pres">
      <dgm:prSet presAssocID="{5200040F-FE24-4DB4-A628-35A3747D7E36}" presName="conn2-1" presStyleLbl="parChTrans1D2" presStyleIdx="1" presStyleCnt="3"/>
      <dgm:spPr/>
    </dgm:pt>
    <dgm:pt modelId="{342CCEE8-BEF2-42B5-A785-9ACA8BC0F767}" type="pres">
      <dgm:prSet presAssocID="{5200040F-FE24-4DB4-A628-35A3747D7E36}" presName="connTx" presStyleLbl="parChTrans1D2" presStyleIdx="1" presStyleCnt="3"/>
      <dgm:spPr/>
    </dgm:pt>
    <dgm:pt modelId="{8EE302C5-19BC-43DA-AF63-E83883A3C2AD}" type="pres">
      <dgm:prSet presAssocID="{68C70D58-5E49-423F-8D5E-383469154887}" presName="root2" presStyleCnt="0"/>
      <dgm:spPr/>
    </dgm:pt>
    <dgm:pt modelId="{0B55CD23-6459-498C-A2A1-3B4EF7F1065C}" type="pres">
      <dgm:prSet presAssocID="{68C70D58-5E49-423F-8D5E-383469154887}" presName="LevelTwoTextNode" presStyleLbl="node2" presStyleIdx="1" presStyleCnt="3">
        <dgm:presLayoutVars>
          <dgm:chPref val="3"/>
        </dgm:presLayoutVars>
      </dgm:prSet>
      <dgm:spPr/>
    </dgm:pt>
    <dgm:pt modelId="{2E1D5DC0-0214-4EC0-A140-76CC5AFA03B4}" type="pres">
      <dgm:prSet presAssocID="{68C70D58-5E49-423F-8D5E-383469154887}" presName="level3hierChild" presStyleCnt="0"/>
      <dgm:spPr/>
    </dgm:pt>
    <dgm:pt modelId="{AACB1799-9692-4F4F-B24C-0528289EAC61}" type="pres">
      <dgm:prSet presAssocID="{549BC885-DD3A-4830-9F6A-37C2EC76F516}" presName="conn2-1" presStyleLbl="parChTrans1D2" presStyleIdx="2" presStyleCnt="3"/>
      <dgm:spPr/>
    </dgm:pt>
    <dgm:pt modelId="{14CC3043-74EE-494D-B723-D9F7A87A7D18}" type="pres">
      <dgm:prSet presAssocID="{549BC885-DD3A-4830-9F6A-37C2EC76F516}" presName="connTx" presStyleLbl="parChTrans1D2" presStyleIdx="2" presStyleCnt="3"/>
      <dgm:spPr/>
    </dgm:pt>
    <dgm:pt modelId="{D4C85596-2113-4045-8151-61D0A1382154}" type="pres">
      <dgm:prSet presAssocID="{3081DE67-AACF-4826-8C04-7EEF40429544}" presName="root2" presStyleCnt="0"/>
      <dgm:spPr/>
    </dgm:pt>
    <dgm:pt modelId="{3422F3E2-36DA-4D54-8BFD-0C9C736524F9}" type="pres">
      <dgm:prSet presAssocID="{3081DE67-AACF-4826-8C04-7EEF40429544}" presName="LevelTwoTextNode" presStyleLbl="node2" presStyleIdx="2" presStyleCnt="3">
        <dgm:presLayoutVars>
          <dgm:chPref val="3"/>
        </dgm:presLayoutVars>
      </dgm:prSet>
      <dgm:spPr/>
    </dgm:pt>
    <dgm:pt modelId="{6BC28DD1-3215-420B-BBE8-2B40F5AA3A20}" type="pres">
      <dgm:prSet presAssocID="{3081DE67-AACF-4826-8C04-7EEF40429544}" presName="level3hierChild" presStyleCnt="0"/>
      <dgm:spPr/>
    </dgm:pt>
  </dgm:ptLst>
  <dgm:cxnLst>
    <dgm:cxn modelId="{05996029-3D54-440E-8FB9-67C583044853}" type="presOf" srcId="{70E139FD-2876-4822-9316-F91AEB60CA6D}" destId="{AE6462F5-F914-4F8C-B529-B17542B988E3}" srcOrd="0" destOrd="0" presId="urn:microsoft.com/office/officeart/2005/8/layout/hierarchy2"/>
    <dgm:cxn modelId="{6E55C533-FE96-4D10-A812-673C44761DFB}" type="presOf" srcId="{549BC885-DD3A-4830-9F6A-37C2EC76F516}" destId="{AACB1799-9692-4F4F-B24C-0528289EAC61}" srcOrd="0" destOrd="0" presId="urn:microsoft.com/office/officeart/2005/8/layout/hierarchy2"/>
    <dgm:cxn modelId="{7762223E-95CA-4F7F-86B6-3D9443CA5D7C}" type="presOf" srcId="{5200040F-FE24-4DB4-A628-35A3747D7E36}" destId="{71BECA17-5EA6-4DD5-B8D2-C56BF9B29170}" srcOrd="0" destOrd="0" presId="urn:microsoft.com/office/officeart/2005/8/layout/hierarchy2"/>
    <dgm:cxn modelId="{E9AC2F42-B678-4E67-91BF-317E9DCA4A46}" type="presOf" srcId="{BB7CF6E9-F134-4C75-8C9E-F2161761897C}" destId="{5F2A5C40-816E-442D-9ACB-39BB1D8BCBB3}" srcOrd="1" destOrd="0" presId="urn:microsoft.com/office/officeart/2005/8/layout/hierarchy2"/>
    <dgm:cxn modelId="{86963158-5F16-4F82-A3ED-80BEF58F550C}" srcId="{89645F4F-D0B9-4C27-B4AA-CEB32374439A}" destId="{68C70D58-5E49-423F-8D5E-383469154887}" srcOrd="1" destOrd="0" parTransId="{5200040F-FE24-4DB4-A628-35A3747D7E36}" sibTransId="{2C0B6053-EC94-40BC-93AF-2CE9E1DC98E2}"/>
    <dgm:cxn modelId="{6DF58389-3B74-4979-9AAC-A6B26B2CBBCB}" srcId="{89645F4F-D0B9-4C27-B4AA-CEB32374439A}" destId="{3081DE67-AACF-4826-8C04-7EEF40429544}" srcOrd="2" destOrd="0" parTransId="{549BC885-DD3A-4830-9F6A-37C2EC76F516}" sibTransId="{742F7DCD-C6CE-4248-8488-DA8D56813188}"/>
    <dgm:cxn modelId="{10FC1E90-5EDD-4526-954F-492F3FC6DC3D}" type="presOf" srcId="{549BC885-DD3A-4830-9F6A-37C2EC76F516}" destId="{14CC3043-74EE-494D-B723-D9F7A87A7D18}" srcOrd="1" destOrd="0" presId="urn:microsoft.com/office/officeart/2005/8/layout/hierarchy2"/>
    <dgm:cxn modelId="{B2ACC394-E16C-4D4A-B56D-9B3AED01DD00}" srcId="{89645F4F-D0B9-4C27-B4AA-CEB32374439A}" destId="{7A87BB48-90FD-4ED6-9C27-730E6DBA40B9}" srcOrd="0" destOrd="0" parTransId="{BB7CF6E9-F134-4C75-8C9E-F2161761897C}" sibTransId="{73BE0D99-C21E-4E0A-B990-BDA88D99FE25}"/>
    <dgm:cxn modelId="{FE1BD197-2BC2-44F4-8293-185A0468BB67}" type="presOf" srcId="{5200040F-FE24-4DB4-A628-35A3747D7E36}" destId="{342CCEE8-BEF2-42B5-A785-9ACA8BC0F767}" srcOrd="1" destOrd="0" presId="urn:microsoft.com/office/officeart/2005/8/layout/hierarchy2"/>
    <dgm:cxn modelId="{FCB824B4-F54B-470A-928C-3F413237531D}" type="presOf" srcId="{3081DE67-AACF-4826-8C04-7EEF40429544}" destId="{3422F3E2-36DA-4D54-8BFD-0C9C736524F9}" srcOrd="0" destOrd="0" presId="urn:microsoft.com/office/officeart/2005/8/layout/hierarchy2"/>
    <dgm:cxn modelId="{61B512B7-8F23-4548-BE9C-8C9F64A0F515}" type="presOf" srcId="{7A87BB48-90FD-4ED6-9C27-730E6DBA40B9}" destId="{91B579DE-97EE-433F-8767-0BBD7F244946}" srcOrd="0" destOrd="0" presId="urn:microsoft.com/office/officeart/2005/8/layout/hierarchy2"/>
    <dgm:cxn modelId="{C79CDBBC-EFF9-432A-B17F-44A2A4C4735A}" type="presOf" srcId="{BB7CF6E9-F134-4C75-8C9E-F2161761897C}" destId="{46490706-4980-4779-86B5-95A7903D1799}" srcOrd="0" destOrd="0" presId="urn:microsoft.com/office/officeart/2005/8/layout/hierarchy2"/>
    <dgm:cxn modelId="{5F50C9CC-412C-42AF-A88D-D1A99DB6984E}" srcId="{70E139FD-2876-4822-9316-F91AEB60CA6D}" destId="{89645F4F-D0B9-4C27-B4AA-CEB32374439A}" srcOrd="0" destOrd="0" parTransId="{93A4FD0A-21B1-4DE7-8CED-12E3F2F4F639}" sibTransId="{37B735DD-F908-43A3-969E-8A34616198FC}"/>
    <dgm:cxn modelId="{CB3E4DF3-78F0-4DE3-8D68-65DF9982C4AB}" type="presOf" srcId="{68C70D58-5E49-423F-8D5E-383469154887}" destId="{0B55CD23-6459-498C-A2A1-3B4EF7F1065C}" srcOrd="0" destOrd="0" presId="urn:microsoft.com/office/officeart/2005/8/layout/hierarchy2"/>
    <dgm:cxn modelId="{6E4AA0F9-6019-4B74-A514-96D106D990D7}" type="presOf" srcId="{89645F4F-D0B9-4C27-B4AA-CEB32374439A}" destId="{61F926CD-D483-4D75-A067-0094EC461BCF}" srcOrd="0" destOrd="0" presId="urn:microsoft.com/office/officeart/2005/8/layout/hierarchy2"/>
    <dgm:cxn modelId="{DAA7EAF9-24C1-468A-BA09-FFC802A80D1B}" type="presParOf" srcId="{AE6462F5-F914-4F8C-B529-B17542B988E3}" destId="{80E2E31D-32A3-4078-BAB9-FA1BEA1A65BE}" srcOrd="0" destOrd="0" presId="urn:microsoft.com/office/officeart/2005/8/layout/hierarchy2"/>
    <dgm:cxn modelId="{DBE64503-E6B4-4B99-882F-387ABF0E2140}" type="presParOf" srcId="{80E2E31D-32A3-4078-BAB9-FA1BEA1A65BE}" destId="{61F926CD-D483-4D75-A067-0094EC461BCF}" srcOrd="0" destOrd="0" presId="urn:microsoft.com/office/officeart/2005/8/layout/hierarchy2"/>
    <dgm:cxn modelId="{23BDBA12-DD4C-4F11-8977-CA3F126A9547}" type="presParOf" srcId="{80E2E31D-32A3-4078-BAB9-FA1BEA1A65BE}" destId="{C3E8B767-7063-49ED-8C16-842ADDA786FF}" srcOrd="1" destOrd="0" presId="urn:microsoft.com/office/officeart/2005/8/layout/hierarchy2"/>
    <dgm:cxn modelId="{3933A11E-A9F9-45E5-8F55-DCFEFE2420B7}" type="presParOf" srcId="{C3E8B767-7063-49ED-8C16-842ADDA786FF}" destId="{46490706-4980-4779-86B5-95A7903D1799}" srcOrd="0" destOrd="0" presId="urn:microsoft.com/office/officeart/2005/8/layout/hierarchy2"/>
    <dgm:cxn modelId="{CB15082E-C0FA-493E-8ED3-810A41A1248C}" type="presParOf" srcId="{46490706-4980-4779-86B5-95A7903D1799}" destId="{5F2A5C40-816E-442D-9ACB-39BB1D8BCBB3}" srcOrd="0" destOrd="0" presId="urn:microsoft.com/office/officeart/2005/8/layout/hierarchy2"/>
    <dgm:cxn modelId="{05257676-0840-4A72-997F-89D2ECA183F8}" type="presParOf" srcId="{C3E8B767-7063-49ED-8C16-842ADDA786FF}" destId="{975ECB8A-9F23-4FB2-AD5A-0DB7C8611F99}" srcOrd="1" destOrd="0" presId="urn:microsoft.com/office/officeart/2005/8/layout/hierarchy2"/>
    <dgm:cxn modelId="{0691CEE0-6E57-44D3-9581-FE9260DF307E}" type="presParOf" srcId="{975ECB8A-9F23-4FB2-AD5A-0DB7C8611F99}" destId="{91B579DE-97EE-433F-8767-0BBD7F244946}" srcOrd="0" destOrd="0" presId="urn:microsoft.com/office/officeart/2005/8/layout/hierarchy2"/>
    <dgm:cxn modelId="{5668962F-8FFA-4CD9-B3C4-5467A1C701CE}" type="presParOf" srcId="{975ECB8A-9F23-4FB2-AD5A-0DB7C8611F99}" destId="{2B5FDC2C-1A9A-483F-A0C5-A02F87C0E372}" srcOrd="1" destOrd="0" presId="urn:microsoft.com/office/officeart/2005/8/layout/hierarchy2"/>
    <dgm:cxn modelId="{44F70252-D47A-4C84-9F68-3372C597F7AC}" type="presParOf" srcId="{C3E8B767-7063-49ED-8C16-842ADDA786FF}" destId="{71BECA17-5EA6-4DD5-B8D2-C56BF9B29170}" srcOrd="2" destOrd="0" presId="urn:microsoft.com/office/officeart/2005/8/layout/hierarchy2"/>
    <dgm:cxn modelId="{A8B3FF81-70BF-4313-80E1-658E112C721C}" type="presParOf" srcId="{71BECA17-5EA6-4DD5-B8D2-C56BF9B29170}" destId="{342CCEE8-BEF2-42B5-A785-9ACA8BC0F767}" srcOrd="0" destOrd="0" presId="urn:microsoft.com/office/officeart/2005/8/layout/hierarchy2"/>
    <dgm:cxn modelId="{2CEBE50F-DE45-4A49-AB69-EE685EE4C5CD}" type="presParOf" srcId="{C3E8B767-7063-49ED-8C16-842ADDA786FF}" destId="{8EE302C5-19BC-43DA-AF63-E83883A3C2AD}" srcOrd="3" destOrd="0" presId="urn:microsoft.com/office/officeart/2005/8/layout/hierarchy2"/>
    <dgm:cxn modelId="{492A89BE-3A13-4ED0-B718-4CAAD6C16E38}" type="presParOf" srcId="{8EE302C5-19BC-43DA-AF63-E83883A3C2AD}" destId="{0B55CD23-6459-498C-A2A1-3B4EF7F1065C}" srcOrd="0" destOrd="0" presId="urn:microsoft.com/office/officeart/2005/8/layout/hierarchy2"/>
    <dgm:cxn modelId="{9C3D7094-D368-40D6-B586-D60EEFD20427}" type="presParOf" srcId="{8EE302C5-19BC-43DA-AF63-E83883A3C2AD}" destId="{2E1D5DC0-0214-4EC0-A140-76CC5AFA03B4}" srcOrd="1" destOrd="0" presId="urn:microsoft.com/office/officeart/2005/8/layout/hierarchy2"/>
    <dgm:cxn modelId="{683B240D-19F6-4F88-96C2-646BA69B1905}" type="presParOf" srcId="{C3E8B767-7063-49ED-8C16-842ADDA786FF}" destId="{AACB1799-9692-4F4F-B24C-0528289EAC61}" srcOrd="4" destOrd="0" presId="urn:microsoft.com/office/officeart/2005/8/layout/hierarchy2"/>
    <dgm:cxn modelId="{EF16A8BD-BEFE-4806-AE91-E0C7182B9504}" type="presParOf" srcId="{AACB1799-9692-4F4F-B24C-0528289EAC61}" destId="{14CC3043-74EE-494D-B723-D9F7A87A7D18}" srcOrd="0" destOrd="0" presId="urn:microsoft.com/office/officeart/2005/8/layout/hierarchy2"/>
    <dgm:cxn modelId="{08D58693-4C8D-4AF7-A0D8-3351935831A6}" type="presParOf" srcId="{C3E8B767-7063-49ED-8C16-842ADDA786FF}" destId="{D4C85596-2113-4045-8151-61D0A1382154}" srcOrd="5" destOrd="0" presId="urn:microsoft.com/office/officeart/2005/8/layout/hierarchy2"/>
    <dgm:cxn modelId="{592E54A1-B926-4054-845F-6B614229FED2}" type="presParOf" srcId="{D4C85596-2113-4045-8151-61D0A1382154}" destId="{3422F3E2-36DA-4D54-8BFD-0C9C736524F9}" srcOrd="0" destOrd="0" presId="urn:microsoft.com/office/officeart/2005/8/layout/hierarchy2"/>
    <dgm:cxn modelId="{D72DF495-06BB-4CF0-809A-4C892E307540}" type="presParOf" srcId="{D4C85596-2113-4045-8151-61D0A1382154}" destId="{6BC28DD1-3215-420B-BBE8-2B40F5AA3A2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741EA7-A506-4007-8353-17C3D26DDB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EA2A2A06-2B8B-4391-99D1-7BDE70B573AC}">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Світські суди: до яких належали </a:t>
          </a:r>
          <a:endParaRPr lang="ru-RU" dirty="0">
            <a:latin typeface="Times New Roman" panose="02020603050405020304" pitchFamily="18" charset="0"/>
            <a:cs typeface="Times New Roman" panose="02020603050405020304" pitchFamily="18" charset="0"/>
          </a:endParaRPr>
        </a:p>
      </dgm:t>
    </dgm:pt>
    <dgm:pt modelId="{0F198BC9-2A2A-4FCB-91D5-571591C30501}" type="parTrans" cxnId="{DACF5A36-4902-47D5-A921-4CCF040DF9DF}">
      <dgm:prSet/>
      <dgm:spPr/>
      <dgm:t>
        <a:bodyPr/>
        <a:lstStyle/>
        <a:p>
          <a:endParaRPr lang="ru-RU">
            <a:latin typeface="Times New Roman" panose="02020603050405020304" pitchFamily="18" charset="0"/>
            <a:cs typeface="Times New Roman" panose="02020603050405020304" pitchFamily="18" charset="0"/>
          </a:endParaRPr>
        </a:p>
      </dgm:t>
    </dgm:pt>
    <dgm:pt modelId="{FBB452F6-BAC3-4DB3-936B-13F7D239D964}" type="sibTrans" cxnId="{DACF5A36-4902-47D5-A921-4CCF040DF9DF}">
      <dgm:prSet/>
      <dgm:spPr/>
      <dgm:t>
        <a:bodyPr/>
        <a:lstStyle/>
        <a:p>
          <a:endParaRPr lang="ru-RU">
            <a:latin typeface="Times New Roman" panose="02020603050405020304" pitchFamily="18" charset="0"/>
            <a:cs typeface="Times New Roman" panose="02020603050405020304" pitchFamily="18" charset="0"/>
          </a:endParaRPr>
        </a:p>
      </dgm:t>
    </dgm:pt>
    <dgm:pt modelId="{2598BC44-107F-4F97-9D8E-A084B41F32A9}">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Общинні (вервні)</a:t>
          </a:r>
          <a:endParaRPr lang="ru-RU" dirty="0">
            <a:latin typeface="Times New Roman" panose="02020603050405020304" pitchFamily="18" charset="0"/>
            <a:cs typeface="Times New Roman" panose="02020603050405020304" pitchFamily="18" charset="0"/>
          </a:endParaRPr>
        </a:p>
      </dgm:t>
    </dgm:pt>
    <dgm:pt modelId="{2C5F9387-11F8-4A6E-BDE5-857A5D425E98}" type="parTrans" cxnId="{0DB5D859-6B13-4884-95A3-5DA88870D257}">
      <dgm:prSet/>
      <dgm:spPr/>
      <dgm:t>
        <a:bodyPr/>
        <a:lstStyle/>
        <a:p>
          <a:endParaRPr lang="ru-RU" dirty="0">
            <a:latin typeface="Times New Roman" panose="02020603050405020304" pitchFamily="18" charset="0"/>
            <a:cs typeface="Times New Roman" panose="02020603050405020304" pitchFamily="18" charset="0"/>
          </a:endParaRPr>
        </a:p>
      </dgm:t>
    </dgm:pt>
    <dgm:pt modelId="{1459FCD8-9ABB-496C-BA99-2D3F4AE4C2E0}" type="sibTrans" cxnId="{0DB5D859-6B13-4884-95A3-5DA88870D257}">
      <dgm:prSet/>
      <dgm:spPr/>
      <dgm:t>
        <a:bodyPr/>
        <a:lstStyle/>
        <a:p>
          <a:endParaRPr lang="ru-RU">
            <a:latin typeface="Times New Roman" panose="02020603050405020304" pitchFamily="18" charset="0"/>
            <a:cs typeface="Times New Roman" panose="02020603050405020304" pitchFamily="18" charset="0"/>
          </a:endParaRPr>
        </a:p>
      </dgm:t>
    </dgm:pt>
    <dgm:pt modelId="{5FCAFBFE-FABB-4577-9687-C425CE7C269F}">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князівські </a:t>
          </a:r>
          <a:endParaRPr lang="ru-RU" dirty="0">
            <a:latin typeface="Times New Roman" panose="02020603050405020304" pitchFamily="18" charset="0"/>
            <a:cs typeface="Times New Roman" panose="02020603050405020304" pitchFamily="18" charset="0"/>
          </a:endParaRPr>
        </a:p>
      </dgm:t>
    </dgm:pt>
    <dgm:pt modelId="{44477BDC-7982-4821-BFE5-9EA2CC76DA40}" type="parTrans" cxnId="{9EF26145-2E32-420F-BA87-0958D5E3A569}">
      <dgm:prSet/>
      <dgm:spPr/>
      <dgm:t>
        <a:bodyPr/>
        <a:lstStyle/>
        <a:p>
          <a:endParaRPr lang="ru-RU" dirty="0">
            <a:latin typeface="Times New Roman" panose="02020603050405020304" pitchFamily="18" charset="0"/>
            <a:cs typeface="Times New Roman" panose="02020603050405020304" pitchFamily="18" charset="0"/>
          </a:endParaRPr>
        </a:p>
      </dgm:t>
    </dgm:pt>
    <dgm:pt modelId="{4217308E-BF21-4D09-A7CB-C778BEDB73D7}" type="sibTrans" cxnId="{9EF26145-2E32-420F-BA87-0958D5E3A569}">
      <dgm:prSet/>
      <dgm:spPr/>
      <dgm:t>
        <a:bodyPr/>
        <a:lstStyle/>
        <a:p>
          <a:endParaRPr lang="ru-RU">
            <a:latin typeface="Times New Roman" panose="02020603050405020304" pitchFamily="18" charset="0"/>
            <a:cs typeface="Times New Roman" panose="02020603050405020304" pitchFamily="18" charset="0"/>
          </a:endParaRPr>
        </a:p>
      </dgm:t>
    </dgm:pt>
    <dgm:pt modelId="{B4C1C2AB-2A40-4418-8F51-28D601C5CA3E}">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вічові </a:t>
          </a:r>
          <a:endParaRPr lang="ru-RU" dirty="0">
            <a:latin typeface="Times New Roman" panose="02020603050405020304" pitchFamily="18" charset="0"/>
            <a:cs typeface="Times New Roman" panose="02020603050405020304" pitchFamily="18" charset="0"/>
          </a:endParaRPr>
        </a:p>
      </dgm:t>
    </dgm:pt>
    <dgm:pt modelId="{C1967A9F-C9CA-4BA0-8E88-3CFE01A72116}" type="parTrans" cxnId="{029B03A3-2A2D-425A-AC36-7DD97B9946CD}">
      <dgm:prSet/>
      <dgm:spPr/>
      <dgm:t>
        <a:bodyPr/>
        <a:lstStyle/>
        <a:p>
          <a:endParaRPr lang="ru-RU" dirty="0">
            <a:latin typeface="Times New Roman" panose="02020603050405020304" pitchFamily="18" charset="0"/>
            <a:cs typeface="Times New Roman" panose="02020603050405020304" pitchFamily="18" charset="0"/>
          </a:endParaRPr>
        </a:p>
      </dgm:t>
    </dgm:pt>
    <dgm:pt modelId="{17FCE210-AF59-4B9B-B84C-AB26CA17E211}" type="sibTrans" cxnId="{029B03A3-2A2D-425A-AC36-7DD97B9946CD}">
      <dgm:prSet/>
      <dgm:spPr/>
      <dgm:t>
        <a:bodyPr/>
        <a:lstStyle/>
        <a:p>
          <a:endParaRPr lang="ru-RU">
            <a:latin typeface="Times New Roman" panose="02020603050405020304" pitchFamily="18" charset="0"/>
            <a:cs typeface="Times New Roman" panose="02020603050405020304" pitchFamily="18" charset="0"/>
          </a:endParaRPr>
        </a:p>
      </dgm:t>
    </dgm:pt>
    <dgm:pt modelId="{C6F6EC95-C0BC-478E-9192-3793F509760C}">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доменіальні </a:t>
          </a:r>
          <a:endParaRPr lang="ru-RU" dirty="0">
            <a:latin typeface="Times New Roman" panose="02020603050405020304" pitchFamily="18" charset="0"/>
            <a:cs typeface="Times New Roman" panose="02020603050405020304" pitchFamily="18" charset="0"/>
          </a:endParaRPr>
        </a:p>
      </dgm:t>
    </dgm:pt>
    <dgm:pt modelId="{85A3047C-6614-4E65-8A11-DDF633BB7818}" type="parTrans" cxnId="{7DBE101B-CDF3-4208-9D2B-7B71EF957A1B}">
      <dgm:prSet/>
      <dgm:spPr/>
      <dgm:t>
        <a:bodyPr/>
        <a:lstStyle/>
        <a:p>
          <a:endParaRPr lang="ru-RU" dirty="0">
            <a:latin typeface="Times New Roman" panose="02020603050405020304" pitchFamily="18" charset="0"/>
            <a:cs typeface="Times New Roman" panose="02020603050405020304" pitchFamily="18" charset="0"/>
          </a:endParaRPr>
        </a:p>
      </dgm:t>
    </dgm:pt>
    <dgm:pt modelId="{170C7D84-BD63-472E-AD10-9C8F0771F927}" type="sibTrans" cxnId="{7DBE101B-CDF3-4208-9D2B-7B71EF957A1B}">
      <dgm:prSet/>
      <dgm:spPr/>
      <dgm:t>
        <a:bodyPr/>
        <a:lstStyle/>
        <a:p>
          <a:endParaRPr lang="ru-RU">
            <a:latin typeface="Times New Roman" panose="02020603050405020304" pitchFamily="18" charset="0"/>
            <a:cs typeface="Times New Roman" panose="02020603050405020304" pitchFamily="18" charset="0"/>
          </a:endParaRPr>
        </a:p>
      </dgm:t>
    </dgm:pt>
    <dgm:pt modelId="{207F9AE3-F37C-4356-957F-FB6331FA421E}">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Приватні суди </a:t>
          </a:r>
          <a:endParaRPr lang="ru-RU" dirty="0">
            <a:latin typeface="Times New Roman" panose="02020603050405020304" pitchFamily="18" charset="0"/>
            <a:cs typeface="Times New Roman" panose="02020603050405020304" pitchFamily="18" charset="0"/>
          </a:endParaRPr>
        </a:p>
      </dgm:t>
    </dgm:pt>
    <dgm:pt modelId="{D503BA3B-E76D-40C4-99C2-98CD8B93CD5E}" type="parTrans" cxnId="{1D27BCC6-F1AC-46A6-B05F-7027A6A6E948}">
      <dgm:prSet/>
      <dgm:spPr/>
      <dgm:t>
        <a:bodyPr/>
        <a:lstStyle/>
        <a:p>
          <a:endParaRPr lang="ru-RU">
            <a:latin typeface="Times New Roman" panose="02020603050405020304" pitchFamily="18" charset="0"/>
            <a:cs typeface="Times New Roman" panose="02020603050405020304" pitchFamily="18" charset="0"/>
          </a:endParaRPr>
        </a:p>
      </dgm:t>
    </dgm:pt>
    <dgm:pt modelId="{C5B17EFB-F74D-43EE-8982-A3C30FD082BE}" type="sibTrans" cxnId="{1D27BCC6-F1AC-46A6-B05F-7027A6A6E948}">
      <dgm:prSet/>
      <dgm:spPr/>
      <dgm:t>
        <a:bodyPr/>
        <a:lstStyle/>
        <a:p>
          <a:endParaRPr lang="ru-RU">
            <a:latin typeface="Times New Roman" panose="02020603050405020304" pitchFamily="18" charset="0"/>
            <a:cs typeface="Times New Roman" panose="02020603050405020304" pitchFamily="18" charset="0"/>
          </a:endParaRPr>
        </a:p>
      </dgm:t>
    </dgm:pt>
    <dgm:pt modelId="{27DA0FFD-50B9-4C12-9EC1-32876AE91063}">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Церковні суди</a:t>
          </a:r>
          <a:endParaRPr lang="ru-RU" dirty="0">
            <a:latin typeface="Times New Roman" panose="02020603050405020304" pitchFamily="18" charset="0"/>
            <a:cs typeface="Times New Roman" panose="02020603050405020304" pitchFamily="18" charset="0"/>
          </a:endParaRPr>
        </a:p>
      </dgm:t>
    </dgm:pt>
    <dgm:pt modelId="{79A5D587-6E02-47EE-A1EB-8218B21A721A}" type="parTrans" cxnId="{9D7BF9BD-861B-4EED-8785-F785A9D85F6C}">
      <dgm:prSet/>
      <dgm:spPr/>
      <dgm:t>
        <a:bodyPr/>
        <a:lstStyle/>
        <a:p>
          <a:endParaRPr lang="ru-RU">
            <a:latin typeface="Times New Roman" panose="02020603050405020304" pitchFamily="18" charset="0"/>
            <a:cs typeface="Times New Roman" panose="02020603050405020304" pitchFamily="18" charset="0"/>
          </a:endParaRPr>
        </a:p>
      </dgm:t>
    </dgm:pt>
    <dgm:pt modelId="{141A27F4-71B9-49EB-936E-B67E42CEED9F}" type="sibTrans" cxnId="{9D7BF9BD-861B-4EED-8785-F785A9D85F6C}">
      <dgm:prSet/>
      <dgm:spPr/>
      <dgm:t>
        <a:bodyPr/>
        <a:lstStyle/>
        <a:p>
          <a:endParaRPr lang="ru-RU">
            <a:latin typeface="Times New Roman" panose="02020603050405020304" pitchFamily="18" charset="0"/>
            <a:cs typeface="Times New Roman" panose="02020603050405020304" pitchFamily="18" charset="0"/>
          </a:endParaRPr>
        </a:p>
      </dgm:t>
    </dgm:pt>
    <dgm:pt modelId="{A896F43A-9D59-44BA-9E8D-4522F1BB57A9}" type="pres">
      <dgm:prSet presAssocID="{5F741EA7-A506-4007-8353-17C3D26DDB5A}" presName="diagram" presStyleCnt="0">
        <dgm:presLayoutVars>
          <dgm:chPref val="1"/>
          <dgm:dir/>
          <dgm:animOne val="branch"/>
          <dgm:animLvl val="lvl"/>
          <dgm:resizeHandles val="exact"/>
        </dgm:presLayoutVars>
      </dgm:prSet>
      <dgm:spPr/>
    </dgm:pt>
    <dgm:pt modelId="{7A0CBDA4-91AD-4556-AAAA-AAB80BC20FDE}" type="pres">
      <dgm:prSet presAssocID="{EA2A2A06-2B8B-4391-99D1-7BDE70B573AC}" presName="root1" presStyleCnt="0"/>
      <dgm:spPr/>
    </dgm:pt>
    <dgm:pt modelId="{73AA08F7-E61C-4C12-8373-AA170EBF6BD1}" type="pres">
      <dgm:prSet presAssocID="{EA2A2A06-2B8B-4391-99D1-7BDE70B573AC}" presName="LevelOneTextNode" presStyleLbl="node0" presStyleIdx="0" presStyleCnt="3" custScaleX="213558" custScaleY="171466" custLinFactX="-20853" custLinFactY="-42194" custLinFactNeighborX="-100000" custLinFactNeighborY="-100000">
        <dgm:presLayoutVars>
          <dgm:chPref val="3"/>
        </dgm:presLayoutVars>
      </dgm:prSet>
      <dgm:spPr/>
    </dgm:pt>
    <dgm:pt modelId="{D421F3DB-470B-4C0F-9941-7D780E370391}" type="pres">
      <dgm:prSet presAssocID="{EA2A2A06-2B8B-4391-99D1-7BDE70B573AC}" presName="level2hierChild" presStyleCnt="0"/>
      <dgm:spPr/>
    </dgm:pt>
    <dgm:pt modelId="{7258648B-C23A-47E5-A0F2-FB39158FA50E}" type="pres">
      <dgm:prSet presAssocID="{2C5F9387-11F8-4A6E-BDE5-857A5D425E98}" presName="conn2-1" presStyleLbl="parChTrans1D2" presStyleIdx="0" presStyleCnt="4"/>
      <dgm:spPr/>
    </dgm:pt>
    <dgm:pt modelId="{6AF7BDEA-CF63-4191-B645-67A19D251507}" type="pres">
      <dgm:prSet presAssocID="{2C5F9387-11F8-4A6E-BDE5-857A5D425E98}" presName="connTx" presStyleLbl="parChTrans1D2" presStyleIdx="0" presStyleCnt="4"/>
      <dgm:spPr/>
    </dgm:pt>
    <dgm:pt modelId="{5463678B-C758-40D1-860B-4EB2F707169A}" type="pres">
      <dgm:prSet presAssocID="{2598BC44-107F-4F97-9D8E-A084B41F32A9}" presName="root2" presStyleCnt="0"/>
      <dgm:spPr/>
    </dgm:pt>
    <dgm:pt modelId="{324F60DA-37A6-44DB-9391-8B59920ADE06}" type="pres">
      <dgm:prSet presAssocID="{2598BC44-107F-4F97-9D8E-A084B41F32A9}" presName="LevelTwoTextNode" presStyleLbl="node2" presStyleIdx="0" presStyleCnt="4" custScaleX="226870">
        <dgm:presLayoutVars>
          <dgm:chPref val="3"/>
        </dgm:presLayoutVars>
      </dgm:prSet>
      <dgm:spPr/>
    </dgm:pt>
    <dgm:pt modelId="{780BF847-2D58-4368-8427-6097BF76BC55}" type="pres">
      <dgm:prSet presAssocID="{2598BC44-107F-4F97-9D8E-A084B41F32A9}" presName="level3hierChild" presStyleCnt="0"/>
      <dgm:spPr/>
    </dgm:pt>
    <dgm:pt modelId="{2C0BE7F4-7CE9-4BC5-82E8-21D5B72074E0}" type="pres">
      <dgm:prSet presAssocID="{44477BDC-7982-4821-BFE5-9EA2CC76DA40}" presName="conn2-1" presStyleLbl="parChTrans1D2" presStyleIdx="1" presStyleCnt="4"/>
      <dgm:spPr/>
    </dgm:pt>
    <dgm:pt modelId="{B6D8D01D-D600-48CB-A9CC-EA61B0BA79A6}" type="pres">
      <dgm:prSet presAssocID="{44477BDC-7982-4821-BFE5-9EA2CC76DA40}" presName="connTx" presStyleLbl="parChTrans1D2" presStyleIdx="1" presStyleCnt="4"/>
      <dgm:spPr/>
    </dgm:pt>
    <dgm:pt modelId="{DFCEBCE9-A881-4A42-BAF4-5A03AABF09A7}" type="pres">
      <dgm:prSet presAssocID="{5FCAFBFE-FABB-4577-9687-C425CE7C269F}" presName="root2" presStyleCnt="0"/>
      <dgm:spPr/>
    </dgm:pt>
    <dgm:pt modelId="{5C108734-3530-4D89-B674-CB4F1455B3D4}" type="pres">
      <dgm:prSet presAssocID="{5FCAFBFE-FABB-4577-9687-C425CE7C269F}" presName="LevelTwoTextNode" presStyleLbl="node2" presStyleIdx="1" presStyleCnt="4" custScaleX="224212">
        <dgm:presLayoutVars>
          <dgm:chPref val="3"/>
        </dgm:presLayoutVars>
      </dgm:prSet>
      <dgm:spPr/>
    </dgm:pt>
    <dgm:pt modelId="{685803B7-9541-41F2-B622-F74A52109453}" type="pres">
      <dgm:prSet presAssocID="{5FCAFBFE-FABB-4577-9687-C425CE7C269F}" presName="level3hierChild" presStyleCnt="0"/>
      <dgm:spPr/>
    </dgm:pt>
    <dgm:pt modelId="{F17C6761-9A1F-4BF2-8446-0B863D74F929}" type="pres">
      <dgm:prSet presAssocID="{C1967A9F-C9CA-4BA0-8E88-3CFE01A72116}" presName="conn2-1" presStyleLbl="parChTrans1D2" presStyleIdx="2" presStyleCnt="4"/>
      <dgm:spPr/>
    </dgm:pt>
    <dgm:pt modelId="{B43E1971-8A68-49AB-8D53-7AFA10371E90}" type="pres">
      <dgm:prSet presAssocID="{C1967A9F-C9CA-4BA0-8E88-3CFE01A72116}" presName="connTx" presStyleLbl="parChTrans1D2" presStyleIdx="2" presStyleCnt="4"/>
      <dgm:spPr/>
    </dgm:pt>
    <dgm:pt modelId="{585501E4-6885-43B9-ABB8-D39BDF3921A3}" type="pres">
      <dgm:prSet presAssocID="{B4C1C2AB-2A40-4418-8F51-28D601C5CA3E}" presName="root2" presStyleCnt="0"/>
      <dgm:spPr/>
    </dgm:pt>
    <dgm:pt modelId="{7BD7492F-551B-4DC8-98E5-D975F84D80CC}" type="pres">
      <dgm:prSet presAssocID="{B4C1C2AB-2A40-4418-8F51-28D601C5CA3E}" presName="LevelTwoTextNode" presStyleLbl="node2" presStyleIdx="2" presStyleCnt="4" custScaleX="223376">
        <dgm:presLayoutVars>
          <dgm:chPref val="3"/>
        </dgm:presLayoutVars>
      </dgm:prSet>
      <dgm:spPr/>
    </dgm:pt>
    <dgm:pt modelId="{C9D6A94D-2967-414D-83FB-053D8E2778C6}" type="pres">
      <dgm:prSet presAssocID="{B4C1C2AB-2A40-4418-8F51-28D601C5CA3E}" presName="level3hierChild" presStyleCnt="0"/>
      <dgm:spPr/>
    </dgm:pt>
    <dgm:pt modelId="{BC18325B-6800-45B8-8987-F578AFFB2EED}" type="pres">
      <dgm:prSet presAssocID="{85A3047C-6614-4E65-8A11-DDF633BB7818}" presName="conn2-1" presStyleLbl="parChTrans1D2" presStyleIdx="3" presStyleCnt="4"/>
      <dgm:spPr/>
    </dgm:pt>
    <dgm:pt modelId="{41F680A3-30C9-4913-BAA1-66B8A4FDBE4C}" type="pres">
      <dgm:prSet presAssocID="{85A3047C-6614-4E65-8A11-DDF633BB7818}" presName="connTx" presStyleLbl="parChTrans1D2" presStyleIdx="3" presStyleCnt="4"/>
      <dgm:spPr/>
    </dgm:pt>
    <dgm:pt modelId="{9A480D71-A2FD-4D2C-A9B2-DC1507D88C84}" type="pres">
      <dgm:prSet presAssocID="{C6F6EC95-C0BC-478E-9192-3793F509760C}" presName="root2" presStyleCnt="0"/>
      <dgm:spPr/>
    </dgm:pt>
    <dgm:pt modelId="{D7961B02-6B42-48A1-A072-F4D8F557D70F}" type="pres">
      <dgm:prSet presAssocID="{C6F6EC95-C0BC-478E-9192-3793F509760C}" presName="LevelTwoTextNode" presStyleLbl="node2" presStyleIdx="3" presStyleCnt="4" custScaleX="216509" custLinFactNeighborX="3465" custLinFactNeighborY="-3571">
        <dgm:presLayoutVars>
          <dgm:chPref val="3"/>
        </dgm:presLayoutVars>
      </dgm:prSet>
      <dgm:spPr/>
    </dgm:pt>
    <dgm:pt modelId="{92E3B79E-42AD-44E8-B98E-A9D6DB453DAC}" type="pres">
      <dgm:prSet presAssocID="{C6F6EC95-C0BC-478E-9192-3793F509760C}" presName="level3hierChild" presStyleCnt="0"/>
      <dgm:spPr/>
    </dgm:pt>
    <dgm:pt modelId="{B937AE47-B0FD-4C7E-9458-ED2C6B462305}" type="pres">
      <dgm:prSet presAssocID="{207F9AE3-F37C-4356-957F-FB6331FA421E}" presName="root1" presStyleCnt="0"/>
      <dgm:spPr/>
    </dgm:pt>
    <dgm:pt modelId="{08DB33C4-40B4-47C9-AA71-F29F720D4511}" type="pres">
      <dgm:prSet presAssocID="{207F9AE3-F37C-4356-957F-FB6331FA421E}" presName="LevelOneTextNode" presStyleLbl="node0" presStyleIdx="1" presStyleCnt="3" custScaleX="208296" custScaleY="119351" custLinFactY="-33490" custLinFactNeighborX="-81375" custLinFactNeighborY="-100000">
        <dgm:presLayoutVars>
          <dgm:chPref val="3"/>
        </dgm:presLayoutVars>
      </dgm:prSet>
      <dgm:spPr/>
    </dgm:pt>
    <dgm:pt modelId="{CDC8BC1C-6954-4A80-A60C-7C98CA560624}" type="pres">
      <dgm:prSet presAssocID="{207F9AE3-F37C-4356-957F-FB6331FA421E}" presName="level2hierChild" presStyleCnt="0"/>
      <dgm:spPr/>
    </dgm:pt>
    <dgm:pt modelId="{CBC262BF-734D-42FF-AE43-3F5E36D8B73C}" type="pres">
      <dgm:prSet presAssocID="{27DA0FFD-50B9-4C12-9EC1-32876AE91063}" presName="root1" presStyleCnt="0"/>
      <dgm:spPr/>
    </dgm:pt>
    <dgm:pt modelId="{7A27F097-83C8-4D18-A67A-7E69638AE565}" type="pres">
      <dgm:prSet presAssocID="{27DA0FFD-50B9-4C12-9EC1-32876AE91063}" presName="LevelOneTextNode" presStyleLbl="node0" presStyleIdx="2" presStyleCnt="3" custScaleX="207559" custLinFactY="-13490" custLinFactNeighborX="-80572" custLinFactNeighborY="-100000">
        <dgm:presLayoutVars>
          <dgm:chPref val="3"/>
        </dgm:presLayoutVars>
      </dgm:prSet>
      <dgm:spPr/>
    </dgm:pt>
    <dgm:pt modelId="{2C3AC7F0-4FFB-49F0-B447-2E5252604A2E}" type="pres">
      <dgm:prSet presAssocID="{27DA0FFD-50B9-4C12-9EC1-32876AE91063}" presName="level2hierChild" presStyleCnt="0"/>
      <dgm:spPr/>
    </dgm:pt>
  </dgm:ptLst>
  <dgm:cxnLst>
    <dgm:cxn modelId="{7DBE101B-CDF3-4208-9D2B-7B71EF957A1B}" srcId="{EA2A2A06-2B8B-4391-99D1-7BDE70B573AC}" destId="{C6F6EC95-C0BC-478E-9192-3793F509760C}" srcOrd="3" destOrd="0" parTransId="{85A3047C-6614-4E65-8A11-DDF633BB7818}" sibTransId="{170C7D84-BD63-472E-AD10-9C8F0771F927}"/>
    <dgm:cxn modelId="{336D6125-54D4-4287-BD74-B144D2488BD7}" type="presOf" srcId="{B4C1C2AB-2A40-4418-8F51-28D601C5CA3E}" destId="{7BD7492F-551B-4DC8-98E5-D975F84D80CC}" srcOrd="0" destOrd="0" presId="urn:microsoft.com/office/officeart/2005/8/layout/hierarchy2"/>
    <dgm:cxn modelId="{0E3B4327-B07D-475C-95EB-4BB9A826DF02}" type="presOf" srcId="{C1967A9F-C9CA-4BA0-8E88-3CFE01A72116}" destId="{B43E1971-8A68-49AB-8D53-7AFA10371E90}" srcOrd="1" destOrd="0" presId="urn:microsoft.com/office/officeart/2005/8/layout/hierarchy2"/>
    <dgm:cxn modelId="{0BEDBE28-1707-4522-B1D4-22CC7B75BA45}" type="presOf" srcId="{C6F6EC95-C0BC-478E-9192-3793F509760C}" destId="{D7961B02-6B42-48A1-A072-F4D8F557D70F}" srcOrd="0" destOrd="0" presId="urn:microsoft.com/office/officeart/2005/8/layout/hierarchy2"/>
    <dgm:cxn modelId="{1AC7DF29-B8CB-4419-BF5C-B81A510090FC}" type="presOf" srcId="{2598BC44-107F-4F97-9D8E-A084B41F32A9}" destId="{324F60DA-37A6-44DB-9391-8B59920ADE06}" srcOrd="0" destOrd="0" presId="urn:microsoft.com/office/officeart/2005/8/layout/hierarchy2"/>
    <dgm:cxn modelId="{9EB3462E-B279-4726-835B-0C96CC7CF156}" type="presOf" srcId="{2C5F9387-11F8-4A6E-BDE5-857A5D425E98}" destId="{7258648B-C23A-47E5-A0F2-FB39158FA50E}" srcOrd="0" destOrd="0" presId="urn:microsoft.com/office/officeart/2005/8/layout/hierarchy2"/>
    <dgm:cxn modelId="{1984902E-F950-4CB9-830E-4B2BACF75AA6}" type="presOf" srcId="{207F9AE3-F37C-4356-957F-FB6331FA421E}" destId="{08DB33C4-40B4-47C9-AA71-F29F720D4511}" srcOrd="0" destOrd="0" presId="urn:microsoft.com/office/officeart/2005/8/layout/hierarchy2"/>
    <dgm:cxn modelId="{DACF5A36-4902-47D5-A921-4CCF040DF9DF}" srcId="{5F741EA7-A506-4007-8353-17C3D26DDB5A}" destId="{EA2A2A06-2B8B-4391-99D1-7BDE70B573AC}" srcOrd="0" destOrd="0" parTransId="{0F198BC9-2A2A-4FCB-91D5-571591C30501}" sibTransId="{FBB452F6-BAC3-4DB3-936B-13F7D239D964}"/>
    <dgm:cxn modelId="{C276FA39-0791-42E5-B646-A91F9A58F361}" type="presOf" srcId="{5FCAFBFE-FABB-4577-9687-C425CE7C269F}" destId="{5C108734-3530-4D89-B674-CB4F1455B3D4}" srcOrd="0" destOrd="0" presId="urn:microsoft.com/office/officeart/2005/8/layout/hierarchy2"/>
    <dgm:cxn modelId="{190DD544-25C1-42EB-B11C-11379455CB74}" type="presOf" srcId="{44477BDC-7982-4821-BFE5-9EA2CC76DA40}" destId="{2C0BE7F4-7CE9-4BC5-82E8-21D5B72074E0}" srcOrd="0" destOrd="0" presId="urn:microsoft.com/office/officeart/2005/8/layout/hierarchy2"/>
    <dgm:cxn modelId="{9EF26145-2E32-420F-BA87-0958D5E3A569}" srcId="{EA2A2A06-2B8B-4391-99D1-7BDE70B573AC}" destId="{5FCAFBFE-FABB-4577-9687-C425CE7C269F}" srcOrd="1" destOrd="0" parTransId="{44477BDC-7982-4821-BFE5-9EA2CC76DA40}" sibTransId="{4217308E-BF21-4D09-A7CB-C778BEDB73D7}"/>
    <dgm:cxn modelId="{70C85C58-2D89-4E4A-961D-389BEB07F298}" type="presOf" srcId="{85A3047C-6614-4E65-8A11-DDF633BB7818}" destId="{41F680A3-30C9-4913-BAA1-66B8A4FDBE4C}" srcOrd="1" destOrd="0" presId="urn:microsoft.com/office/officeart/2005/8/layout/hierarchy2"/>
    <dgm:cxn modelId="{F1575778-EAA2-4002-B4F6-7F0D225AB5E0}" type="presOf" srcId="{85A3047C-6614-4E65-8A11-DDF633BB7818}" destId="{BC18325B-6800-45B8-8987-F578AFFB2EED}" srcOrd="0" destOrd="0" presId="urn:microsoft.com/office/officeart/2005/8/layout/hierarchy2"/>
    <dgm:cxn modelId="{0DB5D859-6B13-4884-95A3-5DA88870D257}" srcId="{EA2A2A06-2B8B-4391-99D1-7BDE70B573AC}" destId="{2598BC44-107F-4F97-9D8E-A084B41F32A9}" srcOrd="0" destOrd="0" parTransId="{2C5F9387-11F8-4A6E-BDE5-857A5D425E98}" sibTransId="{1459FCD8-9ABB-496C-BA99-2D3F4AE4C2E0}"/>
    <dgm:cxn modelId="{A9E5608C-89A4-424C-9759-02B4FF2D5A2E}" type="presOf" srcId="{2C5F9387-11F8-4A6E-BDE5-857A5D425E98}" destId="{6AF7BDEA-CF63-4191-B645-67A19D251507}" srcOrd="1" destOrd="0" presId="urn:microsoft.com/office/officeart/2005/8/layout/hierarchy2"/>
    <dgm:cxn modelId="{AFF3D19C-3177-4737-A756-477206BCEC83}" type="presOf" srcId="{27DA0FFD-50B9-4C12-9EC1-32876AE91063}" destId="{7A27F097-83C8-4D18-A67A-7E69638AE565}" srcOrd="0" destOrd="0" presId="urn:microsoft.com/office/officeart/2005/8/layout/hierarchy2"/>
    <dgm:cxn modelId="{4A9482A0-2984-4EC8-81E4-04F14FA96A3B}" type="presOf" srcId="{5F741EA7-A506-4007-8353-17C3D26DDB5A}" destId="{A896F43A-9D59-44BA-9E8D-4522F1BB57A9}" srcOrd="0" destOrd="0" presId="urn:microsoft.com/office/officeart/2005/8/layout/hierarchy2"/>
    <dgm:cxn modelId="{029B03A3-2A2D-425A-AC36-7DD97B9946CD}" srcId="{EA2A2A06-2B8B-4391-99D1-7BDE70B573AC}" destId="{B4C1C2AB-2A40-4418-8F51-28D601C5CA3E}" srcOrd="2" destOrd="0" parTransId="{C1967A9F-C9CA-4BA0-8E88-3CFE01A72116}" sibTransId="{17FCE210-AF59-4B9B-B84C-AB26CA17E211}"/>
    <dgm:cxn modelId="{9D7BF9BD-861B-4EED-8785-F785A9D85F6C}" srcId="{5F741EA7-A506-4007-8353-17C3D26DDB5A}" destId="{27DA0FFD-50B9-4C12-9EC1-32876AE91063}" srcOrd="2" destOrd="0" parTransId="{79A5D587-6E02-47EE-A1EB-8218B21A721A}" sibTransId="{141A27F4-71B9-49EB-936E-B67E42CEED9F}"/>
    <dgm:cxn modelId="{E3BC46C6-4A2D-4E23-90B7-0EB687A4D611}" type="presOf" srcId="{44477BDC-7982-4821-BFE5-9EA2CC76DA40}" destId="{B6D8D01D-D600-48CB-A9CC-EA61B0BA79A6}" srcOrd="1" destOrd="0" presId="urn:microsoft.com/office/officeart/2005/8/layout/hierarchy2"/>
    <dgm:cxn modelId="{1D27BCC6-F1AC-46A6-B05F-7027A6A6E948}" srcId="{5F741EA7-A506-4007-8353-17C3D26DDB5A}" destId="{207F9AE3-F37C-4356-957F-FB6331FA421E}" srcOrd="1" destOrd="0" parTransId="{D503BA3B-E76D-40C4-99C2-98CD8B93CD5E}" sibTransId="{C5B17EFB-F74D-43EE-8982-A3C30FD082BE}"/>
    <dgm:cxn modelId="{3C033ED7-CEB5-4C4D-A1F7-B090338F5379}" type="presOf" srcId="{C1967A9F-C9CA-4BA0-8E88-3CFE01A72116}" destId="{F17C6761-9A1F-4BF2-8446-0B863D74F929}" srcOrd="0" destOrd="0" presId="urn:microsoft.com/office/officeart/2005/8/layout/hierarchy2"/>
    <dgm:cxn modelId="{D63C65DD-827E-44DA-B3ED-4B7C7BA13368}" type="presOf" srcId="{EA2A2A06-2B8B-4391-99D1-7BDE70B573AC}" destId="{73AA08F7-E61C-4C12-8373-AA170EBF6BD1}" srcOrd="0" destOrd="0" presId="urn:microsoft.com/office/officeart/2005/8/layout/hierarchy2"/>
    <dgm:cxn modelId="{4F711185-5990-4871-A4DC-4E5EE86DFC56}" type="presParOf" srcId="{A896F43A-9D59-44BA-9E8D-4522F1BB57A9}" destId="{7A0CBDA4-91AD-4556-AAAA-AAB80BC20FDE}" srcOrd="0" destOrd="0" presId="urn:microsoft.com/office/officeart/2005/8/layout/hierarchy2"/>
    <dgm:cxn modelId="{B46F24FA-D12E-4B65-8C85-799B298F85F7}" type="presParOf" srcId="{7A0CBDA4-91AD-4556-AAAA-AAB80BC20FDE}" destId="{73AA08F7-E61C-4C12-8373-AA170EBF6BD1}" srcOrd="0" destOrd="0" presId="urn:microsoft.com/office/officeart/2005/8/layout/hierarchy2"/>
    <dgm:cxn modelId="{2CFC414A-5DA9-4F77-81C4-4F880C0882E0}" type="presParOf" srcId="{7A0CBDA4-91AD-4556-AAAA-AAB80BC20FDE}" destId="{D421F3DB-470B-4C0F-9941-7D780E370391}" srcOrd="1" destOrd="0" presId="urn:microsoft.com/office/officeart/2005/8/layout/hierarchy2"/>
    <dgm:cxn modelId="{83C8A624-92BA-4A5E-B29D-82DB08613912}" type="presParOf" srcId="{D421F3DB-470B-4C0F-9941-7D780E370391}" destId="{7258648B-C23A-47E5-A0F2-FB39158FA50E}" srcOrd="0" destOrd="0" presId="urn:microsoft.com/office/officeart/2005/8/layout/hierarchy2"/>
    <dgm:cxn modelId="{3CBC846F-2C18-475B-AAD6-D15F623A69EB}" type="presParOf" srcId="{7258648B-C23A-47E5-A0F2-FB39158FA50E}" destId="{6AF7BDEA-CF63-4191-B645-67A19D251507}" srcOrd="0" destOrd="0" presId="urn:microsoft.com/office/officeart/2005/8/layout/hierarchy2"/>
    <dgm:cxn modelId="{E005D114-48C8-429A-BF57-A7745981BFEE}" type="presParOf" srcId="{D421F3DB-470B-4C0F-9941-7D780E370391}" destId="{5463678B-C758-40D1-860B-4EB2F707169A}" srcOrd="1" destOrd="0" presId="urn:microsoft.com/office/officeart/2005/8/layout/hierarchy2"/>
    <dgm:cxn modelId="{EC2FC6B6-0494-43AD-B3AB-FF55CD61A7C7}" type="presParOf" srcId="{5463678B-C758-40D1-860B-4EB2F707169A}" destId="{324F60DA-37A6-44DB-9391-8B59920ADE06}" srcOrd="0" destOrd="0" presId="urn:microsoft.com/office/officeart/2005/8/layout/hierarchy2"/>
    <dgm:cxn modelId="{5C6C290F-CE81-45E9-9D9C-9B2E265865ED}" type="presParOf" srcId="{5463678B-C758-40D1-860B-4EB2F707169A}" destId="{780BF847-2D58-4368-8427-6097BF76BC55}" srcOrd="1" destOrd="0" presId="urn:microsoft.com/office/officeart/2005/8/layout/hierarchy2"/>
    <dgm:cxn modelId="{343D417A-13FF-43CE-B30E-79F21D121FCF}" type="presParOf" srcId="{D421F3DB-470B-4C0F-9941-7D780E370391}" destId="{2C0BE7F4-7CE9-4BC5-82E8-21D5B72074E0}" srcOrd="2" destOrd="0" presId="urn:microsoft.com/office/officeart/2005/8/layout/hierarchy2"/>
    <dgm:cxn modelId="{5FF323FA-3A63-4160-B250-9DBF9DC7C69D}" type="presParOf" srcId="{2C0BE7F4-7CE9-4BC5-82E8-21D5B72074E0}" destId="{B6D8D01D-D600-48CB-A9CC-EA61B0BA79A6}" srcOrd="0" destOrd="0" presId="urn:microsoft.com/office/officeart/2005/8/layout/hierarchy2"/>
    <dgm:cxn modelId="{612427A5-E890-4724-AEB9-BB005848DE52}" type="presParOf" srcId="{D421F3DB-470B-4C0F-9941-7D780E370391}" destId="{DFCEBCE9-A881-4A42-BAF4-5A03AABF09A7}" srcOrd="3" destOrd="0" presId="urn:microsoft.com/office/officeart/2005/8/layout/hierarchy2"/>
    <dgm:cxn modelId="{42C8058E-A8E1-491D-BAAD-69020BC8B5B3}" type="presParOf" srcId="{DFCEBCE9-A881-4A42-BAF4-5A03AABF09A7}" destId="{5C108734-3530-4D89-B674-CB4F1455B3D4}" srcOrd="0" destOrd="0" presId="urn:microsoft.com/office/officeart/2005/8/layout/hierarchy2"/>
    <dgm:cxn modelId="{E9052F5B-03A3-4EBD-BA72-65470169D736}" type="presParOf" srcId="{DFCEBCE9-A881-4A42-BAF4-5A03AABF09A7}" destId="{685803B7-9541-41F2-B622-F74A52109453}" srcOrd="1" destOrd="0" presId="urn:microsoft.com/office/officeart/2005/8/layout/hierarchy2"/>
    <dgm:cxn modelId="{238B4B2C-0D44-42A3-8B66-6A727B796020}" type="presParOf" srcId="{D421F3DB-470B-4C0F-9941-7D780E370391}" destId="{F17C6761-9A1F-4BF2-8446-0B863D74F929}" srcOrd="4" destOrd="0" presId="urn:microsoft.com/office/officeart/2005/8/layout/hierarchy2"/>
    <dgm:cxn modelId="{712D09F6-4683-4476-8DAC-1AAA497B3D4E}" type="presParOf" srcId="{F17C6761-9A1F-4BF2-8446-0B863D74F929}" destId="{B43E1971-8A68-49AB-8D53-7AFA10371E90}" srcOrd="0" destOrd="0" presId="urn:microsoft.com/office/officeart/2005/8/layout/hierarchy2"/>
    <dgm:cxn modelId="{CDEEF0F7-AC2F-4521-B551-389254297789}" type="presParOf" srcId="{D421F3DB-470B-4C0F-9941-7D780E370391}" destId="{585501E4-6885-43B9-ABB8-D39BDF3921A3}" srcOrd="5" destOrd="0" presId="urn:microsoft.com/office/officeart/2005/8/layout/hierarchy2"/>
    <dgm:cxn modelId="{61D4D049-314C-426A-8EAB-4364656B6DD7}" type="presParOf" srcId="{585501E4-6885-43B9-ABB8-D39BDF3921A3}" destId="{7BD7492F-551B-4DC8-98E5-D975F84D80CC}" srcOrd="0" destOrd="0" presId="urn:microsoft.com/office/officeart/2005/8/layout/hierarchy2"/>
    <dgm:cxn modelId="{BE835B0D-D6EA-4760-AC97-BFAF1FF893CC}" type="presParOf" srcId="{585501E4-6885-43B9-ABB8-D39BDF3921A3}" destId="{C9D6A94D-2967-414D-83FB-053D8E2778C6}" srcOrd="1" destOrd="0" presId="urn:microsoft.com/office/officeart/2005/8/layout/hierarchy2"/>
    <dgm:cxn modelId="{D140B321-1B09-4DE6-A27A-664EB4608C90}" type="presParOf" srcId="{D421F3DB-470B-4C0F-9941-7D780E370391}" destId="{BC18325B-6800-45B8-8987-F578AFFB2EED}" srcOrd="6" destOrd="0" presId="urn:microsoft.com/office/officeart/2005/8/layout/hierarchy2"/>
    <dgm:cxn modelId="{B89149B5-3AE1-4ABB-B252-2F31C7568940}" type="presParOf" srcId="{BC18325B-6800-45B8-8987-F578AFFB2EED}" destId="{41F680A3-30C9-4913-BAA1-66B8A4FDBE4C}" srcOrd="0" destOrd="0" presId="urn:microsoft.com/office/officeart/2005/8/layout/hierarchy2"/>
    <dgm:cxn modelId="{63AF1066-B924-44AC-8C27-27E3D76DDC90}" type="presParOf" srcId="{D421F3DB-470B-4C0F-9941-7D780E370391}" destId="{9A480D71-A2FD-4D2C-A9B2-DC1507D88C84}" srcOrd="7" destOrd="0" presId="urn:microsoft.com/office/officeart/2005/8/layout/hierarchy2"/>
    <dgm:cxn modelId="{407B5F04-A048-4E13-A23C-F3594F08312E}" type="presParOf" srcId="{9A480D71-A2FD-4D2C-A9B2-DC1507D88C84}" destId="{D7961B02-6B42-48A1-A072-F4D8F557D70F}" srcOrd="0" destOrd="0" presId="urn:microsoft.com/office/officeart/2005/8/layout/hierarchy2"/>
    <dgm:cxn modelId="{89501643-FE0F-4514-ADAB-D0B29527225F}" type="presParOf" srcId="{9A480D71-A2FD-4D2C-A9B2-DC1507D88C84}" destId="{92E3B79E-42AD-44E8-B98E-A9D6DB453DAC}" srcOrd="1" destOrd="0" presId="urn:microsoft.com/office/officeart/2005/8/layout/hierarchy2"/>
    <dgm:cxn modelId="{71F8A155-7CBA-42AB-90D7-6025922DDA1B}" type="presParOf" srcId="{A896F43A-9D59-44BA-9E8D-4522F1BB57A9}" destId="{B937AE47-B0FD-4C7E-9458-ED2C6B462305}" srcOrd="1" destOrd="0" presId="urn:microsoft.com/office/officeart/2005/8/layout/hierarchy2"/>
    <dgm:cxn modelId="{F4678CDD-A745-40B0-9FC6-A0204848163D}" type="presParOf" srcId="{B937AE47-B0FD-4C7E-9458-ED2C6B462305}" destId="{08DB33C4-40B4-47C9-AA71-F29F720D4511}" srcOrd="0" destOrd="0" presId="urn:microsoft.com/office/officeart/2005/8/layout/hierarchy2"/>
    <dgm:cxn modelId="{1F4BF294-58CE-48DF-9F45-7714ABADBB91}" type="presParOf" srcId="{B937AE47-B0FD-4C7E-9458-ED2C6B462305}" destId="{CDC8BC1C-6954-4A80-A60C-7C98CA560624}" srcOrd="1" destOrd="0" presId="urn:microsoft.com/office/officeart/2005/8/layout/hierarchy2"/>
    <dgm:cxn modelId="{C29FD951-D78B-4D49-AAC5-6AC2B10C06F1}" type="presParOf" srcId="{A896F43A-9D59-44BA-9E8D-4522F1BB57A9}" destId="{CBC262BF-734D-42FF-AE43-3F5E36D8B73C}" srcOrd="2" destOrd="0" presId="urn:microsoft.com/office/officeart/2005/8/layout/hierarchy2"/>
    <dgm:cxn modelId="{B2CE1E51-0E80-42F9-9F44-82FC3F95C57C}" type="presParOf" srcId="{CBC262BF-734D-42FF-AE43-3F5E36D8B73C}" destId="{7A27F097-83C8-4D18-A67A-7E69638AE565}" srcOrd="0" destOrd="0" presId="urn:microsoft.com/office/officeart/2005/8/layout/hierarchy2"/>
    <dgm:cxn modelId="{C94C27D3-7CC4-45FB-938B-257AF16D4787}" type="presParOf" srcId="{CBC262BF-734D-42FF-AE43-3F5E36D8B73C}" destId="{2C3AC7F0-4FFB-49F0-B447-2E5252604A2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2EDB19-AE66-4A1B-B129-7E77D83646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27D6C80-24F0-415D-AB28-DC4BC27B15B3}">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400" dirty="0">
              <a:latin typeface="Times New Roman" panose="02020603050405020304" pitchFamily="18" charset="0"/>
              <a:cs typeface="Times New Roman" panose="02020603050405020304" pitchFamily="18" charset="0"/>
            </a:rPr>
            <a:t>Спеціальних установ, які безпосередньо займалися судочинством, у Руській державі не існувало. </a:t>
          </a:r>
        </a:p>
        <a:p>
          <a:pPr algn="ctr" rtl="0"/>
          <a:r>
            <a:rPr lang="uk-UA" sz="1400" dirty="0">
              <a:latin typeface="Times New Roman" panose="02020603050405020304" pitchFamily="18" charset="0"/>
              <a:cs typeface="Times New Roman" panose="02020603050405020304" pitchFamily="18" charset="0"/>
            </a:rPr>
            <a:t>Суд не був відділений від адміністрації. </a:t>
          </a:r>
        </a:p>
        <a:p>
          <a:pPr algn="ctr" rtl="0"/>
          <a:r>
            <a:rPr lang="uk-UA" sz="1400" dirty="0">
              <a:latin typeface="Times New Roman" panose="02020603050405020304" pitchFamily="18" charset="0"/>
              <a:cs typeface="Times New Roman" panose="02020603050405020304" pitchFamily="18" charset="0"/>
            </a:rPr>
            <a:t>Залежно від категорії справ, що розглядалися судами, їх можна поділити на:</a:t>
          </a:r>
          <a:endParaRPr lang="ru-RU" sz="1400" dirty="0">
            <a:latin typeface="Times New Roman" panose="02020603050405020304" pitchFamily="18" charset="0"/>
            <a:cs typeface="Times New Roman" panose="02020603050405020304" pitchFamily="18" charset="0"/>
          </a:endParaRPr>
        </a:p>
      </dgm:t>
    </dgm:pt>
    <dgm:pt modelId="{E735A8CE-BC91-4503-A5C1-18A447E6947C}" type="parTrans" cxnId="{5D8A6444-142C-4CCE-89C1-F8C448436603}">
      <dgm:prSet/>
      <dgm:spPr/>
      <dgm:t>
        <a:bodyPr/>
        <a:lstStyle/>
        <a:p>
          <a:endParaRPr lang="ru-RU" sz="1400">
            <a:latin typeface="Times New Roman" panose="02020603050405020304" pitchFamily="18" charset="0"/>
            <a:cs typeface="Times New Roman" panose="02020603050405020304" pitchFamily="18" charset="0"/>
          </a:endParaRPr>
        </a:p>
      </dgm:t>
    </dgm:pt>
    <dgm:pt modelId="{5A5DAC25-C97F-4F08-9FF3-3E36A8550167}" type="sibTrans" cxnId="{5D8A6444-142C-4CCE-89C1-F8C448436603}">
      <dgm:prSet/>
      <dgm:spPr/>
      <dgm:t>
        <a:bodyPr/>
        <a:lstStyle/>
        <a:p>
          <a:endParaRPr lang="ru-RU" sz="1400">
            <a:latin typeface="Times New Roman" panose="02020603050405020304" pitchFamily="18" charset="0"/>
            <a:cs typeface="Times New Roman" panose="02020603050405020304" pitchFamily="18" charset="0"/>
          </a:endParaRPr>
        </a:p>
      </dgm:t>
    </dgm:pt>
    <dgm:pt modelId="{45DDF72E-3358-404D-B791-DC2286508E18}" type="pres">
      <dgm:prSet presAssocID="{652EDB19-AE66-4A1B-B129-7E77D8364687}" presName="linear" presStyleCnt="0">
        <dgm:presLayoutVars>
          <dgm:animLvl val="lvl"/>
          <dgm:resizeHandles val="exact"/>
        </dgm:presLayoutVars>
      </dgm:prSet>
      <dgm:spPr/>
    </dgm:pt>
    <dgm:pt modelId="{A6D2AC50-C96D-4976-8CD9-F17A64A835BD}" type="pres">
      <dgm:prSet presAssocID="{F27D6C80-24F0-415D-AB28-DC4BC27B15B3}" presName="parentText" presStyleLbl="node1" presStyleIdx="0" presStyleCnt="1" custScaleY="234572" custLinFactNeighborX="2597" custLinFactNeighborY="-18608">
        <dgm:presLayoutVars>
          <dgm:chMax val="0"/>
          <dgm:bulletEnabled val="1"/>
        </dgm:presLayoutVars>
      </dgm:prSet>
      <dgm:spPr/>
    </dgm:pt>
  </dgm:ptLst>
  <dgm:cxnLst>
    <dgm:cxn modelId="{5D8A6444-142C-4CCE-89C1-F8C448436603}" srcId="{652EDB19-AE66-4A1B-B129-7E77D8364687}" destId="{F27D6C80-24F0-415D-AB28-DC4BC27B15B3}" srcOrd="0" destOrd="0" parTransId="{E735A8CE-BC91-4503-A5C1-18A447E6947C}" sibTransId="{5A5DAC25-C97F-4F08-9FF3-3E36A8550167}"/>
    <dgm:cxn modelId="{4E88CB7A-456D-4C9B-8AAD-96926C57D0FC}" type="presOf" srcId="{652EDB19-AE66-4A1B-B129-7E77D8364687}" destId="{45DDF72E-3358-404D-B791-DC2286508E18}" srcOrd="0" destOrd="0" presId="urn:microsoft.com/office/officeart/2005/8/layout/vList2"/>
    <dgm:cxn modelId="{4F83E18C-E7CB-42F9-AAD7-5BB5E44B58EE}" type="presOf" srcId="{F27D6C80-24F0-415D-AB28-DC4BC27B15B3}" destId="{A6D2AC50-C96D-4976-8CD9-F17A64A835BD}" srcOrd="0" destOrd="0" presId="urn:microsoft.com/office/officeart/2005/8/layout/vList2"/>
    <dgm:cxn modelId="{ED5F6973-35EF-43A5-8433-86AB11141278}" type="presParOf" srcId="{45DDF72E-3358-404D-B791-DC2286508E18}" destId="{A6D2AC50-C96D-4976-8CD9-F17A64A835B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C7DAA6-1DBC-45BF-91B9-A9065F89074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4158E62-602C-4E49-BD08-F6729B401E6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Суб'єктом злочину </a:t>
          </a:r>
          <a:endParaRPr lang="ru-RU" sz="2000" dirty="0">
            <a:latin typeface="Times New Roman" panose="02020603050405020304" pitchFamily="18" charset="0"/>
            <a:cs typeface="Times New Roman" panose="02020603050405020304" pitchFamily="18" charset="0"/>
          </a:endParaRPr>
        </a:p>
      </dgm:t>
    </dgm:pt>
    <dgm:pt modelId="{37F6100C-1BBE-4F6A-9201-2C7E7AC70BEF}" type="parTrans" cxnId="{F87FF84C-3BF5-42E2-BD20-7EC372D00BEF}">
      <dgm:prSet/>
      <dgm:spPr/>
      <dgm:t>
        <a:bodyPr/>
        <a:lstStyle/>
        <a:p>
          <a:endParaRPr lang="ru-RU" sz="2000">
            <a:latin typeface="Times New Roman" panose="02020603050405020304" pitchFamily="18" charset="0"/>
            <a:cs typeface="Times New Roman" panose="02020603050405020304" pitchFamily="18" charset="0"/>
          </a:endParaRPr>
        </a:p>
      </dgm:t>
    </dgm:pt>
    <dgm:pt modelId="{076B1270-F53A-4FCB-9D0B-AEA1562AF7E8}" type="sibTrans" cxnId="{F87FF84C-3BF5-42E2-BD20-7EC372D00BEF}">
      <dgm:prSet/>
      <dgm:spPr/>
      <dgm:t>
        <a:bodyPr/>
        <a:lstStyle/>
        <a:p>
          <a:endParaRPr lang="ru-RU" sz="2000">
            <a:latin typeface="Times New Roman" panose="02020603050405020304" pitchFamily="18" charset="0"/>
            <a:cs typeface="Times New Roman" panose="02020603050405020304" pitchFamily="18" charset="0"/>
          </a:endParaRPr>
        </a:p>
      </dgm:t>
    </dgm:pt>
    <dgm:pt modelId="{0D7EE341-C65B-4596-9B9C-6DEF8AA43382}">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могла бути будь-яка особа</a:t>
          </a:r>
          <a:endParaRPr lang="ru-RU" sz="2000" dirty="0">
            <a:latin typeface="Times New Roman" panose="02020603050405020304" pitchFamily="18" charset="0"/>
            <a:cs typeface="Times New Roman" panose="02020603050405020304" pitchFamily="18" charset="0"/>
          </a:endParaRPr>
        </a:p>
      </dgm:t>
    </dgm:pt>
    <dgm:pt modelId="{338198E7-0CD5-4D1B-9E86-31E1E404F1D1}" type="parTrans" cxnId="{28EE53B3-BBF1-4BA9-A14F-DF378B98F07A}">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1E15B599-701D-41E7-BDE8-1BD22F1A7D09}" type="sibTrans" cxnId="{28EE53B3-BBF1-4BA9-A14F-DF378B98F07A}">
      <dgm:prSet/>
      <dgm:spPr/>
      <dgm:t>
        <a:bodyPr/>
        <a:lstStyle/>
        <a:p>
          <a:endParaRPr lang="ru-RU" sz="2000">
            <a:latin typeface="Times New Roman" panose="02020603050405020304" pitchFamily="18" charset="0"/>
            <a:cs typeface="Times New Roman" panose="02020603050405020304" pitchFamily="18" charset="0"/>
          </a:endParaRPr>
        </a:p>
      </dgm:t>
    </dgm:pt>
    <dgm:pt modelId="{AD9C1130-E704-42C5-B12B-0A1052EA787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крім холопа </a:t>
          </a:r>
          <a:endParaRPr lang="ru-RU" sz="2000" dirty="0">
            <a:latin typeface="Times New Roman" panose="02020603050405020304" pitchFamily="18" charset="0"/>
            <a:cs typeface="Times New Roman" panose="02020603050405020304" pitchFamily="18" charset="0"/>
          </a:endParaRPr>
        </a:p>
      </dgm:t>
    </dgm:pt>
    <dgm:pt modelId="{7D84960D-EF1F-44E8-9CD1-5D0C121C6182}" type="parTrans" cxnId="{72A9A549-0415-44CD-8D6E-F1F212ABFC53}">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073A686E-243B-4DB9-92F1-D76BB3BD695B}" type="sibTrans" cxnId="{72A9A549-0415-44CD-8D6E-F1F212ABFC53}">
      <dgm:prSet/>
      <dgm:spPr/>
      <dgm:t>
        <a:bodyPr/>
        <a:lstStyle/>
        <a:p>
          <a:endParaRPr lang="ru-RU" sz="2000">
            <a:latin typeface="Times New Roman" panose="02020603050405020304" pitchFamily="18" charset="0"/>
            <a:cs typeface="Times New Roman" panose="02020603050405020304" pitchFamily="18" charset="0"/>
          </a:endParaRPr>
        </a:p>
      </dgm:t>
    </dgm:pt>
    <dgm:pt modelId="{DEA4C7F0-A033-412C-B689-C2444587221C}" type="pres">
      <dgm:prSet presAssocID="{71C7DAA6-1DBC-45BF-91B9-A9065F89074D}" presName="Name0" presStyleCnt="0">
        <dgm:presLayoutVars>
          <dgm:chPref val="1"/>
          <dgm:dir/>
          <dgm:animOne val="branch"/>
          <dgm:animLvl val="lvl"/>
          <dgm:resizeHandles val="exact"/>
        </dgm:presLayoutVars>
      </dgm:prSet>
      <dgm:spPr/>
    </dgm:pt>
    <dgm:pt modelId="{725AE4D2-ACB1-4013-BE2C-E2F98A1E4D8D}" type="pres">
      <dgm:prSet presAssocID="{34158E62-602C-4E49-BD08-F6729B401E65}" presName="root1" presStyleCnt="0"/>
      <dgm:spPr/>
    </dgm:pt>
    <dgm:pt modelId="{9FFB2996-764A-49F3-8EDE-92D794C7CF92}" type="pres">
      <dgm:prSet presAssocID="{34158E62-602C-4E49-BD08-F6729B401E65}" presName="LevelOneTextNode" presStyleLbl="node0" presStyleIdx="0" presStyleCnt="1" custLinFactNeighborX="832">
        <dgm:presLayoutVars>
          <dgm:chPref val="3"/>
        </dgm:presLayoutVars>
      </dgm:prSet>
      <dgm:spPr>
        <a:prstGeom prst="roundRect">
          <a:avLst/>
        </a:prstGeom>
      </dgm:spPr>
    </dgm:pt>
    <dgm:pt modelId="{C63AE42F-D88C-44A9-94BC-55565F9DD16D}" type="pres">
      <dgm:prSet presAssocID="{34158E62-602C-4E49-BD08-F6729B401E65}" presName="level2hierChild" presStyleCnt="0"/>
      <dgm:spPr/>
    </dgm:pt>
    <dgm:pt modelId="{59F78419-5A74-42DC-AA9B-B5781C149185}" type="pres">
      <dgm:prSet presAssocID="{338198E7-0CD5-4D1B-9E86-31E1E404F1D1}" presName="conn2-1" presStyleLbl="parChTrans1D2" presStyleIdx="0" presStyleCnt="2"/>
      <dgm:spPr/>
    </dgm:pt>
    <dgm:pt modelId="{D6E764F4-ADD7-4588-BDA1-97D7F4A3F6A8}" type="pres">
      <dgm:prSet presAssocID="{338198E7-0CD5-4D1B-9E86-31E1E404F1D1}" presName="connTx" presStyleLbl="parChTrans1D2" presStyleIdx="0" presStyleCnt="2"/>
      <dgm:spPr/>
    </dgm:pt>
    <dgm:pt modelId="{020231EF-6467-4533-A277-87C926D175FA}" type="pres">
      <dgm:prSet presAssocID="{0D7EE341-C65B-4596-9B9C-6DEF8AA43382}" presName="root2" presStyleCnt="0"/>
      <dgm:spPr/>
    </dgm:pt>
    <dgm:pt modelId="{61C34563-23EE-4DCF-B9D9-4C364A2FCCE7}" type="pres">
      <dgm:prSet presAssocID="{0D7EE341-C65B-4596-9B9C-6DEF8AA43382}" presName="LevelTwoTextNode" presStyleLbl="node2" presStyleIdx="0" presStyleCnt="2" custScaleX="141848">
        <dgm:presLayoutVars>
          <dgm:chPref val="3"/>
        </dgm:presLayoutVars>
      </dgm:prSet>
      <dgm:spPr>
        <a:prstGeom prst="roundRect">
          <a:avLst/>
        </a:prstGeom>
      </dgm:spPr>
    </dgm:pt>
    <dgm:pt modelId="{04B20004-F138-4019-A666-6DA5D5624812}" type="pres">
      <dgm:prSet presAssocID="{0D7EE341-C65B-4596-9B9C-6DEF8AA43382}" presName="level3hierChild" presStyleCnt="0"/>
      <dgm:spPr/>
    </dgm:pt>
    <dgm:pt modelId="{D9CBB76C-92F7-4722-A492-16655FDA0832}" type="pres">
      <dgm:prSet presAssocID="{7D84960D-EF1F-44E8-9CD1-5D0C121C6182}" presName="conn2-1" presStyleLbl="parChTrans1D2" presStyleIdx="1" presStyleCnt="2"/>
      <dgm:spPr/>
    </dgm:pt>
    <dgm:pt modelId="{D3C1F3FD-6904-48F5-9657-1F4F9684A12E}" type="pres">
      <dgm:prSet presAssocID="{7D84960D-EF1F-44E8-9CD1-5D0C121C6182}" presName="connTx" presStyleLbl="parChTrans1D2" presStyleIdx="1" presStyleCnt="2"/>
      <dgm:spPr/>
    </dgm:pt>
    <dgm:pt modelId="{A0740CF5-DD98-4760-99AC-989D6C02916D}" type="pres">
      <dgm:prSet presAssocID="{AD9C1130-E704-42C5-B12B-0A1052EA7876}" presName="root2" presStyleCnt="0"/>
      <dgm:spPr/>
    </dgm:pt>
    <dgm:pt modelId="{3FA92146-F273-48DF-8898-53C67DB78428}" type="pres">
      <dgm:prSet presAssocID="{AD9C1130-E704-42C5-B12B-0A1052EA7876}" presName="LevelTwoTextNode" presStyleLbl="node2" presStyleIdx="1" presStyleCnt="2" custScaleX="141848">
        <dgm:presLayoutVars>
          <dgm:chPref val="3"/>
        </dgm:presLayoutVars>
      </dgm:prSet>
      <dgm:spPr>
        <a:prstGeom prst="roundRect">
          <a:avLst/>
        </a:prstGeom>
      </dgm:spPr>
    </dgm:pt>
    <dgm:pt modelId="{B503A1E7-C176-49D2-8EC6-F1C9C4480E46}" type="pres">
      <dgm:prSet presAssocID="{AD9C1130-E704-42C5-B12B-0A1052EA7876}" presName="level3hierChild" presStyleCnt="0"/>
      <dgm:spPr/>
    </dgm:pt>
  </dgm:ptLst>
  <dgm:cxnLst>
    <dgm:cxn modelId="{0CCBD80B-BE35-45B3-BB6D-62361829A160}" type="presOf" srcId="{7D84960D-EF1F-44E8-9CD1-5D0C121C6182}" destId="{D9CBB76C-92F7-4722-A492-16655FDA0832}" srcOrd="0" destOrd="0" presId="urn:microsoft.com/office/officeart/2008/layout/HorizontalMultiLevelHierarchy"/>
    <dgm:cxn modelId="{2B28C03A-1F37-4234-A95D-ABE495C5010B}" type="presOf" srcId="{71C7DAA6-1DBC-45BF-91B9-A9065F89074D}" destId="{DEA4C7F0-A033-412C-B689-C2444587221C}" srcOrd="0" destOrd="0" presId="urn:microsoft.com/office/officeart/2008/layout/HorizontalMultiLevelHierarchy"/>
    <dgm:cxn modelId="{0381165B-1367-4A4F-96A3-3D101A8BFAF1}" type="presOf" srcId="{0D7EE341-C65B-4596-9B9C-6DEF8AA43382}" destId="{61C34563-23EE-4DCF-B9D9-4C364A2FCCE7}" srcOrd="0" destOrd="0" presId="urn:microsoft.com/office/officeart/2008/layout/HorizontalMultiLevelHierarchy"/>
    <dgm:cxn modelId="{66269E63-2BAA-45AD-B8F4-401300721F0D}" type="presOf" srcId="{34158E62-602C-4E49-BD08-F6729B401E65}" destId="{9FFB2996-764A-49F3-8EDE-92D794C7CF92}" srcOrd="0" destOrd="0" presId="urn:microsoft.com/office/officeart/2008/layout/HorizontalMultiLevelHierarchy"/>
    <dgm:cxn modelId="{72A9A549-0415-44CD-8D6E-F1F212ABFC53}" srcId="{34158E62-602C-4E49-BD08-F6729B401E65}" destId="{AD9C1130-E704-42C5-B12B-0A1052EA7876}" srcOrd="1" destOrd="0" parTransId="{7D84960D-EF1F-44E8-9CD1-5D0C121C6182}" sibTransId="{073A686E-243B-4DB9-92F1-D76BB3BD695B}"/>
    <dgm:cxn modelId="{19A1FD6B-3561-423F-9770-A8BB514B51B3}" type="presOf" srcId="{7D84960D-EF1F-44E8-9CD1-5D0C121C6182}" destId="{D3C1F3FD-6904-48F5-9657-1F4F9684A12E}" srcOrd="1" destOrd="0" presId="urn:microsoft.com/office/officeart/2008/layout/HorizontalMultiLevelHierarchy"/>
    <dgm:cxn modelId="{F87FF84C-3BF5-42E2-BD20-7EC372D00BEF}" srcId="{71C7DAA6-1DBC-45BF-91B9-A9065F89074D}" destId="{34158E62-602C-4E49-BD08-F6729B401E65}" srcOrd="0" destOrd="0" parTransId="{37F6100C-1BBE-4F6A-9201-2C7E7AC70BEF}" sibTransId="{076B1270-F53A-4FCB-9D0B-AEA1562AF7E8}"/>
    <dgm:cxn modelId="{645F3685-623F-41F1-86F4-C3A2F2DCDDD8}" type="presOf" srcId="{338198E7-0CD5-4D1B-9E86-31E1E404F1D1}" destId="{D6E764F4-ADD7-4588-BDA1-97D7F4A3F6A8}" srcOrd="1" destOrd="0" presId="urn:microsoft.com/office/officeart/2008/layout/HorizontalMultiLevelHierarchy"/>
    <dgm:cxn modelId="{5E647AAD-068A-4BD0-ABD8-988A6D36D5AC}" type="presOf" srcId="{AD9C1130-E704-42C5-B12B-0A1052EA7876}" destId="{3FA92146-F273-48DF-8898-53C67DB78428}" srcOrd="0" destOrd="0" presId="urn:microsoft.com/office/officeart/2008/layout/HorizontalMultiLevelHierarchy"/>
    <dgm:cxn modelId="{408D49AF-49D5-4998-90FC-C8357A84C4D8}" type="presOf" srcId="{338198E7-0CD5-4D1B-9E86-31E1E404F1D1}" destId="{59F78419-5A74-42DC-AA9B-B5781C149185}" srcOrd="0" destOrd="0" presId="urn:microsoft.com/office/officeart/2008/layout/HorizontalMultiLevelHierarchy"/>
    <dgm:cxn modelId="{28EE53B3-BBF1-4BA9-A14F-DF378B98F07A}" srcId="{34158E62-602C-4E49-BD08-F6729B401E65}" destId="{0D7EE341-C65B-4596-9B9C-6DEF8AA43382}" srcOrd="0" destOrd="0" parTransId="{338198E7-0CD5-4D1B-9E86-31E1E404F1D1}" sibTransId="{1E15B599-701D-41E7-BDE8-1BD22F1A7D09}"/>
    <dgm:cxn modelId="{B56490AC-BC1C-4AFB-A266-30D101A2A0A5}" type="presParOf" srcId="{DEA4C7F0-A033-412C-B689-C2444587221C}" destId="{725AE4D2-ACB1-4013-BE2C-E2F98A1E4D8D}" srcOrd="0" destOrd="0" presId="urn:microsoft.com/office/officeart/2008/layout/HorizontalMultiLevelHierarchy"/>
    <dgm:cxn modelId="{55F8235A-3B4E-4919-A8AD-9BA63776A2BE}" type="presParOf" srcId="{725AE4D2-ACB1-4013-BE2C-E2F98A1E4D8D}" destId="{9FFB2996-764A-49F3-8EDE-92D794C7CF92}" srcOrd="0" destOrd="0" presId="urn:microsoft.com/office/officeart/2008/layout/HorizontalMultiLevelHierarchy"/>
    <dgm:cxn modelId="{83BB6FD8-B644-4FDB-A316-99F18E077F7A}" type="presParOf" srcId="{725AE4D2-ACB1-4013-BE2C-E2F98A1E4D8D}" destId="{C63AE42F-D88C-44A9-94BC-55565F9DD16D}" srcOrd="1" destOrd="0" presId="urn:microsoft.com/office/officeart/2008/layout/HorizontalMultiLevelHierarchy"/>
    <dgm:cxn modelId="{488B2791-D2F6-4EDE-864A-9970839C2924}" type="presParOf" srcId="{C63AE42F-D88C-44A9-94BC-55565F9DD16D}" destId="{59F78419-5A74-42DC-AA9B-B5781C149185}" srcOrd="0" destOrd="0" presId="urn:microsoft.com/office/officeart/2008/layout/HorizontalMultiLevelHierarchy"/>
    <dgm:cxn modelId="{189BF5EA-2CCD-4D70-A327-6B7ABCC71CE1}" type="presParOf" srcId="{59F78419-5A74-42DC-AA9B-B5781C149185}" destId="{D6E764F4-ADD7-4588-BDA1-97D7F4A3F6A8}" srcOrd="0" destOrd="0" presId="urn:microsoft.com/office/officeart/2008/layout/HorizontalMultiLevelHierarchy"/>
    <dgm:cxn modelId="{EF5A84F4-D4FE-445C-AD73-6C35BB8AA1B3}" type="presParOf" srcId="{C63AE42F-D88C-44A9-94BC-55565F9DD16D}" destId="{020231EF-6467-4533-A277-87C926D175FA}" srcOrd="1" destOrd="0" presId="urn:microsoft.com/office/officeart/2008/layout/HorizontalMultiLevelHierarchy"/>
    <dgm:cxn modelId="{957A8314-C133-402D-A6A0-64F47E23D795}" type="presParOf" srcId="{020231EF-6467-4533-A277-87C926D175FA}" destId="{61C34563-23EE-4DCF-B9D9-4C364A2FCCE7}" srcOrd="0" destOrd="0" presId="urn:microsoft.com/office/officeart/2008/layout/HorizontalMultiLevelHierarchy"/>
    <dgm:cxn modelId="{65DA43C6-6241-434A-8A2F-F4CA4594A853}" type="presParOf" srcId="{020231EF-6467-4533-A277-87C926D175FA}" destId="{04B20004-F138-4019-A666-6DA5D5624812}" srcOrd="1" destOrd="0" presId="urn:microsoft.com/office/officeart/2008/layout/HorizontalMultiLevelHierarchy"/>
    <dgm:cxn modelId="{5E9BF991-A793-45FD-A7E7-B570D0F1E0DC}" type="presParOf" srcId="{C63AE42F-D88C-44A9-94BC-55565F9DD16D}" destId="{D9CBB76C-92F7-4722-A492-16655FDA0832}" srcOrd="2" destOrd="0" presId="urn:microsoft.com/office/officeart/2008/layout/HorizontalMultiLevelHierarchy"/>
    <dgm:cxn modelId="{8A448B07-7403-404F-A9AE-3598EC7ACDCF}" type="presParOf" srcId="{D9CBB76C-92F7-4722-A492-16655FDA0832}" destId="{D3C1F3FD-6904-48F5-9657-1F4F9684A12E}" srcOrd="0" destOrd="0" presId="urn:microsoft.com/office/officeart/2008/layout/HorizontalMultiLevelHierarchy"/>
    <dgm:cxn modelId="{03642EB1-683F-48F3-AE2B-4F5060E9961E}" type="presParOf" srcId="{C63AE42F-D88C-44A9-94BC-55565F9DD16D}" destId="{A0740CF5-DD98-4760-99AC-989D6C02916D}" srcOrd="3" destOrd="0" presId="urn:microsoft.com/office/officeart/2008/layout/HorizontalMultiLevelHierarchy"/>
    <dgm:cxn modelId="{85039A89-93E2-4F28-91B5-B16467F70BB7}" type="presParOf" srcId="{A0740CF5-DD98-4760-99AC-989D6C02916D}" destId="{3FA92146-F273-48DF-8898-53C67DB78428}" srcOrd="0" destOrd="0" presId="urn:microsoft.com/office/officeart/2008/layout/HorizontalMultiLevelHierarchy"/>
    <dgm:cxn modelId="{A67A0F04-8905-46D5-BD39-D3300E8BB0F1}" type="presParOf" srcId="{A0740CF5-DD98-4760-99AC-989D6C02916D}" destId="{B503A1E7-C176-49D2-8EC6-F1C9C4480E4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E86C46-0E0A-4156-B9E8-DFD5F84E71D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77D55DAA-156F-4D0B-B33F-C8A0F7526D3E}" type="asst">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Злочином вважають </a:t>
          </a:r>
          <a:r>
            <a:rPr lang="uk-UA" sz="1800" dirty="0">
              <a:latin typeface="Times New Roman" panose="02020603050405020304" pitchFamily="18" charset="0"/>
              <a:cs typeface="Times New Roman" panose="02020603050405020304" pitchFamily="18" charset="0"/>
            </a:rPr>
            <a:t>заподіяння:Злочином вважали заподіяння матеріальної, фізичної чи моральної шкоди. Церковне законодавство визначало іншу назву злочину </a:t>
          </a:r>
          <a:r>
            <a:rPr lang="uk-UA" sz="2000" dirty="0">
              <a:latin typeface="Times New Roman" panose="02020603050405020304" pitchFamily="18" charset="0"/>
              <a:cs typeface="Times New Roman" panose="02020603050405020304" pitchFamily="18" charset="0"/>
            </a:rPr>
            <a:t>– „гріх”.</a:t>
          </a:r>
          <a:endParaRPr lang="ru-RU" sz="2000" dirty="0">
            <a:latin typeface="Times New Roman" panose="02020603050405020304" pitchFamily="18" charset="0"/>
            <a:cs typeface="Times New Roman" panose="02020603050405020304" pitchFamily="18" charset="0"/>
          </a:endParaRPr>
        </a:p>
      </dgm:t>
    </dgm:pt>
    <dgm:pt modelId="{9B158BBE-099B-468D-BD1E-337CA398D870}" type="parTrans" cxnId="{4BFD7BEC-1084-462D-89DC-EAB2A78D0141}">
      <dgm:prSet/>
      <dgm:spPr/>
      <dgm:t>
        <a:bodyPr/>
        <a:lstStyle/>
        <a:p>
          <a:endParaRPr lang="ru-RU" sz="2000">
            <a:latin typeface="Times New Roman" panose="02020603050405020304" pitchFamily="18" charset="0"/>
            <a:cs typeface="Times New Roman" panose="02020603050405020304" pitchFamily="18" charset="0"/>
          </a:endParaRPr>
        </a:p>
      </dgm:t>
    </dgm:pt>
    <dgm:pt modelId="{E57C1F97-70CC-4255-BB96-BB3D6DA8FAF0}" type="sibTrans" cxnId="{4BFD7BEC-1084-462D-89DC-EAB2A78D0141}">
      <dgm:prSet/>
      <dgm:spPr/>
      <dgm:t>
        <a:bodyPr/>
        <a:lstStyle/>
        <a:p>
          <a:endParaRPr lang="ru-RU" sz="2000">
            <a:latin typeface="Times New Roman" panose="02020603050405020304" pitchFamily="18" charset="0"/>
            <a:cs typeface="Times New Roman" panose="02020603050405020304" pitchFamily="18" charset="0"/>
          </a:endParaRPr>
        </a:p>
      </dgm:t>
    </dgm:pt>
    <dgm:pt modelId="{8BAD1871-539A-4E70-AEA7-4E58BB3080D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матеріальної шкоди</a:t>
          </a:r>
          <a:endParaRPr lang="ru-RU" sz="2000" dirty="0">
            <a:latin typeface="Times New Roman" panose="02020603050405020304" pitchFamily="18" charset="0"/>
            <a:cs typeface="Times New Roman" panose="02020603050405020304" pitchFamily="18" charset="0"/>
          </a:endParaRPr>
        </a:p>
      </dgm:t>
    </dgm:pt>
    <dgm:pt modelId="{906606FA-6BE6-49B3-9547-364EBD702B21}" type="parTrans" cxnId="{638A90CA-C18A-404A-8ACB-BB9204709CD7}">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52AA7DD9-CE87-40EA-8EBE-9493C200A000}" type="sibTrans" cxnId="{638A90CA-C18A-404A-8ACB-BB9204709CD7}">
      <dgm:prSet/>
      <dgm:spPr/>
      <dgm:t>
        <a:bodyPr/>
        <a:lstStyle/>
        <a:p>
          <a:endParaRPr lang="ru-RU" sz="2000">
            <a:latin typeface="Times New Roman" panose="02020603050405020304" pitchFamily="18" charset="0"/>
            <a:cs typeface="Times New Roman" panose="02020603050405020304" pitchFamily="18" charset="0"/>
          </a:endParaRPr>
        </a:p>
      </dgm:t>
    </dgm:pt>
    <dgm:pt modelId="{59ECF089-8F51-4B04-AD5F-C872B1904B9E}">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800" dirty="0">
              <a:latin typeface="Times New Roman" panose="02020603050405020304" pitchFamily="18" charset="0"/>
              <a:cs typeface="Times New Roman" panose="02020603050405020304" pitchFamily="18" charset="0"/>
            </a:rPr>
            <a:t>фізичної</a:t>
          </a:r>
          <a:r>
            <a:rPr lang="uk-UA" sz="2000" dirty="0">
              <a:latin typeface="Times New Roman" panose="02020603050405020304" pitchFamily="18" charset="0"/>
              <a:cs typeface="Times New Roman" panose="02020603050405020304" pitchFamily="18" charset="0"/>
            </a:rPr>
            <a:t> шкоди</a:t>
          </a:r>
          <a:endParaRPr lang="ru-RU" sz="2000" dirty="0">
            <a:latin typeface="Times New Roman" panose="02020603050405020304" pitchFamily="18" charset="0"/>
            <a:cs typeface="Times New Roman" panose="02020603050405020304" pitchFamily="18" charset="0"/>
          </a:endParaRPr>
        </a:p>
      </dgm:t>
    </dgm:pt>
    <dgm:pt modelId="{55C40EA2-4AA2-4FBA-89A1-F2987281B8EC}" type="parTrans" cxnId="{C6B7F1E6-EA50-498A-B731-B59D39CA877E}">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A1A2AF88-567A-4381-ABF9-8130F6D4A2F3}" type="sibTrans" cxnId="{C6B7F1E6-EA50-498A-B731-B59D39CA877E}">
      <dgm:prSet/>
      <dgm:spPr/>
      <dgm:t>
        <a:bodyPr/>
        <a:lstStyle/>
        <a:p>
          <a:endParaRPr lang="ru-RU" sz="2000">
            <a:latin typeface="Times New Roman" panose="02020603050405020304" pitchFamily="18" charset="0"/>
            <a:cs typeface="Times New Roman" panose="02020603050405020304" pitchFamily="18" charset="0"/>
          </a:endParaRPr>
        </a:p>
      </dgm:t>
    </dgm:pt>
    <dgm:pt modelId="{74609726-2A45-4507-9812-BCA445067596}">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моральної шкоди</a:t>
          </a:r>
          <a:endParaRPr lang="ru-RU" sz="2000" dirty="0">
            <a:latin typeface="Times New Roman" panose="02020603050405020304" pitchFamily="18" charset="0"/>
            <a:cs typeface="Times New Roman" panose="02020603050405020304" pitchFamily="18" charset="0"/>
          </a:endParaRPr>
        </a:p>
      </dgm:t>
    </dgm:pt>
    <dgm:pt modelId="{E9377774-1554-47B3-B135-F616D4764814}" type="parTrans" cxnId="{EDDE88C7-A296-4840-BB1A-A3CC17BADFD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6F0041BB-A727-4507-AF93-C27F82AF28B1}" type="sibTrans" cxnId="{EDDE88C7-A296-4840-BB1A-A3CC17BADFDC}">
      <dgm:prSet/>
      <dgm:spPr/>
      <dgm:t>
        <a:bodyPr/>
        <a:lstStyle/>
        <a:p>
          <a:endParaRPr lang="ru-RU" sz="2000">
            <a:latin typeface="Times New Roman" panose="02020603050405020304" pitchFamily="18" charset="0"/>
            <a:cs typeface="Times New Roman" panose="02020603050405020304" pitchFamily="18" charset="0"/>
          </a:endParaRPr>
        </a:p>
      </dgm:t>
    </dgm:pt>
    <dgm:pt modelId="{0B5640D0-086D-468C-9E31-2689E79E08C7}" type="pres">
      <dgm:prSet presAssocID="{AEE86C46-0E0A-4156-B9E8-DFD5F84E71D8}" presName="Name0" presStyleCnt="0">
        <dgm:presLayoutVars>
          <dgm:chPref val="1"/>
          <dgm:dir/>
          <dgm:animOne val="branch"/>
          <dgm:animLvl val="lvl"/>
          <dgm:resizeHandles val="exact"/>
        </dgm:presLayoutVars>
      </dgm:prSet>
      <dgm:spPr/>
    </dgm:pt>
    <dgm:pt modelId="{D243927F-D802-49E2-8110-8DAFE6F8DB96}" type="pres">
      <dgm:prSet presAssocID="{77D55DAA-156F-4D0B-B33F-C8A0F7526D3E}" presName="root1" presStyleCnt="0"/>
      <dgm:spPr/>
    </dgm:pt>
    <dgm:pt modelId="{4F6578D2-9CC1-4AFC-84F8-81EEF5C07843}" type="pres">
      <dgm:prSet presAssocID="{77D55DAA-156F-4D0B-B33F-C8A0F7526D3E}" presName="LevelOneTextNode" presStyleLbl="node0" presStyleIdx="0" presStyleCnt="1" custScaleX="274086" custScaleY="100196" custLinFactNeighborX="-2096" custLinFactNeighborY="0">
        <dgm:presLayoutVars>
          <dgm:chPref val="3"/>
        </dgm:presLayoutVars>
      </dgm:prSet>
      <dgm:spPr>
        <a:prstGeom prst="roundRect">
          <a:avLst/>
        </a:prstGeom>
      </dgm:spPr>
    </dgm:pt>
    <dgm:pt modelId="{70631C17-22A5-4FCC-99FC-550D1AD69068}" type="pres">
      <dgm:prSet presAssocID="{77D55DAA-156F-4D0B-B33F-C8A0F7526D3E}" presName="level2hierChild" presStyleCnt="0"/>
      <dgm:spPr/>
    </dgm:pt>
    <dgm:pt modelId="{4AAB1701-F510-4E3A-A21B-926E36C5D721}" type="pres">
      <dgm:prSet presAssocID="{906606FA-6BE6-49B3-9547-364EBD702B21}" presName="conn2-1" presStyleLbl="parChTrans1D2" presStyleIdx="0" presStyleCnt="3"/>
      <dgm:spPr/>
    </dgm:pt>
    <dgm:pt modelId="{A74F8016-B2D5-498F-9FFE-620B18817F86}" type="pres">
      <dgm:prSet presAssocID="{906606FA-6BE6-49B3-9547-364EBD702B21}" presName="connTx" presStyleLbl="parChTrans1D2" presStyleIdx="0" presStyleCnt="3"/>
      <dgm:spPr/>
    </dgm:pt>
    <dgm:pt modelId="{16A6EAA7-682A-4F8E-816F-4E7E127FE41C}" type="pres">
      <dgm:prSet presAssocID="{8BAD1871-539A-4E70-AEA7-4E58BB3080DC}" presName="root2" presStyleCnt="0"/>
      <dgm:spPr/>
    </dgm:pt>
    <dgm:pt modelId="{06BB9245-8518-4396-9212-204D6BC28DB6}" type="pres">
      <dgm:prSet presAssocID="{8BAD1871-539A-4E70-AEA7-4E58BB3080DC}" presName="LevelTwoTextNode" presStyleLbl="node2" presStyleIdx="0" presStyleCnt="3">
        <dgm:presLayoutVars>
          <dgm:chPref val="3"/>
        </dgm:presLayoutVars>
      </dgm:prSet>
      <dgm:spPr>
        <a:prstGeom prst="roundRect">
          <a:avLst/>
        </a:prstGeom>
      </dgm:spPr>
    </dgm:pt>
    <dgm:pt modelId="{56AD0ED9-43F2-4BE2-BED7-65773C5254B0}" type="pres">
      <dgm:prSet presAssocID="{8BAD1871-539A-4E70-AEA7-4E58BB3080DC}" presName="level3hierChild" presStyleCnt="0"/>
      <dgm:spPr/>
    </dgm:pt>
    <dgm:pt modelId="{B12BAE2D-0D48-4A4B-AC1E-FE7F2797F174}" type="pres">
      <dgm:prSet presAssocID="{55C40EA2-4AA2-4FBA-89A1-F2987281B8EC}" presName="conn2-1" presStyleLbl="parChTrans1D2" presStyleIdx="1" presStyleCnt="3"/>
      <dgm:spPr/>
    </dgm:pt>
    <dgm:pt modelId="{3817C24E-1E51-4E54-84F3-5B9679561CE4}" type="pres">
      <dgm:prSet presAssocID="{55C40EA2-4AA2-4FBA-89A1-F2987281B8EC}" presName="connTx" presStyleLbl="parChTrans1D2" presStyleIdx="1" presStyleCnt="3"/>
      <dgm:spPr/>
    </dgm:pt>
    <dgm:pt modelId="{8EF6E93B-04C2-4BB9-840F-DD6E0ED043F8}" type="pres">
      <dgm:prSet presAssocID="{59ECF089-8F51-4B04-AD5F-C872B1904B9E}" presName="root2" presStyleCnt="0"/>
      <dgm:spPr/>
    </dgm:pt>
    <dgm:pt modelId="{A378AF7D-029D-4A18-9DC2-B9AB581B09FE}" type="pres">
      <dgm:prSet presAssocID="{59ECF089-8F51-4B04-AD5F-C872B1904B9E}" presName="LevelTwoTextNode" presStyleLbl="node2" presStyleIdx="1" presStyleCnt="3">
        <dgm:presLayoutVars>
          <dgm:chPref val="3"/>
        </dgm:presLayoutVars>
      </dgm:prSet>
      <dgm:spPr>
        <a:prstGeom prst="roundRect">
          <a:avLst/>
        </a:prstGeom>
      </dgm:spPr>
    </dgm:pt>
    <dgm:pt modelId="{853B88ED-449F-44D5-8332-9941E00D8981}" type="pres">
      <dgm:prSet presAssocID="{59ECF089-8F51-4B04-AD5F-C872B1904B9E}" presName="level3hierChild" presStyleCnt="0"/>
      <dgm:spPr/>
    </dgm:pt>
    <dgm:pt modelId="{5DA68BC9-5338-4640-80CB-A023A858C4D3}" type="pres">
      <dgm:prSet presAssocID="{E9377774-1554-47B3-B135-F616D4764814}" presName="conn2-1" presStyleLbl="parChTrans1D2" presStyleIdx="2" presStyleCnt="3"/>
      <dgm:spPr/>
    </dgm:pt>
    <dgm:pt modelId="{54B0B827-00A5-4B37-AFCD-52D280668AF6}" type="pres">
      <dgm:prSet presAssocID="{E9377774-1554-47B3-B135-F616D4764814}" presName="connTx" presStyleLbl="parChTrans1D2" presStyleIdx="2" presStyleCnt="3"/>
      <dgm:spPr/>
    </dgm:pt>
    <dgm:pt modelId="{AFAD7358-BFE6-4616-8A25-78183EAAF7D1}" type="pres">
      <dgm:prSet presAssocID="{74609726-2A45-4507-9812-BCA445067596}" presName="root2" presStyleCnt="0"/>
      <dgm:spPr/>
    </dgm:pt>
    <dgm:pt modelId="{2BFFCCE4-27F2-4BC7-92A9-BFF98DF5CBAA}" type="pres">
      <dgm:prSet presAssocID="{74609726-2A45-4507-9812-BCA445067596}" presName="LevelTwoTextNode" presStyleLbl="node2" presStyleIdx="2" presStyleCnt="3">
        <dgm:presLayoutVars>
          <dgm:chPref val="3"/>
        </dgm:presLayoutVars>
      </dgm:prSet>
      <dgm:spPr>
        <a:prstGeom prst="roundRect">
          <a:avLst/>
        </a:prstGeom>
      </dgm:spPr>
    </dgm:pt>
    <dgm:pt modelId="{4CDF0357-C72E-4209-883E-06F086AFBD65}" type="pres">
      <dgm:prSet presAssocID="{74609726-2A45-4507-9812-BCA445067596}" presName="level3hierChild" presStyleCnt="0"/>
      <dgm:spPr/>
    </dgm:pt>
  </dgm:ptLst>
  <dgm:cxnLst>
    <dgm:cxn modelId="{887D6D0D-6874-4A9B-A385-78A031C573BE}" type="presOf" srcId="{74609726-2A45-4507-9812-BCA445067596}" destId="{2BFFCCE4-27F2-4BC7-92A9-BFF98DF5CBAA}" srcOrd="0" destOrd="0" presId="urn:microsoft.com/office/officeart/2008/layout/HorizontalMultiLevelHierarchy"/>
    <dgm:cxn modelId="{9B240010-1516-45E7-8063-54C7317CD792}" type="presOf" srcId="{59ECF089-8F51-4B04-AD5F-C872B1904B9E}" destId="{A378AF7D-029D-4A18-9DC2-B9AB581B09FE}" srcOrd="0" destOrd="0" presId="urn:microsoft.com/office/officeart/2008/layout/HorizontalMultiLevelHierarchy"/>
    <dgm:cxn modelId="{03453918-EB13-4E9E-B8A9-6591AEE36E61}" type="presOf" srcId="{906606FA-6BE6-49B3-9547-364EBD702B21}" destId="{A74F8016-B2D5-498F-9FFE-620B18817F86}" srcOrd="1" destOrd="0" presId="urn:microsoft.com/office/officeart/2008/layout/HorizontalMultiLevelHierarchy"/>
    <dgm:cxn modelId="{778DF21B-67DE-426E-A04E-79FAC12122E1}" type="presOf" srcId="{8BAD1871-539A-4E70-AEA7-4E58BB3080DC}" destId="{06BB9245-8518-4396-9212-204D6BC28DB6}" srcOrd="0" destOrd="0" presId="urn:microsoft.com/office/officeart/2008/layout/HorizontalMultiLevelHierarchy"/>
    <dgm:cxn modelId="{2F017A48-3E89-466D-8DFE-CACCEE0EA410}" type="presOf" srcId="{77D55DAA-156F-4D0B-B33F-C8A0F7526D3E}" destId="{4F6578D2-9CC1-4AFC-84F8-81EEF5C07843}" srcOrd="0" destOrd="0" presId="urn:microsoft.com/office/officeart/2008/layout/HorizontalMultiLevelHierarchy"/>
    <dgm:cxn modelId="{DBF2E36C-7B6B-4C49-BC1A-509FE0F8D4EB}" type="presOf" srcId="{E9377774-1554-47B3-B135-F616D4764814}" destId="{5DA68BC9-5338-4640-80CB-A023A858C4D3}" srcOrd="0" destOrd="0" presId="urn:microsoft.com/office/officeart/2008/layout/HorizontalMultiLevelHierarchy"/>
    <dgm:cxn modelId="{8ABC3095-B230-40CA-BC6A-604F2E00994F}" type="presOf" srcId="{E9377774-1554-47B3-B135-F616D4764814}" destId="{54B0B827-00A5-4B37-AFCD-52D280668AF6}" srcOrd="1" destOrd="0" presId="urn:microsoft.com/office/officeart/2008/layout/HorizontalMultiLevelHierarchy"/>
    <dgm:cxn modelId="{3BEC1BA7-F9F9-4D27-B507-256348252FC6}" type="presOf" srcId="{906606FA-6BE6-49B3-9547-364EBD702B21}" destId="{4AAB1701-F510-4E3A-A21B-926E36C5D721}" srcOrd="0" destOrd="0" presId="urn:microsoft.com/office/officeart/2008/layout/HorizontalMultiLevelHierarchy"/>
    <dgm:cxn modelId="{E3B595A8-96B0-41E2-AFB8-22DBE4282B0F}" type="presOf" srcId="{55C40EA2-4AA2-4FBA-89A1-F2987281B8EC}" destId="{B12BAE2D-0D48-4A4B-AC1E-FE7F2797F174}" srcOrd="0" destOrd="0" presId="urn:microsoft.com/office/officeart/2008/layout/HorizontalMultiLevelHierarchy"/>
    <dgm:cxn modelId="{EDDE88C7-A296-4840-BB1A-A3CC17BADFDC}" srcId="{77D55DAA-156F-4D0B-B33F-C8A0F7526D3E}" destId="{74609726-2A45-4507-9812-BCA445067596}" srcOrd="2" destOrd="0" parTransId="{E9377774-1554-47B3-B135-F616D4764814}" sibTransId="{6F0041BB-A727-4507-AF93-C27F82AF28B1}"/>
    <dgm:cxn modelId="{638A90CA-C18A-404A-8ACB-BB9204709CD7}" srcId="{77D55DAA-156F-4D0B-B33F-C8A0F7526D3E}" destId="{8BAD1871-539A-4E70-AEA7-4E58BB3080DC}" srcOrd="0" destOrd="0" parTransId="{906606FA-6BE6-49B3-9547-364EBD702B21}" sibTransId="{52AA7DD9-CE87-40EA-8EBE-9493C200A000}"/>
    <dgm:cxn modelId="{C6B7F1E6-EA50-498A-B731-B59D39CA877E}" srcId="{77D55DAA-156F-4D0B-B33F-C8A0F7526D3E}" destId="{59ECF089-8F51-4B04-AD5F-C872B1904B9E}" srcOrd="1" destOrd="0" parTransId="{55C40EA2-4AA2-4FBA-89A1-F2987281B8EC}" sibTransId="{A1A2AF88-567A-4381-ABF9-8130F6D4A2F3}"/>
    <dgm:cxn modelId="{4BFD7BEC-1084-462D-89DC-EAB2A78D0141}" srcId="{AEE86C46-0E0A-4156-B9E8-DFD5F84E71D8}" destId="{77D55DAA-156F-4D0B-B33F-C8A0F7526D3E}" srcOrd="0" destOrd="0" parTransId="{9B158BBE-099B-468D-BD1E-337CA398D870}" sibTransId="{E57C1F97-70CC-4255-BB96-BB3D6DA8FAF0}"/>
    <dgm:cxn modelId="{11ADD7F4-D345-4F20-8C84-99EB3C3F09A0}" type="presOf" srcId="{55C40EA2-4AA2-4FBA-89A1-F2987281B8EC}" destId="{3817C24E-1E51-4E54-84F3-5B9679561CE4}" srcOrd="1" destOrd="0" presId="urn:microsoft.com/office/officeart/2008/layout/HorizontalMultiLevelHierarchy"/>
    <dgm:cxn modelId="{4F72E5F8-D9AB-4FD3-AB9F-0FC6FA527589}" type="presOf" srcId="{AEE86C46-0E0A-4156-B9E8-DFD5F84E71D8}" destId="{0B5640D0-086D-468C-9E31-2689E79E08C7}" srcOrd="0" destOrd="0" presId="urn:microsoft.com/office/officeart/2008/layout/HorizontalMultiLevelHierarchy"/>
    <dgm:cxn modelId="{9EE8C04D-BB1D-4AEB-92ED-740F0511ED75}" type="presParOf" srcId="{0B5640D0-086D-468C-9E31-2689E79E08C7}" destId="{D243927F-D802-49E2-8110-8DAFE6F8DB96}" srcOrd="0" destOrd="0" presId="urn:microsoft.com/office/officeart/2008/layout/HorizontalMultiLevelHierarchy"/>
    <dgm:cxn modelId="{FC75F646-142F-4E8D-B824-1EDBE76D9E65}" type="presParOf" srcId="{D243927F-D802-49E2-8110-8DAFE6F8DB96}" destId="{4F6578D2-9CC1-4AFC-84F8-81EEF5C07843}" srcOrd="0" destOrd="0" presId="urn:microsoft.com/office/officeart/2008/layout/HorizontalMultiLevelHierarchy"/>
    <dgm:cxn modelId="{780BA7EF-F754-4994-87DE-378A0E8AA91D}" type="presParOf" srcId="{D243927F-D802-49E2-8110-8DAFE6F8DB96}" destId="{70631C17-22A5-4FCC-99FC-550D1AD69068}" srcOrd="1" destOrd="0" presId="urn:microsoft.com/office/officeart/2008/layout/HorizontalMultiLevelHierarchy"/>
    <dgm:cxn modelId="{82383D58-8A8C-4367-AE2B-ABD963A8F31A}" type="presParOf" srcId="{70631C17-22A5-4FCC-99FC-550D1AD69068}" destId="{4AAB1701-F510-4E3A-A21B-926E36C5D721}" srcOrd="0" destOrd="0" presId="urn:microsoft.com/office/officeart/2008/layout/HorizontalMultiLevelHierarchy"/>
    <dgm:cxn modelId="{88D2F1BA-DBB5-4023-AA13-C4D75CDB739B}" type="presParOf" srcId="{4AAB1701-F510-4E3A-A21B-926E36C5D721}" destId="{A74F8016-B2D5-498F-9FFE-620B18817F86}" srcOrd="0" destOrd="0" presId="urn:microsoft.com/office/officeart/2008/layout/HorizontalMultiLevelHierarchy"/>
    <dgm:cxn modelId="{3349B692-286D-4941-99A6-E95844A49CAC}" type="presParOf" srcId="{70631C17-22A5-4FCC-99FC-550D1AD69068}" destId="{16A6EAA7-682A-4F8E-816F-4E7E127FE41C}" srcOrd="1" destOrd="0" presId="urn:microsoft.com/office/officeart/2008/layout/HorizontalMultiLevelHierarchy"/>
    <dgm:cxn modelId="{D929E0DA-2C1E-4A27-87BE-7DA6DF12F3D4}" type="presParOf" srcId="{16A6EAA7-682A-4F8E-816F-4E7E127FE41C}" destId="{06BB9245-8518-4396-9212-204D6BC28DB6}" srcOrd="0" destOrd="0" presId="urn:microsoft.com/office/officeart/2008/layout/HorizontalMultiLevelHierarchy"/>
    <dgm:cxn modelId="{4A9F851B-AB44-48F2-9832-9581D20A3804}" type="presParOf" srcId="{16A6EAA7-682A-4F8E-816F-4E7E127FE41C}" destId="{56AD0ED9-43F2-4BE2-BED7-65773C5254B0}" srcOrd="1" destOrd="0" presId="urn:microsoft.com/office/officeart/2008/layout/HorizontalMultiLevelHierarchy"/>
    <dgm:cxn modelId="{8AE7BBEF-6AA8-4528-A859-68F3EB936CAC}" type="presParOf" srcId="{70631C17-22A5-4FCC-99FC-550D1AD69068}" destId="{B12BAE2D-0D48-4A4B-AC1E-FE7F2797F174}" srcOrd="2" destOrd="0" presId="urn:microsoft.com/office/officeart/2008/layout/HorizontalMultiLevelHierarchy"/>
    <dgm:cxn modelId="{331225EB-73FD-47E8-96C9-89E12F6115F3}" type="presParOf" srcId="{B12BAE2D-0D48-4A4B-AC1E-FE7F2797F174}" destId="{3817C24E-1E51-4E54-84F3-5B9679561CE4}" srcOrd="0" destOrd="0" presId="urn:microsoft.com/office/officeart/2008/layout/HorizontalMultiLevelHierarchy"/>
    <dgm:cxn modelId="{A8624261-1A5A-47AA-BB7A-8B10E0DD13F5}" type="presParOf" srcId="{70631C17-22A5-4FCC-99FC-550D1AD69068}" destId="{8EF6E93B-04C2-4BB9-840F-DD6E0ED043F8}" srcOrd="3" destOrd="0" presId="urn:microsoft.com/office/officeart/2008/layout/HorizontalMultiLevelHierarchy"/>
    <dgm:cxn modelId="{96005149-A013-4D2A-93BB-0B62060DE7A7}" type="presParOf" srcId="{8EF6E93B-04C2-4BB9-840F-DD6E0ED043F8}" destId="{A378AF7D-029D-4A18-9DC2-B9AB581B09FE}" srcOrd="0" destOrd="0" presId="urn:microsoft.com/office/officeart/2008/layout/HorizontalMultiLevelHierarchy"/>
    <dgm:cxn modelId="{37319CC0-8987-44B1-B377-FABD47CA38BB}" type="presParOf" srcId="{8EF6E93B-04C2-4BB9-840F-DD6E0ED043F8}" destId="{853B88ED-449F-44D5-8332-9941E00D8981}" srcOrd="1" destOrd="0" presId="urn:microsoft.com/office/officeart/2008/layout/HorizontalMultiLevelHierarchy"/>
    <dgm:cxn modelId="{A9F3EF9D-2B89-4C55-8ED9-0A98BC21EBC7}" type="presParOf" srcId="{70631C17-22A5-4FCC-99FC-550D1AD69068}" destId="{5DA68BC9-5338-4640-80CB-A023A858C4D3}" srcOrd="4" destOrd="0" presId="urn:microsoft.com/office/officeart/2008/layout/HorizontalMultiLevelHierarchy"/>
    <dgm:cxn modelId="{D8C60834-1BA2-47C9-A1CF-16F0F6AD136F}" type="presParOf" srcId="{5DA68BC9-5338-4640-80CB-A023A858C4D3}" destId="{54B0B827-00A5-4B37-AFCD-52D280668AF6}" srcOrd="0" destOrd="0" presId="urn:microsoft.com/office/officeart/2008/layout/HorizontalMultiLevelHierarchy"/>
    <dgm:cxn modelId="{B028B8F6-29E9-4362-9D9D-45F6522B6559}" type="presParOf" srcId="{70631C17-22A5-4FCC-99FC-550D1AD69068}" destId="{AFAD7358-BFE6-4616-8A25-78183EAAF7D1}" srcOrd="5" destOrd="0" presId="urn:microsoft.com/office/officeart/2008/layout/HorizontalMultiLevelHierarchy"/>
    <dgm:cxn modelId="{51C48DFE-A195-4A9C-A6A0-E9E0969CB48E}" type="presParOf" srcId="{AFAD7358-BFE6-4616-8A25-78183EAAF7D1}" destId="{2BFFCCE4-27F2-4BC7-92A9-BFF98DF5CBAA}" srcOrd="0" destOrd="0" presId="urn:microsoft.com/office/officeart/2008/layout/HorizontalMultiLevelHierarchy"/>
    <dgm:cxn modelId="{7E93208A-81AD-4C97-9D09-A5B50232F3CB}" type="presParOf" srcId="{AFAD7358-BFE6-4616-8A25-78183EAAF7D1}" destId="{4CDF0357-C72E-4209-883E-06F086AFBD65}"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F1F65D-4254-42AA-92DF-C0DDBF591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C06BA7A-86A5-4173-A8F4-436E9D6E22B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Галузі права</a:t>
          </a:r>
          <a:endParaRPr lang="ru-RU" sz="2000" dirty="0">
            <a:latin typeface="Times New Roman" panose="02020603050405020304" pitchFamily="18" charset="0"/>
            <a:cs typeface="Times New Roman" panose="02020603050405020304" pitchFamily="18" charset="0"/>
          </a:endParaRPr>
        </a:p>
      </dgm:t>
    </dgm:pt>
    <dgm:pt modelId="{8CDBA3CD-C51B-424A-8ABD-38BBA1F3C564}" type="parTrans" cxnId="{58A942AE-E0D3-4F53-AE63-6676B1879CD3}">
      <dgm:prSet/>
      <dgm:spPr/>
      <dgm:t>
        <a:bodyPr/>
        <a:lstStyle/>
        <a:p>
          <a:endParaRPr lang="ru-RU" sz="2000">
            <a:latin typeface="Times New Roman" panose="02020603050405020304" pitchFamily="18" charset="0"/>
            <a:cs typeface="Times New Roman" panose="02020603050405020304" pitchFamily="18" charset="0"/>
          </a:endParaRPr>
        </a:p>
      </dgm:t>
    </dgm:pt>
    <dgm:pt modelId="{5F6CFCFD-F52B-45E3-B0B0-2D9805DE2DAD}" type="sibTrans" cxnId="{58A942AE-E0D3-4F53-AE63-6676B1879CD3}">
      <dgm:prSet/>
      <dgm:spPr/>
      <dgm:t>
        <a:bodyPr/>
        <a:lstStyle/>
        <a:p>
          <a:endParaRPr lang="ru-RU" sz="2000">
            <a:latin typeface="Times New Roman" panose="02020603050405020304" pitchFamily="18" charset="0"/>
            <a:cs typeface="Times New Roman" panose="02020603050405020304" pitchFamily="18" charset="0"/>
          </a:endParaRPr>
        </a:p>
      </dgm:t>
    </dgm:pt>
    <dgm:pt modelId="{FF00005C-CB5C-4A9D-A420-8F06B05EAEF2}">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Право власності</a:t>
          </a:r>
          <a:endParaRPr lang="ru-RU" sz="2000" dirty="0">
            <a:latin typeface="Times New Roman" panose="02020603050405020304" pitchFamily="18" charset="0"/>
            <a:cs typeface="Times New Roman" panose="02020603050405020304" pitchFamily="18" charset="0"/>
          </a:endParaRPr>
        </a:p>
      </dgm:t>
    </dgm:pt>
    <dgm:pt modelId="{4B81220F-50B6-4568-8B34-503940C93021}" type="parTrans" cxnId="{46EA9811-1E09-44B9-A6D1-6F64EAB24137}">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5DEAA1F9-4BCA-43B0-9D5C-8AB4B6468D5B}" type="sibTrans" cxnId="{46EA9811-1E09-44B9-A6D1-6F64EAB24137}">
      <dgm:prSet/>
      <dgm:spPr/>
      <dgm:t>
        <a:bodyPr/>
        <a:lstStyle/>
        <a:p>
          <a:endParaRPr lang="ru-RU" sz="2000">
            <a:latin typeface="Times New Roman" panose="02020603050405020304" pitchFamily="18" charset="0"/>
            <a:cs typeface="Times New Roman" panose="02020603050405020304" pitchFamily="18" charset="0"/>
          </a:endParaRPr>
        </a:p>
      </dgm:t>
    </dgm:pt>
    <dgm:pt modelId="{E4A01986-769E-4EE0-B259-A826D1DADB0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Спадкове право</a:t>
          </a:r>
          <a:endParaRPr lang="ru-RU" sz="2000" dirty="0">
            <a:latin typeface="Times New Roman" panose="02020603050405020304" pitchFamily="18" charset="0"/>
            <a:cs typeface="Times New Roman" panose="02020603050405020304" pitchFamily="18" charset="0"/>
          </a:endParaRPr>
        </a:p>
      </dgm:t>
    </dgm:pt>
    <dgm:pt modelId="{150E49BC-90CC-46CC-9BE7-96292FDA565B}" type="parTrans" cxnId="{50D290EC-DB89-420E-AC86-EC8F17768F39}">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E77E4B8E-6D90-4713-83F8-CC53872AA5CE}" type="sibTrans" cxnId="{50D290EC-DB89-420E-AC86-EC8F17768F39}">
      <dgm:prSet/>
      <dgm:spPr/>
      <dgm:t>
        <a:bodyPr/>
        <a:lstStyle/>
        <a:p>
          <a:endParaRPr lang="ru-RU" sz="2000">
            <a:latin typeface="Times New Roman" panose="02020603050405020304" pitchFamily="18" charset="0"/>
            <a:cs typeface="Times New Roman" panose="02020603050405020304" pitchFamily="18" charset="0"/>
          </a:endParaRPr>
        </a:p>
      </dgm:t>
    </dgm:pt>
    <dgm:pt modelId="{8853D5F1-906F-41FD-8789-78ED3580A6B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Зобов’язальне право</a:t>
          </a:r>
          <a:endParaRPr lang="ru-RU" sz="2000" dirty="0">
            <a:latin typeface="Times New Roman" panose="02020603050405020304" pitchFamily="18" charset="0"/>
            <a:cs typeface="Times New Roman" panose="02020603050405020304" pitchFamily="18" charset="0"/>
          </a:endParaRPr>
        </a:p>
      </dgm:t>
    </dgm:pt>
    <dgm:pt modelId="{1186484F-7E24-4CB3-A85B-E75C0893F143}" type="parTrans" cxnId="{DDB767EF-28E6-4593-8276-01DE859EC366}">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804E77DD-21A1-42F7-B206-5140F00B2188}" type="sibTrans" cxnId="{DDB767EF-28E6-4593-8276-01DE859EC366}">
      <dgm:prSet/>
      <dgm:spPr/>
      <dgm:t>
        <a:bodyPr/>
        <a:lstStyle/>
        <a:p>
          <a:endParaRPr lang="ru-RU" sz="2000">
            <a:latin typeface="Times New Roman" panose="02020603050405020304" pitchFamily="18" charset="0"/>
            <a:cs typeface="Times New Roman" panose="02020603050405020304" pitchFamily="18" charset="0"/>
          </a:endParaRPr>
        </a:p>
      </dgm:t>
    </dgm:pt>
    <dgm:pt modelId="{EE74A06C-6883-4FD7-944A-70C5E3C6D0C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Шлюбно-сімейне право</a:t>
          </a:r>
          <a:endParaRPr lang="ru-RU" sz="2000" dirty="0">
            <a:latin typeface="Times New Roman" panose="02020603050405020304" pitchFamily="18" charset="0"/>
            <a:cs typeface="Times New Roman" panose="02020603050405020304" pitchFamily="18" charset="0"/>
          </a:endParaRPr>
        </a:p>
      </dgm:t>
    </dgm:pt>
    <dgm:pt modelId="{7EBE63BD-E3E8-4E82-9B93-57098FD48D78}" type="parTrans" cxnId="{99F6FD0E-0561-4AA1-AAB5-5873341AC91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F629FBDB-51BD-4FF1-A48D-9BF7960E88F7}" type="sibTrans" cxnId="{99F6FD0E-0561-4AA1-AAB5-5873341AC91C}">
      <dgm:prSet/>
      <dgm:spPr/>
      <dgm:t>
        <a:bodyPr/>
        <a:lstStyle/>
        <a:p>
          <a:endParaRPr lang="ru-RU" sz="2000">
            <a:latin typeface="Times New Roman" panose="02020603050405020304" pitchFamily="18" charset="0"/>
            <a:cs typeface="Times New Roman" panose="02020603050405020304" pitchFamily="18" charset="0"/>
          </a:endParaRPr>
        </a:p>
      </dgm:t>
    </dgm:pt>
    <dgm:pt modelId="{0E847E89-3875-4B01-B1E9-609A52F2AD14}">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Договір купівлі- продажу</a:t>
          </a:r>
          <a:endParaRPr lang="ru-RU" sz="2000" dirty="0">
            <a:latin typeface="Times New Roman" panose="02020603050405020304" pitchFamily="18" charset="0"/>
            <a:cs typeface="Times New Roman" panose="02020603050405020304" pitchFamily="18" charset="0"/>
          </a:endParaRPr>
        </a:p>
      </dgm:t>
    </dgm:pt>
    <dgm:pt modelId="{AEB75042-4644-48C2-8F15-CCA032C677D9}" type="parTrans" cxnId="{19F2AD49-BBA7-48D7-808E-83EB35F5A4F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3430D7F8-1A95-4E76-93C3-98DFF88D2C72}" type="sibTrans" cxnId="{19F2AD49-BBA7-48D7-808E-83EB35F5A4FC}">
      <dgm:prSet/>
      <dgm:spPr/>
      <dgm:t>
        <a:bodyPr/>
        <a:lstStyle/>
        <a:p>
          <a:endParaRPr lang="ru-RU" sz="2000">
            <a:latin typeface="Times New Roman" panose="02020603050405020304" pitchFamily="18" charset="0"/>
            <a:cs typeface="Times New Roman" panose="02020603050405020304" pitchFamily="18" charset="0"/>
          </a:endParaRPr>
        </a:p>
      </dgm:t>
    </dgm:pt>
    <dgm:pt modelId="{96B6C677-F580-46D2-8808-024E8D0A1115}">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Договір позики</a:t>
          </a:r>
          <a:endParaRPr lang="ru-RU" sz="2000" dirty="0">
            <a:latin typeface="Times New Roman" panose="02020603050405020304" pitchFamily="18" charset="0"/>
            <a:cs typeface="Times New Roman" panose="02020603050405020304" pitchFamily="18" charset="0"/>
          </a:endParaRPr>
        </a:p>
      </dgm:t>
    </dgm:pt>
    <dgm:pt modelId="{BA03FFF6-492F-4BF7-B40C-4F9EC00C1198}" type="parTrans" cxnId="{DC08842C-BBC0-4E72-A7EF-F74B35902F4A}">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75E51A2F-E6A5-46D7-990B-F0F6B4EEC141}" type="sibTrans" cxnId="{DC08842C-BBC0-4E72-A7EF-F74B35902F4A}">
      <dgm:prSet/>
      <dgm:spPr/>
      <dgm:t>
        <a:bodyPr/>
        <a:lstStyle/>
        <a:p>
          <a:endParaRPr lang="ru-RU" sz="2000">
            <a:latin typeface="Times New Roman" panose="02020603050405020304" pitchFamily="18" charset="0"/>
            <a:cs typeface="Times New Roman" panose="02020603050405020304" pitchFamily="18" charset="0"/>
          </a:endParaRPr>
        </a:p>
      </dgm:t>
    </dgm:pt>
    <dgm:pt modelId="{92028F43-8FD3-437A-BC7D-BFF00C8DB017}">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Договір поклажі</a:t>
          </a:r>
          <a:endParaRPr lang="ru-RU" sz="2000" dirty="0">
            <a:latin typeface="Times New Roman" panose="02020603050405020304" pitchFamily="18" charset="0"/>
            <a:cs typeface="Times New Roman" panose="02020603050405020304" pitchFamily="18" charset="0"/>
          </a:endParaRPr>
        </a:p>
      </dgm:t>
    </dgm:pt>
    <dgm:pt modelId="{AC3BAAA7-FDDE-49D2-9769-BEF5FD4A1174}" type="parTrans" cxnId="{8EDE2247-18E7-4140-9A52-D22DDEE522E8}">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2AEE62D5-C37C-4AB4-8450-1B3D2D1115BF}" type="sibTrans" cxnId="{8EDE2247-18E7-4140-9A52-D22DDEE522E8}">
      <dgm:prSet/>
      <dgm:spPr/>
      <dgm:t>
        <a:bodyPr/>
        <a:lstStyle/>
        <a:p>
          <a:endParaRPr lang="ru-RU" sz="2000">
            <a:latin typeface="Times New Roman" panose="02020603050405020304" pitchFamily="18" charset="0"/>
            <a:cs typeface="Times New Roman" panose="02020603050405020304" pitchFamily="18" charset="0"/>
          </a:endParaRPr>
        </a:p>
      </dgm:t>
    </dgm:pt>
    <dgm:pt modelId="{8EDE8E74-6928-4614-B7D0-1FC04EC6953E}">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Договір особистого найму</a:t>
          </a:r>
          <a:endParaRPr lang="ru-RU" sz="2000" dirty="0">
            <a:latin typeface="Times New Roman" panose="02020603050405020304" pitchFamily="18" charset="0"/>
            <a:cs typeface="Times New Roman" panose="02020603050405020304" pitchFamily="18" charset="0"/>
          </a:endParaRPr>
        </a:p>
      </dgm:t>
    </dgm:pt>
    <dgm:pt modelId="{0771CD0B-28BF-4C65-A937-F6E6E64AAED9}" type="parTrans" cxnId="{46921EAE-4F5A-4733-98A6-E2260434652E}">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AA93E3EB-9EBE-4AE3-96BD-F58220446270}" type="sibTrans" cxnId="{46921EAE-4F5A-4733-98A6-E2260434652E}">
      <dgm:prSet/>
      <dgm:spPr/>
      <dgm:t>
        <a:bodyPr/>
        <a:lstStyle/>
        <a:p>
          <a:endParaRPr lang="ru-RU" sz="2000">
            <a:latin typeface="Times New Roman" panose="02020603050405020304" pitchFamily="18" charset="0"/>
            <a:cs typeface="Times New Roman" panose="02020603050405020304" pitchFamily="18" charset="0"/>
          </a:endParaRPr>
        </a:p>
      </dgm:t>
    </dgm:pt>
    <dgm:pt modelId="{3F4A7012-A226-4AB3-91F7-08325309A3A4}">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За законом</a:t>
          </a:r>
          <a:endParaRPr lang="ru-RU" sz="2000" dirty="0">
            <a:latin typeface="Times New Roman" panose="02020603050405020304" pitchFamily="18" charset="0"/>
            <a:cs typeface="Times New Roman" panose="02020603050405020304" pitchFamily="18" charset="0"/>
          </a:endParaRPr>
        </a:p>
      </dgm:t>
    </dgm:pt>
    <dgm:pt modelId="{3A4C3BD8-5E6B-4FD1-8DBB-3990890EB193}" type="parTrans" cxnId="{45CE1B83-71B1-48B5-84B3-57D6FBF94545}">
      <dgm:prSet/>
      <dgm:spPr/>
      <dgm:t>
        <a:bodyPr/>
        <a:lstStyle/>
        <a:p>
          <a:endParaRPr lang="ru-RU" dirty="0"/>
        </a:p>
      </dgm:t>
    </dgm:pt>
    <dgm:pt modelId="{9C020401-2F04-4C30-82F9-DE062EF0FF18}" type="sibTrans" cxnId="{45CE1B83-71B1-48B5-84B3-57D6FBF94545}">
      <dgm:prSet/>
      <dgm:spPr/>
      <dgm:t>
        <a:bodyPr/>
        <a:lstStyle/>
        <a:p>
          <a:endParaRPr lang="ru-RU"/>
        </a:p>
      </dgm:t>
    </dgm:pt>
    <dgm:pt modelId="{DEB19F46-5949-4438-838B-78FC5236F489}">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a:latin typeface="Times New Roman" panose="02020603050405020304" pitchFamily="18" charset="0"/>
              <a:cs typeface="Times New Roman" panose="02020603050405020304" pitchFamily="18" charset="0"/>
            </a:rPr>
            <a:t>За заповітом</a:t>
          </a:r>
          <a:endParaRPr lang="ru-RU" sz="2000" dirty="0">
            <a:latin typeface="Times New Roman" panose="02020603050405020304" pitchFamily="18" charset="0"/>
            <a:cs typeface="Times New Roman" panose="02020603050405020304" pitchFamily="18" charset="0"/>
          </a:endParaRPr>
        </a:p>
      </dgm:t>
    </dgm:pt>
    <dgm:pt modelId="{E03A49E5-27CA-4266-8CE8-BB4EC5BF005A}" type="parTrans" cxnId="{3F90A04E-24D4-4499-8227-717B95A70E84}">
      <dgm:prSet/>
      <dgm:spPr/>
      <dgm:t>
        <a:bodyPr/>
        <a:lstStyle/>
        <a:p>
          <a:endParaRPr lang="ru-RU" dirty="0"/>
        </a:p>
      </dgm:t>
    </dgm:pt>
    <dgm:pt modelId="{9EDD6ACF-EFA5-4EFC-97FA-7BE25E4F942F}" type="sibTrans" cxnId="{3F90A04E-24D4-4499-8227-717B95A70E84}">
      <dgm:prSet/>
      <dgm:spPr/>
      <dgm:t>
        <a:bodyPr/>
        <a:lstStyle/>
        <a:p>
          <a:endParaRPr lang="ru-RU"/>
        </a:p>
      </dgm:t>
    </dgm:pt>
    <dgm:pt modelId="{F4B676D3-FC62-4271-B0A7-A3A66B544EF1}" type="pres">
      <dgm:prSet presAssocID="{2EF1F65D-4254-42AA-92DF-C0DDBF591F05}" presName="Name0" presStyleCnt="0">
        <dgm:presLayoutVars>
          <dgm:chPref val="1"/>
          <dgm:dir/>
          <dgm:animOne val="branch"/>
          <dgm:animLvl val="lvl"/>
          <dgm:resizeHandles val="exact"/>
        </dgm:presLayoutVars>
      </dgm:prSet>
      <dgm:spPr/>
    </dgm:pt>
    <dgm:pt modelId="{2A411AC4-62B9-4155-97CF-30511A9C9216}" type="pres">
      <dgm:prSet presAssocID="{6C06BA7A-86A5-4173-A8F4-436E9D6E22B6}" presName="root1" presStyleCnt="0"/>
      <dgm:spPr/>
    </dgm:pt>
    <dgm:pt modelId="{05DA7476-9829-42F8-8A7C-89C4DA263269}" type="pres">
      <dgm:prSet presAssocID="{6C06BA7A-86A5-4173-A8F4-436E9D6E22B6}" presName="LevelOneTextNode" presStyleLbl="node0" presStyleIdx="0" presStyleCnt="1">
        <dgm:presLayoutVars>
          <dgm:chPref val="3"/>
        </dgm:presLayoutVars>
      </dgm:prSet>
      <dgm:spPr>
        <a:prstGeom prst="roundRect">
          <a:avLst/>
        </a:prstGeom>
      </dgm:spPr>
    </dgm:pt>
    <dgm:pt modelId="{B1CDA021-6854-4716-BD7D-59B7173752ED}" type="pres">
      <dgm:prSet presAssocID="{6C06BA7A-86A5-4173-A8F4-436E9D6E22B6}" presName="level2hierChild" presStyleCnt="0"/>
      <dgm:spPr/>
    </dgm:pt>
    <dgm:pt modelId="{26DAD8C3-7012-40D5-81FF-B4CC9DD354FC}" type="pres">
      <dgm:prSet presAssocID="{4B81220F-50B6-4568-8B34-503940C93021}" presName="conn2-1" presStyleLbl="parChTrans1D2" presStyleIdx="0" presStyleCnt="4"/>
      <dgm:spPr/>
    </dgm:pt>
    <dgm:pt modelId="{638580E4-4081-44B5-BB0C-8AFFFDF690BF}" type="pres">
      <dgm:prSet presAssocID="{4B81220F-50B6-4568-8B34-503940C93021}" presName="connTx" presStyleLbl="parChTrans1D2" presStyleIdx="0" presStyleCnt="4"/>
      <dgm:spPr/>
    </dgm:pt>
    <dgm:pt modelId="{4EB39DB6-3AC1-4404-972D-5093E834DF0C}" type="pres">
      <dgm:prSet presAssocID="{FF00005C-CB5C-4A9D-A420-8F06B05EAEF2}" presName="root2" presStyleCnt="0"/>
      <dgm:spPr/>
    </dgm:pt>
    <dgm:pt modelId="{01D0FC2A-62CF-4862-9466-D63227E4979F}" type="pres">
      <dgm:prSet presAssocID="{FF00005C-CB5C-4A9D-A420-8F06B05EAEF2}" presName="LevelTwoTextNode" presStyleLbl="node2" presStyleIdx="0" presStyleCnt="4">
        <dgm:presLayoutVars>
          <dgm:chPref val="3"/>
        </dgm:presLayoutVars>
      </dgm:prSet>
      <dgm:spPr>
        <a:prstGeom prst="roundRect">
          <a:avLst/>
        </a:prstGeom>
      </dgm:spPr>
    </dgm:pt>
    <dgm:pt modelId="{D6D5DF35-F59C-40DD-AA5D-EF7FEAB0FD96}" type="pres">
      <dgm:prSet presAssocID="{FF00005C-CB5C-4A9D-A420-8F06B05EAEF2}" presName="level3hierChild" presStyleCnt="0"/>
      <dgm:spPr/>
    </dgm:pt>
    <dgm:pt modelId="{614BBB2F-6BA6-4C36-A1FE-34F2522C974E}" type="pres">
      <dgm:prSet presAssocID="{150E49BC-90CC-46CC-9BE7-96292FDA565B}" presName="conn2-1" presStyleLbl="parChTrans1D2" presStyleIdx="1" presStyleCnt="4"/>
      <dgm:spPr/>
    </dgm:pt>
    <dgm:pt modelId="{E842385E-8F1F-459E-97E6-F3C14063841E}" type="pres">
      <dgm:prSet presAssocID="{150E49BC-90CC-46CC-9BE7-96292FDA565B}" presName="connTx" presStyleLbl="parChTrans1D2" presStyleIdx="1" presStyleCnt="4"/>
      <dgm:spPr/>
    </dgm:pt>
    <dgm:pt modelId="{D68116A5-A079-4CEF-8C1B-AD7693491447}" type="pres">
      <dgm:prSet presAssocID="{E4A01986-769E-4EE0-B259-A826D1DADB0B}" presName="root2" presStyleCnt="0"/>
      <dgm:spPr/>
    </dgm:pt>
    <dgm:pt modelId="{2EA22016-FB3E-4838-B91D-C9599F6672F2}" type="pres">
      <dgm:prSet presAssocID="{E4A01986-769E-4EE0-B259-A826D1DADB0B}" presName="LevelTwoTextNode" presStyleLbl="node2" presStyleIdx="1" presStyleCnt="4">
        <dgm:presLayoutVars>
          <dgm:chPref val="3"/>
        </dgm:presLayoutVars>
      </dgm:prSet>
      <dgm:spPr>
        <a:prstGeom prst="roundRect">
          <a:avLst/>
        </a:prstGeom>
      </dgm:spPr>
    </dgm:pt>
    <dgm:pt modelId="{8162B5C4-A4EA-4138-B644-49417B2D493B}" type="pres">
      <dgm:prSet presAssocID="{E4A01986-769E-4EE0-B259-A826D1DADB0B}" presName="level3hierChild" presStyleCnt="0"/>
      <dgm:spPr/>
    </dgm:pt>
    <dgm:pt modelId="{6FBB094A-941E-4881-BB77-03DFDC8000D3}" type="pres">
      <dgm:prSet presAssocID="{3A4C3BD8-5E6B-4FD1-8DBB-3990890EB193}" presName="conn2-1" presStyleLbl="parChTrans1D3" presStyleIdx="0" presStyleCnt="6"/>
      <dgm:spPr/>
    </dgm:pt>
    <dgm:pt modelId="{DADB9700-F951-485E-A740-4D6B1C9BA276}" type="pres">
      <dgm:prSet presAssocID="{3A4C3BD8-5E6B-4FD1-8DBB-3990890EB193}" presName="connTx" presStyleLbl="parChTrans1D3" presStyleIdx="0" presStyleCnt="6"/>
      <dgm:spPr/>
    </dgm:pt>
    <dgm:pt modelId="{4F6576B1-4DBA-45ED-BE9E-685E34395429}" type="pres">
      <dgm:prSet presAssocID="{3F4A7012-A226-4AB3-91F7-08325309A3A4}" presName="root2" presStyleCnt="0"/>
      <dgm:spPr/>
    </dgm:pt>
    <dgm:pt modelId="{0185234F-9277-478B-B5BA-282730EE42BC}" type="pres">
      <dgm:prSet presAssocID="{3F4A7012-A226-4AB3-91F7-08325309A3A4}" presName="LevelTwoTextNode" presStyleLbl="node3" presStyleIdx="0" presStyleCnt="6" custScaleX="111016" custScaleY="59099">
        <dgm:presLayoutVars>
          <dgm:chPref val="3"/>
        </dgm:presLayoutVars>
      </dgm:prSet>
      <dgm:spPr>
        <a:prstGeom prst="roundRect">
          <a:avLst/>
        </a:prstGeom>
      </dgm:spPr>
    </dgm:pt>
    <dgm:pt modelId="{FA9366D5-20CB-4F5E-A8F0-23D24FBE612A}" type="pres">
      <dgm:prSet presAssocID="{3F4A7012-A226-4AB3-91F7-08325309A3A4}" presName="level3hierChild" presStyleCnt="0"/>
      <dgm:spPr/>
    </dgm:pt>
    <dgm:pt modelId="{C8005B59-A45D-49D0-8CB9-D0379E09847C}" type="pres">
      <dgm:prSet presAssocID="{E03A49E5-27CA-4266-8CE8-BB4EC5BF005A}" presName="conn2-1" presStyleLbl="parChTrans1D3" presStyleIdx="1" presStyleCnt="6"/>
      <dgm:spPr/>
    </dgm:pt>
    <dgm:pt modelId="{F5790769-49EE-4D90-80E5-52DCEC5C0C58}" type="pres">
      <dgm:prSet presAssocID="{E03A49E5-27CA-4266-8CE8-BB4EC5BF005A}" presName="connTx" presStyleLbl="parChTrans1D3" presStyleIdx="1" presStyleCnt="6"/>
      <dgm:spPr/>
    </dgm:pt>
    <dgm:pt modelId="{32853C82-31B1-4451-8A65-8E71F97788B9}" type="pres">
      <dgm:prSet presAssocID="{DEB19F46-5949-4438-838B-78FC5236F489}" presName="root2" presStyleCnt="0"/>
      <dgm:spPr/>
    </dgm:pt>
    <dgm:pt modelId="{2350498E-BF23-4E8D-81E7-6B682E8CDB68}" type="pres">
      <dgm:prSet presAssocID="{DEB19F46-5949-4438-838B-78FC5236F489}" presName="LevelTwoTextNode" presStyleLbl="node3" presStyleIdx="1" presStyleCnt="6" custScaleX="111011" custScaleY="55036">
        <dgm:presLayoutVars>
          <dgm:chPref val="3"/>
        </dgm:presLayoutVars>
      </dgm:prSet>
      <dgm:spPr>
        <a:prstGeom prst="roundRect">
          <a:avLst/>
        </a:prstGeom>
      </dgm:spPr>
    </dgm:pt>
    <dgm:pt modelId="{90AD19DB-1BE5-4D69-A404-8EAC4847C8E1}" type="pres">
      <dgm:prSet presAssocID="{DEB19F46-5949-4438-838B-78FC5236F489}" presName="level3hierChild" presStyleCnt="0"/>
      <dgm:spPr/>
    </dgm:pt>
    <dgm:pt modelId="{7C90E616-09CB-4DC7-9274-98EF473AC407}" type="pres">
      <dgm:prSet presAssocID="{1186484F-7E24-4CB3-A85B-E75C0893F143}" presName="conn2-1" presStyleLbl="parChTrans1D2" presStyleIdx="2" presStyleCnt="4"/>
      <dgm:spPr/>
    </dgm:pt>
    <dgm:pt modelId="{AFB37825-BCA1-46D1-AC40-929F64C969F9}" type="pres">
      <dgm:prSet presAssocID="{1186484F-7E24-4CB3-A85B-E75C0893F143}" presName="connTx" presStyleLbl="parChTrans1D2" presStyleIdx="2" presStyleCnt="4"/>
      <dgm:spPr/>
    </dgm:pt>
    <dgm:pt modelId="{241E1774-89AB-4AC7-84A6-A50FEDA8F8FF}" type="pres">
      <dgm:prSet presAssocID="{8853D5F1-906F-41FD-8789-78ED3580A6BA}" presName="root2" presStyleCnt="0"/>
      <dgm:spPr/>
    </dgm:pt>
    <dgm:pt modelId="{3EED70B3-68A2-43FF-855D-2BDDD9823134}" type="pres">
      <dgm:prSet presAssocID="{8853D5F1-906F-41FD-8789-78ED3580A6BA}" presName="LevelTwoTextNode" presStyleLbl="node2" presStyleIdx="2" presStyleCnt="4" custLinFactNeighborX="74" custLinFactNeighborY="-92781">
        <dgm:presLayoutVars>
          <dgm:chPref val="3"/>
        </dgm:presLayoutVars>
      </dgm:prSet>
      <dgm:spPr>
        <a:prstGeom prst="roundRect">
          <a:avLst/>
        </a:prstGeom>
      </dgm:spPr>
    </dgm:pt>
    <dgm:pt modelId="{1A588792-03DC-43B1-A1CB-C982FFB59120}" type="pres">
      <dgm:prSet presAssocID="{8853D5F1-906F-41FD-8789-78ED3580A6BA}" presName="level3hierChild" presStyleCnt="0"/>
      <dgm:spPr/>
    </dgm:pt>
    <dgm:pt modelId="{C0E4846E-A9FA-4424-85F6-7852D741A27D}" type="pres">
      <dgm:prSet presAssocID="{AEB75042-4644-48C2-8F15-CCA032C677D9}" presName="conn2-1" presStyleLbl="parChTrans1D3" presStyleIdx="2" presStyleCnt="6"/>
      <dgm:spPr/>
    </dgm:pt>
    <dgm:pt modelId="{57E4095F-F807-4893-8C6C-8DF109CFD013}" type="pres">
      <dgm:prSet presAssocID="{AEB75042-4644-48C2-8F15-CCA032C677D9}" presName="connTx" presStyleLbl="parChTrans1D3" presStyleIdx="2" presStyleCnt="6"/>
      <dgm:spPr/>
    </dgm:pt>
    <dgm:pt modelId="{8F1267F9-10D5-4B52-9C7A-2F7CCFADBC16}" type="pres">
      <dgm:prSet presAssocID="{0E847E89-3875-4B01-B1E9-609A52F2AD14}" presName="root2" presStyleCnt="0"/>
      <dgm:spPr/>
    </dgm:pt>
    <dgm:pt modelId="{03BE50BA-C271-4FE5-B527-489632167969}" type="pres">
      <dgm:prSet presAssocID="{0E847E89-3875-4B01-B1E9-609A52F2AD14}" presName="LevelTwoTextNode" presStyleLbl="node3" presStyleIdx="2" presStyleCnt="6" custScaleX="147289" custScaleY="60930">
        <dgm:presLayoutVars>
          <dgm:chPref val="3"/>
        </dgm:presLayoutVars>
      </dgm:prSet>
      <dgm:spPr>
        <a:prstGeom prst="roundRect">
          <a:avLst/>
        </a:prstGeom>
      </dgm:spPr>
    </dgm:pt>
    <dgm:pt modelId="{8590FF0C-443F-4BE9-BF7B-3EDF3A2A2D33}" type="pres">
      <dgm:prSet presAssocID="{0E847E89-3875-4B01-B1E9-609A52F2AD14}" presName="level3hierChild" presStyleCnt="0"/>
      <dgm:spPr/>
    </dgm:pt>
    <dgm:pt modelId="{9ED62D1F-BA5F-40EA-8B8A-8F4FF1E7CF52}" type="pres">
      <dgm:prSet presAssocID="{BA03FFF6-492F-4BF7-B40C-4F9EC00C1198}" presName="conn2-1" presStyleLbl="parChTrans1D3" presStyleIdx="3" presStyleCnt="6"/>
      <dgm:spPr/>
    </dgm:pt>
    <dgm:pt modelId="{C16647E7-60CE-4F50-93D3-3157D038ADC8}" type="pres">
      <dgm:prSet presAssocID="{BA03FFF6-492F-4BF7-B40C-4F9EC00C1198}" presName="connTx" presStyleLbl="parChTrans1D3" presStyleIdx="3" presStyleCnt="6"/>
      <dgm:spPr/>
    </dgm:pt>
    <dgm:pt modelId="{E3FFF571-2974-4741-8876-F633D59C9D45}" type="pres">
      <dgm:prSet presAssocID="{96B6C677-F580-46D2-8808-024E8D0A1115}" presName="root2" presStyleCnt="0"/>
      <dgm:spPr/>
    </dgm:pt>
    <dgm:pt modelId="{44F0A6AB-C3E7-41E6-9375-9105697DF740}" type="pres">
      <dgm:prSet presAssocID="{96B6C677-F580-46D2-8808-024E8D0A1115}" presName="LevelTwoTextNode" presStyleLbl="node3" presStyleIdx="3" presStyleCnt="6" custScaleX="147512" custScaleY="48095">
        <dgm:presLayoutVars>
          <dgm:chPref val="3"/>
        </dgm:presLayoutVars>
      </dgm:prSet>
      <dgm:spPr>
        <a:prstGeom prst="roundRect">
          <a:avLst/>
        </a:prstGeom>
      </dgm:spPr>
    </dgm:pt>
    <dgm:pt modelId="{E4845BE0-813C-4518-A8A8-370AE4C18863}" type="pres">
      <dgm:prSet presAssocID="{96B6C677-F580-46D2-8808-024E8D0A1115}" presName="level3hierChild" presStyleCnt="0"/>
      <dgm:spPr/>
    </dgm:pt>
    <dgm:pt modelId="{CBEEC389-368F-4F86-B5E1-B0AAE3EFF670}" type="pres">
      <dgm:prSet presAssocID="{AC3BAAA7-FDDE-49D2-9769-BEF5FD4A1174}" presName="conn2-1" presStyleLbl="parChTrans1D3" presStyleIdx="4" presStyleCnt="6"/>
      <dgm:spPr/>
    </dgm:pt>
    <dgm:pt modelId="{7F336945-24E1-4867-BB4D-7A08714C757E}" type="pres">
      <dgm:prSet presAssocID="{AC3BAAA7-FDDE-49D2-9769-BEF5FD4A1174}" presName="connTx" presStyleLbl="parChTrans1D3" presStyleIdx="4" presStyleCnt="6"/>
      <dgm:spPr/>
    </dgm:pt>
    <dgm:pt modelId="{743C8C8A-09EE-4223-82D0-30D0A7C93D5E}" type="pres">
      <dgm:prSet presAssocID="{92028F43-8FD3-437A-BC7D-BFF00C8DB017}" presName="root2" presStyleCnt="0"/>
      <dgm:spPr/>
    </dgm:pt>
    <dgm:pt modelId="{BDBCEB87-EFB4-4C53-A1A8-4CC9E5B0E575}" type="pres">
      <dgm:prSet presAssocID="{92028F43-8FD3-437A-BC7D-BFF00C8DB017}" presName="LevelTwoTextNode" presStyleLbl="node3" presStyleIdx="4" presStyleCnt="6" custScaleX="126062" custScaleY="49750">
        <dgm:presLayoutVars>
          <dgm:chPref val="3"/>
        </dgm:presLayoutVars>
      </dgm:prSet>
      <dgm:spPr>
        <a:prstGeom prst="roundRect">
          <a:avLst/>
        </a:prstGeom>
      </dgm:spPr>
    </dgm:pt>
    <dgm:pt modelId="{26E77636-7C2B-48E3-AF0A-1CA9FDB9DE0F}" type="pres">
      <dgm:prSet presAssocID="{92028F43-8FD3-437A-BC7D-BFF00C8DB017}" presName="level3hierChild" presStyleCnt="0"/>
      <dgm:spPr/>
    </dgm:pt>
    <dgm:pt modelId="{C1BF1319-2404-4946-915A-CA5F57BEB2CB}" type="pres">
      <dgm:prSet presAssocID="{0771CD0B-28BF-4C65-A937-F6E6E64AAED9}" presName="conn2-1" presStyleLbl="parChTrans1D3" presStyleIdx="5" presStyleCnt="6"/>
      <dgm:spPr/>
    </dgm:pt>
    <dgm:pt modelId="{F54FC8C4-E361-4C47-8F57-3D5D9292DC19}" type="pres">
      <dgm:prSet presAssocID="{0771CD0B-28BF-4C65-A937-F6E6E64AAED9}" presName="connTx" presStyleLbl="parChTrans1D3" presStyleIdx="5" presStyleCnt="6"/>
      <dgm:spPr/>
    </dgm:pt>
    <dgm:pt modelId="{1A3E68EA-2D7B-4E48-8114-1CC471EEB15F}" type="pres">
      <dgm:prSet presAssocID="{8EDE8E74-6928-4614-B7D0-1FC04EC6953E}" presName="root2" presStyleCnt="0"/>
      <dgm:spPr/>
    </dgm:pt>
    <dgm:pt modelId="{C46E5E6D-43E4-4264-89E8-B2282BDE8B03}" type="pres">
      <dgm:prSet presAssocID="{8EDE8E74-6928-4614-B7D0-1FC04EC6953E}" presName="LevelTwoTextNode" presStyleLbl="node3" presStyleIdx="5" presStyleCnt="6" custScaleX="142212" custScaleY="59266">
        <dgm:presLayoutVars>
          <dgm:chPref val="3"/>
        </dgm:presLayoutVars>
      </dgm:prSet>
      <dgm:spPr>
        <a:prstGeom prst="roundRect">
          <a:avLst/>
        </a:prstGeom>
      </dgm:spPr>
    </dgm:pt>
    <dgm:pt modelId="{E63785B1-6BC6-480F-86A0-A7CE7EA8DD46}" type="pres">
      <dgm:prSet presAssocID="{8EDE8E74-6928-4614-B7D0-1FC04EC6953E}" presName="level3hierChild" presStyleCnt="0"/>
      <dgm:spPr/>
    </dgm:pt>
    <dgm:pt modelId="{95CFDAFD-D92B-43BA-8A9F-7A8B278818BE}" type="pres">
      <dgm:prSet presAssocID="{7EBE63BD-E3E8-4E82-9B93-57098FD48D78}" presName="conn2-1" presStyleLbl="parChTrans1D2" presStyleIdx="3" presStyleCnt="4"/>
      <dgm:spPr/>
    </dgm:pt>
    <dgm:pt modelId="{DEDD24A8-5B37-4162-99B1-977D37AA56E5}" type="pres">
      <dgm:prSet presAssocID="{7EBE63BD-E3E8-4E82-9B93-57098FD48D78}" presName="connTx" presStyleLbl="parChTrans1D2" presStyleIdx="3" presStyleCnt="4"/>
      <dgm:spPr/>
    </dgm:pt>
    <dgm:pt modelId="{97AEFA39-E8BC-4307-BC7B-B6FB4CB95134}" type="pres">
      <dgm:prSet presAssocID="{EE74A06C-6883-4FD7-944A-70C5E3C6D0CF}" presName="root2" presStyleCnt="0"/>
      <dgm:spPr/>
    </dgm:pt>
    <dgm:pt modelId="{9192D3DA-DE30-4F02-8D55-B27F4B28EBB8}" type="pres">
      <dgm:prSet presAssocID="{EE74A06C-6883-4FD7-944A-70C5E3C6D0CF}" presName="LevelTwoTextNode" presStyleLbl="node2" presStyleIdx="3" presStyleCnt="4" custScaleX="109803" custLinFactNeighborX="-590" custLinFactNeighborY="58950">
        <dgm:presLayoutVars>
          <dgm:chPref val="3"/>
        </dgm:presLayoutVars>
      </dgm:prSet>
      <dgm:spPr>
        <a:prstGeom prst="roundRect">
          <a:avLst/>
        </a:prstGeom>
      </dgm:spPr>
    </dgm:pt>
    <dgm:pt modelId="{6A20661E-2653-4A78-93BF-9AB578444321}" type="pres">
      <dgm:prSet presAssocID="{EE74A06C-6883-4FD7-944A-70C5E3C6D0CF}" presName="level3hierChild" presStyleCnt="0"/>
      <dgm:spPr/>
    </dgm:pt>
  </dgm:ptLst>
  <dgm:cxnLst>
    <dgm:cxn modelId="{A946C906-7029-460F-B29A-41753C5147C3}" type="presOf" srcId="{1186484F-7E24-4CB3-A85B-E75C0893F143}" destId="{AFB37825-BCA1-46D1-AC40-929F64C969F9}" srcOrd="1" destOrd="0" presId="urn:microsoft.com/office/officeart/2008/layout/HorizontalMultiLevelHierarchy"/>
    <dgm:cxn modelId="{2BA2530C-EBF0-4CB0-8848-DD8B2B4B3F38}" type="presOf" srcId="{AEB75042-4644-48C2-8F15-CCA032C677D9}" destId="{57E4095F-F807-4893-8C6C-8DF109CFD013}" srcOrd="1" destOrd="0" presId="urn:microsoft.com/office/officeart/2008/layout/HorizontalMultiLevelHierarchy"/>
    <dgm:cxn modelId="{99F6FD0E-0561-4AA1-AAB5-5873341AC91C}" srcId="{6C06BA7A-86A5-4173-A8F4-436E9D6E22B6}" destId="{EE74A06C-6883-4FD7-944A-70C5E3C6D0CF}" srcOrd="3" destOrd="0" parTransId="{7EBE63BD-E3E8-4E82-9B93-57098FD48D78}" sibTransId="{F629FBDB-51BD-4FF1-A48D-9BF7960E88F7}"/>
    <dgm:cxn modelId="{7B6F6A10-2EB4-4DB3-BAB0-E57A6A28C619}" type="presOf" srcId="{4B81220F-50B6-4568-8B34-503940C93021}" destId="{26DAD8C3-7012-40D5-81FF-B4CC9DD354FC}" srcOrd="0" destOrd="0" presId="urn:microsoft.com/office/officeart/2008/layout/HorizontalMultiLevelHierarchy"/>
    <dgm:cxn modelId="{46EA9811-1E09-44B9-A6D1-6F64EAB24137}" srcId="{6C06BA7A-86A5-4173-A8F4-436E9D6E22B6}" destId="{FF00005C-CB5C-4A9D-A420-8F06B05EAEF2}" srcOrd="0" destOrd="0" parTransId="{4B81220F-50B6-4568-8B34-503940C93021}" sibTransId="{5DEAA1F9-4BCA-43B0-9D5C-8AB4B6468D5B}"/>
    <dgm:cxn modelId="{5105D711-CFE2-4AB7-9F9A-3D45D5B1D742}" type="presOf" srcId="{6C06BA7A-86A5-4173-A8F4-436E9D6E22B6}" destId="{05DA7476-9829-42F8-8A7C-89C4DA263269}" srcOrd="0" destOrd="0" presId="urn:microsoft.com/office/officeart/2008/layout/HorizontalMultiLevelHierarchy"/>
    <dgm:cxn modelId="{0D36D718-60BB-4782-8E4E-4EB1C40C59D3}" type="presOf" srcId="{150E49BC-90CC-46CC-9BE7-96292FDA565B}" destId="{E842385E-8F1F-459E-97E6-F3C14063841E}" srcOrd="1" destOrd="0" presId="urn:microsoft.com/office/officeart/2008/layout/HorizontalMultiLevelHierarchy"/>
    <dgm:cxn modelId="{972B5F19-79A8-49F2-A638-ABD80FFF4708}" type="presOf" srcId="{0771CD0B-28BF-4C65-A937-F6E6E64AAED9}" destId="{F54FC8C4-E361-4C47-8F57-3D5D9292DC19}" srcOrd="1" destOrd="0" presId="urn:microsoft.com/office/officeart/2008/layout/HorizontalMultiLevelHierarchy"/>
    <dgm:cxn modelId="{1501E41E-3D81-4055-AD6A-68A7FD0B6176}" type="presOf" srcId="{3A4C3BD8-5E6B-4FD1-8DBB-3990890EB193}" destId="{DADB9700-F951-485E-A740-4D6B1C9BA276}" srcOrd="1" destOrd="0" presId="urn:microsoft.com/office/officeart/2008/layout/HorizontalMultiLevelHierarchy"/>
    <dgm:cxn modelId="{0304F023-497A-47A1-9053-B003FF1B40D4}" type="presOf" srcId="{150E49BC-90CC-46CC-9BE7-96292FDA565B}" destId="{614BBB2F-6BA6-4C36-A1FE-34F2522C974E}" srcOrd="0" destOrd="0" presId="urn:microsoft.com/office/officeart/2008/layout/HorizontalMultiLevelHierarchy"/>
    <dgm:cxn modelId="{DC08842C-BBC0-4E72-A7EF-F74B35902F4A}" srcId="{8853D5F1-906F-41FD-8789-78ED3580A6BA}" destId="{96B6C677-F580-46D2-8808-024E8D0A1115}" srcOrd="1" destOrd="0" parTransId="{BA03FFF6-492F-4BF7-B40C-4F9EC00C1198}" sibTransId="{75E51A2F-E6A5-46D7-990B-F0F6B4EEC141}"/>
    <dgm:cxn modelId="{53340943-982E-4854-A240-A2C79C01CF89}" type="presOf" srcId="{92028F43-8FD3-437A-BC7D-BFF00C8DB017}" destId="{BDBCEB87-EFB4-4C53-A1A8-4CC9E5B0E575}" srcOrd="0" destOrd="0" presId="urn:microsoft.com/office/officeart/2008/layout/HorizontalMultiLevelHierarchy"/>
    <dgm:cxn modelId="{2BD3CE46-810E-4D4B-82E0-C01E90B1417C}" type="presOf" srcId="{E4A01986-769E-4EE0-B259-A826D1DADB0B}" destId="{2EA22016-FB3E-4838-B91D-C9599F6672F2}" srcOrd="0" destOrd="0" presId="urn:microsoft.com/office/officeart/2008/layout/HorizontalMultiLevelHierarchy"/>
    <dgm:cxn modelId="{8EDE2247-18E7-4140-9A52-D22DDEE522E8}" srcId="{8853D5F1-906F-41FD-8789-78ED3580A6BA}" destId="{92028F43-8FD3-437A-BC7D-BFF00C8DB017}" srcOrd="2" destOrd="0" parTransId="{AC3BAAA7-FDDE-49D2-9769-BEF5FD4A1174}" sibTransId="{2AEE62D5-C37C-4AB4-8450-1B3D2D1115BF}"/>
    <dgm:cxn modelId="{AEC95448-3873-4A20-AC19-DEDF42123230}" type="presOf" srcId="{96B6C677-F580-46D2-8808-024E8D0A1115}" destId="{44F0A6AB-C3E7-41E6-9375-9105697DF740}" srcOrd="0" destOrd="0" presId="urn:microsoft.com/office/officeart/2008/layout/HorizontalMultiLevelHierarchy"/>
    <dgm:cxn modelId="{19F2AD49-BBA7-48D7-808E-83EB35F5A4FC}" srcId="{8853D5F1-906F-41FD-8789-78ED3580A6BA}" destId="{0E847E89-3875-4B01-B1E9-609A52F2AD14}" srcOrd="0" destOrd="0" parTransId="{AEB75042-4644-48C2-8F15-CCA032C677D9}" sibTransId="{3430D7F8-1A95-4E76-93C3-98DFF88D2C72}"/>
    <dgm:cxn modelId="{3F90A04E-24D4-4499-8227-717B95A70E84}" srcId="{E4A01986-769E-4EE0-B259-A826D1DADB0B}" destId="{DEB19F46-5949-4438-838B-78FC5236F489}" srcOrd="1" destOrd="0" parTransId="{E03A49E5-27CA-4266-8CE8-BB4EC5BF005A}" sibTransId="{9EDD6ACF-EFA5-4EFC-97FA-7BE25E4F942F}"/>
    <dgm:cxn modelId="{59617E6F-0296-425F-AF6D-63BB5E33A47B}" type="presOf" srcId="{AC3BAAA7-FDDE-49D2-9769-BEF5FD4A1174}" destId="{CBEEC389-368F-4F86-B5E1-B0AAE3EFF670}" srcOrd="0" destOrd="0" presId="urn:microsoft.com/office/officeart/2008/layout/HorizontalMultiLevelHierarchy"/>
    <dgm:cxn modelId="{6157DC4F-05A1-4DE4-96EB-A180AF1570C4}" type="presOf" srcId="{DEB19F46-5949-4438-838B-78FC5236F489}" destId="{2350498E-BF23-4E8D-81E7-6B682E8CDB68}" srcOrd="0" destOrd="0" presId="urn:microsoft.com/office/officeart/2008/layout/HorizontalMultiLevelHierarchy"/>
    <dgm:cxn modelId="{573C0150-8CAD-484F-9DD6-7C48B25F4C2E}" type="presOf" srcId="{AEB75042-4644-48C2-8F15-CCA032C677D9}" destId="{C0E4846E-A9FA-4424-85F6-7852D741A27D}" srcOrd="0" destOrd="0" presId="urn:microsoft.com/office/officeart/2008/layout/HorizontalMultiLevelHierarchy"/>
    <dgm:cxn modelId="{163DC254-37CA-43D7-9DF0-40D6E026CA82}" type="presOf" srcId="{3A4C3BD8-5E6B-4FD1-8DBB-3990890EB193}" destId="{6FBB094A-941E-4881-BB77-03DFDC8000D3}" srcOrd="0" destOrd="0" presId="urn:microsoft.com/office/officeart/2008/layout/HorizontalMultiLevelHierarchy"/>
    <dgm:cxn modelId="{092F9B7B-F96A-4F24-A319-511AA34EE468}" type="presOf" srcId="{4B81220F-50B6-4568-8B34-503940C93021}" destId="{638580E4-4081-44B5-BB0C-8AFFFDF690BF}" srcOrd="1" destOrd="0" presId="urn:microsoft.com/office/officeart/2008/layout/HorizontalMultiLevelHierarchy"/>
    <dgm:cxn modelId="{E83DDF7B-809D-4882-BB57-6377456286D9}" type="presOf" srcId="{1186484F-7E24-4CB3-A85B-E75C0893F143}" destId="{7C90E616-09CB-4DC7-9274-98EF473AC407}" srcOrd="0" destOrd="0" presId="urn:microsoft.com/office/officeart/2008/layout/HorizontalMultiLevelHierarchy"/>
    <dgm:cxn modelId="{AF1B6B80-BA2F-46E4-9D12-A45CEED1255C}" type="presOf" srcId="{EE74A06C-6883-4FD7-944A-70C5E3C6D0CF}" destId="{9192D3DA-DE30-4F02-8D55-B27F4B28EBB8}" srcOrd="0" destOrd="0" presId="urn:microsoft.com/office/officeart/2008/layout/HorizontalMultiLevelHierarchy"/>
    <dgm:cxn modelId="{45CE1B83-71B1-48B5-84B3-57D6FBF94545}" srcId="{E4A01986-769E-4EE0-B259-A826D1DADB0B}" destId="{3F4A7012-A226-4AB3-91F7-08325309A3A4}" srcOrd="0" destOrd="0" parTransId="{3A4C3BD8-5E6B-4FD1-8DBB-3990890EB193}" sibTransId="{9C020401-2F04-4C30-82F9-DE062EF0FF18}"/>
    <dgm:cxn modelId="{BC368488-367E-402A-8580-C999F92C7773}" type="presOf" srcId="{0771CD0B-28BF-4C65-A937-F6E6E64AAED9}" destId="{C1BF1319-2404-4946-915A-CA5F57BEB2CB}" srcOrd="0" destOrd="0" presId="urn:microsoft.com/office/officeart/2008/layout/HorizontalMultiLevelHierarchy"/>
    <dgm:cxn modelId="{311E318D-45C1-4FFB-A871-985230FD5132}" type="presOf" srcId="{8853D5F1-906F-41FD-8789-78ED3580A6BA}" destId="{3EED70B3-68A2-43FF-855D-2BDDD9823134}" srcOrd="0" destOrd="0" presId="urn:microsoft.com/office/officeart/2008/layout/HorizontalMultiLevelHierarchy"/>
    <dgm:cxn modelId="{3504559E-F69F-4EC1-9657-B26F7FCCB6FF}" type="presOf" srcId="{BA03FFF6-492F-4BF7-B40C-4F9EC00C1198}" destId="{9ED62D1F-BA5F-40EA-8B8A-8F4FF1E7CF52}" srcOrd="0" destOrd="0" presId="urn:microsoft.com/office/officeart/2008/layout/HorizontalMultiLevelHierarchy"/>
    <dgm:cxn modelId="{97891FA1-EB31-4989-9634-B989B5327F63}" type="presOf" srcId="{AC3BAAA7-FDDE-49D2-9769-BEF5FD4A1174}" destId="{7F336945-24E1-4867-BB4D-7A08714C757E}" srcOrd="1" destOrd="0" presId="urn:microsoft.com/office/officeart/2008/layout/HorizontalMultiLevelHierarchy"/>
    <dgm:cxn modelId="{BD73CDA6-7E83-4232-A0C1-DE4D81F86247}" type="presOf" srcId="{7EBE63BD-E3E8-4E82-9B93-57098FD48D78}" destId="{DEDD24A8-5B37-4162-99B1-977D37AA56E5}" srcOrd="1" destOrd="0" presId="urn:microsoft.com/office/officeart/2008/layout/HorizontalMultiLevelHierarchy"/>
    <dgm:cxn modelId="{41724DA7-AF15-4D6A-B494-294DD23E03AE}" type="presOf" srcId="{2EF1F65D-4254-42AA-92DF-C0DDBF591F05}" destId="{F4B676D3-FC62-4271-B0A7-A3A66B544EF1}" srcOrd="0" destOrd="0" presId="urn:microsoft.com/office/officeart/2008/layout/HorizontalMultiLevelHierarchy"/>
    <dgm:cxn modelId="{46921EAE-4F5A-4733-98A6-E2260434652E}" srcId="{8853D5F1-906F-41FD-8789-78ED3580A6BA}" destId="{8EDE8E74-6928-4614-B7D0-1FC04EC6953E}" srcOrd="3" destOrd="0" parTransId="{0771CD0B-28BF-4C65-A937-F6E6E64AAED9}" sibTransId="{AA93E3EB-9EBE-4AE3-96BD-F58220446270}"/>
    <dgm:cxn modelId="{58A942AE-E0D3-4F53-AE63-6676B1879CD3}" srcId="{2EF1F65D-4254-42AA-92DF-C0DDBF591F05}" destId="{6C06BA7A-86A5-4173-A8F4-436E9D6E22B6}" srcOrd="0" destOrd="0" parTransId="{8CDBA3CD-C51B-424A-8ABD-38BBA1F3C564}" sibTransId="{5F6CFCFD-F52B-45E3-B0B0-2D9805DE2DAD}"/>
    <dgm:cxn modelId="{AECAD7AF-822A-47DC-86DA-CDA39F83E693}" type="presOf" srcId="{8EDE8E74-6928-4614-B7D0-1FC04EC6953E}" destId="{C46E5E6D-43E4-4264-89E8-B2282BDE8B03}" srcOrd="0" destOrd="0" presId="urn:microsoft.com/office/officeart/2008/layout/HorizontalMultiLevelHierarchy"/>
    <dgm:cxn modelId="{27386EB4-EDEC-4B8D-A2AF-AF7E87675718}" type="presOf" srcId="{3F4A7012-A226-4AB3-91F7-08325309A3A4}" destId="{0185234F-9277-478B-B5BA-282730EE42BC}" srcOrd="0" destOrd="0" presId="urn:microsoft.com/office/officeart/2008/layout/HorizontalMultiLevelHierarchy"/>
    <dgm:cxn modelId="{FDE1D1CA-9192-4FDF-846E-4537EE81AA2C}" type="presOf" srcId="{BA03FFF6-492F-4BF7-B40C-4F9EC00C1198}" destId="{C16647E7-60CE-4F50-93D3-3157D038ADC8}" srcOrd="1" destOrd="0" presId="urn:microsoft.com/office/officeart/2008/layout/HorizontalMultiLevelHierarchy"/>
    <dgm:cxn modelId="{48AFC0D8-C969-4146-B4B6-E858DC56C582}" type="presOf" srcId="{FF00005C-CB5C-4A9D-A420-8F06B05EAEF2}" destId="{01D0FC2A-62CF-4862-9466-D63227E4979F}" srcOrd="0" destOrd="0" presId="urn:microsoft.com/office/officeart/2008/layout/HorizontalMultiLevelHierarchy"/>
    <dgm:cxn modelId="{50D290EC-DB89-420E-AC86-EC8F17768F39}" srcId="{6C06BA7A-86A5-4173-A8F4-436E9D6E22B6}" destId="{E4A01986-769E-4EE0-B259-A826D1DADB0B}" srcOrd="1" destOrd="0" parTransId="{150E49BC-90CC-46CC-9BE7-96292FDA565B}" sibTransId="{E77E4B8E-6D90-4713-83F8-CC53872AA5CE}"/>
    <dgm:cxn modelId="{F4F802EE-0AD7-43DC-BC8D-0175E2646248}" type="presOf" srcId="{0E847E89-3875-4B01-B1E9-609A52F2AD14}" destId="{03BE50BA-C271-4FE5-B527-489632167969}" srcOrd="0" destOrd="0" presId="urn:microsoft.com/office/officeart/2008/layout/HorizontalMultiLevelHierarchy"/>
    <dgm:cxn modelId="{A31915EE-01F1-48AC-8946-41087178F718}" type="presOf" srcId="{E03A49E5-27CA-4266-8CE8-BB4EC5BF005A}" destId="{C8005B59-A45D-49D0-8CB9-D0379E09847C}" srcOrd="0" destOrd="0" presId="urn:microsoft.com/office/officeart/2008/layout/HorizontalMultiLevelHierarchy"/>
    <dgm:cxn modelId="{DDB767EF-28E6-4593-8276-01DE859EC366}" srcId="{6C06BA7A-86A5-4173-A8F4-436E9D6E22B6}" destId="{8853D5F1-906F-41FD-8789-78ED3580A6BA}" srcOrd="2" destOrd="0" parTransId="{1186484F-7E24-4CB3-A85B-E75C0893F143}" sibTransId="{804E77DD-21A1-42F7-B206-5140F00B2188}"/>
    <dgm:cxn modelId="{437007FE-4891-4E44-A7E8-D28934B48437}" type="presOf" srcId="{E03A49E5-27CA-4266-8CE8-BB4EC5BF005A}" destId="{F5790769-49EE-4D90-80E5-52DCEC5C0C58}" srcOrd="1" destOrd="0" presId="urn:microsoft.com/office/officeart/2008/layout/HorizontalMultiLevelHierarchy"/>
    <dgm:cxn modelId="{EC06BCFE-70F3-4345-8C3C-F0E1ACFDF3DA}" type="presOf" srcId="{7EBE63BD-E3E8-4E82-9B93-57098FD48D78}" destId="{95CFDAFD-D92B-43BA-8A9F-7A8B278818BE}" srcOrd="0" destOrd="0" presId="urn:microsoft.com/office/officeart/2008/layout/HorizontalMultiLevelHierarchy"/>
    <dgm:cxn modelId="{93CD7DED-B216-4DBF-B1B1-33D1C1905985}" type="presParOf" srcId="{F4B676D3-FC62-4271-B0A7-A3A66B544EF1}" destId="{2A411AC4-62B9-4155-97CF-30511A9C9216}" srcOrd="0" destOrd="0" presId="urn:microsoft.com/office/officeart/2008/layout/HorizontalMultiLevelHierarchy"/>
    <dgm:cxn modelId="{7D144644-2112-42EA-8439-1B763391F470}" type="presParOf" srcId="{2A411AC4-62B9-4155-97CF-30511A9C9216}" destId="{05DA7476-9829-42F8-8A7C-89C4DA263269}" srcOrd="0" destOrd="0" presId="urn:microsoft.com/office/officeart/2008/layout/HorizontalMultiLevelHierarchy"/>
    <dgm:cxn modelId="{71D49D89-0B8F-4823-960E-C6E9C79041E0}" type="presParOf" srcId="{2A411AC4-62B9-4155-97CF-30511A9C9216}" destId="{B1CDA021-6854-4716-BD7D-59B7173752ED}" srcOrd="1" destOrd="0" presId="urn:microsoft.com/office/officeart/2008/layout/HorizontalMultiLevelHierarchy"/>
    <dgm:cxn modelId="{BFF81F5B-EAE9-4A4B-9BC7-9580F0C4837A}" type="presParOf" srcId="{B1CDA021-6854-4716-BD7D-59B7173752ED}" destId="{26DAD8C3-7012-40D5-81FF-B4CC9DD354FC}" srcOrd="0" destOrd="0" presId="urn:microsoft.com/office/officeart/2008/layout/HorizontalMultiLevelHierarchy"/>
    <dgm:cxn modelId="{512F09E7-6826-48AB-A408-D7632354B154}" type="presParOf" srcId="{26DAD8C3-7012-40D5-81FF-B4CC9DD354FC}" destId="{638580E4-4081-44B5-BB0C-8AFFFDF690BF}" srcOrd="0" destOrd="0" presId="urn:microsoft.com/office/officeart/2008/layout/HorizontalMultiLevelHierarchy"/>
    <dgm:cxn modelId="{333D190D-0FE1-4EBB-BD79-51AC57251B67}" type="presParOf" srcId="{B1CDA021-6854-4716-BD7D-59B7173752ED}" destId="{4EB39DB6-3AC1-4404-972D-5093E834DF0C}" srcOrd="1" destOrd="0" presId="urn:microsoft.com/office/officeart/2008/layout/HorizontalMultiLevelHierarchy"/>
    <dgm:cxn modelId="{1CAF98CE-7923-4068-9545-16E8F57902B5}" type="presParOf" srcId="{4EB39DB6-3AC1-4404-972D-5093E834DF0C}" destId="{01D0FC2A-62CF-4862-9466-D63227E4979F}" srcOrd="0" destOrd="0" presId="urn:microsoft.com/office/officeart/2008/layout/HorizontalMultiLevelHierarchy"/>
    <dgm:cxn modelId="{88A3627B-BB86-4881-999D-9B8090F0770B}" type="presParOf" srcId="{4EB39DB6-3AC1-4404-972D-5093E834DF0C}" destId="{D6D5DF35-F59C-40DD-AA5D-EF7FEAB0FD96}" srcOrd="1" destOrd="0" presId="urn:microsoft.com/office/officeart/2008/layout/HorizontalMultiLevelHierarchy"/>
    <dgm:cxn modelId="{3D09766D-0E53-48DA-8168-522FB758B44A}" type="presParOf" srcId="{B1CDA021-6854-4716-BD7D-59B7173752ED}" destId="{614BBB2F-6BA6-4C36-A1FE-34F2522C974E}" srcOrd="2" destOrd="0" presId="urn:microsoft.com/office/officeart/2008/layout/HorizontalMultiLevelHierarchy"/>
    <dgm:cxn modelId="{B7307BC4-B1AE-4273-BECE-1B35610DFD36}" type="presParOf" srcId="{614BBB2F-6BA6-4C36-A1FE-34F2522C974E}" destId="{E842385E-8F1F-459E-97E6-F3C14063841E}" srcOrd="0" destOrd="0" presId="urn:microsoft.com/office/officeart/2008/layout/HorizontalMultiLevelHierarchy"/>
    <dgm:cxn modelId="{F1758556-3565-4F69-BE41-3D8EB151ACDA}" type="presParOf" srcId="{B1CDA021-6854-4716-BD7D-59B7173752ED}" destId="{D68116A5-A079-4CEF-8C1B-AD7693491447}" srcOrd="3" destOrd="0" presId="urn:microsoft.com/office/officeart/2008/layout/HorizontalMultiLevelHierarchy"/>
    <dgm:cxn modelId="{DBECFFDE-C753-4113-A2E5-B75E2D716184}" type="presParOf" srcId="{D68116A5-A079-4CEF-8C1B-AD7693491447}" destId="{2EA22016-FB3E-4838-B91D-C9599F6672F2}" srcOrd="0" destOrd="0" presId="urn:microsoft.com/office/officeart/2008/layout/HorizontalMultiLevelHierarchy"/>
    <dgm:cxn modelId="{3AFCA839-3DBB-407B-A899-7A7254C6666C}" type="presParOf" srcId="{D68116A5-A079-4CEF-8C1B-AD7693491447}" destId="{8162B5C4-A4EA-4138-B644-49417B2D493B}" srcOrd="1" destOrd="0" presId="urn:microsoft.com/office/officeart/2008/layout/HorizontalMultiLevelHierarchy"/>
    <dgm:cxn modelId="{D09E0237-5276-468C-8116-DEB6E38331AC}" type="presParOf" srcId="{8162B5C4-A4EA-4138-B644-49417B2D493B}" destId="{6FBB094A-941E-4881-BB77-03DFDC8000D3}" srcOrd="0" destOrd="0" presId="urn:microsoft.com/office/officeart/2008/layout/HorizontalMultiLevelHierarchy"/>
    <dgm:cxn modelId="{4C7F71F5-4146-4455-9CDB-88876FF5ADE1}" type="presParOf" srcId="{6FBB094A-941E-4881-BB77-03DFDC8000D3}" destId="{DADB9700-F951-485E-A740-4D6B1C9BA276}" srcOrd="0" destOrd="0" presId="urn:microsoft.com/office/officeart/2008/layout/HorizontalMultiLevelHierarchy"/>
    <dgm:cxn modelId="{A3F64DD1-4D33-4BB8-AC6F-DB2B403EDF52}" type="presParOf" srcId="{8162B5C4-A4EA-4138-B644-49417B2D493B}" destId="{4F6576B1-4DBA-45ED-BE9E-685E34395429}" srcOrd="1" destOrd="0" presId="urn:microsoft.com/office/officeart/2008/layout/HorizontalMultiLevelHierarchy"/>
    <dgm:cxn modelId="{E793EA92-D95B-40DA-8739-FCF74E5048E5}" type="presParOf" srcId="{4F6576B1-4DBA-45ED-BE9E-685E34395429}" destId="{0185234F-9277-478B-B5BA-282730EE42BC}" srcOrd="0" destOrd="0" presId="urn:microsoft.com/office/officeart/2008/layout/HorizontalMultiLevelHierarchy"/>
    <dgm:cxn modelId="{C7FFAB47-D2C2-4EF4-AD84-50C9F19DADDE}" type="presParOf" srcId="{4F6576B1-4DBA-45ED-BE9E-685E34395429}" destId="{FA9366D5-20CB-4F5E-A8F0-23D24FBE612A}" srcOrd="1" destOrd="0" presId="urn:microsoft.com/office/officeart/2008/layout/HorizontalMultiLevelHierarchy"/>
    <dgm:cxn modelId="{8C3237DD-F745-47ED-911D-B1275E29A93F}" type="presParOf" srcId="{8162B5C4-A4EA-4138-B644-49417B2D493B}" destId="{C8005B59-A45D-49D0-8CB9-D0379E09847C}" srcOrd="2" destOrd="0" presId="urn:microsoft.com/office/officeart/2008/layout/HorizontalMultiLevelHierarchy"/>
    <dgm:cxn modelId="{AAE5D7AD-6D46-4C0E-9FEE-C8C843250282}" type="presParOf" srcId="{C8005B59-A45D-49D0-8CB9-D0379E09847C}" destId="{F5790769-49EE-4D90-80E5-52DCEC5C0C58}" srcOrd="0" destOrd="0" presId="urn:microsoft.com/office/officeart/2008/layout/HorizontalMultiLevelHierarchy"/>
    <dgm:cxn modelId="{F7D6D5EE-B78E-4200-BB73-66F96D84081F}" type="presParOf" srcId="{8162B5C4-A4EA-4138-B644-49417B2D493B}" destId="{32853C82-31B1-4451-8A65-8E71F97788B9}" srcOrd="3" destOrd="0" presId="urn:microsoft.com/office/officeart/2008/layout/HorizontalMultiLevelHierarchy"/>
    <dgm:cxn modelId="{9AEA3552-024B-4315-A7FA-A6278CD24ACF}" type="presParOf" srcId="{32853C82-31B1-4451-8A65-8E71F97788B9}" destId="{2350498E-BF23-4E8D-81E7-6B682E8CDB68}" srcOrd="0" destOrd="0" presId="urn:microsoft.com/office/officeart/2008/layout/HorizontalMultiLevelHierarchy"/>
    <dgm:cxn modelId="{C67A6610-4CCF-48BE-9C4E-70B8F1B03D77}" type="presParOf" srcId="{32853C82-31B1-4451-8A65-8E71F97788B9}" destId="{90AD19DB-1BE5-4D69-A404-8EAC4847C8E1}" srcOrd="1" destOrd="0" presId="urn:microsoft.com/office/officeart/2008/layout/HorizontalMultiLevelHierarchy"/>
    <dgm:cxn modelId="{675E1DF5-13DB-4574-811C-6F1283E924EE}" type="presParOf" srcId="{B1CDA021-6854-4716-BD7D-59B7173752ED}" destId="{7C90E616-09CB-4DC7-9274-98EF473AC407}" srcOrd="4" destOrd="0" presId="urn:microsoft.com/office/officeart/2008/layout/HorizontalMultiLevelHierarchy"/>
    <dgm:cxn modelId="{C7BA200A-CCAD-4D7F-BE6B-F9DA12E7B8C2}" type="presParOf" srcId="{7C90E616-09CB-4DC7-9274-98EF473AC407}" destId="{AFB37825-BCA1-46D1-AC40-929F64C969F9}" srcOrd="0" destOrd="0" presId="urn:microsoft.com/office/officeart/2008/layout/HorizontalMultiLevelHierarchy"/>
    <dgm:cxn modelId="{E222E72A-8E94-4AA9-A8D3-26832063DD75}" type="presParOf" srcId="{B1CDA021-6854-4716-BD7D-59B7173752ED}" destId="{241E1774-89AB-4AC7-84A6-A50FEDA8F8FF}" srcOrd="5" destOrd="0" presId="urn:microsoft.com/office/officeart/2008/layout/HorizontalMultiLevelHierarchy"/>
    <dgm:cxn modelId="{4B34F125-4567-43AC-9CFE-5C4F9D1BA37B}" type="presParOf" srcId="{241E1774-89AB-4AC7-84A6-A50FEDA8F8FF}" destId="{3EED70B3-68A2-43FF-855D-2BDDD9823134}" srcOrd="0" destOrd="0" presId="urn:microsoft.com/office/officeart/2008/layout/HorizontalMultiLevelHierarchy"/>
    <dgm:cxn modelId="{AE6CD921-89E1-419D-8531-797B13B1AB80}" type="presParOf" srcId="{241E1774-89AB-4AC7-84A6-A50FEDA8F8FF}" destId="{1A588792-03DC-43B1-A1CB-C982FFB59120}" srcOrd="1" destOrd="0" presId="urn:microsoft.com/office/officeart/2008/layout/HorizontalMultiLevelHierarchy"/>
    <dgm:cxn modelId="{FB159B4E-52DC-44CB-A57D-D6BC7629F4CC}" type="presParOf" srcId="{1A588792-03DC-43B1-A1CB-C982FFB59120}" destId="{C0E4846E-A9FA-4424-85F6-7852D741A27D}" srcOrd="0" destOrd="0" presId="urn:microsoft.com/office/officeart/2008/layout/HorizontalMultiLevelHierarchy"/>
    <dgm:cxn modelId="{873644BC-A825-4F41-89DE-D58BA49773F5}" type="presParOf" srcId="{C0E4846E-A9FA-4424-85F6-7852D741A27D}" destId="{57E4095F-F807-4893-8C6C-8DF109CFD013}" srcOrd="0" destOrd="0" presId="urn:microsoft.com/office/officeart/2008/layout/HorizontalMultiLevelHierarchy"/>
    <dgm:cxn modelId="{8C9CDF01-C785-4ABE-96A7-7A24EB91E9CA}" type="presParOf" srcId="{1A588792-03DC-43B1-A1CB-C982FFB59120}" destId="{8F1267F9-10D5-4B52-9C7A-2F7CCFADBC16}" srcOrd="1" destOrd="0" presId="urn:microsoft.com/office/officeart/2008/layout/HorizontalMultiLevelHierarchy"/>
    <dgm:cxn modelId="{3B43F860-D54C-4C39-B992-C9102D28582E}" type="presParOf" srcId="{8F1267F9-10D5-4B52-9C7A-2F7CCFADBC16}" destId="{03BE50BA-C271-4FE5-B527-489632167969}" srcOrd="0" destOrd="0" presId="urn:microsoft.com/office/officeart/2008/layout/HorizontalMultiLevelHierarchy"/>
    <dgm:cxn modelId="{BC88E70C-B957-40BB-BB2D-C3E126C4EC57}" type="presParOf" srcId="{8F1267F9-10D5-4B52-9C7A-2F7CCFADBC16}" destId="{8590FF0C-443F-4BE9-BF7B-3EDF3A2A2D33}" srcOrd="1" destOrd="0" presId="urn:microsoft.com/office/officeart/2008/layout/HorizontalMultiLevelHierarchy"/>
    <dgm:cxn modelId="{4DA695D4-47BE-45C5-81A6-44535057EE5F}" type="presParOf" srcId="{1A588792-03DC-43B1-A1CB-C982FFB59120}" destId="{9ED62D1F-BA5F-40EA-8B8A-8F4FF1E7CF52}" srcOrd="2" destOrd="0" presId="urn:microsoft.com/office/officeart/2008/layout/HorizontalMultiLevelHierarchy"/>
    <dgm:cxn modelId="{4D35FB7D-06A5-4DE3-99D0-6640189BD329}" type="presParOf" srcId="{9ED62D1F-BA5F-40EA-8B8A-8F4FF1E7CF52}" destId="{C16647E7-60CE-4F50-93D3-3157D038ADC8}" srcOrd="0" destOrd="0" presId="urn:microsoft.com/office/officeart/2008/layout/HorizontalMultiLevelHierarchy"/>
    <dgm:cxn modelId="{823128FB-597C-4740-990E-7086997A11CE}" type="presParOf" srcId="{1A588792-03DC-43B1-A1CB-C982FFB59120}" destId="{E3FFF571-2974-4741-8876-F633D59C9D45}" srcOrd="3" destOrd="0" presId="urn:microsoft.com/office/officeart/2008/layout/HorizontalMultiLevelHierarchy"/>
    <dgm:cxn modelId="{535A3736-C83A-4501-82EB-0251A4A8F8B6}" type="presParOf" srcId="{E3FFF571-2974-4741-8876-F633D59C9D45}" destId="{44F0A6AB-C3E7-41E6-9375-9105697DF740}" srcOrd="0" destOrd="0" presId="urn:microsoft.com/office/officeart/2008/layout/HorizontalMultiLevelHierarchy"/>
    <dgm:cxn modelId="{5B7B408D-0ED3-454F-BE0C-61787514899F}" type="presParOf" srcId="{E3FFF571-2974-4741-8876-F633D59C9D45}" destId="{E4845BE0-813C-4518-A8A8-370AE4C18863}" srcOrd="1" destOrd="0" presId="urn:microsoft.com/office/officeart/2008/layout/HorizontalMultiLevelHierarchy"/>
    <dgm:cxn modelId="{1BD5FAD1-51D4-4405-B109-9790993DF5D7}" type="presParOf" srcId="{1A588792-03DC-43B1-A1CB-C982FFB59120}" destId="{CBEEC389-368F-4F86-B5E1-B0AAE3EFF670}" srcOrd="4" destOrd="0" presId="urn:microsoft.com/office/officeart/2008/layout/HorizontalMultiLevelHierarchy"/>
    <dgm:cxn modelId="{6334E3AB-7B63-4DFB-B853-1E9C35649BF5}" type="presParOf" srcId="{CBEEC389-368F-4F86-B5E1-B0AAE3EFF670}" destId="{7F336945-24E1-4867-BB4D-7A08714C757E}" srcOrd="0" destOrd="0" presId="urn:microsoft.com/office/officeart/2008/layout/HorizontalMultiLevelHierarchy"/>
    <dgm:cxn modelId="{50A22371-88B0-489B-B22B-6968398994BD}" type="presParOf" srcId="{1A588792-03DC-43B1-A1CB-C982FFB59120}" destId="{743C8C8A-09EE-4223-82D0-30D0A7C93D5E}" srcOrd="5" destOrd="0" presId="urn:microsoft.com/office/officeart/2008/layout/HorizontalMultiLevelHierarchy"/>
    <dgm:cxn modelId="{19A7A1F9-E57C-49D5-A9F0-BE9933F3D5C7}" type="presParOf" srcId="{743C8C8A-09EE-4223-82D0-30D0A7C93D5E}" destId="{BDBCEB87-EFB4-4C53-A1A8-4CC9E5B0E575}" srcOrd="0" destOrd="0" presId="urn:microsoft.com/office/officeart/2008/layout/HorizontalMultiLevelHierarchy"/>
    <dgm:cxn modelId="{EC297F0A-A368-4E50-9012-37623066D863}" type="presParOf" srcId="{743C8C8A-09EE-4223-82D0-30D0A7C93D5E}" destId="{26E77636-7C2B-48E3-AF0A-1CA9FDB9DE0F}" srcOrd="1" destOrd="0" presId="urn:microsoft.com/office/officeart/2008/layout/HorizontalMultiLevelHierarchy"/>
    <dgm:cxn modelId="{D7351677-C5DD-411D-8CD6-09A7D8D7F218}" type="presParOf" srcId="{1A588792-03DC-43B1-A1CB-C982FFB59120}" destId="{C1BF1319-2404-4946-915A-CA5F57BEB2CB}" srcOrd="6" destOrd="0" presId="urn:microsoft.com/office/officeart/2008/layout/HorizontalMultiLevelHierarchy"/>
    <dgm:cxn modelId="{037942FA-2F62-4DD7-BE2A-44A079C5D078}" type="presParOf" srcId="{C1BF1319-2404-4946-915A-CA5F57BEB2CB}" destId="{F54FC8C4-E361-4C47-8F57-3D5D9292DC19}" srcOrd="0" destOrd="0" presId="urn:microsoft.com/office/officeart/2008/layout/HorizontalMultiLevelHierarchy"/>
    <dgm:cxn modelId="{7BC3C250-6A7C-4062-96DB-2548FCF4106E}" type="presParOf" srcId="{1A588792-03DC-43B1-A1CB-C982FFB59120}" destId="{1A3E68EA-2D7B-4E48-8114-1CC471EEB15F}" srcOrd="7" destOrd="0" presId="urn:microsoft.com/office/officeart/2008/layout/HorizontalMultiLevelHierarchy"/>
    <dgm:cxn modelId="{17F1A775-F1AE-4506-9463-4215D178B2EF}" type="presParOf" srcId="{1A3E68EA-2D7B-4E48-8114-1CC471EEB15F}" destId="{C46E5E6D-43E4-4264-89E8-B2282BDE8B03}" srcOrd="0" destOrd="0" presId="urn:microsoft.com/office/officeart/2008/layout/HorizontalMultiLevelHierarchy"/>
    <dgm:cxn modelId="{99DD92C5-0037-42AB-A630-7E44CA826F1E}" type="presParOf" srcId="{1A3E68EA-2D7B-4E48-8114-1CC471EEB15F}" destId="{E63785B1-6BC6-480F-86A0-A7CE7EA8DD46}" srcOrd="1" destOrd="0" presId="urn:microsoft.com/office/officeart/2008/layout/HorizontalMultiLevelHierarchy"/>
    <dgm:cxn modelId="{1AB770FB-FE54-4654-9115-1655C37D03A9}" type="presParOf" srcId="{B1CDA021-6854-4716-BD7D-59B7173752ED}" destId="{95CFDAFD-D92B-43BA-8A9F-7A8B278818BE}" srcOrd="6" destOrd="0" presId="urn:microsoft.com/office/officeart/2008/layout/HorizontalMultiLevelHierarchy"/>
    <dgm:cxn modelId="{2FC10F0E-4C10-4687-AF40-75BCDD6A4616}" type="presParOf" srcId="{95CFDAFD-D92B-43BA-8A9F-7A8B278818BE}" destId="{DEDD24A8-5B37-4162-99B1-977D37AA56E5}" srcOrd="0" destOrd="0" presId="urn:microsoft.com/office/officeart/2008/layout/HorizontalMultiLevelHierarchy"/>
    <dgm:cxn modelId="{BA202D4D-183C-4BBE-9BBA-49EF9F50BF4F}" type="presParOf" srcId="{B1CDA021-6854-4716-BD7D-59B7173752ED}" destId="{97AEFA39-E8BC-4307-BC7B-B6FB4CB95134}" srcOrd="7" destOrd="0" presId="urn:microsoft.com/office/officeart/2008/layout/HorizontalMultiLevelHierarchy"/>
    <dgm:cxn modelId="{E902AEFD-3C2E-4378-B29F-D8E7A9CCEC23}" type="presParOf" srcId="{97AEFA39-E8BC-4307-BC7B-B6FB4CB95134}" destId="{9192D3DA-DE30-4F02-8D55-B27F4B28EBB8}" srcOrd="0" destOrd="0" presId="urn:microsoft.com/office/officeart/2008/layout/HorizontalMultiLevelHierarchy"/>
    <dgm:cxn modelId="{BB2749E0-FCBD-4BB6-AE51-E162597E46B4}" type="presParOf" srcId="{97AEFA39-E8BC-4307-BC7B-B6FB4CB95134}" destId="{6A20661E-2653-4A78-93BF-9AB57844432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327505-160C-404C-BAD5-3440571664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A382BDD-E04F-4EC1-AD86-A81DFE281659}">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Київське</a:t>
          </a:r>
          <a:endParaRPr lang="ru-RU" dirty="0">
            <a:latin typeface="Times New Roman" panose="02020603050405020304" pitchFamily="18" charset="0"/>
            <a:cs typeface="Times New Roman" panose="02020603050405020304" pitchFamily="18" charset="0"/>
          </a:endParaRPr>
        </a:p>
      </dgm:t>
    </dgm:pt>
    <dgm:pt modelId="{35501605-3CAB-4FB5-83B7-3DC904DF8BA2}" type="parTrans" cxnId="{4F3DB94E-69B6-410C-90C3-7B5AB8A166E2}">
      <dgm:prSet/>
      <dgm:spPr/>
      <dgm:t>
        <a:bodyPr/>
        <a:lstStyle/>
        <a:p>
          <a:endParaRPr lang="ru-RU"/>
        </a:p>
      </dgm:t>
    </dgm:pt>
    <dgm:pt modelId="{93363699-BBD4-4054-AD70-36423D78AC04}" type="sibTrans" cxnId="{4F3DB94E-69B6-410C-90C3-7B5AB8A166E2}">
      <dgm:prSet/>
      <dgm:spPr/>
      <dgm:t>
        <a:bodyPr/>
        <a:lstStyle/>
        <a:p>
          <a:endParaRPr lang="ru-RU"/>
        </a:p>
      </dgm:t>
    </dgm:pt>
    <dgm:pt modelId="{66BCBBC7-03FD-4597-B766-3FAD27EACD54}" type="pres">
      <dgm:prSet presAssocID="{A7327505-160C-404C-BAD5-3440571664AC}" presName="linear" presStyleCnt="0">
        <dgm:presLayoutVars>
          <dgm:animLvl val="lvl"/>
          <dgm:resizeHandles val="exact"/>
        </dgm:presLayoutVars>
      </dgm:prSet>
      <dgm:spPr/>
    </dgm:pt>
    <dgm:pt modelId="{6DF731AD-FD9D-4973-8038-CF57A34A8401}" type="pres">
      <dgm:prSet presAssocID="{FA382BDD-E04F-4EC1-AD86-A81DFE281659}" presName="parentText" presStyleLbl="node1" presStyleIdx="0" presStyleCnt="1" custLinFactNeighborX="-1849" custLinFactNeighborY="-45400">
        <dgm:presLayoutVars>
          <dgm:chMax val="0"/>
          <dgm:bulletEnabled val="1"/>
        </dgm:presLayoutVars>
      </dgm:prSet>
      <dgm:spPr/>
    </dgm:pt>
  </dgm:ptLst>
  <dgm:cxnLst>
    <dgm:cxn modelId="{0A87B961-CF28-419B-8987-55D3A5D6A9E8}" type="presOf" srcId="{A7327505-160C-404C-BAD5-3440571664AC}" destId="{66BCBBC7-03FD-4597-B766-3FAD27EACD54}" srcOrd="0" destOrd="0" presId="urn:microsoft.com/office/officeart/2005/8/layout/vList2"/>
    <dgm:cxn modelId="{4F3DB94E-69B6-410C-90C3-7B5AB8A166E2}" srcId="{A7327505-160C-404C-BAD5-3440571664AC}" destId="{FA382BDD-E04F-4EC1-AD86-A81DFE281659}" srcOrd="0" destOrd="0" parTransId="{35501605-3CAB-4FB5-83B7-3DC904DF8BA2}" sibTransId="{93363699-BBD4-4054-AD70-36423D78AC04}"/>
    <dgm:cxn modelId="{7693A6ED-FA07-449F-A756-92B4420161E0}" type="presOf" srcId="{FA382BDD-E04F-4EC1-AD86-A81DFE281659}" destId="{6DF731AD-FD9D-4973-8038-CF57A34A8401}" srcOrd="0" destOrd="0" presId="urn:microsoft.com/office/officeart/2005/8/layout/vList2"/>
    <dgm:cxn modelId="{18FC871C-F73B-4FB2-9C6E-53E11EC4CE49}" type="presParOf" srcId="{66BCBBC7-03FD-4597-B766-3FAD27EACD54}" destId="{6DF731AD-FD9D-4973-8038-CF57A34A84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CB131B-9961-4234-911A-8139D70FE5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909508B-CB1C-4962-8E53-7BDE76621A0B}">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на  Ростово-Суздальське князівство (північний схід )</a:t>
          </a:r>
          <a:endParaRPr lang="ru-RU" dirty="0">
            <a:latin typeface="Times New Roman" panose="02020603050405020304" pitchFamily="18" charset="0"/>
            <a:cs typeface="Times New Roman" panose="02020603050405020304" pitchFamily="18" charset="0"/>
          </a:endParaRPr>
        </a:p>
      </dgm:t>
    </dgm:pt>
    <dgm:pt modelId="{05065643-E3F2-46FB-8B5A-E2AACF67A5F4}" type="parTrans" cxnId="{FF31423C-5CE4-4473-8472-DDB5ECF68219}">
      <dgm:prSet/>
      <dgm:spPr/>
      <dgm:t>
        <a:bodyPr/>
        <a:lstStyle/>
        <a:p>
          <a:endParaRPr lang="ru-RU">
            <a:latin typeface="Times New Roman" panose="02020603050405020304" pitchFamily="18" charset="0"/>
            <a:cs typeface="Times New Roman" panose="02020603050405020304" pitchFamily="18" charset="0"/>
          </a:endParaRPr>
        </a:p>
      </dgm:t>
    </dgm:pt>
    <dgm:pt modelId="{EB8E7620-956B-45B7-B4ED-4F4ECCD73E38}" type="sibTrans" cxnId="{FF31423C-5CE4-4473-8472-DDB5ECF68219}">
      <dgm:prSet/>
      <dgm:spPr/>
      <dgm:t>
        <a:bodyPr/>
        <a:lstStyle/>
        <a:p>
          <a:endParaRPr lang="ru-RU">
            <a:latin typeface="Times New Roman" panose="02020603050405020304" pitchFamily="18" charset="0"/>
            <a:cs typeface="Times New Roman" panose="02020603050405020304" pitchFamily="18" charset="0"/>
          </a:endParaRPr>
        </a:p>
      </dgm:t>
    </dgm:pt>
    <dgm:pt modelId="{94CD89C7-D14C-4599-BB4F-00C01C4872F1}" type="pres">
      <dgm:prSet presAssocID="{0CCB131B-9961-4234-911A-8139D70FE5E0}" presName="linear" presStyleCnt="0">
        <dgm:presLayoutVars>
          <dgm:animLvl val="lvl"/>
          <dgm:resizeHandles val="exact"/>
        </dgm:presLayoutVars>
      </dgm:prSet>
      <dgm:spPr/>
    </dgm:pt>
    <dgm:pt modelId="{D1E9857C-56F4-40F9-8EB2-6DEB50BA690E}" type="pres">
      <dgm:prSet presAssocID="{9909508B-CB1C-4962-8E53-7BDE76621A0B}" presName="parentText" presStyleLbl="node1" presStyleIdx="0" presStyleCnt="1">
        <dgm:presLayoutVars>
          <dgm:chMax val="0"/>
          <dgm:bulletEnabled val="1"/>
        </dgm:presLayoutVars>
      </dgm:prSet>
      <dgm:spPr/>
    </dgm:pt>
  </dgm:ptLst>
  <dgm:cxnLst>
    <dgm:cxn modelId="{FF31423C-5CE4-4473-8472-DDB5ECF68219}" srcId="{0CCB131B-9961-4234-911A-8139D70FE5E0}" destId="{9909508B-CB1C-4962-8E53-7BDE76621A0B}" srcOrd="0" destOrd="0" parTransId="{05065643-E3F2-46FB-8B5A-E2AACF67A5F4}" sibTransId="{EB8E7620-956B-45B7-B4ED-4F4ECCD73E38}"/>
    <dgm:cxn modelId="{A2C19E7E-82D5-4DFD-9839-66A5A8E24E5D}" type="presOf" srcId="{9909508B-CB1C-4962-8E53-7BDE76621A0B}" destId="{D1E9857C-56F4-40F9-8EB2-6DEB50BA690E}" srcOrd="0" destOrd="0" presId="urn:microsoft.com/office/officeart/2005/8/layout/vList2"/>
    <dgm:cxn modelId="{CAFB0CC1-8D26-4FB6-883E-86F93A4DF286}" type="presOf" srcId="{0CCB131B-9961-4234-911A-8139D70FE5E0}" destId="{94CD89C7-D14C-4599-BB4F-00C01C4872F1}" srcOrd="0" destOrd="0" presId="urn:microsoft.com/office/officeart/2005/8/layout/vList2"/>
    <dgm:cxn modelId="{DA5D4179-2350-44B6-A361-66B90FCB66C6}" type="presParOf" srcId="{94CD89C7-D14C-4599-BB4F-00C01C4872F1}" destId="{D1E9857C-56F4-40F9-8EB2-6DEB50BA690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879AC8-FBB1-43CE-B3DB-5944F2AC19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0C6B0F-ADE0-42E9-A8FF-EAF8E43B316A}">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на володіння Новгородської республіки (північний захід) </a:t>
          </a:r>
          <a:endParaRPr lang="ru-RU" dirty="0">
            <a:latin typeface="Times New Roman" panose="02020603050405020304" pitchFamily="18" charset="0"/>
            <a:cs typeface="Times New Roman" panose="02020603050405020304" pitchFamily="18" charset="0"/>
          </a:endParaRPr>
        </a:p>
      </dgm:t>
    </dgm:pt>
    <dgm:pt modelId="{1869EB36-4787-44BC-9716-94E254D63A59}" type="parTrans" cxnId="{1D89EF2B-A6D5-4CBF-92A8-C628CCC903A5}">
      <dgm:prSet/>
      <dgm:spPr/>
      <dgm:t>
        <a:bodyPr/>
        <a:lstStyle/>
        <a:p>
          <a:endParaRPr lang="ru-RU">
            <a:latin typeface="Times New Roman" panose="02020603050405020304" pitchFamily="18" charset="0"/>
            <a:cs typeface="Times New Roman" panose="02020603050405020304" pitchFamily="18" charset="0"/>
          </a:endParaRPr>
        </a:p>
      </dgm:t>
    </dgm:pt>
    <dgm:pt modelId="{77C6CEB1-72C1-4E59-BD59-43AB69A7FD81}" type="sibTrans" cxnId="{1D89EF2B-A6D5-4CBF-92A8-C628CCC903A5}">
      <dgm:prSet/>
      <dgm:spPr/>
      <dgm:t>
        <a:bodyPr/>
        <a:lstStyle/>
        <a:p>
          <a:endParaRPr lang="ru-RU">
            <a:latin typeface="Times New Roman" panose="02020603050405020304" pitchFamily="18" charset="0"/>
            <a:cs typeface="Times New Roman" panose="02020603050405020304" pitchFamily="18" charset="0"/>
          </a:endParaRPr>
        </a:p>
      </dgm:t>
    </dgm:pt>
    <dgm:pt modelId="{FE6C0DED-8F81-497A-A79A-0F1A83DC1B49}" type="pres">
      <dgm:prSet presAssocID="{84879AC8-FBB1-43CE-B3DB-5944F2AC19B8}" presName="linear" presStyleCnt="0">
        <dgm:presLayoutVars>
          <dgm:animLvl val="lvl"/>
          <dgm:resizeHandles val="exact"/>
        </dgm:presLayoutVars>
      </dgm:prSet>
      <dgm:spPr/>
    </dgm:pt>
    <dgm:pt modelId="{28D264DB-F109-45AD-841A-EF0B13733D17}" type="pres">
      <dgm:prSet presAssocID="{790C6B0F-ADE0-42E9-A8FF-EAF8E43B316A}" presName="parentText" presStyleLbl="node1" presStyleIdx="0" presStyleCnt="1">
        <dgm:presLayoutVars>
          <dgm:chMax val="0"/>
          <dgm:bulletEnabled val="1"/>
        </dgm:presLayoutVars>
      </dgm:prSet>
      <dgm:spPr/>
    </dgm:pt>
  </dgm:ptLst>
  <dgm:cxnLst>
    <dgm:cxn modelId="{1D89EF2B-A6D5-4CBF-92A8-C628CCC903A5}" srcId="{84879AC8-FBB1-43CE-B3DB-5944F2AC19B8}" destId="{790C6B0F-ADE0-42E9-A8FF-EAF8E43B316A}" srcOrd="0" destOrd="0" parTransId="{1869EB36-4787-44BC-9716-94E254D63A59}" sibTransId="{77C6CEB1-72C1-4E59-BD59-43AB69A7FD81}"/>
    <dgm:cxn modelId="{DE612EE8-921F-4F5C-B63A-630B96DADF7C}" type="presOf" srcId="{84879AC8-FBB1-43CE-B3DB-5944F2AC19B8}" destId="{FE6C0DED-8F81-497A-A79A-0F1A83DC1B49}" srcOrd="0" destOrd="0" presId="urn:microsoft.com/office/officeart/2005/8/layout/vList2"/>
    <dgm:cxn modelId="{CD2406F9-A835-4C3A-8C38-5B0D42FC1811}" type="presOf" srcId="{790C6B0F-ADE0-42E9-A8FF-EAF8E43B316A}" destId="{28D264DB-F109-45AD-841A-EF0B13733D17}" srcOrd="0" destOrd="0" presId="urn:microsoft.com/office/officeart/2005/8/layout/vList2"/>
    <dgm:cxn modelId="{078F811C-6F57-480D-850B-2FB5FF124006}" type="presParOf" srcId="{FE6C0DED-8F81-497A-A79A-0F1A83DC1B49}" destId="{28D264DB-F109-45AD-841A-EF0B13733D17}"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1D6673-C401-493C-9175-6B7D801DEA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F66A04D-B905-421C-BCC7-E86ACE4941D0}">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на Полоцьку землю (захід)</a:t>
          </a:r>
          <a:endParaRPr lang="ru-RU" dirty="0">
            <a:latin typeface="Times New Roman" panose="02020603050405020304" pitchFamily="18" charset="0"/>
            <a:cs typeface="Times New Roman" panose="02020603050405020304" pitchFamily="18" charset="0"/>
          </a:endParaRPr>
        </a:p>
      </dgm:t>
    </dgm:pt>
    <dgm:pt modelId="{D3346990-BE6C-43F8-82CF-C4613461C919}" type="parTrans" cxnId="{FFE7D8B6-24FF-4C85-AED3-52524DCC6262}">
      <dgm:prSet/>
      <dgm:spPr/>
      <dgm:t>
        <a:bodyPr/>
        <a:lstStyle/>
        <a:p>
          <a:endParaRPr lang="ru-RU"/>
        </a:p>
      </dgm:t>
    </dgm:pt>
    <dgm:pt modelId="{086EFFCE-AEFC-4DF6-8973-7E4FA08BAF65}" type="sibTrans" cxnId="{FFE7D8B6-24FF-4C85-AED3-52524DCC6262}">
      <dgm:prSet/>
      <dgm:spPr/>
      <dgm:t>
        <a:bodyPr/>
        <a:lstStyle/>
        <a:p>
          <a:endParaRPr lang="ru-RU"/>
        </a:p>
      </dgm:t>
    </dgm:pt>
    <dgm:pt modelId="{1F044423-8C52-4833-A960-933390ACBEAF}" type="pres">
      <dgm:prSet presAssocID="{A21D6673-C401-493C-9175-6B7D801DEA4D}" presName="linear" presStyleCnt="0">
        <dgm:presLayoutVars>
          <dgm:animLvl val="lvl"/>
          <dgm:resizeHandles val="exact"/>
        </dgm:presLayoutVars>
      </dgm:prSet>
      <dgm:spPr/>
    </dgm:pt>
    <dgm:pt modelId="{C1530668-C0ED-43E6-9D49-DFD13EE8C008}" type="pres">
      <dgm:prSet presAssocID="{CF66A04D-B905-421C-BCC7-E86ACE4941D0}" presName="parentText" presStyleLbl="node1" presStyleIdx="0" presStyleCnt="1">
        <dgm:presLayoutVars>
          <dgm:chMax val="0"/>
          <dgm:bulletEnabled val="1"/>
        </dgm:presLayoutVars>
      </dgm:prSet>
      <dgm:spPr/>
    </dgm:pt>
  </dgm:ptLst>
  <dgm:cxnLst>
    <dgm:cxn modelId="{6547CA1F-34B3-42E5-932B-753DB94DE0EC}" type="presOf" srcId="{A21D6673-C401-493C-9175-6B7D801DEA4D}" destId="{1F044423-8C52-4833-A960-933390ACBEAF}" srcOrd="0" destOrd="0" presId="urn:microsoft.com/office/officeart/2005/8/layout/vList2"/>
    <dgm:cxn modelId="{504BC620-F452-4F4D-9F34-79F82534332E}" type="presOf" srcId="{CF66A04D-B905-421C-BCC7-E86ACE4941D0}" destId="{C1530668-C0ED-43E6-9D49-DFD13EE8C008}" srcOrd="0" destOrd="0" presId="urn:microsoft.com/office/officeart/2005/8/layout/vList2"/>
    <dgm:cxn modelId="{FFE7D8B6-24FF-4C85-AED3-52524DCC6262}" srcId="{A21D6673-C401-493C-9175-6B7D801DEA4D}" destId="{CF66A04D-B905-421C-BCC7-E86ACE4941D0}" srcOrd="0" destOrd="0" parTransId="{D3346990-BE6C-43F8-82CF-C4613461C919}" sibTransId="{086EFFCE-AEFC-4DF6-8973-7E4FA08BAF65}"/>
    <dgm:cxn modelId="{C14D44B4-C52F-47E4-A5EE-74A3E676BC4B}" type="presParOf" srcId="{1F044423-8C52-4833-A960-933390ACBEAF}" destId="{C1530668-C0ED-43E6-9D49-DFD13EE8C008}"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33ABB07-0810-479A-A38A-49D9C2149E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A0DCC10-C484-4F8D-A41B-B5E0E2FD4BF8}">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на окремі князівства (південно-західна частина, власне Русь)  </a:t>
          </a:r>
          <a:endParaRPr lang="ru-RU" dirty="0">
            <a:latin typeface="Times New Roman" panose="02020603050405020304" pitchFamily="18" charset="0"/>
            <a:cs typeface="Times New Roman" panose="02020603050405020304" pitchFamily="18" charset="0"/>
          </a:endParaRPr>
        </a:p>
      </dgm:t>
    </dgm:pt>
    <dgm:pt modelId="{0B39AB64-1A25-4271-932A-63152C182A6E}" type="parTrans" cxnId="{CF8E1F6C-D945-4D12-87D2-BB8CBE7F2435}">
      <dgm:prSet/>
      <dgm:spPr/>
      <dgm:t>
        <a:bodyPr/>
        <a:lstStyle/>
        <a:p>
          <a:endParaRPr lang="ru-RU"/>
        </a:p>
      </dgm:t>
    </dgm:pt>
    <dgm:pt modelId="{426B379F-F747-44C8-B480-CC36EDD1DDA1}" type="sibTrans" cxnId="{CF8E1F6C-D945-4D12-87D2-BB8CBE7F2435}">
      <dgm:prSet/>
      <dgm:spPr/>
      <dgm:t>
        <a:bodyPr/>
        <a:lstStyle/>
        <a:p>
          <a:endParaRPr lang="ru-RU"/>
        </a:p>
      </dgm:t>
    </dgm:pt>
    <dgm:pt modelId="{08253F82-5579-48F5-9DB8-ACB1F33A3E61}" type="pres">
      <dgm:prSet presAssocID="{433ABB07-0810-479A-A38A-49D9C2149E08}" presName="linear" presStyleCnt="0">
        <dgm:presLayoutVars>
          <dgm:animLvl val="lvl"/>
          <dgm:resizeHandles val="exact"/>
        </dgm:presLayoutVars>
      </dgm:prSet>
      <dgm:spPr/>
    </dgm:pt>
    <dgm:pt modelId="{B96A95AB-14E8-45BC-A947-D97781EA2A87}" type="pres">
      <dgm:prSet presAssocID="{3A0DCC10-C484-4F8D-A41B-B5E0E2FD4BF8}" presName="parentText" presStyleLbl="node1" presStyleIdx="0" presStyleCnt="1">
        <dgm:presLayoutVars>
          <dgm:chMax val="0"/>
          <dgm:bulletEnabled val="1"/>
        </dgm:presLayoutVars>
      </dgm:prSet>
      <dgm:spPr/>
    </dgm:pt>
  </dgm:ptLst>
  <dgm:cxnLst>
    <dgm:cxn modelId="{3B4BD01C-A86D-4993-BAA3-C71156E26042}" type="presOf" srcId="{3A0DCC10-C484-4F8D-A41B-B5E0E2FD4BF8}" destId="{B96A95AB-14E8-45BC-A947-D97781EA2A87}" srcOrd="0" destOrd="0" presId="urn:microsoft.com/office/officeart/2005/8/layout/vList2"/>
    <dgm:cxn modelId="{CF8E1F6C-D945-4D12-87D2-BB8CBE7F2435}" srcId="{433ABB07-0810-479A-A38A-49D9C2149E08}" destId="{3A0DCC10-C484-4F8D-A41B-B5E0E2FD4BF8}" srcOrd="0" destOrd="0" parTransId="{0B39AB64-1A25-4271-932A-63152C182A6E}" sibTransId="{426B379F-F747-44C8-B480-CC36EDD1DDA1}"/>
    <dgm:cxn modelId="{6FAF84EA-70D3-4BFD-8494-750126B7A285}" type="presOf" srcId="{433ABB07-0810-479A-A38A-49D9C2149E08}" destId="{08253F82-5579-48F5-9DB8-ACB1F33A3E61}" srcOrd="0" destOrd="0" presId="urn:microsoft.com/office/officeart/2005/8/layout/vList2"/>
    <dgm:cxn modelId="{A5720C28-90E7-4BC1-8788-F33CA2BA9C77}" type="presParOf" srcId="{08253F82-5579-48F5-9DB8-ACB1F33A3E61}" destId="{B96A95AB-14E8-45BC-A947-D97781EA2A87}"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7554F-97F7-47D9-AC9B-6DE5D8157D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6465D97-70DD-4BF2-88F3-E707F2C3E02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До аристократичної верхівки Русі входили:</a:t>
          </a:r>
          <a:endParaRPr lang="ru-RU" sz="2000" b="1" dirty="0">
            <a:latin typeface="Times New Roman" panose="02020603050405020304" pitchFamily="18" charset="0"/>
            <a:cs typeface="Times New Roman" panose="02020603050405020304" pitchFamily="18" charset="0"/>
          </a:endParaRPr>
        </a:p>
      </dgm:t>
    </dgm:pt>
    <dgm:pt modelId="{A7AE3BB9-1539-45D4-B466-D013F1D3A99E}" type="par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D5E50365-CC25-45E7-87F8-4D129ACB7073}" type="sib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82FFD3B3-7D62-48A3-A837-30F3A46BE4D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a:latin typeface="Times New Roman" panose="02020603050405020304" pitchFamily="18" charset="0"/>
              <a:cs typeface="Times New Roman" panose="02020603050405020304" pitchFamily="18" charset="0"/>
            </a:rPr>
            <a:t>Великий князь київський </a:t>
          </a:r>
          <a:r>
            <a:rPr lang="uk-UA" sz="1400" dirty="0">
              <a:latin typeface="Times New Roman" panose="02020603050405020304" pitchFamily="18" charset="0"/>
              <a:cs typeface="Times New Roman" panose="02020603050405020304" pitchFamily="18" charset="0"/>
            </a:rPr>
            <a:t>був не тільки верховним правителем країни, а й володарем міста, розпорядником усього місцевого життя. Йому належало право розподілу та перерозподілу земельного фонду, контролю за державними податками</a:t>
          </a:r>
          <a:endParaRPr lang="ru-RU" sz="1400" dirty="0">
            <a:latin typeface="Times New Roman" panose="02020603050405020304" pitchFamily="18" charset="0"/>
            <a:cs typeface="Times New Roman" panose="02020603050405020304" pitchFamily="18" charset="0"/>
          </a:endParaRPr>
        </a:p>
      </dgm:t>
    </dgm:pt>
    <dgm:pt modelId="{064DAB61-D57B-48EC-88D1-8F8B61DFA7AF}" type="parTrans" cxnId="{15A976F0-15EA-4F6C-BFA8-EC755B3457E3}">
      <dgm:prSet custT="1"/>
      <dgm:spPr/>
      <dgm:t>
        <a:bodyPr/>
        <a:lstStyle/>
        <a:p>
          <a:endParaRPr lang="ru-RU" sz="1400">
            <a:latin typeface="Times New Roman" panose="02020603050405020304" pitchFamily="18" charset="0"/>
            <a:cs typeface="Times New Roman" panose="02020603050405020304" pitchFamily="18" charset="0"/>
          </a:endParaRPr>
        </a:p>
      </dgm:t>
    </dgm:pt>
    <dgm:pt modelId="{3D1CFE71-742C-4518-8FE7-468F11983C2A}" type="sibTrans" cxnId="{15A976F0-15EA-4F6C-BFA8-EC755B3457E3}">
      <dgm:prSet/>
      <dgm:spPr/>
      <dgm:t>
        <a:bodyPr/>
        <a:lstStyle/>
        <a:p>
          <a:endParaRPr lang="ru-RU" sz="1400">
            <a:latin typeface="Times New Roman" panose="02020603050405020304" pitchFamily="18" charset="0"/>
            <a:cs typeface="Times New Roman" panose="02020603050405020304" pitchFamily="18" charset="0"/>
          </a:endParaRPr>
        </a:p>
      </dgm:t>
    </dgm:pt>
    <dgm:pt modelId="{406CEFA7-4DAF-407B-923E-0B01DD5B581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a:latin typeface="Times New Roman" panose="02020603050405020304" pitchFamily="18" charset="0"/>
              <a:cs typeface="Times New Roman" panose="02020603050405020304" pitchFamily="18" charset="0"/>
            </a:rPr>
            <a:t>Бояри</a:t>
          </a:r>
          <a:r>
            <a:rPr lang="uk-UA" sz="1400" dirty="0">
              <a:latin typeface="Times New Roman" panose="02020603050405020304" pitchFamily="18" charset="0"/>
              <a:cs typeface="Times New Roman" panose="02020603050405020304" pitchFamily="18" charset="0"/>
            </a:rPr>
            <a:t> великі землевласники. Ця суспільна верства виникла з родових старійшин. Бояри поділялися на „великих”, які ставали воєводами, та „малих”, котрі посідали нижчі щаблі князівського судово-адміністративного апарату.</a:t>
          </a:r>
          <a:endParaRPr lang="ru-RU" sz="1400" dirty="0">
            <a:latin typeface="Times New Roman" panose="02020603050405020304" pitchFamily="18" charset="0"/>
            <a:cs typeface="Times New Roman" panose="02020603050405020304" pitchFamily="18" charset="0"/>
          </a:endParaRPr>
        </a:p>
      </dgm:t>
    </dgm:pt>
    <dgm:pt modelId="{D02B0DFF-F85E-4CD3-B9CC-879CB6E6A8F0}" type="parTrans" cxnId="{8F22C6A4-FE84-454C-8F38-C8D99C95CB2E}">
      <dgm:prSet custT="1"/>
      <dgm:spPr/>
      <dgm:t>
        <a:bodyPr/>
        <a:lstStyle/>
        <a:p>
          <a:endParaRPr lang="ru-RU" sz="1400">
            <a:latin typeface="Times New Roman" panose="02020603050405020304" pitchFamily="18" charset="0"/>
            <a:cs typeface="Times New Roman" panose="02020603050405020304" pitchFamily="18" charset="0"/>
          </a:endParaRPr>
        </a:p>
      </dgm:t>
    </dgm:pt>
    <dgm:pt modelId="{5D49ED31-F5AF-4209-BDA2-0F6B0FF6C61B}" type="sibTrans" cxnId="{8F22C6A4-FE84-454C-8F38-C8D99C95CB2E}">
      <dgm:prSet/>
      <dgm:spPr/>
      <dgm:t>
        <a:bodyPr/>
        <a:lstStyle/>
        <a:p>
          <a:endParaRPr lang="ru-RU" sz="1400">
            <a:latin typeface="Times New Roman" panose="02020603050405020304" pitchFamily="18" charset="0"/>
            <a:cs typeface="Times New Roman" panose="02020603050405020304" pitchFamily="18" charset="0"/>
          </a:endParaRPr>
        </a:p>
      </dgm:t>
    </dgm:pt>
    <dgm:pt modelId="{50DB9882-851B-4848-8364-2D0F9E3651D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a:latin typeface="Times New Roman" panose="02020603050405020304" pitchFamily="18" charset="0"/>
              <a:cs typeface="Times New Roman" panose="02020603050405020304" pitchFamily="18" charset="0"/>
            </a:rPr>
            <a:t>Дружинники </a:t>
          </a:r>
          <a:r>
            <a:rPr lang="uk-UA" sz="1400" noProof="0" dirty="0">
              <a:latin typeface="Times New Roman" panose="02020603050405020304" pitchFamily="18" charset="0"/>
              <a:cs typeface="Times New Roman" panose="02020603050405020304" pitchFamily="18" charset="0"/>
            </a:rPr>
            <a:t>спочатку</a:t>
          </a:r>
          <a:r>
            <a:rPr lang="ru-RU" sz="140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були</a:t>
          </a:r>
          <a:r>
            <a:rPr lang="ru-RU" sz="140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військовими, а згодом отримували від князя землю, осідали на ній</a:t>
          </a:r>
          <a:r>
            <a:rPr lang="ru-RU" sz="1400" dirty="0">
              <a:latin typeface="Times New Roman" panose="02020603050405020304" pitchFamily="18" charset="0"/>
              <a:cs typeface="Times New Roman" panose="02020603050405020304" pitchFamily="18" charset="0"/>
            </a:rPr>
            <a:t> і </a:t>
          </a:r>
          <a:r>
            <a:rPr lang="uk-UA" sz="1400" noProof="0" dirty="0">
              <a:latin typeface="Times New Roman" panose="02020603050405020304" pitchFamily="18" charset="0"/>
              <a:cs typeface="Times New Roman" panose="02020603050405020304" pitchFamily="18" charset="0"/>
            </a:rPr>
            <a:t>зливалися з боярством. На цих умовах дружинники потрапляли у васальну залежність від князя. Складалися такі відносини, за якими колишні дружинники були вільними людьми</a:t>
          </a:r>
          <a:r>
            <a:rPr lang="ru-RU" sz="140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однак служили князеві за договором. За службу отримували землю в умовне володіння</a:t>
          </a:r>
          <a:r>
            <a:rPr lang="ru-RU" sz="1400" dirty="0">
              <a:latin typeface="Times New Roman" panose="02020603050405020304" pitchFamily="18" charset="0"/>
              <a:cs typeface="Times New Roman" panose="02020603050405020304" pitchFamily="18" charset="0"/>
            </a:rPr>
            <a:t>.</a:t>
          </a:r>
        </a:p>
      </dgm:t>
    </dgm:pt>
    <dgm:pt modelId="{68E7F183-672B-43C9-A4F3-83E77333327F}" type="parTrans" cxnId="{2B498772-0C42-44F5-BDD3-CAB23406F084}">
      <dgm:prSet custT="1"/>
      <dgm:spPr/>
      <dgm:t>
        <a:bodyPr/>
        <a:lstStyle/>
        <a:p>
          <a:endParaRPr lang="ru-RU" sz="1400">
            <a:latin typeface="Times New Roman" panose="02020603050405020304" pitchFamily="18" charset="0"/>
            <a:cs typeface="Times New Roman" panose="02020603050405020304" pitchFamily="18" charset="0"/>
          </a:endParaRPr>
        </a:p>
      </dgm:t>
    </dgm:pt>
    <dgm:pt modelId="{59F9B63C-E4F2-4489-AEC6-A3800CDEB70F}" type="sibTrans" cxnId="{2B498772-0C42-44F5-BDD3-CAB23406F084}">
      <dgm:prSet/>
      <dgm:spPr/>
      <dgm:t>
        <a:bodyPr/>
        <a:lstStyle/>
        <a:p>
          <a:endParaRPr lang="ru-RU" sz="1400">
            <a:latin typeface="Times New Roman" panose="02020603050405020304" pitchFamily="18" charset="0"/>
            <a:cs typeface="Times New Roman" panose="02020603050405020304" pitchFamily="18" charset="0"/>
          </a:endParaRPr>
        </a:p>
      </dgm:t>
    </dgm:pt>
    <dgm:pt modelId="{F5048232-74C8-48DB-A04D-2286EC6D004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a:latin typeface="Times New Roman" panose="02020603050405020304" pitchFamily="18" charset="0"/>
              <a:cs typeface="Times New Roman" panose="02020603050405020304" pitchFamily="18" charset="0"/>
            </a:rPr>
            <a:t>Священники</a:t>
          </a:r>
          <a:r>
            <a:rPr lang="uk-UA" sz="140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поділялися на дві категорії: „біле”, парафіяльне духівництво, що не давало обітниці не вступати до шлюбу (целібат), і „чорне” – ченці, з яких обиралися вищі духовні владики. Останні проживали в монастирях</a:t>
          </a:r>
          <a:r>
            <a:rPr lang="ru-RU" sz="1400" dirty="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17B81DF3-2D7E-471D-9975-443C713796E6}" type="parTrans" cxnId="{C6FE17C1-4181-4137-9E6C-FC97B56A75D3}">
      <dgm:prSet custT="1"/>
      <dgm:spPr/>
      <dgm:t>
        <a:bodyPr/>
        <a:lstStyle/>
        <a:p>
          <a:endParaRPr lang="ru-RU" sz="1400">
            <a:latin typeface="Times New Roman" panose="02020603050405020304" pitchFamily="18" charset="0"/>
            <a:cs typeface="Times New Roman" panose="02020603050405020304" pitchFamily="18" charset="0"/>
          </a:endParaRPr>
        </a:p>
      </dgm:t>
    </dgm:pt>
    <dgm:pt modelId="{0F54B900-595E-43EF-9516-9AB49ADADE13}" type="sibTrans" cxnId="{C6FE17C1-4181-4137-9E6C-FC97B56A75D3}">
      <dgm:prSet/>
      <dgm:spPr/>
      <dgm:t>
        <a:bodyPr/>
        <a:lstStyle/>
        <a:p>
          <a:endParaRPr lang="ru-RU" sz="1400">
            <a:latin typeface="Times New Roman" panose="02020603050405020304" pitchFamily="18" charset="0"/>
            <a:cs typeface="Times New Roman" panose="02020603050405020304" pitchFamily="18" charset="0"/>
          </a:endParaRPr>
        </a:p>
      </dgm:t>
    </dgm:pt>
    <dgm:pt modelId="{25719FC0-29AE-477C-9D32-06948673BDD5}"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a:latin typeface="Times New Roman" panose="02020603050405020304" pitchFamily="18" charset="0"/>
              <a:cs typeface="Times New Roman" panose="02020603050405020304" pitchFamily="18" charset="0"/>
            </a:rPr>
            <a:t>Великі</a:t>
          </a:r>
          <a:endParaRPr lang="ru-RU" sz="1400" dirty="0">
            <a:latin typeface="Times New Roman" panose="02020603050405020304" pitchFamily="18" charset="0"/>
            <a:cs typeface="Times New Roman" panose="02020603050405020304" pitchFamily="18" charset="0"/>
          </a:endParaRPr>
        </a:p>
      </dgm:t>
    </dgm:pt>
    <dgm:pt modelId="{B725D568-DC0F-46E2-AD06-549A87A27E38}" type="parTrans" cxnId="{597724B4-EABD-400D-B360-F45603762B7B}">
      <dgm:prSet custT="1"/>
      <dgm:spPr/>
      <dgm:t>
        <a:bodyPr/>
        <a:lstStyle/>
        <a:p>
          <a:endParaRPr lang="ru-RU" sz="1400">
            <a:latin typeface="Times New Roman" panose="02020603050405020304" pitchFamily="18" charset="0"/>
            <a:cs typeface="Times New Roman" panose="02020603050405020304" pitchFamily="18" charset="0"/>
          </a:endParaRPr>
        </a:p>
      </dgm:t>
    </dgm:pt>
    <dgm:pt modelId="{0CF2B8C7-5D43-4A4D-B2C9-C2561819C9F2}" type="sibTrans" cxnId="{597724B4-EABD-400D-B360-F45603762B7B}">
      <dgm:prSet/>
      <dgm:spPr/>
      <dgm:t>
        <a:bodyPr/>
        <a:lstStyle/>
        <a:p>
          <a:endParaRPr lang="ru-RU" sz="1400">
            <a:latin typeface="Times New Roman" panose="02020603050405020304" pitchFamily="18" charset="0"/>
            <a:cs typeface="Times New Roman" panose="02020603050405020304" pitchFamily="18" charset="0"/>
          </a:endParaRPr>
        </a:p>
      </dgm:t>
    </dgm:pt>
    <dgm:pt modelId="{C6BBE3D9-C94F-49AA-A789-ECE8AFEED828}"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Малі</a:t>
          </a:r>
          <a:endParaRPr lang="ru-RU" sz="1400" dirty="0">
            <a:latin typeface="Times New Roman" panose="02020603050405020304" pitchFamily="18" charset="0"/>
            <a:cs typeface="Times New Roman" panose="02020603050405020304" pitchFamily="18" charset="0"/>
          </a:endParaRPr>
        </a:p>
      </dgm:t>
    </dgm:pt>
    <dgm:pt modelId="{18FDFCFD-0560-4F44-9A3D-EB88B6593C8C}" type="parTrans" cxnId="{425F1AA9-6762-4E58-B873-D338B48E5C52}">
      <dgm:prSet custT="1"/>
      <dgm:spPr/>
      <dgm:t>
        <a:bodyPr/>
        <a:lstStyle/>
        <a:p>
          <a:endParaRPr lang="ru-RU" sz="1400">
            <a:latin typeface="Times New Roman" panose="02020603050405020304" pitchFamily="18" charset="0"/>
            <a:cs typeface="Times New Roman" panose="02020603050405020304" pitchFamily="18" charset="0"/>
          </a:endParaRPr>
        </a:p>
      </dgm:t>
    </dgm:pt>
    <dgm:pt modelId="{A82DEFEA-9419-4C65-B18A-962F68ED29D4}" type="sibTrans" cxnId="{425F1AA9-6762-4E58-B873-D338B48E5C52}">
      <dgm:prSet/>
      <dgm:spPr/>
      <dgm:t>
        <a:bodyPr/>
        <a:lstStyle/>
        <a:p>
          <a:endParaRPr lang="ru-RU" sz="1400">
            <a:latin typeface="Times New Roman" panose="02020603050405020304" pitchFamily="18" charset="0"/>
            <a:cs typeface="Times New Roman" panose="02020603050405020304" pitchFamily="18" charset="0"/>
          </a:endParaRPr>
        </a:p>
      </dgm:t>
    </dgm:pt>
    <dgm:pt modelId="{D83E4154-59D1-4A87-94EA-4F762887B201}"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Біле</a:t>
          </a:r>
          <a:endParaRPr lang="ru-RU" sz="1400" dirty="0">
            <a:latin typeface="Times New Roman" panose="02020603050405020304" pitchFamily="18" charset="0"/>
            <a:cs typeface="Times New Roman" panose="02020603050405020304" pitchFamily="18" charset="0"/>
          </a:endParaRPr>
        </a:p>
      </dgm:t>
    </dgm:pt>
    <dgm:pt modelId="{0ED607C2-7EE0-46AD-B244-6513F62EC953}" type="parTrans" cxnId="{B80080AB-FE25-494E-ADCE-9C95905B320A}">
      <dgm:prSet custT="1"/>
      <dgm:spPr/>
      <dgm:t>
        <a:bodyPr/>
        <a:lstStyle/>
        <a:p>
          <a:endParaRPr lang="ru-RU" sz="1400">
            <a:latin typeface="Times New Roman" panose="02020603050405020304" pitchFamily="18" charset="0"/>
            <a:cs typeface="Times New Roman" panose="02020603050405020304" pitchFamily="18" charset="0"/>
          </a:endParaRPr>
        </a:p>
      </dgm:t>
    </dgm:pt>
    <dgm:pt modelId="{20F5EAA7-CABF-40FF-95A2-0608CF7C307E}" type="sibTrans" cxnId="{B80080AB-FE25-494E-ADCE-9C95905B320A}">
      <dgm:prSet/>
      <dgm:spPr/>
      <dgm:t>
        <a:bodyPr/>
        <a:lstStyle/>
        <a:p>
          <a:endParaRPr lang="ru-RU" sz="1400">
            <a:latin typeface="Times New Roman" panose="02020603050405020304" pitchFamily="18" charset="0"/>
            <a:cs typeface="Times New Roman" panose="02020603050405020304" pitchFamily="18" charset="0"/>
          </a:endParaRPr>
        </a:p>
      </dgm:t>
    </dgm:pt>
    <dgm:pt modelId="{EFF20A19-41B0-428C-9EAE-8FADA59D0F1F}"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Чорне</a:t>
          </a:r>
          <a:endParaRPr lang="ru-RU" sz="1400" dirty="0">
            <a:latin typeface="Times New Roman" panose="02020603050405020304" pitchFamily="18" charset="0"/>
            <a:cs typeface="Times New Roman" panose="02020603050405020304" pitchFamily="18" charset="0"/>
          </a:endParaRPr>
        </a:p>
      </dgm:t>
    </dgm:pt>
    <dgm:pt modelId="{8F790B3A-C877-46EF-B6A1-590DC8B5E136}" type="parTrans" cxnId="{DD05BFC8-32EF-4DE0-ACC7-42A1DAB4657E}">
      <dgm:prSet custT="1"/>
      <dgm:spPr/>
      <dgm:t>
        <a:bodyPr/>
        <a:lstStyle/>
        <a:p>
          <a:endParaRPr lang="ru-RU" sz="1400">
            <a:latin typeface="Times New Roman" panose="02020603050405020304" pitchFamily="18" charset="0"/>
            <a:cs typeface="Times New Roman" panose="02020603050405020304" pitchFamily="18" charset="0"/>
          </a:endParaRPr>
        </a:p>
      </dgm:t>
    </dgm:pt>
    <dgm:pt modelId="{E46D2E51-E276-4F4C-AE77-8AD577F1DF1B}" type="sibTrans" cxnId="{DD05BFC8-32EF-4DE0-ACC7-42A1DAB4657E}">
      <dgm:prSet/>
      <dgm:spPr/>
      <dgm:t>
        <a:bodyPr/>
        <a:lstStyle/>
        <a:p>
          <a:endParaRPr lang="ru-RU" sz="1400">
            <a:latin typeface="Times New Roman" panose="02020603050405020304" pitchFamily="18" charset="0"/>
            <a:cs typeface="Times New Roman" panose="02020603050405020304" pitchFamily="18" charset="0"/>
          </a:endParaRPr>
        </a:p>
      </dgm:t>
    </dgm:pt>
    <dgm:pt modelId="{FE4205DE-5B47-4D3F-A221-C9C3387F6C6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a:latin typeface="Times New Roman" panose="02020603050405020304" pitchFamily="18" charset="0"/>
              <a:cs typeface="Times New Roman" panose="02020603050405020304" pitchFamily="18" charset="0"/>
            </a:rPr>
            <a:t>Місцеві (удільні) князі </a:t>
          </a:r>
          <a:r>
            <a:rPr lang="uk-UA" sz="1400" dirty="0">
              <a:latin typeface="Times New Roman" panose="02020603050405020304" pitchFamily="18" charset="0"/>
              <a:cs typeface="Times New Roman" panose="02020603050405020304" pitchFamily="18" charset="0"/>
            </a:rPr>
            <a:t>очолювали адміністрацію, військо, здійснювали судочинство у своїх уділах</a:t>
          </a:r>
          <a:endParaRPr lang="ru-RU" sz="1400" dirty="0">
            <a:latin typeface="Times New Roman" panose="02020603050405020304" pitchFamily="18" charset="0"/>
            <a:cs typeface="Times New Roman" panose="02020603050405020304" pitchFamily="18" charset="0"/>
          </a:endParaRPr>
        </a:p>
      </dgm:t>
    </dgm:pt>
    <dgm:pt modelId="{83F9409F-4457-47C7-BE39-E956EC0121F2}" type="sibTrans" cxnId="{816A3922-D6A4-427F-9BF1-86F89FBE2DDC}">
      <dgm:prSet/>
      <dgm:spPr/>
      <dgm:t>
        <a:bodyPr/>
        <a:lstStyle/>
        <a:p>
          <a:endParaRPr lang="ru-RU" sz="1400">
            <a:latin typeface="Times New Roman" panose="02020603050405020304" pitchFamily="18" charset="0"/>
            <a:cs typeface="Times New Roman" panose="02020603050405020304" pitchFamily="18" charset="0"/>
          </a:endParaRPr>
        </a:p>
      </dgm:t>
    </dgm:pt>
    <dgm:pt modelId="{5CA4B76F-1A0E-416E-A5A7-0D3C3AF7DDB3}" type="parTrans" cxnId="{816A3922-D6A4-427F-9BF1-86F89FBE2DDC}">
      <dgm:prSet/>
      <dgm:spPr/>
      <dgm:t>
        <a:bodyPr/>
        <a:lstStyle/>
        <a:p>
          <a:endParaRPr lang="ru-RU" sz="1400">
            <a:latin typeface="Times New Roman" panose="02020603050405020304" pitchFamily="18" charset="0"/>
            <a:cs typeface="Times New Roman" panose="02020603050405020304" pitchFamily="18" charset="0"/>
          </a:endParaRPr>
        </a:p>
      </dgm:t>
    </dgm:pt>
    <dgm:pt modelId="{27C5A794-5CE9-45A7-8847-21D7B1F18E7B}" type="pres">
      <dgm:prSet presAssocID="{B997554F-97F7-47D9-AC9B-6DE5D8157DF2}" presName="diagram" presStyleCnt="0">
        <dgm:presLayoutVars>
          <dgm:chPref val="1"/>
          <dgm:dir/>
          <dgm:animOne val="branch"/>
          <dgm:animLvl val="lvl"/>
          <dgm:resizeHandles val="exact"/>
        </dgm:presLayoutVars>
      </dgm:prSet>
      <dgm:spPr/>
    </dgm:pt>
    <dgm:pt modelId="{A1713CA6-2D45-4F6B-9F61-9057C0240757}" type="pres">
      <dgm:prSet presAssocID="{96465D97-70DD-4BF2-88F3-E707F2C3E025}" presName="root1" presStyleCnt="0"/>
      <dgm:spPr/>
    </dgm:pt>
    <dgm:pt modelId="{AA703FAC-483E-4CE9-A5B9-A217F12BAF78}" type="pres">
      <dgm:prSet presAssocID="{96465D97-70DD-4BF2-88F3-E707F2C3E025}" presName="LevelOneTextNode" presStyleLbl="node0" presStyleIdx="0" presStyleCnt="2" custScaleX="132524" custScaleY="199799">
        <dgm:presLayoutVars>
          <dgm:chPref val="3"/>
        </dgm:presLayoutVars>
      </dgm:prSet>
      <dgm:spPr/>
    </dgm:pt>
    <dgm:pt modelId="{D75A0ED1-7DCB-4E20-89D2-80D146A785F5}" type="pres">
      <dgm:prSet presAssocID="{96465D97-70DD-4BF2-88F3-E707F2C3E025}" presName="level2hierChild" presStyleCnt="0"/>
      <dgm:spPr/>
    </dgm:pt>
    <dgm:pt modelId="{B5B97688-8B89-421B-A7C6-51DAE085B44C}" type="pres">
      <dgm:prSet presAssocID="{064DAB61-D57B-48EC-88D1-8F8B61DFA7AF}" presName="conn2-1" presStyleLbl="parChTrans1D2" presStyleIdx="0" presStyleCnt="4"/>
      <dgm:spPr/>
    </dgm:pt>
    <dgm:pt modelId="{AC266547-C3B3-416B-B066-F4D8E536BF1F}" type="pres">
      <dgm:prSet presAssocID="{064DAB61-D57B-48EC-88D1-8F8B61DFA7AF}" presName="connTx" presStyleLbl="parChTrans1D2" presStyleIdx="0" presStyleCnt="4"/>
      <dgm:spPr/>
    </dgm:pt>
    <dgm:pt modelId="{04E12275-B648-4A34-8CEB-6A992C546F3E}" type="pres">
      <dgm:prSet presAssocID="{82FFD3B3-7D62-48A3-A837-30F3A46BE4D4}" presName="root2" presStyleCnt="0"/>
      <dgm:spPr/>
    </dgm:pt>
    <dgm:pt modelId="{02E97FF6-2689-423A-9CA1-2F808E1FB225}" type="pres">
      <dgm:prSet presAssocID="{82FFD3B3-7D62-48A3-A837-30F3A46BE4D4}" presName="LevelTwoTextNode" presStyleLbl="node2" presStyleIdx="0" presStyleCnt="4" custScaleX="348468" custScaleY="134238">
        <dgm:presLayoutVars>
          <dgm:chPref val="3"/>
        </dgm:presLayoutVars>
      </dgm:prSet>
      <dgm:spPr/>
    </dgm:pt>
    <dgm:pt modelId="{1D26C9A4-2F10-44C9-B996-32761C5650F0}" type="pres">
      <dgm:prSet presAssocID="{82FFD3B3-7D62-48A3-A837-30F3A46BE4D4}" presName="level3hierChild" presStyleCnt="0"/>
      <dgm:spPr/>
    </dgm:pt>
    <dgm:pt modelId="{F558F85C-8909-4338-AFC3-4DD9C691DB72}" type="pres">
      <dgm:prSet presAssocID="{FE4205DE-5B47-4D3F-A221-C9C3387F6C6A}" presName="root1" presStyleCnt="0"/>
      <dgm:spPr/>
    </dgm:pt>
    <dgm:pt modelId="{C8B9418A-EB23-4789-9B3A-7F1FC948A2AF}" type="pres">
      <dgm:prSet presAssocID="{FE4205DE-5B47-4D3F-A221-C9C3387F6C6A}" presName="LevelOneTextNode" presStyleLbl="node0" presStyleIdx="1" presStyleCnt="2" custScaleY="292968">
        <dgm:presLayoutVars>
          <dgm:chPref val="3"/>
        </dgm:presLayoutVars>
      </dgm:prSet>
      <dgm:spPr/>
    </dgm:pt>
    <dgm:pt modelId="{0C55268D-0B9E-4E27-931A-00AF550976AA}" type="pres">
      <dgm:prSet presAssocID="{FE4205DE-5B47-4D3F-A221-C9C3387F6C6A}" presName="level2hierChild" presStyleCnt="0"/>
      <dgm:spPr/>
    </dgm:pt>
    <dgm:pt modelId="{67A7C3D7-8DD1-4680-97CE-141035950F1E}" type="pres">
      <dgm:prSet presAssocID="{D02B0DFF-F85E-4CD3-B9CC-879CB6E6A8F0}" presName="conn2-1" presStyleLbl="parChTrans1D2" presStyleIdx="1" presStyleCnt="4"/>
      <dgm:spPr/>
    </dgm:pt>
    <dgm:pt modelId="{AF267031-CA0B-43CE-8041-B3E9F5C0B60C}" type="pres">
      <dgm:prSet presAssocID="{D02B0DFF-F85E-4CD3-B9CC-879CB6E6A8F0}" presName="connTx" presStyleLbl="parChTrans1D2" presStyleIdx="1" presStyleCnt="4"/>
      <dgm:spPr/>
    </dgm:pt>
    <dgm:pt modelId="{C4F68915-3010-4C13-B1FC-FE98DE688F47}" type="pres">
      <dgm:prSet presAssocID="{406CEFA7-4DAF-407B-923E-0B01DD5B5816}" presName="root2" presStyleCnt="0"/>
      <dgm:spPr/>
    </dgm:pt>
    <dgm:pt modelId="{A7E39D27-F549-4D3A-830A-5FB519C2A3F7}" type="pres">
      <dgm:prSet presAssocID="{406CEFA7-4DAF-407B-923E-0B01DD5B5816}" presName="LevelTwoTextNode" presStyleLbl="node2" presStyleIdx="1" presStyleCnt="4" custScaleX="249017" custScaleY="154022">
        <dgm:presLayoutVars>
          <dgm:chPref val="3"/>
        </dgm:presLayoutVars>
      </dgm:prSet>
      <dgm:spPr/>
    </dgm:pt>
    <dgm:pt modelId="{36BBF120-29AB-4EA6-9C22-B82D34C76CD4}" type="pres">
      <dgm:prSet presAssocID="{406CEFA7-4DAF-407B-923E-0B01DD5B5816}" presName="level3hierChild" presStyleCnt="0"/>
      <dgm:spPr/>
    </dgm:pt>
    <dgm:pt modelId="{3F2BE920-A44D-4709-9AB0-359F1C845BDA}" type="pres">
      <dgm:prSet presAssocID="{B725D568-DC0F-46E2-AD06-549A87A27E38}" presName="conn2-1" presStyleLbl="parChTrans1D3" presStyleIdx="0" presStyleCnt="4"/>
      <dgm:spPr/>
    </dgm:pt>
    <dgm:pt modelId="{655CDCF3-467D-4FC7-8BB3-24A12B41AE8F}" type="pres">
      <dgm:prSet presAssocID="{B725D568-DC0F-46E2-AD06-549A87A27E38}" presName="connTx" presStyleLbl="parChTrans1D3" presStyleIdx="0" presStyleCnt="4"/>
      <dgm:spPr/>
    </dgm:pt>
    <dgm:pt modelId="{FA46D60E-BB34-43C6-B21F-B9463840FE37}" type="pres">
      <dgm:prSet presAssocID="{25719FC0-29AE-477C-9D32-06948673BDD5}" presName="root2" presStyleCnt="0"/>
      <dgm:spPr/>
    </dgm:pt>
    <dgm:pt modelId="{588E7D23-4C9F-4DC6-99A9-FC40FF3D3C6D}" type="pres">
      <dgm:prSet presAssocID="{25719FC0-29AE-477C-9D32-06948673BDD5}" presName="LevelTwoTextNode" presStyleLbl="asst2" presStyleIdx="0" presStyleCnt="4" custScaleY="51633">
        <dgm:presLayoutVars>
          <dgm:chPref val="3"/>
        </dgm:presLayoutVars>
      </dgm:prSet>
      <dgm:spPr/>
    </dgm:pt>
    <dgm:pt modelId="{053D0738-9552-42D2-966F-3626F74D83DE}" type="pres">
      <dgm:prSet presAssocID="{25719FC0-29AE-477C-9D32-06948673BDD5}" presName="level3hierChild" presStyleCnt="0"/>
      <dgm:spPr/>
    </dgm:pt>
    <dgm:pt modelId="{63172B0E-CB69-4ECE-827C-79FC6090A3AA}" type="pres">
      <dgm:prSet presAssocID="{18FDFCFD-0560-4F44-9A3D-EB88B6593C8C}" presName="conn2-1" presStyleLbl="parChTrans1D3" presStyleIdx="1" presStyleCnt="4"/>
      <dgm:spPr/>
    </dgm:pt>
    <dgm:pt modelId="{88FA637D-0491-4C2F-8A38-13E94CB9E22A}" type="pres">
      <dgm:prSet presAssocID="{18FDFCFD-0560-4F44-9A3D-EB88B6593C8C}" presName="connTx" presStyleLbl="parChTrans1D3" presStyleIdx="1" presStyleCnt="4"/>
      <dgm:spPr/>
    </dgm:pt>
    <dgm:pt modelId="{F6D2BC9F-B2D8-4DAF-8CB5-3E0391648405}" type="pres">
      <dgm:prSet presAssocID="{C6BBE3D9-C94F-49AA-A789-ECE8AFEED828}" presName="root2" presStyleCnt="0"/>
      <dgm:spPr/>
    </dgm:pt>
    <dgm:pt modelId="{838065F0-2A1D-404C-A27E-DEDEA43D0B61}" type="pres">
      <dgm:prSet presAssocID="{C6BBE3D9-C94F-49AA-A789-ECE8AFEED828}" presName="LevelTwoTextNode" presStyleLbl="asst2" presStyleIdx="1" presStyleCnt="4" custScaleY="54038">
        <dgm:presLayoutVars>
          <dgm:chPref val="3"/>
        </dgm:presLayoutVars>
      </dgm:prSet>
      <dgm:spPr/>
    </dgm:pt>
    <dgm:pt modelId="{78D7813B-3474-42FE-85DB-8B34638DD2E9}" type="pres">
      <dgm:prSet presAssocID="{C6BBE3D9-C94F-49AA-A789-ECE8AFEED828}" presName="level3hierChild" presStyleCnt="0"/>
      <dgm:spPr/>
    </dgm:pt>
    <dgm:pt modelId="{FC29661F-F41F-468F-BF47-BD01EBF2E53B}" type="pres">
      <dgm:prSet presAssocID="{68E7F183-672B-43C9-A4F3-83E77333327F}" presName="conn2-1" presStyleLbl="parChTrans1D2" presStyleIdx="2" presStyleCnt="4"/>
      <dgm:spPr/>
    </dgm:pt>
    <dgm:pt modelId="{777A77B8-34B6-4AD2-A5F5-FF3F325F6AEF}" type="pres">
      <dgm:prSet presAssocID="{68E7F183-672B-43C9-A4F3-83E77333327F}" presName="connTx" presStyleLbl="parChTrans1D2" presStyleIdx="2" presStyleCnt="4"/>
      <dgm:spPr/>
    </dgm:pt>
    <dgm:pt modelId="{84EE18C2-DEEE-48C8-8F7A-36A5C05F7A14}" type="pres">
      <dgm:prSet presAssocID="{50DB9882-851B-4848-8364-2D0F9E3651DB}" presName="root2" presStyleCnt="0"/>
      <dgm:spPr/>
    </dgm:pt>
    <dgm:pt modelId="{B76730D0-2A22-4A42-B2C0-8BE93FECCCEE}" type="pres">
      <dgm:prSet presAssocID="{50DB9882-851B-4848-8364-2D0F9E3651DB}" presName="LevelTwoTextNode" presStyleLbl="node2" presStyleIdx="2" presStyleCnt="4" custScaleX="384255" custScaleY="130075">
        <dgm:presLayoutVars>
          <dgm:chPref val="3"/>
        </dgm:presLayoutVars>
      </dgm:prSet>
      <dgm:spPr/>
    </dgm:pt>
    <dgm:pt modelId="{E00B7FAE-7A10-4CB0-A229-9D5ED0557E1A}" type="pres">
      <dgm:prSet presAssocID="{50DB9882-851B-4848-8364-2D0F9E3651DB}" presName="level3hierChild" presStyleCnt="0"/>
      <dgm:spPr/>
    </dgm:pt>
    <dgm:pt modelId="{262F5EFA-2EC2-46A5-BF25-C7508B4756AE}" type="pres">
      <dgm:prSet presAssocID="{17B81DF3-2D7E-471D-9975-443C713796E6}" presName="conn2-1" presStyleLbl="parChTrans1D2" presStyleIdx="3" presStyleCnt="4"/>
      <dgm:spPr/>
    </dgm:pt>
    <dgm:pt modelId="{96A1C912-9B0F-41A0-AC61-0A974C5D879A}" type="pres">
      <dgm:prSet presAssocID="{17B81DF3-2D7E-471D-9975-443C713796E6}" presName="connTx" presStyleLbl="parChTrans1D2" presStyleIdx="3" presStyleCnt="4"/>
      <dgm:spPr/>
    </dgm:pt>
    <dgm:pt modelId="{456DE130-B11B-450F-B4E9-8439EE1B1E9A}" type="pres">
      <dgm:prSet presAssocID="{F5048232-74C8-48DB-A04D-2286EC6D0040}" presName="root2" presStyleCnt="0"/>
      <dgm:spPr/>
    </dgm:pt>
    <dgm:pt modelId="{9CB43EF8-5C5D-4CDF-A79D-C233093BB596}" type="pres">
      <dgm:prSet presAssocID="{F5048232-74C8-48DB-A04D-2286EC6D0040}" presName="LevelTwoTextNode" presStyleLbl="node2" presStyleIdx="3" presStyleCnt="4" custScaleX="241827" custScaleY="163520">
        <dgm:presLayoutVars>
          <dgm:chPref val="3"/>
        </dgm:presLayoutVars>
      </dgm:prSet>
      <dgm:spPr/>
    </dgm:pt>
    <dgm:pt modelId="{A086AF5C-2B5B-4F0E-ADC8-FD009C759316}" type="pres">
      <dgm:prSet presAssocID="{F5048232-74C8-48DB-A04D-2286EC6D0040}" presName="level3hierChild" presStyleCnt="0"/>
      <dgm:spPr/>
    </dgm:pt>
    <dgm:pt modelId="{1D865A44-7195-45AD-9C92-78C8E3F4CF7C}" type="pres">
      <dgm:prSet presAssocID="{0ED607C2-7EE0-46AD-B244-6513F62EC953}" presName="conn2-1" presStyleLbl="parChTrans1D3" presStyleIdx="2" presStyleCnt="4"/>
      <dgm:spPr/>
    </dgm:pt>
    <dgm:pt modelId="{8F1F0E2F-CF3D-44F3-AFD7-47289416FE90}" type="pres">
      <dgm:prSet presAssocID="{0ED607C2-7EE0-46AD-B244-6513F62EC953}" presName="connTx" presStyleLbl="parChTrans1D3" presStyleIdx="2" presStyleCnt="4"/>
      <dgm:spPr/>
    </dgm:pt>
    <dgm:pt modelId="{F6B8C159-7544-49B1-908E-B5724F45EBD7}" type="pres">
      <dgm:prSet presAssocID="{D83E4154-59D1-4A87-94EA-4F762887B201}" presName="root2" presStyleCnt="0"/>
      <dgm:spPr/>
    </dgm:pt>
    <dgm:pt modelId="{FF546201-1525-4D2A-A9CB-2958DF4206B4}" type="pres">
      <dgm:prSet presAssocID="{D83E4154-59D1-4A87-94EA-4F762887B201}" presName="LevelTwoTextNode" presStyleLbl="asst2" presStyleIdx="2" presStyleCnt="4" custScaleY="46433">
        <dgm:presLayoutVars>
          <dgm:chPref val="3"/>
        </dgm:presLayoutVars>
      </dgm:prSet>
      <dgm:spPr/>
    </dgm:pt>
    <dgm:pt modelId="{7FD11145-B598-453D-9AC0-44879237FBAC}" type="pres">
      <dgm:prSet presAssocID="{D83E4154-59D1-4A87-94EA-4F762887B201}" presName="level3hierChild" presStyleCnt="0"/>
      <dgm:spPr/>
    </dgm:pt>
    <dgm:pt modelId="{CF771A3B-F6E8-4D8E-88BE-EB8281F582F3}" type="pres">
      <dgm:prSet presAssocID="{8F790B3A-C877-46EF-B6A1-590DC8B5E136}" presName="conn2-1" presStyleLbl="parChTrans1D3" presStyleIdx="3" presStyleCnt="4"/>
      <dgm:spPr/>
    </dgm:pt>
    <dgm:pt modelId="{6668630D-5A0B-44CC-B69B-86E70983C3E3}" type="pres">
      <dgm:prSet presAssocID="{8F790B3A-C877-46EF-B6A1-590DC8B5E136}" presName="connTx" presStyleLbl="parChTrans1D3" presStyleIdx="3" presStyleCnt="4"/>
      <dgm:spPr/>
    </dgm:pt>
    <dgm:pt modelId="{DA6F5188-1F2C-46A6-8350-A86C16D7B424}" type="pres">
      <dgm:prSet presAssocID="{EFF20A19-41B0-428C-9EAE-8FADA59D0F1F}" presName="root2" presStyleCnt="0"/>
      <dgm:spPr/>
    </dgm:pt>
    <dgm:pt modelId="{117B148F-1015-4934-9928-4ABBBF3C854D}" type="pres">
      <dgm:prSet presAssocID="{EFF20A19-41B0-428C-9EAE-8FADA59D0F1F}" presName="LevelTwoTextNode" presStyleLbl="asst2" presStyleIdx="3" presStyleCnt="4" custScaleY="40913">
        <dgm:presLayoutVars>
          <dgm:chPref val="3"/>
        </dgm:presLayoutVars>
      </dgm:prSet>
      <dgm:spPr/>
    </dgm:pt>
    <dgm:pt modelId="{058A3A6A-88A0-4DBB-84F9-5E81336B1034}" type="pres">
      <dgm:prSet presAssocID="{EFF20A19-41B0-428C-9EAE-8FADA59D0F1F}" presName="level3hierChild" presStyleCnt="0"/>
      <dgm:spPr/>
    </dgm:pt>
  </dgm:ptLst>
  <dgm:cxnLst>
    <dgm:cxn modelId="{F3228B0E-5313-4926-8ECC-7774DF03BFD8}" type="presOf" srcId="{50DB9882-851B-4848-8364-2D0F9E3651DB}" destId="{B76730D0-2A22-4A42-B2C0-8BE93FECCCEE}" srcOrd="0" destOrd="0" presId="urn:microsoft.com/office/officeart/2005/8/layout/hierarchy2"/>
    <dgm:cxn modelId="{EE54A410-1C93-4D3E-B87F-19D1987F3808}" type="presOf" srcId="{B725D568-DC0F-46E2-AD06-549A87A27E38}" destId="{655CDCF3-467D-4FC7-8BB3-24A12B41AE8F}" srcOrd="1" destOrd="0" presId="urn:microsoft.com/office/officeart/2005/8/layout/hierarchy2"/>
    <dgm:cxn modelId="{F120C518-658E-4B03-8309-E99CB850F069}" type="presOf" srcId="{17B81DF3-2D7E-471D-9975-443C713796E6}" destId="{262F5EFA-2EC2-46A5-BF25-C7508B4756AE}" srcOrd="0" destOrd="0" presId="urn:microsoft.com/office/officeart/2005/8/layout/hierarchy2"/>
    <dgm:cxn modelId="{816A3922-D6A4-427F-9BF1-86F89FBE2DDC}" srcId="{B997554F-97F7-47D9-AC9B-6DE5D8157DF2}" destId="{FE4205DE-5B47-4D3F-A221-C9C3387F6C6A}" srcOrd="1" destOrd="0" parTransId="{5CA4B76F-1A0E-416E-A5A7-0D3C3AF7DDB3}" sibTransId="{83F9409F-4457-47C7-BE39-E956EC0121F2}"/>
    <dgm:cxn modelId="{35A5F83D-592A-41B8-B4F9-CA2F315402EF}" type="presOf" srcId="{FE4205DE-5B47-4D3F-A221-C9C3387F6C6A}" destId="{C8B9418A-EB23-4789-9B3A-7F1FC948A2AF}" srcOrd="0" destOrd="0" presId="urn:microsoft.com/office/officeart/2005/8/layout/hierarchy2"/>
    <dgm:cxn modelId="{104C9642-5885-40F0-929F-24886BA45FD6}" type="presOf" srcId="{17B81DF3-2D7E-471D-9975-443C713796E6}" destId="{96A1C912-9B0F-41A0-AC61-0A974C5D879A}" srcOrd="1" destOrd="0" presId="urn:microsoft.com/office/officeart/2005/8/layout/hierarchy2"/>
    <dgm:cxn modelId="{2B498772-0C42-44F5-BDD3-CAB23406F084}" srcId="{FE4205DE-5B47-4D3F-A221-C9C3387F6C6A}" destId="{50DB9882-851B-4848-8364-2D0F9E3651DB}" srcOrd="1" destOrd="0" parTransId="{68E7F183-672B-43C9-A4F3-83E77333327F}" sibTransId="{59F9B63C-E4F2-4489-AEC6-A3800CDEB70F}"/>
    <dgm:cxn modelId="{F87EE178-AD71-4E6D-A877-4124362BD6B2}" type="presOf" srcId="{D83E4154-59D1-4A87-94EA-4F762887B201}" destId="{FF546201-1525-4D2A-A9CB-2958DF4206B4}" srcOrd="0" destOrd="0" presId="urn:microsoft.com/office/officeart/2005/8/layout/hierarchy2"/>
    <dgm:cxn modelId="{991AF67B-5788-4FDD-B4EF-A1004AC6AB14}" type="presOf" srcId="{F5048232-74C8-48DB-A04D-2286EC6D0040}" destId="{9CB43EF8-5C5D-4CDF-A79D-C233093BB596}" srcOrd="0" destOrd="0" presId="urn:microsoft.com/office/officeart/2005/8/layout/hierarchy2"/>
    <dgm:cxn modelId="{87FC7B7F-7592-4499-95FE-147DBB7028BE}" type="presOf" srcId="{406CEFA7-4DAF-407B-923E-0B01DD5B5816}" destId="{A7E39D27-F549-4D3A-830A-5FB519C2A3F7}" srcOrd="0" destOrd="0" presId="urn:microsoft.com/office/officeart/2005/8/layout/hierarchy2"/>
    <dgm:cxn modelId="{4C7ADE81-B7F6-43BA-ADB0-C181E072CE12}" srcId="{B997554F-97F7-47D9-AC9B-6DE5D8157DF2}" destId="{96465D97-70DD-4BF2-88F3-E707F2C3E025}" srcOrd="0" destOrd="0" parTransId="{A7AE3BB9-1539-45D4-B466-D013F1D3A99E}" sibTransId="{D5E50365-CC25-45E7-87F8-4D129ACB7073}"/>
    <dgm:cxn modelId="{A63B7483-DB32-443C-A8B4-96467D98A411}" type="presOf" srcId="{18FDFCFD-0560-4F44-9A3D-EB88B6593C8C}" destId="{88FA637D-0491-4C2F-8A38-13E94CB9E22A}" srcOrd="1" destOrd="0" presId="urn:microsoft.com/office/officeart/2005/8/layout/hierarchy2"/>
    <dgm:cxn modelId="{8C4C3486-3F75-4E76-BB44-AC3501F95B74}" type="presOf" srcId="{68E7F183-672B-43C9-A4F3-83E77333327F}" destId="{777A77B8-34B6-4AD2-A5F5-FF3F325F6AEF}" srcOrd="1" destOrd="0" presId="urn:microsoft.com/office/officeart/2005/8/layout/hierarchy2"/>
    <dgm:cxn modelId="{A3DDD786-B5BC-4514-98CC-3CAA10CC3DAC}" type="presOf" srcId="{064DAB61-D57B-48EC-88D1-8F8B61DFA7AF}" destId="{B5B97688-8B89-421B-A7C6-51DAE085B44C}" srcOrd="0" destOrd="0" presId="urn:microsoft.com/office/officeart/2005/8/layout/hierarchy2"/>
    <dgm:cxn modelId="{628EF08A-1EF8-47D9-96CE-3B8D8889031E}" type="presOf" srcId="{B725D568-DC0F-46E2-AD06-549A87A27E38}" destId="{3F2BE920-A44D-4709-9AB0-359F1C845BDA}" srcOrd="0" destOrd="0" presId="urn:microsoft.com/office/officeart/2005/8/layout/hierarchy2"/>
    <dgm:cxn modelId="{8A8B908D-D99F-481A-83C5-F9BFFFD626AD}" type="presOf" srcId="{8F790B3A-C877-46EF-B6A1-590DC8B5E136}" destId="{6668630D-5A0B-44CC-B69B-86E70983C3E3}" srcOrd="1" destOrd="0" presId="urn:microsoft.com/office/officeart/2005/8/layout/hierarchy2"/>
    <dgm:cxn modelId="{1E17D096-2C2B-4152-B95E-649487D3ED33}" type="presOf" srcId="{D02B0DFF-F85E-4CD3-B9CC-879CB6E6A8F0}" destId="{67A7C3D7-8DD1-4680-97CE-141035950F1E}" srcOrd="0" destOrd="0" presId="urn:microsoft.com/office/officeart/2005/8/layout/hierarchy2"/>
    <dgm:cxn modelId="{8F22C6A4-FE84-454C-8F38-C8D99C95CB2E}" srcId="{FE4205DE-5B47-4D3F-A221-C9C3387F6C6A}" destId="{406CEFA7-4DAF-407B-923E-0B01DD5B5816}" srcOrd="0" destOrd="0" parTransId="{D02B0DFF-F85E-4CD3-B9CC-879CB6E6A8F0}" sibTransId="{5D49ED31-F5AF-4209-BDA2-0F6B0FF6C61B}"/>
    <dgm:cxn modelId="{425F1AA9-6762-4E58-B873-D338B48E5C52}" srcId="{406CEFA7-4DAF-407B-923E-0B01DD5B5816}" destId="{C6BBE3D9-C94F-49AA-A789-ECE8AFEED828}" srcOrd="1" destOrd="0" parTransId="{18FDFCFD-0560-4F44-9A3D-EB88B6593C8C}" sibTransId="{A82DEFEA-9419-4C65-B18A-962F68ED29D4}"/>
    <dgm:cxn modelId="{C0F885AA-48C5-4F5E-90E0-298C80BDA6A9}" type="presOf" srcId="{82FFD3B3-7D62-48A3-A837-30F3A46BE4D4}" destId="{02E97FF6-2689-423A-9CA1-2F808E1FB225}" srcOrd="0" destOrd="0" presId="urn:microsoft.com/office/officeart/2005/8/layout/hierarchy2"/>
    <dgm:cxn modelId="{B80080AB-FE25-494E-ADCE-9C95905B320A}" srcId="{F5048232-74C8-48DB-A04D-2286EC6D0040}" destId="{D83E4154-59D1-4A87-94EA-4F762887B201}" srcOrd="0" destOrd="0" parTransId="{0ED607C2-7EE0-46AD-B244-6513F62EC953}" sibTransId="{20F5EAA7-CABF-40FF-95A2-0608CF7C307E}"/>
    <dgm:cxn modelId="{6B4006AF-30CC-4B5D-885F-6C88CEA7C9EA}" type="presOf" srcId="{18FDFCFD-0560-4F44-9A3D-EB88B6593C8C}" destId="{63172B0E-CB69-4ECE-827C-79FC6090A3AA}" srcOrd="0" destOrd="0" presId="urn:microsoft.com/office/officeart/2005/8/layout/hierarchy2"/>
    <dgm:cxn modelId="{597724B4-EABD-400D-B360-F45603762B7B}" srcId="{406CEFA7-4DAF-407B-923E-0B01DD5B5816}" destId="{25719FC0-29AE-477C-9D32-06948673BDD5}" srcOrd="0" destOrd="0" parTransId="{B725D568-DC0F-46E2-AD06-549A87A27E38}" sibTransId="{0CF2B8C7-5D43-4A4D-B2C9-C2561819C9F2}"/>
    <dgm:cxn modelId="{4B6B43BA-CEA9-48BC-BBC3-E915813AD712}" type="presOf" srcId="{0ED607C2-7EE0-46AD-B244-6513F62EC953}" destId="{1D865A44-7195-45AD-9C92-78C8E3F4CF7C}" srcOrd="0" destOrd="0" presId="urn:microsoft.com/office/officeart/2005/8/layout/hierarchy2"/>
    <dgm:cxn modelId="{3DEC02C0-72E0-4FFD-BE4E-449A73F6CAA6}" type="presOf" srcId="{96465D97-70DD-4BF2-88F3-E707F2C3E025}" destId="{AA703FAC-483E-4CE9-A5B9-A217F12BAF78}" srcOrd="0" destOrd="0" presId="urn:microsoft.com/office/officeart/2005/8/layout/hierarchy2"/>
    <dgm:cxn modelId="{C6FE17C1-4181-4137-9E6C-FC97B56A75D3}" srcId="{FE4205DE-5B47-4D3F-A221-C9C3387F6C6A}" destId="{F5048232-74C8-48DB-A04D-2286EC6D0040}" srcOrd="2" destOrd="0" parTransId="{17B81DF3-2D7E-471D-9975-443C713796E6}" sibTransId="{0F54B900-595E-43EF-9516-9AB49ADADE13}"/>
    <dgm:cxn modelId="{20AD0CC6-C957-4565-8078-C4C8D56FE0A3}" type="presOf" srcId="{B997554F-97F7-47D9-AC9B-6DE5D8157DF2}" destId="{27C5A794-5CE9-45A7-8847-21D7B1F18E7B}" srcOrd="0" destOrd="0" presId="urn:microsoft.com/office/officeart/2005/8/layout/hierarchy2"/>
    <dgm:cxn modelId="{DD05BFC8-32EF-4DE0-ACC7-42A1DAB4657E}" srcId="{F5048232-74C8-48DB-A04D-2286EC6D0040}" destId="{EFF20A19-41B0-428C-9EAE-8FADA59D0F1F}" srcOrd="1" destOrd="0" parTransId="{8F790B3A-C877-46EF-B6A1-590DC8B5E136}" sibTransId="{E46D2E51-E276-4F4C-AE77-8AD577F1DF1B}"/>
    <dgm:cxn modelId="{2C49AFD1-0EAF-4A5C-9E06-72A127934916}" type="presOf" srcId="{8F790B3A-C877-46EF-B6A1-590DC8B5E136}" destId="{CF771A3B-F6E8-4D8E-88BE-EB8281F582F3}" srcOrd="0" destOrd="0" presId="urn:microsoft.com/office/officeart/2005/8/layout/hierarchy2"/>
    <dgm:cxn modelId="{F4F4B7D9-642C-47CF-A9B9-6B7DC1F05505}" type="presOf" srcId="{C6BBE3D9-C94F-49AA-A789-ECE8AFEED828}" destId="{838065F0-2A1D-404C-A27E-DEDEA43D0B61}" srcOrd="0" destOrd="0" presId="urn:microsoft.com/office/officeart/2005/8/layout/hierarchy2"/>
    <dgm:cxn modelId="{FF24F2DA-343D-4857-B11E-EA20412789EC}" type="presOf" srcId="{064DAB61-D57B-48EC-88D1-8F8B61DFA7AF}" destId="{AC266547-C3B3-416B-B066-F4D8E536BF1F}" srcOrd="1" destOrd="0" presId="urn:microsoft.com/office/officeart/2005/8/layout/hierarchy2"/>
    <dgm:cxn modelId="{15A976F0-15EA-4F6C-BFA8-EC755B3457E3}" srcId="{96465D97-70DD-4BF2-88F3-E707F2C3E025}" destId="{82FFD3B3-7D62-48A3-A837-30F3A46BE4D4}" srcOrd="0" destOrd="0" parTransId="{064DAB61-D57B-48EC-88D1-8F8B61DFA7AF}" sibTransId="{3D1CFE71-742C-4518-8FE7-468F11983C2A}"/>
    <dgm:cxn modelId="{875702F3-5271-4D0D-B0BD-0314FE928604}" type="presOf" srcId="{D02B0DFF-F85E-4CD3-B9CC-879CB6E6A8F0}" destId="{AF267031-CA0B-43CE-8041-B3E9F5C0B60C}" srcOrd="1" destOrd="0" presId="urn:microsoft.com/office/officeart/2005/8/layout/hierarchy2"/>
    <dgm:cxn modelId="{A13772F3-07FE-470C-A78B-9009BAFA347B}" type="presOf" srcId="{25719FC0-29AE-477C-9D32-06948673BDD5}" destId="{588E7D23-4C9F-4DC6-99A9-FC40FF3D3C6D}" srcOrd="0" destOrd="0" presId="urn:microsoft.com/office/officeart/2005/8/layout/hierarchy2"/>
    <dgm:cxn modelId="{50C875F4-C1A6-4A82-B93B-A0DE08EB71E7}" type="presOf" srcId="{EFF20A19-41B0-428C-9EAE-8FADA59D0F1F}" destId="{117B148F-1015-4934-9928-4ABBBF3C854D}" srcOrd="0" destOrd="0" presId="urn:microsoft.com/office/officeart/2005/8/layout/hierarchy2"/>
    <dgm:cxn modelId="{00F6DAF8-419A-4095-9215-834DB0512DCC}" type="presOf" srcId="{68E7F183-672B-43C9-A4F3-83E77333327F}" destId="{FC29661F-F41F-468F-BF47-BD01EBF2E53B}" srcOrd="0" destOrd="0" presId="urn:microsoft.com/office/officeart/2005/8/layout/hierarchy2"/>
    <dgm:cxn modelId="{8A4BB2F9-DE62-48A3-B666-10C55425B44F}" type="presOf" srcId="{0ED607C2-7EE0-46AD-B244-6513F62EC953}" destId="{8F1F0E2F-CF3D-44F3-AFD7-47289416FE90}" srcOrd="1" destOrd="0" presId="urn:microsoft.com/office/officeart/2005/8/layout/hierarchy2"/>
    <dgm:cxn modelId="{F20070AE-77A7-4A24-9B01-8F80499D9441}" type="presParOf" srcId="{27C5A794-5CE9-45A7-8847-21D7B1F18E7B}" destId="{A1713CA6-2D45-4F6B-9F61-9057C0240757}" srcOrd="0" destOrd="0" presId="urn:microsoft.com/office/officeart/2005/8/layout/hierarchy2"/>
    <dgm:cxn modelId="{09A1E05A-DF77-412C-9F8A-D166FC5FCB64}" type="presParOf" srcId="{A1713CA6-2D45-4F6B-9F61-9057C0240757}" destId="{AA703FAC-483E-4CE9-A5B9-A217F12BAF78}" srcOrd="0" destOrd="0" presId="urn:microsoft.com/office/officeart/2005/8/layout/hierarchy2"/>
    <dgm:cxn modelId="{5C91A662-644D-429F-85E8-A8F077DDF012}" type="presParOf" srcId="{A1713CA6-2D45-4F6B-9F61-9057C0240757}" destId="{D75A0ED1-7DCB-4E20-89D2-80D146A785F5}" srcOrd="1" destOrd="0" presId="urn:microsoft.com/office/officeart/2005/8/layout/hierarchy2"/>
    <dgm:cxn modelId="{CB803D74-CC78-4B5B-96B1-34F777084635}" type="presParOf" srcId="{D75A0ED1-7DCB-4E20-89D2-80D146A785F5}" destId="{B5B97688-8B89-421B-A7C6-51DAE085B44C}" srcOrd="0" destOrd="0" presId="urn:microsoft.com/office/officeart/2005/8/layout/hierarchy2"/>
    <dgm:cxn modelId="{E7C525C7-FA22-4059-BA8F-0125DCD09635}" type="presParOf" srcId="{B5B97688-8B89-421B-A7C6-51DAE085B44C}" destId="{AC266547-C3B3-416B-B066-F4D8E536BF1F}" srcOrd="0" destOrd="0" presId="urn:microsoft.com/office/officeart/2005/8/layout/hierarchy2"/>
    <dgm:cxn modelId="{308CD0D5-9C36-4C05-AC40-1911D0F316FA}" type="presParOf" srcId="{D75A0ED1-7DCB-4E20-89D2-80D146A785F5}" destId="{04E12275-B648-4A34-8CEB-6A992C546F3E}" srcOrd="1" destOrd="0" presId="urn:microsoft.com/office/officeart/2005/8/layout/hierarchy2"/>
    <dgm:cxn modelId="{817CA0C1-50BD-4F78-9ED8-C15412C5496F}" type="presParOf" srcId="{04E12275-B648-4A34-8CEB-6A992C546F3E}" destId="{02E97FF6-2689-423A-9CA1-2F808E1FB225}" srcOrd="0" destOrd="0" presId="urn:microsoft.com/office/officeart/2005/8/layout/hierarchy2"/>
    <dgm:cxn modelId="{2AE04C74-E57E-4876-902F-76111AED9653}" type="presParOf" srcId="{04E12275-B648-4A34-8CEB-6A992C546F3E}" destId="{1D26C9A4-2F10-44C9-B996-32761C5650F0}" srcOrd="1" destOrd="0" presId="urn:microsoft.com/office/officeart/2005/8/layout/hierarchy2"/>
    <dgm:cxn modelId="{4ABA792B-C156-44E2-BB9D-E7A88A93E0D5}" type="presParOf" srcId="{27C5A794-5CE9-45A7-8847-21D7B1F18E7B}" destId="{F558F85C-8909-4338-AFC3-4DD9C691DB72}" srcOrd="1" destOrd="0" presId="urn:microsoft.com/office/officeart/2005/8/layout/hierarchy2"/>
    <dgm:cxn modelId="{F615CAFE-366F-42B0-8D4E-BA664C695FDB}" type="presParOf" srcId="{F558F85C-8909-4338-AFC3-4DD9C691DB72}" destId="{C8B9418A-EB23-4789-9B3A-7F1FC948A2AF}" srcOrd="0" destOrd="0" presId="urn:microsoft.com/office/officeart/2005/8/layout/hierarchy2"/>
    <dgm:cxn modelId="{EECB0EAB-686B-411E-BE72-D67CD64319B1}" type="presParOf" srcId="{F558F85C-8909-4338-AFC3-4DD9C691DB72}" destId="{0C55268D-0B9E-4E27-931A-00AF550976AA}" srcOrd="1" destOrd="0" presId="urn:microsoft.com/office/officeart/2005/8/layout/hierarchy2"/>
    <dgm:cxn modelId="{E19126FB-F2FE-4205-A5D9-06527C5A238B}" type="presParOf" srcId="{0C55268D-0B9E-4E27-931A-00AF550976AA}" destId="{67A7C3D7-8DD1-4680-97CE-141035950F1E}" srcOrd="0" destOrd="0" presId="urn:microsoft.com/office/officeart/2005/8/layout/hierarchy2"/>
    <dgm:cxn modelId="{4B0EE2FD-90B0-41F8-AFE1-67516118B846}" type="presParOf" srcId="{67A7C3D7-8DD1-4680-97CE-141035950F1E}" destId="{AF267031-CA0B-43CE-8041-B3E9F5C0B60C}" srcOrd="0" destOrd="0" presId="urn:microsoft.com/office/officeart/2005/8/layout/hierarchy2"/>
    <dgm:cxn modelId="{8A7BCFF6-73C5-4753-BC4F-35D9DFBA3320}" type="presParOf" srcId="{0C55268D-0B9E-4E27-931A-00AF550976AA}" destId="{C4F68915-3010-4C13-B1FC-FE98DE688F47}" srcOrd="1" destOrd="0" presId="urn:microsoft.com/office/officeart/2005/8/layout/hierarchy2"/>
    <dgm:cxn modelId="{E71E5FF0-B134-452B-9E24-98D2E018C0DD}" type="presParOf" srcId="{C4F68915-3010-4C13-B1FC-FE98DE688F47}" destId="{A7E39D27-F549-4D3A-830A-5FB519C2A3F7}" srcOrd="0" destOrd="0" presId="urn:microsoft.com/office/officeart/2005/8/layout/hierarchy2"/>
    <dgm:cxn modelId="{941CB1F1-9A23-4F96-9701-E64776492FC8}" type="presParOf" srcId="{C4F68915-3010-4C13-B1FC-FE98DE688F47}" destId="{36BBF120-29AB-4EA6-9C22-B82D34C76CD4}" srcOrd="1" destOrd="0" presId="urn:microsoft.com/office/officeart/2005/8/layout/hierarchy2"/>
    <dgm:cxn modelId="{FB8334E6-E420-4A19-95F0-556D2E1B2F31}" type="presParOf" srcId="{36BBF120-29AB-4EA6-9C22-B82D34C76CD4}" destId="{3F2BE920-A44D-4709-9AB0-359F1C845BDA}" srcOrd="0" destOrd="0" presId="urn:microsoft.com/office/officeart/2005/8/layout/hierarchy2"/>
    <dgm:cxn modelId="{3234DFB5-74EF-44A2-BBBC-C731A9C0E39D}" type="presParOf" srcId="{3F2BE920-A44D-4709-9AB0-359F1C845BDA}" destId="{655CDCF3-467D-4FC7-8BB3-24A12B41AE8F}" srcOrd="0" destOrd="0" presId="urn:microsoft.com/office/officeart/2005/8/layout/hierarchy2"/>
    <dgm:cxn modelId="{341208CE-BCB3-4268-93DB-33825956A5B5}" type="presParOf" srcId="{36BBF120-29AB-4EA6-9C22-B82D34C76CD4}" destId="{FA46D60E-BB34-43C6-B21F-B9463840FE37}" srcOrd="1" destOrd="0" presId="urn:microsoft.com/office/officeart/2005/8/layout/hierarchy2"/>
    <dgm:cxn modelId="{86B3A3DF-6B75-433A-A952-8F2C1AA5F450}" type="presParOf" srcId="{FA46D60E-BB34-43C6-B21F-B9463840FE37}" destId="{588E7D23-4C9F-4DC6-99A9-FC40FF3D3C6D}" srcOrd="0" destOrd="0" presId="urn:microsoft.com/office/officeart/2005/8/layout/hierarchy2"/>
    <dgm:cxn modelId="{C395DB54-4DB4-448A-96E7-0B384935B7DC}" type="presParOf" srcId="{FA46D60E-BB34-43C6-B21F-B9463840FE37}" destId="{053D0738-9552-42D2-966F-3626F74D83DE}" srcOrd="1" destOrd="0" presId="urn:microsoft.com/office/officeart/2005/8/layout/hierarchy2"/>
    <dgm:cxn modelId="{5D7D91FC-7781-4C98-925D-8D78B57C92C1}" type="presParOf" srcId="{36BBF120-29AB-4EA6-9C22-B82D34C76CD4}" destId="{63172B0E-CB69-4ECE-827C-79FC6090A3AA}" srcOrd="2" destOrd="0" presId="urn:microsoft.com/office/officeart/2005/8/layout/hierarchy2"/>
    <dgm:cxn modelId="{D6F535AA-BBA8-4292-89A7-614F25F21FDB}" type="presParOf" srcId="{63172B0E-CB69-4ECE-827C-79FC6090A3AA}" destId="{88FA637D-0491-4C2F-8A38-13E94CB9E22A}" srcOrd="0" destOrd="0" presId="urn:microsoft.com/office/officeart/2005/8/layout/hierarchy2"/>
    <dgm:cxn modelId="{6EFB0288-178A-42D2-9D04-62C2FC935D2B}" type="presParOf" srcId="{36BBF120-29AB-4EA6-9C22-B82D34C76CD4}" destId="{F6D2BC9F-B2D8-4DAF-8CB5-3E0391648405}" srcOrd="3" destOrd="0" presId="urn:microsoft.com/office/officeart/2005/8/layout/hierarchy2"/>
    <dgm:cxn modelId="{BF93E1EB-DF46-445E-8363-8B73609616F4}" type="presParOf" srcId="{F6D2BC9F-B2D8-4DAF-8CB5-3E0391648405}" destId="{838065F0-2A1D-404C-A27E-DEDEA43D0B61}" srcOrd="0" destOrd="0" presId="urn:microsoft.com/office/officeart/2005/8/layout/hierarchy2"/>
    <dgm:cxn modelId="{9EAF2E1A-CAFF-4FA2-A35B-A6727E6C1030}" type="presParOf" srcId="{F6D2BC9F-B2D8-4DAF-8CB5-3E0391648405}" destId="{78D7813B-3474-42FE-85DB-8B34638DD2E9}" srcOrd="1" destOrd="0" presId="urn:microsoft.com/office/officeart/2005/8/layout/hierarchy2"/>
    <dgm:cxn modelId="{B64AA3EB-23AC-4A06-A1E5-80CBD29674DE}" type="presParOf" srcId="{0C55268D-0B9E-4E27-931A-00AF550976AA}" destId="{FC29661F-F41F-468F-BF47-BD01EBF2E53B}" srcOrd="2" destOrd="0" presId="urn:microsoft.com/office/officeart/2005/8/layout/hierarchy2"/>
    <dgm:cxn modelId="{CA501193-DF12-4AB5-AF6E-6C4765930A7D}" type="presParOf" srcId="{FC29661F-F41F-468F-BF47-BD01EBF2E53B}" destId="{777A77B8-34B6-4AD2-A5F5-FF3F325F6AEF}" srcOrd="0" destOrd="0" presId="urn:microsoft.com/office/officeart/2005/8/layout/hierarchy2"/>
    <dgm:cxn modelId="{BD6CEDED-A630-4944-9E6C-3290654C0DCE}" type="presParOf" srcId="{0C55268D-0B9E-4E27-931A-00AF550976AA}" destId="{84EE18C2-DEEE-48C8-8F7A-36A5C05F7A14}" srcOrd="3" destOrd="0" presId="urn:microsoft.com/office/officeart/2005/8/layout/hierarchy2"/>
    <dgm:cxn modelId="{1C185640-BD14-4C59-92D0-B262453A99ED}" type="presParOf" srcId="{84EE18C2-DEEE-48C8-8F7A-36A5C05F7A14}" destId="{B76730D0-2A22-4A42-B2C0-8BE93FECCCEE}" srcOrd="0" destOrd="0" presId="urn:microsoft.com/office/officeart/2005/8/layout/hierarchy2"/>
    <dgm:cxn modelId="{AE64CE43-F030-41CA-A697-F11654368757}" type="presParOf" srcId="{84EE18C2-DEEE-48C8-8F7A-36A5C05F7A14}" destId="{E00B7FAE-7A10-4CB0-A229-9D5ED0557E1A}" srcOrd="1" destOrd="0" presId="urn:microsoft.com/office/officeart/2005/8/layout/hierarchy2"/>
    <dgm:cxn modelId="{A8E493D2-640B-451C-B21B-0522905D34C2}" type="presParOf" srcId="{0C55268D-0B9E-4E27-931A-00AF550976AA}" destId="{262F5EFA-2EC2-46A5-BF25-C7508B4756AE}" srcOrd="4" destOrd="0" presId="urn:microsoft.com/office/officeart/2005/8/layout/hierarchy2"/>
    <dgm:cxn modelId="{6D52BE94-D480-4F42-ADB8-17FB59A29E14}" type="presParOf" srcId="{262F5EFA-2EC2-46A5-BF25-C7508B4756AE}" destId="{96A1C912-9B0F-41A0-AC61-0A974C5D879A}" srcOrd="0" destOrd="0" presId="urn:microsoft.com/office/officeart/2005/8/layout/hierarchy2"/>
    <dgm:cxn modelId="{BCBB27ED-20D2-412B-8D4F-C9180896E97C}" type="presParOf" srcId="{0C55268D-0B9E-4E27-931A-00AF550976AA}" destId="{456DE130-B11B-450F-B4E9-8439EE1B1E9A}" srcOrd="5" destOrd="0" presId="urn:microsoft.com/office/officeart/2005/8/layout/hierarchy2"/>
    <dgm:cxn modelId="{E317E992-F339-4914-872F-3E250EF79136}" type="presParOf" srcId="{456DE130-B11B-450F-B4E9-8439EE1B1E9A}" destId="{9CB43EF8-5C5D-4CDF-A79D-C233093BB596}" srcOrd="0" destOrd="0" presId="urn:microsoft.com/office/officeart/2005/8/layout/hierarchy2"/>
    <dgm:cxn modelId="{D70F6AA2-52C3-4470-A86B-7781A537B0CA}" type="presParOf" srcId="{456DE130-B11B-450F-B4E9-8439EE1B1E9A}" destId="{A086AF5C-2B5B-4F0E-ADC8-FD009C759316}" srcOrd="1" destOrd="0" presId="urn:microsoft.com/office/officeart/2005/8/layout/hierarchy2"/>
    <dgm:cxn modelId="{0DF3C042-8331-460C-A91D-88AABFA2EFA9}" type="presParOf" srcId="{A086AF5C-2B5B-4F0E-ADC8-FD009C759316}" destId="{1D865A44-7195-45AD-9C92-78C8E3F4CF7C}" srcOrd="0" destOrd="0" presId="urn:microsoft.com/office/officeart/2005/8/layout/hierarchy2"/>
    <dgm:cxn modelId="{CC7A4848-A366-4B15-8269-2D236F6DC5E2}" type="presParOf" srcId="{1D865A44-7195-45AD-9C92-78C8E3F4CF7C}" destId="{8F1F0E2F-CF3D-44F3-AFD7-47289416FE90}" srcOrd="0" destOrd="0" presId="urn:microsoft.com/office/officeart/2005/8/layout/hierarchy2"/>
    <dgm:cxn modelId="{9186D362-02FE-4FB4-9D1A-2D02B6A19CBD}" type="presParOf" srcId="{A086AF5C-2B5B-4F0E-ADC8-FD009C759316}" destId="{F6B8C159-7544-49B1-908E-B5724F45EBD7}" srcOrd="1" destOrd="0" presId="urn:microsoft.com/office/officeart/2005/8/layout/hierarchy2"/>
    <dgm:cxn modelId="{44DF0E5A-0179-4ACB-91D4-7F28227B2C01}" type="presParOf" srcId="{F6B8C159-7544-49B1-908E-B5724F45EBD7}" destId="{FF546201-1525-4D2A-A9CB-2958DF4206B4}" srcOrd="0" destOrd="0" presId="urn:microsoft.com/office/officeart/2005/8/layout/hierarchy2"/>
    <dgm:cxn modelId="{EC3E518D-5FB4-43A0-BCA0-36EE5F3945B5}" type="presParOf" srcId="{F6B8C159-7544-49B1-908E-B5724F45EBD7}" destId="{7FD11145-B598-453D-9AC0-44879237FBAC}" srcOrd="1" destOrd="0" presId="urn:microsoft.com/office/officeart/2005/8/layout/hierarchy2"/>
    <dgm:cxn modelId="{18BF3EAB-99EB-413E-B304-AC7A77B04BFC}" type="presParOf" srcId="{A086AF5C-2B5B-4F0E-ADC8-FD009C759316}" destId="{CF771A3B-F6E8-4D8E-88BE-EB8281F582F3}" srcOrd="2" destOrd="0" presId="urn:microsoft.com/office/officeart/2005/8/layout/hierarchy2"/>
    <dgm:cxn modelId="{F535B193-7B38-4499-8BB6-204F6403C24C}" type="presParOf" srcId="{CF771A3B-F6E8-4D8E-88BE-EB8281F582F3}" destId="{6668630D-5A0B-44CC-B69B-86E70983C3E3}" srcOrd="0" destOrd="0" presId="urn:microsoft.com/office/officeart/2005/8/layout/hierarchy2"/>
    <dgm:cxn modelId="{17E46DC4-19D3-47AE-83C5-CFA46BB632F4}" type="presParOf" srcId="{A086AF5C-2B5B-4F0E-ADC8-FD009C759316}" destId="{DA6F5188-1F2C-46A6-8350-A86C16D7B424}" srcOrd="3" destOrd="0" presId="urn:microsoft.com/office/officeart/2005/8/layout/hierarchy2"/>
    <dgm:cxn modelId="{981971DC-3262-40F3-BBDB-3675A282C477}" type="presParOf" srcId="{DA6F5188-1F2C-46A6-8350-A86C16D7B424}" destId="{117B148F-1015-4934-9928-4ABBBF3C854D}" srcOrd="0" destOrd="0" presId="urn:microsoft.com/office/officeart/2005/8/layout/hierarchy2"/>
    <dgm:cxn modelId="{24E24C5C-AD4D-414D-AB40-D7B9578C73C3}" type="presParOf" srcId="{DA6F5188-1F2C-46A6-8350-A86C16D7B424}" destId="{058A3A6A-88A0-4DBB-84F9-5E81336B103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394CDF0-DE63-4164-8499-14E476B153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8371097-6D80-4E55-9F9C-40E70E0B34A7}">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Переяславське</a:t>
          </a:r>
          <a:endParaRPr lang="ru-RU" dirty="0">
            <a:latin typeface="Times New Roman" panose="02020603050405020304" pitchFamily="18" charset="0"/>
            <a:cs typeface="Times New Roman" panose="02020603050405020304" pitchFamily="18" charset="0"/>
          </a:endParaRPr>
        </a:p>
      </dgm:t>
    </dgm:pt>
    <dgm:pt modelId="{2D966248-FDC7-45E9-8BE3-00597AA2CC9D}" type="parTrans" cxnId="{199D2B90-CF10-4886-A280-CBCD55B1BB70}">
      <dgm:prSet/>
      <dgm:spPr/>
      <dgm:t>
        <a:bodyPr/>
        <a:lstStyle/>
        <a:p>
          <a:endParaRPr lang="ru-RU"/>
        </a:p>
      </dgm:t>
    </dgm:pt>
    <dgm:pt modelId="{F4E4FAA6-198D-4404-A9A6-A9A1C1AE7123}" type="sibTrans" cxnId="{199D2B90-CF10-4886-A280-CBCD55B1BB70}">
      <dgm:prSet/>
      <dgm:spPr/>
      <dgm:t>
        <a:bodyPr/>
        <a:lstStyle/>
        <a:p>
          <a:endParaRPr lang="ru-RU"/>
        </a:p>
      </dgm:t>
    </dgm:pt>
    <dgm:pt modelId="{EC7CE7AA-7E4F-4C0F-BDCE-7A57F756B762}" type="pres">
      <dgm:prSet presAssocID="{2394CDF0-DE63-4164-8499-14E476B1535B}" presName="linear" presStyleCnt="0">
        <dgm:presLayoutVars>
          <dgm:animLvl val="lvl"/>
          <dgm:resizeHandles val="exact"/>
        </dgm:presLayoutVars>
      </dgm:prSet>
      <dgm:spPr/>
    </dgm:pt>
    <dgm:pt modelId="{2B196B9C-A8F3-4707-9494-C399FE9002FD}" type="pres">
      <dgm:prSet presAssocID="{58371097-6D80-4E55-9F9C-40E70E0B34A7}" presName="parentText" presStyleLbl="node1" presStyleIdx="0" presStyleCnt="1" custLinFactNeighborX="-10137" custLinFactNeighborY="-841">
        <dgm:presLayoutVars>
          <dgm:chMax val="0"/>
          <dgm:bulletEnabled val="1"/>
        </dgm:presLayoutVars>
      </dgm:prSet>
      <dgm:spPr/>
    </dgm:pt>
  </dgm:ptLst>
  <dgm:cxnLst>
    <dgm:cxn modelId="{72FCBE33-C7EF-4993-A2FD-B4977C275B13}" type="presOf" srcId="{58371097-6D80-4E55-9F9C-40E70E0B34A7}" destId="{2B196B9C-A8F3-4707-9494-C399FE9002FD}" srcOrd="0" destOrd="0" presId="urn:microsoft.com/office/officeart/2005/8/layout/vList2"/>
    <dgm:cxn modelId="{56D8A173-84E0-4F71-A4F1-80A459AFD248}" type="presOf" srcId="{2394CDF0-DE63-4164-8499-14E476B1535B}" destId="{EC7CE7AA-7E4F-4C0F-BDCE-7A57F756B762}" srcOrd="0" destOrd="0" presId="urn:microsoft.com/office/officeart/2005/8/layout/vList2"/>
    <dgm:cxn modelId="{199D2B90-CF10-4886-A280-CBCD55B1BB70}" srcId="{2394CDF0-DE63-4164-8499-14E476B1535B}" destId="{58371097-6D80-4E55-9F9C-40E70E0B34A7}" srcOrd="0" destOrd="0" parTransId="{2D966248-FDC7-45E9-8BE3-00597AA2CC9D}" sibTransId="{F4E4FAA6-198D-4404-A9A6-A9A1C1AE7123}"/>
    <dgm:cxn modelId="{8AAC472F-176D-431C-8AE9-8D8C5D6C6594}" type="presParOf" srcId="{EC7CE7AA-7E4F-4C0F-BDCE-7A57F756B762}" destId="{2B196B9C-A8F3-4707-9494-C399FE9002FD}"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1CF67B3-D0D6-4F26-BEC7-7D149A8AB6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3A7A252-6BB9-4A8E-8CD8-5E02EEECC145}">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Чернігівське</a:t>
          </a:r>
          <a:endParaRPr lang="ru-RU" dirty="0">
            <a:latin typeface="Times New Roman" panose="02020603050405020304" pitchFamily="18" charset="0"/>
            <a:cs typeface="Times New Roman" panose="02020603050405020304" pitchFamily="18" charset="0"/>
          </a:endParaRPr>
        </a:p>
      </dgm:t>
    </dgm:pt>
    <dgm:pt modelId="{DB52F70F-C9C4-4512-A2EC-6DF2F2781AFE}" type="parTrans" cxnId="{3641E387-DA57-4E94-A23B-83D0F6B69955}">
      <dgm:prSet/>
      <dgm:spPr/>
      <dgm:t>
        <a:bodyPr/>
        <a:lstStyle/>
        <a:p>
          <a:endParaRPr lang="ru-RU"/>
        </a:p>
      </dgm:t>
    </dgm:pt>
    <dgm:pt modelId="{D0C981A7-1160-4FEB-BA95-BB07DD906547}" type="sibTrans" cxnId="{3641E387-DA57-4E94-A23B-83D0F6B69955}">
      <dgm:prSet/>
      <dgm:spPr/>
      <dgm:t>
        <a:bodyPr/>
        <a:lstStyle/>
        <a:p>
          <a:endParaRPr lang="ru-RU"/>
        </a:p>
      </dgm:t>
    </dgm:pt>
    <dgm:pt modelId="{4C77CA6B-5C29-481B-BD87-C06F61950423}" type="pres">
      <dgm:prSet presAssocID="{F1CF67B3-D0D6-4F26-BEC7-7D149A8AB6E4}" presName="linear" presStyleCnt="0">
        <dgm:presLayoutVars>
          <dgm:animLvl val="lvl"/>
          <dgm:resizeHandles val="exact"/>
        </dgm:presLayoutVars>
      </dgm:prSet>
      <dgm:spPr/>
    </dgm:pt>
    <dgm:pt modelId="{928B2326-F03D-4D1A-A668-BFBED9E5EBA4}" type="pres">
      <dgm:prSet presAssocID="{53A7A252-6BB9-4A8E-8CD8-5E02EEECC145}" presName="parentText" presStyleLbl="node1" presStyleIdx="0" presStyleCnt="1" custLinFactNeighborX="-3266" custLinFactNeighborY="-2836">
        <dgm:presLayoutVars>
          <dgm:chMax val="0"/>
          <dgm:bulletEnabled val="1"/>
        </dgm:presLayoutVars>
      </dgm:prSet>
      <dgm:spPr/>
    </dgm:pt>
  </dgm:ptLst>
  <dgm:cxnLst>
    <dgm:cxn modelId="{3DDA8803-7FB1-402E-BDEE-33101482E5A1}" type="presOf" srcId="{53A7A252-6BB9-4A8E-8CD8-5E02EEECC145}" destId="{928B2326-F03D-4D1A-A668-BFBED9E5EBA4}" srcOrd="0" destOrd="0" presId="urn:microsoft.com/office/officeart/2005/8/layout/vList2"/>
    <dgm:cxn modelId="{452B2F28-5CD5-44B2-AED7-BAC5DDD7C8E4}" type="presOf" srcId="{F1CF67B3-D0D6-4F26-BEC7-7D149A8AB6E4}" destId="{4C77CA6B-5C29-481B-BD87-C06F61950423}" srcOrd="0" destOrd="0" presId="urn:microsoft.com/office/officeart/2005/8/layout/vList2"/>
    <dgm:cxn modelId="{3641E387-DA57-4E94-A23B-83D0F6B69955}" srcId="{F1CF67B3-D0D6-4F26-BEC7-7D149A8AB6E4}" destId="{53A7A252-6BB9-4A8E-8CD8-5E02EEECC145}" srcOrd="0" destOrd="0" parTransId="{DB52F70F-C9C4-4512-A2EC-6DF2F2781AFE}" sibTransId="{D0C981A7-1160-4FEB-BA95-BB07DD906547}"/>
    <dgm:cxn modelId="{6B253EAF-80FD-4822-933A-60F8575DBF83}" type="presParOf" srcId="{4C77CA6B-5C29-481B-BD87-C06F61950423}" destId="{928B2326-F03D-4D1A-A668-BFBED9E5EBA4}" srcOrd="0" destOrd="0" presId="urn:microsoft.com/office/officeart/2005/8/layout/vList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6C09541-019D-4339-96A0-FE35B72A33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FF10173-8F25-4176-A916-05EDDD978002}">
      <dgm:prSet>
        <dgm:style>
          <a:lnRef idx="2">
            <a:schemeClr val="accent5"/>
          </a:lnRef>
          <a:fillRef idx="1">
            <a:schemeClr val="lt1"/>
          </a:fillRef>
          <a:effectRef idx="0">
            <a:schemeClr val="accent5"/>
          </a:effectRef>
          <a:fontRef idx="minor">
            <a:schemeClr val="dk1"/>
          </a:fontRef>
        </dgm:style>
      </dgm:prSet>
      <dgm:spPr/>
      <dgm:t>
        <a:bodyPr/>
        <a:lstStyle/>
        <a:p>
          <a:pPr rtl="0"/>
          <a:r>
            <a:rPr lang="uk-UA" b="0" dirty="0">
              <a:latin typeface="Times New Roman" panose="02020603050405020304" pitchFamily="18" charset="0"/>
              <a:cs typeface="Times New Roman" panose="02020603050405020304" pitchFamily="18" charset="0"/>
            </a:rPr>
            <a:t>Галицьке </a:t>
          </a:r>
          <a:endParaRPr lang="ru-RU" b="0" dirty="0">
            <a:latin typeface="Times New Roman" panose="02020603050405020304" pitchFamily="18" charset="0"/>
            <a:cs typeface="Times New Roman" panose="02020603050405020304" pitchFamily="18" charset="0"/>
          </a:endParaRPr>
        </a:p>
      </dgm:t>
    </dgm:pt>
    <dgm:pt modelId="{1936830D-95AD-4E8B-81C0-3930C2599600}" type="parTrans" cxnId="{B27A3421-8AAA-41AB-A6CF-D214AF928131}">
      <dgm:prSet/>
      <dgm:spPr/>
      <dgm:t>
        <a:bodyPr/>
        <a:lstStyle/>
        <a:p>
          <a:endParaRPr lang="ru-RU" b="0">
            <a:latin typeface="Times New Roman" panose="02020603050405020304" pitchFamily="18" charset="0"/>
            <a:cs typeface="Times New Roman" panose="02020603050405020304" pitchFamily="18" charset="0"/>
          </a:endParaRPr>
        </a:p>
      </dgm:t>
    </dgm:pt>
    <dgm:pt modelId="{30D54EE1-B061-44AA-8289-20E32090C7B1}" type="sibTrans" cxnId="{B27A3421-8AAA-41AB-A6CF-D214AF928131}">
      <dgm:prSet/>
      <dgm:spPr/>
      <dgm:t>
        <a:bodyPr/>
        <a:lstStyle/>
        <a:p>
          <a:endParaRPr lang="ru-RU" b="0">
            <a:latin typeface="Times New Roman" panose="02020603050405020304" pitchFamily="18" charset="0"/>
            <a:cs typeface="Times New Roman" panose="02020603050405020304" pitchFamily="18" charset="0"/>
          </a:endParaRPr>
        </a:p>
      </dgm:t>
    </dgm:pt>
    <dgm:pt modelId="{4A6C8E32-09D4-45B2-A513-26A116834422}" type="pres">
      <dgm:prSet presAssocID="{06C09541-019D-4339-96A0-FE35B72A3304}" presName="linear" presStyleCnt="0">
        <dgm:presLayoutVars>
          <dgm:animLvl val="lvl"/>
          <dgm:resizeHandles val="exact"/>
        </dgm:presLayoutVars>
      </dgm:prSet>
      <dgm:spPr/>
    </dgm:pt>
    <dgm:pt modelId="{07D44282-EF9B-4321-BFA8-92959A34A9A1}" type="pres">
      <dgm:prSet presAssocID="{AFF10173-8F25-4176-A916-05EDDD978002}" presName="parentText" presStyleLbl="node1" presStyleIdx="0" presStyleCnt="1" custLinFactNeighborX="-4235" custLinFactNeighborY="1291">
        <dgm:presLayoutVars>
          <dgm:chMax val="0"/>
          <dgm:bulletEnabled val="1"/>
        </dgm:presLayoutVars>
      </dgm:prSet>
      <dgm:spPr/>
    </dgm:pt>
  </dgm:ptLst>
  <dgm:cxnLst>
    <dgm:cxn modelId="{45E71B21-4E48-4CF0-A425-A51A2B307B82}" type="presOf" srcId="{06C09541-019D-4339-96A0-FE35B72A3304}" destId="{4A6C8E32-09D4-45B2-A513-26A116834422}" srcOrd="0" destOrd="0" presId="urn:microsoft.com/office/officeart/2005/8/layout/vList2"/>
    <dgm:cxn modelId="{B27A3421-8AAA-41AB-A6CF-D214AF928131}" srcId="{06C09541-019D-4339-96A0-FE35B72A3304}" destId="{AFF10173-8F25-4176-A916-05EDDD978002}" srcOrd="0" destOrd="0" parTransId="{1936830D-95AD-4E8B-81C0-3930C2599600}" sibTransId="{30D54EE1-B061-44AA-8289-20E32090C7B1}"/>
    <dgm:cxn modelId="{638E77DB-10FD-408B-A3E7-DADE3BAECAAC}" type="presOf" srcId="{AFF10173-8F25-4176-A916-05EDDD978002}" destId="{07D44282-EF9B-4321-BFA8-92959A34A9A1}" srcOrd="0" destOrd="0" presId="urn:microsoft.com/office/officeart/2005/8/layout/vList2"/>
    <dgm:cxn modelId="{DEC153BF-8702-40B2-92CC-CA1992063FF8}" type="presParOf" srcId="{4A6C8E32-09D4-45B2-A513-26A116834422}" destId="{07D44282-EF9B-4321-BFA8-92959A34A9A1}" srcOrd="0" destOrd="0" presId="urn:microsoft.com/office/officeart/2005/8/layout/vList2"/>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BEF2FCB-9695-415B-A5D4-93211CA6A6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728FB31-C328-4BAA-A6CC-13CEF1750504}">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Новгород-Сіверське</a:t>
          </a:r>
          <a:endParaRPr lang="ru-RU" dirty="0">
            <a:latin typeface="Times New Roman" panose="02020603050405020304" pitchFamily="18" charset="0"/>
            <a:cs typeface="Times New Roman" panose="02020603050405020304" pitchFamily="18" charset="0"/>
          </a:endParaRPr>
        </a:p>
      </dgm:t>
    </dgm:pt>
    <dgm:pt modelId="{015D96CB-CDAA-47FE-A9E7-F3BF50268F21}" type="parTrans" cxnId="{137974A5-9B6F-4D83-AC1D-9C1EBE28CEE2}">
      <dgm:prSet/>
      <dgm:spPr/>
      <dgm:t>
        <a:bodyPr/>
        <a:lstStyle/>
        <a:p>
          <a:endParaRPr lang="ru-RU">
            <a:latin typeface="Times New Roman" panose="02020603050405020304" pitchFamily="18" charset="0"/>
            <a:cs typeface="Times New Roman" panose="02020603050405020304" pitchFamily="18" charset="0"/>
          </a:endParaRPr>
        </a:p>
      </dgm:t>
    </dgm:pt>
    <dgm:pt modelId="{6976E1A7-5AB6-44B5-89B8-1E98D194613E}" type="sibTrans" cxnId="{137974A5-9B6F-4D83-AC1D-9C1EBE28CEE2}">
      <dgm:prSet/>
      <dgm:spPr/>
      <dgm:t>
        <a:bodyPr/>
        <a:lstStyle/>
        <a:p>
          <a:endParaRPr lang="ru-RU">
            <a:latin typeface="Times New Roman" panose="02020603050405020304" pitchFamily="18" charset="0"/>
            <a:cs typeface="Times New Roman" panose="02020603050405020304" pitchFamily="18" charset="0"/>
          </a:endParaRPr>
        </a:p>
      </dgm:t>
    </dgm:pt>
    <dgm:pt modelId="{5DE67B71-E443-49BC-9006-170C5770AF41}" type="pres">
      <dgm:prSet presAssocID="{7BEF2FCB-9695-415B-A5D4-93211CA6A639}" presName="linear" presStyleCnt="0">
        <dgm:presLayoutVars>
          <dgm:animLvl val="lvl"/>
          <dgm:resizeHandles val="exact"/>
        </dgm:presLayoutVars>
      </dgm:prSet>
      <dgm:spPr/>
    </dgm:pt>
    <dgm:pt modelId="{51DEA08F-B4CC-49E6-8D57-0EBAAD3AB1E4}" type="pres">
      <dgm:prSet presAssocID="{D728FB31-C328-4BAA-A6CC-13CEF1750504}" presName="parentText" presStyleLbl="node1" presStyleIdx="0" presStyleCnt="1" custLinFactNeighborX="5287" custLinFactNeighborY="-284">
        <dgm:presLayoutVars>
          <dgm:chMax val="0"/>
          <dgm:bulletEnabled val="1"/>
        </dgm:presLayoutVars>
      </dgm:prSet>
      <dgm:spPr/>
    </dgm:pt>
  </dgm:ptLst>
  <dgm:cxnLst>
    <dgm:cxn modelId="{04957D40-15FB-46D1-A7A1-2C182F3F5328}" type="presOf" srcId="{D728FB31-C328-4BAA-A6CC-13CEF1750504}" destId="{51DEA08F-B4CC-49E6-8D57-0EBAAD3AB1E4}" srcOrd="0" destOrd="0" presId="urn:microsoft.com/office/officeart/2005/8/layout/vList2"/>
    <dgm:cxn modelId="{137974A5-9B6F-4D83-AC1D-9C1EBE28CEE2}" srcId="{7BEF2FCB-9695-415B-A5D4-93211CA6A639}" destId="{D728FB31-C328-4BAA-A6CC-13CEF1750504}" srcOrd="0" destOrd="0" parTransId="{015D96CB-CDAA-47FE-A9E7-F3BF50268F21}" sibTransId="{6976E1A7-5AB6-44B5-89B8-1E98D194613E}"/>
    <dgm:cxn modelId="{6ACFF4C6-1A42-4816-97AB-AAAB1B4D6D0C}" type="presOf" srcId="{7BEF2FCB-9695-415B-A5D4-93211CA6A639}" destId="{5DE67B71-E443-49BC-9006-170C5770AF41}" srcOrd="0" destOrd="0" presId="urn:microsoft.com/office/officeart/2005/8/layout/vList2"/>
    <dgm:cxn modelId="{A017D4EA-E0A7-45A2-8F8C-1F6AC10A1D53}" type="presParOf" srcId="{5DE67B71-E443-49BC-9006-170C5770AF41}" destId="{51DEA08F-B4CC-49E6-8D57-0EBAAD3AB1E4}" srcOrd="0" destOrd="0" presId="urn:microsoft.com/office/officeart/2005/8/layout/vList2"/>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5A33532-ECDB-4A7C-B466-97B80F80F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D35280C-3ECC-46D4-BDB7-C7EE152FD8F1}">
      <dgm:prSet>
        <dgm:style>
          <a:lnRef idx="2">
            <a:schemeClr val="accent5"/>
          </a:lnRef>
          <a:fillRef idx="1">
            <a:schemeClr val="lt1"/>
          </a:fillRef>
          <a:effectRef idx="0">
            <a:schemeClr val="accent5"/>
          </a:effectRef>
          <a:fontRef idx="minor">
            <a:schemeClr val="dk1"/>
          </a:fontRef>
        </dgm:style>
      </dgm:prSet>
      <dgm:spPr/>
      <dgm:t>
        <a:bodyPr/>
        <a:lstStyle/>
        <a:p>
          <a:pPr rtl="0"/>
          <a:r>
            <a:rPr lang="uk-UA" b="0" dirty="0">
              <a:latin typeface="Times New Roman" panose="02020603050405020304" pitchFamily="18" charset="0"/>
              <a:cs typeface="Times New Roman" panose="02020603050405020304" pitchFamily="18" charset="0"/>
            </a:rPr>
            <a:t>Волинське</a:t>
          </a:r>
          <a:endParaRPr lang="ru-RU" b="0" dirty="0">
            <a:latin typeface="Times New Roman" panose="02020603050405020304" pitchFamily="18" charset="0"/>
            <a:cs typeface="Times New Roman" panose="02020603050405020304" pitchFamily="18" charset="0"/>
          </a:endParaRPr>
        </a:p>
      </dgm:t>
    </dgm:pt>
    <dgm:pt modelId="{686F3FD3-EED1-4F32-B81C-40627E6C6408}" type="parTrans" cxnId="{1F74D4CA-D4DF-43F2-9F4E-5E831C6E8461}">
      <dgm:prSet/>
      <dgm:spPr/>
      <dgm:t>
        <a:bodyPr/>
        <a:lstStyle/>
        <a:p>
          <a:endParaRPr lang="ru-RU" b="0">
            <a:latin typeface="Times New Roman" panose="02020603050405020304" pitchFamily="18" charset="0"/>
            <a:cs typeface="Times New Roman" panose="02020603050405020304" pitchFamily="18" charset="0"/>
          </a:endParaRPr>
        </a:p>
      </dgm:t>
    </dgm:pt>
    <dgm:pt modelId="{E99431CF-A9A7-485B-A104-95CDE3962694}" type="sibTrans" cxnId="{1F74D4CA-D4DF-43F2-9F4E-5E831C6E8461}">
      <dgm:prSet/>
      <dgm:spPr/>
      <dgm:t>
        <a:bodyPr/>
        <a:lstStyle/>
        <a:p>
          <a:endParaRPr lang="ru-RU" b="0">
            <a:latin typeface="Times New Roman" panose="02020603050405020304" pitchFamily="18" charset="0"/>
            <a:cs typeface="Times New Roman" panose="02020603050405020304" pitchFamily="18" charset="0"/>
          </a:endParaRPr>
        </a:p>
      </dgm:t>
    </dgm:pt>
    <dgm:pt modelId="{EC58D855-1007-4F6E-A585-E1627D638785}" type="pres">
      <dgm:prSet presAssocID="{D5A33532-ECDB-4A7C-B466-97B80F80F070}" presName="linear" presStyleCnt="0">
        <dgm:presLayoutVars>
          <dgm:animLvl val="lvl"/>
          <dgm:resizeHandles val="exact"/>
        </dgm:presLayoutVars>
      </dgm:prSet>
      <dgm:spPr/>
    </dgm:pt>
    <dgm:pt modelId="{78050502-5D6F-4EAF-808C-852938DF9057}" type="pres">
      <dgm:prSet presAssocID="{8D35280C-3ECC-46D4-BDB7-C7EE152FD8F1}" presName="parentText" presStyleLbl="node1" presStyleIdx="0" presStyleCnt="1" custLinFactNeighborY="-33636">
        <dgm:presLayoutVars>
          <dgm:chMax val="0"/>
          <dgm:bulletEnabled val="1"/>
        </dgm:presLayoutVars>
      </dgm:prSet>
      <dgm:spPr/>
    </dgm:pt>
  </dgm:ptLst>
  <dgm:cxnLst>
    <dgm:cxn modelId="{CD839034-B807-46BE-94F3-BD800D0B762F}" type="presOf" srcId="{D5A33532-ECDB-4A7C-B466-97B80F80F070}" destId="{EC58D855-1007-4F6E-A585-E1627D638785}" srcOrd="0" destOrd="0" presId="urn:microsoft.com/office/officeart/2005/8/layout/vList2"/>
    <dgm:cxn modelId="{1F74D4CA-D4DF-43F2-9F4E-5E831C6E8461}" srcId="{D5A33532-ECDB-4A7C-B466-97B80F80F070}" destId="{8D35280C-3ECC-46D4-BDB7-C7EE152FD8F1}" srcOrd="0" destOrd="0" parTransId="{686F3FD3-EED1-4F32-B81C-40627E6C6408}" sibTransId="{E99431CF-A9A7-485B-A104-95CDE3962694}"/>
    <dgm:cxn modelId="{D7FA38EB-8966-4FB8-93E7-77514C330816}" type="presOf" srcId="{8D35280C-3ECC-46D4-BDB7-C7EE152FD8F1}" destId="{78050502-5D6F-4EAF-808C-852938DF9057}" srcOrd="0" destOrd="0" presId="urn:microsoft.com/office/officeart/2005/8/layout/vList2"/>
    <dgm:cxn modelId="{2A9A3A1B-F009-4552-9734-701952F909CA}" type="presParOf" srcId="{EC58D855-1007-4F6E-A585-E1627D638785}" destId="{78050502-5D6F-4EAF-808C-852938DF9057}" srcOrd="0" destOrd="0" presId="urn:microsoft.com/office/officeart/2005/8/layout/vList2"/>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3BBB317-C78A-4857-BE91-2BEEC250C5E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20034004-3AAD-4A6D-8021-365B777C72FC}">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Утвердження династії Ростиславичів, які </a:t>
          </a:r>
        </a:p>
        <a:p>
          <a:pPr>
            <a:lnSpc>
              <a:spcPct val="100000"/>
            </a:lnSpc>
            <a:spcAft>
              <a:spcPts val="0"/>
            </a:spcAft>
          </a:pPr>
          <a:r>
            <a:rPr lang="uk-UA"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правили близько 150 років</a:t>
          </a:r>
        </a:p>
        <a:p>
          <a:pPr>
            <a:lnSpc>
              <a:spcPct val="100000"/>
            </a:lnSpc>
            <a:spcAft>
              <a:spcPts val="0"/>
            </a:spcAft>
          </a:pPr>
          <a:r>
            <a:rPr lang="uk-UA" sz="1400" b="0" dirty="0">
              <a:solidFill>
                <a:schemeClr val="tx1"/>
              </a:solidFill>
              <a:latin typeface="Times New Roman" panose="02020603050405020304" pitchFamily="18" charset="0"/>
              <a:cs typeface="Times New Roman" panose="02020603050405020304" pitchFamily="18" charset="0"/>
            </a:rPr>
            <a:t>Землі об'єднав </a:t>
          </a:r>
          <a:r>
            <a:rPr lang="uk-UA" sz="1400" b="1" dirty="0">
              <a:solidFill>
                <a:schemeClr val="tx1"/>
              </a:solidFill>
              <a:latin typeface="Times New Roman" panose="02020603050405020304" pitchFamily="18" charset="0"/>
              <a:cs typeface="Times New Roman" panose="02020603050405020304" pitchFamily="18" charset="0"/>
            </a:rPr>
            <a:t>Володимирко</a:t>
          </a:r>
        </a:p>
        <a:p>
          <a:pPr>
            <a:lnSpc>
              <a:spcPct val="100000"/>
            </a:lnSpc>
            <a:spcAft>
              <a:spcPts val="0"/>
            </a:spcAft>
          </a:pPr>
          <a:r>
            <a:rPr lang="uk-UA" sz="1400" b="0" dirty="0">
              <a:solidFill>
                <a:schemeClr val="tx1"/>
              </a:solidFill>
              <a:latin typeface="Times New Roman" panose="02020603050405020304" pitchFamily="18" charset="0"/>
              <a:cs typeface="Times New Roman" panose="02020603050405020304" pitchFamily="18" charset="0"/>
            </a:rPr>
            <a:t>(1144 р.)</a:t>
          </a:r>
        </a:p>
        <a:p>
          <a:pPr>
            <a:lnSpc>
              <a:spcPct val="100000"/>
            </a:lnSpc>
            <a:spcAft>
              <a:spcPts val="0"/>
            </a:spcAft>
          </a:pPr>
          <a:r>
            <a:rPr lang="uk-UA" sz="1400" b="1" dirty="0">
              <a:solidFill>
                <a:schemeClr val="tx1"/>
              </a:solidFill>
              <a:latin typeface="Times New Roman" panose="02020603050405020304" pitchFamily="18" charset="0"/>
              <a:cs typeface="Times New Roman" panose="02020603050405020304" pitchFamily="18" charset="0"/>
            </a:rPr>
            <a:t>За Ярослав Осмомисл </a:t>
          </a:r>
          <a:r>
            <a:rPr lang="uk-UA" sz="1400" b="0" dirty="0">
              <a:solidFill>
                <a:schemeClr val="tx1"/>
              </a:solidFill>
              <a:latin typeface="Times New Roman" panose="02020603050405020304" pitchFamily="18" charset="0"/>
              <a:cs typeface="Times New Roman" panose="02020603050405020304" pitchFamily="18" charset="0"/>
            </a:rPr>
            <a:t>Галицька земля стала окремим князівством</a:t>
          </a:r>
        </a:p>
        <a:p>
          <a:pPr>
            <a:lnSpc>
              <a:spcPct val="100000"/>
            </a:lnSpc>
            <a:spcAft>
              <a:spcPts val="0"/>
            </a:spcAft>
          </a:pPr>
          <a:r>
            <a:rPr lang="uk-UA" sz="1400" dirty="0">
              <a:solidFill>
                <a:schemeClr val="tx1"/>
              </a:solidFill>
              <a:latin typeface="Times New Roman" panose="02020603050405020304" pitchFamily="18" charset="0"/>
              <a:cs typeface="Times New Roman" panose="02020603050405020304" pitchFamily="18" charset="0"/>
            </a:rPr>
            <a:t>(1153 –1187 pp.)</a:t>
          </a:r>
          <a:endParaRPr lang="uk-UA"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endParaRPr lang="ru-RU" sz="1400" dirty="0">
            <a:solidFill>
              <a:schemeClr val="tx1"/>
            </a:solidFill>
            <a:latin typeface="Times New Roman" panose="02020603050405020304" pitchFamily="18" charset="0"/>
            <a:cs typeface="Times New Roman" panose="02020603050405020304" pitchFamily="18" charset="0"/>
          </a:endParaRPr>
        </a:p>
      </dgm:t>
    </dgm:pt>
    <dgm:pt modelId="{B8C034E1-3091-4656-A7C1-22B13BE9FE18}" type="par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A49B6F02-7F99-43CB-985A-E77EEB12839B}" type="sib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2CDABC4F-7450-4138-BD6D-E9E6BAFA49E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Сильне і політично впливове боярство.</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0000"/>
            </a:lnSpc>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це було кілька причин:</a:t>
          </a:r>
          <a:endParaRPr lang="ru-RU" sz="1400" dirty="0">
            <a:latin typeface="Times New Roman" panose="02020603050405020304" pitchFamily="18" charset="0"/>
            <a:cs typeface="Times New Roman" panose="02020603050405020304" pitchFamily="18" charset="0"/>
          </a:endParaRPr>
        </a:p>
      </dgm:t>
    </dgm:pt>
    <dgm:pt modelId="{5B3C03FC-7AC0-4B26-A6B6-B4EADD853743}" type="parTrans" cxnId="{B8487267-1E09-4A1D-9078-76E3A9E4F7D1}">
      <dgm:prSet custT="1"/>
      <dgm:spPr/>
      <dgm:t>
        <a:bodyPr/>
        <a:lstStyle/>
        <a:p>
          <a:endParaRPr lang="ru-RU" sz="1400">
            <a:latin typeface="Times New Roman" panose="02020603050405020304" pitchFamily="18" charset="0"/>
            <a:cs typeface="Times New Roman" panose="02020603050405020304" pitchFamily="18" charset="0"/>
          </a:endParaRPr>
        </a:p>
      </dgm:t>
    </dgm:pt>
    <dgm:pt modelId="{19421118-AA62-49EF-8F1C-D8AA37973C26}" type="sibTrans" cxnId="{B8487267-1E09-4A1D-9078-76E3A9E4F7D1}">
      <dgm:prSet/>
      <dgm:spPr/>
      <dgm:t>
        <a:bodyPr/>
        <a:lstStyle/>
        <a:p>
          <a:endParaRPr lang="ru-RU" sz="1400">
            <a:latin typeface="Times New Roman" panose="02020603050405020304" pitchFamily="18" charset="0"/>
            <a:cs typeface="Times New Roman" panose="02020603050405020304" pitchFamily="18" charset="0"/>
          </a:endParaRPr>
        </a:p>
      </dgm:t>
    </dgm:pt>
    <dgm:pt modelId="{D67242E8-FC85-4F0B-B124-44021CF5168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галицькі бояри походили з місцевої земельної аристократії, а не з князівських дружинників, яким давали землю за службу</a:t>
          </a:r>
          <a:endParaRPr lang="ru-RU" sz="1400" dirty="0">
            <a:latin typeface="Times New Roman" panose="02020603050405020304" pitchFamily="18" charset="0"/>
            <a:cs typeface="Times New Roman" panose="02020603050405020304" pitchFamily="18" charset="0"/>
          </a:endParaRPr>
        </a:p>
      </dgm:t>
    </dgm:pt>
    <dgm:pt modelId="{F9654999-84D6-45A7-9A22-8A6C0D69C8FD}" type="parTrans" cxnId="{480FE186-F699-4388-BD68-9820E7876B91}">
      <dgm:prSet custT="1"/>
      <dgm:spPr/>
      <dgm:t>
        <a:bodyPr/>
        <a:lstStyle/>
        <a:p>
          <a:endParaRPr lang="ru-RU" sz="1400">
            <a:latin typeface="Times New Roman" panose="02020603050405020304" pitchFamily="18" charset="0"/>
            <a:cs typeface="Times New Roman" panose="02020603050405020304" pitchFamily="18" charset="0"/>
          </a:endParaRPr>
        </a:p>
      </dgm:t>
    </dgm:pt>
    <dgm:pt modelId="{CDAC0511-6C70-4BC8-9F75-D3BEDA428A91}" type="sibTrans" cxnId="{480FE186-F699-4388-BD68-9820E7876B91}">
      <dgm:prSet/>
      <dgm:spPr/>
      <dgm:t>
        <a:bodyPr/>
        <a:lstStyle/>
        <a:p>
          <a:endParaRPr lang="ru-RU" sz="1400">
            <a:latin typeface="Times New Roman" panose="02020603050405020304" pitchFamily="18" charset="0"/>
            <a:cs typeface="Times New Roman" panose="02020603050405020304" pitchFamily="18" charset="0"/>
          </a:endParaRPr>
        </a:p>
      </dgm:t>
    </dgm:pt>
    <dgm:pt modelId="{AA4F0C09-2E95-4F26-ADC2-F86F2F93917B}">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вони багатіли на торгівлі сіллю, запаси якої були у Прикарпатті </a:t>
          </a:r>
          <a:endParaRPr lang="ru-RU" sz="1400" dirty="0">
            <a:latin typeface="Times New Roman" panose="02020603050405020304" pitchFamily="18" charset="0"/>
            <a:cs typeface="Times New Roman" panose="02020603050405020304" pitchFamily="18" charset="0"/>
          </a:endParaRPr>
        </a:p>
      </dgm:t>
    </dgm:pt>
    <dgm:pt modelId="{0C030F8A-842F-4DFC-93D1-BBAA20DB4A97}" type="parTrans" cxnId="{2EE8749B-903E-4E7B-95C7-3BC7C5BA4141}">
      <dgm:prSet custT="1"/>
      <dgm:spPr/>
      <dgm:t>
        <a:bodyPr/>
        <a:lstStyle/>
        <a:p>
          <a:endParaRPr lang="ru-RU" sz="1400">
            <a:latin typeface="Times New Roman" panose="02020603050405020304" pitchFamily="18" charset="0"/>
            <a:cs typeface="Times New Roman" panose="02020603050405020304" pitchFamily="18" charset="0"/>
          </a:endParaRPr>
        </a:p>
      </dgm:t>
    </dgm:pt>
    <dgm:pt modelId="{16BD777C-6CB8-43FC-8352-03A681FBA7E7}" type="sibTrans" cxnId="{2EE8749B-903E-4E7B-95C7-3BC7C5BA4141}">
      <dgm:prSet/>
      <dgm:spPr/>
      <dgm:t>
        <a:bodyPr/>
        <a:lstStyle/>
        <a:p>
          <a:endParaRPr lang="ru-RU" sz="1400">
            <a:latin typeface="Times New Roman" panose="02020603050405020304" pitchFamily="18" charset="0"/>
            <a:cs typeface="Times New Roman" panose="02020603050405020304" pitchFamily="18" charset="0"/>
          </a:endParaRPr>
        </a:p>
      </dgm:t>
    </dgm:pt>
    <dgm:pt modelId="{09A0770B-14CD-4D61-A69F-475AC4738942}">
      <dgm:prSet custT="1">
        <dgm:style>
          <a:lnRef idx="2">
            <a:schemeClr val="accent5"/>
          </a:lnRef>
          <a:fillRef idx="1">
            <a:schemeClr val="lt1"/>
          </a:fillRef>
          <a:effectRef idx="0">
            <a:schemeClr val="accent5"/>
          </a:effectRef>
          <a:fontRef idx="minor">
            <a:schemeClr val="dk1"/>
          </a:fontRef>
        </dgm:style>
      </dgm:prSet>
      <dgm:spPr/>
      <dgm:t>
        <a:bodyPr/>
        <a:lstStyle/>
        <a:p>
          <a:r>
            <a:rPr lang="uk-UA" sz="2000" b="1" dirty="0">
              <a:latin typeface="Times New Roman" panose="02020603050405020304" pitchFamily="18" charset="0"/>
              <a:cs typeface="Times New Roman" panose="02020603050405020304" pitchFamily="18" charset="0"/>
            </a:rPr>
            <a:t>Галицька Земля</a:t>
          </a:r>
          <a:endParaRPr lang="ru-RU" sz="2000" dirty="0">
            <a:latin typeface="Times New Roman" panose="02020603050405020304" pitchFamily="18" charset="0"/>
            <a:cs typeface="Times New Roman" panose="02020603050405020304" pitchFamily="18" charset="0"/>
          </a:endParaRPr>
        </a:p>
      </dgm:t>
    </dgm:pt>
    <dgm:pt modelId="{E653EED6-8199-48AA-9759-17C4D1E4780D}" type="par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9AE0227-8FD1-4800-B933-6972274A0246}" type="sib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229C653B-C348-4F95-828E-82D17CEBAEFC}">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 урядники князів, бояри збирали значне мито з купців, які проїздили Галичину – тут було перехрестя торгових шляхів</a:t>
          </a:r>
          <a:endParaRPr lang="ru-RU" sz="1400" dirty="0">
            <a:latin typeface="Times New Roman" panose="02020603050405020304" pitchFamily="18" charset="0"/>
            <a:cs typeface="Times New Roman" panose="02020603050405020304" pitchFamily="18" charset="0"/>
          </a:endParaRPr>
        </a:p>
      </dgm:t>
    </dgm:pt>
    <dgm:pt modelId="{3511A624-8733-4351-BDB0-C5478F54FA5F}" type="parTrans" cxnId="{FC735584-CA5A-491C-817E-93C14602D417}">
      <dgm:prSet custT="1"/>
      <dgm:spPr/>
      <dgm:t>
        <a:bodyPr/>
        <a:lstStyle/>
        <a:p>
          <a:endParaRPr lang="ru-RU" sz="1400">
            <a:latin typeface="Times New Roman" panose="02020603050405020304" pitchFamily="18" charset="0"/>
            <a:cs typeface="Times New Roman" panose="02020603050405020304" pitchFamily="18" charset="0"/>
          </a:endParaRPr>
        </a:p>
      </dgm:t>
    </dgm:pt>
    <dgm:pt modelId="{E7CDC3B6-4601-451E-AEDB-AD4F0A181BF1}" type="sibTrans" cxnId="{FC735584-CA5A-491C-817E-93C14602D417}">
      <dgm:prSet/>
      <dgm:spPr/>
      <dgm:t>
        <a:bodyPr/>
        <a:lstStyle/>
        <a:p>
          <a:endParaRPr lang="ru-RU" sz="1400">
            <a:latin typeface="Times New Roman" panose="02020603050405020304" pitchFamily="18" charset="0"/>
            <a:cs typeface="Times New Roman" panose="02020603050405020304" pitchFamily="18" charset="0"/>
          </a:endParaRPr>
        </a:p>
      </dgm:t>
    </dgm:pt>
    <dgm:pt modelId="{F270F2DB-3ABF-46F4-864D-5C41947D7ED6}">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найбагатші бояри могли наймати власні дружини</a:t>
          </a:r>
          <a:endParaRPr lang="ru-RU" sz="1400" dirty="0">
            <a:latin typeface="Times New Roman" panose="02020603050405020304" pitchFamily="18" charset="0"/>
            <a:cs typeface="Times New Roman" panose="02020603050405020304" pitchFamily="18" charset="0"/>
          </a:endParaRPr>
        </a:p>
      </dgm:t>
    </dgm:pt>
    <dgm:pt modelId="{5668E16B-C0CE-4F7F-B0F6-E281053120D9}" type="parTrans" cxnId="{51A12931-4CDE-4A39-B30D-5AEB134C0F52}">
      <dgm:prSet custT="1"/>
      <dgm:spPr/>
      <dgm:t>
        <a:bodyPr/>
        <a:lstStyle/>
        <a:p>
          <a:endParaRPr lang="ru-RU" sz="1400">
            <a:latin typeface="Times New Roman" panose="02020603050405020304" pitchFamily="18" charset="0"/>
            <a:cs typeface="Times New Roman" panose="02020603050405020304" pitchFamily="18" charset="0"/>
          </a:endParaRPr>
        </a:p>
      </dgm:t>
    </dgm:pt>
    <dgm:pt modelId="{BCE8BEC9-AF30-45C2-A817-4E628D3ECF1D}" type="sibTrans" cxnId="{51A12931-4CDE-4A39-B30D-5AEB134C0F52}">
      <dgm:prSet/>
      <dgm:spPr/>
      <dgm:t>
        <a:bodyPr/>
        <a:lstStyle/>
        <a:p>
          <a:endParaRPr lang="ru-RU" sz="1400">
            <a:latin typeface="Times New Roman" panose="02020603050405020304" pitchFamily="18" charset="0"/>
            <a:cs typeface="Times New Roman" panose="02020603050405020304" pitchFamily="18" charset="0"/>
          </a:endParaRPr>
        </a:p>
      </dgm:t>
    </dgm:pt>
    <dgm:pt modelId="{64B64B90-4883-48DA-BE48-317394731B51}">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віддаленість від Києва спонукала бояр у боротьбі з князями звертатися за допомогою до Польщі та Угорщини: вони вели власну зовнішню політику</a:t>
          </a:r>
          <a:endParaRPr lang="ru-RU" sz="1400" dirty="0">
            <a:latin typeface="Times New Roman" panose="02020603050405020304" pitchFamily="18" charset="0"/>
            <a:cs typeface="Times New Roman" panose="02020603050405020304" pitchFamily="18" charset="0"/>
          </a:endParaRPr>
        </a:p>
      </dgm:t>
    </dgm:pt>
    <dgm:pt modelId="{551D5982-9912-4370-94A9-2919147D1AD0}" type="parTrans" cxnId="{A5B26D97-7D6D-4118-9EC4-C1F06BF254E3}">
      <dgm:prSet custT="1"/>
      <dgm:spPr/>
      <dgm:t>
        <a:bodyPr/>
        <a:lstStyle/>
        <a:p>
          <a:endParaRPr lang="ru-RU" sz="1400">
            <a:latin typeface="Times New Roman" panose="02020603050405020304" pitchFamily="18" charset="0"/>
            <a:cs typeface="Times New Roman" panose="02020603050405020304" pitchFamily="18" charset="0"/>
          </a:endParaRPr>
        </a:p>
      </dgm:t>
    </dgm:pt>
    <dgm:pt modelId="{F18A0824-2A65-46AD-AB90-E3CF1B6FEAD6}" type="sibTrans" cxnId="{A5B26D97-7D6D-4118-9EC4-C1F06BF254E3}">
      <dgm:prSet/>
      <dgm:spPr/>
      <dgm:t>
        <a:bodyPr/>
        <a:lstStyle/>
        <a:p>
          <a:endParaRPr lang="ru-RU" sz="1400">
            <a:latin typeface="Times New Roman" panose="02020603050405020304" pitchFamily="18" charset="0"/>
            <a:cs typeface="Times New Roman" panose="02020603050405020304" pitchFamily="18" charset="0"/>
          </a:endParaRPr>
        </a:p>
      </dgm:t>
    </dgm:pt>
    <dgm:pt modelId="{253FD1AB-594B-4842-9212-811AA2071301}" type="pres">
      <dgm:prSet presAssocID="{13BBB317-C78A-4857-BE91-2BEEC250C5E9}" presName="diagram" presStyleCnt="0">
        <dgm:presLayoutVars>
          <dgm:chPref val="1"/>
          <dgm:dir/>
          <dgm:animOne val="branch"/>
          <dgm:animLvl val="lvl"/>
          <dgm:resizeHandles val="exact"/>
        </dgm:presLayoutVars>
      </dgm:prSet>
      <dgm:spPr/>
    </dgm:pt>
    <dgm:pt modelId="{1560C2A4-7824-4CD3-9139-86EEC7D98EDB}" type="pres">
      <dgm:prSet presAssocID="{20034004-3AAD-4A6D-8021-365B777C72FC}" presName="root1" presStyleCnt="0"/>
      <dgm:spPr/>
    </dgm:pt>
    <dgm:pt modelId="{1967C635-4CE6-414A-A05B-B0CAA75555E2}" type="pres">
      <dgm:prSet presAssocID="{20034004-3AAD-4A6D-8021-365B777C72FC}" presName="LevelOneTextNode" presStyleLbl="node0" presStyleIdx="0" presStyleCnt="2" custScaleX="142418" custScaleY="274135" custLinFactNeighborX="8424" custLinFactNeighborY="0">
        <dgm:presLayoutVars>
          <dgm:chPref val="3"/>
        </dgm:presLayoutVars>
      </dgm:prSet>
      <dgm:spPr/>
    </dgm:pt>
    <dgm:pt modelId="{52413F97-0115-42AB-8F36-DFA17E8B3ACD}" type="pres">
      <dgm:prSet presAssocID="{20034004-3AAD-4A6D-8021-365B777C72FC}" presName="level2hierChild" presStyleCnt="0"/>
      <dgm:spPr/>
    </dgm:pt>
    <dgm:pt modelId="{A85A96D6-9863-49B0-8641-267E3992525A}" type="pres">
      <dgm:prSet presAssocID="{5B3C03FC-7AC0-4B26-A6B6-B4EADD853743}" presName="conn2-1" presStyleLbl="parChTrans1D2" presStyleIdx="0" presStyleCnt="1"/>
      <dgm:spPr/>
    </dgm:pt>
    <dgm:pt modelId="{3E92B46E-B951-4171-8193-1FB85392BB84}" type="pres">
      <dgm:prSet presAssocID="{5B3C03FC-7AC0-4B26-A6B6-B4EADD853743}" presName="connTx" presStyleLbl="parChTrans1D2" presStyleIdx="0" presStyleCnt="1"/>
      <dgm:spPr/>
    </dgm:pt>
    <dgm:pt modelId="{629A47DC-1617-44A9-A62B-F8DAD36AF411}" type="pres">
      <dgm:prSet presAssocID="{2CDABC4F-7450-4138-BD6D-E9E6BAFA49E6}" presName="root2" presStyleCnt="0"/>
      <dgm:spPr/>
    </dgm:pt>
    <dgm:pt modelId="{B36CFCE9-C0A3-4CCB-9181-B8B2ACB138F2}" type="pres">
      <dgm:prSet presAssocID="{2CDABC4F-7450-4138-BD6D-E9E6BAFA49E6}" presName="LevelTwoTextNode" presStyleLbl="node2" presStyleIdx="0" presStyleCnt="1" custScaleX="93305" custScaleY="181925">
        <dgm:presLayoutVars>
          <dgm:chPref val="3"/>
        </dgm:presLayoutVars>
      </dgm:prSet>
      <dgm:spPr/>
    </dgm:pt>
    <dgm:pt modelId="{15077451-7E9E-402C-8FB7-0B1921244FC6}" type="pres">
      <dgm:prSet presAssocID="{2CDABC4F-7450-4138-BD6D-E9E6BAFA49E6}" presName="level3hierChild" presStyleCnt="0"/>
      <dgm:spPr/>
    </dgm:pt>
    <dgm:pt modelId="{46222CC7-08D5-4B1A-852C-22AD8E3C73AE}" type="pres">
      <dgm:prSet presAssocID="{F9654999-84D6-45A7-9A22-8A6C0D69C8FD}" presName="conn2-1" presStyleLbl="parChTrans1D3" presStyleIdx="0" presStyleCnt="5"/>
      <dgm:spPr/>
    </dgm:pt>
    <dgm:pt modelId="{0EDBEA87-48E8-427C-BDBD-C893A6C77717}" type="pres">
      <dgm:prSet presAssocID="{F9654999-84D6-45A7-9A22-8A6C0D69C8FD}" presName="connTx" presStyleLbl="parChTrans1D3" presStyleIdx="0" presStyleCnt="5"/>
      <dgm:spPr/>
    </dgm:pt>
    <dgm:pt modelId="{08868BAB-78D1-41BF-A35C-B66BD06DF1BD}" type="pres">
      <dgm:prSet presAssocID="{D67242E8-FC85-4F0B-B124-44021CF51686}" presName="root2" presStyleCnt="0"/>
      <dgm:spPr/>
    </dgm:pt>
    <dgm:pt modelId="{B69FEE3A-CDBA-4C47-986E-948B0AE4C530}" type="pres">
      <dgm:prSet presAssocID="{D67242E8-FC85-4F0B-B124-44021CF51686}" presName="LevelTwoTextNode" presStyleLbl="node3" presStyleIdx="0" presStyleCnt="5" custScaleX="151885" custScaleY="134328">
        <dgm:presLayoutVars>
          <dgm:chPref val="3"/>
        </dgm:presLayoutVars>
      </dgm:prSet>
      <dgm:spPr/>
    </dgm:pt>
    <dgm:pt modelId="{9A21EFD8-E214-44F3-BEE0-9C9D6661273D}" type="pres">
      <dgm:prSet presAssocID="{D67242E8-FC85-4F0B-B124-44021CF51686}" presName="level3hierChild" presStyleCnt="0"/>
      <dgm:spPr/>
    </dgm:pt>
    <dgm:pt modelId="{63583B90-38F0-4C55-AC4B-DD52CBD060B8}" type="pres">
      <dgm:prSet presAssocID="{0C030F8A-842F-4DFC-93D1-BBAA20DB4A97}" presName="conn2-1" presStyleLbl="parChTrans1D3" presStyleIdx="1" presStyleCnt="5"/>
      <dgm:spPr/>
    </dgm:pt>
    <dgm:pt modelId="{00A31E7B-2363-43A3-A762-6668EAF9D824}" type="pres">
      <dgm:prSet presAssocID="{0C030F8A-842F-4DFC-93D1-BBAA20DB4A97}" presName="connTx" presStyleLbl="parChTrans1D3" presStyleIdx="1" presStyleCnt="5"/>
      <dgm:spPr/>
    </dgm:pt>
    <dgm:pt modelId="{AFF7F900-2C07-4213-87B4-96F61A784DB2}" type="pres">
      <dgm:prSet presAssocID="{AA4F0C09-2E95-4F26-ADC2-F86F2F93917B}" presName="root2" presStyleCnt="0"/>
      <dgm:spPr/>
    </dgm:pt>
    <dgm:pt modelId="{5756B1CD-C686-4D99-A0F2-B2477BD850CD}" type="pres">
      <dgm:prSet presAssocID="{AA4F0C09-2E95-4F26-ADC2-F86F2F93917B}" presName="LevelTwoTextNode" presStyleLbl="node3" presStyleIdx="1" presStyleCnt="5" custScaleX="152599">
        <dgm:presLayoutVars>
          <dgm:chPref val="3"/>
        </dgm:presLayoutVars>
      </dgm:prSet>
      <dgm:spPr/>
    </dgm:pt>
    <dgm:pt modelId="{22B9BD94-49A4-40FC-8F7E-C803E3012381}" type="pres">
      <dgm:prSet presAssocID="{AA4F0C09-2E95-4F26-ADC2-F86F2F93917B}" presName="level3hierChild" presStyleCnt="0"/>
      <dgm:spPr/>
    </dgm:pt>
    <dgm:pt modelId="{818FC383-3E01-4B21-880D-CFE46AA8788F}" type="pres">
      <dgm:prSet presAssocID="{3511A624-8733-4351-BDB0-C5478F54FA5F}" presName="conn2-1" presStyleLbl="parChTrans1D3" presStyleIdx="2" presStyleCnt="5"/>
      <dgm:spPr/>
    </dgm:pt>
    <dgm:pt modelId="{493C2D5E-B3C3-437B-AC83-A6656964B9DD}" type="pres">
      <dgm:prSet presAssocID="{3511A624-8733-4351-BDB0-C5478F54FA5F}" presName="connTx" presStyleLbl="parChTrans1D3" presStyleIdx="2" presStyleCnt="5"/>
      <dgm:spPr/>
    </dgm:pt>
    <dgm:pt modelId="{5DD0B143-C322-4B03-91B3-BE9CF15D2C8D}" type="pres">
      <dgm:prSet presAssocID="{229C653B-C348-4F95-828E-82D17CEBAEFC}" presName="root2" presStyleCnt="0"/>
      <dgm:spPr/>
    </dgm:pt>
    <dgm:pt modelId="{D06DE1C8-CE4F-4F91-BCF8-D642A8EF9B99}" type="pres">
      <dgm:prSet presAssocID="{229C653B-C348-4F95-828E-82D17CEBAEFC}" presName="LevelTwoTextNode" presStyleLbl="node3" presStyleIdx="2" presStyleCnt="5" custScaleX="178498" custScaleY="91010">
        <dgm:presLayoutVars>
          <dgm:chPref val="3"/>
        </dgm:presLayoutVars>
      </dgm:prSet>
      <dgm:spPr/>
    </dgm:pt>
    <dgm:pt modelId="{D2ADA7B6-34F2-4E31-B8BF-7388DA44CA52}" type="pres">
      <dgm:prSet presAssocID="{229C653B-C348-4F95-828E-82D17CEBAEFC}" presName="level3hierChild" presStyleCnt="0"/>
      <dgm:spPr/>
    </dgm:pt>
    <dgm:pt modelId="{A8214F22-EA69-4C83-B4C0-28BF4787F417}" type="pres">
      <dgm:prSet presAssocID="{5668E16B-C0CE-4F7F-B0F6-E281053120D9}" presName="conn2-1" presStyleLbl="parChTrans1D3" presStyleIdx="3" presStyleCnt="5"/>
      <dgm:spPr/>
    </dgm:pt>
    <dgm:pt modelId="{DD29D1DC-6B32-4CCE-B2D6-0AD116D7078D}" type="pres">
      <dgm:prSet presAssocID="{5668E16B-C0CE-4F7F-B0F6-E281053120D9}" presName="connTx" presStyleLbl="parChTrans1D3" presStyleIdx="3" presStyleCnt="5"/>
      <dgm:spPr/>
    </dgm:pt>
    <dgm:pt modelId="{160C2C16-C291-4A8F-B74A-ED7AA4D9B31B}" type="pres">
      <dgm:prSet presAssocID="{F270F2DB-3ABF-46F4-864D-5C41947D7ED6}" presName="root2" presStyleCnt="0"/>
      <dgm:spPr/>
    </dgm:pt>
    <dgm:pt modelId="{A3D7FCCF-2EE3-4568-B71B-C9845563F0D7}" type="pres">
      <dgm:prSet presAssocID="{F270F2DB-3ABF-46F4-864D-5C41947D7ED6}" presName="LevelTwoTextNode" presStyleLbl="node3" presStyleIdx="3" presStyleCnt="5" custScaleX="152599">
        <dgm:presLayoutVars>
          <dgm:chPref val="3"/>
        </dgm:presLayoutVars>
      </dgm:prSet>
      <dgm:spPr/>
    </dgm:pt>
    <dgm:pt modelId="{28D3BF03-F1DC-41A3-BE33-D6758153C525}" type="pres">
      <dgm:prSet presAssocID="{F270F2DB-3ABF-46F4-864D-5C41947D7ED6}" presName="level3hierChild" presStyleCnt="0"/>
      <dgm:spPr/>
    </dgm:pt>
    <dgm:pt modelId="{7E4B4E36-FB20-4BEE-8D24-E6812622C861}" type="pres">
      <dgm:prSet presAssocID="{551D5982-9912-4370-94A9-2919147D1AD0}" presName="conn2-1" presStyleLbl="parChTrans1D3" presStyleIdx="4" presStyleCnt="5"/>
      <dgm:spPr/>
    </dgm:pt>
    <dgm:pt modelId="{A3BE1268-92EA-4F8B-8614-4E68F09E6017}" type="pres">
      <dgm:prSet presAssocID="{551D5982-9912-4370-94A9-2919147D1AD0}" presName="connTx" presStyleLbl="parChTrans1D3" presStyleIdx="4" presStyleCnt="5"/>
      <dgm:spPr/>
    </dgm:pt>
    <dgm:pt modelId="{DA5BEEC3-EF8C-4ED9-9A2F-674342AF68A0}" type="pres">
      <dgm:prSet presAssocID="{64B64B90-4883-48DA-BE48-317394731B51}" presName="root2" presStyleCnt="0"/>
      <dgm:spPr/>
    </dgm:pt>
    <dgm:pt modelId="{C6CB5880-1B4A-4667-BEC1-0B684D725883}" type="pres">
      <dgm:prSet presAssocID="{64B64B90-4883-48DA-BE48-317394731B51}" presName="LevelTwoTextNode" presStyleLbl="node3" presStyleIdx="4" presStyleCnt="5" custScaleX="192261" custScaleY="108200">
        <dgm:presLayoutVars>
          <dgm:chPref val="3"/>
        </dgm:presLayoutVars>
      </dgm:prSet>
      <dgm:spPr/>
    </dgm:pt>
    <dgm:pt modelId="{08BA87D9-83F9-485F-9C39-0981DC84315F}" type="pres">
      <dgm:prSet presAssocID="{64B64B90-4883-48DA-BE48-317394731B51}" presName="level3hierChild" presStyleCnt="0"/>
      <dgm:spPr/>
    </dgm:pt>
    <dgm:pt modelId="{D6177026-9548-452C-96DF-88401F5EF660}" type="pres">
      <dgm:prSet presAssocID="{09A0770B-14CD-4D61-A69F-475AC4738942}" presName="root1" presStyleCnt="0"/>
      <dgm:spPr/>
    </dgm:pt>
    <dgm:pt modelId="{9F104DC9-084F-4052-853E-7F136C51FF97}" type="pres">
      <dgm:prSet presAssocID="{09A0770B-14CD-4D61-A69F-475AC4738942}" presName="LevelOneTextNode" presStyleLbl="node0" presStyleIdx="1" presStyleCnt="2" custScaleX="263167" custScaleY="104628" custLinFactY="-200000" custLinFactNeighborX="3808" custLinFactNeighborY="-236509">
        <dgm:presLayoutVars>
          <dgm:chPref val="3"/>
        </dgm:presLayoutVars>
      </dgm:prSet>
      <dgm:spPr/>
    </dgm:pt>
    <dgm:pt modelId="{0C1A6756-D0F6-4C74-B732-EDE7A6DCA978}" type="pres">
      <dgm:prSet presAssocID="{09A0770B-14CD-4D61-A69F-475AC4738942}" presName="level2hierChild" presStyleCnt="0"/>
      <dgm:spPr/>
    </dgm:pt>
  </dgm:ptLst>
  <dgm:cxnLst>
    <dgm:cxn modelId="{EA2C1822-16D6-424A-8F34-ECFB9FDC9A09}" type="presOf" srcId="{F9654999-84D6-45A7-9A22-8A6C0D69C8FD}" destId="{46222CC7-08D5-4B1A-852C-22AD8E3C73AE}" srcOrd="0" destOrd="0" presId="urn:microsoft.com/office/officeart/2005/8/layout/hierarchy2"/>
    <dgm:cxn modelId="{54EC212A-3E66-49DB-A84A-A667FB57D071}" type="presOf" srcId="{09A0770B-14CD-4D61-A69F-475AC4738942}" destId="{9F104DC9-084F-4052-853E-7F136C51FF97}" srcOrd="0" destOrd="0" presId="urn:microsoft.com/office/officeart/2005/8/layout/hierarchy2"/>
    <dgm:cxn modelId="{51A12931-4CDE-4A39-B30D-5AEB134C0F52}" srcId="{2CDABC4F-7450-4138-BD6D-E9E6BAFA49E6}" destId="{F270F2DB-3ABF-46F4-864D-5C41947D7ED6}" srcOrd="3" destOrd="0" parTransId="{5668E16B-C0CE-4F7F-B0F6-E281053120D9}" sibTransId="{BCE8BEC9-AF30-45C2-A817-4E628D3ECF1D}"/>
    <dgm:cxn modelId="{65A0505B-2CBD-4D46-B363-82C5E159905E}" type="presOf" srcId="{5B3C03FC-7AC0-4B26-A6B6-B4EADD853743}" destId="{3E92B46E-B951-4171-8193-1FB85392BB84}" srcOrd="1" destOrd="0" presId="urn:microsoft.com/office/officeart/2005/8/layout/hierarchy2"/>
    <dgm:cxn modelId="{5FE23360-5336-4E3A-86CD-4E39FF92C62E}" type="presOf" srcId="{2CDABC4F-7450-4138-BD6D-E9E6BAFA49E6}" destId="{B36CFCE9-C0A3-4CCB-9181-B8B2ACB138F2}" srcOrd="0" destOrd="0" presId="urn:microsoft.com/office/officeart/2005/8/layout/hierarchy2"/>
    <dgm:cxn modelId="{B8487267-1E09-4A1D-9078-76E3A9E4F7D1}" srcId="{20034004-3AAD-4A6D-8021-365B777C72FC}" destId="{2CDABC4F-7450-4138-BD6D-E9E6BAFA49E6}" srcOrd="0" destOrd="0" parTransId="{5B3C03FC-7AC0-4B26-A6B6-B4EADD853743}" sibTransId="{19421118-AA62-49EF-8F1C-D8AA37973C26}"/>
    <dgm:cxn modelId="{C673AD69-BCA4-4085-B889-E0594F9A9700}" type="presOf" srcId="{20034004-3AAD-4A6D-8021-365B777C72FC}" destId="{1967C635-4CE6-414A-A05B-B0CAA75555E2}" srcOrd="0" destOrd="0" presId="urn:microsoft.com/office/officeart/2005/8/layout/hierarchy2"/>
    <dgm:cxn modelId="{69DE7A4C-E310-4ADF-B687-656D6AACB2E9}" type="presOf" srcId="{AA4F0C09-2E95-4F26-ADC2-F86F2F93917B}" destId="{5756B1CD-C686-4D99-A0F2-B2477BD850CD}" srcOrd="0" destOrd="0" presId="urn:microsoft.com/office/officeart/2005/8/layout/hierarchy2"/>
    <dgm:cxn modelId="{E556064D-E801-43E4-9EC6-EA2215AD2A18}" type="presOf" srcId="{D67242E8-FC85-4F0B-B124-44021CF51686}" destId="{B69FEE3A-CDBA-4C47-986E-948B0AE4C530}" srcOrd="0" destOrd="0" presId="urn:microsoft.com/office/officeart/2005/8/layout/hierarchy2"/>
    <dgm:cxn modelId="{23AB8A6D-AB12-4116-B219-E66D5637033A}" type="presOf" srcId="{3511A624-8733-4351-BDB0-C5478F54FA5F}" destId="{818FC383-3E01-4B21-880D-CFE46AA8788F}" srcOrd="0" destOrd="0" presId="urn:microsoft.com/office/officeart/2005/8/layout/hierarchy2"/>
    <dgm:cxn modelId="{328EA275-09B3-4B25-A089-E80B7D29B8D6}" type="presOf" srcId="{5B3C03FC-7AC0-4B26-A6B6-B4EADD853743}" destId="{A85A96D6-9863-49B0-8641-267E3992525A}" srcOrd="0" destOrd="0" presId="urn:microsoft.com/office/officeart/2005/8/layout/hierarchy2"/>
    <dgm:cxn modelId="{DA72FA77-8FDD-462D-8504-016CC144E83B}" type="presOf" srcId="{229C653B-C348-4F95-828E-82D17CEBAEFC}" destId="{D06DE1C8-CE4F-4F91-BCF8-D642A8EF9B99}" srcOrd="0" destOrd="0" presId="urn:microsoft.com/office/officeart/2005/8/layout/hierarchy2"/>
    <dgm:cxn modelId="{FC735584-CA5A-491C-817E-93C14602D417}" srcId="{2CDABC4F-7450-4138-BD6D-E9E6BAFA49E6}" destId="{229C653B-C348-4F95-828E-82D17CEBAEFC}" srcOrd="2" destOrd="0" parTransId="{3511A624-8733-4351-BDB0-C5478F54FA5F}" sibTransId="{E7CDC3B6-4601-451E-AEDB-AD4F0A181BF1}"/>
    <dgm:cxn modelId="{480FE186-F699-4388-BD68-9820E7876B91}" srcId="{2CDABC4F-7450-4138-BD6D-E9E6BAFA49E6}" destId="{D67242E8-FC85-4F0B-B124-44021CF51686}" srcOrd="0" destOrd="0" parTransId="{F9654999-84D6-45A7-9A22-8A6C0D69C8FD}" sibTransId="{CDAC0511-6C70-4BC8-9F75-D3BEDA428A91}"/>
    <dgm:cxn modelId="{3D5C338F-6B79-4EE6-8CFD-41A9F999E281}" type="presOf" srcId="{0C030F8A-842F-4DFC-93D1-BBAA20DB4A97}" destId="{00A31E7B-2363-43A3-A762-6668EAF9D824}" srcOrd="1" destOrd="0" presId="urn:microsoft.com/office/officeart/2005/8/layout/hierarchy2"/>
    <dgm:cxn modelId="{A5B26D97-7D6D-4118-9EC4-C1F06BF254E3}" srcId="{2CDABC4F-7450-4138-BD6D-E9E6BAFA49E6}" destId="{64B64B90-4883-48DA-BE48-317394731B51}" srcOrd="4" destOrd="0" parTransId="{551D5982-9912-4370-94A9-2919147D1AD0}" sibTransId="{F18A0824-2A65-46AD-AB90-E3CF1B6FEAD6}"/>
    <dgm:cxn modelId="{2EE8749B-903E-4E7B-95C7-3BC7C5BA4141}" srcId="{2CDABC4F-7450-4138-BD6D-E9E6BAFA49E6}" destId="{AA4F0C09-2E95-4F26-ADC2-F86F2F93917B}" srcOrd="1" destOrd="0" parTransId="{0C030F8A-842F-4DFC-93D1-BBAA20DB4A97}" sibTransId="{16BD777C-6CB8-43FC-8352-03A681FBA7E7}"/>
    <dgm:cxn modelId="{6D0BEE9B-475B-4528-A0EF-BE15011BC061}" srcId="{13BBB317-C78A-4857-BE91-2BEEC250C5E9}" destId="{09A0770B-14CD-4D61-A69F-475AC4738942}" srcOrd="1" destOrd="0" parTransId="{E653EED6-8199-48AA-9759-17C4D1E4780D}" sibTransId="{F9AE0227-8FD1-4800-B933-6972274A0246}"/>
    <dgm:cxn modelId="{47E333B1-9698-427E-B098-A0037D155E5F}" type="presOf" srcId="{551D5982-9912-4370-94A9-2919147D1AD0}" destId="{7E4B4E36-FB20-4BEE-8D24-E6812622C861}" srcOrd="0" destOrd="0" presId="urn:microsoft.com/office/officeart/2005/8/layout/hierarchy2"/>
    <dgm:cxn modelId="{4DCC99BC-FBBB-44E7-A351-A197B5C0D14D}" type="presOf" srcId="{F270F2DB-3ABF-46F4-864D-5C41947D7ED6}" destId="{A3D7FCCF-2EE3-4568-B71B-C9845563F0D7}" srcOrd="0" destOrd="0" presId="urn:microsoft.com/office/officeart/2005/8/layout/hierarchy2"/>
    <dgm:cxn modelId="{67E5FDC8-AE87-45C8-B288-1B319D51277C}" type="presOf" srcId="{3511A624-8733-4351-BDB0-C5478F54FA5F}" destId="{493C2D5E-B3C3-437B-AC83-A6656964B9DD}" srcOrd="1" destOrd="0" presId="urn:microsoft.com/office/officeart/2005/8/layout/hierarchy2"/>
    <dgm:cxn modelId="{FB43CDD2-724D-4035-9C3F-B0BCA667C19A}" type="presOf" srcId="{64B64B90-4883-48DA-BE48-317394731B51}" destId="{C6CB5880-1B4A-4667-BEC1-0B684D725883}" srcOrd="0" destOrd="0" presId="urn:microsoft.com/office/officeart/2005/8/layout/hierarchy2"/>
    <dgm:cxn modelId="{CD8E13DB-B126-4F2B-AE2B-0DB9310D1F8E}" type="presOf" srcId="{551D5982-9912-4370-94A9-2919147D1AD0}" destId="{A3BE1268-92EA-4F8B-8614-4E68F09E6017}" srcOrd="1" destOrd="0" presId="urn:microsoft.com/office/officeart/2005/8/layout/hierarchy2"/>
    <dgm:cxn modelId="{DF28F6DF-C5CC-4789-A4C5-30A2E7F2F39E}" type="presOf" srcId="{13BBB317-C78A-4857-BE91-2BEEC250C5E9}" destId="{253FD1AB-594B-4842-9212-811AA2071301}" srcOrd="0" destOrd="0" presId="urn:microsoft.com/office/officeart/2005/8/layout/hierarchy2"/>
    <dgm:cxn modelId="{7C6547E3-E73A-4F87-AFA2-F23B7FA7EC55}" type="presOf" srcId="{0C030F8A-842F-4DFC-93D1-BBAA20DB4A97}" destId="{63583B90-38F0-4C55-AC4B-DD52CBD060B8}" srcOrd="0" destOrd="0" presId="urn:microsoft.com/office/officeart/2005/8/layout/hierarchy2"/>
    <dgm:cxn modelId="{C2F855E5-0625-46ED-9E23-41607873B70C}" type="presOf" srcId="{5668E16B-C0CE-4F7F-B0F6-E281053120D9}" destId="{A8214F22-EA69-4C83-B4C0-28BF4787F417}" srcOrd="0" destOrd="0" presId="urn:microsoft.com/office/officeart/2005/8/layout/hierarchy2"/>
    <dgm:cxn modelId="{AB6182EC-49C8-44A0-9CDC-6496D6721381}" srcId="{13BBB317-C78A-4857-BE91-2BEEC250C5E9}" destId="{20034004-3AAD-4A6D-8021-365B777C72FC}" srcOrd="0" destOrd="0" parTransId="{B8C034E1-3091-4656-A7C1-22B13BE9FE18}" sibTransId="{A49B6F02-7F99-43CB-985A-E77EEB12839B}"/>
    <dgm:cxn modelId="{F678DFF2-F485-4F4D-8F8B-25C5727F58B8}" type="presOf" srcId="{F9654999-84D6-45A7-9A22-8A6C0D69C8FD}" destId="{0EDBEA87-48E8-427C-BDBD-C893A6C77717}" srcOrd="1" destOrd="0" presId="urn:microsoft.com/office/officeart/2005/8/layout/hierarchy2"/>
    <dgm:cxn modelId="{9F27F7F2-1C1B-4797-9E24-581BE43933B1}" type="presOf" srcId="{5668E16B-C0CE-4F7F-B0F6-E281053120D9}" destId="{DD29D1DC-6B32-4CCE-B2D6-0AD116D7078D}" srcOrd="1" destOrd="0" presId="urn:microsoft.com/office/officeart/2005/8/layout/hierarchy2"/>
    <dgm:cxn modelId="{6623457F-F1CA-4861-9197-7EF60222E6D5}" type="presParOf" srcId="{253FD1AB-594B-4842-9212-811AA2071301}" destId="{1560C2A4-7824-4CD3-9139-86EEC7D98EDB}" srcOrd="0" destOrd="0" presId="urn:microsoft.com/office/officeart/2005/8/layout/hierarchy2"/>
    <dgm:cxn modelId="{BE6D3B22-091A-4402-93E0-B3ADF7E9CAF2}" type="presParOf" srcId="{1560C2A4-7824-4CD3-9139-86EEC7D98EDB}" destId="{1967C635-4CE6-414A-A05B-B0CAA75555E2}" srcOrd="0" destOrd="0" presId="urn:microsoft.com/office/officeart/2005/8/layout/hierarchy2"/>
    <dgm:cxn modelId="{2AD57E4E-F8A7-4AA0-A036-08B3D4315D8F}" type="presParOf" srcId="{1560C2A4-7824-4CD3-9139-86EEC7D98EDB}" destId="{52413F97-0115-42AB-8F36-DFA17E8B3ACD}" srcOrd="1" destOrd="0" presId="urn:microsoft.com/office/officeart/2005/8/layout/hierarchy2"/>
    <dgm:cxn modelId="{0B5F25FB-41AA-48EA-880E-45CFB680F534}" type="presParOf" srcId="{52413F97-0115-42AB-8F36-DFA17E8B3ACD}" destId="{A85A96D6-9863-49B0-8641-267E3992525A}" srcOrd="0" destOrd="0" presId="urn:microsoft.com/office/officeart/2005/8/layout/hierarchy2"/>
    <dgm:cxn modelId="{538E27E2-8BD9-416A-AF63-82811714ADD5}" type="presParOf" srcId="{A85A96D6-9863-49B0-8641-267E3992525A}" destId="{3E92B46E-B951-4171-8193-1FB85392BB84}" srcOrd="0" destOrd="0" presId="urn:microsoft.com/office/officeart/2005/8/layout/hierarchy2"/>
    <dgm:cxn modelId="{BBC76663-82D5-4572-B0E2-BB5114EA5222}" type="presParOf" srcId="{52413F97-0115-42AB-8F36-DFA17E8B3ACD}" destId="{629A47DC-1617-44A9-A62B-F8DAD36AF411}" srcOrd="1" destOrd="0" presId="urn:microsoft.com/office/officeart/2005/8/layout/hierarchy2"/>
    <dgm:cxn modelId="{7881E933-DE5E-4632-8C7B-2198461F4CF0}" type="presParOf" srcId="{629A47DC-1617-44A9-A62B-F8DAD36AF411}" destId="{B36CFCE9-C0A3-4CCB-9181-B8B2ACB138F2}" srcOrd="0" destOrd="0" presId="urn:microsoft.com/office/officeart/2005/8/layout/hierarchy2"/>
    <dgm:cxn modelId="{1F351FB6-05B3-4DA0-B87D-A0EC62355671}" type="presParOf" srcId="{629A47DC-1617-44A9-A62B-F8DAD36AF411}" destId="{15077451-7E9E-402C-8FB7-0B1921244FC6}" srcOrd="1" destOrd="0" presId="urn:microsoft.com/office/officeart/2005/8/layout/hierarchy2"/>
    <dgm:cxn modelId="{19359C11-12CA-4FE3-9707-A89C3B2DBAC1}" type="presParOf" srcId="{15077451-7E9E-402C-8FB7-0B1921244FC6}" destId="{46222CC7-08D5-4B1A-852C-22AD8E3C73AE}" srcOrd="0" destOrd="0" presId="urn:microsoft.com/office/officeart/2005/8/layout/hierarchy2"/>
    <dgm:cxn modelId="{FA30C686-A166-47F2-A84A-F5DF65542A44}" type="presParOf" srcId="{46222CC7-08D5-4B1A-852C-22AD8E3C73AE}" destId="{0EDBEA87-48E8-427C-BDBD-C893A6C77717}" srcOrd="0" destOrd="0" presId="urn:microsoft.com/office/officeart/2005/8/layout/hierarchy2"/>
    <dgm:cxn modelId="{AAEA801B-16A2-4339-9800-C2E3B756B849}" type="presParOf" srcId="{15077451-7E9E-402C-8FB7-0B1921244FC6}" destId="{08868BAB-78D1-41BF-A35C-B66BD06DF1BD}" srcOrd="1" destOrd="0" presId="urn:microsoft.com/office/officeart/2005/8/layout/hierarchy2"/>
    <dgm:cxn modelId="{620E85BC-CE40-442D-B110-7735B128971C}" type="presParOf" srcId="{08868BAB-78D1-41BF-A35C-B66BD06DF1BD}" destId="{B69FEE3A-CDBA-4C47-986E-948B0AE4C530}" srcOrd="0" destOrd="0" presId="urn:microsoft.com/office/officeart/2005/8/layout/hierarchy2"/>
    <dgm:cxn modelId="{E61AB7CF-9D63-4AA9-91E5-9FED3162300E}" type="presParOf" srcId="{08868BAB-78D1-41BF-A35C-B66BD06DF1BD}" destId="{9A21EFD8-E214-44F3-BEE0-9C9D6661273D}" srcOrd="1" destOrd="0" presId="urn:microsoft.com/office/officeart/2005/8/layout/hierarchy2"/>
    <dgm:cxn modelId="{B2D6D395-0843-4618-9341-B5A7230A8DE1}" type="presParOf" srcId="{15077451-7E9E-402C-8FB7-0B1921244FC6}" destId="{63583B90-38F0-4C55-AC4B-DD52CBD060B8}" srcOrd="2" destOrd="0" presId="urn:microsoft.com/office/officeart/2005/8/layout/hierarchy2"/>
    <dgm:cxn modelId="{15967E53-D760-44D0-B355-C36330719921}" type="presParOf" srcId="{63583B90-38F0-4C55-AC4B-DD52CBD060B8}" destId="{00A31E7B-2363-43A3-A762-6668EAF9D824}" srcOrd="0" destOrd="0" presId="urn:microsoft.com/office/officeart/2005/8/layout/hierarchy2"/>
    <dgm:cxn modelId="{14E9068D-2E4E-4474-A128-AD4A21C6BD84}" type="presParOf" srcId="{15077451-7E9E-402C-8FB7-0B1921244FC6}" destId="{AFF7F900-2C07-4213-87B4-96F61A784DB2}" srcOrd="3" destOrd="0" presId="urn:microsoft.com/office/officeart/2005/8/layout/hierarchy2"/>
    <dgm:cxn modelId="{EEBDE0F9-36DE-4813-98F3-526E84C21DB7}" type="presParOf" srcId="{AFF7F900-2C07-4213-87B4-96F61A784DB2}" destId="{5756B1CD-C686-4D99-A0F2-B2477BD850CD}" srcOrd="0" destOrd="0" presId="urn:microsoft.com/office/officeart/2005/8/layout/hierarchy2"/>
    <dgm:cxn modelId="{AAB97030-2E82-4F68-84B0-E2BBCC579F91}" type="presParOf" srcId="{AFF7F900-2C07-4213-87B4-96F61A784DB2}" destId="{22B9BD94-49A4-40FC-8F7E-C803E3012381}" srcOrd="1" destOrd="0" presId="urn:microsoft.com/office/officeart/2005/8/layout/hierarchy2"/>
    <dgm:cxn modelId="{645D464F-D02E-44BA-9C14-A1441824F019}" type="presParOf" srcId="{15077451-7E9E-402C-8FB7-0B1921244FC6}" destId="{818FC383-3E01-4B21-880D-CFE46AA8788F}" srcOrd="4" destOrd="0" presId="urn:microsoft.com/office/officeart/2005/8/layout/hierarchy2"/>
    <dgm:cxn modelId="{1F0E3B60-7E10-46FE-BB4D-C96CC8810B8D}" type="presParOf" srcId="{818FC383-3E01-4B21-880D-CFE46AA8788F}" destId="{493C2D5E-B3C3-437B-AC83-A6656964B9DD}" srcOrd="0" destOrd="0" presId="urn:microsoft.com/office/officeart/2005/8/layout/hierarchy2"/>
    <dgm:cxn modelId="{1EEC48A2-A348-4A3A-BEB5-C63716992094}" type="presParOf" srcId="{15077451-7E9E-402C-8FB7-0B1921244FC6}" destId="{5DD0B143-C322-4B03-91B3-BE9CF15D2C8D}" srcOrd="5" destOrd="0" presId="urn:microsoft.com/office/officeart/2005/8/layout/hierarchy2"/>
    <dgm:cxn modelId="{5FE0CC25-6389-488E-9C21-83EBC7D612C9}" type="presParOf" srcId="{5DD0B143-C322-4B03-91B3-BE9CF15D2C8D}" destId="{D06DE1C8-CE4F-4F91-BCF8-D642A8EF9B99}" srcOrd="0" destOrd="0" presId="urn:microsoft.com/office/officeart/2005/8/layout/hierarchy2"/>
    <dgm:cxn modelId="{C5C479A7-D44D-4EC6-8DDF-E87EDD477534}" type="presParOf" srcId="{5DD0B143-C322-4B03-91B3-BE9CF15D2C8D}" destId="{D2ADA7B6-34F2-4E31-B8BF-7388DA44CA52}" srcOrd="1" destOrd="0" presId="urn:microsoft.com/office/officeart/2005/8/layout/hierarchy2"/>
    <dgm:cxn modelId="{10B0CFB9-B6DF-4237-B088-1212BDE44583}" type="presParOf" srcId="{15077451-7E9E-402C-8FB7-0B1921244FC6}" destId="{A8214F22-EA69-4C83-B4C0-28BF4787F417}" srcOrd="6" destOrd="0" presId="urn:microsoft.com/office/officeart/2005/8/layout/hierarchy2"/>
    <dgm:cxn modelId="{9B762972-EBCC-4902-8061-4E02BD11E11E}" type="presParOf" srcId="{A8214F22-EA69-4C83-B4C0-28BF4787F417}" destId="{DD29D1DC-6B32-4CCE-B2D6-0AD116D7078D}" srcOrd="0" destOrd="0" presId="urn:microsoft.com/office/officeart/2005/8/layout/hierarchy2"/>
    <dgm:cxn modelId="{D1790D4E-06F0-45CE-94FD-8D1717C242BE}" type="presParOf" srcId="{15077451-7E9E-402C-8FB7-0B1921244FC6}" destId="{160C2C16-C291-4A8F-B74A-ED7AA4D9B31B}" srcOrd="7" destOrd="0" presId="urn:microsoft.com/office/officeart/2005/8/layout/hierarchy2"/>
    <dgm:cxn modelId="{83C383D4-DC56-491F-A201-C7CCA26DC754}" type="presParOf" srcId="{160C2C16-C291-4A8F-B74A-ED7AA4D9B31B}" destId="{A3D7FCCF-2EE3-4568-B71B-C9845563F0D7}" srcOrd="0" destOrd="0" presId="urn:microsoft.com/office/officeart/2005/8/layout/hierarchy2"/>
    <dgm:cxn modelId="{8CA3B51A-9AAA-42D5-B2D3-283644386F05}" type="presParOf" srcId="{160C2C16-C291-4A8F-B74A-ED7AA4D9B31B}" destId="{28D3BF03-F1DC-41A3-BE33-D6758153C525}" srcOrd="1" destOrd="0" presId="urn:microsoft.com/office/officeart/2005/8/layout/hierarchy2"/>
    <dgm:cxn modelId="{7E005636-00BD-49CA-BF89-B81EDA47D121}" type="presParOf" srcId="{15077451-7E9E-402C-8FB7-0B1921244FC6}" destId="{7E4B4E36-FB20-4BEE-8D24-E6812622C861}" srcOrd="8" destOrd="0" presId="urn:microsoft.com/office/officeart/2005/8/layout/hierarchy2"/>
    <dgm:cxn modelId="{752570D9-ED27-4C0D-AC20-FF1822AF4554}" type="presParOf" srcId="{7E4B4E36-FB20-4BEE-8D24-E6812622C861}" destId="{A3BE1268-92EA-4F8B-8614-4E68F09E6017}" srcOrd="0" destOrd="0" presId="urn:microsoft.com/office/officeart/2005/8/layout/hierarchy2"/>
    <dgm:cxn modelId="{58C18772-6A10-46CA-9302-5A28DB1B59D7}" type="presParOf" srcId="{15077451-7E9E-402C-8FB7-0B1921244FC6}" destId="{DA5BEEC3-EF8C-4ED9-9A2F-674342AF68A0}" srcOrd="9" destOrd="0" presId="urn:microsoft.com/office/officeart/2005/8/layout/hierarchy2"/>
    <dgm:cxn modelId="{D582477B-DE70-4CA0-A4A9-1FFEBA06549D}" type="presParOf" srcId="{DA5BEEC3-EF8C-4ED9-9A2F-674342AF68A0}" destId="{C6CB5880-1B4A-4667-BEC1-0B684D725883}" srcOrd="0" destOrd="0" presId="urn:microsoft.com/office/officeart/2005/8/layout/hierarchy2"/>
    <dgm:cxn modelId="{EF421F6B-E2C6-4707-B55E-D044B6324F2C}" type="presParOf" srcId="{DA5BEEC3-EF8C-4ED9-9A2F-674342AF68A0}" destId="{08BA87D9-83F9-485F-9C39-0981DC84315F}" srcOrd="1" destOrd="0" presId="urn:microsoft.com/office/officeart/2005/8/layout/hierarchy2"/>
    <dgm:cxn modelId="{4559EF3A-94FF-4732-98D7-9E9E91566279}" type="presParOf" srcId="{253FD1AB-594B-4842-9212-811AA2071301}" destId="{D6177026-9548-452C-96DF-88401F5EF660}" srcOrd="1" destOrd="0" presId="urn:microsoft.com/office/officeart/2005/8/layout/hierarchy2"/>
    <dgm:cxn modelId="{8C1634AB-8452-4B37-9C6D-AD39F8F645F8}" type="presParOf" srcId="{D6177026-9548-452C-96DF-88401F5EF660}" destId="{9F104DC9-084F-4052-853E-7F136C51FF97}" srcOrd="0" destOrd="0" presId="urn:microsoft.com/office/officeart/2005/8/layout/hierarchy2"/>
    <dgm:cxn modelId="{74ABF09C-F62B-4903-8DF9-C907B1884318}" type="presParOf" srcId="{D6177026-9548-452C-96DF-88401F5EF660}" destId="{0C1A6756-D0F6-4C74-B732-EDE7A6DCA978}"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F3FB59-7403-4A8A-8EE9-F232C6584D6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4D659DDD-42CF-4807-968D-E14C2B427E3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Галицька Земля </a:t>
          </a:r>
        </a:p>
        <a:p>
          <a:pPr rtl="0"/>
          <a:r>
            <a:rPr lang="uk-UA" sz="2000" dirty="0">
              <a:latin typeface="Times New Roman" panose="02020603050405020304" pitchFamily="18" charset="0"/>
              <a:cs typeface="Times New Roman" panose="02020603050405020304" pitchFamily="18" charset="0"/>
            </a:rPr>
            <a:t>складалася з трьох удільних князівств</a:t>
          </a:r>
          <a:endParaRPr lang="ru-RU" sz="2000" dirty="0">
            <a:latin typeface="Times New Roman" panose="02020603050405020304" pitchFamily="18" charset="0"/>
            <a:cs typeface="Times New Roman" panose="02020603050405020304" pitchFamily="18" charset="0"/>
          </a:endParaRPr>
        </a:p>
      </dgm:t>
    </dgm:pt>
    <dgm:pt modelId="{DD9C494B-1E12-49CF-B69B-46C6108C8871}" type="parTrans" cxnId="{FF4CA08D-22A0-4C7F-B56D-F84848E73E2D}">
      <dgm:prSet/>
      <dgm:spPr/>
      <dgm:t>
        <a:bodyPr/>
        <a:lstStyle/>
        <a:p>
          <a:endParaRPr lang="ru-RU" sz="2000">
            <a:latin typeface="Times New Roman" panose="02020603050405020304" pitchFamily="18" charset="0"/>
            <a:cs typeface="Times New Roman" panose="02020603050405020304" pitchFamily="18" charset="0"/>
          </a:endParaRPr>
        </a:p>
      </dgm:t>
    </dgm:pt>
    <dgm:pt modelId="{CA708644-6E33-40EB-9B61-0F1BA7342A7B}" type="sibTrans" cxnId="{FF4CA08D-22A0-4C7F-B56D-F84848E73E2D}">
      <dgm:prSet/>
      <dgm:spPr/>
      <dgm:t>
        <a:bodyPr/>
        <a:lstStyle/>
        <a:p>
          <a:endParaRPr lang="ru-RU" sz="2000">
            <a:latin typeface="Times New Roman" panose="02020603050405020304" pitchFamily="18" charset="0"/>
            <a:cs typeface="Times New Roman" panose="02020603050405020304" pitchFamily="18" charset="0"/>
          </a:endParaRPr>
        </a:p>
      </dgm:t>
    </dgm:pt>
    <dgm:pt modelId="{76B76870-8387-429F-B8C6-678AE8A6924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Перемишльського</a:t>
          </a:r>
          <a:endParaRPr lang="ru-RU" sz="1400" dirty="0">
            <a:latin typeface="Times New Roman" panose="02020603050405020304" pitchFamily="18" charset="0"/>
            <a:cs typeface="Times New Roman" panose="02020603050405020304" pitchFamily="18" charset="0"/>
          </a:endParaRPr>
        </a:p>
      </dgm:t>
    </dgm:pt>
    <dgm:pt modelId="{C70C7784-62AB-4391-8B47-4BCE4B529E09}" type="parTrans" cxnId="{2119E1C7-1FA4-4F4E-899B-7934C51BFD53}">
      <dgm:prSet/>
      <dgm:spPr/>
      <dgm:t>
        <a:bodyPr/>
        <a:lstStyle/>
        <a:p>
          <a:endParaRPr lang="ru-RU" sz="2000">
            <a:latin typeface="Times New Roman" panose="02020603050405020304" pitchFamily="18" charset="0"/>
            <a:cs typeface="Times New Roman" panose="02020603050405020304" pitchFamily="18" charset="0"/>
          </a:endParaRPr>
        </a:p>
      </dgm:t>
    </dgm:pt>
    <dgm:pt modelId="{0C7FCCEF-742B-4AF1-BEC0-2CAF7CE7DCCE}" type="sibTrans" cxnId="{2119E1C7-1FA4-4F4E-899B-7934C51BFD53}">
      <dgm:prSet/>
      <dgm:spPr/>
      <dgm:t>
        <a:bodyPr/>
        <a:lstStyle/>
        <a:p>
          <a:endParaRPr lang="ru-RU" sz="2000">
            <a:latin typeface="Times New Roman" panose="02020603050405020304" pitchFamily="18" charset="0"/>
            <a:cs typeface="Times New Roman" panose="02020603050405020304" pitchFamily="18" charset="0"/>
          </a:endParaRPr>
        </a:p>
      </dgm:t>
    </dgm:pt>
    <dgm:pt modelId="{C0E53688-C08B-46D0-BC68-63FEC70563E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Теребовлянського  </a:t>
          </a:r>
          <a:endParaRPr lang="ru-RU" sz="1400" dirty="0">
            <a:latin typeface="Times New Roman" panose="02020603050405020304" pitchFamily="18" charset="0"/>
            <a:cs typeface="Times New Roman" panose="02020603050405020304" pitchFamily="18" charset="0"/>
          </a:endParaRPr>
        </a:p>
      </dgm:t>
    </dgm:pt>
    <dgm:pt modelId="{A46B01DC-4E42-434B-A6A2-307948D0E4E4}" type="parTrans" cxnId="{A81854A6-F792-4E50-9A3D-87FD30EC43F5}">
      <dgm:prSet/>
      <dgm:spPr/>
      <dgm:t>
        <a:bodyPr/>
        <a:lstStyle/>
        <a:p>
          <a:endParaRPr lang="ru-RU" sz="2000">
            <a:latin typeface="Times New Roman" panose="02020603050405020304" pitchFamily="18" charset="0"/>
            <a:cs typeface="Times New Roman" panose="02020603050405020304" pitchFamily="18" charset="0"/>
          </a:endParaRPr>
        </a:p>
      </dgm:t>
    </dgm:pt>
    <dgm:pt modelId="{987B28A2-736B-4BAB-BA8E-7162C1249634}" type="sibTrans" cxnId="{A81854A6-F792-4E50-9A3D-87FD30EC43F5}">
      <dgm:prSet/>
      <dgm:spPr/>
      <dgm:t>
        <a:bodyPr/>
        <a:lstStyle/>
        <a:p>
          <a:endParaRPr lang="ru-RU" sz="2000">
            <a:latin typeface="Times New Roman" panose="02020603050405020304" pitchFamily="18" charset="0"/>
            <a:cs typeface="Times New Roman" panose="02020603050405020304" pitchFamily="18" charset="0"/>
          </a:endParaRPr>
        </a:p>
      </dgm:t>
    </dgm:pt>
    <dgm:pt modelId="{60F695DF-6DEB-4E02-8A42-FA55CB320AD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Звенигородського</a:t>
          </a:r>
          <a:endParaRPr lang="ru-RU" sz="1400" dirty="0">
            <a:latin typeface="Times New Roman" panose="02020603050405020304" pitchFamily="18" charset="0"/>
            <a:cs typeface="Times New Roman" panose="02020603050405020304" pitchFamily="18" charset="0"/>
          </a:endParaRPr>
        </a:p>
      </dgm:t>
    </dgm:pt>
    <dgm:pt modelId="{897E1EE3-04F3-4A96-9E11-B17808700ADC}" type="parTrans" cxnId="{3491E19D-6AD0-461D-BF75-0C92DA16A876}">
      <dgm:prSet/>
      <dgm:spPr/>
      <dgm:t>
        <a:bodyPr/>
        <a:lstStyle/>
        <a:p>
          <a:endParaRPr lang="ru-RU" sz="2000">
            <a:latin typeface="Times New Roman" panose="02020603050405020304" pitchFamily="18" charset="0"/>
            <a:cs typeface="Times New Roman" panose="02020603050405020304" pitchFamily="18" charset="0"/>
          </a:endParaRPr>
        </a:p>
      </dgm:t>
    </dgm:pt>
    <dgm:pt modelId="{0DB6C974-0585-4903-8156-8DE8F3897F37}" type="sibTrans" cxnId="{3491E19D-6AD0-461D-BF75-0C92DA16A876}">
      <dgm:prSet/>
      <dgm:spPr/>
      <dgm:t>
        <a:bodyPr/>
        <a:lstStyle/>
        <a:p>
          <a:endParaRPr lang="ru-RU" sz="2000">
            <a:latin typeface="Times New Roman" panose="02020603050405020304" pitchFamily="18" charset="0"/>
            <a:cs typeface="Times New Roman" panose="02020603050405020304" pitchFamily="18" charset="0"/>
          </a:endParaRPr>
        </a:p>
      </dgm:t>
    </dgm:pt>
    <dgm:pt modelId="{DBEAFBBC-343E-438A-86E3-413A55A21BA5}" type="pres">
      <dgm:prSet presAssocID="{E5F3FB59-7403-4A8A-8EE9-F232C6584D61}" presName="Name0" presStyleCnt="0">
        <dgm:presLayoutVars>
          <dgm:chPref val="1"/>
          <dgm:dir/>
          <dgm:animOne val="branch"/>
          <dgm:animLvl val="lvl"/>
          <dgm:resizeHandles/>
        </dgm:presLayoutVars>
      </dgm:prSet>
      <dgm:spPr/>
    </dgm:pt>
    <dgm:pt modelId="{CA30D9DB-E57C-462A-B12D-1264D5FAE08F}" type="pres">
      <dgm:prSet presAssocID="{4D659DDD-42CF-4807-968D-E14C2B427E3F}" presName="vertOne" presStyleCnt="0"/>
      <dgm:spPr/>
    </dgm:pt>
    <dgm:pt modelId="{2F141163-450D-48AB-8A4F-E4500EAF8284}" type="pres">
      <dgm:prSet presAssocID="{4D659DDD-42CF-4807-968D-E14C2B427E3F}" presName="txOne" presStyleLbl="node0" presStyleIdx="0" presStyleCnt="1">
        <dgm:presLayoutVars>
          <dgm:chPref val="3"/>
        </dgm:presLayoutVars>
      </dgm:prSet>
      <dgm:spPr/>
    </dgm:pt>
    <dgm:pt modelId="{287108C7-618F-416D-B071-2DF8B9CD7065}" type="pres">
      <dgm:prSet presAssocID="{4D659DDD-42CF-4807-968D-E14C2B427E3F}" presName="parTransOne" presStyleCnt="0"/>
      <dgm:spPr/>
    </dgm:pt>
    <dgm:pt modelId="{324C92FF-1170-4239-AB1D-FCEB2301EAB5}" type="pres">
      <dgm:prSet presAssocID="{4D659DDD-42CF-4807-968D-E14C2B427E3F}" presName="horzOne" presStyleCnt="0"/>
      <dgm:spPr/>
    </dgm:pt>
    <dgm:pt modelId="{BD3BD4CE-7DC1-41B2-B6C3-4F7E181BBD37}" type="pres">
      <dgm:prSet presAssocID="{76B76870-8387-429F-B8C6-678AE8A69244}" presName="vertTwo" presStyleCnt="0"/>
      <dgm:spPr/>
    </dgm:pt>
    <dgm:pt modelId="{05FC1472-3120-4E18-963D-CDE3C7C20C6A}" type="pres">
      <dgm:prSet presAssocID="{76B76870-8387-429F-B8C6-678AE8A69244}" presName="txTwo" presStyleLbl="node2" presStyleIdx="0" presStyleCnt="3" custScaleX="169123">
        <dgm:presLayoutVars>
          <dgm:chPref val="3"/>
        </dgm:presLayoutVars>
      </dgm:prSet>
      <dgm:spPr/>
    </dgm:pt>
    <dgm:pt modelId="{2EDA71E5-FD97-43E6-B450-1E20DB64E072}" type="pres">
      <dgm:prSet presAssocID="{76B76870-8387-429F-B8C6-678AE8A69244}" presName="horzTwo" presStyleCnt="0"/>
      <dgm:spPr/>
    </dgm:pt>
    <dgm:pt modelId="{40026455-C508-4E99-97CA-528675F4A98A}" type="pres">
      <dgm:prSet presAssocID="{0C7FCCEF-742B-4AF1-BEC0-2CAF7CE7DCCE}" presName="sibSpaceTwo" presStyleCnt="0"/>
      <dgm:spPr/>
    </dgm:pt>
    <dgm:pt modelId="{D2262368-143D-4670-9453-4E7A08560B78}" type="pres">
      <dgm:prSet presAssocID="{C0E53688-C08B-46D0-BC68-63FEC70563E8}" presName="vertTwo" presStyleCnt="0"/>
      <dgm:spPr/>
    </dgm:pt>
    <dgm:pt modelId="{CF0BAACA-4672-439A-A38F-746FED6A836B}" type="pres">
      <dgm:prSet presAssocID="{C0E53688-C08B-46D0-BC68-63FEC70563E8}" presName="txTwo" presStyleLbl="node2" presStyleIdx="1" presStyleCnt="3" custScaleX="169024">
        <dgm:presLayoutVars>
          <dgm:chPref val="3"/>
        </dgm:presLayoutVars>
      </dgm:prSet>
      <dgm:spPr/>
    </dgm:pt>
    <dgm:pt modelId="{743B294E-BD85-4280-A44E-1A7B9F4AC495}" type="pres">
      <dgm:prSet presAssocID="{C0E53688-C08B-46D0-BC68-63FEC70563E8}" presName="horzTwo" presStyleCnt="0"/>
      <dgm:spPr/>
    </dgm:pt>
    <dgm:pt modelId="{7944AD4A-3E76-4B56-93BA-69A51DC47080}" type="pres">
      <dgm:prSet presAssocID="{987B28A2-736B-4BAB-BA8E-7162C1249634}" presName="sibSpaceTwo" presStyleCnt="0"/>
      <dgm:spPr/>
    </dgm:pt>
    <dgm:pt modelId="{C2DF7A86-8A28-4462-B46E-4C1D404DE019}" type="pres">
      <dgm:prSet presAssocID="{60F695DF-6DEB-4E02-8A42-FA55CB320AD6}" presName="vertTwo" presStyleCnt="0"/>
      <dgm:spPr/>
    </dgm:pt>
    <dgm:pt modelId="{EBA8489A-FFEF-4281-8FE0-CB242B29AE3D}" type="pres">
      <dgm:prSet presAssocID="{60F695DF-6DEB-4E02-8A42-FA55CB320AD6}" presName="txTwo" presStyleLbl="node2" presStyleIdx="2" presStyleCnt="3" custScaleX="173593">
        <dgm:presLayoutVars>
          <dgm:chPref val="3"/>
        </dgm:presLayoutVars>
      </dgm:prSet>
      <dgm:spPr/>
    </dgm:pt>
    <dgm:pt modelId="{32D45610-3ECA-49C5-A668-01E00AAB9CEA}" type="pres">
      <dgm:prSet presAssocID="{60F695DF-6DEB-4E02-8A42-FA55CB320AD6}" presName="horzTwo" presStyleCnt="0"/>
      <dgm:spPr/>
    </dgm:pt>
  </dgm:ptLst>
  <dgm:cxnLst>
    <dgm:cxn modelId="{B8B11106-5B86-444E-891F-E02B007651E9}" type="presOf" srcId="{E5F3FB59-7403-4A8A-8EE9-F232C6584D61}" destId="{DBEAFBBC-343E-438A-86E3-413A55A21BA5}" srcOrd="0" destOrd="0" presId="urn:microsoft.com/office/officeart/2005/8/layout/hierarchy4"/>
    <dgm:cxn modelId="{F692C42E-21EE-444B-9A82-A0AEF0F0BD38}" type="presOf" srcId="{4D659DDD-42CF-4807-968D-E14C2B427E3F}" destId="{2F141163-450D-48AB-8A4F-E4500EAF8284}" srcOrd="0" destOrd="0" presId="urn:microsoft.com/office/officeart/2005/8/layout/hierarchy4"/>
    <dgm:cxn modelId="{D6F0BA46-170A-4967-8951-47143B9F8FF8}" type="presOf" srcId="{76B76870-8387-429F-B8C6-678AE8A69244}" destId="{05FC1472-3120-4E18-963D-CDE3C7C20C6A}" srcOrd="0" destOrd="0" presId="urn:microsoft.com/office/officeart/2005/8/layout/hierarchy4"/>
    <dgm:cxn modelId="{BDE7F26C-00FA-40D4-BA45-E8A6C1296A10}" type="presOf" srcId="{60F695DF-6DEB-4E02-8A42-FA55CB320AD6}" destId="{EBA8489A-FFEF-4281-8FE0-CB242B29AE3D}" srcOrd="0" destOrd="0" presId="urn:microsoft.com/office/officeart/2005/8/layout/hierarchy4"/>
    <dgm:cxn modelId="{FF4CA08D-22A0-4C7F-B56D-F84848E73E2D}" srcId="{E5F3FB59-7403-4A8A-8EE9-F232C6584D61}" destId="{4D659DDD-42CF-4807-968D-E14C2B427E3F}" srcOrd="0" destOrd="0" parTransId="{DD9C494B-1E12-49CF-B69B-46C6108C8871}" sibTransId="{CA708644-6E33-40EB-9B61-0F1BA7342A7B}"/>
    <dgm:cxn modelId="{3491E19D-6AD0-461D-BF75-0C92DA16A876}" srcId="{4D659DDD-42CF-4807-968D-E14C2B427E3F}" destId="{60F695DF-6DEB-4E02-8A42-FA55CB320AD6}" srcOrd="2" destOrd="0" parTransId="{897E1EE3-04F3-4A96-9E11-B17808700ADC}" sibTransId="{0DB6C974-0585-4903-8156-8DE8F3897F37}"/>
    <dgm:cxn modelId="{A81854A6-F792-4E50-9A3D-87FD30EC43F5}" srcId="{4D659DDD-42CF-4807-968D-E14C2B427E3F}" destId="{C0E53688-C08B-46D0-BC68-63FEC70563E8}" srcOrd="1" destOrd="0" parTransId="{A46B01DC-4E42-434B-A6A2-307948D0E4E4}" sibTransId="{987B28A2-736B-4BAB-BA8E-7162C1249634}"/>
    <dgm:cxn modelId="{2119E1C7-1FA4-4F4E-899B-7934C51BFD53}" srcId="{4D659DDD-42CF-4807-968D-E14C2B427E3F}" destId="{76B76870-8387-429F-B8C6-678AE8A69244}" srcOrd="0" destOrd="0" parTransId="{C70C7784-62AB-4391-8B47-4BCE4B529E09}" sibTransId="{0C7FCCEF-742B-4AF1-BEC0-2CAF7CE7DCCE}"/>
    <dgm:cxn modelId="{E7D972CD-320E-492A-A088-E98FC0C942F2}" type="presOf" srcId="{C0E53688-C08B-46D0-BC68-63FEC70563E8}" destId="{CF0BAACA-4672-439A-A38F-746FED6A836B}" srcOrd="0" destOrd="0" presId="urn:microsoft.com/office/officeart/2005/8/layout/hierarchy4"/>
    <dgm:cxn modelId="{B80AEF50-A5A9-4DCE-9D49-3D8C16D557B5}" type="presParOf" srcId="{DBEAFBBC-343E-438A-86E3-413A55A21BA5}" destId="{CA30D9DB-E57C-462A-B12D-1264D5FAE08F}" srcOrd="0" destOrd="0" presId="urn:microsoft.com/office/officeart/2005/8/layout/hierarchy4"/>
    <dgm:cxn modelId="{2D2E4356-F0BD-42DB-ADA7-DC9814DE00E5}" type="presParOf" srcId="{CA30D9DB-E57C-462A-B12D-1264D5FAE08F}" destId="{2F141163-450D-48AB-8A4F-E4500EAF8284}" srcOrd="0" destOrd="0" presId="urn:microsoft.com/office/officeart/2005/8/layout/hierarchy4"/>
    <dgm:cxn modelId="{34DF534D-9529-49A5-8A8E-1B69ADE3F26C}" type="presParOf" srcId="{CA30D9DB-E57C-462A-B12D-1264D5FAE08F}" destId="{287108C7-618F-416D-B071-2DF8B9CD7065}" srcOrd="1" destOrd="0" presId="urn:microsoft.com/office/officeart/2005/8/layout/hierarchy4"/>
    <dgm:cxn modelId="{DC4F0A8C-7753-43E7-B06A-F6432ACB223F}" type="presParOf" srcId="{CA30D9DB-E57C-462A-B12D-1264D5FAE08F}" destId="{324C92FF-1170-4239-AB1D-FCEB2301EAB5}" srcOrd="2" destOrd="0" presId="urn:microsoft.com/office/officeart/2005/8/layout/hierarchy4"/>
    <dgm:cxn modelId="{80F1BCD9-970A-416F-8C50-A26AD6312715}" type="presParOf" srcId="{324C92FF-1170-4239-AB1D-FCEB2301EAB5}" destId="{BD3BD4CE-7DC1-41B2-B6C3-4F7E181BBD37}" srcOrd="0" destOrd="0" presId="urn:microsoft.com/office/officeart/2005/8/layout/hierarchy4"/>
    <dgm:cxn modelId="{59A8782A-48E2-4814-87CD-A5CC85C67247}" type="presParOf" srcId="{BD3BD4CE-7DC1-41B2-B6C3-4F7E181BBD37}" destId="{05FC1472-3120-4E18-963D-CDE3C7C20C6A}" srcOrd="0" destOrd="0" presId="urn:microsoft.com/office/officeart/2005/8/layout/hierarchy4"/>
    <dgm:cxn modelId="{411B54A0-4623-4964-82D5-522292DD00F8}" type="presParOf" srcId="{BD3BD4CE-7DC1-41B2-B6C3-4F7E181BBD37}" destId="{2EDA71E5-FD97-43E6-B450-1E20DB64E072}" srcOrd="1" destOrd="0" presId="urn:microsoft.com/office/officeart/2005/8/layout/hierarchy4"/>
    <dgm:cxn modelId="{C3D9873B-4A62-46AA-89B8-7328B7600975}" type="presParOf" srcId="{324C92FF-1170-4239-AB1D-FCEB2301EAB5}" destId="{40026455-C508-4E99-97CA-528675F4A98A}" srcOrd="1" destOrd="0" presId="urn:microsoft.com/office/officeart/2005/8/layout/hierarchy4"/>
    <dgm:cxn modelId="{923E7F4A-57DE-4C6A-B977-D4EB014E27D2}" type="presParOf" srcId="{324C92FF-1170-4239-AB1D-FCEB2301EAB5}" destId="{D2262368-143D-4670-9453-4E7A08560B78}" srcOrd="2" destOrd="0" presId="urn:microsoft.com/office/officeart/2005/8/layout/hierarchy4"/>
    <dgm:cxn modelId="{DD7FC857-6838-464F-B6EE-16BD0224138B}" type="presParOf" srcId="{D2262368-143D-4670-9453-4E7A08560B78}" destId="{CF0BAACA-4672-439A-A38F-746FED6A836B}" srcOrd="0" destOrd="0" presId="urn:microsoft.com/office/officeart/2005/8/layout/hierarchy4"/>
    <dgm:cxn modelId="{9F925D6D-26F0-422E-A7A4-BECD1CD73C36}" type="presParOf" srcId="{D2262368-143D-4670-9453-4E7A08560B78}" destId="{743B294E-BD85-4280-A44E-1A7B9F4AC495}" srcOrd="1" destOrd="0" presId="urn:microsoft.com/office/officeart/2005/8/layout/hierarchy4"/>
    <dgm:cxn modelId="{9F28CC12-5B6E-42E2-A3F0-9C8A2F46A2E7}" type="presParOf" srcId="{324C92FF-1170-4239-AB1D-FCEB2301EAB5}" destId="{7944AD4A-3E76-4B56-93BA-69A51DC47080}" srcOrd="3" destOrd="0" presId="urn:microsoft.com/office/officeart/2005/8/layout/hierarchy4"/>
    <dgm:cxn modelId="{00DFE052-4813-4C7B-84F1-6C1D403A4E8E}" type="presParOf" srcId="{324C92FF-1170-4239-AB1D-FCEB2301EAB5}" destId="{C2DF7A86-8A28-4462-B46E-4C1D404DE019}" srcOrd="4" destOrd="0" presId="urn:microsoft.com/office/officeart/2005/8/layout/hierarchy4"/>
    <dgm:cxn modelId="{3E0F0F61-AFAB-465D-9A9D-3E941DBC1ACD}" type="presParOf" srcId="{C2DF7A86-8A28-4462-B46E-4C1D404DE019}" destId="{EBA8489A-FFEF-4281-8FE0-CB242B29AE3D}" srcOrd="0" destOrd="0" presId="urn:microsoft.com/office/officeart/2005/8/layout/hierarchy4"/>
    <dgm:cxn modelId="{BB67180F-4737-4A38-9C14-EB4F98DCE546}" type="presParOf" srcId="{C2DF7A86-8A28-4462-B46E-4C1D404DE019}" destId="{32D45610-3ECA-49C5-A668-01E00AAB9CE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3BBB317-C78A-4857-BE91-2BEEC250C5E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20034004-3AAD-4A6D-8021-365B777C72FC}">
      <dgm:prSet phldrT="[Текст]" custT="1">
        <dgm:style>
          <a:lnRef idx="2">
            <a:schemeClr val="accent5"/>
          </a:lnRef>
          <a:fillRef idx="1">
            <a:schemeClr val="lt1"/>
          </a:fillRef>
          <a:effectRef idx="0">
            <a:schemeClr val="accent5"/>
          </a:effectRef>
          <a:fontRef idx="minor">
            <a:schemeClr val="dk1"/>
          </a:fontRef>
        </dgm:style>
      </dgm:prSet>
      <dgm:spPr>
        <a:blipFill rotWithShape="0">
          <a:blip xmlns:r="http://schemas.openxmlformats.org/officeDocument/2006/relationships" r:embed="rId1"/>
          <a:stretch>
            <a:fillRect/>
          </a:stretch>
        </a:blipFill>
      </dgm:spPr>
      <dgm:t>
        <a:bodyPr/>
        <a:lstStyle/>
        <a:p>
          <a:r>
            <a:rPr lang="uk-UA" sz="1800" b="0" dirty="0">
              <a:latin typeface="Times New Roman" panose="02020603050405020304" pitchFamily="18" charset="0"/>
              <a:cs typeface="Times New Roman" panose="02020603050405020304" pitchFamily="18" charset="0"/>
            </a:rPr>
            <a:t>Стає самостійною за правління правнука Володимира Мономаха </a:t>
          </a:r>
          <a:r>
            <a:rPr lang="uk-UA" sz="1800" b="1" dirty="0">
              <a:latin typeface="Times New Roman" panose="02020603050405020304" pitchFamily="18" charset="0"/>
              <a:cs typeface="Times New Roman" panose="02020603050405020304" pitchFamily="18" charset="0"/>
            </a:rPr>
            <a:t>Мстислава Ізяславовича </a:t>
          </a:r>
        </a:p>
      </dgm:t>
    </dgm:pt>
    <dgm:pt modelId="{B8C034E1-3091-4656-A7C1-22B13BE9FE18}" type="par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A49B6F02-7F99-43CB-985A-E77EEB12839B}" type="sib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2CDABC4F-7450-4138-BD6D-E9E6BAFA49E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a:solidFill>
                <a:srgbClr val="000000"/>
              </a:solidFill>
              <a:effectLst/>
              <a:latin typeface="Times New Roman" panose="02020603050405020304" pitchFamily="18" charset="0"/>
              <a:ea typeface="Times New Roman" panose="02020603050405020304" pitchFamily="18" charset="0"/>
            </a:rPr>
            <a:t>Бояри Волинської Землі залежали від свого князя, оскільки отримували маєтності за службу йому. Тому вони були більш віддані сеньйору, завжди його підтримували, корилися.</a:t>
          </a:r>
          <a:endParaRPr lang="ru-RU" sz="1400" dirty="0">
            <a:latin typeface="Times New Roman" panose="02020603050405020304" pitchFamily="18" charset="0"/>
            <a:cs typeface="Times New Roman" panose="02020603050405020304" pitchFamily="18" charset="0"/>
          </a:endParaRPr>
        </a:p>
      </dgm:t>
    </dgm:pt>
    <dgm:pt modelId="{5B3C03FC-7AC0-4B26-A6B6-B4EADD853743}" type="parTrans" cxnId="{B8487267-1E09-4A1D-9078-76E3A9E4F7D1}">
      <dgm:prSet custT="1"/>
      <dgm:spPr/>
      <dgm:t>
        <a:bodyPr/>
        <a:lstStyle/>
        <a:p>
          <a:endParaRPr lang="ru-RU" sz="1400">
            <a:latin typeface="Times New Roman" panose="02020603050405020304" pitchFamily="18" charset="0"/>
            <a:cs typeface="Times New Roman" panose="02020603050405020304" pitchFamily="18" charset="0"/>
          </a:endParaRPr>
        </a:p>
      </dgm:t>
    </dgm:pt>
    <dgm:pt modelId="{19421118-AA62-49EF-8F1C-D8AA37973C26}" type="sibTrans" cxnId="{B8487267-1E09-4A1D-9078-76E3A9E4F7D1}">
      <dgm:prSet/>
      <dgm:spPr/>
      <dgm:t>
        <a:bodyPr/>
        <a:lstStyle/>
        <a:p>
          <a:endParaRPr lang="ru-RU" sz="1400">
            <a:latin typeface="Times New Roman" panose="02020603050405020304" pitchFamily="18" charset="0"/>
            <a:cs typeface="Times New Roman" panose="02020603050405020304" pitchFamily="18" charset="0"/>
          </a:endParaRPr>
        </a:p>
      </dgm:t>
    </dgm:pt>
    <dgm:pt modelId="{09A0770B-14CD-4D61-A69F-475AC4738942}">
      <dgm:prSet custT="1">
        <dgm:style>
          <a:lnRef idx="2">
            <a:schemeClr val="accent5"/>
          </a:lnRef>
          <a:fillRef idx="1">
            <a:schemeClr val="lt1"/>
          </a:fillRef>
          <a:effectRef idx="0">
            <a:schemeClr val="accent5"/>
          </a:effectRef>
          <a:fontRef idx="minor">
            <a:schemeClr val="dk1"/>
          </a:fontRef>
        </dgm:style>
      </dgm:prSet>
      <dgm:spPr/>
      <dgm:t>
        <a:bodyPr/>
        <a:lstStyle/>
        <a:p>
          <a:r>
            <a:rPr lang="uk-UA" sz="2000" b="1" dirty="0">
              <a:latin typeface="Times New Roman" panose="02020603050405020304" pitchFamily="18" charset="0"/>
              <a:cs typeface="Times New Roman" panose="02020603050405020304" pitchFamily="18" charset="0"/>
            </a:rPr>
            <a:t>Волинська Земля</a:t>
          </a:r>
          <a:endParaRPr lang="ru-RU" sz="2000" dirty="0">
            <a:latin typeface="Times New Roman" panose="02020603050405020304" pitchFamily="18" charset="0"/>
            <a:cs typeface="Times New Roman" panose="02020603050405020304" pitchFamily="18" charset="0"/>
          </a:endParaRPr>
        </a:p>
      </dgm:t>
    </dgm:pt>
    <dgm:pt modelId="{E653EED6-8199-48AA-9759-17C4D1E4780D}" type="par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9AE0227-8FD1-4800-B933-6972274A0246}" type="sib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ACDEBE2-27F4-4BE1-B29D-B05F76610DF8}">
      <dgm:prSet custT="1">
        <dgm:style>
          <a:lnRef idx="2">
            <a:schemeClr val="accent5"/>
          </a:lnRef>
          <a:fillRef idx="1">
            <a:schemeClr val="lt1"/>
          </a:fillRef>
          <a:effectRef idx="0">
            <a:schemeClr val="accent5"/>
          </a:effectRef>
          <a:fontRef idx="minor">
            <a:schemeClr val="dk1"/>
          </a:fontRef>
        </dgm:style>
      </dgm:prSet>
      <dgm:spPr>
        <a:blipFill dpi="0" rotWithShape="0">
          <a:blip xmlns:r="http://schemas.openxmlformats.org/officeDocument/2006/relationships" r:embed="rId2">
            <a:alphaModFix amt="67000"/>
          </a:blip>
          <a:srcRect/>
          <a:stretch>
            <a:fillRect/>
          </a:stretch>
        </a:blipFill>
      </dgm:spPr>
      <dgm:t>
        <a:bodyPr/>
        <a:lstStyle/>
        <a:p>
          <a:r>
            <a:rPr lang="uk-UA" sz="1400" b="1" dirty="0">
              <a:latin typeface="Times New Roman" panose="02020603050405020304" pitchFamily="18" charset="0"/>
              <a:cs typeface="Times New Roman" panose="02020603050405020304" pitchFamily="18" charset="0"/>
            </a:rPr>
            <a:t>Роман Мстиславович </a:t>
          </a:r>
        </a:p>
        <a:p>
          <a:r>
            <a:rPr lang="uk-UA" sz="1400" dirty="0">
              <a:latin typeface="Times New Roman" panose="02020603050405020304" pitchFamily="18" charset="0"/>
              <a:cs typeface="Times New Roman" panose="02020603050405020304" pitchFamily="18" charset="0"/>
            </a:rPr>
            <a:t>(1199 – 1205 pp.) могутній український князь і видатний політичний діяч свого часу. О</a:t>
          </a:r>
          <a:r>
            <a:rPr lang="uk-UA" sz="1400" dirty="0">
              <a:solidFill>
                <a:srgbClr val="000000"/>
              </a:solidFill>
              <a:effectLst/>
              <a:latin typeface="Times New Roman" panose="02020603050405020304" pitchFamily="18" charset="0"/>
              <a:ea typeface="Times New Roman" panose="02020603050405020304" pitchFamily="18" charset="0"/>
            </a:rPr>
            <a:t>статочно встановив кордони князівства на заході Русі. </a:t>
          </a:r>
          <a:endParaRPr lang="uk-UA"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У 1199 р. захопив Галич та утворив єдину </a:t>
          </a:r>
          <a:r>
            <a:rPr lang="uk-UA" sz="1400" b="1" dirty="0">
              <a:latin typeface="Times New Roman" panose="02020603050405020304" pitchFamily="18" charset="0"/>
              <a:cs typeface="Times New Roman" panose="02020603050405020304" pitchFamily="18" charset="0"/>
            </a:rPr>
            <a:t>Галицько-Волинську державу</a:t>
          </a:r>
          <a:r>
            <a:rPr lang="uk-UA" sz="1400" dirty="0">
              <a:latin typeface="Times New Roman" panose="02020603050405020304" pitchFamily="18" charset="0"/>
              <a:cs typeface="Times New Roman" panose="02020603050405020304" pitchFamily="18" charset="0"/>
            </a:rPr>
            <a:t> з центром у Галичі</a:t>
          </a:r>
          <a:endParaRPr lang="ru-RU" sz="1400" dirty="0">
            <a:latin typeface="Times New Roman" panose="02020603050405020304" pitchFamily="18" charset="0"/>
            <a:cs typeface="Times New Roman" panose="02020603050405020304" pitchFamily="18" charset="0"/>
          </a:endParaRPr>
        </a:p>
      </dgm:t>
    </dgm:pt>
    <dgm:pt modelId="{360A3B11-2014-4722-85D6-BA405A40810F}" type="parTrans" cxnId="{1210D309-83CE-4425-96D5-E3B9BF08473E}">
      <dgm:prSet/>
      <dgm:spPr/>
      <dgm:t>
        <a:bodyPr/>
        <a:lstStyle/>
        <a:p>
          <a:endParaRPr lang="ru-RU"/>
        </a:p>
      </dgm:t>
    </dgm:pt>
    <dgm:pt modelId="{7E3458F9-4EAE-43A1-992F-26C3284591A2}" type="sibTrans" cxnId="{1210D309-83CE-4425-96D5-E3B9BF08473E}">
      <dgm:prSet/>
      <dgm:spPr/>
      <dgm:t>
        <a:bodyPr/>
        <a:lstStyle/>
        <a:p>
          <a:endParaRPr lang="ru-RU"/>
        </a:p>
      </dgm:t>
    </dgm:pt>
    <dgm:pt modelId="{253FD1AB-594B-4842-9212-811AA2071301}" type="pres">
      <dgm:prSet presAssocID="{13BBB317-C78A-4857-BE91-2BEEC250C5E9}" presName="diagram" presStyleCnt="0">
        <dgm:presLayoutVars>
          <dgm:chPref val="1"/>
          <dgm:dir/>
          <dgm:animOne val="branch"/>
          <dgm:animLvl val="lvl"/>
          <dgm:resizeHandles val="exact"/>
        </dgm:presLayoutVars>
      </dgm:prSet>
      <dgm:spPr/>
    </dgm:pt>
    <dgm:pt modelId="{1560C2A4-7824-4CD3-9139-86EEC7D98EDB}" type="pres">
      <dgm:prSet presAssocID="{20034004-3AAD-4A6D-8021-365B777C72FC}" presName="root1" presStyleCnt="0"/>
      <dgm:spPr/>
    </dgm:pt>
    <dgm:pt modelId="{1967C635-4CE6-414A-A05B-B0CAA75555E2}" type="pres">
      <dgm:prSet presAssocID="{20034004-3AAD-4A6D-8021-365B777C72FC}" presName="LevelOneTextNode" presStyleLbl="node0" presStyleIdx="0" presStyleCnt="2" custScaleX="189327" custScaleY="388718" custLinFactNeighborX="-584" custLinFactNeighborY="99785">
        <dgm:presLayoutVars>
          <dgm:chPref val="3"/>
        </dgm:presLayoutVars>
      </dgm:prSet>
      <dgm:spPr/>
    </dgm:pt>
    <dgm:pt modelId="{52413F97-0115-42AB-8F36-DFA17E8B3ACD}" type="pres">
      <dgm:prSet presAssocID="{20034004-3AAD-4A6D-8021-365B777C72FC}" presName="level2hierChild" presStyleCnt="0"/>
      <dgm:spPr/>
    </dgm:pt>
    <dgm:pt modelId="{A85A96D6-9863-49B0-8641-267E3992525A}" type="pres">
      <dgm:prSet presAssocID="{5B3C03FC-7AC0-4B26-A6B6-B4EADD853743}" presName="conn2-1" presStyleLbl="parChTrans1D2" presStyleIdx="0" presStyleCnt="1"/>
      <dgm:spPr/>
    </dgm:pt>
    <dgm:pt modelId="{3E92B46E-B951-4171-8193-1FB85392BB84}" type="pres">
      <dgm:prSet presAssocID="{5B3C03FC-7AC0-4B26-A6B6-B4EADD853743}" presName="connTx" presStyleLbl="parChTrans1D2" presStyleIdx="0" presStyleCnt="1"/>
      <dgm:spPr/>
    </dgm:pt>
    <dgm:pt modelId="{629A47DC-1617-44A9-A62B-F8DAD36AF411}" type="pres">
      <dgm:prSet presAssocID="{2CDABC4F-7450-4138-BD6D-E9E6BAFA49E6}" presName="root2" presStyleCnt="0"/>
      <dgm:spPr/>
    </dgm:pt>
    <dgm:pt modelId="{B36CFCE9-C0A3-4CCB-9181-B8B2ACB138F2}" type="pres">
      <dgm:prSet presAssocID="{2CDABC4F-7450-4138-BD6D-E9E6BAFA49E6}" presName="LevelTwoTextNode" presStyleLbl="node2" presStyleIdx="0" presStyleCnt="1" custScaleX="264043" custScaleY="382484" custLinFactNeighborX="-6060" custLinFactNeighborY="97980">
        <dgm:presLayoutVars>
          <dgm:chPref val="3"/>
        </dgm:presLayoutVars>
      </dgm:prSet>
      <dgm:spPr/>
    </dgm:pt>
    <dgm:pt modelId="{15077451-7E9E-402C-8FB7-0B1921244FC6}" type="pres">
      <dgm:prSet presAssocID="{2CDABC4F-7450-4138-BD6D-E9E6BAFA49E6}" presName="level3hierChild" presStyleCnt="0"/>
      <dgm:spPr/>
    </dgm:pt>
    <dgm:pt modelId="{238EE349-69A4-41EE-B1F2-082DD13832D9}" type="pres">
      <dgm:prSet presAssocID="{360A3B11-2014-4722-85D6-BA405A40810F}" presName="conn2-1" presStyleLbl="parChTrans1D3" presStyleIdx="0" presStyleCnt="1"/>
      <dgm:spPr/>
    </dgm:pt>
    <dgm:pt modelId="{38CEF3AD-3437-44B5-B144-62E5F6C52EE2}" type="pres">
      <dgm:prSet presAssocID="{360A3B11-2014-4722-85D6-BA405A40810F}" presName="connTx" presStyleLbl="parChTrans1D3" presStyleIdx="0" presStyleCnt="1"/>
      <dgm:spPr/>
    </dgm:pt>
    <dgm:pt modelId="{7F26997A-6F09-4E25-A1D6-39ACBF644347}" type="pres">
      <dgm:prSet presAssocID="{FACDEBE2-27F4-4BE1-B29D-B05F76610DF8}" presName="root2" presStyleCnt="0"/>
      <dgm:spPr/>
    </dgm:pt>
    <dgm:pt modelId="{0B0B7F71-9BF9-499F-A72F-5D69B0293153}" type="pres">
      <dgm:prSet presAssocID="{FACDEBE2-27F4-4BE1-B29D-B05F76610DF8}" presName="LevelTwoTextNode" presStyleLbl="node3" presStyleIdx="0" presStyleCnt="1" custScaleX="245550" custScaleY="486578" custLinFactNeighborX="-18418" custLinFactNeighborY="45933">
        <dgm:presLayoutVars>
          <dgm:chPref val="3"/>
        </dgm:presLayoutVars>
      </dgm:prSet>
      <dgm:spPr/>
    </dgm:pt>
    <dgm:pt modelId="{20BB9084-6425-4418-8CCA-A05F4B921411}" type="pres">
      <dgm:prSet presAssocID="{FACDEBE2-27F4-4BE1-B29D-B05F76610DF8}" presName="level3hierChild" presStyleCnt="0"/>
      <dgm:spPr/>
    </dgm:pt>
    <dgm:pt modelId="{D6177026-9548-452C-96DF-88401F5EF660}" type="pres">
      <dgm:prSet presAssocID="{09A0770B-14CD-4D61-A69F-475AC4738942}" presName="root1" presStyleCnt="0"/>
      <dgm:spPr/>
    </dgm:pt>
    <dgm:pt modelId="{9F104DC9-084F-4052-853E-7F136C51FF97}" type="pres">
      <dgm:prSet presAssocID="{09A0770B-14CD-4D61-A69F-475AC4738942}" presName="LevelOneTextNode" presStyleLbl="node0" presStyleIdx="1" presStyleCnt="2" custScaleX="331400" custScaleY="146429" custLinFactX="37967" custLinFactY="-200000" custLinFactNeighborX="100000" custLinFactNeighborY="-285495">
        <dgm:presLayoutVars>
          <dgm:chPref val="3"/>
        </dgm:presLayoutVars>
      </dgm:prSet>
      <dgm:spPr/>
    </dgm:pt>
    <dgm:pt modelId="{0C1A6756-D0F6-4C74-B732-EDE7A6DCA978}" type="pres">
      <dgm:prSet presAssocID="{09A0770B-14CD-4D61-A69F-475AC4738942}" presName="level2hierChild" presStyleCnt="0"/>
      <dgm:spPr/>
    </dgm:pt>
  </dgm:ptLst>
  <dgm:cxnLst>
    <dgm:cxn modelId="{52AEBE01-5670-4477-B1FD-0ADE0890C765}" type="presOf" srcId="{FACDEBE2-27F4-4BE1-B29D-B05F76610DF8}" destId="{0B0B7F71-9BF9-499F-A72F-5D69B0293153}" srcOrd="0" destOrd="0" presId="urn:microsoft.com/office/officeart/2005/8/layout/hierarchy2"/>
    <dgm:cxn modelId="{D068D204-5AEE-421D-9A49-9CC03DC93651}" type="presOf" srcId="{360A3B11-2014-4722-85D6-BA405A40810F}" destId="{238EE349-69A4-41EE-B1F2-082DD13832D9}" srcOrd="0" destOrd="0" presId="urn:microsoft.com/office/officeart/2005/8/layout/hierarchy2"/>
    <dgm:cxn modelId="{1210D309-83CE-4425-96D5-E3B9BF08473E}" srcId="{2CDABC4F-7450-4138-BD6D-E9E6BAFA49E6}" destId="{FACDEBE2-27F4-4BE1-B29D-B05F76610DF8}" srcOrd="0" destOrd="0" parTransId="{360A3B11-2014-4722-85D6-BA405A40810F}" sibTransId="{7E3458F9-4EAE-43A1-992F-26C3284591A2}"/>
    <dgm:cxn modelId="{A607730E-33F2-40C4-92A1-3AB95628CB12}" type="presOf" srcId="{13BBB317-C78A-4857-BE91-2BEEC250C5E9}" destId="{253FD1AB-594B-4842-9212-811AA2071301}" srcOrd="0" destOrd="0" presId="urn:microsoft.com/office/officeart/2005/8/layout/hierarchy2"/>
    <dgm:cxn modelId="{11E9B728-B66C-4B85-9170-418249751EE7}" type="presOf" srcId="{5B3C03FC-7AC0-4B26-A6B6-B4EADD853743}" destId="{3E92B46E-B951-4171-8193-1FB85392BB84}" srcOrd="1" destOrd="0" presId="urn:microsoft.com/office/officeart/2005/8/layout/hierarchy2"/>
    <dgm:cxn modelId="{D2E9513E-7C39-4FD9-B0C0-4EE7DABBE704}" type="presOf" srcId="{09A0770B-14CD-4D61-A69F-475AC4738942}" destId="{9F104DC9-084F-4052-853E-7F136C51FF97}" srcOrd="0" destOrd="0" presId="urn:microsoft.com/office/officeart/2005/8/layout/hierarchy2"/>
    <dgm:cxn modelId="{B8487267-1E09-4A1D-9078-76E3A9E4F7D1}" srcId="{20034004-3AAD-4A6D-8021-365B777C72FC}" destId="{2CDABC4F-7450-4138-BD6D-E9E6BAFA49E6}" srcOrd="0" destOrd="0" parTransId="{5B3C03FC-7AC0-4B26-A6B6-B4EADD853743}" sibTransId="{19421118-AA62-49EF-8F1C-D8AA37973C26}"/>
    <dgm:cxn modelId="{F5F7844C-9543-499E-9073-DD5BEE014782}" type="presOf" srcId="{20034004-3AAD-4A6D-8021-365B777C72FC}" destId="{1967C635-4CE6-414A-A05B-B0CAA75555E2}" srcOrd="0" destOrd="0" presId="urn:microsoft.com/office/officeart/2005/8/layout/hierarchy2"/>
    <dgm:cxn modelId="{6D0BEE9B-475B-4528-A0EF-BE15011BC061}" srcId="{13BBB317-C78A-4857-BE91-2BEEC250C5E9}" destId="{09A0770B-14CD-4D61-A69F-475AC4738942}" srcOrd="1" destOrd="0" parTransId="{E653EED6-8199-48AA-9759-17C4D1E4780D}" sibTransId="{F9AE0227-8FD1-4800-B933-6972274A0246}"/>
    <dgm:cxn modelId="{69CA48B9-CC42-43BE-AC35-88E1E980F7A1}" type="presOf" srcId="{360A3B11-2014-4722-85D6-BA405A40810F}" destId="{38CEF3AD-3437-44B5-B144-62E5F6C52EE2}" srcOrd="1" destOrd="0" presId="urn:microsoft.com/office/officeart/2005/8/layout/hierarchy2"/>
    <dgm:cxn modelId="{40AB97CA-D055-48C4-BEB7-FB32172C8A9D}" type="presOf" srcId="{5B3C03FC-7AC0-4B26-A6B6-B4EADD853743}" destId="{A85A96D6-9863-49B0-8641-267E3992525A}" srcOrd="0" destOrd="0" presId="urn:microsoft.com/office/officeart/2005/8/layout/hierarchy2"/>
    <dgm:cxn modelId="{8BAC44DC-E40B-46D6-AEF3-230B2B2DD60B}" type="presOf" srcId="{2CDABC4F-7450-4138-BD6D-E9E6BAFA49E6}" destId="{B36CFCE9-C0A3-4CCB-9181-B8B2ACB138F2}" srcOrd="0" destOrd="0" presId="urn:microsoft.com/office/officeart/2005/8/layout/hierarchy2"/>
    <dgm:cxn modelId="{AB6182EC-49C8-44A0-9CDC-6496D6721381}" srcId="{13BBB317-C78A-4857-BE91-2BEEC250C5E9}" destId="{20034004-3AAD-4A6D-8021-365B777C72FC}" srcOrd="0" destOrd="0" parTransId="{B8C034E1-3091-4656-A7C1-22B13BE9FE18}" sibTransId="{A49B6F02-7F99-43CB-985A-E77EEB12839B}"/>
    <dgm:cxn modelId="{A19E9036-1BC7-4A33-B9C3-C44E167674B8}" type="presParOf" srcId="{253FD1AB-594B-4842-9212-811AA2071301}" destId="{1560C2A4-7824-4CD3-9139-86EEC7D98EDB}" srcOrd="0" destOrd="0" presId="urn:microsoft.com/office/officeart/2005/8/layout/hierarchy2"/>
    <dgm:cxn modelId="{F8335271-3CB1-45A3-81A9-1E0C8F45A174}" type="presParOf" srcId="{1560C2A4-7824-4CD3-9139-86EEC7D98EDB}" destId="{1967C635-4CE6-414A-A05B-B0CAA75555E2}" srcOrd="0" destOrd="0" presId="urn:microsoft.com/office/officeart/2005/8/layout/hierarchy2"/>
    <dgm:cxn modelId="{43E5CEBC-801D-40AB-AEEF-769227C28490}" type="presParOf" srcId="{1560C2A4-7824-4CD3-9139-86EEC7D98EDB}" destId="{52413F97-0115-42AB-8F36-DFA17E8B3ACD}" srcOrd="1" destOrd="0" presId="urn:microsoft.com/office/officeart/2005/8/layout/hierarchy2"/>
    <dgm:cxn modelId="{5751F6C3-79C9-49B7-BDB7-BF7DC39121EB}" type="presParOf" srcId="{52413F97-0115-42AB-8F36-DFA17E8B3ACD}" destId="{A85A96D6-9863-49B0-8641-267E3992525A}" srcOrd="0" destOrd="0" presId="urn:microsoft.com/office/officeart/2005/8/layout/hierarchy2"/>
    <dgm:cxn modelId="{7C781ABD-FF01-481D-9577-D3CC091C1719}" type="presParOf" srcId="{A85A96D6-9863-49B0-8641-267E3992525A}" destId="{3E92B46E-B951-4171-8193-1FB85392BB84}" srcOrd="0" destOrd="0" presId="urn:microsoft.com/office/officeart/2005/8/layout/hierarchy2"/>
    <dgm:cxn modelId="{E62054F3-84CC-4EEE-8F44-11D6C22AE6E5}" type="presParOf" srcId="{52413F97-0115-42AB-8F36-DFA17E8B3ACD}" destId="{629A47DC-1617-44A9-A62B-F8DAD36AF411}" srcOrd="1" destOrd="0" presId="urn:microsoft.com/office/officeart/2005/8/layout/hierarchy2"/>
    <dgm:cxn modelId="{652D5BD3-58D8-4E19-829C-92250EF35AB4}" type="presParOf" srcId="{629A47DC-1617-44A9-A62B-F8DAD36AF411}" destId="{B36CFCE9-C0A3-4CCB-9181-B8B2ACB138F2}" srcOrd="0" destOrd="0" presId="urn:microsoft.com/office/officeart/2005/8/layout/hierarchy2"/>
    <dgm:cxn modelId="{0762692B-C52D-4656-A30D-C3E6D1A446A7}" type="presParOf" srcId="{629A47DC-1617-44A9-A62B-F8DAD36AF411}" destId="{15077451-7E9E-402C-8FB7-0B1921244FC6}" srcOrd="1" destOrd="0" presId="urn:microsoft.com/office/officeart/2005/8/layout/hierarchy2"/>
    <dgm:cxn modelId="{2061129E-C0F5-402F-B5CB-652D14D63E56}" type="presParOf" srcId="{15077451-7E9E-402C-8FB7-0B1921244FC6}" destId="{238EE349-69A4-41EE-B1F2-082DD13832D9}" srcOrd="0" destOrd="0" presId="urn:microsoft.com/office/officeart/2005/8/layout/hierarchy2"/>
    <dgm:cxn modelId="{797A7DAA-94AC-49F5-B45D-B0E5B3A75461}" type="presParOf" srcId="{238EE349-69A4-41EE-B1F2-082DD13832D9}" destId="{38CEF3AD-3437-44B5-B144-62E5F6C52EE2}" srcOrd="0" destOrd="0" presId="urn:microsoft.com/office/officeart/2005/8/layout/hierarchy2"/>
    <dgm:cxn modelId="{1C6E92FC-F997-4D05-A5D3-902C4915575F}" type="presParOf" srcId="{15077451-7E9E-402C-8FB7-0B1921244FC6}" destId="{7F26997A-6F09-4E25-A1D6-39ACBF644347}" srcOrd="1" destOrd="0" presId="urn:microsoft.com/office/officeart/2005/8/layout/hierarchy2"/>
    <dgm:cxn modelId="{086C77B7-3D99-4E0B-866A-B52ABB7867E1}" type="presParOf" srcId="{7F26997A-6F09-4E25-A1D6-39ACBF644347}" destId="{0B0B7F71-9BF9-499F-A72F-5D69B0293153}" srcOrd="0" destOrd="0" presId="urn:microsoft.com/office/officeart/2005/8/layout/hierarchy2"/>
    <dgm:cxn modelId="{D72CEF1D-C055-4E58-BC72-E80FB64707D8}" type="presParOf" srcId="{7F26997A-6F09-4E25-A1D6-39ACBF644347}" destId="{20BB9084-6425-4418-8CCA-A05F4B921411}" srcOrd="1" destOrd="0" presId="urn:microsoft.com/office/officeart/2005/8/layout/hierarchy2"/>
    <dgm:cxn modelId="{0863A51A-D1C9-40FA-A278-D2AB20F2F28E}" type="presParOf" srcId="{253FD1AB-594B-4842-9212-811AA2071301}" destId="{D6177026-9548-452C-96DF-88401F5EF660}" srcOrd="1" destOrd="0" presId="urn:microsoft.com/office/officeart/2005/8/layout/hierarchy2"/>
    <dgm:cxn modelId="{25981193-348B-4EAF-A1AC-F887835D880E}" type="presParOf" srcId="{D6177026-9548-452C-96DF-88401F5EF660}" destId="{9F104DC9-084F-4052-853E-7F136C51FF97}" srcOrd="0" destOrd="0" presId="urn:microsoft.com/office/officeart/2005/8/layout/hierarchy2"/>
    <dgm:cxn modelId="{AF6572C1-D77E-4EB2-899F-265883EB8A2B}" type="presParOf" srcId="{D6177026-9548-452C-96DF-88401F5EF660}" destId="{0C1A6756-D0F6-4C74-B732-EDE7A6DCA9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04D99AF-93BE-466F-92EB-725C41CA349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02EA265-1589-484C-B4F3-D9DD773489C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Роман Мстиславович</a:t>
          </a:r>
        </a:p>
        <a:p>
          <a:pPr rtl="0"/>
          <a:r>
            <a:rPr lang="uk-UA" sz="1600" b="0" dirty="0">
              <a:latin typeface="Times New Roman" panose="02020603050405020304" pitchFamily="18" charset="0"/>
              <a:cs typeface="Times New Roman" panose="02020603050405020304" pitchFamily="18" charset="0"/>
            </a:rPr>
            <a:t>за період свого правління </a:t>
          </a:r>
          <a:endParaRPr lang="uk-UA" sz="1600" b="1" dirty="0">
            <a:latin typeface="Times New Roman" panose="02020603050405020304" pitchFamily="18" charset="0"/>
            <a:cs typeface="Times New Roman" panose="02020603050405020304" pitchFamily="18" charset="0"/>
          </a:endParaRPr>
        </a:p>
        <a:p>
          <a:pPr rtl="0"/>
          <a:r>
            <a:rPr lang="uk-UA" sz="1400" dirty="0">
              <a:latin typeface="Times New Roman" panose="02020603050405020304" pitchFamily="18" charset="0"/>
              <a:cs typeface="Times New Roman" panose="02020603050405020304" pitchFamily="18" charset="0"/>
            </a:rPr>
            <a:t> (1199 – 1205 pp.) </a:t>
          </a:r>
        </a:p>
      </dgm:t>
    </dgm:pt>
    <dgm:pt modelId="{0B4D887B-39A7-484B-985A-35078C4D9BEF}" type="parTrans" cxnId="{82E511BE-40E1-4CD8-ABC0-AA2E8367AB8A}">
      <dgm:prSet/>
      <dgm:spPr/>
      <dgm:t>
        <a:bodyPr/>
        <a:lstStyle/>
        <a:p>
          <a:endParaRPr lang="ru-RU">
            <a:latin typeface="Times New Roman" panose="02020603050405020304" pitchFamily="18" charset="0"/>
            <a:cs typeface="Times New Roman" panose="02020603050405020304" pitchFamily="18" charset="0"/>
          </a:endParaRPr>
        </a:p>
      </dgm:t>
    </dgm:pt>
    <dgm:pt modelId="{0E7FEEB4-257F-45F2-AD2E-E496A0CDA65F}" type="sibTrans" cxnId="{82E511BE-40E1-4CD8-ABC0-AA2E8367AB8A}">
      <dgm:prSet/>
      <dgm:spPr/>
      <dgm:t>
        <a:bodyPr/>
        <a:lstStyle/>
        <a:p>
          <a:endParaRPr lang="ru-RU">
            <a:latin typeface="Times New Roman" panose="02020603050405020304" pitchFamily="18" charset="0"/>
            <a:cs typeface="Times New Roman" panose="02020603050405020304" pitchFamily="18" charset="0"/>
          </a:endParaRPr>
        </a:p>
      </dgm:t>
    </dgm:pt>
    <dgm:pt modelId="{0D07CEFA-0112-4DA8-A945-D5720CF1EE7E}">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вів рішучу боротьбу з непокірним боярством</a:t>
          </a:r>
          <a:endParaRPr lang="ru-RU" sz="1400" dirty="0">
            <a:latin typeface="Times New Roman" panose="02020603050405020304" pitchFamily="18" charset="0"/>
            <a:cs typeface="Times New Roman" panose="02020603050405020304" pitchFamily="18" charset="0"/>
          </a:endParaRPr>
        </a:p>
      </dgm:t>
    </dgm:pt>
    <dgm:pt modelId="{A44AECF7-426D-4E73-8BB7-8B48D31E79DD}" type="parTrans" cxnId="{EB44E78A-F3D0-4630-8621-EA657003D6BE}">
      <dgm:prSet/>
      <dgm:spPr/>
      <dgm:t>
        <a:bodyPr/>
        <a:lstStyle/>
        <a:p>
          <a:endParaRPr lang="ru-RU">
            <a:latin typeface="Times New Roman" panose="02020603050405020304" pitchFamily="18" charset="0"/>
            <a:cs typeface="Times New Roman" panose="02020603050405020304" pitchFamily="18" charset="0"/>
          </a:endParaRPr>
        </a:p>
      </dgm:t>
    </dgm:pt>
    <dgm:pt modelId="{14FB161D-0AF1-41F6-8ACC-0BD310AEBAAD}" type="sibTrans" cxnId="{EB44E78A-F3D0-4630-8621-EA657003D6BE}">
      <dgm:prSet/>
      <dgm:spPr/>
      <dgm:t>
        <a:bodyPr/>
        <a:lstStyle/>
        <a:p>
          <a:endParaRPr lang="ru-RU">
            <a:latin typeface="Times New Roman" panose="02020603050405020304" pitchFamily="18" charset="0"/>
            <a:cs typeface="Times New Roman" panose="02020603050405020304" pitchFamily="18" charset="0"/>
          </a:endParaRPr>
        </a:p>
      </dgm:t>
    </dgm:pt>
    <dgm:pt modelId="{B02C0100-D9E5-40C0-B4FC-604BFCEB940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зміцнив позиції центральної влади</a:t>
          </a:r>
          <a:endParaRPr lang="ru-RU" sz="1400" dirty="0">
            <a:latin typeface="Times New Roman" panose="02020603050405020304" pitchFamily="18" charset="0"/>
            <a:cs typeface="Times New Roman" panose="02020603050405020304" pitchFamily="18" charset="0"/>
          </a:endParaRPr>
        </a:p>
      </dgm:t>
    </dgm:pt>
    <dgm:pt modelId="{BC88D3C7-7300-4912-85C9-9998D189817F}" type="parTrans" cxnId="{5CE7E8C9-5458-43BD-9F5F-0915E33B6F58}">
      <dgm:prSet/>
      <dgm:spPr/>
      <dgm:t>
        <a:bodyPr/>
        <a:lstStyle/>
        <a:p>
          <a:endParaRPr lang="ru-RU">
            <a:latin typeface="Times New Roman" panose="02020603050405020304" pitchFamily="18" charset="0"/>
            <a:cs typeface="Times New Roman" panose="02020603050405020304" pitchFamily="18" charset="0"/>
          </a:endParaRPr>
        </a:p>
      </dgm:t>
    </dgm:pt>
    <dgm:pt modelId="{3D07A1BA-464E-439D-9B63-C8759558E36E}" type="sibTrans" cxnId="{5CE7E8C9-5458-43BD-9F5F-0915E33B6F58}">
      <dgm:prSet/>
      <dgm:spPr/>
      <dgm:t>
        <a:bodyPr/>
        <a:lstStyle/>
        <a:p>
          <a:endParaRPr lang="ru-RU">
            <a:latin typeface="Times New Roman" panose="02020603050405020304" pitchFamily="18" charset="0"/>
            <a:cs typeface="Times New Roman" panose="02020603050405020304" pitchFamily="18" charset="0"/>
          </a:endParaRPr>
        </a:p>
      </dgm:t>
    </dgm:pt>
    <dgm:pt modelId="{B2BEFB94-D9E3-4725-B35C-99B72800C9DA}">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400" dirty="0">
              <a:latin typeface="Times New Roman" panose="02020603050405020304" pitchFamily="18" charset="0"/>
              <a:cs typeface="Times New Roman" panose="02020603050405020304" pitchFamily="18" charset="0"/>
            </a:rPr>
            <a:t>втручався у справи </a:t>
          </a:r>
        </a:p>
        <a:p>
          <a:pPr rtl="0">
            <a:lnSpc>
              <a:spcPct val="100000"/>
            </a:lnSpc>
            <a:spcAft>
              <a:spcPts val="0"/>
            </a:spcAft>
          </a:pPr>
          <a:r>
            <a:rPr lang="uk-UA" sz="1400" dirty="0">
              <a:latin typeface="Times New Roman" panose="02020603050405020304" pitchFamily="18" charset="0"/>
              <a:cs typeface="Times New Roman" panose="02020603050405020304" pitchFamily="18" charset="0"/>
            </a:rPr>
            <a:t>Київського князівства</a:t>
          </a:r>
          <a:endParaRPr lang="ru-RU" sz="1400" dirty="0">
            <a:latin typeface="Times New Roman" panose="02020603050405020304" pitchFamily="18" charset="0"/>
            <a:cs typeface="Times New Roman" panose="02020603050405020304" pitchFamily="18" charset="0"/>
          </a:endParaRPr>
        </a:p>
      </dgm:t>
    </dgm:pt>
    <dgm:pt modelId="{E300D70B-6C48-42F5-AB50-B25706ABC2BE}" type="parTrans" cxnId="{0F5EFBC7-9A78-48CF-9365-6FE4FDAB698C}">
      <dgm:prSet/>
      <dgm:spPr/>
      <dgm:t>
        <a:bodyPr/>
        <a:lstStyle/>
        <a:p>
          <a:endParaRPr lang="ru-RU">
            <a:latin typeface="Times New Roman" panose="02020603050405020304" pitchFamily="18" charset="0"/>
            <a:cs typeface="Times New Roman" panose="02020603050405020304" pitchFamily="18" charset="0"/>
          </a:endParaRPr>
        </a:p>
      </dgm:t>
    </dgm:pt>
    <dgm:pt modelId="{6971DF6D-22CB-43DB-B141-D182450706D3}" type="sibTrans" cxnId="{0F5EFBC7-9A78-48CF-9365-6FE4FDAB698C}">
      <dgm:prSet/>
      <dgm:spPr/>
      <dgm:t>
        <a:bodyPr/>
        <a:lstStyle/>
        <a:p>
          <a:endParaRPr lang="ru-RU">
            <a:latin typeface="Times New Roman" panose="02020603050405020304" pitchFamily="18" charset="0"/>
            <a:cs typeface="Times New Roman" panose="02020603050405020304" pitchFamily="18" charset="0"/>
          </a:endParaRPr>
        </a:p>
      </dgm:t>
    </dgm:pt>
    <dgm:pt modelId="{6923619A-1B23-479F-999E-580869927F2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двічі громив половецькі орди</a:t>
          </a:r>
          <a:endParaRPr lang="ru-RU" sz="1400" dirty="0">
            <a:latin typeface="Times New Roman" panose="02020603050405020304" pitchFamily="18" charset="0"/>
            <a:cs typeface="Times New Roman" panose="02020603050405020304" pitchFamily="18" charset="0"/>
          </a:endParaRPr>
        </a:p>
      </dgm:t>
    </dgm:pt>
    <dgm:pt modelId="{B6704A3E-B56F-41C3-8E90-1DAFB51BD740}" type="parTrans" cxnId="{467D8F7B-4A6C-4D9E-9CCF-6F623FA17610}">
      <dgm:prSet/>
      <dgm:spPr/>
      <dgm:t>
        <a:bodyPr/>
        <a:lstStyle/>
        <a:p>
          <a:endParaRPr lang="ru-RU">
            <a:latin typeface="Times New Roman" panose="02020603050405020304" pitchFamily="18" charset="0"/>
            <a:cs typeface="Times New Roman" panose="02020603050405020304" pitchFamily="18" charset="0"/>
          </a:endParaRPr>
        </a:p>
      </dgm:t>
    </dgm:pt>
    <dgm:pt modelId="{0387CF7B-4ED0-4F9E-B7F0-87D351B00872}" type="sibTrans" cxnId="{467D8F7B-4A6C-4D9E-9CCF-6F623FA17610}">
      <dgm:prSet/>
      <dgm:spPr/>
      <dgm:t>
        <a:bodyPr/>
        <a:lstStyle/>
        <a:p>
          <a:endParaRPr lang="ru-RU">
            <a:latin typeface="Times New Roman" panose="02020603050405020304" pitchFamily="18" charset="0"/>
            <a:cs typeface="Times New Roman" panose="02020603050405020304" pitchFamily="18" charset="0"/>
          </a:endParaRPr>
        </a:p>
      </dgm:t>
    </dgm:pt>
    <dgm:pt modelId="{96D21F72-589D-486B-8E6E-96FA65B03F2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у 1201 р. зайняв Київ і в 1203 р. приєднав його до своїх володінь</a:t>
          </a:r>
          <a:endParaRPr lang="ru-RU" sz="1400" dirty="0">
            <a:latin typeface="Times New Roman" panose="02020603050405020304" pitchFamily="18" charset="0"/>
            <a:cs typeface="Times New Roman" panose="02020603050405020304" pitchFamily="18" charset="0"/>
          </a:endParaRPr>
        </a:p>
      </dgm:t>
    </dgm:pt>
    <dgm:pt modelId="{53E68B34-B92A-4E56-85D5-1FE5DC856DBF}" type="parTrans" cxnId="{472CC1B1-B00C-4D6E-A15F-B7A407AE07CD}">
      <dgm:prSet/>
      <dgm:spPr/>
      <dgm:t>
        <a:bodyPr/>
        <a:lstStyle/>
        <a:p>
          <a:endParaRPr lang="ru-RU">
            <a:latin typeface="Times New Roman" panose="02020603050405020304" pitchFamily="18" charset="0"/>
            <a:cs typeface="Times New Roman" panose="02020603050405020304" pitchFamily="18" charset="0"/>
          </a:endParaRPr>
        </a:p>
      </dgm:t>
    </dgm:pt>
    <dgm:pt modelId="{018DE9C8-0E1E-48D4-95EE-130DA7B69344}" type="sibTrans" cxnId="{472CC1B1-B00C-4D6E-A15F-B7A407AE07CD}">
      <dgm:prSet/>
      <dgm:spPr/>
      <dgm:t>
        <a:bodyPr/>
        <a:lstStyle/>
        <a:p>
          <a:endParaRPr lang="ru-RU">
            <a:latin typeface="Times New Roman" panose="02020603050405020304" pitchFamily="18" charset="0"/>
            <a:cs typeface="Times New Roman" panose="02020603050405020304" pitchFamily="18" charset="0"/>
          </a:endParaRPr>
        </a:p>
      </dgm:t>
    </dgm:pt>
    <dgm:pt modelId="{4172DFF1-BBF6-462D-9BBE-6884A0E95C9B}" type="pres">
      <dgm:prSet presAssocID="{D04D99AF-93BE-466F-92EB-725C41CA3498}" presName="diagram" presStyleCnt="0">
        <dgm:presLayoutVars>
          <dgm:chPref val="1"/>
          <dgm:dir/>
          <dgm:animOne val="branch"/>
          <dgm:animLvl val="lvl"/>
          <dgm:resizeHandles val="exact"/>
        </dgm:presLayoutVars>
      </dgm:prSet>
      <dgm:spPr/>
    </dgm:pt>
    <dgm:pt modelId="{DB542961-3A7B-4046-9F04-C55B00F127DC}" type="pres">
      <dgm:prSet presAssocID="{902EA265-1589-484C-B4F3-D9DD773489CC}" presName="root1" presStyleCnt="0"/>
      <dgm:spPr/>
    </dgm:pt>
    <dgm:pt modelId="{4BDA616B-660B-4D82-9140-00811C3CFA90}" type="pres">
      <dgm:prSet presAssocID="{902EA265-1589-484C-B4F3-D9DD773489CC}" presName="LevelOneTextNode" presStyleLbl="node0" presStyleIdx="0" presStyleCnt="1" custScaleX="245040" custScaleY="217575">
        <dgm:presLayoutVars>
          <dgm:chPref val="3"/>
        </dgm:presLayoutVars>
      </dgm:prSet>
      <dgm:spPr/>
    </dgm:pt>
    <dgm:pt modelId="{82FD0DAB-2A4F-4F4B-BAA8-BC6C7EB66432}" type="pres">
      <dgm:prSet presAssocID="{902EA265-1589-484C-B4F3-D9DD773489CC}" presName="level2hierChild" presStyleCnt="0"/>
      <dgm:spPr/>
    </dgm:pt>
    <dgm:pt modelId="{31A19AB0-3813-4E3D-ABAE-B9B6DB386E83}" type="pres">
      <dgm:prSet presAssocID="{A44AECF7-426D-4E73-8BB7-8B48D31E79DD}" presName="conn2-1" presStyleLbl="parChTrans1D2" presStyleIdx="0" presStyleCnt="5"/>
      <dgm:spPr/>
    </dgm:pt>
    <dgm:pt modelId="{4B11BFD1-466B-4758-912E-DC71C4D69D8B}" type="pres">
      <dgm:prSet presAssocID="{A44AECF7-426D-4E73-8BB7-8B48D31E79DD}" presName="connTx" presStyleLbl="parChTrans1D2" presStyleIdx="0" presStyleCnt="5"/>
      <dgm:spPr/>
    </dgm:pt>
    <dgm:pt modelId="{2A7C72D4-78F5-49AA-97F9-33F5E330912E}" type="pres">
      <dgm:prSet presAssocID="{0D07CEFA-0112-4DA8-A945-D5720CF1EE7E}" presName="root2" presStyleCnt="0"/>
      <dgm:spPr/>
    </dgm:pt>
    <dgm:pt modelId="{8CA84DE8-8369-467F-BE14-312242AF7C9A}" type="pres">
      <dgm:prSet presAssocID="{0D07CEFA-0112-4DA8-A945-D5720CF1EE7E}" presName="LevelTwoTextNode" presStyleLbl="node2" presStyleIdx="0" presStyleCnt="5" custScaleX="166920">
        <dgm:presLayoutVars>
          <dgm:chPref val="3"/>
        </dgm:presLayoutVars>
      </dgm:prSet>
      <dgm:spPr/>
    </dgm:pt>
    <dgm:pt modelId="{12A2A035-7EF0-4BF1-8D22-1337B1EDC3C2}" type="pres">
      <dgm:prSet presAssocID="{0D07CEFA-0112-4DA8-A945-D5720CF1EE7E}" presName="level3hierChild" presStyleCnt="0"/>
      <dgm:spPr/>
    </dgm:pt>
    <dgm:pt modelId="{931A543B-9E7B-46F6-BD75-DDF6F5768544}" type="pres">
      <dgm:prSet presAssocID="{BC88D3C7-7300-4912-85C9-9998D189817F}" presName="conn2-1" presStyleLbl="parChTrans1D2" presStyleIdx="1" presStyleCnt="5"/>
      <dgm:spPr/>
    </dgm:pt>
    <dgm:pt modelId="{978BC8D5-50BC-477F-BE5B-70FDDB8E4FF2}" type="pres">
      <dgm:prSet presAssocID="{BC88D3C7-7300-4912-85C9-9998D189817F}" presName="connTx" presStyleLbl="parChTrans1D2" presStyleIdx="1" presStyleCnt="5"/>
      <dgm:spPr/>
    </dgm:pt>
    <dgm:pt modelId="{379F8BFB-9F97-486C-9792-7684F0F8DB8D}" type="pres">
      <dgm:prSet presAssocID="{B02C0100-D9E5-40C0-B4FC-604BFCEB940A}" presName="root2" presStyleCnt="0"/>
      <dgm:spPr/>
    </dgm:pt>
    <dgm:pt modelId="{09E6E83A-5443-4AB7-8D14-0C199D699B6D}" type="pres">
      <dgm:prSet presAssocID="{B02C0100-D9E5-40C0-B4FC-604BFCEB940A}" presName="LevelTwoTextNode" presStyleLbl="node2" presStyleIdx="1" presStyleCnt="5" custScaleX="180800">
        <dgm:presLayoutVars>
          <dgm:chPref val="3"/>
        </dgm:presLayoutVars>
      </dgm:prSet>
      <dgm:spPr/>
    </dgm:pt>
    <dgm:pt modelId="{6553188B-8819-45A4-A8CF-F1D1693D8269}" type="pres">
      <dgm:prSet presAssocID="{B02C0100-D9E5-40C0-B4FC-604BFCEB940A}" presName="level3hierChild" presStyleCnt="0"/>
      <dgm:spPr/>
    </dgm:pt>
    <dgm:pt modelId="{9ADB3F9E-9B42-4148-A85F-CEBC8203BD66}" type="pres">
      <dgm:prSet presAssocID="{E300D70B-6C48-42F5-AB50-B25706ABC2BE}" presName="conn2-1" presStyleLbl="parChTrans1D2" presStyleIdx="2" presStyleCnt="5"/>
      <dgm:spPr/>
    </dgm:pt>
    <dgm:pt modelId="{B454B273-4C48-4E2C-BCDE-DEFC5C8DC0F6}" type="pres">
      <dgm:prSet presAssocID="{E300D70B-6C48-42F5-AB50-B25706ABC2BE}" presName="connTx" presStyleLbl="parChTrans1D2" presStyleIdx="2" presStyleCnt="5"/>
      <dgm:spPr/>
    </dgm:pt>
    <dgm:pt modelId="{2550C897-3BC0-4CEB-8581-2224A28A259F}" type="pres">
      <dgm:prSet presAssocID="{B2BEFB94-D9E3-4725-B35C-99B72800C9DA}" presName="root2" presStyleCnt="0"/>
      <dgm:spPr/>
    </dgm:pt>
    <dgm:pt modelId="{718627D2-4581-45A6-87D0-AF8C9A61FCAF}" type="pres">
      <dgm:prSet presAssocID="{B2BEFB94-D9E3-4725-B35C-99B72800C9DA}" presName="LevelTwoTextNode" presStyleLbl="node2" presStyleIdx="2" presStyleCnt="5" custScaleX="197112">
        <dgm:presLayoutVars>
          <dgm:chPref val="3"/>
        </dgm:presLayoutVars>
      </dgm:prSet>
      <dgm:spPr/>
    </dgm:pt>
    <dgm:pt modelId="{2FAB4987-FC7D-4FF6-A016-C2AA52AEA257}" type="pres">
      <dgm:prSet presAssocID="{B2BEFB94-D9E3-4725-B35C-99B72800C9DA}" presName="level3hierChild" presStyleCnt="0"/>
      <dgm:spPr/>
    </dgm:pt>
    <dgm:pt modelId="{FAA77C74-F2E1-48E7-98DD-65886FF789B4}" type="pres">
      <dgm:prSet presAssocID="{B6704A3E-B56F-41C3-8E90-1DAFB51BD740}" presName="conn2-1" presStyleLbl="parChTrans1D2" presStyleIdx="3" presStyleCnt="5"/>
      <dgm:spPr/>
    </dgm:pt>
    <dgm:pt modelId="{72FF5045-F85D-4B92-BCBB-019038ECAFBB}" type="pres">
      <dgm:prSet presAssocID="{B6704A3E-B56F-41C3-8E90-1DAFB51BD740}" presName="connTx" presStyleLbl="parChTrans1D2" presStyleIdx="3" presStyleCnt="5"/>
      <dgm:spPr/>
    </dgm:pt>
    <dgm:pt modelId="{0188BF04-8509-4CE4-BF8B-920F60A0F245}" type="pres">
      <dgm:prSet presAssocID="{6923619A-1B23-479F-999E-580869927F20}" presName="root2" presStyleCnt="0"/>
      <dgm:spPr/>
    </dgm:pt>
    <dgm:pt modelId="{76C3F086-F60B-49F4-BF02-B973833F0D68}" type="pres">
      <dgm:prSet presAssocID="{6923619A-1B23-479F-999E-580869927F20}" presName="LevelTwoTextNode" presStyleLbl="node2" presStyleIdx="3" presStyleCnt="5" custScaleX="186789">
        <dgm:presLayoutVars>
          <dgm:chPref val="3"/>
        </dgm:presLayoutVars>
      </dgm:prSet>
      <dgm:spPr/>
    </dgm:pt>
    <dgm:pt modelId="{438C612C-F4C6-443E-BD8A-B8C514E74C87}" type="pres">
      <dgm:prSet presAssocID="{6923619A-1B23-479F-999E-580869927F20}" presName="level3hierChild" presStyleCnt="0"/>
      <dgm:spPr/>
    </dgm:pt>
    <dgm:pt modelId="{49A393A6-55D7-4553-9A03-AE1554122718}" type="pres">
      <dgm:prSet presAssocID="{53E68B34-B92A-4E56-85D5-1FE5DC856DBF}" presName="conn2-1" presStyleLbl="parChTrans1D2" presStyleIdx="4" presStyleCnt="5"/>
      <dgm:spPr/>
    </dgm:pt>
    <dgm:pt modelId="{6CE2F3A2-7008-4EFB-9825-971D7A9ABD1F}" type="pres">
      <dgm:prSet presAssocID="{53E68B34-B92A-4E56-85D5-1FE5DC856DBF}" presName="connTx" presStyleLbl="parChTrans1D2" presStyleIdx="4" presStyleCnt="5"/>
      <dgm:spPr/>
    </dgm:pt>
    <dgm:pt modelId="{B6D53DFD-B6FE-47F4-89BD-2986DB3EFAFE}" type="pres">
      <dgm:prSet presAssocID="{96D21F72-589D-486B-8E6E-96FA65B03F20}" presName="root2" presStyleCnt="0"/>
      <dgm:spPr/>
    </dgm:pt>
    <dgm:pt modelId="{62B9A27E-F5BA-4036-9B37-C6F2EC747FFE}" type="pres">
      <dgm:prSet presAssocID="{96D21F72-589D-486B-8E6E-96FA65B03F20}" presName="LevelTwoTextNode" presStyleLbl="node2" presStyleIdx="4" presStyleCnt="5" custScaleX="234081" custScaleY="108887">
        <dgm:presLayoutVars>
          <dgm:chPref val="3"/>
        </dgm:presLayoutVars>
      </dgm:prSet>
      <dgm:spPr/>
    </dgm:pt>
    <dgm:pt modelId="{D5F5DEB5-A200-44CE-A3B7-0B435588D32D}" type="pres">
      <dgm:prSet presAssocID="{96D21F72-589D-486B-8E6E-96FA65B03F20}" presName="level3hierChild" presStyleCnt="0"/>
      <dgm:spPr/>
    </dgm:pt>
  </dgm:ptLst>
  <dgm:cxnLst>
    <dgm:cxn modelId="{271FBC02-35B2-483F-8BDB-9EE949A1C4E6}" type="presOf" srcId="{BC88D3C7-7300-4912-85C9-9998D189817F}" destId="{931A543B-9E7B-46F6-BD75-DDF6F5768544}" srcOrd="0" destOrd="0" presId="urn:microsoft.com/office/officeart/2005/8/layout/hierarchy2"/>
    <dgm:cxn modelId="{C237E50E-2335-42E6-BCC7-E97523C43AB1}" type="presOf" srcId="{B02C0100-D9E5-40C0-B4FC-604BFCEB940A}" destId="{09E6E83A-5443-4AB7-8D14-0C199D699B6D}" srcOrd="0" destOrd="0" presId="urn:microsoft.com/office/officeart/2005/8/layout/hierarchy2"/>
    <dgm:cxn modelId="{C6E38616-92BC-43FA-9EC4-1A1BA378FBBF}" type="presOf" srcId="{96D21F72-589D-486B-8E6E-96FA65B03F20}" destId="{62B9A27E-F5BA-4036-9B37-C6F2EC747FFE}" srcOrd="0" destOrd="0" presId="urn:microsoft.com/office/officeart/2005/8/layout/hierarchy2"/>
    <dgm:cxn modelId="{4D359018-2353-49DA-96F2-52B8126FEB9D}" type="presOf" srcId="{53E68B34-B92A-4E56-85D5-1FE5DC856DBF}" destId="{49A393A6-55D7-4553-9A03-AE1554122718}" srcOrd="0" destOrd="0" presId="urn:microsoft.com/office/officeart/2005/8/layout/hierarchy2"/>
    <dgm:cxn modelId="{E40E2D2C-8BE1-446D-B7BE-AD92EEF2FFC7}" type="presOf" srcId="{BC88D3C7-7300-4912-85C9-9998D189817F}" destId="{978BC8D5-50BC-477F-BE5B-70FDDB8E4FF2}" srcOrd="1" destOrd="0" presId="urn:microsoft.com/office/officeart/2005/8/layout/hierarchy2"/>
    <dgm:cxn modelId="{22FEFF3A-686C-4095-87AC-4CD5288433F6}" type="presOf" srcId="{902EA265-1589-484C-B4F3-D9DD773489CC}" destId="{4BDA616B-660B-4D82-9140-00811C3CFA90}" srcOrd="0" destOrd="0" presId="urn:microsoft.com/office/officeart/2005/8/layout/hierarchy2"/>
    <dgm:cxn modelId="{57C5B740-1AE9-4684-8820-340E2B17321F}" type="presOf" srcId="{B2BEFB94-D9E3-4725-B35C-99B72800C9DA}" destId="{718627D2-4581-45A6-87D0-AF8C9A61FCAF}" srcOrd="0" destOrd="0" presId="urn:microsoft.com/office/officeart/2005/8/layout/hierarchy2"/>
    <dgm:cxn modelId="{696D1D60-63ED-4FB0-873F-2AFC4FE239E9}" type="presOf" srcId="{A44AECF7-426D-4E73-8BB7-8B48D31E79DD}" destId="{31A19AB0-3813-4E3D-ABAE-B9B6DB386E83}" srcOrd="0" destOrd="0" presId="urn:microsoft.com/office/officeart/2005/8/layout/hierarchy2"/>
    <dgm:cxn modelId="{49243566-B515-489B-90EB-4C4EF3554F80}" type="presOf" srcId="{A44AECF7-426D-4E73-8BB7-8B48D31E79DD}" destId="{4B11BFD1-466B-4758-912E-DC71C4D69D8B}" srcOrd="1" destOrd="0" presId="urn:microsoft.com/office/officeart/2005/8/layout/hierarchy2"/>
    <dgm:cxn modelId="{4DA3F172-1546-4305-B6BC-F2F646C03256}" type="presOf" srcId="{E300D70B-6C48-42F5-AB50-B25706ABC2BE}" destId="{9ADB3F9E-9B42-4148-A85F-CEBC8203BD66}" srcOrd="0" destOrd="0" presId="urn:microsoft.com/office/officeart/2005/8/layout/hierarchy2"/>
    <dgm:cxn modelId="{467D8F7B-4A6C-4D9E-9CCF-6F623FA17610}" srcId="{902EA265-1589-484C-B4F3-D9DD773489CC}" destId="{6923619A-1B23-479F-999E-580869927F20}" srcOrd="3" destOrd="0" parTransId="{B6704A3E-B56F-41C3-8E90-1DAFB51BD740}" sibTransId="{0387CF7B-4ED0-4F9E-B7F0-87D351B00872}"/>
    <dgm:cxn modelId="{EB44E78A-F3D0-4630-8621-EA657003D6BE}" srcId="{902EA265-1589-484C-B4F3-D9DD773489CC}" destId="{0D07CEFA-0112-4DA8-A945-D5720CF1EE7E}" srcOrd="0" destOrd="0" parTransId="{A44AECF7-426D-4E73-8BB7-8B48D31E79DD}" sibTransId="{14FB161D-0AF1-41F6-8ACC-0BD310AEBAAD}"/>
    <dgm:cxn modelId="{8FEC338B-04CE-4C0C-8F74-15AF25E38CC1}" type="presOf" srcId="{D04D99AF-93BE-466F-92EB-725C41CA3498}" destId="{4172DFF1-BBF6-462D-9BBE-6884A0E95C9B}" srcOrd="0" destOrd="0" presId="urn:microsoft.com/office/officeart/2005/8/layout/hierarchy2"/>
    <dgm:cxn modelId="{7552B88D-838E-482C-8331-119E929FF15D}" type="presOf" srcId="{E300D70B-6C48-42F5-AB50-B25706ABC2BE}" destId="{B454B273-4C48-4E2C-BCDE-DEFC5C8DC0F6}" srcOrd="1" destOrd="0" presId="urn:microsoft.com/office/officeart/2005/8/layout/hierarchy2"/>
    <dgm:cxn modelId="{F4385CA8-AC59-4BAC-B0DC-2312AF91DCD3}" type="presOf" srcId="{B6704A3E-B56F-41C3-8E90-1DAFB51BD740}" destId="{72FF5045-F85D-4B92-BCBB-019038ECAFBB}" srcOrd="1" destOrd="0" presId="urn:microsoft.com/office/officeart/2005/8/layout/hierarchy2"/>
    <dgm:cxn modelId="{472CC1B1-B00C-4D6E-A15F-B7A407AE07CD}" srcId="{902EA265-1589-484C-B4F3-D9DD773489CC}" destId="{96D21F72-589D-486B-8E6E-96FA65B03F20}" srcOrd="4" destOrd="0" parTransId="{53E68B34-B92A-4E56-85D5-1FE5DC856DBF}" sibTransId="{018DE9C8-0E1E-48D4-95EE-130DA7B69344}"/>
    <dgm:cxn modelId="{274C4CB8-D772-4D39-84E6-49D4D8A5CF52}" type="presOf" srcId="{6923619A-1B23-479F-999E-580869927F20}" destId="{76C3F086-F60B-49F4-BF02-B973833F0D68}" srcOrd="0" destOrd="0" presId="urn:microsoft.com/office/officeart/2005/8/layout/hierarchy2"/>
    <dgm:cxn modelId="{82E511BE-40E1-4CD8-ABC0-AA2E8367AB8A}" srcId="{D04D99AF-93BE-466F-92EB-725C41CA3498}" destId="{902EA265-1589-484C-B4F3-D9DD773489CC}" srcOrd="0" destOrd="0" parTransId="{0B4D887B-39A7-484B-985A-35078C4D9BEF}" sibTransId="{0E7FEEB4-257F-45F2-AD2E-E496A0CDA65F}"/>
    <dgm:cxn modelId="{0F5EFBC7-9A78-48CF-9365-6FE4FDAB698C}" srcId="{902EA265-1589-484C-B4F3-D9DD773489CC}" destId="{B2BEFB94-D9E3-4725-B35C-99B72800C9DA}" srcOrd="2" destOrd="0" parTransId="{E300D70B-6C48-42F5-AB50-B25706ABC2BE}" sibTransId="{6971DF6D-22CB-43DB-B141-D182450706D3}"/>
    <dgm:cxn modelId="{5CE7E8C9-5458-43BD-9F5F-0915E33B6F58}" srcId="{902EA265-1589-484C-B4F3-D9DD773489CC}" destId="{B02C0100-D9E5-40C0-B4FC-604BFCEB940A}" srcOrd="1" destOrd="0" parTransId="{BC88D3C7-7300-4912-85C9-9998D189817F}" sibTransId="{3D07A1BA-464E-439D-9B63-C8759558E36E}"/>
    <dgm:cxn modelId="{47572BD7-A252-41CC-BB3D-328B4071334B}" type="presOf" srcId="{0D07CEFA-0112-4DA8-A945-D5720CF1EE7E}" destId="{8CA84DE8-8369-467F-BE14-312242AF7C9A}" srcOrd="0" destOrd="0" presId="urn:microsoft.com/office/officeart/2005/8/layout/hierarchy2"/>
    <dgm:cxn modelId="{4BC682E1-8258-480C-A416-FF00282FA40A}" type="presOf" srcId="{53E68B34-B92A-4E56-85D5-1FE5DC856DBF}" destId="{6CE2F3A2-7008-4EFB-9825-971D7A9ABD1F}" srcOrd="1" destOrd="0" presId="urn:microsoft.com/office/officeart/2005/8/layout/hierarchy2"/>
    <dgm:cxn modelId="{C6F84DF4-3F39-4D6F-B0A0-663A49AB2DE8}" type="presOf" srcId="{B6704A3E-B56F-41C3-8E90-1DAFB51BD740}" destId="{FAA77C74-F2E1-48E7-98DD-65886FF789B4}" srcOrd="0" destOrd="0" presId="urn:microsoft.com/office/officeart/2005/8/layout/hierarchy2"/>
    <dgm:cxn modelId="{CA35E625-36CE-4D7A-B7D5-602B086AFCCE}" type="presParOf" srcId="{4172DFF1-BBF6-462D-9BBE-6884A0E95C9B}" destId="{DB542961-3A7B-4046-9F04-C55B00F127DC}" srcOrd="0" destOrd="0" presId="urn:microsoft.com/office/officeart/2005/8/layout/hierarchy2"/>
    <dgm:cxn modelId="{529E8939-9342-4638-9003-28458DCE87CD}" type="presParOf" srcId="{DB542961-3A7B-4046-9F04-C55B00F127DC}" destId="{4BDA616B-660B-4D82-9140-00811C3CFA90}" srcOrd="0" destOrd="0" presId="urn:microsoft.com/office/officeart/2005/8/layout/hierarchy2"/>
    <dgm:cxn modelId="{9CD7B0F5-5F70-41A3-9DDB-6FBC2DE8DC3F}" type="presParOf" srcId="{DB542961-3A7B-4046-9F04-C55B00F127DC}" destId="{82FD0DAB-2A4F-4F4B-BAA8-BC6C7EB66432}" srcOrd="1" destOrd="0" presId="urn:microsoft.com/office/officeart/2005/8/layout/hierarchy2"/>
    <dgm:cxn modelId="{DF437272-BAB4-4397-B81B-26F1E0874487}" type="presParOf" srcId="{82FD0DAB-2A4F-4F4B-BAA8-BC6C7EB66432}" destId="{31A19AB0-3813-4E3D-ABAE-B9B6DB386E83}" srcOrd="0" destOrd="0" presId="urn:microsoft.com/office/officeart/2005/8/layout/hierarchy2"/>
    <dgm:cxn modelId="{00F5DA32-5E49-4947-8455-CC39D745DB8E}" type="presParOf" srcId="{31A19AB0-3813-4E3D-ABAE-B9B6DB386E83}" destId="{4B11BFD1-466B-4758-912E-DC71C4D69D8B}" srcOrd="0" destOrd="0" presId="urn:microsoft.com/office/officeart/2005/8/layout/hierarchy2"/>
    <dgm:cxn modelId="{9BF9DA96-4605-4333-B0BE-C9C4D2566265}" type="presParOf" srcId="{82FD0DAB-2A4F-4F4B-BAA8-BC6C7EB66432}" destId="{2A7C72D4-78F5-49AA-97F9-33F5E330912E}" srcOrd="1" destOrd="0" presId="urn:microsoft.com/office/officeart/2005/8/layout/hierarchy2"/>
    <dgm:cxn modelId="{F2AE45BA-372F-420A-97B2-213B9AABAE8E}" type="presParOf" srcId="{2A7C72D4-78F5-49AA-97F9-33F5E330912E}" destId="{8CA84DE8-8369-467F-BE14-312242AF7C9A}" srcOrd="0" destOrd="0" presId="urn:microsoft.com/office/officeart/2005/8/layout/hierarchy2"/>
    <dgm:cxn modelId="{B1C91F40-702C-4384-A9AB-436059651065}" type="presParOf" srcId="{2A7C72D4-78F5-49AA-97F9-33F5E330912E}" destId="{12A2A035-7EF0-4BF1-8D22-1337B1EDC3C2}" srcOrd="1" destOrd="0" presId="urn:microsoft.com/office/officeart/2005/8/layout/hierarchy2"/>
    <dgm:cxn modelId="{A83743B4-7E8B-437D-B398-65D6201D756E}" type="presParOf" srcId="{82FD0DAB-2A4F-4F4B-BAA8-BC6C7EB66432}" destId="{931A543B-9E7B-46F6-BD75-DDF6F5768544}" srcOrd="2" destOrd="0" presId="urn:microsoft.com/office/officeart/2005/8/layout/hierarchy2"/>
    <dgm:cxn modelId="{27E38E8A-2285-496D-AB17-411ED566F5A7}" type="presParOf" srcId="{931A543B-9E7B-46F6-BD75-DDF6F5768544}" destId="{978BC8D5-50BC-477F-BE5B-70FDDB8E4FF2}" srcOrd="0" destOrd="0" presId="urn:microsoft.com/office/officeart/2005/8/layout/hierarchy2"/>
    <dgm:cxn modelId="{85F1A299-1ACB-4126-B0F4-92DE09D74AC7}" type="presParOf" srcId="{82FD0DAB-2A4F-4F4B-BAA8-BC6C7EB66432}" destId="{379F8BFB-9F97-486C-9792-7684F0F8DB8D}" srcOrd="3" destOrd="0" presId="urn:microsoft.com/office/officeart/2005/8/layout/hierarchy2"/>
    <dgm:cxn modelId="{8F7B8C65-62A6-405B-AC20-C6726E5C57C4}" type="presParOf" srcId="{379F8BFB-9F97-486C-9792-7684F0F8DB8D}" destId="{09E6E83A-5443-4AB7-8D14-0C199D699B6D}" srcOrd="0" destOrd="0" presId="urn:microsoft.com/office/officeart/2005/8/layout/hierarchy2"/>
    <dgm:cxn modelId="{DA41D585-BEB1-457D-BCF1-9ED91BDB03EF}" type="presParOf" srcId="{379F8BFB-9F97-486C-9792-7684F0F8DB8D}" destId="{6553188B-8819-45A4-A8CF-F1D1693D8269}" srcOrd="1" destOrd="0" presId="urn:microsoft.com/office/officeart/2005/8/layout/hierarchy2"/>
    <dgm:cxn modelId="{DC82B6A3-F6C6-417C-9CA3-8E5F32F40667}" type="presParOf" srcId="{82FD0DAB-2A4F-4F4B-BAA8-BC6C7EB66432}" destId="{9ADB3F9E-9B42-4148-A85F-CEBC8203BD66}" srcOrd="4" destOrd="0" presId="urn:microsoft.com/office/officeart/2005/8/layout/hierarchy2"/>
    <dgm:cxn modelId="{AEB97C84-F5B2-42DD-89B4-346C7B920509}" type="presParOf" srcId="{9ADB3F9E-9B42-4148-A85F-CEBC8203BD66}" destId="{B454B273-4C48-4E2C-BCDE-DEFC5C8DC0F6}" srcOrd="0" destOrd="0" presId="urn:microsoft.com/office/officeart/2005/8/layout/hierarchy2"/>
    <dgm:cxn modelId="{08EFA386-6D1A-4CCA-9E9C-43027DB6CD97}" type="presParOf" srcId="{82FD0DAB-2A4F-4F4B-BAA8-BC6C7EB66432}" destId="{2550C897-3BC0-4CEB-8581-2224A28A259F}" srcOrd="5" destOrd="0" presId="urn:microsoft.com/office/officeart/2005/8/layout/hierarchy2"/>
    <dgm:cxn modelId="{10B6012A-ABD2-4D64-8B03-D234C9D5B038}" type="presParOf" srcId="{2550C897-3BC0-4CEB-8581-2224A28A259F}" destId="{718627D2-4581-45A6-87D0-AF8C9A61FCAF}" srcOrd="0" destOrd="0" presId="urn:microsoft.com/office/officeart/2005/8/layout/hierarchy2"/>
    <dgm:cxn modelId="{17F3F24A-9A09-442D-986B-650F87993EA6}" type="presParOf" srcId="{2550C897-3BC0-4CEB-8581-2224A28A259F}" destId="{2FAB4987-FC7D-4FF6-A016-C2AA52AEA257}" srcOrd="1" destOrd="0" presId="urn:microsoft.com/office/officeart/2005/8/layout/hierarchy2"/>
    <dgm:cxn modelId="{246EE7D0-46E7-4FF2-B93E-3C9A61DD6444}" type="presParOf" srcId="{82FD0DAB-2A4F-4F4B-BAA8-BC6C7EB66432}" destId="{FAA77C74-F2E1-48E7-98DD-65886FF789B4}" srcOrd="6" destOrd="0" presId="urn:microsoft.com/office/officeart/2005/8/layout/hierarchy2"/>
    <dgm:cxn modelId="{3B4DC675-09F8-4700-BC66-72D11EECA565}" type="presParOf" srcId="{FAA77C74-F2E1-48E7-98DD-65886FF789B4}" destId="{72FF5045-F85D-4B92-BCBB-019038ECAFBB}" srcOrd="0" destOrd="0" presId="urn:microsoft.com/office/officeart/2005/8/layout/hierarchy2"/>
    <dgm:cxn modelId="{2C9959D2-F473-40F1-8218-C8C6174D3E13}" type="presParOf" srcId="{82FD0DAB-2A4F-4F4B-BAA8-BC6C7EB66432}" destId="{0188BF04-8509-4CE4-BF8B-920F60A0F245}" srcOrd="7" destOrd="0" presId="urn:microsoft.com/office/officeart/2005/8/layout/hierarchy2"/>
    <dgm:cxn modelId="{07DA4F80-4731-4CB3-9FB7-090911112F2E}" type="presParOf" srcId="{0188BF04-8509-4CE4-BF8B-920F60A0F245}" destId="{76C3F086-F60B-49F4-BF02-B973833F0D68}" srcOrd="0" destOrd="0" presId="urn:microsoft.com/office/officeart/2005/8/layout/hierarchy2"/>
    <dgm:cxn modelId="{93F93FBD-6FC8-4728-94E6-8BD51F82D752}" type="presParOf" srcId="{0188BF04-8509-4CE4-BF8B-920F60A0F245}" destId="{438C612C-F4C6-443E-BD8A-B8C514E74C87}" srcOrd="1" destOrd="0" presId="urn:microsoft.com/office/officeart/2005/8/layout/hierarchy2"/>
    <dgm:cxn modelId="{F26D9E4B-EDE9-46DD-B9E1-82453DCFBB72}" type="presParOf" srcId="{82FD0DAB-2A4F-4F4B-BAA8-BC6C7EB66432}" destId="{49A393A6-55D7-4553-9A03-AE1554122718}" srcOrd="8" destOrd="0" presId="urn:microsoft.com/office/officeart/2005/8/layout/hierarchy2"/>
    <dgm:cxn modelId="{907195D7-8E5A-4A5F-89E9-C7A3FBC81AE0}" type="presParOf" srcId="{49A393A6-55D7-4553-9A03-AE1554122718}" destId="{6CE2F3A2-7008-4EFB-9825-971D7A9ABD1F}" srcOrd="0" destOrd="0" presId="urn:microsoft.com/office/officeart/2005/8/layout/hierarchy2"/>
    <dgm:cxn modelId="{3852C8BC-3955-4A62-A1C3-9E0BFB2F0A1D}" type="presParOf" srcId="{82FD0DAB-2A4F-4F4B-BAA8-BC6C7EB66432}" destId="{B6D53DFD-B6FE-47F4-89BD-2986DB3EFAFE}" srcOrd="9" destOrd="0" presId="urn:microsoft.com/office/officeart/2005/8/layout/hierarchy2"/>
    <dgm:cxn modelId="{F2EBEDEF-2BDE-4B61-A8BC-AF62703DC412}" type="presParOf" srcId="{B6D53DFD-B6FE-47F4-89BD-2986DB3EFAFE}" destId="{62B9A27E-F5BA-4036-9B37-C6F2EC747FFE}" srcOrd="0" destOrd="0" presId="urn:microsoft.com/office/officeart/2005/8/layout/hierarchy2"/>
    <dgm:cxn modelId="{93ED65F1-1C5E-4046-918C-781DFBAEA4CF}" type="presParOf" srcId="{B6D53DFD-B6FE-47F4-89BD-2986DB3EFAFE}" destId="{D5F5DEB5-A200-44CE-A3B7-0B435588D32D}"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D68F073-730C-4E23-A0E6-37EDF1A94BD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B45D264D-A245-45DE-A9FF-AE1B1402304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Данило Галицький</a:t>
          </a:r>
        </a:p>
        <a:p>
          <a:pPr rtl="0"/>
          <a:r>
            <a:rPr lang="uk-UA" sz="2000" b="0" dirty="0">
              <a:latin typeface="Times New Roman" panose="02020603050405020304" pitchFamily="18" charset="0"/>
              <a:cs typeface="Times New Roman" panose="02020603050405020304" pitchFamily="18" charset="0"/>
            </a:rPr>
            <a:t> </a:t>
          </a:r>
          <a:r>
            <a:rPr lang="ru-RU" sz="2000" b="0" dirty="0">
              <a:latin typeface="Times New Roman" panose="02020603050405020304" pitchFamily="18" charset="0"/>
              <a:cs typeface="Times New Roman" panose="02020603050405020304" pitchFamily="18" charset="0"/>
            </a:rPr>
            <a:t>(1211—1264 рр.)</a:t>
          </a:r>
          <a:r>
            <a:rPr lang="uk-UA" sz="2000" b="0" dirty="0">
              <a:latin typeface="Times New Roman" panose="02020603050405020304" pitchFamily="18" charset="0"/>
              <a:cs typeface="Times New Roman" panose="02020603050405020304" pitchFamily="18" charset="0"/>
            </a:rPr>
            <a:t> </a:t>
          </a:r>
          <a:endParaRPr lang="ru-RU" sz="2000" b="0" dirty="0">
            <a:latin typeface="Times New Roman" panose="02020603050405020304" pitchFamily="18" charset="0"/>
            <a:cs typeface="Times New Roman" panose="02020603050405020304" pitchFamily="18" charset="0"/>
          </a:endParaRPr>
        </a:p>
      </dgm:t>
    </dgm:pt>
    <dgm:pt modelId="{F713885B-64BE-455D-AD11-7DB019CF5425}" type="parTrans" cxnId="{771CFB84-633B-4395-B4CD-3B8DD2454BDA}">
      <dgm:prSet/>
      <dgm:spPr/>
      <dgm:t>
        <a:bodyPr/>
        <a:lstStyle/>
        <a:p>
          <a:endParaRPr lang="ru-RU" sz="1400" b="0">
            <a:latin typeface="Times New Roman" panose="02020603050405020304" pitchFamily="18" charset="0"/>
            <a:cs typeface="Times New Roman" panose="02020603050405020304" pitchFamily="18" charset="0"/>
          </a:endParaRPr>
        </a:p>
      </dgm:t>
    </dgm:pt>
    <dgm:pt modelId="{15F8E419-E5A8-4101-B7C5-4A74FD6CB43D}" type="sibTrans" cxnId="{771CFB84-633B-4395-B4CD-3B8DD2454BDA}">
      <dgm:prSet/>
      <dgm:spPr/>
      <dgm:t>
        <a:bodyPr/>
        <a:lstStyle/>
        <a:p>
          <a:endParaRPr lang="ru-RU" sz="1400" b="0">
            <a:latin typeface="Times New Roman" panose="02020603050405020304" pitchFamily="18" charset="0"/>
            <a:cs typeface="Times New Roman" panose="02020603050405020304" pitchFamily="18" charset="0"/>
          </a:endParaRPr>
        </a:p>
      </dgm:t>
    </dgm:pt>
    <dgm:pt modelId="{2BBF9E4F-77DB-46B6-9F8E-E3774D57BFA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За період правління:</a:t>
          </a:r>
          <a:endParaRPr lang="ru-RU" sz="1400" b="0" dirty="0">
            <a:latin typeface="Times New Roman" panose="02020603050405020304" pitchFamily="18" charset="0"/>
            <a:cs typeface="Times New Roman" panose="02020603050405020304" pitchFamily="18" charset="0"/>
          </a:endParaRPr>
        </a:p>
      </dgm:t>
    </dgm:pt>
    <dgm:pt modelId="{58593C16-9AC1-4C7B-BCC9-B0F2CD217193}" type="parTrans" cxnId="{07372A31-29B8-492F-B039-1A7AD7D768A7}">
      <dgm:prSet/>
      <dgm:spPr/>
      <dgm:t>
        <a:bodyPr/>
        <a:lstStyle/>
        <a:p>
          <a:endParaRPr lang="ru-RU" sz="1400" b="0">
            <a:latin typeface="Times New Roman" panose="02020603050405020304" pitchFamily="18" charset="0"/>
            <a:cs typeface="Times New Roman" panose="02020603050405020304" pitchFamily="18" charset="0"/>
          </a:endParaRPr>
        </a:p>
      </dgm:t>
    </dgm:pt>
    <dgm:pt modelId="{D8F69522-EA93-47D1-BF3B-CE6A3A35FC1E}" type="sibTrans" cxnId="{07372A31-29B8-492F-B039-1A7AD7D768A7}">
      <dgm:prSet/>
      <dgm:spPr/>
      <dgm:t>
        <a:bodyPr/>
        <a:lstStyle/>
        <a:p>
          <a:endParaRPr lang="ru-RU" sz="1400" b="0">
            <a:latin typeface="Times New Roman" panose="02020603050405020304" pitchFamily="18" charset="0"/>
            <a:cs typeface="Times New Roman" panose="02020603050405020304" pitchFamily="18" charset="0"/>
          </a:endParaRPr>
        </a:p>
      </dgm:t>
    </dgm:pt>
    <dgm:pt modelId="{6EB90EEE-9BFC-471E-835B-438E02A645E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Відновив окраїнні кордони держави батька, князя Романа </a:t>
          </a:r>
          <a:endParaRPr lang="ru-RU" sz="1400" b="0" dirty="0">
            <a:latin typeface="Times New Roman" panose="02020603050405020304" pitchFamily="18" charset="0"/>
            <a:cs typeface="Times New Roman" panose="02020603050405020304" pitchFamily="18" charset="0"/>
          </a:endParaRPr>
        </a:p>
      </dgm:t>
    </dgm:pt>
    <dgm:pt modelId="{21DD2C22-6536-4CE5-805B-4065EDAEC0DA}" type="parTrans" cxnId="{43B3873A-2A86-412D-BCB2-3C5BD87C4F4B}">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D4619F06-0CC8-42B0-A753-C7DD61A16FE5}" type="sibTrans" cxnId="{43B3873A-2A86-412D-BCB2-3C5BD87C4F4B}">
      <dgm:prSet/>
      <dgm:spPr/>
      <dgm:t>
        <a:bodyPr/>
        <a:lstStyle/>
        <a:p>
          <a:endParaRPr lang="ru-RU" sz="1400" b="0">
            <a:latin typeface="Times New Roman" panose="02020603050405020304" pitchFamily="18" charset="0"/>
            <a:cs typeface="Times New Roman" panose="02020603050405020304" pitchFamily="18" charset="0"/>
          </a:endParaRPr>
        </a:p>
      </dgm:t>
    </dgm:pt>
    <dgm:pt modelId="{5FC0A884-5F34-4289-A110-2B3322AE0AF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Воєнні й дипломатичні успіхи піднесли авторитет Данила Галицького як визначного державного діяча, полководця та дипломата</a:t>
          </a:r>
          <a:endParaRPr lang="ru-RU" sz="1400" b="0" dirty="0">
            <a:latin typeface="Times New Roman" panose="02020603050405020304" pitchFamily="18" charset="0"/>
            <a:cs typeface="Times New Roman" panose="02020603050405020304" pitchFamily="18" charset="0"/>
          </a:endParaRPr>
        </a:p>
      </dgm:t>
    </dgm:pt>
    <dgm:pt modelId="{7F2497D5-DC81-4B97-9B7B-574A28043176}" type="parTrans" cxnId="{9FB500AF-8194-4CA1-9536-9822B31C35B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84053675-87E0-48A6-BCA9-0CC177EC02BA}" type="sibTrans" cxnId="{9FB500AF-8194-4CA1-9536-9822B31C35BD}">
      <dgm:prSet/>
      <dgm:spPr/>
      <dgm:t>
        <a:bodyPr/>
        <a:lstStyle/>
        <a:p>
          <a:endParaRPr lang="ru-RU" sz="1400" b="0">
            <a:latin typeface="Times New Roman" panose="02020603050405020304" pitchFamily="18" charset="0"/>
            <a:cs typeface="Times New Roman" panose="02020603050405020304" pitchFamily="18" charset="0"/>
          </a:endParaRPr>
        </a:p>
      </dgm:t>
    </dgm:pt>
    <dgm:pt modelId="{D9BA7CE9-A128-450B-8DF2-19AC9A02DB0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У 1239 р. Данило приєднав Київське князівство</a:t>
          </a:r>
          <a:endParaRPr lang="ru-RU" sz="1400" b="0" dirty="0">
            <a:latin typeface="Times New Roman" panose="02020603050405020304" pitchFamily="18" charset="0"/>
            <a:cs typeface="Times New Roman" panose="02020603050405020304" pitchFamily="18" charset="0"/>
          </a:endParaRPr>
        </a:p>
      </dgm:t>
    </dgm:pt>
    <dgm:pt modelId="{8EDABD67-5CD5-4EDC-93F0-4EA6A780F48D}" type="parTrans" cxnId="{537C5597-CF68-435D-9A4C-79693482E240}">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7E29EFBD-820B-4687-BA37-9A52E01D0FDA}" type="sibTrans" cxnId="{537C5597-CF68-435D-9A4C-79693482E240}">
      <dgm:prSet/>
      <dgm:spPr/>
      <dgm:t>
        <a:bodyPr/>
        <a:lstStyle/>
        <a:p>
          <a:endParaRPr lang="ru-RU" sz="1400" b="0">
            <a:latin typeface="Times New Roman" panose="02020603050405020304" pitchFamily="18" charset="0"/>
            <a:cs typeface="Times New Roman" panose="02020603050405020304" pitchFamily="18" charset="0"/>
          </a:endParaRPr>
        </a:p>
      </dgm:t>
    </dgm:pt>
    <dgm:pt modelId="{BB24276F-55DF-457F-9321-86DF18323317}">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Князь сприяв розвитку ремесла, торгівлі</a:t>
          </a:r>
          <a:endParaRPr lang="ru-RU" sz="1400" b="0" dirty="0">
            <a:latin typeface="Times New Roman" panose="02020603050405020304" pitchFamily="18" charset="0"/>
            <a:cs typeface="Times New Roman" panose="02020603050405020304" pitchFamily="18" charset="0"/>
          </a:endParaRPr>
        </a:p>
      </dgm:t>
    </dgm:pt>
    <dgm:pt modelId="{5FCB9E59-F8FD-49D9-9D0F-0BD56CC7878F}" type="parTrans" cxnId="{9501F986-59A9-4DF0-83B0-16066BFC1BB4}">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C6FBA809-D4BD-46B4-8CD9-E8E386844385}" type="sibTrans" cxnId="{9501F986-59A9-4DF0-83B0-16066BFC1BB4}">
      <dgm:prSet/>
      <dgm:spPr/>
      <dgm:t>
        <a:bodyPr/>
        <a:lstStyle/>
        <a:p>
          <a:endParaRPr lang="ru-RU" sz="1400" b="0">
            <a:latin typeface="Times New Roman" panose="02020603050405020304" pitchFamily="18" charset="0"/>
            <a:cs typeface="Times New Roman" panose="02020603050405020304" pitchFamily="18" charset="0"/>
          </a:endParaRPr>
        </a:p>
      </dgm:t>
    </dgm:pt>
    <dgm:pt modelId="{1256D0A1-E6AB-4ED1-874D-8FC925781427}">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Засновував нові міста – Холм (1237 р.), Львів (1245р.), названий на честь сина Лева </a:t>
          </a:r>
          <a:endParaRPr lang="ru-RU" sz="1400" b="0" dirty="0">
            <a:latin typeface="Times New Roman" panose="02020603050405020304" pitchFamily="18" charset="0"/>
            <a:cs typeface="Times New Roman" panose="02020603050405020304" pitchFamily="18" charset="0"/>
          </a:endParaRPr>
        </a:p>
      </dgm:t>
    </dgm:pt>
    <dgm:pt modelId="{4769429A-CD6F-4EDB-86E9-3047B180CD51}" type="parTrans" cxnId="{9B5D7E66-6D8E-4C1E-8571-06F9CD5616DC}">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CF7C44A6-62F6-4A66-87E3-ABCC4752D84E}" type="sibTrans" cxnId="{9B5D7E66-6D8E-4C1E-8571-06F9CD5616DC}">
      <dgm:prSet/>
      <dgm:spPr/>
      <dgm:t>
        <a:bodyPr/>
        <a:lstStyle/>
        <a:p>
          <a:endParaRPr lang="ru-RU" sz="1400" b="0">
            <a:latin typeface="Times New Roman" panose="02020603050405020304" pitchFamily="18" charset="0"/>
            <a:cs typeface="Times New Roman" panose="02020603050405020304" pitchFamily="18" charset="0"/>
          </a:endParaRPr>
        </a:p>
      </dgm:t>
    </dgm:pt>
    <dgm:pt modelId="{E1769DCB-2062-4C32-9AF5-633D22A2BF8E}">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Будував і укріплював замки, міста і фортеці в Галичині й на Волині </a:t>
          </a:r>
          <a:endParaRPr lang="ru-RU" sz="1400" b="0" dirty="0">
            <a:latin typeface="Times New Roman" panose="02020603050405020304" pitchFamily="18" charset="0"/>
            <a:cs typeface="Times New Roman" panose="02020603050405020304" pitchFamily="18" charset="0"/>
          </a:endParaRPr>
        </a:p>
      </dgm:t>
    </dgm:pt>
    <dgm:pt modelId="{720BF913-4779-4F00-B5AA-20CDF7D25EDB}" type="parTrans" cxnId="{AFA0A3D8-B966-4331-A760-3957105B7471}">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8149A686-A3E4-4402-B2DB-136BCB12C581}" type="sibTrans" cxnId="{AFA0A3D8-B966-4331-A760-3957105B7471}">
      <dgm:prSet/>
      <dgm:spPr/>
      <dgm:t>
        <a:bodyPr/>
        <a:lstStyle/>
        <a:p>
          <a:endParaRPr lang="ru-RU" sz="1400" b="0">
            <a:latin typeface="Times New Roman" panose="02020603050405020304" pitchFamily="18" charset="0"/>
            <a:cs typeface="Times New Roman" panose="02020603050405020304" pitchFamily="18" charset="0"/>
          </a:endParaRPr>
        </a:p>
      </dgm:t>
    </dgm:pt>
    <dgm:pt modelId="{2AAC4F06-8BA7-48E9-8AD2-720DD0C6A8C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Провів військову реформу, створивши регулярну піхоту та озброєну боярську кінноту </a:t>
          </a:r>
          <a:endParaRPr lang="ru-RU" sz="1400" b="0" dirty="0">
            <a:latin typeface="Times New Roman" panose="02020603050405020304" pitchFamily="18" charset="0"/>
            <a:cs typeface="Times New Roman" panose="02020603050405020304" pitchFamily="18" charset="0"/>
          </a:endParaRPr>
        </a:p>
      </dgm:t>
    </dgm:pt>
    <dgm:pt modelId="{43E9E063-FA13-4517-801E-51993DBF6D82}" type="parTrans" cxnId="{507FD9C5-83C5-47D4-91CB-B6567F539C1B}">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962EB6E-F18C-4A81-826C-7852F6F436DA}" type="sibTrans" cxnId="{507FD9C5-83C5-47D4-91CB-B6567F539C1B}">
      <dgm:prSet/>
      <dgm:spPr/>
      <dgm:t>
        <a:bodyPr/>
        <a:lstStyle/>
        <a:p>
          <a:endParaRPr lang="ru-RU" sz="1400" b="0">
            <a:latin typeface="Times New Roman" panose="02020603050405020304" pitchFamily="18" charset="0"/>
            <a:cs typeface="Times New Roman" panose="02020603050405020304" pitchFamily="18" charset="0"/>
          </a:endParaRPr>
        </a:p>
      </dgm:t>
    </dgm:pt>
    <dgm:pt modelId="{C72041B1-D203-4F16-BD3C-9377160C8B7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Здійснив успішний похід проти литовців та у 1243 р. на деякий час приєднав Люблін і Люблінську землю</a:t>
          </a:r>
          <a:endParaRPr lang="ru-RU" sz="1400" b="0" dirty="0">
            <a:latin typeface="Times New Roman" panose="02020603050405020304" pitchFamily="18" charset="0"/>
            <a:cs typeface="Times New Roman" panose="02020603050405020304" pitchFamily="18" charset="0"/>
          </a:endParaRPr>
        </a:p>
      </dgm:t>
    </dgm:pt>
    <dgm:pt modelId="{F78406A4-A20E-406C-BD1F-105D65AE578A}" type="parTrans" cxnId="{96BE637B-7455-4036-8D16-81CB6ED03E2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B3C83A9-505D-4E4A-A07B-6868EDF4A437}" type="sibTrans" cxnId="{96BE637B-7455-4036-8D16-81CB6ED03E2D}">
      <dgm:prSet/>
      <dgm:spPr/>
      <dgm:t>
        <a:bodyPr/>
        <a:lstStyle/>
        <a:p>
          <a:endParaRPr lang="ru-RU" sz="1400" b="0">
            <a:latin typeface="Times New Roman" panose="02020603050405020304" pitchFamily="18" charset="0"/>
            <a:cs typeface="Times New Roman" panose="02020603050405020304" pitchFamily="18" charset="0"/>
          </a:endParaRPr>
        </a:p>
      </dgm:t>
    </dgm:pt>
    <dgm:pt modelId="{11053584-0AFC-41A3-88BC-D46D94E3654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Здійснював спроби щодо створення антимонгольської коаліції європейських держав</a:t>
          </a:r>
          <a:endParaRPr lang="ru-RU" sz="1400" b="0" dirty="0">
            <a:latin typeface="Times New Roman" panose="02020603050405020304" pitchFamily="18" charset="0"/>
            <a:cs typeface="Times New Roman" panose="02020603050405020304" pitchFamily="18" charset="0"/>
          </a:endParaRPr>
        </a:p>
      </dgm:t>
    </dgm:pt>
    <dgm:pt modelId="{5AE0ED19-4DEA-404D-B87C-376DFAB99A39}" type="parTrans" cxnId="{19CC5F16-BADD-42CC-990E-22C99FC61D38}">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418ED4D-F6B6-4546-9B60-F2E510C192F0}" type="sibTrans" cxnId="{19CC5F16-BADD-42CC-990E-22C99FC61D38}">
      <dgm:prSet/>
      <dgm:spPr/>
      <dgm:t>
        <a:bodyPr/>
        <a:lstStyle/>
        <a:p>
          <a:endParaRPr lang="ru-RU" sz="1400" b="0">
            <a:latin typeface="Times New Roman" panose="02020603050405020304" pitchFamily="18" charset="0"/>
            <a:cs typeface="Times New Roman" panose="02020603050405020304" pitchFamily="18" charset="0"/>
          </a:endParaRPr>
        </a:p>
      </dgm:t>
    </dgm:pt>
    <dgm:pt modelId="{668FDD07-E95B-4662-8822-E5D0786FF11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latin typeface="Times New Roman" panose="02020603050405020304" pitchFamily="18" charset="0"/>
              <a:cs typeface="Times New Roman" panose="02020603050405020304" pitchFamily="18" charset="0"/>
            </a:rPr>
            <a:t>У 1253 р. у Дорогичині Данило Галицький був увінчаний королівською короною</a:t>
          </a:r>
          <a:endParaRPr lang="ru-RU" sz="1400" b="0" dirty="0">
            <a:latin typeface="Times New Roman" panose="02020603050405020304" pitchFamily="18" charset="0"/>
            <a:cs typeface="Times New Roman" panose="02020603050405020304" pitchFamily="18" charset="0"/>
          </a:endParaRPr>
        </a:p>
      </dgm:t>
    </dgm:pt>
    <dgm:pt modelId="{5EC1FE0F-75CB-43C9-8B07-B2E5AA4CAF94}" type="parTrans" cxnId="{7ADC9D8D-1DDF-424D-8789-41DD713DB963}">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416A9BC3-1D11-43F1-99F0-D082CA223BF8}" type="sibTrans" cxnId="{7ADC9D8D-1DDF-424D-8789-41DD713DB963}">
      <dgm:prSet/>
      <dgm:spPr/>
      <dgm:t>
        <a:bodyPr/>
        <a:lstStyle/>
        <a:p>
          <a:endParaRPr lang="ru-RU" sz="1400" b="0">
            <a:latin typeface="Times New Roman" panose="02020603050405020304" pitchFamily="18" charset="0"/>
            <a:cs typeface="Times New Roman" panose="02020603050405020304" pitchFamily="18" charset="0"/>
          </a:endParaRPr>
        </a:p>
      </dgm:t>
    </dgm:pt>
    <dgm:pt modelId="{494D77FA-A179-46EC-9AE3-EE7F4C2F7F84}">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a:latin typeface="Times New Roman" panose="02020603050405020304" pitchFamily="18" charset="0"/>
              <a:cs typeface="Times New Roman" panose="02020603050405020304" pitchFamily="18" charset="0"/>
            </a:rPr>
            <a:t>У період 1254 – 1257 pp. воював із Золотою Ордою </a:t>
          </a:r>
          <a:endParaRPr lang="ru-RU" sz="1400" b="0" dirty="0">
            <a:latin typeface="Times New Roman" panose="02020603050405020304" pitchFamily="18" charset="0"/>
            <a:cs typeface="Times New Roman" panose="02020603050405020304" pitchFamily="18" charset="0"/>
          </a:endParaRPr>
        </a:p>
      </dgm:t>
    </dgm:pt>
    <dgm:pt modelId="{8265FE36-8E84-433A-B732-BC1B69052267}" type="parTrans" cxnId="{3F95F29B-5257-45C2-B1AC-078A24C09F1A}">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ADB0CAD7-36DB-420D-B56F-B5838282104F}" type="sibTrans" cxnId="{3F95F29B-5257-45C2-B1AC-078A24C09F1A}">
      <dgm:prSet/>
      <dgm:spPr/>
      <dgm:t>
        <a:bodyPr/>
        <a:lstStyle/>
        <a:p>
          <a:endParaRPr lang="ru-RU" sz="1400" b="0">
            <a:latin typeface="Times New Roman" panose="02020603050405020304" pitchFamily="18" charset="0"/>
            <a:cs typeface="Times New Roman" panose="02020603050405020304" pitchFamily="18" charset="0"/>
          </a:endParaRPr>
        </a:p>
      </dgm:t>
    </dgm:pt>
    <dgm:pt modelId="{79757C8F-2B74-4F03-85BC-6AD9F9415FA3}">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a:latin typeface="Times New Roman" panose="02020603050405020304" pitchFamily="18" charset="0"/>
              <a:cs typeface="Times New Roman" panose="02020603050405020304" pitchFamily="18" charset="0"/>
            </a:rPr>
            <a:t>У 1258 р. не маючи підтримки від союзників, прийняв кабальні вимоги ординців на сплату данини </a:t>
          </a:r>
          <a:endParaRPr lang="ru-RU" sz="1400" b="0" dirty="0">
            <a:latin typeface="Times New Roman" panose="02020603050405020304" pitchFamily="18" charset="0"/>
            <a:cs typeface="Times New Roman" panose="02020603050405020304" pitchFamily="18" charset="0"/>
          </a:endParaRPr>
        </a:p>
      </dgm:t>
    </dgm:pt>
    <dgm:pt modelId="{A1B0F672-6774-4B7E-B735-5518476FE9D7}" type="parTrans" cxnId="{1B6243DA-9F39-4BB9-848D-FBF3861A5DD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B88AAE30-7787-4E66-93CC-ABAA4754FB0A}" type="sibTrans" cxnId="{1B6243DA-9F39-4BB9-848D-FBF3861A5DDD}">
      <dgm:prSet/>
      <dgm:spPr/>
      <dgm:t>
        <a:bodyPr/>
        <a:lstStyle/>
        <a:p>
          <a:endParaRPr lang="ru-RU" sz="1400" b="0">
            <a:latin typeface="Times New Roman" panose="02020603050405020304" pitchFamily="18" charset="0"/>
            <a:cs typeface="Times New Roman" panose="02020603050405020304" pitchFamily="18" charset="0"/>
          </a:endParaRPr>
        </a:p>
      </dgm:t>
    </dgm:pt>
    <dgm:pt modelId="{CD6C800D-4CE8-486C-AE97-F4284ECD6076}">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a:latin typeface="Times New Roman" panose="02020603050405020304" pitchFamily="18" charset="0"/>
              <a:cs typeface="Times New Roman" panose="02020603050405020304" pitchFamily="18" charset="0"/>
            </a:rPr>
            <a:t>Решту років життя князь витратив на внутрішні державні справи: замінив багатьох бояр, обмежив залежність від них селян і ремісників, заохочував купців, займався сімейними справами. </a:t>
          </a:r>
          <a:r>
            <a:rPr lang="uk-UA" sz="1400" dirty="0">
              <a:latin typeface="Times New Roman" pitchFamily="18" charset="0"/>
              <a:cs typeface="Times New Roman" pitchFamily="18" charset="0"/>
            </a:rPr>
            <a:t>Після смерті Данила почався занепад Галицько-Волинського князівства як окремої держави</a:t>
          </a:r>
          <a:endParaRPr lang="ru-RU" sz="1400" b="0" dirty="0">
            <a:latin typeface="Times New Roman" panose="02020603050405020304" pitchFamily="18" charset="0"/>
            <a:cs typeface="Times New Roman" panose="02020603050405020304" pitchFamily="18" charset="0"/>
          </a:endParaRPr>
        </a:p>
      </dgm:t>
    </dgm:pt>
    <dgm:pt modelId="{3FE080EC-0724-45B7-9D91-C3B53DD2C996}" type="parTrans" cxnId="{34DB00F3-0713-487E-952F-8646C4114BE8}">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157037F9-86BB-4A79-A95B-2AFEC631EA0C}" type="sibTrans" cxnId="{34DB00F3-0713-487E-952F-8646C4114BE8}">
      <dgm:prSet/>
      <dgm:spPr/>
      <dgm:t>
        <a:bodyPr/>
        <a:lstStyle/>
        <a:p>
          <a:endParaRPr lang="ru-RU" sz="1400" b="0">
            <a:latin typeface="Times New Roman" panose="02020603050405020304" pitchFamily="18" charset="0"/>
            <a:cs typeface="Times New Roman" panose="02020603050405020304" pitchFamily="18" charset="0"/>
          </a:endParaRPr>
        </a:p>
      </dgm:t>
    </dgm:pt>
    <dgm:pt modelId="{F1166E3D-F6D1-49A0-AF6B-5D6F661957DD}" type="pres">
      <dgm:prSet presAssocID="{6D68F073-730C-4E23-A0E6-37EDF1A94BD8}" presName="diagram" presStyleCnt="0">
        <dgm:presLayoutVars>
          <dgm:chPref val="1"/>
          <dgm:dir/>
          <dgm:animOne val="branch"/>
          <dgm:animLvl val="lvl"/>
          <dgm:resizeHandles val="exact"/>
        </dgm:presLayoutVars>
      </dgm:prSet>
      <dgm:spPr/>
    </dgm:pt>
    <dgm:pt modelId="{DF50100B-3BAD-449E-9038-51658186BACA}" type="pres">
      <dgm:prSet presAssocID="{B45D264D-A245-45DE-A9FF-AE1B14023046}" presName="root1" presStyleCnt="0"/>
      <dgm:spPr/>
    </dgm:pt>
    <dgm:pt modelId="{034BD9FF-1D55-48FE-9D4E-0DD93944AF9A}" type="pres">
      <dgm:prSet presAssocID="{B45D264D-A245-45DE-A9FF-AE1B14023046}" presName="LevelOneTextNode" presStyleLbl="node0" presStyleIdx="0" presStyleCnt="2" custFlipHor="1" custScaleX="295156" custScaleY="402687" custLinFactY="338002" custLinFactNeighborX="13985" custLinFactNeighborY="400000">
        <dgm:presLayoutVars>
          <dgm:chPref val="3"/>
        </dgm:presLayoutVars>
      </dgm:prSet>
      <dgm:spPr/>
    </dgm:pt>
    <dgm:pt modelId="{23F505C7-828E-4BCB-A06B-73B191857CD3}" type="pres">
      <dgm:prSet presAssocID="{B45D264D-A245-45DE-A9FF-AE1B14023046}" presName="level2hierChild" presStyleCnt="0"/>
      <dgm:spPr/>
    </dgm:pt>
    <dgm:pt modelId="{8115CC16-3D85-4A57-B7E8-F90739DB27A2}" type="pres">
      <dgm:prSet presAssocID="{2BBF9E4F-77DB-46B6-9F8E-E3774D57BFA8}" presName="root1" presStyleCnt="0"/>
      <dgm:spPr/>
    </dgm:pt>
    <dgm:pt modelId="{92B85F93-DBD6-4494-8035-BD329D74ECA2}" type="pres">
      <dgm:prSet presAssocID="{2BBF9E4F-77DB-46B6-9F8E-E3774D57BFA8}" presName="LevelOneTextNode" presStyleLbl="node0" presStyleIdx="1" presStyleCnt="2" custScaleX="327032" custScaleY="226630" custLinFactY="334614" custLinFactNeighborX="14395" custLinFactNeighborY="400000">
        <dgm:presLayoutVars>
          <dgm:chPref val="3"/>
        </dgm:presLayoutVars>
      </dgm:prSet>
      <dgm:spPr/>
    </dgm:pt>
    <dgm:pt modelId="{DD816415-1E00-4639-A459-63A62118097F}" type="pres">
      <dgm:prSet presAssocID="{2BBF9E4F-77DB-46B6-9F8E-E3774D57BFA8}" presName="level2hierChild" presStyleCnt="0"/>
      <dgm:spPr/>
    </dgm:pt>
    <dgm:pt modelId="{27773B41-F396-4912-9422-A202A841BD7E}" type="pres">
      <dgm:prSet presAssocID="{21DD2C22-6536-4CE5-805B-4065EDAEC0DA}" presName="conn2-1" presStyleLbl="parChTrans1D2" presStyleIdx="0" presStyleCnt="13"/>
      <dgm:spPr/>
    </dgm:pt>
    <dgm:pt modelId="{57E4FB99-6BDB-42B6-8374-2698285D95B6}" type="pres">
      <dgm:prSet presAssocID="{21DD2C22-6536-4CE5-805B-4065EDAEC0DA}" presName="connTx" presStyleLbl="parChTrans1D2" presStyleIdx="0" presStyleCnt="13"/>
      <dgm:spPr/>
    </dgm:pt>
    <dgm:pt modelId="{EEFE1639-0E32-45B9-AF38-C7260704E25F}" type="pres">
      <dgm:prSet presAssocID="{6EB90EEE-9BFC-471E-835B-438E02A645EB}" presName="root2" presStyleCnt="0"/>
      <dgm:spPr/>
    </dgm:pt>
    <dgm:pt modelId="{D3A20AF6-4DCE-442C-9938-4715F9615D7F}" type="pres">
      <dgm:prSet presAssocID="{6EB90EEE-9BFC-471E-835B-438E02A645EB}" presName="LevelTwoTextNode" presStyleLbl="node2" presStyleIdx="0" presStyleCnt="13" custScaleX="691557" custScaleY="90769" custLinFactNeighborX="22884" custLinFactNeighborY="-59283">
        <dgm:presLayoutVars>
          <dgm:chPref val="3"/>
        </dgm:presLayoutVars>
      </dgm:prSet>
      <dgm:spPr/>
    </dgm:pt>
    <dgm:pt modelId="{FFFF1F05-6CBE-408C-85C5-055849536761}" type="pres">
      <dgm:prSet presAssocID="{6EB90EEE-9BFC-471E-835B-438E02A645EB}" presName="level3hierChild" presStyleCnt="0"/>
      <dgm:spPr/>
    </dgm:pt>
    <dgm:pt modelId="{26B2CE42-2ACF-4D86-AFB4-378037FFD795}" type="pres">
      <dgm:prSet presAssocID="{7F2497D5-DC81-4B97-9B7B-574A28043176}" presName="conn2-1" presStyleLbl="parChTrans1D2" presStyleIdx="1" presStyleCnt="13"/>
      <dgm:spPr/>
    </dgm:pt>
    <dgm:pt modelId="{0BC6532A-DE5B-4438-9899-01CA03947306}" type="pres">
      <dgm:prSet presAssocID="{7F2497D5-DC81-4B97-9B7B-574A28043176}" presName="connTx" presStyleLbl="parChTrans1D2" presStyleIdx="1" presStyleCnt="13"/>
      <dgm:spPr/>
    </dgm:pt>
    <dgm:pt modelId="{FAD7E36F-EA1D-432B-8FD1-8568C9A4AEEF}" type="pres">
      <dgm:prSet presAssocID="{5FC0A884-5F34-4289-A110-2B3322AE0AFB}" presName="root2" presStyleCnt="0"/>
      <dgm:spPr/>
    </dgm:pt>
    <dgm:pt modelId="{D3FE2E23-65FD-4873-9414-368DEBD3F2C2}" type="pres">
      <dgm:prSet presAssocID="{5FC0A884-5F34-4289-A110-2B3322AE0AFB}" presName="LevelTwoTextNode" presStyleLbl="node2" presStyleIdx="1" presStyleCnt="13" custScaleX="691557" custScaleY="150637" custLinFactNeighborX="4757" custLinFactNeighborY="-30740">
        <dgm:presLayoutVars>
          <dgm:chPref val="3"/>
        </dgm:presLayoutVars>
      </dgm:prSet>
      <dgm:spPr/>
    </dgm:pt>
    <dgm:pt modelId="{A15D6A3A-EEAF-4ABD-9BF1-1C397D510232}" type="pres">
      <dgm:prSet presAssocID="{5FC0A884-5F34-4289-A110-2B3322AE0AFB}" presName="level3hierChild" presStyleCnt="0"/>
      <dgm:spPr/>
    </dgm:pt>
    <dgm:pt modelId="{1B672E44-460A-4590-883B-C217D3900EB8}" type="pres">
      <dgm:prSet presAssocID="{8EDABD67-5CD5-4EDC-93F0-4EA6A780F48D}" presName="conn2-1" presStyleLbl="parChTrans1D2" presStyleIdx="2" presStyleCnt="13"/>
      <dgm:spPr/>
    </dgm:pt>
    <dgm:pt modelId="{E45DE7A9-34CE-4A95-969D-30838C9FB953}" type="pres">
      <dgm:prSet presAssocID="{8EDABD67-5CD5-4EDC-93F0-4EA6A780F48D}" presName="connTx" presStyleLbl="parChTrans1D2" presStyleIdx="2" presStyleCnt="13"/>
      <dgm:spPr/>
    </dgm:pt>
    <dgm:pt modelId="{2D866EE9-B0C1-40E4-B244-D794285E86AD}" type="pres">
      <dgm:prSet presAssocID="{D9BA7CE9-A128-450B-8DF2-19AC9A02DB0B}" presName="root2" presStyleCnt="0"/>
      <dgm:spPr/>
    </dgm:pt>
    <dgm:pt modelId="{8317420B-8AA8-4578-B093-432BFC4D8347}" type="pres">
      <dgm:prSet presAssocID="{D9BA7CE9-A128-450B-8DF2-19AC9A02DB0B}" presName="LevelTwoTextNode" presStyleLbl="node2" presStyleIdx="2" presStyleCnt="13" custScaleX="691557" custScaleY="79645" custLinFactNeighborX="4757" custLinFactNeighborY="-57989">
        <dgm:presLayoutVars>
          <dgm:chPref val="3"/>
        </dgm:presLayoutVars>
      </dgm:prSet>
      <dgm:spPr/>
    </dgm:pt>
    <dgm:pt modelId="{4DC2292B-EBBA-4E4C-BA8D-275074BE4177}" type="pres">
      <dgm:prSet presAssocID="{D9BA7CE9-A128-450B-8DF2-19AC9A02DB0B}" presName="level3hierChild" presStyleCnt="0"/>
      <dgm:spPr/>
    </dgm:pt>
    <dgm:pt modelId="{F42515EA-AECB-4B85-B305-C2BE63BDED8D}" type="pres">
      <dgm:prSet presAssocID="{5FCB9E59-F8FD-49D9-9D0F-0BD56CC7878F}" presName="conn2-1" presStyleLbl="parChTrans1D2" presStyleIdx="3" presStyleCnt="13"/>
      <dgm:spPr/>
    </dgm:pt>
    <dgm:pt modelId="{944F7329-AA69-4062-8420-1FCEFA6B70B0}" type="pres">
      <dgm:prSet presAssocID="{5FCB9E59-F8FD-49D9-9D0F-0BD56CC7878F}" presName="connTx" presStyleLbl="parChTrans1D2" presStyleIdx="3" presStyleCnt="13"/>
      <dgm:spPr/>
    </dgm:pt>
    <dgm:pt modelId="{F0F5DBFC-3367-44E9-B90D-822981C52117}" type="pres">
      <dgm:prSet presAssocID="{BB24276F-55DF-457F-9321-86DF18323317}" presName="root2" presStyleCnt="0"/>
      <dgm:spPr/>
    </dgm:pt>
    <dgm:pt modelId="{FD97A2D7-9AE7-4583-9E5D-5DD16228D19D}" type="pres">
      <dgm:prSet presAssocID="{BB24276F-55DF-457F-9321-86DF18323317}" presName="LevelTwoTextNode" presStyleLbl="node2" presStyleIdx="3" presStyleCnt="13" custScaleX="691557" custScaleY="98794" custLinFactNeighborX="22884" custLinFactNeighborY="-63284">
        <dgm:presLayoutVars>
          <dgm:chPref val="3"/>
        </dgm:presLayoutVars>
      </dgm:prSet>
      <dgm:spPr/>
    </dgm:pt>
    <dgm:pt modelId="{A5509376-53ED-42F9-AAEB-817DF165E6DF}" type="pres">
      <dgm:prSet presAssocID="{BB24276F-55DF-457F-9321-86DF18323317}" presName="level3hierChild" presStyleCnt="0"/>
      <dgm:spPr/>
    </dgm:pt>
    <dgm:pt modelId="{A1AE0DCF-4D43-4333-807F-7733B38DAC27}" type="pres">
      <dgm:prSet presAssocID="{4769429A-CD6F-4EDB-86E9-3047B180CD51}" presName="conn2-1" presStyleLbl="parChTrans1D2" presStyleIdx="4" presStyleCnt="13"/>
      <dgm:spPr/>
    </dgm:pt>
    <dgm:pt modelId="{C74FAE08-A36E-4D23-A7A4-33B2D2434BF4}" type="pres">
      <dgm:prSet presAssocID="{4769429A-CD6F-4EDB-86E9-3047B180CD51}" presName="connTx" presStyleLbl="parChTrans1D2" presStyleIdx="4" presStyleCnt="13"/>
      <dgm:spPr/>
    </dgm:pt>
    <dgm:pt modelId="{56A7A33F-6E2A-4748-A68D-F44ECF4ADC24}" type="pres">
      <dgm:prSet presAssocID="{1256D0A1-E6AB-4ED1-874D-8FC925781427}" presName="root2" presStyleCnt="0"/>
      <dgm:spPr/>
    </dgm:pt>
    <dgm:pt modelId="{72E20219-C4DE-4953-A74E-6141693AA351}" type="pres">
      <dgm:prSet presAssocID="{1256D0A1-E6AB-4ED1-874D-8FC925781427}" presName="LevelTwoTextNode" presStyleLbl="node2" presStyleIdx="4" presStyleCnt="13" custScaleX="691557" custScaleY="108673" custLinFactNeighborX="22884" custLinFactNeighborY="-56771">
        <dgm:presLayoutVars>
          <dgm:chPref val="3"/>
        </dgm:presLayoutVars>
      </dgm:prSet>
      <dgm:spPr/>
    </dgm:pt>
    <dgm:pt modelId="{E6E499C1-E2E7-404D-8248-CE9D38F30340}" type="pres">
      <dgm:prSet presAssocID="{1256D0A1-E6AB-4ED1-874D-8FC925781427}" presName="level3hierChild" presStyleCnt="0"/>
      <dgm:spPr/>
    </dgm:pt>
    <dgm:pt modelId="{4BF5A5D0-B9FF-490A-9FD6-8FFB8145EE54}" type="pres">
      <dgm:prSet presAssocID="{720BF913-4779-4F00-B5AA-20CDF7D25EDB}" presName="conn2-1" presStyleLbl="parChTrans1D2" presStyleIdx="5" presStyleCnt="13"/>
      <dgm:spPr/>
    </dgm:pt>
    <dgm:pt modelId="{1B5CD792-7BC0-4AFD-89B5-B35C64529977}" type="pres">
      <dgm:prSet presAssocID="{720BF913-4779-4F00-B5AA-20CDF7D25EDB}" presName="connTx" presStyleLbl="parChTrans1D2" presStyleIdx="5" presStyleCnt="13"/>
      <dgm:spPr/>
    </dgm:pt>
    <dgm:pt modelId="{AE2C088D-6BCB-462E-8CE8-4B121E4ADC82}" type="pres">
      <dgm:prSet presAssocID="{E1769DCB-2062-4C32-9AF5-633D22A2BF8E}" presName="root2" presStyleCnt="0"/>
      <dgm:spPr/>
    </dgm:pt>
    <dgm:pt modelId="{7D0B7B90-3693-413D-A99E-5257F56CCF69}" type="pres">
      <dgm:prSet presAssocID="{E1769DCB-2062-4C32-9AF5-633D22A2BF8E}" presName="LevelTwoTextNode" presStyleLbl="node2" presStyleIdx="5" presStyleCnt="13" custScaleX="691557" custScaleY="118553" custLinFactNeighborX="22884" custLinFactNeighborY="-53205">
        <dgm:presLayoutVars>
          <dgm:chPref val="3"/>
        </dgm:presLayoutVars>
      </dgm:prSet>
      <dgm:spPr/>
    </dgm:pt>
    <dgm:pt modelId="{EEA26340-CE3E-4D2B-A96E-56B0A384CFD4}" type="pres">
      <dgm:prSet presAssocID="{E1769DCB-2062-4C32-9AF5-633D22A2BF8E}" presName="level3hierChild" presStyleCnt="0"/>
      <dgm:spPr/>
    </dgm:pt>
    <dgm:pt modelId="{911810E7-E495-409C-AEA2-E55B348B7FBE}" type="pres">
      <dgm:prSet presAssocID="{43E9E063-FA13-4517-801E-51993DBF6D82}" presName="conn2-1" presStyleLbl="parChTrans1D2" presStyleIdx="6" presStyleCnt="13"/>
      <dgm:spPr/>
    </dgm:pt>
    <dgm:pt modelId="{F7599B52-7D1B-4190-A961-841709355743}" type="pres">
      <dgm:prSet presAssocID="{43E9E063-FA13-4517-801E-51993DBF6D82}" presName="connTx" presStyleLbl="parChTrans1D2" presStyleIdx="6" presStyleCnt="13"/>
      <dgm:spPr/>
    </dgm:pt>
    <dgm:pt modelId="{B5AB1DE8-0DC0-4DD7-8C5C-0092CA447E04}" type="pres">
      <dgm:prSet presAssocID="{2AAC4F06-8BA7-48E9-8AD2-720DD0C6A8C8}" presName="root2" presStyleCnt="0"/>
      <dgm:spPr/>
    </dgm:pt>
    <dgm:pt modelId="{E0F5004F-04A2-4A1F-9E26-BA577755B983}" type="pres">
      <dgm:prSet presAssocID="{2AAC4F06-8BA7-48E9-8AD2-720DD0C6A8C8}" presName="LevelTwoTextNode" presStyleLbl="node2" presStyleIdx="6" presStyleCnt="13" custScaleX="684056" custScaleY="108673" custLinFactNeighborX="18441" custLinFactNeighborY="-56051">
        <dgm:presLayoutVars>
          <dgm:chPref val="3"/>
        </dgm:presLayoutVars>
      </dgm:prSet>
      <dgm:spPr/>
    </dgm:pt>
    <dgm:pt modelId="{C864FEB4-4725-4CBC-A516-5E1ABF35502E}" type="pres">
      <dgm:prSet presAssocID="{2AAC4F06-8BA7-48E9-8AD2-720DD0C6A8C8}" presName="level3hierChild" presStyleCnt="0"/>
      <dgm:spPr/>
    </dgm:pt>
    <dgm:pt modelId="{7B118442-6C75-48F1-82EF-FE120AA923E6}" type="pres">
      <dgm:prSet presAssocID="{F78406A4-A20E-406C-BD1F-105D65AE578A}" presName="conn2-1" presStyleLbl="parChTrans1D2" presStyleIdx="7" presStyleCnt="13"/>
      <dgm:spPr/>
    </dgm:pt>
    <dgm:pt modelId="{E990E4A0-F530-4AA2-B19C-1FF35124B084}" type="pres">
      <dgm:prSet presAssocID="{F78406A4-A20E-406C-BD1F-105D65AE578A}" presName="connTx" presStyleLbl="parChTrans1D2" presStyleIdx="7" presStyleCnt="13"/>
      <dgm:spPr/>
    </dgm:pt>
    <dgm:pt modelId="{502EF63C-ADAF-44B3-B607-C054E8A3049D}" type="pres">
      <dgm:prSet presAssocID="{C72041B1-D203-4F16-BD3C-9377160C8B7A}" presName="root2" presStyleCnt="0"/>
      <dgm:spPr/>
    </dgm:pt>
    <dgm:pt modelId="{44F274F8-0C99-4C40-9893-594CA861FB9E}" type="pres">
      <dgm:prSet presAssocID="{C72041B1-D203-4F16-BD3C-9377160C8B7A}" presName="LevelTwoTextNode" presStyleLbl="node2" presStyleIdx="7" presStyleCnt="13" custScaleX="684056" custScaleY="107495" custLinFactNeighborX="18441" custLinFactNeighborY="-42897">
        <dgm:presLayoutVars>
          <dgm:chPref val="3"/>
        </dgm:presLayoutVars>
      </dgm:prSet>
      <dgm:spPr/>
    </dgm:pt>
    <dgm:pt modelId="{2649ABD9-ACA0-4987-B661-D567E0E9A607}" type="pres">
      <dgm:prSet presAssocID="{C72041B1-D203-4F16-BD3C-9377160C8B7A}" presName="level3hierChild" presStyleCnt="0"/>
      <dgm:spPr/>
    </dgm:pt>
    <dgm:pt modelId="{24FE5AF5-DD54-43C5-A37C-B0F6064D4F67}" type="pres">
      <dgm:prSet presAssocID="{5AE0ED19-4DEA-404D-B87C-376DFAB99A39}" presName="conn2-1" presStyleLbl="parChTrans1D2" presStyleIdx="8" presStyleCnt="13"/>
      <dgm:spPr/>
    </dgm:pt>
    <dgm:pt modelId="{E6B4E762-B8CC-49F1-8542-3AE2867FC358}" type="pres">
      <dgm:prSet presAssocID="{5AE0ED19-4DEA-404D-B87C-376DFAB99A39}" presName="connTx" presStyleLbl="parChTrans1D2" presStyleIdx="8" presStyleCnt="13"/>
      <dgm:spPr/>
    </dgm:pt>
    <dgm:pt modelId="{38B21EE2-2DC3-4A7B-B484-45731450260E}" type="pres">
      <dgm:prSet presAssocID="{11053584-0AFC-41A3-88BC-D46D94E36546}" presName="root2" presStyleCnt="0"/>
      <dgm:spPr/>
    </dgm:pt>
    <dgm:pt modelId="{32211DDB-57A0-45E9-8757-43CE12C49B5B}" type="pres">
      <dgm:prSet presAssocID="{11053584-0AFC-41A3-88BC-D46D94E36546}" presName="LevelTwoTextNode" presStyleLbl="node2" presStyleIdx="8" presStyleCnt="13" custScaleX="684056" custLinFactNeighborX="18441" custLinFactNeighborY="-28566">
        <dgm:presLayoutVars>
          <dgm:chPref val="3"/>
        </dgm:presLayoutVars>
      </dgm:prSet>
      <dgm:spPr/>
    </dgm:pt>
    <dgm:pt modelId="{F1CE559C-1C26-4265-AA5A-918ED083D4A0}" type="pres">
      <dgm:prSet presAssocID="{11053584-0AFC-41A3-88BC-D46D94E36546}" presName="level3hierChild" presStyleCnt="0"/>
      <dgm:spPr/>
    </dgm:pt>
    <dgm:pt modelId="{9F0CB1E4-AE9A-4B5F-9040-95498F984D18}" type="pres">
      <dgm:prSet presAssocID="{5EC1FE0F-75CB-43C9-8B07-B2E5AA4CAF94}" presName="conn2-1" presStyleLbl="parChTrans1D2" presStyleIdx="9" presStyleCnt="13"/>
      <dgm:spPr/>
    </dgm:pt>
    <dgm:pt modelId="{70EED8DD-7DFD-4A4B-8F0D-1CDF21019E01}" type="pres">
      <dgm:prSet presAssocID="{5EC1FE0F-75CB-43C9-8B07-B2E5AA4CAF94}" presName="connTx" presStyleLbl="parChTrans1D2" presStyleIdx="9" presStyleCnt="13"/>
      <dgm:spPr/>
    </dgm:pt>
    <dgm:pt modelId="{CC77E5D7-572B-4244-AFA4-0E4EAB1F9B2F}" type="pres">
      <dgm:prSet presAssocID="{668FDD07-E95B-4662-8822-E5D0786FF114}" presName="root2" presStyleCnt="0"/>
      <dgm:spPr/>
    </dgm:pt>
    <dgm:pt modelId="{9320C166-FB4A-4AB2-A7F2-79528A7F7C11}" type="pres">
      <dgm:prSet presAssocID="{668FDD07-E95B-4662-8822-E5D0786FF114}" presName="LevelTwoTextNode" presStyleLbl="node2" presStyleIdx="9" presStyleCnt="13" custScaleX="684056" custLinFactNeighborX="18441" custLinFactNeighborY="-6740">
        <dgm:presLayoutVars>
          <dgm:chPref val="3"/>
        </dgm:presLayoutVars>
      </dgm:prSet>
      <dgm:spPr/>
    </dgm:pt>
    <dgm:pt modelId="{D380A276-1350-4EBD-9618-10075E86AC52}" type="pres">
      <dgm:prSet presAssocID="{668FDD07-E95B-4662-8822-E5D0786FF114}" presName="level3hierChild" presStyleCnt="0"/>
      <dgm:spPr/>
    </dgm:pt>
    <dgm:pt modelId="{58AE638E-6012-43B2-9FCD-9825214029B5}" type="pres">
      <dgm:prSet presAssocID="{8265FE36-8E84-433A-B732-BC1B69052267}" presName="conn2-1" presStyleLbl="parChTrans1D2" presStyleIdx="10" presStyleCnt="13"/>
      <dgm:spPr/>
    </dgm:pt>
    <dgm:pt modelId="{E34ABE2D-B8CF-4DCF-8A2A-6B80450B69AC}" type="pres">
      <dgm:prSet presAssocID="{8265FE36-8E84-433A-B732-BC1B69052267}" presName="connTx" presStyleLbl="parChTrans1D2" presStyleIdx="10" presStyleCnt="13"/>
      <dgm:spPr/>
    </dgm:pt>
    <dgm:pt modelId="{B6A644EE-8C82-46F8-AB00-7010B2B72A61}" type="pres">
      <dgm:prSet presAssocID="{494D77FA-A179-46EC-9AE3-EE7F4C2F7F84}" presName="root2" presStyleCnt="0"/>
      <dgm:spPr/>
    </dgm:pt>
    <dgm:pt modelId="{BB7B0019-5169-4EDD-A26C-F58D254CC456}" type="pres">
      <dgm:prSet presAssocID="{494D77FA-A179-46EC-9AE3-EE7F4C2F7F84}" presName="LevelTwoTextNode" presStyleLbl="node2" presStyleIdx="10" presStyleCnt="13" custScaleX="684056" custLinFactNeighborX="14173" custLinFactNeighborY="2579">
        <dgm:presLayoutVars>
          <dgm:chPref val="3"/>
        </dgm:presLayoutVars>
      </dgm:prSet>
      <dgm:spPr/>
    </dgm:pt>
    <dgm:pt modelId="{B1D57A6E-0CC6-4757-A42B-61111CAD3ED1}" type="pres">
      <dgm:prSet presAssocID="{494D77FA-A179-46EC-9AE3-EE7F4C2F7F84}" presName="level3hierChild" presStyleCnt="0"/>
      <dgm:spPr/>
    </dgm:pt>
    <dgm:pt modelId="{EC9F3122-B7A5-4F98-9EB7-C9F8F1BA6ACC}" type="pres">
      <dgm:prSet presAssocID="{A1B0F672-6774-4B7E-B735-5518476FE9D7}" presName="conn2-1" presStyleLbl="parChTrans1D2" presStyleIdx="11" presStyleCnt="13"/>
      <dgm:spPr/>
    </dgm:pt>
    <dgm:pt modelId="{ADDE4CDD-59AA-4954-8BCF-3C8BD59182A3}" type="pres">
      <dgm:prSet presAssocID="{A1B0F672-6774-4B7E-B735-5518476FE9D7}" presName="connTx" presStyleLbl="parChTrans1D2" presStyleIdx="11" presStyleCnt="13"/>
      <dgm:spPr/>
    </dgm:pt>
    <dgm:pt modelId="{B6577E21-D78E-4680-BDCA-634763B87961}" type="pres">
      <dgm:prSet presAssocID="{79757C8F-2B74-4F03-85BC-6AD9F9415FA3}" presName="root2" presStyleCnt="0"/>
      <dgm:spPr/>
    </dgm:pt>
    <dgm:pt modelId="{B8E1DF52-9978-4793-BAA7-AD0818CAA9C5}" type="pres">
      <dgm:prSet presAssocID="{79757C8F-2B74-4F03-85BC-6AD9F9415FA3}" presName="LevelTwoTextNode" presStyleLbl="node2" presStyleIdx="11" presStyleCnt="13" custScaleX="672536" custLinFactNeighborX="20728" custLinFactNeighborY="7367">
        <dgm:presLayoutVars>
          <dgm:chPref val="3"/>
        </dgm:presLayoutVars>
      </dgm:prSet>
      <dgm:spPr/>
    </dgm:pt>
    <dgm:pt modelId="{BEC3775C-A675-4A62-AE4F-2593F2A656FA}" type="pres">
      <dgm:prSet presAssocID="{79757C8F-2B74-4F03-85BC-6AD9F9415FA3}" presName="level3hierChild" presStyleCnt="0"/>
      <dgm:spPr/>
    </dgm:pt>
    <dgm:pt modelId="{C630CBD9-FCAD-416C-BFA3-A0647092655A}" type="pres">
      <dgm:prSet presAssocID="{3FE080EC-0724-45B7-9D91-C3B53DD2C996}" presName="conn2-1" presStyleLbl="parChTrans1D2" presStyleIdx="12" presStyleCnt="13"/>
      <dgm:spPr/>
    </dgm:pt>
    <dgm:pt modelId="{B0F254A0-AF72-485B-8C1B-6CC114DF95DB}" type="pres">
      <dgm:prSet presAssocID="{3FE080EC-0724-45B7-9D91-C3B53DD2C996}" presName="connTx" presStyleLbl="parChTrans1D2" presStyleIdx="12" presStyleCnt="13"/>
      <dgm:spPr/>
    </dgm:pt>
    <dgm:pt modelId="{B97516A1-8441-44F4-B74F-F57138FA97EB}" type="pres">
      <dgm:prSet presAssocID="{CD6C800D-4CE8-486C-AE97-F4284ECD6076}" presName="root2" presStyleCnt="0"/>
      <dgm:spPr/>
    </dgm:pt>
    <dgm:pt modelId="{FA71F510-3A92-4123-8A03-A13E05A53DE7}" type="pres">
      <dgm:prSet presAssocID="{CD6C800D-4CE8-486C-AE97-F4284ECD6076}" presName="LevelTwoTextNode" presStyleLbl="node2" presStyleIdx="12" presStyleCnt="13" custScaleX="696685" custScaleY="251321">
        <dgm:presLayoutVars>
          <dgm:chPref val="3"/>
        </dgm:presLayoutVars>
      </dgm:prSet>
      <dgm:spPr/>
    </dgm:pt>
    <dgm:pt modelId="{CAD0640C-099A-490B-ADC4-6AD3C7A8F34D}" type="pres">
      <dgm:prSet presAssocID="{CD6C800D-4CE8-486C-AE97-F4284ECD6076}" presName="level3hierChild" presStyleCnt="0"/>
      <dgm:spPr/>
    </dgm:pt>
  </dgm:ptLst>
  <dgm:cxnLst>
    <dgm:cxn modelId="{FFD0AC00-DB39-4D58-89FD-C12E01090C28}" type="presOf" srcId="{2BBF9E4F-77DB-46B6-9F8E-E3774D57BFA8}" destId="{92B85F93-DBD6-4494-8035-BD329D74ECA2}" srcOrd="0" destOrd="0" presId="urn:microsoft.com/office/officeart/2005/8/layout/hierarchy2"/>
    <dgm:cxn modelId="{79E9F105-A596-4465-9166-F245D365815A}" type="presOf" srcId="{6EB90EEE-9BFC-471E-835B-438E02A645EB}" destId="{D3A20AF6-4DCE-442C-9938-4715F9615D7F}" srcOrd="0" destOrd="0" presId="urn:microsoft.com/office/officeart/2005/8/layout/hierarchy2"/>
    <dgm:cxn modelId="{981F0E07-3520-43C0-B74D-09D4987F3748}" type="presOf" srcId="{5AE0ED19-4DEA-404D-B87C-376DFAB99A39}" destId="{24FE5AF5-DD54-43C5-A37C-B0F6064D4F67}" srcOrd="0" destOrd="0" presId="urn:microsoft.com/office/officeart/2005/8/layout/hierarchy2"/>
    <dgm:cxn modelId="{96B50F09-8705-43E1-97A5-E052BC6B55A2}" type="presOf" srcId="{494D77FA-A179-46EC-9AE3-EE7F4C2F7F84}" destId="{BB7B0019-5169-4EDD-A26C-F58D254CC456}" srcOrd="0" destOrd="0" presId="urn:microsoft.com/office/officeart/2005/8/layout/hierarchy2"/>
    <dgm:cxn modelId="{E1A2480B-B19A-4380-BC6D-7324168CA9D9}" type="presOf" srcId="{5FC0A884-5F34-4289-A110-2B3322AE0AFB}" destId="{D3FE2E23-65FD-4873-9414-368DEBD3F2C2}" srcOrd="0" destOrd="0" presId="urn:microsoft.com/office/officeart/2005/8/layout/hierarchy2"/>
    <dgm:cxn modelId="{C240CC13-EFD1-47B7-B506-D40BFB441242}" type="presOf" srcId="{7F2497D5-DC81-4B97-9B7B-574A28043176}" destId="{0BC6532A-DE5B-4438-9899-01CA03947306}" srcOrd="1" destOrd="0" presId="urn:microsoft.com/office/officeart/2005/8/layout/hierarchy2"/>
    <dgm:cxn modelId="{19CC5F16-BADD-42CC-990E-22C99FC61D38}" srcId="{2BBF9E4F-77DB-46B6-9F8E-E3774D57BFA8}" destId="{11053584-0AFC-41A3-88BC-D46D94E36546}" srcOrd="8" destOrd="0" parTransId="{5AE0ED19-4DEA-404D-B87C-376DFAB99A39}" sibTransId="{2418ED4D-F6B6-4546-9B60-F2E510C192F0}"/>
    <dgm:cxn modelId="{E0D3BC16-E5CE-4A02-BEE5-F883B2A32348}" type="presOf" srcId="{4769429A-CD6F-4EDB-86E9-3047B180CD51}" destId="{A1AE0DCF-4D43-4333-807F-7733B38DAC27}" srcOrd="0" destOrd="0" presId="urn:microsoft.com/office/officeart/2005/8/layout/hierarchy2"/>
    <dgm:cxn modelId="{61ABF81C-6A55-42DF-85BF-04C8B0017D0B}" type="presOf" srcId="{1256D0A1-E6AB-4ED1-874D-8FC925781427}" destId="{72E20219-C4DE-4953-A74E-6141693AA351}" srcOrd="0" destOrd="0" presId="urn:microsoft.com/office/officeart/2005/8/layout/hierarchy2"/>
    <dgm:cxn modelId="{FD6BB51E-B4BE-40BA-B0A3-76BFE6C470A2}" type="presOf" srcId="{CD6C800D-4CE8-486C-AE97-F4284ECD6076}" destId="{FA71F510-3A92-4123-8A03-A13E05A53DE7}" srcOrd="0" destOrd="0" presId="urn:microsoft.com/office/officeart/2005/8/layout/hierarchy2"/>
    <dgm:cxn modelId="{6A34DE26-1287-4426-A74F-647205822C4F}" type="presOf" srcId="{BB24276F-55DF-457F-9321-86DF18323317}" destId="{FD97A2D7-9AE7-4583-9E5D-5DD16228D19D}" srcOrd="0" destOrd="0" presId="urn:microsoft.com/office/officeart/2005/8/layout/hierarchy2"/>
    <dgm:cxn modelId="{ABDF9C2A-D9A2-4614-8A64-FB43065BEA78}" type="presOf" srcId="{11053584-0AFC-41A3-88BC-D46D94E36546}" destId="{32211DDB-57A0-45E9-8757-43CE12C49B5B}" srcOrd="0" destOrd="0" presId="urn:microsoft.com/office/officeart/2005/8/layout/hierarchy2"/>
    <dgm:cxn modelId="{07372A31-29B8-492F-B039-1A7AD7D768A7}" srcId="{6D68F073-730C-4E23-A0E6-37EDF1A94BD8}" destId="{2BBF9E4F-77DB-46B6-9F8E-E3774D57BFA8}" srcOrd="1" destOrd="0" parTransId="{58593C16-9AC1-4C7B-BCC9-B0F2CD217193}" sibTransId="{D8F69522-EA93-47D1-BF3B-CE6A3A35FC1E}"/>
    <dgm:cxn modelId="{43B3873A-2A86-412D-BCB2-3C5BD87C4F4B}" srcId="{2BBF9E4F-77DB-46B6-9F8E-E3774D57BFA8}" destId="{6EB90EEE-9BFC-471E-835B-438E02A645EB}" srcOrd="0" destOrd="0" parTransId="{21DD2C22-6536-4CE5-805B-4065EDAEC0DA}" sibTransId="{D4619F06-0CC8-42B0-A753-C7DD61A16FE5}"/>
    <dgm:cxn modelId="{DCC79C5C-21C8-43F8-95E3-A764775777AD}" type="presOf" srcId="{7F2497D5-DC81-4B97-9B7B-574A28043176}" destId="{26B2CE42-2ACF-4D86-AFB4-378037FFD795}" srcOrd="0" destOrd="0" presId="urn:microsoft.com/office/officeart/2005/8/layout/hierarchy2"/>
    <dgm:cxn modelId="{1E8FE25C-83AB-4457-90A0-FBFF14A9A85C}" type="presOf" srcId="{21DD2C22-6536-4CE5-805B-4065EDAEC0DA}" destId="{27773B41-F396-4912-9422-A202A841BD7E}" srcOrd="0" destOrd="0" presId="urn:microsoft.com/office/officeart/2005/8/layout/hierarchy2"/>
    <dgm:cxn modelId="{B0D8B263-63A5-4482-B721-C876B5CF339A}" type="presOf" srcId="{D9BA7CE9-A128-450B-8DF2-19AC9A02DB0B}" destId="{8317420B-8AA8-4578-B093-432BFC4D8347}" srcOrd="0" destOrd="0" presId="urn:microsoft.com/office/officeart/2005/8/layout/hierarchy2"/>
    <dgm:cxn modelId="{9B5D7E66-6D8E-4C1E-8571-06F9CD5616DC}" srcId="{2BBF9E4F-77DB-46B6-9F8E-E3774D57BFA8}" destId="{1256D0A1-E6AB-4ED1-874D-8FC925781427}" srcOrd="4" destOrd="0" parTransId="{4769429A-CD6F-4EDB-86E9-3047B180CD51}" sibTransId="{CF7C44A6-62F6-4A66-87E3-ABCC4752D84E}"/>
    <dgm:cxn modelId="{70170B6A-E3C1-4545-8B39-6B96DEEC170F}" type="presOf" srcId="{5FCB9E59-F8FD-49D9-9D0F-0BD56CC7878F}" destId="{944F7329-AA69-4062-8420-1FCEFA6B70B0}" srcOrd="1" destOrd="0" presId="urn:microsoft.com/office/officeart/2005/8/layout/hierarchy2"/>
    <dgm:cxn modelId="{65B15C6F-28E2-4F94-A747-0DCC310A0942}" type="presOf" srcId="{5EC1FE0F-75CB-43C9-8B07-B2E5AA4CAF94}" destId="{9F0CB1E4-AE9A-4B5F-9040-95498F984D18}" srcOrd="0" destOrd="0" presId="urn:microsoft.com/office/officeart/2005/8/layout/hierarchy2"/>
    <dgm:cxn modelId="{57BFD651-FF54-4D5A-966E-E6E70691543D}" type="presOf" srcId="{4769429A-CD6F-4EDB-86E9-3047B180CD51}" destId="{C74FAE08-A36E-4D23-A7A4-33B2D2434BF4}" srcOrd="1" destOrd="0" presId="urn:microsoft.com/office/officeart/2005/8/layout/hierarchy2"/>
    <dgm:cxn modelId="{F146AC52-0EC2-4526-9CCA-956A694BEAB6}" type="presOf" srcId="{43E9E063-FA13-4517-801E-51993DBF6D82}" destId="{F7599B52-7D1B-4190-A961-841709355743}" srcOrd="1" destOrd="0" presId="urn:microsoft.com/office/officeart/2005/8/layout/hierarchy2"/>
    <dgm:cxn modelId="{65F61576-A48F-431B-9D39-0362EB22B2B9}" type="presOf" srcId="{E1769DCB-2062-4C32-9AF5-633D22A2BF8E}" destId="{7D0B7B90-3693-413D-A99E-5257F56CCF69}" srcOrd="0" destOrd="0" presId="urn:microsoft.com/office/officeart/2005/8/layout/hierarchy2"/>
    <dgm:cxn modelId="{E5CAFB76-7570-4A1D-9B31-D2E0C62DFD05}" type="presOf" srcId="{A1B0F672-6774-4B7E-B735-5518476FE9D7}" destId="{EC9F3122-B7A5-4F98-9EB7-C9F8F1BA6ACC}" srcOrd="0" destOrd="0" presId="urn:microsoft.com/office/officeart/2005/8/layout/hierarchy2"/>
    <dgm:cxn modelId="{96BE637B-7455-4036-8D16-81CB6ED03E2D}" srcId="{2BBF9E4F-77DB-46B6-9F8E-E3774D57BFA8}" destId="{C72041B1-D203-4F16-BD3C-9377160C8B7A}" srcOrd="7" destOrd="0" parTransId="{F78406A4-A20E-406C-BD1F-105D65AE578A}" sibTransId="{2B3C83A9-505D-4E4A-A07B-6868EDF4A437}"/>
    <dgm:cxn modelId="{AE8A047D-1B72-4F3D-8EF2-CBE8F18B3CB9}" type="presOf" srcId="{6D68F073-730C-4E23-A0E6-37EDF1A94BD8}" destId="{F1166E3D-F6D1-49A0-AF6B-5D6F661957DD}" srcOrd="0" destOrd="0" presId="urn:microsoft.com/office/officeart/2005/8/layout/hierarchy2"/>
    <dgm:cxn modelId="{9ADE067D-B341-48FC-8E93-E48D2C783993}" type="presOf" srcId="{A1B0F672-6774-4B7E-B735-5518476FE9D7}" destId="{ADDE4CDD-59AA-4954-8BCF-3C8BD59182A3}" srcOrd="1" destOrd="0" presId="urn:microsoft.com/office/officeart/2005/8/layout/hierarchy2"/>
    <dgm:cxn modelId="{24220681-29AC-4B69-B47E-453212F8EAF5}" type="presOf" srcId="{720BF913-4779-4F00-B5AA-20CDF7D25EDB}" destId="{1B5CD792-7BC0-4AFD-89B5-B35C64529977}" srcOrd="1" destOrd="0" presId="urn:microsoft.com/office/officeart/2005/8/layout/hierarchy2"/>
    <dgm:cxn modelId="{771CFB84-633B-4395-B4CD-3B8DD2454BDA}" srcId="{6D68F073-730C-4E23-A0E6-37EDF1A94BD8}" destId="{B45D264D-A245-45DE-A9FF-AE1B14023046}" srcOrd="0" destOrd="0" parTransId="{F713885B-64BE-455D-AD11-7DB019CF5425}" sibTransId="{15F8E419-E5A8-4101-B7C5-4A74FD6CB43D}"/>
    <dgm:cxn modelId="{9501F986-59A9-4DF0-83B0-16066BFC1BB4}" srcId="{2BBF9E4F-77DB-46B6-9F8E-E3774D57BFA8}" destId="{BB24276F-55DF-457F-9321-86DF18323317}" srcOrd="3" destOrd="0" parTransId="{5FCB9E59-F8FD-49D9-9D0F-0BD56CC7878F}" sibTransId="{C6FBA809-D4BD-46B4-8CD9-E8E386844385}"/>
    <dgm:cxn modelId="{7ADC9D8D-1DDF-424D-8789-41DD713DB963}" srcId="{2BBF9E4F-77DB-46B6-9F8E-E3774D57BFA8}" destId="{668FDD07-E95B-4662-8822-E5D0786FF114}" srcOrd="9" destOrd="0" parTransId="{5EC1FE0F-75CB-43C9-8B07-B2E5AA4CAF94}" sibTransId="{416A9BC3-1D11-43F1-99F0-D082CA223BF8}"/>
    <dgm:cxn modelId="{537C5597-CF68-435D-9A4C-79693482E240}" srcId="{2BBF9E4F-77DB-46B6-9F8E-E3774D57BFA8}" destId="{D9BA7CE9-A128-450B-8DF2-19AC9A02DB0B}" srcOrd="2" destOrd="0" parTransId="{8EDABD67-5CD5-4EDC-93F0-4EA6A780F48D}" sibTransId="{7E29EFBD-820B-4687-BA37-9A52E01D0FDA}"/>
    <dgm:cxn modelId="{6AF2A197-A45C-485B-93E0-14B2558DCE51}" type="presOf" srcId="{720BF913-4779-4F00-B5AA-20CDF7D25EDB}" destId="{4BF5A5D0-B9FF-490A-9FD6-8FFB8145EE54}" srcOrd="0" destOrd="0" presId="urn:microsoft.com/office/officeart/2005/8/layout/hierarchy2"/>
    <dgm:cxn modelId="{3F95F29B-5257-45C2-B1AC-078A24C09F1A}" srcId="{2BBF9E4F-77DB-46B6-9F8E-E3774D57BFA8}" destId="{494D77FA-A179-46EC-9AE3-EE7F4C2F7F84}" srcOrd="10" destOrd="0" parTransId="{8265FE36-8E84-433A-B732-BC1B69052267}" sibTransId="{ADB0CAD7-36DB-420D-B56F-B5838282104F}"/>
    <dgm:cxn modelId="{9B407C9C-8715-4CA9-8EA3-B94D18C39F3F}" type="presOf" srcId="{3FE080EC-0724-45B7-9D91-C3B53DD2C996}" destId="{C630CBD9-FCAD-416C-BFA3-A0647092655A}" srcOrd="0" destOrd="0" presId="urn:microsoft.com/office/officeart/2005/8/layout/hierarchy2"/>
    <dgm:cxn modelId="{387882A2-8965-4D9A-8A51-80DD4DF74724}" type="presOf" srcId="{8265FE36-8E84-433A-B732-BC1B69052267}" destId="{E34ABE2D-B8CF-4DCF-8A2A-6B80450B69AC}" srcOrd="1" destOrd="0" presId="urn:microsoft.com/office/officeart/2005/8/layout/hierarchy2"/>
    <dgm:cxn modelId="{8120ECA6-016E-4B6D-B366-92B9E16F8D9D}" type="presOf" srcId="{C72041B1-D203-4F16-BD3C-9377160C8B7A}" destId="{44F274F8-0C99-4C40-9893-594CA861FB9E}" srcOrd="0" destOrd="0" presId="urn:microsoft.com/office/officeart/2005/8/layout/hierarchy2"/>
    <dgm:cxn modelId="{9FB500AF-8194-4CA1-9536-9822B31C35BD}" srcId="{2BBF9E4F-77DB-46B6-9F8E-E3774D57BFA8}" destId="{5FC0A884-5F34-4289-A110-2B3322AE0AFB}" srcOrd="1" destOrd="0" parTransId="{7F2497D5-DC81-4B97-9B7B-574A28043176}" sibTransId="{84053675-87E0-48A6-BCA9-0CC177EC02BA}"/>
    <dgm:cxn modelId="{B09078B1-E237-4C06-A26D-00CD530232D5}" type="presOf" srcId="{2AAC4F06-8BA7-48E9-8AD2-720DD0C6A8C8}" destId="{E0F5004F-04A2-4A1F-9E26-BA577755B983}" srcOrd="0" destOrd="0" presId="urn:microsoft.com/office/officeart/2005/8/layout/hierarchy2"/>
    <dgm:cxn modelId="{701F2EB4-E95C-4C49-9A23-BFF7046BF5DE}" type="presOf" srcId="{668FDD07-E95B-4662-8822-E5D0786FF114}" destId="{9320C166-FB4A-4AB2-A7F2-79528A7F7C11}" srcOrd="0" destOrd="0" presId="urn:microsoft.com/office/officeart/2005/8/layout/hierarchy2"/>
    <dgm:cxn modelId="{712849B7-5DCE-43DD-A0AA-4171B801278C}" type="presOf" srcId="{8EDABD67-5CD5-4EDC-93F0-4EA6A780F48D}" destId="{1B672E44-460A-4590-883B-C217D3900EB8}" srcOrd="0" destOrd="0" presId="urn:microsoft.com/office/officeart/2005/8/layout/hierarchy2"/>
    <dgm:cxn modelId="{F6096EBD-B0EA-40B6-9E25-41FD75651CBD}" type="presOf" srcId="{5AE0ED19-4DEA-404D-B87C-376DFAB99A39}" destId="{E6B4E762-B8CC-49F1-8542-3AE2867FC358}" srcOrd="1" destOrd="0" presId="urn:microsoft.com/office/officeart/2005/8/layout/hierarchy2"/>
    <dgm:cxn modelId="{D7B75DC1-E1FB-476E-BC1E-D4DFD9567134}" type="presOf" srcId="{3FE080EC-0724-45B7-9D91-C3B53DD2C996}" destId="{B0F254A0-AF72-485B-8C1B-6CC114DF95DB}" srcOrd="1" destOrd="0" presId="urn:microsoft.com/office/officeart/2005/8/layout/hierarchy2"/>
    <dgm:cxn modelId="{507FD9C5-83C5-47D4-91CB-B6567F539C1B}" srcId="{2BBF9E4F-77DB-46B6-9F8E-E3774D57BFA8}" destId="{2AAC4F06-8BA7-48E9-8AD2-720DD0C6A8C8}" srcOrd="6" destOrd="0" parTransId="{43E9E063-FA13-4517-801E-51993DBF6D82}" sibTransId="{2962EB6E-F18C-4A81-826C-7852F6F436DA}"/>
    <dgm:cxn modelId="{968949C8-772D-4E85-A548-1158E0E1FAEC}" type="presOf" srcId="{8265FE36-8E84-433A-B732-BC1B69052267}" destId="{58AE638E-6012-43B2-9FCD-9825214029B5}" srcOrd="0" destOrd="0" presId="urn:microsoft.com/office/officeart/2005/8/layout/hierarchy2"/>
    <dgm:cxn modelId="{568A98CE-1C48-4305-8C3A-38B1FEBE9F1D}" type="presOf" srcId="{5FCB9E59-F8FD-49D9-9D0F-0BD56CC7878F}" destId="{F42515EA-AECB-4B85-B305-C2BE63BDED8D}" srcOrd="0" destOrd="0" presId="urn:microsoft.com/office/officeart/2005/8/layout/hierarchy2"/>
    <dgm:cxn modelId="{AFA0A3D8-B966-4331-A760-3957105B7471}" srcId="{2BBF9E4F-77DB-46B6-9F8E-E3774D57BFA8}" destId="{E1769DCB-2062-4C32-9AF5-633D22A2BF8E}" srcOrd="5" destOrd="0" parTransId="{720BF913-4779-4F00-B5AA-20CDF7D25EDB}" sibTransId="{8149A686-A3E4-4402-B2DB-136BCB12C581}"/>
    <dgm:cxn modelId="{94A9E2D9-A3C5-4D1C-94B5-02A4C961DB12}" type="presOf" srcId="{43E9E063-FA13-4517-801E-51993DBF6D82}" destId="{911810E7-E495-409C-AEA2-E55B348B7FBE}" srcOrd="0" destOrd="0" presId="urn:microsoft.com/office/officeart/2005/8/layout/hierarchy2"/>
    <dgm:cxn modelId="{54C9F5D9-7483-4D17-80A9-FD845D74A294}" type="presOf" srcId="{79757C8F-2B74-4F03-85BC-6AD9F9415FA3}" destId="{B8E1DF52-9978-4793-BAA7-AD0818CAA9C5}" srcOrd="0" destOrd="0" presId="urn:microsoft.com/office/officeart/2005/8/layout/hierarchy2"/>
    <dgm:cxn modelId="{1B6243DA-9F39-4BB9-848D-FBF3861A5DDD}" srcId="{2BBF9E4F-77DB-46B6-9F8E-E3774D57BFA8}" destId="{79757C8F-2B74-4F03-85BC-6AD9F9415FA3}" srcOrd="11" destOrd="0" parTransId="{A1B0F672-6774-4B7E-B735-5518476FE9D7}" sibTransId="{B88AAE30-7787-4E66-93CC-ABAA4754FB0A}"/>
    <dgm:cxn modelId="{C0A72FE6-5C93-4C97-9167-10D078169A96}" type="presOf" srcId="{5EC1FE0F-75CB-43C9-8B07-B2E5AA4CAF94}" destId="{70EED8DD-7DFD-4A4B-8F0D-1CDF21019E01}" srcOrd="1" destOrd="0" presId="urn:microsoft.com/office/officeart/2005/8/layout/hierarchy2"/>
    <dgm:cxn modelId="{340DBDEB-EF31-439C-B917-BE51BDC8F61F}" type="presOf" srcId="{F78406A4-A20E-406C-BD1F-105D65AE578A}" destId="{7B118442-6C75-48F1-82EF-FE120AA923E6}" srcOrd="0" destOrd="0" presId="urn:microsoft.com/office/officeart/2005/8/layout/hierarchy2"/>
    <dgm:cxn modelId="{34DB00F3-0713-487E-952F-8646C4114BE8}" srcId="{2BBF9E4F-77DB-46B6-9F8E-E3774D57BFA8}" destId="{CD6C800D-4CE8-486C-AE97-F4284ECD6076}" srcOrd="12" destOrd="0" parTransId="{3FE080EC-0724-45B7-9D91-C3B53DD2C996}" sibTransId="{157037F9-86BB-4A79-A95B-2AFEC631EA0C}"/>
    <dgm:cxn modelId="{BF612EF4-F385-40C3-B79A-F3F82CFA7D26}" type="presOf" srcId="{8EDABD67-5CD5-4EDC-93F0-4EA6A780F48D}" destId="{E45DE7A9-34CE-4A95-969D-30838C9FB953}" srcOrd="1" destOrd="0" presId="urn:microsoft.com/office/officeart/2005/8/layout/hierarchy2"/>
    <dgm:cxn modelId="{1ABC16FD-5F09-4D3D-AFDE-0F383EDC145E}" type="presOf" srcId="{F78406A4-A20E-406C-BD1F-105D65AE578A}" destId="{E990E4A0-F530-4AA2-B19C-1FF35124B084}" srcOrd="1" destOrd="0" presId="urn:microsoft.com/office/officeart/2005/8/layout/hierarchy2"/>
    <dgm:cxn modelId="{5EAA1DFE-D8A6-4022-8CFA-B74518385EEF}" type="presOf" srcId="{21DD2C22-6536-4CE5-805B-4065EDAEC0DA}" destId="{57E4FB99-6BDB-42B6-8374-2698285D95B6}" srcOrd="1" destOrd="0" presId="urn:microsoft.com/office/officeart/2005/8/layout/hierarchy2"/>
    <dgm:cxn modelId="{D8B9ACFF-A9C0-40F8-AAE3-ED3A3E14212F}" type="presOf" srcId="{B45D264D-A245-45DE-A9FF-AE1B14023046}" destId="{034BD9FF-1D55-48FE-9D4E-0DD93944AF9A}" srcOrd="0" destOrd="0" presId="urn:microsoft.com/office/officeart/2005/8/layout/hierarchy2"/>
    <dgm:cxn modelId="{01053CF7-9ABB-49D2-87D5-E2369E13E520}" type="presParOf" srcId="{F1166E3D-F6D1-49A0-AF6B-5D6F661957DD}" destId="{DF50100B-3BAD-449E-9038-51658186BACA}" srcOrd="0" destOrd="0" presId="urn:microsoft.com/office/officeart/2005/8/layout/hierarchy2"/>
    <dgm:cxn modelId="{18C870FE-EFF8-4321-80F8-0C6958FE27A4}" type="presParOf" srcId="{DF50100B-3BAD-449E-9038-51658186BACA}" destId="{034BD9FF-1D55-48FE-9D4E-0DD93944AF9A}" srcOrd="0" destOrd="0" presId="urn:microsoft.com/office/officeart/2005/8/layout/hierarchy2"/>
    <dgm:cxn modelId="{3D1F5437-A7A9-40EE-8070-BD079CC132E7}" type="presParOf" srcId="{DF50100B-3BAD-449E-9038-51658186BACA}" destId="{23F505C7-828E-4BCB-A06B-73B191857CD3}" srcOrd="1" destOrd="0" presId="urn:microsoft.com/office/officeart/2005/8/layout/hierarchy2"/>
    <dgm:cxn modelId="{D2CFF037-F6E8-47CD-96C4-0FA69E40904B}" type="presParOf" srcId="{F1166E3D-F6D1-49A0-AF6B-5D6F661957DD}" destId="{8115CC16-3D85-4A57-B7E8-F90739DB27A2}" srcOrd="1" destOrd="0" presId="urn:microsoft.com/office/officeart/2005/8/layout/hierarchy2"/>
    <dgm:cxn modelId="{75E278DC-E616-4C50-BE5D-021AE5294539}" type="presParOf" srcId="{8115CC16-3D85-4A57-B7E8-F90739DB27A2}" destId="{92B85F93-DBD6-4494-8035-BD329D74ECA2}" srcOrd="0" destOrd="0" presId="urn:microsoft.com/office/officeart/2005/8/layout/hierarchy2"/>
    <dgm:cxn modelId="{1B415B48-16B8-4500-8D59-9779EC3E939A}" type="presParOf" srcId="{8115CC16-3D85-4A57-B7E8-F90739DB27A2}" destId="{DD816415-1E00-4639-A459-63A62118097F}" srcOrd="1" destOrd="0" presId="urn:microsoft.com/office/officeart/2005/8/layout/hierarchy2"/>
    <dgm:cxn modelId="{E5C40316-29D3-43B8-95CC-AF505B1629ED}" type="presParOf" srcId="{DD816415-1E00-4639-A459-63A62118097F}" destId="{27773B41-F396-4912-9422-A202A841BD7E}" srcOrd="0" destOrd="0" presId="urn:microsoft.com/office/officeart/2005/8/layout/hierarchy2"/>
    <dgm:cxn modelId="{908A06BC-33A0-4584-8AEE-284BD22ED469}" type="presParOf" srcId="{27773B41-F396-4912-9422-A202A841BD7E}" destId="{57E4FB99-6BDB-42B6-8374-2698285D95B6}" srcOrd="0" destOrd="0" presId="urn:microsoft.com/office/officeart/2005/8/layout/hierarchy2"/>
    <dgm:cxn modelId="{CD977295-7320-40B2-961E-201426A113F8}" type="presParOf" srcId="{DD816415-1E00-4639-A459-63A62118097F}" destId="{EEFE1639-0E32-45B9-AF38-C7260704E25F}" srcOrd="1" destOrd="0" presId="urn:microsoft.com/office/officeart/2005/8/layout/hierarchy2"/>
    <dgm:cxn modelId="{A6C1E7B3-3314-4860-8940-09225A3FE4F3}" type="presParOf" srcId="{EEFE1639-0E32-45B9-AF38-C7260704E25F}" destId="{D3A20AF6-4DCE-442C-9938-4715F9615D7F}" srcOrd="0" destOrd="0" presId="urn:microsoft.com/office/officeart/2005/8/layout/hierarchy2"/>
    <dgm:cxn modelId="{AABD749B-79BF-4041-8AA3-8677FAB9310D}" type="presParOf" srcId="{EEFE1639-0E32-45B9-AF38-C7260704E25F}" destId="{FFFF1F05-6CBE-408C-85C5-055849536761}" srcOrd="1" destOrd="0" presId="urn:microsoft.com/office/officeart/2005/8/layout/hierarchy2"/>
    <dgm:cxn modelId="{8DEC1E1E-5377-488D-99C6-3A6D96462575}" type="presParOf" srcId="{DD816415-1E00-4639-A459-63A62118097F}" destId="{26B2CE42-2ACF-4D86-AFB4-378037FFD795}" srcOrd="2" destOrd="0" presId="urn:microsoft.com/office/officeart/2005/8/layout/hierarchy2"/>
    <dgm:cxn modelId="{0EEE2087-C117-4B1F-8B46-FDC3CE7011CE}" type="presParOf" srcId="{26B2CE42-2ACF-4D86-AFB4-378037FFD795}" destId="{0BC6532A-DE5B-4438-9899-01CA03947306}" srcOrd="0" destOrd="0" presId="urn:microsoft.com/office/officeart/2005/8/layout/hierarchy2"/>
    <dgm:cxn modelId="{2905181B-35F9-4001-83D3-1B809BBD9131}" type="presParOf" srcId="{DD816415-1E00-4639-A459-63A62118097F}" destId="{FAD7E36F-EA1D-432B-8FD1-8568C9A4AEEF}" srcOrd="3" destOrd="0" presId="urn:microsoft.com/office/officeart/2005/8/layout/hierarchy2"/>
    <dgm:cxn modelId="{971F9CEC-CCB9-4C48-9ED1-E08EF47081C0}" type="presParOf" srcId="{FAD7E36F-EA1D-432B-8FD1-8568C9A4AEEF}" destId="{D3FE2E23-65FD-4873-9414-368DEBD3F2C2}" srcOrd="0" destOrd="0" presId="urn:microsoft.com/office/officeart/2005/8/layout/hierarchy2"/>
    <dgm:cxn modelId="{D530749B-4452-4D1B-962D-8AA0C82A36F3}" type="presParOf" srcId="{FAD7E36F-EA1D-432B-8FD1-8568C9A4AEEF}" destId="{A15D6A3A-EEAF-4ABD-9BF1-1C397D510232}" srcOrd="1" destOrd="0" presId="urn:microsoft.com/office/officeart/2005/8/layout/hierarchy2"/>
    <dgm:cxn modelId="{485A7773-8307-47F9-B586-305BEB8A1476}" type="presParOf" srcId="{DD816415-1E00-4639-A459-63A62118097F}" destId="{1B672E44-460A-4590-883B-C217D3900EB8}" srcOrd="4" destOrd="0" presId="urn:microsoft.com/office/officeart/2005/8/layout/hierarchy2"/>
    <dgm:cxn modelId="{1BEFAE61-27CF-44B8-9229-19EFA0062818}" type="presParOf" srcId="{1B672E44-460A-4590-883B-C217D3900EB8}" destId="{E45DE7A9-34CE-4A95-969D-30838C9FB953}" srcOrd="0" destOrd="0" presId="urn:microsoft.com/office/officeart/2005/8/layout/hierarchy2"/>
    <dgm:cxn modelId="{5C94DB53-13DB-4824-859F-869F16938308}" type="presParOf" srcId="{DD816415-1E00-4639-A459-63A62118097F}" destId="{2D866EE9-B0C1-40E4-B244-D794285E86AD}" srcOrd="5" destOrd="0" presId="urn:microsoft.com/office/officeart/2005/8/layout/hierarchy2"/>
    <dgm:cxn modelId="{91455755-32B3-4B7F-85BB-F11360AEDF4C}" type="presParOf" srcId="{2D866EE9-B0C1-40E4-B244-D794285E86AD}" destId="{8317420B-8AA8-4578-B093-432BFC4D8347}" srcOrd="0" destOrd="0" presId="urn:microsoft.com/office/officeart/2005/8/layout/hierarchy2"/>
    <dgm:cxn modelId="{4A2B36D5-5D2C-4133-93A8-E6ED2820910E}" type="presParOf" srcId="{2D866EE9-B0C1-40E4-B244-D794285E86AD}" destId="{4DC2292B-EBBA-4E4C-BA8D-275074BE4177}" srcOrd="1" destOrd="0" presId="urn:microsoft.com/office/officeart/2005/8/layout/hierarchy2"/>
    <dgm:cxn modelId="{4E665A1A-0B04-41CF-BC09-C381B3BF78BC}" type="presParOf" srcId="{DD816415-1E00-4639-A459-63A62118097F}" destId="{F42515EA-AECB-4B85-B305-C2BE63BDED8D}" srcOrd="6" destOrd="0" presId="urn:microsoft.com/office/officeart/2005/8/layout/hierarchy2"/>
    <dgm:cxn modelId="{4BF18A32-5A1E-47EF-9F34-784F2CA1B085}" type="presParOf" srcId="{F42515EA-AECB-4B85-B305-C2BE63BDED8D}" destId="{944F7329-AA69-4062-8420-1FCEFA6B70B0}" srcOrd="0" destOrd="0" presId="urn:microsoft.com/office/officeart/2005/8/layout/hierarchy2"/>
    <dgm:cxn modelId="{F9F4703F-8072-421F-95F5-2A09B44BA0B3}" type="presParOf" srcId="{DD816415-1E00-4639-A459-63A62118097F}" destId="{F0F5DBFC-3367-44E9-B90D-822981C52117}" srcOrd="7" destOrd="0" presId="urn:microsoft.com/office/officeart/2005/8/layout/hierarchy2"/>
    <dgm:cxn modelId="{88EC00E1-9DD2-4C20-BD39-42172CE3414D}" type="presParOf" srcId="{F0F5DBFC-3367-44E9-B90D-822981C52117}" destId="{FD97A2D7-9AE7-4583-9E5D-5DD16228D19D}" srcOrd="0" destOrd="0" presId="urn:microsoft.com/office/officeart/2005/8/layout/hierarchy2"/>
    <dgm:cxn modelId="{D3C2684E-1ACE-49F6-B4AE-7199C02BA9C3}" type="presParOf" srcId="{F0F5DBFC-3367-44E9-B90D-822981C52117}" destId="{A5509376-53ED-42F9-AAEB-817DF165E6DF}" srcOrd="1" destOrd="0" presId="urn:microsoft.com/office/officeart/2005/8/layout/hierarchy2"/>
    <dgm:cxn modelId="{20FCB047-674E-4035-822B-1D768D8E578C}" type="presParOf" srcId="{DD816415-1E00-4639-A459-63A62118097F}" destId="{A1AE0DCF-4D43-4333-807F-7733B38DAC27}" srcOrd="8" destOrd="0" presId="urn:microsoft.com/office/officeart/2005/8/layout/hierarchy2"/>
    <dgm:cxn modelId="{5EB9CFAD-8220-4522-98BE-F1BAE90B39E1}" type="presParOf" srcId="{A1AE0DCF-4D43-4333-807F-7733B38DAC27}" destId="{C74FAE08-A36E-4D23-A7A4-33B2D2434BF4}" srcOrd="0" destOrd="0" presId="urn:microsoft.com/office/officeart/2005/8/layout/hierarchy2"/>
    <dgm:cxn modelId="{C5C6CB07-2B8D-4975-8C14-E3DDD3BB5475}" type="presParOf" srcId="{DD816415-1E00-4639-A459-63A62118097F}" destId="{56A7A33F-6E2A-4748-A68D-F44ECF4ADC24}" srcOrd="9" destOrd="0" presId="urn:microsoft.com/office/officeart/2005/8/layout/hierarchy2"/>
    <dgm:cxn modelId="{B9F79E6F-B6D6-42DE-BA6E-D9D2CD4631FD}" type="presParOf" srcId="{56A7A33F-6E2A-4748-A68D-F44ECF4ADC24}" destId="{72E20219-C4DE-4953-A74E-6141693AA351}" srcOrd="0" destOrd="0" presId="urn:microsoft.com/office/officeart/2005/8/layout/hierarchy2"/>
    <dgm:cxn modelId="{715EA5FA-EF7F-4816-B9C3-38B0508F1259}" type="presParOf" srcId="{56A7A33F-6E2A-4748-A68D-F44ECF4ADC24}" destId="{E6E499C1-E2E7-404D-8248-CE9D38F30340}" srcOrd="1" destOrd="0" presId="urn:microsoft.com/office/officeart/2005/8/layout/hierarchy2"/>
    <dgm:cxn modelId="{5BE9DEEE-6DDC-4EFB-AD81-B76E2C8DE1FE}" type="presParOf" srcId="{DD816415-1E00-4639-A459-63A62118097F}" destId="{4BF5A5D0-B9FF-490A-9FD6-8FFB8145EE54}" srcOrd="10" destOrd="0" presId="urn:microsoft.com/office/officeart/2005/8/layout/hierarchy2"/>
    <dgm:cxn modelId="{4861C3A5-4A0E-4C1D-B230-B0FFCD979468}" type="presParOf" srcId="{4BF5A5D0-B9FF-490A-9FD6-8FFB8145EE54}" destId="{1B5CD792-7BC0-4AFD-89B5-B35C64529977}" srcOrd="0" destOrd="0" presId="urn:microsoft.com/office/officeart/2005/8/layout/hierarchy2"/>
    <dgm:cxn modelId="{25F1013A-9DFD-45DF-A81D-B56773B28127}" type="presParOf" srcId="{DD816415-1E00-4639-A459-63A62118097F}" destId="{AE2C088D-6BCB-462E-8CE8-4B121E4ADC82}" srcOrd="11" destOrd="0" presId="urn:microsoft.com/office/officeart/2005/8/layout/hierarchy2"/>
    <dgm:cxn modelId="{A61A1426-57C1-436F-9270-FF63A22A0E96}" type="presParOf" srcId="{AE2C088D-6BCB-462E-8CE8-4B121E4ADC82}" destId="{7D0B7B90-3693-413D-A99E-5257F56CCF69}" srcOrd="0" destOrd="0" presId="urn:microsoft.com/office/officeart/2005/8/layout/hierarchy2"/>
    <dgm:cxn modelId="{0CC08118-B78C-4EF0-A72D-25354053731D}" type="presParOf" srcId="{AE2C088D-6BCB-462E-8CE8-4B121E4ADC82}" destId="{EEA26340-CE3E-4D2B-A96E-56B0A384CFD4}" srcOrd="1" destOrd="0" presId="urn:microsoft.com/office/officeart/2005/8/layout/hierarchy2"/>
    <dgm:cxn modelId="{6BD0E102-1E70-47F5-B7A1-DD9C860C085C}" type="presParOf" srcId="{DD816415-1E00-4639-A459-63A62118097F}" destId="{911810E7-E495-409C-AEA2-E55B348B7FBE}" srcOrd="12" destOrd="0" presId="urn:microsoft.com/office/officeart/2005/8/layout/hierarchy2"/>
    <dgm:cxn modelId="{D34C6894-A69A-44B6-9FF6-F78B9E2A6123}" type="presParOf" srcId="{911810E7-E495-409C-AEA2-E55B348B7FBE}" destId="{F7599B52-7D1B-4190-A961-841709355743}" srcOrd="0" destOrd="0" presId="urn:microsoft.com/office/officeart/2005/8/layout/hierarchy2"/>
    <dgm:cxn modelId="{9D08D180-4CBD-4ED9-8506-0D0779313274}" type="presParOf" srcId="{DD816415-1E00-4639-A459-63A62118097F}" destId="{B5AB1DE8-0DC0-4DD7-8C5C-0092CA447E04}" srcOrd="13" destOrd="0" presId="urn:microsoft.com/office/officeart/2005/8/layout/hierarchy2"/>
    <dgm:cxn modelId="{61713F45-BC9E-4348-86A1-A82941C05A17}" type="presParOf" srcId="{B5AB1DE8-0DC0-4DD7-8C5C-0092CA447E04}" destId="{E0F5004F-04A2-4A1F-9E26-BA577755B983}" srcOrd="0" destOrd="0" presId="urn:microsoft.com/office/officeart/2005/8/layout/hierarchy2"/>
    <dgm:cxn modelId="{DDFC2E3C-98D1-48BA-8CDA-ADC2D0ED285C}" type="presParOf" srcId="{B5AB1DE8-0DC0-4DD7-8C5C-0092CA447E04}" destId="{C864FEB4-4725-4CBC-A516-5E1ABF35502E}" srcOrd="1" destOrd="0" presId="urn:microsoft.com/office/officeart/2005/8/layout/hierarchy2"/>
    <dgm:cxn modelId="{DDF740A5-EC8D-4B32-98E9-537C1D6910A1}" type="presParOf" srcId="{DD816415-1E00-4639-A459-63A62118097F}" destId="{7B118442-6C75-48F1-82EF-FE120AA923E6}" srcOrd="14" destOrd="0" presId="urn:microsoft.com/office/officeart/2005/8/layout/hierarchy2"/>
    <dgm:cxn modelId="{3CC1110C-15B1-4910-8BA5-5FD20DB26445}" type="presParOf" srcId="{7B118442-6C75-48F1-82EF-FE120AA923E6}" destId="{E990E4A0-F530-4AA2-B19C-1FF35124B084}" srcOrd="0" destOrd="0" presId="urn:microsoft.com/office/officeart/2005/8/layout/hierarchy2"/>
    <dgm:cxn modelId="{99EECE86-7ACE-418D-B538-777043112225}" type="presParOf" srcId="{DD816415-1E00-4639-A459-63A62118097F}" destId="{502EF63C-ADAF-44B3-B607-C054E8A3049D}" srcOrd="15" destOrd="0" presId="urn:microsoft.com/office/officeart/2005/8/layout/hierarchy2"/>
    <dgm:cxn modelId="{5573B9B8-B013-401F-BF15-916A6EC171FE}" type="presParOf" srcId="{502EF63C-ADAF-44B3-B607-C054E8A3049D}" destId="{44F274F8-0C99-4C40-9893-594CA861FB9E}" srcOrd="0" destOrd="0" presId="urn:microsoft.com/office/officeart/2005/8/layout/hierarchy2"/>
    <dgm:cxn modelId="{1C7E57F0-9457-44E1-8624-CAF564B72CA2}" type="presParOf" srcId="{502EF63C-ADAF-44B3-B607-C054E8A3049D}" destId="{2649ABD9-ACA0-4987-B661-D567E0E9A607}" srcOrd="1" destOrd="0" presId="urn:microsoft.com/office/officeart/2005/8/layout/hierarchy2"/>
    <dgm:cxn modelId="{FBE17591-B2A0-427A-AFBE-DB3ED924C601}" type="presParOf" srcId="{DD816415-1E00-4639-A459-63A62118097F}" destId="{24FE5AF5-DD54-43C5-A37C-B0F6064D4F67}" srcOrd="16" destOrd="0" presId="urn:microsoft.com/office/officeart/2005/8/layout/hierarchy2"/>
    <dgm:cxn modelId="{B925A484-4453-45BC-BF6D-F5ECBA32AB00}" type="presParOf" srcId="{24FE5AF5-DD54-43C5-A37C-B0F6064D4F67}" destId="{E6B4E762-B8CC-49F1-8542-3AE2867FC358}" srcOrd="0" destOrd="0" presId="urn:microsoft.com/office/officeart/2005/8/layout/hierarchy2"/>
    <dgm:cxn modelId="{8825F491-44BD-4DD5-9405-E7E9641BFF60}" type="presParOf" srcId="{DD816415-1E00-4639-A459-63A62118097F}" destId="{38B21EE2-2DC3-4A7B-B484-45731450260E}" srcOrd="17" destOrd="0" presId="urn:microsoft.com/office/officeart/2005/8/layout/hierarchy2"/>
    <dgm:cxn modelId="{FF0BD2BD-9693-45B8-9660-99ACCA5B1827}" type="presParOf" srcId="{38B21EE2-2DC3-4A7B-B484-45731450260E}" destId="{32211DDB-57A0-45E9-8757-43CE12C49B5B}" srcOrd="0" destOrd="0" presId="urn:microsoft.com/office/officeart/2005/8/layout/hierarchy2"/>
    <dgm:cxn modelId="{EA1B8000-9A3F-4413-84F7-5B8AF0CB43C6}" type="presParOf" srcId="{38B21EE2-2DC3-4A7B-B484-45731450260E}" destId="{F1CE559C-1C26-4265-AA5A-918ED083D4A0}" srcOrd="1" destOrd="0" presId="urn:microsoft.com/office/officeart/2005/8/layout/hierarchy2"/>
    <dgm:cxn modelId="{BAFA82EC-61E1-4691-A2EA-D79F864CCD4F}" type="presParOf" srcId="{DD816415-1E00-4639-A459-63A62118097F}" destId="{9F0CB1E4-AE9A-4B5F-9040-95498F984D18}" srcOrd="18" destOrd="0" presId="urn:microsoft.com/office/officeart/2005/8/layout/hierarchy2"/>
    <dgm:cxn modelId="{4A164A6B-2034-4C59-B0DE-2ADC0A373B52}" type="presParOf" srcId="{9F0CB1E4-AE9A-4B5F-9040-95498F984D18}" destId="{70EED8DD-7DFD-4A4B-8F0D-1CDF21019E01}" srcOrd="0" destOrd="0" presId="urn:microsoft.com/office/officeart/2005/8/layout/hierarchy2"/>
    <dgm:cxn modelId="{0C5DFBAF-6163-46A1-A2E6-4196D6F62616}" type="presParOf" srcId="{DD816415-1E00-4639-A459-63A62118097F}" destId="{CC77E5D7-572B-4244-AFA4-0E4EAB1F9B2F}" srcOrd="19" destOrd="0" presId="urn:microsoft.com/office/officeart/2005/8/layout/hierarchy2"/>
    <dgm:cxn modelId="{A6158323-E8BC-42F5-A2B5-8AE5EF23AE9A}" type="presParOf" srcId="{CC77E5D7-572B-4244-AFA4-0E4EAB1F9B2F}" destId="{9320C166-FB4A-4AB2-A7F2-79528A7F7C11}" srcOrd="0" destOrd="0" presId="urn:microsoft.com/office/officeart/2005/8/layout/hierarchy2"/>
    <dgm:cxn modelId="{73751A64-9C5F-46A0-BA11-341528042777}" type="presParOf" srcId="{CC77E5D7-572B-4244-AFA4-0E4EAB1F9B2F}" destId="{D380A276-1350-4EBD-9618-10075E86AC52}" srcOrd="1" destOrd="0" presId="urn:microsoft.com/office/officeart/2005/8/layout/hierarchy2"/>
    <dgm:cxn modelId="{64B6850B-8659-4EA2-8732-0B78A84CE6BE}" type="presParOf" srcId="{DD816415-1E00-4639-A459-63A62118097F}" destId="{58AE638E-6012-43B2-9FCD-9825214029B5}" srcOrd="20" destOrd="0" presId="urn:microsoft.com/office/officeart/2005/8/layout/hierarchy2"/>
    <dgm:cxn modelId="{C7DEA02B-C343-473F-BF5E-DD4540286371}" type="presParOf" srcId="{58AE638E-6012-43B2-9FCD-9825214029B5}" destId="{E34ABE2D-B8CF-4DCF-8A2A-6B80450B69AC}" srcOrd="0" destOrd="0" presId="urn:microsoft.com/office/officeart/2005/8/layout/hierarchy2"/>
    <dgm:cxn modelId="{03603151-5D82-4CC4-ABD3-8DC6423CAD73}" type="presParOf" srcId="{DD816415-1E00-4639-A459-63A62118097F}" destId="{B6A644EE-8C82-46F8-AB00-7010B2B72A61}" srcOrd="21" destOrd="0" presId="urn:microsoft.com/office/officeart/2005/8/layout/hierarchy2"/>
    <dgm:cxn modelId="{25C18760-2983-4EB8-B273-469ACD7E60FD}" type="presParOf" srcId="{B6A644EE-8C82-46F8-AB00-7010B2B72A61}" destId="{BB7B0019-5169-4EDD-A26C-F58D254CC456}" srcOrd="0" destOrd="0" presId="urn:microsoft.com/office/officeart/2005/8/layout/hierarchy2"/>
    <dgm:cxn modelId="{67271085-769C-49FD-B9BB-CCB095D72696}" type="presParOf" srcId="{B6A644EE-8C82-46F8-AB00-7010B2B72A61}" destId="{B1D57A6E-0CC6-4757-A42B-61111CAD3ED1}" srcOrd="1" destOrd="0" presId="urn:microsoft.com/office/officeart/2005/8/layout/hierarchy2"/>
    <dgm:cxn modelId="{AE5FED0D-31D5-4A4F-A67C-8C7352AB6F80}" type="presParOf" srcId="{DD816415-1E00-4639-A459-63A62118097F}" destId="{EC9F3122-B7A5-4F98-9EB7-C9F8F1BA6ACC}" srcOrd="22" destOrd="0" presId="urn:microsoft.com/office/officeart/2005/8/layout/hierarchy2"/>
    <dgm:cxn modelId="{E93E35E8-578B-429A-AF4F-D3873B06255B}" type="presParOf" srcId="{EC9F3122-B7A5-4F98-9EB7-C9F8F1BA6ACC}" destId="{ADDE4CDD-59AA-4954-8BCF-3C8BD59182A3}" srcOrd="0" destOrd="0" presId="urn:microsoft.com/office/officeart/2005/8/layout/hierarchy2"/>
    <dgm:cxn modelId="{7915AF55-7768-4BD3-B087-720B169316F6}" type="presParOf" srcId="{DD816415-1E00-4639-A459-63A62118097F}" destId="{B6577E21-D78E-4680-BDCA-634763B87961}" srcOrd="23" destOrd="0" presId="urn:microsoft.com/office/officeart/2005/8/layout/hierarchy2"/>
    <dgm:cxn modelId="{F5343E97-4056-465E-9557-072A0C790D39}" type="presParOf" srcId="{B6577E21-D78E-4680-BDCA-634763B87961}" destId="{B8E1DF52-9978-4793-BAA7-AD0818CAA9C5}" srcOrd="0" destOrd="0" presId="urn:microsoft.com/office/officeart/2005/8/layout/hierarchy2"/>
    <dgm:cxn modelId="{53724CFE-B374-4802-9491-46CC9C1EA877}" type="presParOf" srcId="{B6577E21-D78E-4680-BDCA-634763B87961}" destId="{BEC3775C-A675-4A62-AE4F-2593F2A656FA}" srcOrd="1" destOrd="0" presId="urn:microsoft.com/office/officeart/2005/8/layout/hierarchy2"/>
    <dgm:cxn modelId="{4FDBA689-7EA0-4501-8123-D198CCD27251}" type="presParOf" srcId="{DD816415-1E00-4639-A459-63A62118097F}" destId="{C630CBD9-FCAD-416C-BFA3-A0647092655A}" srcOrd="24" destOrd="0" presId="urn:microsoft.com/office/officeart/2005/8/layout/hierarchy2"/>
    <dgm:cxn modelId="{CD62868B-5DC0-4CCF-8290-7EEF43804397}" type="presParOf" srcId="{C630CBD9-FCAD-416C-BFA3-A0647092655A}" destId="{B0F254A0-AF72-485B-8C1B-6CC114DF95DB}" srcOrd="0" destOrd="0" presId="urn:microsoft.com/office/officeart/2005/8/layout/hierarchy2"/>
    <dgm:cxn modelId="{BC5484FB-CCDE-4818-8399-7261D512961D}" type="presParOf" srcId="{DD816415-1E00-4639-A459-63A62118097F}" destId="{B97516A1-8441-44F4-B74F-F57138FA97EB}" srcOrd="25" destOrd="0" presId="urn:microsoft.com/office/officeart/2005/8/layout/hierarchy2"/>
    <dgm:cxn modelId="{CD3B7DE3-D8C6-4C1D-8D1A-BDE46CC88B87}" type="presParOf" srcId="{B97516A1-8441-44F4-B74F-F57138FA97EB}" destId="{FA71F510-3A92-4123-8A03-A13E05A53DE7}" srcOrd="0" destOrd="0" presId="urn:microsoft.com/office/officeart/2005/8/layout/hierarchy2"/>
    <dgm:cxn modelId="{97A39141-9E06-4E8C-A659-B78BF6E7C502}" type="presParOf" srcId="{B97516A1-8441-44F4-B74F-F57138FA97EB}" destId="{CAD0640C-099A-490B-ADC4-6AD3C7A8F34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6EC01D-65ED-4B16-8D65-00BA229BDC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95D8A3D-DAE0-4652-9B8B-E971664AF663}">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2000" dirty="0">
              <a:latin typeface="Times New Roman" panose="02020603050405020304" pitchFamily="18" charset="0"/>
              <a:cs typeface="Times New Roman" panose="02020603050405020304" pitchFamily="18" charset="0"/>
            </a:rPr>
            <a:t>До категорії </a:t>
          </a:r>
          <a:r>
            <a:rPr lang="uk-UA" sz="2000" b="1" dirty="0">
              <a:latin typeface="Times New Roman" panose="02020603050405020304" pitchFamily="18" charset="0"/>
              <a:cs typeface="Times New Roman" panose="02020603050405020304" pitchFamily="18" charset="0"/>
            </a:rPr>
            <a:t>вільних общинників</a:t>
          </a:r>
          <a:r>
            <a:rPr lang="uk-UA" sz="2000" dirty="0">
              <a:latin typeface="Times New Roman" panose="02020603050405020304" pitchFamily="18" charset="0"/>
              <a:cs typeface="Times New Roman" panose="02020603050405020304" pitchFamily="18" charset="0"/>
            </a:rPr>
            <a:t> належали </a:t>
          </a:r>
          <a:endParaRPr lang="ru-RU" sz="2000" dirty="0">
            <a:latin typeface="Times New Roman" panose="02020603050405020304" pitchFamily="18" charset="0"/>
            <a:cs typeface="Times New Roman" panose="02020603050405020304" pitchFamily="18" charset="0"/>
          </a:endParaRPr>
        </a:p>
      </dgm:t>
    </dgm:pt>
    <dgm:pt modelId="{6A3B661C-2642-4849-B1BA-BBC11974AE25}" type="parTrans" cxnId="{E1320650-3527-4E33-8646-5D2E04E885E9}">
      <dgm:prSet/>
      <dgm:spPr/>
      <dgm:t>
        <a:bodyPr/>
        <a:lstStyle/>
        <a:p>
          <a:endParaRPr lang="ru-RU" sz="2000"/>
        </a:p>
      </dgm:t>
    </dgm:pt>
    <dgm:pt modelId="{56B00F2C-4D51-43A9-8AF4-451A78553626}" type="sibTrans" cxnId="{E1320650-3527-4E33-8646-5D2E04E885E9}">
      <dgm:prSet/>
      <dgm:spPr/>
      <dgm:t>
        <a:bodyPr/>
        <a:lstStyle/>
        <a:p>
          <a:endParaRPr lang="ru-RU" sz="2000"/>
        </a:p>
      </dgm:t>
    </dgm:pt>
    <dgm:pt modelId="{C03E4B83-5E05-437B-90FC-64B7952C0A6F}" type="pres">
      <dgm:prSet presAssocID="{CC6EC01D-65ED-4B16-8D65-00BA229BDC81}" presName="linear" presStyleCnt="0">
        <dgm:presLayoutVars>
          <dgm:animLvl val="lvl"/>
          <dgm:resizeHandles val="exact"/>
        </dgm:presLayoutVars>
      </dgm:prSet>
      <dgm:spPr/>
    </dgm:pt>
    <dgm:pt modelId="{8BC70D30-D8E1-4CA4-B54C-94D12F322A04}" type="pres">
      <dgm:prSet presAssocID="{095D8A3D-DAE0-4652-9B8B-E971664AF663}" presName="parentText" presStyleLbl="node1" presStyleIdx="0" presStyleCnt="1">
        <dgm:presLayoutVars>
          <dgm:chMax val="0"/>
          <dgm:bulletEnabled val="1"/>
        </dgm:presLayoutVars>
      </dgm:prSet>
      <dgm:spPr>
        <a:prstGeom prst="roundRect">
          <a:avLst/>
        </a:prstGeom>
      </dgm:spPr>
    </dgm:pt>
  </dgm:ptLst>
  <dgm:cxnLst>
    <dgm:cxn modelId="{CE12C360-6551-40C8-A498-A204EF2CA57C}" type="presOf" srcId="{CC6EC01D-65ED-4B16-8D65-00BA229BDC81}" destId="{C03E4B83-5E05-437B-90FC-64B7952C0A6F}" srcOrd="0" destOrd="0" presId="urn:microsoft.com/office/officeart/2005/8/layout/vList2"/>
    <dgm:cxn modelId="{E1320650-3527-4E33-8646-5D2E04E885E9}" srcId="{CC6EC01D-65ED-4B16-8D65-00BA229BDC81}" destId="{095D8A3D-DAE0-4652-9B8B-E971664AF663}" srcOrd="0" destOrd="0" parTransId="{6A3B661C-2642-4849-B1BA-BBC11974AE25}" sibTransId="{56B00F2C-4D51-43A9-8AF4-451A78553626}"/>
    <dgm:cxn modelId="{E460EB94-146E-4379-BE62-2E0544D2F70D}" type="presOf" srcId="{095D8A3D-DAE0-4652-9B8B-E971664AF663}" destId="{8BC70D30-D8E1-4CA4-B54C-94D12F322A04}" srcOrd="0" destOrd="0" presId="urn:microsoft.com/office/officeart/2005/8/layout/vList2"/>
    <dgm:cxn modelId="{2CC19D03-92B4-477A-84EC-35C0B2DDA5BF}" type="presParOf" srcId="{C03E4B83-5E05-437B-90FC-64B7952C0A6F}" destId="{8BC70D30-D8E1-4CA4-B54C-94D12F322A0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997554F-97F7-47D9-AC9B-6DE5D8157DF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96465D97-70DD-4BF2-88F3-E707F2C3E02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solidFill>
                <a:srgbClr val="000000"/>
              </a:solidFill>
              <a:effectLst/>
              <a:latin typeface="Times New Roman" panose="02020603050405020304" pitchFamily="18" charset="0"/>
              <a:ea typeface="Times New Roman" panose="02020603050405020304" pitchFamily="18" charset="0"/>
            </a:rPr>
            <a:t>Вільні люди</a:t>
          </a:r>
          <a:r>
            <a:rPr lang="uk-UA"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A7AE3BB9-1539-45D4-B466-D013F1D3A99E}" type="par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D5E50365-CC25-45E7-87F8-4D129ACB7073}" type="sib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406CEFA7-4DAF-407B-923E-0B01DD5B581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Бояри</a:t>
          </a:r>
          <a:endParaRPr lang="ru-RU" sz="1400" dirty="0">
            <a:latin typeface="Times New Roman" panose="02020603050405020304" pitchFamily="18" charset="0"/>
            <a:cs typeface="Times New Roman" panose="02020603050405020304" pitchFamily="18" charset="0"/>
          </a:endParaRPr>
        </a:p>
      </dgm:t>
    </dgm:pt>
    <dgm:pt modelId="{D02B0DFF-F85E-4CD3-B9CC-879CB6E6A8F0}" type="parTrans" cxnId="{8F22C6A4-FE84-454C-8F38-C8D99C95CB2E}">
      <dgm:prSet/>
      <dgm:spPr/>
      <dgm:t>
        <a:bodyPr/>
        <a:lstStyle/>
        <a:p>
          <a:endParaRPr lang="ru-RU" sz="1400" dirty="0">
            <a:latin typeface="Times New Roman" panose="02020603050405020304" pitchFamily="18" charset="0"/>
            <a:cs typeface="Times New Roman" panose="02020603050405020304" pitchFamily="18" charset="0"/>
          </a:endParaRPr>
        </a:p>
      </dgm:t>
    </dgm:pt>
    <dgm:pt modelId="{5D49ED31-F5AF-4209-BDA2-0F6B0FF6C61B}" type="sibTrans" cxnId="{8F22C6A4-FE84-454C-8F38-C8D99C95CB2E}">
      <dgm:prSet/>
      <dgm:spPr/>
      <dgm:t>
        <a:bodyPr/>
        <a:lstStyle/>
        <a:p>
          <a:endParaRPr lang="ru-RU" sz="1400">
            <a:latin typeface="Times New Roman" panose="02020603050405020304" pitchFamily="18" charset="0"/>
            <a:cs typeface="Times New Roman" panose="02020603050405020304" pitchFamily="18" charset="0"/>
          </a:endParaRPr>
        </a:p>
      </dgm:t>
    </dgm:pt>
    <dgm:pt modelId="{F5048232-74C8-48DB-A04D-2286EC6D004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a:solidFill>
                <a:srgbClr val="000000"/>
              </a:solidFill>
              <a:effectLst/>
              <a:latin typeface="Times New Roman" panose="02020603050405020304" pitchFamily="18" charset="0"/>
              <a:ea typeface="Times New Roman" panose="02020603050405020304" pitchFamily="18" charset="0"/>
            </a:rPr>
            <a:t>Духовенство</a:t>
          </a:r>
          <a:endParaRPr lang="ru-RU" sz="1400" b="0" dirty="0">
            <a:latin typeface="Times New Roman" panose="02020603050405020304" pitchFamily="18" charset="0"/>
            <a:cs typeface="Times New Roman" panose="02020603050405020304" pitchFamily="18" charset="0"/>
          </a:endParaRPr>
        </a:p>
      </dgm:t>
    </dgm:pt>
    <dgm:pt modelId="{17B81DF3-2D7E-471D-9975-443C713796E6}" type="parTrans" cxnId="{C6FE17C1-4181-4137-9E6C-FC97B56A75D3}">
      <dgm:prSet/>
      <dgm:spPr/>
      <dgm:t>
        <a:bodyPr/>
        <a:lstStyle/>
        <a:p>
          <a:endParaRPr lang="ru-RU" sz="1400" dirty="0">
            <a:latin typeface="Times New Roman" panose="02020603050405020304" pitchFamily="18" charset="0"/>
            <a:cs typeface="Times New Roman" panose="02020603050405020304" pitchFamily="18" charset="0"/>
          </a:endParaRPr>
        </a:p>
      </dgm:t>
    </dgm:pt>
    <dgm:pt modelId="{0F54B900-595E-43EF-9516-9AB49ADADE13}" type="sibTrans" cxnId="{C6FE17C1-4181-4137-9E6C-FC97B56A75D3}">
      <dgm:prSet/>
      <dgm:spPr/>
      <dgm:t>
        <a:bodyPr/>
        <a:lstStyle/>
        <a:p>
          <a:endParaRPr lang="ru-RU" sz="1400">
            <a:latin typeface="Times New Roman" panose="02020603050405020304" pitchFamily="18" charset="0"/>
            <a:cs typeface="Times New Roman" panose="02020603050405020304" pitchFamily="18" charset="0"/>
          </a:endParaRPr>
        </a:p>
      </dgm:t>
    </dgm:pt>
    <dgm:pt modelId="{25719FC0-29AE-477C-9D32-06948673BDD5}"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Великі</a:t>
          </a:r>
          <a:endParaRPr lang="ru-RU" sz="1400" dirty="0">
            <a:latin typeface="Times New Roman" panose="02020603050405020304" pitchFamily="18" charset="0"/>
            <a:cs typeface="Times New Roman" panose="02020603050405020304" pitchFamily="18" charset="0"/>
          </a:endParaRPr>
        </a:p>
      </dgm:t>
    </dgm:pt>
    <dgm:pt modelId="{B725D568-DC0F-46E2-AD06-549A87A27E38}" type="parTrans" cxnId="{597724B4-EABD-400D-B360-F45603762B7B}">
      <dgm:prSet/>
      <dgm:spPr/>
      <dgm:t>
        <a:bodyPr/>
        <a:lstStyle/>
        <a:p>
          <a:endParaRPr lang="ru-RU" sz="1400" dirty="0">
            <a:latin typeface="Times New Roman" panose="02020603050405020304" pitchFamily="18" charset="0"/>
            <a:cs typeface="Times New Roman" panose="02020603050405020304" pitchFamily="18" charset="0"/>
          </a:endParaRPr>
        </a:p>
      </dgm:t>
    </dgm:pt>
    <dgm:pt modelId="{0CF2B8C7-5D43-4A4D-B2C9-C2561819C9F2}" type="sibTrans" cxnId="{597724B4-EABD-400D-B360-F45603762B7B}">
      <dgm:prSet/>
      <dgm:spPr/>
      <dgm:t>
        <a:bodyPr/>
        <a:lstStyle/>
        <a:p>
          <a:endParaRPr lang="ru-RU" sz="1400">
            <a:latin typeface="Times New Roman" panose="02020603050405020304" pitchFamily="18" charset="0"/>
            <a:cs typeface="Times New Roman" panose="02020603050405020304" pitchFamily="18" charset="0"/>
          </a:endParaRPr>
        </a:p>
      </dgm:t>
    </dgm:pt>
    <dgm:pt modelId="{C6BBE3D9-C94F-49AA-A789-ECE8AFEED828}"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Дрібні</a:t>
          </a:r>
          <a:endParaRPr lang="ru-RU" sz="1400" dirty="0">
            <a:latin typeface="Times New Roman" panose="02020603050405020304" pitchFamily="18" charset="0"/>
            <a:cs typeface="Times New Roman" panose="02020603050405020304" pitchFamily="18" charset="0"/>
          </a:endParaRPr>
        </a:p>
      </dgm:t>
    </dgm:pt>
    <dgm:pt modelId="{18FDFCFD-0560-4F44-9A3D-EB88B6593C8C}" type="parTrans" cxnId="{425F1AA9-6762-4E58-B873-D338B48E5C52}">
      <dgm:prSet/>
      <dgm:spPr/>
      <dgm:t>
        <a:bodyPr/>
        <a:lstStyle/>
        <a:p>
          <a:endParaRPr lang="ru-RU" sz="1400" dirty="0">
            <a:latin typeface="Times New Roman" panose="02020603050405020304" pitchFamily="18" charset="0"/>
            <a:cs typeface="Times New Roman" panose="02020603050405020304" pitchFamily="18" charset="0"/>
          </a:endParaRPr>
        </a:p>
      </dgm:t>
    </dgm:pt>
    <dgm:pt modelId="{A82DEFEA-9419-4C65-B18A-962F68ED29D4}" type="sibTrans" cxnId="{425F1AA9-6762-4E58-B873-D338B48E5C52}">
      <dgm:prSet/>
      <dgm:spPr/>
      <dgm:t>
        <a:bodyPr/>
        <a:lstStyle/>
        <a:p>
          <a:endParaRPr lang="ru-RU" sz="1400">
            <a:latin typeface="Times New Roman" panose="02020603050405020304" pitchFamily="18" charset="0"/>
            <a:cs typeface="Times New Roman" panose="02020603050405020304" pitchFamily="18" charset="0"/>
          </a:endParaRPr>
        </a:p>
      </dgm:t>
    </dgm:pt>
    <dgm:pt modelId="{D83E4154-59D1-4A87-94EA-4F762887B201}"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Біле</a:t>
          </a:r>
          <a:endParaRPr lang="ru-RU" sz="1400" dirty="0">
            <a:latin typeface="Times New Roman" panose="02020603050405020304" pitchFamily="18" charset="0"/>
            <a:cs typeface="Times New Roman" panose="02020603050405020304" pitchFamily="18" charset="0"/>
          </a:endParaRPr>
        </a:p>
      </dgm:t>
    </dgm:pt>
    <dgm:pt modelId="{0ED607C2-7EE0-46AD-B244-6513F62EC953}" type="parTrans" cxnId="{B80080AB-FE25-494E-ADCE-9C95905B320A}">
      <dgm:prSet/>
      <dgm:spPr/>
      <dgm:t>
        <a:bodyPr/>
        <a:lstStyle/>
        <a:p>
          <a:endParaRPr lang="ru-RU" sz="1400" dirty="0">
            <a:latin typeface="Times New Roman" panose="02020603050405020304" pitchFamily="18" charset="0"/>
            <a:cs typeface="Times New Roman" panose="02020603050405020304" pitchFamily="18" charset="0"/>
          </a:endParaRPr>
        </a:p>
      </dgm:t>
    </dgm:pt>
    <dgm:pt modelId="{20F5EAA7-CABF-40FF-95A2-0608CF7C307E}" type="sibTrans" cxnId="{B80080AB-FE25-494E-ADCE-9C95905B320A}">
      <dgm:prSet/>
      <dgm:spPr/>
      <dgm:t>
        <a:bodyPr/>
        <a:lstStyle/>
        <a:p>
          <a:endParaRPr lang="ru-RU" sz="1400">
            <a:latin typeface="Times New Roman" panose="02020603050405020304" pitchFamily="18" charset="0"/>
            <a:cs typeface="Times New Roman" panose="02020603050405020304" pitchFamily="18" charset="0"/>
          </a:endParaRPr>
        </a:p>
      </dgm:t>
    </dgm:pt>
    <dgm:pt modelId="{EFF20A19-41B0-428C-9EAE-8FADA59D0F1F}"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Чорне</a:t>
          </a:r>
          <a:endParaRPr lang="ru-RU" sz="1400" dirty="0">
            <a:latin typeface="Times New Roman" panose="02020603050405020304" pitchFamily="18" charset="0"/>
            <a:cs typeface="Times New Roman" panose="02020603050405020304" pitchFamily="18" charset="0"/>
          </a:endParaRPr>
        </a:p>
      </dgm:t>
    </dgm:pt>
    <dgm:pt modelId="{8F790B3A-C877-46EF-B6A1-590DC8B5E136}" type="parTrans" cxnId="{DD05BFC8-32EF-4DE0-ACC7-42A1DAB4657E}">
      <dgm:prSet/>
      <dgm:spPr/>
      <dgm:t>
        <a:bodyPr/>
        <a:lstStyle/>
        <a:p>
          <a:endParaRPr lang="ru-RU" sz="1400" dirty="0">
            <a:latin typeface="Times New Roman" panose="02020603050405020304" pitchFamily="18" charset="0"/>
            <a:cs typeface="Times New Roman" panose="02020603050405020304" pitchFamily="18" charset="0"/>
          </a:endParaRPr>
        </a:p>
      </dgm:t>
    </dgm:pt>
    <dgm:pt modelId="{E46D2E51-E276-4F4C-AE77-8AD577F1DF1B}" type="sibTrans" cxnId="{DD05BFC8-32EF-4DE0-ACC7-42A1DAB4657E}">
      <dgm:prSet/>
      <dgm:spPr/>
      <dgm:t>
        <a:bodyPr/>
        <a:lstStyle/>
        <a:p>
          <a:endParaRPr lang="ru-RU" sz="1400">
            <a:latin typeface="Times New Roman" panose="02020603050405020304" pitchFamily="18" charset="0"/>
            <a:cs typeface="Times New Roman" panose="02020603050405020304" pitchFamily="18" charset="0"/>
          </a:endParaRPr>
        </a:p>
      </dgm:t>
    </dgm:pt>
    <dgm:pt modelId="{777794AE-5E82-4A5A-9331-81FF3101F1DB}">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Середні</a:t>
          </a:r>
          <a:endParaRPr lang="ru-RU" sz="1400" dirty="0">
            <a:latin typeface="Times New Roman" panose="02020603050405020304" pitchFamily="18" charset="0"/>
            <a:cs typeface="Times New Roman" panose="02020603050405020304" pitchFamily="18" charset="0"/>
          </a:endParaRPr>
        </a:p>
      </dgm:t>
    </dgm:pt>
    <dgm:pt modelId="{0668DA25-FAE2-45FD-BDAB-822D379BD3CF}" type="parTrans" cxnId="{7BA0A922-DF0C-4221-AA64-37DD2619815C}">
      <dgm:prSet/>
      <dgm:spPr/>
      <dgm:t>
        <a:bodyPr/>
        <a:lstStyle/>
        <a:p>
          <a:endParaRPr lang="ru-RU" sz="1400" dirty="0"/>
        </a:p>
      </dgm:t>
    </dgm:pt>
    <dgm:pt modelId="{90FA306A-5E87-440C-B706-9401BD05EEBF}" type="sibTrans" cxnId="{7BA0A922-DF0C-4221-AA64-37DD2619815C}">
      <dgm:prSet/>
      <dgm:spPr/>
      <dgm:t>
        <a:bodyPr/>
        <a:lstStyle/>
        <a:p>
          <a:endParaRPr lang="ru-RU" sz="1400"/>
        </a:p>
      </dgm:t>
    </dgm:pt>
    <dgm:pt modelId="{2C4AF495-15AC-44A6-BD53-0F54EBBD9BB9}">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Князі</a:t>
          </a:r>
          <a:endParaRPr lang="ru-RU" sz="1400" dirty="0">
            <a:latin typeface="Times New Roman" panose="02020603050405020304" pitchFamily="18" charset="0"/>
            <a:cs typeface="Times New Roman" panose="02020603050405020304" pitchFamily="18" charset="0"/>
          </a:endParaRPr>
        </a:p>
      </dgm:t>
    </dgm:pt>
    <dgm:pt modelId="{13A5D11C-064A-45DB-B1CC-E870A7C4BBD3}" type="parTrans" cxnId="{A7B71A6F-F399-4756-B058-77647DA1BB35}">
      <dgm:prSet/>
      <dgm:spPr/>
      <dgm:t>
        <a:bodyPr/>
        <a:lstStyle/>
        <a:p>
          <a:endParaRPr lang="ru-RU" sz="1400" dirty="0"/>
        </a:p>
      </dgm:t>
    </dgm:pt>
    <dgm:pt modelId="{AC33966A-3188-4D45-A4C7-2F23C3121427}" type="sibTrans" cxnId="{A7B71A6F-F399-4756-B058-77647DA1BB35}">
      <dgm:prSet/>
      <dgm:spPr/>
      <dgm:t>
        <a:bodyPr/>
        <a:lstStyle/>
        <a:p>
          <a:endParaRPr lang="ru-RU" sz="1400"/>
        </a:p>
      </dgm:t>
    </dgm:pt>
    <dgm:pt modelId="{B5B6A0D8-6DB2-43F4-8DD4-82ACFD86C825}">
      <dgm:prSet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ru-RU" sz="1400" b="0" i="0" dirty="0">
              <a:latin typeface="Times New Roman" panose="02020603050405020304" pitchFamily="18" charset="0"/>
              <a:cs typeface="Times New Roman" panose="02020603050405020304" pitchFamily="18" charset="0"/>
            </a:rPr>
            <a:t>Більша частина </a:t>
          </a:r>
        </a:p>
        <a:p>
          <a:pPr>
            <a:lnSpc>
              <a:spcPct val="100000"/>
            </a:lnSpc>
            <a:spcAft>
              <a:spcPts val="0"/>
            </a:spcAft>
          </a:pPr>
          <a:r>
            <a:rPr lang="ru-RU" sz="1400" b="0" i="0" dirty="0">
              <a:latin typeface="Times New Roman" panose="02020603050405020304" pitchFamily="18" charset="0"/>
              <a:cs typeface="Times New Roman" panose="02020603050405020304" pitchFamily="18" charset="0"/>
            </a:rPr>
            <a:t>міського населення</a:t>
          </a:r>
        </a:p>
        <a:p>
          <a:pPr>
            <a:lnSpc>
              <a:spcPct val="100000"/>
            </a:lnSpc>
            <a:spcAft>
              <a:spcPts val="0"/>
            </a:spcAft>
          </a:pPr>
          <a:r>
            <a:rPr lang="uk-UA" sz="1400" b="0" dirty="0">
              <a:solidFill>
                <a:srgbClr val="000000"/>
              </a:solidFill>
              <a:effectLst/>
              <a:latin typeface="Times New Roman" panose="02020603050405020304" pitchFamily="18" charset="0"/>
              <a:ea typeface="Times New Roman" panose="02020603050405020304" pitchFamily="18" charset="0"/>
            </a:rPr>
            <a:t>міщани, граждани</a:t>
          </a:r>
          <a:endParaRPr lang="ru-RU" sz="1400" b="0" dirty="0">
            <a:latin typeface="Times New Roman" panose="02020603050405020304" pitchFamily="18" charset="0"/>
            <a:cs typeface="Times New Roman" panose="02020603050405020304" pitchFamily="18" charset="0"/>
          </a:endParaRPr>
        </a:p>
      </dgm:t>
    </dgm:pt>
    <dgm:pt modelId="{BE645AA2-847E-4190-84DF-8AD5A7D96D85}" type="parTrans" cxnId="{1A860338-C195-41CC-8CDF-7F4DB396D36F}">
      <dgm:prSet/>
      <dgm:spPr/>
      <dgm:t>
        <a:bodyPr/>
        <a:lstStyle/>
        <a:p>
          <a:endParaRPr lang="ru-RU" sz="1400" dirty="0"/>
        </a:p>
      </dgm:t>
    </dgm:pt>
    <dgm:pt modelId="{212E0404-7284-4704-8773-DBA043301786}" type="sibTrans" cxnId="{1A860338-C195-41CC-8CDF-7F4DB396D36F}">
      <dgm:prSet/>
      <dgm:spPr/>
      <dgm:t>
        <a:bodyPr/>
        <a:lstStyle/>
        <a:p>
          <a:endParaRPr lang="ru-RU" sz="1400"/>
        </a:p>
      </dgm:t>
    </dgm:pt>
    <dgm:pt modelId="{2F1ECA86-D06C-4AC6-90FC-D81C65212B68}">
      <dgm:prSet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ru-RU" sz="1400" b="0" i="0" dirty="0">
              <a:latin typeface="Times New Roman" panose="02020603050405020304" pitchFamily="18" charset="0"/>
              <a:cs typeface="Times New Roman" panose="02020603050405020304" pitchFamily="18" charset="0"/>
            </a:rPr>
            <a:t>Частина селянства</a:t>
          </a:r>
        </a:p>
        <a:p>
          <a:pPr>
            <a:lnSpc>
              <a:spcPct val="100000"/>
            </a:lnSpc>
            <a:spcAft>
              <a:spcPts val="0"/>
            </a:spcAft>
          </a:pPr>
          <a:r>
            <a:rPr lang="uk-UA" sz="1400" b="0" dirty="0">
              <a:solidFill>
                <a:srgbClr val="000000"/>
              </a:solidFill>
              <a:effectLst/>
              <a:latin typeface="Times New Roman" panose="02020603050405020304" pitchFamily="18" charset="0"/>
              <a:ea typeface="Times New Roman" panose="02020603050405020304" pitchFamily="18" charset="0"/>
            </a:rPr>
            <a:t>смерди, які жили общинами</a:t>
          </a:r>
          <a:endParaRPr lang="ru-RU" sz="1400" b="0" dirty="0">
            <a:latin typeface="Times New Roman" panose="02020603050405020304" pitchFamily="18" charset="0"/>
            <a:cs typeface="Times New Roman" panose="02020603050405020304" pitchFamily="18" charset="0"/>
          </a:endParaRPr>
        </a:p>
      </dgm:t>
    </dgm:pt>
    <dgm:pt modelId="{83AA91B1-371F-43C6-ABB6-715AA0715249}" type="parTrans" cxnId="{2377937B-C5B9-4083-98AC-5E8083280ED6}">
      <dgm:prSet/>
      <dgm:spPr/>
      <dgm:t>
        <a:bodyPr/>
        <a:lstStyle/>
        <a:p>
          <a:endParaRPr lang="ru-RU" sz="1400" dirty="0"/>
        </a:p>
      </dgm:t>
    </dgm:pt>
    <dgm:pt modelId="{BC684AE0-5B3E-48EF-90A3-1B76B89D334D}" type="sibTrans" cxnId="{2377937B-C5B9-4083-98AC-5E8083280ED6}">
      <dgm:prSet/>
      <dgm:spPr/>
      <dgm:t>
        <a:bodyPr/>
        <a:lstStyle/>
        <a:p>
          <a:endParaRPr lang="ru-RU" sz="1400"/>
        </a:p>
      </dgm:t>
    </dgm:pt>
    <dgm:pt modelId="{EBB12791-22D5-4EA0-8080-D52B2366775A}" type="pres">
      <dgm:prSet presAssocID="{B997554F-97F7-47D9-AC9B-6DE5D8157DF2}" presName="Name0" presStyleCnt="0">
        <dgm:presLayoutVars>
          <dgm:chPref val="1"/>
          <dgm:dir/>
          <dgm:animOne val="branch"/>
          <dgm:animLvl val="lvl"/>
          <dgm:resizeHandles val="exact"/>
        </dgm:presLayoutVars>
      </dgm:prSet>
      <dgm:spPr/>
    </dgm:pt>
    <dgm:pt modelId="{4295FCA1-2CCE-4B28-A142-1741337919D0}" type="pres">
      <dgm:prSet presAssocID="{96465D97-70DD-4BF2-88F3-E707F2C3E025}" presName="root1" presStyleCnt="0"/>
      <dgm:spPr/>
    </dgm:pt>
    <dgm:pt modelId="{5D3FEFE2-FE22-4AA2-BD40-9CCF5237181C}" type="pres">
      <dgm:prSet presAssocID="{96465D97-70DD-4BF2-88F3-E707F2C3E025}" presName="LevelOneTextNode" presStyleLbl="node0" presStyleIdx="0" presStyleCnt="1">
        <dgm:presLayoutVars>
          <dgm:chPref val="3"/>
        </dgm:presLayoutVars>
      </dgm:prSet>
      <dgm:spPr>
        <a:prstGeom prst="roundRect">
          <a:avLst/>
        </a:prstGeom>
      </dgm:spPr>
    </dgm:pt>
    <dgm:pt modelId="{C7475CBF-61D9-4DFC-B91C-FFF4B857905E}" type="pres">
      <dgm:prSet presAssocID="{96465D97-70DD-4BF2-88F3-E707F2C3E025}" presName="level2hierChild" presStyleCnt="0"/>
      <dgm:spPr/>
    </dgm:pt>
    <dgm:pt modelId="{44336B88-AA3E-4A89-986D-94F255E27AC6}" type="pres">
      <dgm:prSet presAssocID="{D02B0DFF-F85E-4CD3-B9CC-879CB6E6A8F0}" presName="conn2-1" presStyleLbl="parChTrans1D2" presStyleIdx="0" presStyleCnt="5"/>
      <dgm:spPr/>
    </dgm:pt>
    <dgm:pt modelId="{429AD215-54CE-4A3F-9867-3B91CE370970}" type="pres">
      <dgm:prSet presAssocID="{D02B0DFF-F85E-4CD3-B9CC-879CB6E6A8F0}" presName="connTx" presStyleLbl="parChTrans1D2" presStyleIdx="0" presStyleCnt="5"/>
      <dgm:spPr/>
    </dgm:pt>
    <dgm:pt modelId="{4968A175-A303-4921-9B43-899C2C28F3CC}" type="pres">
      <dgm:prSet presAssocID="{406CEFA7-4DAF-407B-923E-0B01DD5B5816}" presName="root2" presStyleCnt="0"/>
      <dgm:spPr/>
    </dgm:pt>
    <dgm:pt modelId="{0BE47BCB-A701-4195-B004-8BB252EAF800}" type="pres">
      <dgm:prSet presAssocID="{406CEFA7-4DAF-407B-923E-0B01DD5B5816}" presName="LevelTwoTextNode" presStyleLbl="node2" presStyleIdx="0" presStyleCnt="5">
        <dgm:presLayoutVars>
          <dgm:chPref val="3"/>
        </dgm:presLayoutVars>
      </dgm:prSet>
      <dgm:spPr>
        <a:prstGeom prst="roundRect">
          <a:avLst/>
        </a:prstGeom>
      </dgm:spPr>
    </dgm:pt>
    <dgm:pt modelId="{23CB02A3-4D18-4304-A030-2114AA85751F}" type="pres">
      <dgm:prSet presAssocID="{406CEFA7-4DAF-407B-923E-0B01DD5B5816}" presName="level3hierChild" presStyleCnt="0"/>
      <dgm:spPr/>
    </dgm:pt>
    <dgm:pt modelId="{6347B190-A011-4ABC-AA27-262F87B3070B}" type="pres">
      <dgm:prSet presAssocID="{B725D568-DC0F-46E2-AD06-549A87A27E38}" presName="conn2-1" presStyleLbl="parChTrans1D3" presStyleIdx="0" presStyleCnt="5"/>
      <dgm:spPr/>
    </dgm:pt>
    <dgm:pt modelId="{46AFC55E-27AC-4AE2-9477-CF350D272E2A}" type="pres">
      <dgm:prSet presAssocID="{B725D568-DC0F-46E2-AD06-549A87A27E38}" presName="connTx" presStyleLbl="parChTrans1D3" presStyleIdx="0" presStyleCnt="5"/>
      <dgm:spPr/>
    </dgm:pt>
    <dgm:pt modelId="{5CB326F8-CB39-4F5C-B633-43F76D53B111}" type="pres">
      <dgm:prSet presAssocID="{25719FC0-29AE-477C-9D32-06948673BDD5}" presName="root2" presStyleCnt="0"/>
      <dgm:spPr/>
    </dgm:pt>
    <dgm:pt modelId="{989AA245-84CA-48E4-A44A-8A356F4E9F56}" type="pres">
      <dgm:prSet presAssocID="{25719FC0-29AE-477C-9D32-06948673BDD5}" presName="LevelTwoTextNode" presStyleLbl="asst2" presStyleIdx="0" presStyleCnt="4">
        <dgm:presLayoutVars>
          <dgm:chPref val="3"/>
        </dgm:presLayoutVars>
      </dgm:prSet>
      <dgm:spPr>
        <a:prstGeom prst="roundRect">
          <a:avLst/>
        </a:prstGeom>
      </dgm:spPr>
    </dgm:pt>
    <dgm:pt modelId="{0FD20DE2-8B5E-4691-85D5-61C59D991BF6}" type="pres">
      <dgm:prSet presAssocID="{25719FC0-29AE-477C-9D32-06948673BDD5}" presName="level3hierChild" presStyleCnt="0"/>
      <dgm:spPr/>
    </dgm:pt>
    <dgm:pt modelId="{CAE22077-8116-40CB-BFB7-2A6B5D2FD991}" type="pres">
      <dgm:prSet presAssocID="{18FDFCFD-0560-4F44-9A3D-EB88B6593C8C}" presName="conn2-1" presStyleLbl="parChTrans1D3" presStyleIdx="1" presStyleCnt="5"/>
      <dgm:spPr/>
    </dgm:pt>
    <dgm:pt modelId="{74A009B8-6829-4339-B422-E248E9968257}" type="pres">
      <dgm:prSet presAssocID="{18FDFCFD-0560-4F44-9A3D-EB88B6593C8C}" presName="connTx" presStyleLbl="parChTrans1D3" presStyleIdx="1" presStyleCnt="5"/>
      <dgm:spPr/>
    </dgm:pt>
    <dgm:pt modelId="{7E44B400-8E02-4041-8E3E-737D924C37E6}" type="pres">
      <dgm:prSet presAssocID="{C6BBE3D9-C94F-49AA-A789-ECE8AFEED828}" presName="root2" presStyleCnt="0"/>
      <dgm:spPr/>
    </dgm:pt>
    <dgm:pt modelId="{24C97C38-F963-4736-BDCD-E560A03F7E60}" type="pres">
      <dgm:prSet presAssocID="{C6BBE3D9-C94F-49AA-A789-ECE8AFEED828}" presName="LevelTwoTextNode" presStyleLbl="asst2" presStyleIdx="1" presStyleCnt="4">
        <dgm:presLayoutVars>
          <dgm:chPref val="3"/>
        </dgm:presLayoutVars>
      </dgm:prSet>
      <dgm:spPr>
        <a:prstGeom prst="roundRect">
          <a:avLst/>
        </a:prstGeom>
      </dgm:spPr>
    </dgm:pt>
    <dgm:pt modelId="{E12D93A7-B2EC-4C7E-A1AD-33E10E41CAD0}" type="pres">
      <dgm:prSet presAssocID="{C6BBE3D9-C94F-49AA-A789-ECE8AFEED828}" presName="level3hierChild" presStyleCnt="0"/>
      <dgm:spPr/>
    </dgm:pt>
    <dgm:pt modelId="{BC136964-60D3-41BA-A8A8-B9A7AD63DC37}" type="pres">
      <dgm:prSet presAssocID="{0668DA25-FAE2-45FD-BDAB-822D379BD3CF}" presName="conn2-1" presStyleLbl="parChTrans1D3" presStyleIdx="2" presStyleCnt="5"/>
      <dgm:spPr/>
    </dgm:pt>
    <dgm:pt modelId="{7CBC3A7B-179A-4227-9D16-3C39B215A093}" type="pres">
      <dgm:prSet presAssocID="{0668DA25-FAE2-45FD-BDAB-822D379BD3CF}" presName="connTx" presStyleLbl="parChTrans1D3" presStyleIdx="2" presStyleCnt="5"/>
      <dgm:spPr/>
    </dgm:pt>
    <dgm:pt modelId="{80D7343D-4BF9-4BCD-8D5D-736CF697D8DA}" type="pres">
      <dgm:prSet presAssocID="{777794AE-5E82-4A5A-9331-81FF3101F1DB}" presName="root2" presStyleCnt="0"/>
      <dgm:spPr/>
    </dgm:pt>
    <dgm:pt modelId="{7E73CF53-7983-4241-BE8C-D6746159F704}" type="pres">
      <dgm:prSet presAssocID="{777794AE-5E82-4A5A-9331-81FF3101F1DB}" presName="LevelTwoTextNode" presStyleLbl="node3" presStyleIdx="0" presStyleCnt="1">
        <dgm:presLayoutVars>
          <dgm:chPref val="3"/>
        </dgm:presLayoutVars>
      </dgm:prSet>
      <dgm:spPr>
        <a:prstGeom prst="roundRect">
          <a:avLst/>
        </a:prstGeom>
      </dgm:spPr>
    </dgm:pt>
    <dgm:pt modelId="{885CE297-BD4B-4557-8B49-8D8069719AC5}" type="pres">
      <dgm:prSet presAssocID="{777794AE-5E82-4A5A-9331-81FF3101F1DB}" presName="level3hierChild" presStyleCnt="0"/>
      <dgm:spPr/>
    </dgm:pt>
    <dgm:pt modelId="{C9EF8129-9CC8-4B41-946C-9FABD57A46F3}" type="pres">
      <dgm:prSet presAssocID="{17B81DF3-2D7E-471D-9975-443C713796E6}" presName="conn2-1" presStyleLbl="parChTrans1D2" presStyleIdx="1" presStyleCnt="5"/>
      <dgm:spPr/>
    </dgm:pt>
    <dgm:pt modelId="{AE02997C-18F2-4626-BDB1-8ED14786318F}" type="pres">
      <dgm:prSet presAssocID="{17B81DF3-2D7E-471D-9975-443C713796E6}" presName="connTx" presStyleLbl="parChTrans1D2" presStyleIdx="1" presStyleCnt="5"/>
      <dgm:spPr/>
    </dgm:pt>
    <dgm:pt modelId="{4C654D0D-9760-4A92-8125-5A4019F0FDBB}" type="pres">
      <dgm:prSet presAssocID="{F5048232-74C8-48DB-A04D-2286EC6D0040}" presName="root2" presStyleCnt="0"/>
      <dgm:spPr/>
    </dgm:pt>
    <dgm:pt modelId="{DC51CF52-C40F-4131-9477-6B054130B6A9}" type="pres">
      <dgm:prSet presAssocID="{F5048232-74C8-48DB-A04D-2286EC6D0040}" presName="LevelTwoTextNode" presStyleLbl="node2" presStyleIdx="1" presStyleCnt="5">
        <dgm:presLayoutVars>
          <dgm:chPref val="3"/>
        </dgm:presLayoutVars>
      </dgm:prSet>
      <dgm:spPr>
        <a:prstGeom prst="roundRect">
          <a:avLst/>
        </a:prstGeom>
      </dgm:spPr>
    </dgm:pt>
    <dgm:pt modelId="{681EA627-DC3B-448D-9C03-FD3EE8C13B48}" type="pres">
      <dgm:prSet presAssocID="{F5048232-74C8-48DB-A04D-2286EC6D0040}" presName="level3hierChild" presStyleCnt="0"/>
      <dgm:spPr/>
    </dgm:pt>
    <dgm:pt modelId="{6B847311-4387-41C7-8F26-F35800A204DC}" type="pres">
      <dgm:prSet presAssocID="{0ED607C2-7EE0-46AD-B244-6513F62EC953}" presName="conn2-1" presStyleLbl="parChTrans1D3" presStyleIdx="3" presStyleCnt="5"/>
      <dgm:spPr/>
    </dgm:pt>
    <dgm:pt modelId="{D754BDD2-789E-4AE9-B773-CC545CF3B933}" type="pres">
      <dgm:prSet presAssocID="{0ED607C2-7EE0-46AD-B244-6513F62EC953}" presName="connTx" presStyleLbl="parChTrans1D3" presStyleIdx="3" presStyleCnt="5"/>
      <dgm:spPr/>
    </dgm:pt>
    <dgm:pt modelId="{036BBA9A-FD26-43B0-A712-588E02001C4A}" type="pres">
      <dgm:prSet presAssocID="{D83E4154-59D1-4A87-94EA-4F762887B201}" presName="root2" presStyleCnt="0"/>
      <dgm:spPr/>
    </dgm:pt>
    <dgm:pt modelId="{EACFB208-3B53-4C18-8E3D-58F5F8687E60}" type="pres">
      <dgm:prSet presAssocID="{D83E4154-59D1-4A87-94EA-4F762887B201}" presName="LevelTwoTextNode" presStyleLbl="asst2" presStyleIdx="2" presStyleCnt="4">
        <dgm:presLayoutVars>
          <dgm:chPref val="3"/>
        </dgm:presLayoutVars>
      </dgm:prSet>
      <dgm:spPr>
        <a:prstGeom prst="roundRect">
          <a:avLst/>
        </a:prstGeom>
      </dgm:spPr>
    </dgm:pt>
    <dgm:pt modelId="{41745F0B-32FE-461A-B753-BD5C41B60F45}" type="pres">
      <dgm:prSet presAssocID="{D83E4154-59D1-4A87-94EA-4F762887B201}" presName="level3hierChild" presStyleCnt="0"/>
      <dgm:spPr/>
    </dgm:pt>
    <dgm:pt modelId="{4B96D7A9-326C-4F8D-8CF2-14408F742E75}" type="pres">
      <dgm:prSet presAssocID="{8F790B3A-C877-46EF-B6A1-590DC8B5E136}" presName="conn2-1" presStyleLbl="parChTrans1D3" presStyleIdx="4" presStyleCnt="5"/>
      <dgm:spPr/>
    </dgm:pt>
    <dgm:pt modelId="{3C30B691-A149-49EE-9470-11A3B5CFA8AB}" type="pres">
      <dgm:prSet presAssocID="{8F790B3A-C877-46EF-B6A1-590DC8B5E136}" presName="connTx" presStyleLbl="parChTrans1D3" presStyleIdx="4" presStyleCnt="5"/>
      <dgm:spPr/>
    </dgm:pt>
    <dgm:pt modelId="{F42C61D9-CE83-46BC-BDCB-2AD3584B46B2}" type="pres">
      <dgm:prSet presAssocID="{EFF20A19-41B0-428C-9EAE-8FADA59D0F1F}" presName="root2" presStyleCnt="0"/>
      <dgm:spPr/>
    </dgm:pt>
    <dgm:pt modelId="{8519C6BB-7E3A-478B-B2D0-1AA762E48314}" type="pres">
      <dgm:prSet presAssocID="{EFF20A19-41B0-428C-9EAE-8FADA59D0F1F}" presName="LevelTwoTextNode" presStyleLbl="asst2" presStyleIdx="3" presStyleCnt="4">
        <dgm:presLayoutVars>
          <dgm:chPref val="3"/>
        </dgm:presLayoutVars>
      </dgm:prSet>
      <dgm:spPr>
        <a:prstGeom prst="roundRect">
          <a:avLst/>
        </a:prstGeom>
      </dgm:spPr>
    </dgm:pt>
    <dgm:pt modelId="{5A80FD59-9A27-4CC4-8ED2-0D733875232C}" type="pres">
      <dgm:prSet presAssocID="{EFF20A19-41B0-428C-9EAE-8FADA59D0F1F}" presName="level3hierChild" presStyleCnt="0"/>
      <dgm:spPr/>
    </dgm:pt>
    <dgm:pt modelId="{962F9479-B796-4C98-BBFC-4B76EB0D6D3C}" type="pres">
      <dgm:prSet presAssocID="{13A5D11C-064A-45DB-B1CC-E870A7C4BBD3}" presName="conn2-1" presStyleLbl="parChTrans1D2" presStyleIdx="2" presStyleCnt="5"/>
      <dgm:spPr/>
    </dgm:pt>
    <dgm:pt modelId="{ED8B47DF-4C4F-49F0-81EF-FAD3D0500ADB}" type="pres">
      <dgm:prSet presAssocID="{13A5D11C-064A-45DB-B1CC-E870A7C4BBD3}" presName="connTx" presStyleLbl="parChTrans1D2" presStyleIdx="2" presStyleCnt="5"/>
      <dgm:spPr/>
    </dgm:pt>
    <dgm:pt modelId="{4C3E6F86-7E34-4EE2-B307-A6E061D43E1C}" type="pres">
      <dgm:prSet presAssocID="{2C4AF495-15AC-44A6-BD53-0F54EBBD9BB9}" presName="root2" presStyleCnt="0"/>
      <dgm:spPr/>
    </dgm:pt>
    <dgm:pt modelId="{3580320A-99AD-41EE-AEC8-514903D3EAB6}" type="pres">
      <dgm:prSet presAssocID="{2C4AF495-15AC-44A6-BD53-0F54EBBD9BB9}" presName="LevelTwoTextNode" presStyleLbl="node2" presStyleIdx="2" presStyleCnt="5">
        <dgm:presLayoutVars>
          <dgm:chPref val="3"/>
        </dgm:presLayoutVars>
      </dgm:prSet>
      <dgm:spPr>
        <a:prstGeom prst="roundRect">
          <a:avLst/>
        </a:prstGeom>
      </dgm:spPr>
    </dgm:pt>
    <dgm:pt modelId="{D6451AB8-F887-4272-8485-7FC295BE1579}" type="pres">
      <dgm:prSet presAssocID="{2C4AF495-15AC-44A6-BD53-0F54EBBD9BB9}" presName="level3hierChild" presStyleCnt="0"/>
      <dgm:spPr/>
    </dgm:pt>
    <dgm:pt modelId="{F256114B-67D7-4EC2-B33C-67780ABF8FF5}" type="pres">
      <dgm:prSet presAssocID="{BE645AA2-847E-4190-84DF-8AD5A7D96D85}" presName="conn2-1" presStyleLbl="parChTrans1D2" presStyleIdx="3" presStyleCnt="5"/>
      <dgm:spPr/>
    </dgm:pt>
    <dgm:pt modelId="{C695CC17-60DF-4050-9397-477C3059DA57}" type="pres">
      <dgm:prSet presAssocID="{BE645AA2-847E-4190-84DF-8AD5A7D96D85}" presName="connTx" presStyleLbl="parChTrans1D2" presStyleIdx="3" presStyleCnt="5"/>
      <dgm:spPr/>
    </dgm:pt>
    <dgm:pt modelId="{7388AE78-B84C-4160-A945-69AA12B147B7}" type="pres">
      <dgm:prSet presAssocID="{B5B6A0D8-6DB2-43F4-8DD4-82ACFD86C825}" presName="root2" presStyleCnt="0"/>
      <dgm:spPr/>
    </dgm:pt>
    <dgm:pt modelId="{CB13D11F-FBE7-4A54-BEE8-9E5A7C9A66A3}" type="pres">
      <dgm:prSet presAssocID="{B5B6A0D8-6DB2-43F4-8DD4-82ACFD86C825}" presName="LevelTwoTextNode" presStyleLbl="node2" presStyleIdx="3" presStyleCnt="5" custScaleY="170363">
        <dgm:presLayoutVars>
          <dgm:chPref val="3"/>
        </dgm:presLayoutVars>
      </dgm:prSet>
      <dgm:spPr>
        <a:prstGeom prst="roundRect">
          <a:avLst/>
        </a:prstGeom>
      </dgm:spPr>
    </dgm:pt>
    <dgm:pt modelId="{940A3AFE-A574-4F3B-9215-FAE106104D46}" type="pres">
      <dgm:prSet presAssocID="{B5B6A0D8-6DB2-43F4-8DD4-82ACFD86C825}" presName="level3hierChild" presStyleCnt="0"/>
      <dgm:spPr/>
    </dgm:pt>
    <dgm:pt modelId="{48C28F57-99CC-4148-A002-3745E2D84F4E}" type="pres">
      <dgm:prSet presAssocID="{83AA91B1-371F-43C6-ABB6-715AA0715249}" presName="conn2-1" presStyleLbl="parChTrans1D2" presStyleIdx="4" presStyleCnt="5"/>
      <dgm:spPr/>
    </dgm:pt>
    <dgm:pt modelId="{35DF118E-6B87-4BA7-90CC-8746EBAE4C75}" type="pres">
      <dgm:prSet presAssocID="{83AA91B1-371F-43C6-ABB6-715AA0715249}" presName="connTx" presStyleLbl="parChTrans1D2" presStyleIdx="4" presStyleCnt="5"/>
      <dgm:spPr/>
    </dgm:pt>
    <dgm:pt modelId="{FFBCEF04-5C6E-42EF-AE12-B06B29B161B0}" type="pres">
      <dgm:prSet presAssocID="{2F1ECA86-D06C-4AC6-90FC-D81C65212B68}" presName="root2" presStyleCnt="0"/>
      <dgm:spPr/>
    </dgm:pt>
    <dgm:pt modelId="{46A5320C-8D93-48AD-BDA5-2BD477B4B784}" type="pres">
      <dgm:prSet presAssocID="{2F1ECA86-D06C-4AC6-90FC-D81C65212B68}" presName="LevelTwoTextNode" presStyleLbl="node2" presStyleIdx="4" presStyleCnt="5" custScaleY="149439">
        <dgm:presLayoutVars>
          <dgm:chPref val="3"/>
        </dgm:presLayoutVars>
      </dgm:prSet>
      <dgm:spPr>
        <a:prstGeom prst="roundRect">
          <a:avLst/>
        </a:prstGeom>
      </dgm:spPr>
    </dgm:pt>
    <dgm:pt modelId="{F0241DA0-D613-46CC-B19D-CA265D37C1E2}" type="pres">
      <dgm:prSet presAssocID="{2F1ECA86-D06C-4AC6-90FC-D81C65212B68}" presName="level3hierChild" presStyleCnt="0"/>
      <dgm:spPr/>
    </dgm:pt>
  </dgm:ptLst>
  <dgm:cxnLst>
    <dgm:cxn modelId="{32281915-D939-4B69-B1EF-493DCB0C03B9}" type="presOf" srcId="{777794AE-5E82-4A5A-9331-81FF3101F1DB}" destId="{7E73CF53-7983-4241-BE8C-D6746159F704}" srcOrd="0" destOrd="0" presId="urn:microsoft.com/office/officeart/2008/layout/HorizontalMultiLevelHierarchy"/>
    <dgm:cxn modelId="{7BA0A922-DF0C-4221-AA64-37DD2619815C}" srcId="{406CEFA7-4DAF-407B-923E-0B01DD5B5816}" destId="{777794AE-5E82-4A5A-9331-81FF3101F1DB}" srcOrd="2" destOrd="0" parTransId="{0668DA25-FAE2-45FD-BDAB-822D379BD3CF}" sibTransId="{90FA306A-5E87-440C-B706-9401BD05EEBF}"/>
    <dgm:cxn modelId="{46AEE025-051D-462C-957B-E02723CE11B3}" type="presOf" srcId="{B997554F-97F7-47D9-AC9B-6DE5D8157DF2}" destId="{EBB12791-22D5-4EA0-8080-D52B2366775A}" srcOrd="0" destOrd="0" presId="urn:microsoft.com/office/officeart/2008/layout/HorizontalMultiLevelHierarchy"/>
    <dgm:cxn modelId="{608B7226-3234-446A-BFCC-9E8D599588F2}" type="presOf" srcId="{13A5D11C-064A-45DB-B1CC-E870A7C4BBD3}" destId="{ED8B47DF-4C4F-49F0-81EF-FAD3D0500ADB}" srcOrd="1" destOrd="0" presId="urn:microsoft.com/office/officeart/2008/layout/HorizontalMultiLevelHierarchy"/>
    <dgm:cxn modelId="{D446C131-B4F9-4719-8587-290EF97B80CC}" type="presOf" srcId="{BE645AA2-847E-4190-84DF-8AD5A7D96D85}" destId="{F256114B-67D7-4EC2-B33C-67780ABF8FF5}" srcOrd="0" destOrd="0" presId="urn:microsoft.com/office/officeart/2008/layout/HorizontalMultiLevelHierarchy"/>
    <dgm:cxn modelId="{1A860338-C195-41CC-8CDF-7F4DB396D36F}" srcId="{96465D97-70DD-4BF2-88F3-E707F2C3E025}" destId="{B5B6A0D8-6DB2-43F4-8DD4-82ACFD86C825}" srcOrd="3" destOrd="0" parTransId="{BE645AA2-847E-4190-84DF-8AD5A7D96D85}" sibTransId="{212E0404-7284-4704-8773-DBA043301786}"/>
    <dgm:cxn modelId="{90E1125D-E765-4CD6-9213-43FE343ED5A5}" type="presOf" srcId="{C6BBE3D9-C94F-49AA-A789-ECE8AFEED828}" destId="{24C97C38-F963-4736-BDCD-E560A03F7E60}" srcOrd="0" destOrd="0" presId="urn:microsoft.com/office/officeart/2008/layout/HorizontalMultiLevelHierarchy"/>
    <dgm:cxn modelId="{3C441E5D-9774-484B-A217-50C3D3234FD5}" type="presOf" srcId="{17B81DF3-2D7E-471D-9975-443C713796E6}" destId="{AE02997C-18F2-4626-BDB1-8ED14786318F}" srcOrd="1" destOrd="0" presId="urn:microsoft.com/office/officeart/2008/layout/HorizontalMultiLevelHierarchy"/>
    <dgm:cxn modelId="{85E25D62-B81E-468B-A631-1366883AD5FB}" type="presOf" srcId="{8F790B3A-C877-46EF-B6A1-590DC8B5E136}" destId="{4B96D7A9-326C-4F8D-8CF2-14408F742E75}" srcOrd="0" destOrd="0" presId="urn:microsoft.com/office/officeart/2008/layout/HorizontalMultiLevelHierarchy"/>
    <dgm:cxn modelId="{26541664-37C2-4CE4-97FD-3CD02CFA24D9}" type="presOf" srcId="{25719FC0-29AE-477C-9D32-06948673BDD5}" destId="{989AA245-84CA-48E4-A44A-8A356F4E9F56}" srcOrd="0" destOrd="0" presId="urn:microsoft.com/office/officeart/2008/layout/HorizontalMultiLevelHierarchy"/>
    <dgm:cxn modelId="{E8021846-BEA6-4C83-BC88-0F6AF4C55B83}" type="presOf" srcId="{96465D97-70DD-4BF2-88F3-E707F2C3E025}" destId="{5D3FEFE2-FE22-4AA2-BD40-9CCF5237181C}" srcOrd="0" destOrd="0" presId="urn:microsoft.com/office/officeart/2008/layout/HorizontalMultiLevelHierarchy"/>
    <dgm:cxn modelId="{782BE367-D2AE-4D0F-A323-EA367AC4200B}" type="presOf" srcId="{18FDFCFD-0560-4F44-9A3D-EB88B6593C8C}" destId="{CAE22077-8116-40CB-BFB7-2A6B5D2FD991}" srcOrd="0" destOrd="0" presId="urn:microsoft.com/office/officeart/2008/layout/HorizontalMultiLevelHierarchy"/>
    <dgm:cxn modelId="{5432406A-DDBA-4518-A399-9200F3282E2E}" type="presOf" srcId="{B5B6A0D8-6DB2-43F4-8DD4-82ACFD86C825}" destId="{CB13D11F-FBE7-4A54-BEE8-9E5A7C9A66A3}" srcOrd="0" destOrd="0" presId="urn:microsoft.com/office/officeart/2008/layout/HorizontalMultiLevelHierarchy"/>
    <dgm:cxn modelId="{92F4EC6C-DE47-453D-904A-5EE9321BCE47}" type="presOf" srcId="{D83E4154-59D1-4A87-94EA-4F762887B201}" destId="{EACFB208-3B53-4C18-8E3D-58F5F8687E60}" srcOrd="0" destOrd="0" presId="urn:microsoft.com/office/officeart/2008/layout/HorizontalMultiLevelHierarchy"/>
    <dgm:cxn modelId="{A7B71A6F-F399-4756-B058-77647DA1BB35}" srcId="{96465D97-70DD-4BF2-88F3-E707F2C3E025}" destId="{2C4AF495-15AC-44A6-BD53-0F54EBBD9BB9}" srcOrd="2" destOrd="0" parTransId="{13A5D11C-064A-45DB-B1CC-E870A7C4BBD3}" sibTransId="{AC33966A-3188-4D45-A4C7-2F23C3121427}"/>
    <dgm:cxn modelId="{A4739D70-809D-453B-AB5F-EAAAD4A1E112}" type="presOf" srcId="{D02B0DFF-F85E-4CD3-B9CC-879CB6E6A8F0}" destId="{429AD215-54CE-4A3F-9867-3B91CE370970}" srcOrd="1" destOrd="0" presId="urn:microsoft.com/office/officeart/2008/layout/HorizontalMultiLevelHierarchy"/>
    <dgm:cxn modelId="{261C4254-EB6A-4EE8-8E48-9B66D745FAFB}" type="presOf" srcId="{17B81DF3-2D7E-471D-9975-443C713796E6}" destId="{C9EF8129-9CC8-4B41-946C-9FABD57A46F3}" srcOrd="0" destOrd="0" presId="urn:microsoft.com/office/officeart/2008/layout/HorizontalMultiLevelHierarchy"/>
    <dgm:cxn modelId="{2377937B-C5B9-4083-98AC-5E8083280ED6}" srcId="{96465D97-70DD-4BF2-88F3-E707F2C3E025}" destId="{2F1ECA86-D06C-4AC6-90FC-D81C65212B68}" srcOrd="4" destOrd="0" parTransId="{83AA91B1-371F-43C6-ABB6-715AA0715249}" sibTransId="{BC684AE0-5B3E-48EF-90A3-1B76B89D334D}"/>
    <dgm:cxn modelId="{4C7ADE81-B7F6-43BA-ADB0-C181E072CE12}" srcId="{B997554F-97F7-47D9-AC9B-6DE5D8157DF2}" destId="{96465D97-70DD-4BF2-88F3-E707F2C3E025}" srcOrd="0" destOrd="0" parTransId="{A7AE3BB9-1539-45D4-B466-D013F1D3A99E}" sibTransId="{D5E50365-CC25-45E7-87F8-4D129ACB7073}"/>
    <dgm:cxn modelId="{4EB70888-65F5-419E-B067-DF870326A875}" type="presOf" srcId="{BE645AA2-847E-4190-84DF-8AD5A7D96D85}" destId="{C695CC17-60DF-4050-9397-477C3059DA57}" srcOrd="1" destOrd="0" presId="urn:microsoft.com/office/officeart/2008/layout/HorizontalMultiLevelHierarchy"/>
    <dgm:cxn modelId="{526DB88B-FF8A-4A0C-8704-311BFD14613E}" type="presOf" srcId="{F5048232-74C8-48DB-A04D-2286EC6D0040}" destId="{DC51CF52-C40F-4131-9477-6B054130B6A9}" srcOrd="0" destOrd="0" presId="urn:microsoft.com/office/officeart/2008/layout/HorizontalMultiLevelHierarchy"/>
    <dgm:cxn modelId="{C0B4BC8F-4110-4F7C-94C2-A895050A880C}" type="presOf" srcId="{B725D568-DC0F-46E2-AD06-549A87A27E38}" destId="{6347B190-A011-4ABC-AA27-262F87B3070B}" srcOrd="0" destOrd="0" presId="urn:microsoft.com/office/officeart/2008/layout/HorizontalMultiLevelHierarchy"/>
    <dgm:cxn modelId="{C844C392-99A6-4516-AF05-1DC92D255003}" type="presOf" srcId="{18FDFCFD-0560-4F44-9A3D-EB88B6593C8C}" destId="{74A009B8-6829-4339-B422-E248E9968257}" srcOrd="1" destOrd="0" presId="urn:microsoft.com/office/officeart/2008/layout/HorizontalMultiLevelHierarchy"/>
    <dgm:cxn modelId="{1CDD8D94-730C-4428-87AE-8B3262DDCD79}" type="presOf" srcId="{B725D568-DC0F-46E2-AD06-549A87A27E38}" destId="{46AFC55E-27AC-4AE2-9477-CF350D272E2A}" srcOrd="1" destOrd="0" presId="urn:microsoft.com/office/officeart/2008/layout/HorizontalMultiLevelHierarchy"/>
    <dgm:cxn modelId="{1D19499A-18F8-4F43-85E0-616657943442}" type="presOf" srcId="{D02B0DFF-F85E-4CD3-B9CC-879CB6E6A8F0}" destId="{44336B88-AA3E-4A89-986D-94F255E27AC6}" srcOrd="0" destOrd="0" presId="urn:microsoft.com/office/officeart/2008/layout/HorizontalMultiLevelHierarchy"/>
    <dgm:cxn modelId="{8F22C6A4-FE84-454C-8F38-C8D99C95CB2E}" srcId="{96465D97-70DD-4BF2-88F3-E707F2C3E025}" destId="{406CEFA7-4DAF-407B-923E-0B01DD5B5816}" srcOrd="0" destOrd="0" parTransId="{D02B0DFF-F85E-4CD3-B9CC-879CB6E6A8F0}" sibTransId="{5D49ED31-F5AF-4209-BDA2-0F6B0FF6C61B}"/>
    <dgm:cxn modelId="{425F1AA9-6762-4E58-B873-D338B48E5C52}" srcId="{406CEFA7-4DAF-407B-923E-0B01DD5B5816}" destId="{C6BBE3D9-C94F-49AA-A789-ECE8AFEED828}" srcOrd="1" destOrd="0" parTransId="{18FDFCFD-0560-4F44-9A3D-EB88B6593C8C}" sibTransId="{A82DEFEA-9419-4C65-B18A-962F68ED29D4}"/>
    <dgm:cxn modelId="{B80080AB-FE25-494E-ADCE-9C95905B320A}" srcId="{F5048232-74C8-48DB-A04D-2286EC6D0040}" destId="{D83E4154-59D1-4A87-94EA-4F762887B201}" srcOrd="0" destOrd="0" parTransId="{0ED607C2-7EE0-46AD-B244-6513F62EC953}" sibTransId="{20F5EAA7-CABF-40FF-95A2-0608CF7C307E}"/>
    <dgm:cxn modelId="{6DF0FFAD-8539-4DD4-B746-7019E980CC4B}" type="presOf" srcId="{406CEFA7-4DAF-407B-923E-0B01DD5B5816}" destId="{0BE47BCB-A701-4195-B004-8BB252EAF800}" srcOrd="0" destOrd="0" presId="urn:microsoft.com/office/officeart/2008/layout/HorizontalMultiLevelHierarchy"/>
    <dgm:cxn modelId="{DDF48AB1-79B2-44BD-8D29-201282AA20B2}" type="presOf" srcId="{0ED607C2-7EE0-46AD-B244-6513F62EC953}" destId="{D754BDD2-789E-4AE9-B773-CC545CF3B933}" srcOrd="1" destOrd="0" presId="urn:microsoft.com/office/officeart/2008/layout/HorizontalMultiLevelHierarchy"/>
    <dgm:cxn modelId="{597724B4-EABD-400D-B360-F45603762B7B}" srcId="{406CEFA7-4DAF-407B-923E-0B01DD5B5816}" destId="{25719FC0-29AE-477C-9D32-06948673BDD5}" srcOrd="0" destOrd="0" parTransId="{B725D568-DC0F-46E2-AD06-549A87A27E38}" sibTransId="{0CF2B8C7-5D43-4A4D-B2C9-C2561819C9F2}"/>
    <dgm:cxn modelId="{C6FE17C1-4181-4137-9E6C-FC97B56A75D3}" srcId="{96465D97-70DD-4BF2-88F3-E707F2C3E025}" destId="{F5048232-74C8-48DB-A04D-2286EC6D0040}" srcOrd="1" destOrd="0" parTransId="{17B81DF3-2D7E-471D-9975-443C713796E6}" sibTransId="{0F54B900-595E-43EF-9516-9AB49ADADE13}"/>
    <dgm:cxn modelId="{DD05BFC8-32EF-4DE0-ACC7-42A1DAB4657E}" srcId="{F5048232-74C8-48DB-A04D-2286EC6D0040}" destId="{EFF20A19-41B0-428C-9EAE-8FADA59D0F1F}" srcOrd="1" destOrd="0" parTransId="{8F790B3A-C877-46EF-B6A1-590DC8B5E136}" sibTransId="{E46D2E51-E276-4F4C-AE77-8AD577F1DF1B}"/>
    <dgm:cxn modelId="{FD0B02CD-C6CC-4090-945A-34CAE7FF7AE2}" type="presOf" srcId="{0ED607C2-7EE0-46AD-B244-6513F62EC953}" destId="{6B847311-4387-41C7-8F26-F35800A204DC}" srcOrd="0" destOrd="0" presId="urn:microsoft.com/office/officeart/2008/layout/HorizontalMultiLevelHierarchy"/>
    <dgm:cxn modelId="{E7AF8CD3-F62A-4CBC-A9C8-3280D25815D5}" type="presOf" srcId="{8F790B3A-C877-46EF-B6A1-590DC8B5E136}" destId="{3C30B691-A149-49EE-9470-11A3B5CFA8AB}" srcOrd="1" destOrd="0" presId="urn:microsoft.com/office/officeart/2008/layout/HorizontalMultiLevelHierarchy"/>
    <dgm:cxn modelId="{AF903FD9-9AF5-45A8-A8DA-1AD7B3C6B517}" type="presOf" srcId="{EFF20A19-41B0-428C-9EAE-8FADA59D0F1F}" destId="{8519C6BB-7E3A-478B-B2D0-1AA762E48314}" srcOrd="0" destOrd="0" presId="urn:microsoft.com/office/officeart/2008/layout/HorizontalMultiLevelHierarchy"/>
    <dgm:cxn modelId="{A8285BDE-89D1-4114-99EF-041C52D7CE2C}" type="presOf" srcId="{2C4AF495-15AC-44A6-BD53-0F54EBBD9BB9}" destId="{3580320A-99AD-41EE-AEC8-514903D3EAB6}" srcOrd="0" destOrd="0" presId="urn:microsoft.com/office/officeart/2008/layout/HorizontalMultiLevelHierarchy"/>
    <dgm:cxn modelId="{F6C9A5E0-FA4F-48A0-9DBA-2C646BC5118D}" type="presOf" srcId="{13A5D11C-064A-45DB-B1CC-E870A7C4BBD3}" destId="{962F9479-B796-4C98-BBFC-4B76EB0D6D3C}" srcOrd="0" destOrd="0" presId="urn:microsoft.com/office/officeart/2008/layout/HorizontalMultiLevelHierarchy"/>
    <dgm:cxn modelId="{BB42B5E0-CF79-4504-B136-E67A985E22D0}" type="presOf" srcId="{2F1ECA86-D06C-4AC6-90FC-D81C65212B68}" destId="{46A5320C-8D93-48AD-BDA5-2BD477B4B784}" srcOrd="0" destOrd="0" presId="urn:microsoft.com/office/officeart/2008/layout/HorizontalMultiLevelHierarchy"/>
    <dgm:cxn modelId="{EA2695EB-51DC-4948-AA22-86D49EDE0151}" type="presOf" srcId="{0668DA25-FAE2-45FD-BDAB-822D379BD3CF}" destId="{BC136964-60D3-41BA-A8A8-B9A7AD63DC37}" srcOrd="0" destOrd="0" presId="urn:microsoft.com/office/officeart/2008/layout/HorizontalMultiLevelHierarchy"/>
    <dgm:cxn modelId="{2DA274EC-BBC1-402F-8ECA-BFB7AF8319EF}" type="presOf" srcId="{83AA91B1-371F-43C6-ABB6-715AA0715249}" destId="{48C28F57-99CC-4148-A002-3745E2D84F4E}" srcOrd="0" destOrd="0" presId="urn:microsoft.com/office/officeart/2008/layout/HorizontalMultiLevelHierarchy"/>
    <dgm:cxn modelId="{1CF95AF1-F328-4AF0-A95C-8D308ECD8663}" type="presOf" srcId="{83AA91B1-371F-43C6-ABB6-715AA0715249}" destId="{35DF118E-6B87-4BA7-90CC-8746EBAE4C75}" srcOrd="1" destOrd="0" presId="urn:microsoft.com/office/officeart/2008/layout/HorizontalMultiLevelHierarchy"/>
    <dgm:cxn modelId="{1957B5FA-870B-4AAF-B37F-E6999E6444BD}" type="presOf" srcId="{0668DA25-FAE2-45FD-BDAB-822D379BD3CF}" destId="{7CBC3A7B-179A-4227-9D16-3C39B215A093}" srcOrd="1" destOrd="0" presId="urn:microsoft.com/office/officeart/2008/layout/HorizontalMultiLevelHierarchy"/>
    <dgm:cxn modelId="{6B676C2E-454C-498D-AE65-1CA9C500C5C4}" type="presParOf" srcId="{EBB12791-22D5-4EA0-8080-D52B2366775A}" destId="{4295FCA1-2CCE-4B28-A142-1741337919D0}" srcOrd="0" destOrd="0" presId="urn:microsoft.com/office/officeart/2008/layout/HorizontalMultiLevelHierarchy"/>
    <dgm:cxn modelId="{FE4E7DF3-C4DF-4E04-8634-96851AC0001E}" type="presParOf" srcId="{4295FCA1-2CCE-4B28-A142-1741337919D0}" destId="{5D3FEFE2-FE22-4AA2-BD40-9CCF5237181C}" srcOrd="0" destOrd="0" presId="urn:microsoft.com/office/officeart/2008/layout/HorizontalMultiLevelHierarchy"/>
    <dgm:cxn modelId="{A500108F-7B7C-46D0-AA14-C9CC11815CC8}" type="presParOf" srcId="{4295FCA1-2CCE-4B28-A142-1741337919D0}" destId="{C7475CBF-61D9-4DFC-B91C-FFF4B857905E}" srcOrd="1" destOrd="0" presId="urn:microsoft.com/office/officeart/2008/layout/HorizontalMultiLevelHierarchy"/>
    <dgm:cxn modelId="{11D21A75-D11A-48F0-9C65-25B0BDA04E0D}" type="presParOf" srcId="{C7475CBF-61D9-4DFC-B91C-FFF4B857905E}" destId="{44336B88-AA3E-4A89-986D-94F255E27AC6}" srcOrd="0" destOrd="0" presId="urn:microsoft.com/office/officeart/2008/layout/HorizontalMultiLevelHierarchy"/>
    <dgm:cxn modelId="{7B1CB11F-F2B7-4D8B-BE1C-8F60CA67E4DB}" type="presParOf" srcId="{44336B88-AA3E-4A89-986D-94F255E27AC6}" destId="{429AD215-54CE-4A3F-9867-3B91CE370970}" srcOrd="0" destOrd="0" presId="urn:microsoft.com/office/officeart/2008/layout/HorizontalMultiLevelHierarchy"/>
    <dgm:cxn modelId="{B20123FB-D2C1-4545-866A-0E27CE2B7E47}" type="presParOf" srcId="{C7475CBF-61D9-4DFC-B91C-FFF4B857905E}" destId="{4968A175-A303-4921-9B43-899C2C28F3CC}" srcOrd="1" destOrd="0" presId="urn:microsoft.com/office/officeart/2008/layout/HorizontalMultiLevelHierarchy"/>
    <dgm:cxn modelId="{CA8C23EB-8C68-4867-946E-375E90B68336}" type="presParOf" srcId="{4968A175-A303-4921-9B43-899C2C28F3CC}" destId="{0BE47BCB-A701-4195-B004-8BB252EAF800}" srcOrd="0" destOrd="0" presId="urn:microsoft.com/office/officeart/2008/layout/HorizontalMultiLevelHierarchy"/>
    <dgm:cxn modelId="{19A274A8-C7DB-4BF7-9A53-C08B6E5410CA}" type="presParOf" srcId="{4968A175-A303-4921-9B43-899C2C28F3CC}" destId="{23CB02A3-4D18-4304-A030-2114AA85751F}" srcOrd="1" destOrd="0" presId="urn:microsoft.com/office/officeart/2008/layout/HorizontalMultiLevelHierarchy"/>
    <dgm:cxn modelId="{FCFC289A-FAB6-4BB4-BE81-052053E51563}" type="presParOf" srcId="{23CB02A3-4D18-4304-A030-2114AA85751F}" destId="{6347B190-A011-4ABC-AA27-262F87B3070B}" srcOrd="0" destOrd="0" presId="urn:microsoft.com/office/officeart/2008/layout/HorizontalMultiLevelHierarchy"/>
    <dgm:cxn modelId="{702A38F9-859E-4C85-96A0-A6DD62B13E1C}" type="presParOf" srcId="{6347B190-A011-4ABC-AA27-262F87B3070B}" destId="{46AFC55E-27AC-4AE2-9477-CF350D272E2A}" srcOrd="0" destOrd="0" presId="urn:microsoft.com/office/officeart/2008/layout/HorizontalMultiLevelHierarchy"/>
    <dgm:cxn modelId="{38586570-BB21-467B-8359-5A8335EF6CF1}" type="presParOf" srcId="{23CB02A3-4D18-4304-A030-2114AA85751F}" destId="{5CB326F8-CB39-4F5C-B633-43F76D53B111}" srcOrd="1" destOrd="0" presId="urn:microsoft.com/office/officeart/2008/layout/HorizontalMultiLevelHierarchy"/>
    <dgm:cxn modelId="{C1953523-171D-4062-AA55-B578EED7B98D}" type="presParOf" srcId="{5CB326F8-CB39-4F5C-B633-43F76D53B111}" destId="{989AA245-84CA-48E4-A44A-8A356F4E9F56}" srcOrd="0" destOrd="0" presId="urn:microsoft.com/office/officeart/2008/layout/HorizontalMultiLevelHierarchy"/>
    <dgm:cxn modelId="{E9717ECE-D3AD-41BB-96AA-B3814EF884E8}" type="presParOf" srcId="{5CB326F8-CB39-4F5C-B633-43F76D53B111}" destId="{0FD20DE2-8B5E-4691-85D5-61C59D991BF6}" srcOrd="1" destOrd="0" presId="urn:microsoft.com/office/officeart/2008/layout/HorizontalMultiLevelHierarchy"/>
    <dgm:cxn modelId="{6B38E920-BF77-428E-91DB-4D641AA68B84}" type="presParOf" srcId="{23CB02A3-4D18-4304-A030-2114AA85751F}" destId="{CAE22077-8116-40CB-BFB7-2A6B5D2FD991}" srcOrd="2" destOrd="0" presId="urn:microsoft.com/office/officeart/2008/layout/HorizontalMultiLevelHierarchy"/>
    <dgm:cxn modelId="{18AD6594-1E46-4695-B886-F3F4543E89D0}" type="presParOf" srcId="{CAE22077-8116-40CB-BFB7-2A6B5D2FD991}" destId="{74A009B8-6829-4339-B422-E248E9968257}" srcOrd="0" destOrd="0" presId="urn:microsoft.com/office/officeart/2008/layout/HorizontalMultiLevelHierarchy"/>
    <dgm:cxn modelId="{5D313AAC-D653-4ED1-9BEA-58149211BF20}" type="presParOf" srcId="{23CB02A3-4D18-4304-A030-2114AA85751F}" destId="{7E44B400-8E02-4041-8E3E-737D924C37E6}" srcOrd="3" destOrd="0" presId="urn:microsoft.com/office/officeart/2008/layout/HorizontalMultiLevelHierarchy"/>
    <dgm:cxn modelId="{413AF727-0FA1-4C29-8AFD-803F4145946A}" type="presParOf" srcId="{7E44B400-8E02-4041-8E3E-737D924C37E6}" destId="{24C97C38-F963-4736-BDCD-E560A03F7E60}" srcOrd="0" destOrd="0" presId="urn:microsoft.com/office/officeart/2008/layout/HorizontalMultiLevelHierarchy"/>
    <dgm:cxn modelId="{C05A0CF6-2E99-4828-8638-B48E96591107}" type="presParOf" srcId="{7E44B400-8E02-4041-8E3E-737D924C37E6}" destId="{E12D93A7-B2EC-4C7E-A1AD-33E10E41CAD0}" srcOrd="1" destOrd="0" presId="urn:microsoft.com/office/officeart/2008/layout/HorizontalMultiLevelHierarchy"/>
    <dgm:cxn modelId="{B7DD28FC-5D13-4A16-8C16-89A3B6D1CBB5}" type="presParOf" srcId="{23CB02A3-4D18-4304-A030-2114AA85751F}" destId="{BC136964-60D3-41BA-A8A8-B9A7AD63DC37}" srcOrd="4" destOrd="0" presId="urn:microsoft.com/office/officeart/2008/layout/HorizontalMultiLevelHierarchy"/>
    <dgm:cxn modelId="{8398A622-7339-46AF-8070-CC2055699057}" type="presParOf" srcId="{BC136964-60D3-41BA-A8A8-B9A7AD63DC37}" destId="{7CBC3A7B-179A-4227-9D16-3C39B215A093}" srcOrd="0" destOrd="0" presId="urn:microsoft.com/office/officeart/2008/layout/HorizontalMultiLevelHierarchy"/>
    <dgm:cxn modelId="{1137FE14-7290-4115-BFAD-07D84E077E85}" type="presParOf" srcId="{23CB02A3-4D18-4304-A030-2114AA85751F}" destId="{80D7343D-4BF9-4BCD-8D5D-736CF697D8DA}" srcOrd="5" destOrd="0" presId="urn:microsoft.com/office/officeart/2008/layout/HorizontalMultiLevelHierarchy"/>
    <dgm:cxn modelId="{DDB131F3-234A-49F2-BC35-FB0B091211B7}" type="presParOf" srcId="{80D7343D-4BF9-4BCD-8D5D-736CF697D8DA}" destId="{7E73CF53-7983-4241-BE8C-D6746159F704}" srcOrd="0" destOrd="0" presId="urn:microsoft.com/office/officeart/2008/layout/HorizontalMultiLevelHierarchy"/>
    <dgm:cxn modelId="{496B6B0D-93D9-44C0-8BA6-8489D4893D1C}" type="presParOf" srcId="{80D7343D-4BF9-4BCD-8D5D-736CF697D8DA}" destId="{885CE297-BD4B-4557-8B49-8D8069719AC5}" srcOrd="1" destOrd="0" presId="urn:microsoft.com/office/officeart/2008/layout/HorizontalMultiLevelHierarchy"/>
    <dgm:cxn modelId="{D25EB7D2-BBF4-45AF-A620-0DC7D19B10D8}" type="presParOf" srcId="{C7475CBF-61D9-4DFC-B91C-FFF4B857905E}" destId="{C9EF8129-9CC8-4B41-946C-9FABD57A46F3}" srcOrd="2" destOrd="0" presId="urn:microsoft.com/office/officeart/2008/layout/HorizontalMultiLevelHierarchy"/>
    <dgm:cxn modelId="{499585D3-4D41-4371-A1BD-A5F22E50EC59}" type="presParOf" srcId="{C9EF8129-9CC8-4B41-946C-9FABD57A46F3}" destId="{AE02997C-18F2-4626-BDB1-8ED14786318F}" srcOrd="0" destOrd="0" presId="urn:microsoft.com/office/officeart/2008/layout/HorizontalMultiLevelHierarchy"/>
    <dgm:cxn modelId="{3670F824-D95D-48A6-93CE-1D2519908282}" type="presParOf" srcId="{C7475CBF-61D9-4DFC-B91C-FFF4B857905E}" destId="{4C654D0D-9760-4A92-8125-5A4019F0FDBB}" srcOrd="3" destOrd="0" presId="urn:microsoft.com/office/officeart/2008/layout/HorizontalMultiLevelHierarchy"/>
    <dgm:cxn modelId="{DA0A2C37-2B51-45F4-A1C6-A9BDA3B145E2}" type="presParOf" srcId="{4C654D0D-9760-4A92-8125-5A4019F0FDBB}" destId="{DC51CF52-C40F-4131-9477-6B054130B6A9}" srcOrd="0" destOrd="0" presId="urn:microsoft.com/office/officeart/2008/layout/HorizontalMultiLevelHierarchy"/>
    <dgm:cxn modelId="{79E38692-F135-40AA-B31C-C6B13C943859}" type="presParOf" srcId="{4C654D0D-9760-4A92-8125-5A4019F0FDBB}" destId="{681EA627-DC3B-448D-9C03-FD3EE8C13B48}" srcOrd="1" destOrd="0" presId="urn:microsoft.com/office/officeart/2008/layout/HorizontalMultiLevelHierarchy"/>
    <dgm:cxn modelId="{8F5F5CDE-685F-4418-A508-F7E5EE002B56}" type="presParOf" srcId="{681EA627-DC3B-448D-9C03-FD3EE8C13B48}" destId="{6B847311-4387-41C7-8F26-F35800A204DC}" srcOrd="0" destOrd="0" presId="urn:microsoft.com/office/officeart/2008/layout/HorizontalMultiLevelHierarchy"/>
    <dgm:cxn modelId="{4DC101D8-6627-4AA7-A444-045432A5ED5F}" type="presParOf" srcId="{6B847311-4387-41C7-8F26-F35800A204DC}" destId="{D754BDD2-789E-4AE9-B773-CC545CF3B933}" srcOrd="0" destOrd="0" presId="urn:microsoft.com/office/officeart/2008/layout/HorizontalMultiLevelHierarchy"/>
    <dgm:cxn modelId="{233F690B-E819-49F7-97B4-FC4D55BD0F4C}" type="presParOf" srcId="{681EA627-DC3B-448D-9C03-FD3EE8C13B48}" destId="{036BBA9A-FD26-43B0-A712-588E02001C4A}" srcOrd="1" destOrd="0" presId="urn:microsoft.com/office/officeart/2008/layout/HorizontalMultiLevelHierarchy"/>
    <dgm:cxn modelId="{0ABEC6FD-F1FB-4A81-911C-50E414EEBBCA}" type="presParOf" srcId="{036BBA9A-FD26-43B0-A712-588E02001C4A}" destId="{EACFB208-3B53-4C18-8E3D-58F5F8687E60}" srcOrd="0" destOrd="0" presId="urn:microsoft.com/office/officeart/2008/layout/HorizontalMultiLevelHierarchy"/>
    <dgm:cxn modelId="{683844ED-1CEB-4A4B-81F4-5F6B8D2FF9C1}" type="presParOf" srcId="{036BBA9A-FD26-43B0-A712-588E02001C4A}" destId="{41745F0B-32FE-461A-B753-BD5C41B60F45}" srcOrd="1" destOrd="0" presId="urn:microsoft.com/office/officeart/2008/layout/HorizontalMultiLevelHierarchy"/>
    <dgm:cxn modelId="{02813271-A093-4F71-86CA-92545A78B6BF}" type="presParOf" srcId="{681EA627-DC3B-448D-9C03-FD3EE8C13B48}" destId="{4B96D7A9-326C-4F8D-8CF2-14408F742E75}" srcOrd="2" destOrd="0" presId="urn:microsoft.com/office/officeart/2008/layout/HorizontalMultiLevelHierarchy"/>
    <dgm:cxn modelId="{61C0236E-415C-409A-BCF6-03D41C509580}" type="presParOf" srcId="{4B96D7A9-326C-4F8D-8CF2-14408F742E75}" destId="{3C30B691-A149-49EE-9470-11A3B5CFA8AB}" srcOrd="0" destOrd="0" presId="urn:microsoft.com/office/officeart/2008/layout/HorizontalMultiLevelHierarchy"/>
    <dgm:cxn modelId="{42D07369-A829-4217-B337-AC205CF93319}" type="presParOf" srcId="{681EA627-DC3B-448D-9C03-FD3EE8C13B48}" destId="{F42C61D9-CE83-46BC-BDCB-2AD3584B46B2}" srcOrd="3" destOrd="0" presId="urn:microsoft.com/office/officeart/2008/layout/HorizontalMultiLevelHierarchy"/>
    <dgm:cxn modelId="{53F10860-1642-4EDD-8E64-14B1C0100616}" type="presParOf" srcId="{F42C61D9-CE83-46BC-BDCB-2AD3584B46B2}" destId="{8519C6BB-7E3A-478B-B2D0-1AA762E48314}" srcOrd="0" destOrd="0" presId="urn:microsoft.com/office/officeart/2008/layout/HorizontalMultiLevelHierarchy"/>
    <dgm:cxn modelId="{42EFC261-FC94-4B75-9094-0BBE317A6AC6}" type="presParOf" srcId="{F42C61D9-CE83-46BC-BDCB-2AD3584B46B2}" destId="{5A80FD59-9A27-4CC4-8ED2-0D733875232C}" srcOrd="1" destOrd="0" presId="urn:microsoft.com/office/officeart/2008/layout/HorizontalMultiLevelHierarchy"/>
    <dgm:cxn modelId="{77CEFF70-9989-4466-BDEB-2E8F3A7D26B1}" type="presParOf" srcId="{C7475CBF-61D9-4DFC-B91C-FFF4B857905E}" destId="{962F9479-B796-4C98-BBFC-4B76EB0D6D3C}" srcOrd="4" destOrd="0" presId="urn:microsoft.com/office/officeart/2008/layout/HorizontalMultiLevelHierarchy"/>
    <dgm:cxn modelId="{C803EC03-7249-4C89-9CE5-5651D8F659B0}" type="presParOf" srcId="{962F9479-B796-4C98-BBFC-4B76EB0D6D3C}" destId="{ED8B47DF-4C4F-49F0-81EF-FAD3D0500ADB}" srcOrd="0" destOrd="0" presId="urn:microsoft.com/office/officeart/2008/layout/HorizontalMultiLevelHierarchy"/>
    <dgm:cxn modelId="{D9B5DB2B-6FD0-45EB-80B9-C83FC5D47C86}" type="presParOf" srcId="{C7475CBF-61D9-4DFC-B91C-FFF4B857905E}" destId="{4C3E6F86-7E34-4EE2-B307-A6E061D43E1C}" srcOrd="5" destOrd="0" presId="urn:microsoft.com/office/officeart/2008/layout/HorizontalMultiLevelHierarchy"/>
    <dgm:cxn modelId="{430509D7-279A-4BF2-B253-479A3B3A9F47}" type="presParOf" srcId="{4C3E6F86-7E34-4EE2-B307-A6E061D43E1C}" destId="{3580320A-99AD-41EE-AEC8-514903D3EAB6}" srcOrd="0" destOrd="0" presId="urn:microsoft.com/office/officeart/2008/layout/HorizontalMultiLevelHierarchy"/>
    <dgm:cxn modelId="{A1BCBD40-EFB6-4035-B960-8E72B653E7E2}" type="presParOf" srcId="{4C3E6F86-7E34-4EE2-B307-A6E061D43E1C}" destId="{D6451AB8-F887-4272-8485-7FC295BE1579}" srcOrd="1" destOrd="0" presId="urn:microsoft.com/office/officeart/2008/layout/HorizontalMultiLevelHierarchy"/>
    <dgm:cxn modelId="{83F2342E-C774-4F26-9A25-63DCB08E85A7}" type="presParOf" srcId="{C7475CBF-61D9-4DFC-B91C-FFF4B857905E}" destId="{F256114B-67D7-4EC2-B33C-67780ABF8FF5}" srcOrd="6" destOrd="0" presId="urn:microsoft.com/office/officeart/2008/layout/HorizontalMultiLevelHierarchy"/>
    <dgm:cxn modelId="{380F38D2-7A56-4171-B546-D7CBA53BA0A7}" type="presParOf" srcId="{F256114B-67D7-4EC2-B33C-67780ABF8FF5}" destId="{C695CC17-60DF-4050-9397-477C3059DA57}" srcOrd="0" destOrd="0" presId="urn:microsoft.com/office/officeart/2008/layout/HorizontalMultiLevelHierarchy"/>
    <dgm:cxn modelId="{E9D86D88-775E-4675-9104-784700EC14D4}" type="presParOf" srcId="{C7475CBF-61D9-4DFC-B91C-FFF4B857905E}" destId="{7388AE78-B84C-4160-A945-69AA12B147B7}" srcOrd="7" destOrd="0" presId="urn:microsoft.com/office/officeart/2008/layout/HorizontalMultiLevelHierarchy"/>
    <dgm:cxn modelId="{7E235AC7-AAF3-466D-BA6A-1C6652104764}" type="presParOf" srcId="{7388AE78-B84C-4160-A945-69AA12B147B7}" destId="{CB13D11F-FBE7-4A54-BEE8-9E5A7C9A66A3}" srcOrd="0" destOrd="0" presId="urn:microsoft.com/office/officeart/2008/layout/HorizontalMultiLevelHierarchy"/>
    <dgm:cxn modelId="{9527A07E-EC79-42BF-AE52-35F881CF9EE9}" type="presParOf" srcId="{7388AE78-B84C-4160-A945-69AA12B147B7}" destId="{940A3AFE-A574-4F3B-9215-FAE106104D46}" srcOrd="1" destOrd="0" presId="urn:microsoft.com/office/officeart/2008/layout/HorizontalMultiLevelHierarchy"/>
    <dgm:cxn modelId="{6FDA11B8-A170-46A8-87E4-AC9340106227}" type="presParOf" srcId="{C7475CBF-61D9-4DFC-B91C-FFF4B857905E}" destId="{48C28F57-99CC-4148-A002-3745E2D84F4E}" srcOrd="8" destOrd="0" presId="urn:microsoft.com/office/officeart/2008/layout/HorizontalMultiLevelHierarchy"/>
    <dgm:cxn modelId="{8AA45E4B-412A-4F01-9962-1EB496E63FB0}" type="presParOf" srcId="{48C28F57-99CC-4148-A002-3745E2D84F4E}" destId="{35DF118E-6B87-4BA7-90CC-8746EBAE4C75}" srcOrd="0" destOrd="0" presId="urn:microsoft.com/office/officeart/2008/layout/HorizontalMultiLevelHierarchy"/>
    <dgm:cxn modelId="{A18324E8-753F-4F39-A363-145F0D0EDCDE}" type="presParOf" srcId="{C7475CBF-61D9-4DFC-B91C-FFF4B857905E}" destId="{FFBCEF04-5C6E-42EF-AE12-B06B29B161B0}" srcOrd="9" destOrd="0" presId="urn:microsoft.com/office/officeart/2008/layout/HorizontalMultiLevelHierarchy"/>
    <dgm:cxn modelId="{A2759E6D-914C-4541-ADDF-9DFE9C92E28F}" type="presParOf" srcId="{FFBCEF04-5C6E-42EF-AE12-B06B29B161B0}" destId="{46A5320C-8D93-48AD-BDA5-2BD477B4B784}" srcOrd="0" destOrd="0" presId="urn:microsoft.com/office/officeart/2008/layout/HorizontalMultiLevelHierarchy"/>
    <dgm:cxn modelId="{E23987A5-6EF2-497C-8CB2-17D0BEF38854}" type="presParOf" srcId="{FFBCEF04-5C6E-42EF-AE12-B06B29B161B0}" destId="{F0241DA0-D613-46CC-B19D-CA265D37C1E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40E5F03-DCD1-4913-818F-00C0F88755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Напіввільні люди:</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0" dirty="0">
              <a:solidFill>
                <a:srgbClr val="000000"/>
              </a:solidFill>
              <a:effectLst/>
              <a:latin typeface="Times New Roman" panose="02020603050405020304" pitchFamily="18" charset="0"/>
              <a:ea typeface="Times New Roman" panose="02020603050405020304" pitchFamily="18" charset="0"/>
            </a:rPr>
            <a:t>Закупи</a:t>
          </a:r>
        </a:p>
        <a:p>
          <a:pPr rtl="0">
            <a:lnSpc>
              <a:spcPct val="100000"/>
            </a:lnSpc>
            <a:spcAft>
              <a:spcPts val="0"/>
            </a:spcAft>
          </a:pPr>
          <a:r>
            <a:rPr lang="uk-UA" sz="2000" b="0" dirty="0">
              <a:solidFill>
                <a:srgbClr val="000000"/>
              </a:solidFill>
              <a:effectLst/>
              <a:latin typeface="Times New Roman" panose="02020603050405020304" pitchFamily="18" charset="0"/>
              <a:ea typeface="Times New Roman" panose="02020603050405020304" pitchFamily="18" charset="0"/>
            </a:rPr>
            <a:t>(</a:t>
          </a:r>
          <a:r>
            <a:rPr lang="uk-UA" sz="2000" dirty="0">
              <a:solidFill>
                <a:srgbClr val="000000"/>
              </a:solidFill>
              <a:effectLst/>
              <a:latin typeface="Times New Roman" panose="02020603050405020304" pitchFamily="18" charset="0"/>
              <a:ea typeface="Times New Roman" panose="02020603050405020304" pitchFamily="18" charset="0"/>
            </a:rPr>
            <a:t>селяни-боржники)</a:t>
          </a:r>
          <a:endParaRPr lang="ru-RU" sz="2000" b="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dirty="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312740F-8CF4-4602-977A-96BC5816E264}" type="pres">
      <dgm:prSet presAssocID="{A40E5F03-DCD1-4913-818F-00C0F8875553}" presName="Name0" presStyleCnt="0">
        <dgm:presLayoutVars>
          <dgm:chPref val="1"/>
          <dgm:dir/>
          <dgm:animOne val="branch"/>
          <dgm:animLvl val="lvl"/>
          <dgm:resizeHandles val="exact"/>
        </dgm:presLayoutVars>
      </dgm:prSet>
      <dgm:spPr/>
    </dgm:pt>
    <dgm:pt modelId="{067C3418-4735-4D2B-9B5A-B711169729EA}" type="pres">
      <dgm:prSet presAssocID="{372ABAA6-04FB-4068-9B7B-9EDE598461F5}" presName="root1" presStyleCnt="0"/>
      <dgm:spPr/>
    </dgm:pt>
    <dgm:pt modelId="{E072AD6E-8CAB-4371-B917-B297EE430FAF}" type="pres">
      <dgm:prSet presAssocID="{372ABAA6-04FB-4068-9B7B-9EDE598461F5}" presName="LevelOneTextNode" presStyleLbl="node0" presStyleIdx="0" presStyleCnt="1" custScaleX="161898" custLinFactNeighborX="7105" custLinFactNeighborY="-2337">
        <dgm:presLayoutVars>
          <dgm:chPref val="3"/>
        </dgm:presLayoutVars>
      </dgm:prSet>
      <dgm:spPr>
        <a:prstGeom prst="roundRect">
          <a:avLst/>
        </a:prstGeom>
      </dgm:spPr>
    </dgm:pt>
    <dgm:pt modelId="{5E08386F-7C8A-4BA6-A7FA-9BAF16E25F90}" type="pres">
      <dgm:prSet presAssocID="{372ABAA6-04FB-4068-9B7B-9EDE598461F5}" presName="level2hierChild" presStyleCnt="0"/>
      <dgm:spPr/>
    </dgm:pt>
    <dgm:pt modelId="{3BAC30C4-E93E-4838-B123-17922C160A49}" type="pres">
      <dgm:prSet presAssocID="{90CBC28A-44F7-4EF3-A938-66F3C6311DFE}" presName="conn2-1" presStyleLbl="parChTrans1D2" presStyleIdx="0" presStyleCnt="1"/>
      <dgm:spPr/>
    </dgm:pt>
    <dgm:pt modelId="{5F107407-C1AD-4BEF-BB46-CF2658D965AF}" type="pres">
      <dgm:prSet presAssocID="{90CBC28A-44F7-4EF3-A938-66F3C6311DFE}" presName="connTx" presStyleLbl="parChTrans1D2" presStyleIdx="0" presStyleCnt="1"/>
      <dgm:spPr/>
    </dgm:pt>
    <dgm:pt modelId="{69BB2767-3F25-4DEE-8EA4-F98FA0E148A9}" type="pres">
      <dgm:prSet presAssocID="{D7D14274-3DBC-407E-937A-B6E86ABD5B6D}" presName="root2" presStyleCnt="0"/>
      <dgm:spPr/>
    </dgm:pt>
    <dgm:pt modelId="{C162C5F0-EF75-490E-B702-5DC7C0166459}" type="pres">
      <dgm:prSet presAssocID="{D7D14274-3DBC-407E-937A-B6E86ABD5B6D}" presName="LevelTwoTextNode" presStyleLbl="node2" presStyleIdx="0" presStyleCnt="1" custScaleX="180078" custScaleY="150086">
        <dgm:presLayoutVars>
          <dgm:chPref val="3"/>
        </dgm:presLayoutVars>
      </dgm:prSet>
      <dgm:spPr>
        <a:prstGeom prst="roundRect">
          <a:avLst/>
        </a:prstGeom>
      </dgm:spPr>
    </dgm:pt>
    <dgm:pt modelId="{E1CD727B-6B1F-4F89-AFE9-40259D69EB33}" type="pres">
      <dgm:prSet presAssocID="{D7D14274-3DBC-407E-937A-B6E86ABD5B6D}" presName="level3hierChild" presStyleCnt="0"/>
      <dgm:spPr/>
    </dgm:pt>
  </dgm:ptLst>
  <dgm:cxnLst>
    <dgm:cxn modelId="{968BF303-B7A1-4D97-86E0-325B03BE8853}" srcId="{A40E5F03-DCD1-4913-818F-00C0F8875553}" destId="{372ABAA6-04FB-4068-9B7B-9EDE598461F5}" srcOrd="0" destOrd="0" parTransId="{54FBECA2-D40F-4B27-88A4-067B9DCFF319}" sibTransId="{0C728B6B-20FF-4A0B-9447-D794AD6E697C}"/>
    <dgm:cxn modelId="{EF4FF406-EBF0-4154-B84B-30F5EF597D11}" type="presOf" srcId="{A40E5F03-DCD1-4913-818F-00C0F8875553}" destId="{3312740F-8CF4-4602-977A-96BC5816E264}" srcOrd="0" destOrd="0" presId="urn:microsoft.com/office/officeart/2008/layout/HorizontalMultiLevelHierarchy"/>
    <dgm:cxn modelId="{377F6028-44D0-428C-B893-347EC45BE7EB}" type="presOf" srcId="{90CBC28A-44F7-4EF3-A938-66F3C6311DFE}" destId="{5F107407-C1AD-4BEF-BB46-CF2658D965AF}" srcOrd="1" destOrd="0" presId="urn:microsoft.com/office/officeart/2008/layout/HorizontalMultiLevelHierarchy"/>
    <dgm:cxn modelId="{040D2A30-5FED-433A-9F53-98BB4CF0E955}" srcId="{372ABAA6-04FB-4068-9B7B-9EDE598461F5}" destId="{D7D14274-3DBC-407E-937A-B6E86ABD5B6D}" srcOrd="0" destOrd="0" parTransId="{90CBC28A-44F7-4EF3-A938-66F3C6311DFE}" sibTransId="{37041702-BFAF-48A4-AFCD-528006019631}"/>
    <dgm:cxn modelId="{5DFD1F42-7068-4B96-83E5-79FB024E4657}" type="presOf" srcId="{90CBC28A-44F7-4EF3-A938-66F3C6311DFE}" destId="{3BAC30C4-E93E-4838-B123-17922C160A49}" srcOrd="0" destOrd="0" presId="urn:microsoft.com/office/officeart/2008/layout/HorizontalMultiLevelHierarchy"/>
    <dgm:cxn modelId="{E35464AE-E949-48E5-8C22-E282AB022D87}" type="presOf" srcId="{372ABAA6-04FB-4068-9B7B-9EDE598461F5}" destId="{E072AD6E-8CAB-4371-B917-B297EE430FAF}" srcOrd="0" destOrd="0" presId="urn:microsoft.com/office/officeart/2008/layout/HorizontalMultiLevelHierarchy"/>
    <dgm:cxn modelId="{7AF926FF-8AE3-4A85-BFE4-7AB7BE524ED1}" type="presOf" srcId="{D7D14274-3DBC-407E-937A-B6E86ABD5B6D}" destId="{C162C5F0-EF75-490E-B702-5DC7C0166459}" srcOrd="0" destOrd="0" presId="urn:microsoft.com/office/officeart/2008/layout/HorizontalMultiLevelHierarchy"/>
    <dgm:cxn modelId="{BDCBE7FD-A136-4D7F-BB76-FB7DFD0D12A1}" type="presParOf" srcId="{3312740F-8CF4-4602-977A-96BC5816E264}" destId="{067C3418-4735-4D2B-9B5A-B711169729EA}" srcOrd="0" destOrd="0" presId="urn:microsoft.com/office/officeart/2008/layout/HorizontalMultiLevelHierarchy"/>
    <dgm:cxn modelId="{75F0358E-8870-4790-A596-0519D12C3C23}" type="presParOf" srcId="{067C3418-4735-4D2B-9B5A-B711169729EA}" destId="{E072AD6E-8CAB-4371-B917-B297EE430FAF}" srcOrd="0" destOrd="0" presId="urn:microsoft.com/office/officeart/2008/layout/HorizontalMultiLevelHierarchy"/>
    <dgm:cxn modelId="{A667D557-F38B-4519-98F6-F4E242D2C024}" type="presParOf" srcId="{067C3418-4735-4D2B-9B5A-B711169729EA}" destId="{5E08386F-7C8A-4BA6-A7FA-9BAF16E25F90}" srcOrd="1" destOrd="0" presId="urn:microsoft.com/office/officeart/2008/layout/HorizontalMultiLevelHierarchy"/>
    <dgm:cxn modelId="{82A06123-CAC0-44D2-BE1D-147BBFF03F2C}" type="presParOf" srcId="{5E08386F-7C8A-4BA6-A7FA-9BAF16E25F90}" destId="{3BAC30C4-E93E-4838-B123-17922C160A49}" srcOrd="0" destOrd="0" presId="urn:microsoft.com/office/officeart/2008/layout/HorizontalMultiLevelHierarchy"/>
    <dgm:cxn modelId="{F08DF9C1-5332-4810-9250-1C639885A3ED}" type="presParOf" srcId="{3BAC30C4-E93E-4838-B123-17922C160A49}" destId="{5F107407-C1AD-4BEF-BB46-CF2658D965AF}" srcOrd="0" destOrd="0" presId="urn:microsoft.com/office/officeart/2008/layout/HorizontalMultiLevelHierarchy"/>
    <dgm:cxn modelId="{ADD5F88D-5F6A-4A46-A874-983FE42CAA25}" type="presParOf" srcId="{5E08386F-7C8A-4BA6-A7FA-9BAF16E25F90}" destId="{69BB2767-3F25-4DEE-8EA4-F98FA0E148A9}" srcOrd="1" destOrd="0" presId="urn:microsoft.com/office/officeart/2008/layout/HorizontalMultiLevelHierarchy"/>
    <dgm:cxn modelId="{2263CE4C-E779-45DF-9E46-A95BAC98C7E4}" type="presParOf" srcId="{69BB2767-3F25-4DEE-8EA4-F98FA0E148A9}" destId="{C162C5F0-EF75-490E-B702-5DC7C0166459}" srcOrd="0" destOrd="0" presId="urn:microsoft.com/office/officeart/2008/layout/HorizontalMultiLevelHierarchy"/>
    <dgm:cxn modelId="{F37FEB05-5683-40B9-92FD-E74332A2EF89}" type="presParOf" srcId="{69BB2767-3F25-4DEE-8EA4-F98FA0E148A9}" destId="{E1CD727B-6B1F-4F89-AFE9-40259D69EB33}"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40E5F03-DCD1-4913-818F-00C0F88755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Невільні люди:</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Холопи</a:t>
          </a:r>
          <a:endParaRPr lang="ru-RU" sz="200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dirty="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a:latin typeface="Times New Roman" panose="02020603050405020304" pitchFamily="18" charset="0"/>
              <a:cs typeface="Times New Roman" panose="02020603050405020304" pitchFamily="18" charset="0"/>
            </a:rPr>
            <a:t>Челядь</a:t>
          </a:r>
          <a:endParaRPr lang="ru-RU" sz="200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dirty="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DCBE1E8-8E1D-482A-A417-77E946FB6CFF}" type="pres">
      <dgm:prSet presAssocID="{A40E5F03-DCD1-4913-818F-00C0F8875553}" presName="Name0" presStyleCnt="0">
        <dgm:presLayoutVars>
          <dgm:chPref val="1"/>
          <dgm:dir/>
          <dgm:animOne val="branch"/>
          <dgm:animLvl val="lvl"/>
          <dgm:resizeHandles val="exact"/>
        </dgm:presLayoutVars>
      </dgm:prSet>
      <dgm:spPr/>
    </dgm:pt>
    <dgm:pt modelId="{F8CF4DC7-511A-4FE1-90C4-F43F5F430544}" type="pres">
      <dgm:prSet presAssocID="{372ABAA6-04FB-4068-9B7B-9EDE598461F5}" presName="root1" presStyleCnt="0"/>
      <dgm:spPr/>
    </dgm:pt>
    <dgm:pt modelId="{72659538-6F29-4579-B64F-0D034574D3E4}" type="pres">
      <dgm:prSet presAssocID="{372ABAA6-04FB-4068-9B7B-9EDE598461F5}" presName="LevelOneTextNode" presStyleLbl="node0" presStyleIdx="0" presStyleCnt="1" custScaleX="167632" custLinFactNeighborX="-35380" custLinFactNeighborY="3631">
        <dgm:presLayoutVars>
          <dgm:chPref val="3"/>
        </dgm:presLayoutVars>
      </dgm:prSet>
      <dgm:spPr>
        <a:prstGeom prst="roundRect">
          <a:avLst/>
        </a:prstGeom>
      </dgm:spPr>
    </dgm:pt>
    <dgm:pt modelId="{EA6504A2-711C-41A2-A1CE-793386B5F3E6}" type="pres">
      <dgm:prSet presAssocID="{372ABAA6-04FB-4068-9B7B-9EDE598461F5}" presName="level2hierChild" presStyleCnt="0"/>
      <dgm:spPr/>
    </dgm:pt>
    <dgm:pt modelId="{85D16F9E-825C-40A0-8110-B0138E976645}" type="pres">
      <dgm:prSet presAssocID="{90CBC28A-44F7-4EF3-A938-66F3C6311DFE}" presName="conn2-1" presStyleLbl="parChTrans1D2" presStyleIdx="0" presStyleCnt="2"/>
      <dgm:spPr/>
    </dgm:pt>
    <dgm:pt modelId="{72A64E82-5DAE-4940-AF1B-D3F10F2E916D}" type="pres">
      <dgm:prSet presAssocID="{90CBC28A-44F7-4EF3-A938-66F3C6311DFE}" presName="connTx" presStyleLbl="parChTrans1D2" presStyleIdx="0" presStyleCnt="2"/>
      <dgm:spPr/>
    </dgm:pt>
    <dgm:pt modelId="{9FB3FC7E-D200-44EF-A985-B893E4658291}" type="pres">
      <dgm:prSet presAssocID="{D7D14274-3DBC-407E-937A-B6E86ABD5B6D}" presName="root2" presStyleCnt="0"/>
      <dgm:spPr/>
    </dgm:pt>
    <dgm:pt modelId="{A80E0F79-9D3E-4E68-BD2C-8BAE02621F34}" type="pres">
      <dgm:prSet presAssocID="{D7D14274-3DBC-407E-937A-B6E86ABD5B6D}" presName="LevelTwoTextNode" presStyleLbl="node2" presStyleIdx="0" presStyleCnt="2" custScaleX="139230">
        <dgm:presLayoutVars>
          <dgm:chPref val="3"/>
        </dgm:presLayoutVars>
      </dgm:prSet>
      <dgm:spPr>
        <a:prstGeom prst="roundRect">
          <a:avLst/>
        </a:prstGeom>
      </dgm:spPr>
    </dgm:pt>
    <dgm:pt modelId="{04E685AC-11C3-42A3-BF4A-BA93EB810911}" type="pres">
      <dgm:prSet presAssocID="{D7D14274-3DBC-407E-937A-B6E86ABD5B6D}" presName="level3hierChild" presStyleCnt="0"/>
      <dgm:spPr/>
    </dgm:pt>
    <dgm:pt modelId="{C96B5833-407B-43F0-8BCF-62F333DF90AB}" type="pres">
      <dgm:prSet presAssocID="{ABE7E8A7-13ED-4AC2-8797-F5CB8A5562B5}" presName="conn2-1" presStyleLbl="parChTrans1D2" presStyleIdx="1" presStyleCnt="2"/>
      <dgm:spPr/>
    </dgm:pt>
    <dgm:pt modelId="{51F0CD4B-2A57-459B-8AD7-38078D1A3311}" type="pres">
      <dgm:prSet presAssocID="{ABE7E8A7-13ED-4AC2-8797-F5CB8A5562B5}" presName="connTx" presStyleLbl="parChTrans1D2" presStyleIdx="1" presStyleCnt="2"/>
      <dgm:spPr/>
    </dgm:pt>
    <dgm:pt modelId="{DFC4DABD-91EB-47E1-9F27-F8981A881EFC}" type="pres">
      <dgm:prSet presAssocID="{245E2C35-C6E5-499F-BF88-A4D89CE96FA4}" presName="root2" presStyleCnt="0"/>
      <dgm:spPr/>
    </dgm:pt>
    <dgm:pt modelId="{B631030E-5CD5-43A8-B85C-3F8D6FDAD9B3}" type="pres">
      <dgm:prSet presAssocID="{245E2C35-C6E5-499F-BF88-A4D89CE96FA4}" presName="LevelTwoTextNode" presStyleLbl="node2" presStyleIdx="1" presStyleCnt="2" custScaleX="139230">
        <dgm:presLayoutVars>
          <dgm:chPref val="3"/>
        </dgm:presLayoutVars>
      </dgm:prSet>
      <dgm:spPr>
        <a:prstGeom prst="roundRect">
          <a:avLst/>
        </a:prstGeom>
      </dgm:spPr>
    </dgm:pt>
    <dgm:pt modelId="{EEC3C88E-9F4E-41AC-870E-DE126D99C008}" type="pres">
      <dgm:prSet presAssocID="{245E2C35-C6E5-499F-BF88-A4D89CE96FA4}" presName="level3hierChild" presStyleCnt="0"/>
      <dgm:spPr/>
    </dgm:pt>
  </dgm:ptLst>
  <dgm:cxnLst>
    <dgm:cxn modelId="{BCCC6302-86AD-4D01-9B57-3F9A323039A1}" type="presOf" srcId="{ABE7E8A7-13ED-4AC2-8797-F5CB8A5562B5}" destId="{C96B5833-407B-43F0-8BCF-62F333DF90AB}" srcOrd="0" destOrd="0" presId="urn:microsoft.com/office/officeart/2008/layout/HorizontalMultiLevelHierarchy"/>
    <dgm:cxn modelId="{968BF303-B7A1-4D97-86E0-325B03BE8853}" srcId="{A40E5F03-DCD1-4913-818F-00C0F8875553}" destId="{372ABAA6-04FB-4068-9B7B-9EDE598461F5}" srcOrd="0" destOrd="0" parTransId="{54FBECA2-D40F-4B27-88A4-067B9DCFF319}" sibTransId="{0C728B6B-20FF-4A0B-9447-D794AD6E697C}"/>
    <dgm:cxn modelId="{3AC6051C-8F95-48B0-B83E-9698DC138FDD}" srcId="{372ABAA6-04FB-4068-9B7B-9EDE598461F5}" destId="{245E2C35-C6E5-499F-BF88-A4D89CE96FA4}" srcOrd="1" destOrd="0" parTransId="{ABE7E8A7-13ED-4AC2-8797-F5CB8A5562B5}" sibTransId="{F4FD0895-8370-4794-AB61-DB15C7B5E873}"/>
    <dgm:cxn modelId="{FB3C7026-A70D-40B7-B564-A1C5E6DE36C4}" type="presOf" srcId="{90CBC28A-44F7-4EF3-A938-66F3C6311DFE}" destId="{72A64E82-5DAE-4940-AF1B-D3F10F2E916D}" srcOrd="1" destOrd="0" presId="urn:microsoft.com/office/officeart/2008/layout/HorizontalMultiLevelHierarchy"/>
    <dgm:cxn modelId="{3B92DE2A-2B08-438E-998C-84CCA0DC1A92}" type="presOf" srcId="{245E2C35-C6E5-499F-BF88-A4D89CE96FA4}" destId="{B631030E-5CD5-43A8-B85C-3F8D6FDAD9B3}" srcOrd="0" destOrd="0" presId="urn:microsoft.com/office/officeart/2008/layout/HorizontalMultiLevelHierarchy"/>
    <dgm:cxn modelId="{3705662D-E6CF-45D3-B6F5-7BB67D1D0289}" type="presOf" srcId="{D7D14274-3DBC-407E-937A-B6E86ABD5B6D}" destId="{A80E0F79-9D3E-4E68-BD2C-8BAE02621F34}" srcOrd="0" destOrd="0" presId="urn:microsoft.com/office/officeart/2008/layout/HorizontalMultiLevelHierarchy"/>
    <dgm:cxn modelId="{040D2A30-5FED-433A-9F53-98BB4CF0E955}" srcId="{372ABAA6-04FB-4068-9B7B-9EDE598461F5}" destId="{D7D14274-3DBC-407E-937A-B6E86ABD5B6D}" srcOrd="0" destOrd="0" parTransId="{90CBC28A-44F7-4EF3-A938-66F3C6311DFE}" sibTransId="{37041702-BFAF-48A4-AFCD-528006019631}"/>
    <dgm:cxn modelId="{FEE7DB4E-7EB2-4685-9329-C5AADA50D8B3}" type="presOf" srcId="{ABE7E8A7-13ED-4AC2-8797-F5CB8A5562B5}" destId="{51F0CD4B-2A57-459B-8AD7-38078D1A3311}" srcOrd="1" destOrd="0" presId="urn:microsoft.com/office/officeart/2008/layout/HorizontalMultiLevelHierarchy"/>
    <dgm:cxn modelId="{198B1197-518C-4832-BF45-B333151A952B}" type="presOf" srcId="{372ABAA6-04FB-4068-9B7B-9EDE598461F5}" destId="{72659538-6F29-4579-B64F-0D034574D3E4}" srcOrd="0" destOrd="0" presId="urn:microsoft.com/office/officeart/2008/layout/HorizontalMultiLevelHierarchy"/>
    <dgm:cxn modelId="{D45E71B3-6AD2-42EC-A21E-6C92B905397E}" type="presOf" srcId="{90CBC28A-44F7-4EF3-A938-66F3C6311DFE}" destId="{85D16F9E-825C-40A0-8110-B0138E976645}" srcOrd="0" destOrd="0" presId="urn:microsoft.com/office/officeart/2008/layout/HorizontalMultiLevelHierarchy"/>
    <dgm:cxn modelId="{FC5438E8-14E9-4500-B98D-B14A73B244B1}" type="presOf" srcId="{A40E5F03-DCD1-4913-818F-00C0F8875553}" destId="{FDCBE1E8-8E1D-482A-A417-77E946FB6CFF}" srcOrd="0" destOrd="0" presId="urn:microsoft.com/office/officeart/2008/layout/HorizontalMultiLevelHierarchy"/>
    <dgm:cxn modelId="{4453119A-16F5-42E7-ABC5-D05A9D4E9730}" type="presParOf" srcId="{FDCBE1E8-8E1D-482A-A417-77E946FB6CFF}" destId="{F8CF4DC7-511A-4FE1-90C4-F43F5F430544}" srcOrd="0" destOrd="0" presId="urn:microsoft.com/office/officeart/2008/layout/HorizontalMultiLevelHierarchy"/>
    <dgm:cxn modelId="{832433A9-861B-4CF1-9113-D8DBFB2CFA85}" type="presParOf" srcId="{F8CF4DC7-511A-4FE1-90C4-F43F5F430544}" destId="{72659538-6F29-4579-B64F-0D034574D3E4}" srcOrd="0" destOrd="0" presId="urn:microsoft.com/office/officeart/2008/layout/HorizontalMultiLevelHierarchy"/>
    <dgm:cxn modelId="{FE2AC445-4039-48C6-B9F0-A858EE54D671}" type="presParOf" srcId="{F8CF4DC7-511A-4FE1-90C4-F43F5F430544}" destId="{EA6504A2-711C-41A2-A1CE-793386B5F3E6}" srcOrd="1" destOrd="0" presId="urn:microsoft.com/office/officeart/2008/layout/HorizontalMultiLevelHierarchy"/>
    <dgm:cxn modelId="{B1149959-3B2E-45C9-82D8-2A57E69DB367}" type="presParOf" srcId="{EA6504A2-711C-41A2-A1CE-793386B5F3E6}" destId="{85D16F9E-825C-40A0-8110-B0138E976645}" srcOrd="0" destOrd="0" presId="urn:microsoft.com/office/officeart/2008/layout/HorizontalMultiLevelHierarchy"/>
    <dgm:cxn modelId="{46D873A2-8F91-4198-91E1-AEE3B81CB0B2}" type="presParOf" srcId="{85D16F9E-825C-40A0-8110-B0138E976645}" destId="{72A64E82-5DAE-4940-AF1B-D3F10F2E916D}" srcOrd="0" destOrd="0" presId="urn:microsoft.com/office/officeart/2008/layout/HorizontalMultiLevelHierarchy"/>
    <dgm:cxn modelId="{6358B702-ABF9-4C61-9A98-2803311C88A2}" type="presParOf" srcId="{EA6504A2-711C-41A2-A1CE-793386B5F3E6}" destId="{9FB3FC7E-D200-44EF-A985-B893E4658291}" srcOrd="1" destOrd="0" presId="urn:microsoft.com/office/officeart/2008/layout/HorizontalMultiLevelHierarchy"/>
    <dgm:cxn modelId="{1B07404E-C5A0-4C06-966A-A63F84E4DFCC}" type="presParOf" srcId="{9FB3FC7E-D200-44EF-A985-B893E4658291}" destId="{A80E0F79-9D3E-4E68-BD2C-8BAE02621F34}" srcOrd="0" destOrd="0" presId="urn:microsoft.com/office/officeart/2008/layout/HorizontalMultiLevelHierarchy"/>
    <dgm:cxn modelId="{EF221766-A378-4DBD-A631-452E003AF692}" type="presParOf" srcId="{9FB3FC7E-D200-44EF-A985-B893E4658291}" destId="{04E685AC-11C3-42A3-BF4A-BA93EB810911}" srcOrd="1" destOrd="0" presId="urn:microsoft.com/office/officeart/2008/layout/HorizontalMultiLevelHierarchy"/>
    <dgm:cxn modelId="{1683C1A8-9FFD-44ED-9A02-6785C4ADE6AB}" type="presParOf" srcId="{EA6504A2-711C-41A2-A1CE-793386B5F3E6}" destId="{C96B5833-407B-43F0-8BCF-62F333DF90AB}" srcOrd="2" destOrd="0" presId="urn:microsoft.com/office/officeart/2008/layout/HorizontalMultiLevelHierarchy"/>
    <dgm:cxn modelId="{32321E8E-04F4-4CFE-8E32-B5714534C7BB}" type="presParOf" srcId="{C96B5833-407B-43F0-8BCF-62F333DF90AB}" destId="{51F0CD4B-2A57-459B-8AD7-38078D1A3311}" srcOrd="0" destOrd="0" presId="urn:microsoft.com/office/officeart/2008/layout/HorizontalMultiLevelHierarchy"/>
    <dgm:cxn modelId="{84D89B30-6A91-448A-91F2-B834F1733EB2}" type="presParOf" srcId="{EA6504A2-711C-41A2-A1CE-793386B5F3E6}" destId="{DFC4DABD-91EB-47E1-9F27-F8981A881EFC}" srcOrd="3" destOrd="0" presId="urn:microsoft.com/office/officeart/2008/layout/HorizontalMultiLevelHierarchy"/>
    <dgm:cxn modelId="{10666EAF-D083-4FD7-8DB0-74980EE1B244}" type="presParOf" srcId="{DFC4DABD-91EB-47E1-9F27-F8981A881EFC}" destId="{B631030E-5CD5-43A8-B85C-3F8D6FDAD9B3}" srcOrd="0" destOrd="0" presId="urn:microsoft.com/office/officeart/2008/layout/HorizontalMultiLevelHierarchy"/>
    <dgm:cxn modelId="{37D7D01F-F3A8-406B-9A68-D074046A528E}" type="presParOf" srcId="{DFC4DABD-91EB-47E1-9F27-F8981A881EFC}" destId="{EEC3C88E-9F4E-41AC-870E-DE126D99C008}"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AA2E741-0B94-4892-9E92-646E137B100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49EBC12B-0F89-47C5-98B5-0394CE498656}">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400" dirty="0">
              <a:latin typeface="Times New Roman" panose="02020603050405020304" pitchFamily="18" charset="0"/>
              <a:cs typeface="Times New Roman" panose="02020603050405020304" pitchFamily="18" charset="0"/>
            </a:rPr>
            <a:t>Форма </a:t>
          </a:r>
          <a:r>
            <a:rPr lang="uk-UA" sz="1400" b="0" dirty="0">
              <a:latin typeface="Times New Roman" panose="02020603050405020304" pitchFamily="18" charset="0"/>
              <a:cs typeface="Times New Roman" panose="02020603050405020304" pitchFamily="18" charset="0"/>
            </a:rPr>
            <a:t>правління –  </a:t>
          </a:r>
          <a:r>
            <a:rPr lang="uk-UA" sz="1400" b="0" dirty="0">
              <a:solidFill>
                <a:srgbClr val="000000"/>
              </a:solidFill>
              <a:effectLst/>
              <a:latin typeface="Times New Roman" panose="02020603050405020304" pitchFamily="18" charset="0"/>
              <a:ea typeface="Times New Roman" panose="02020603050405020304" pitchFamily="18" charset="0"/>
            </a:rPr>
            <a:t>феодальна монархія з сильною олігархічною верхівкою в особі боярства</a:t>
          </a:r>
          <a:endParaRPr lang="ru-RU" sz="1400" b="0" u="none" dirty="0">
            <a:latin typeface="Times New Roman" panose="02020603050405020304" pitchFamily="18" charset="0"/>
            <a:cs typeface="Times New Roman" panose="02020603050405020304" pitchFamily="18" charset="0"/>
          </a:endParaRPr>
        </a:p>
      </dgm:t>
    </dgm:pt>
    <dgm:pt modelId="{F9AD5F65-F8F4-4A8A-99E7-AAAA5971817B}" type="parTrans" cxnId="{D30BB0BF-8AB4-4725-B09D-C4928BA78024}">
      <dgm:prSet/>
      <dgm:spPr/>
      <dgm:t>
        <a:bodyPr/>
        <a:lstStyle/>
        <a:p>
          <a:endParaRPr lang="ru-RU" sz="1400">
            <a:latin typeface="Times New Roman" panose="02020603050405020304" pitchFamily="18" charset="0"/>
            <a:cs typeface="Times New Roman" panose="02020603050405020304" pitchFamily="18" charset="0"/>
          </a:endParaRPr>
        </a:p>
      </dgm:t>
    </dgm:pt>
    <dgm:pt modelId="{FDD31270-31FE-4262-B1A1-AB8AE8636710}" type="sibTrans" cxnId="{D30BB0BF-8AB4-4725-B09D-C4928BA78024}">
      <dgm:prSet/>
      <dgm:spPr/>
      <dgm:t>
        <a:bodyPr/>
        <a:lstStyle/>
        <a:p>
          <a:endParaRPr lang="ru-RU" sz="1400">
            <a:latin typeface="Times New Roman" panose="02020603050405020304" pitchFamily="18" charset="0"/>
            <a:cs typeface="Times New Roman" panose="02020603050405020304" pitchFamily="18" charset="0"/>
          </a:endParaRPr>
        </a:p>
      </dgm:t>
    </dgm:pt>
    <dgm:pt modelId="{7414BEE5-A00E-495D-B997-25A6584B8EDA}">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1400" b="1" dirty="0">
              <a:solidFill>
                <a:srgbClr val="000000"/>
              </a:solidFill>
              <a:effectLst/>
              <a:latin typeface="Times New Roman" panose="02020603050405020304" pitchFamily="18" charset="0"/>
              <a:ea typeface="Times New Roman" panose="02020603050405020304" pitchFamily="18" charset="0"/>
            </a:rPr>
            <a:t>Князеві </a:t>
          </a:r>
          <a:r>
            <a:rPr lang="uk-UA" sz="1400" dirty="0">
              <a:solidFill>
                <a:srgbClr val="000000"/>
              </a:solidFill>
              <a:effectLst/>
              <a:latin typeface="Times New Roman" panose="02020603050405020304" pitchFamily="18" charset="0"/>
              <a:ea typeface="Times New Roman" panose="02020603050405020304" pitchFamily="18" charset="0"/>
            </a:rPr>
            <a:t>належала верховна законодавча, виконавча, судова, адміністративна влада. Він очолював державу як суверен, керував збройними силами, зовнішньою політикою, фінансами (податки, карбування грошей). </a:t>
          </a:r>
        </a:p>
        <a:p>
          <a:pPr algn="ctr" rtl="0">
            <a:lnSpc>
              <a:spcPct val="100000"/>
            </a:lnSpc>
            <a:spcAft>
              <a:spcPts val="0"/>
            </a:spcAft>
          </a:pPr>
          <a:r>
            <a:rPr lang="uk-UA" sz="1400" dirty="0">
              <a:solidFill>
                <a:srgbClr val="000000"/>
              </a:solidFill>
              <a:effectLst/>
              <a:latin typeface="Times New Roman" panose="02020603050405020304" pitchFamily="18" charset="0"/>
              <a:ea typeface="Times New Roman" panose="02020603050405020304" pitchFamily="18" charset="0"/>
            </a:rPr>
            <a:t>Проте абсолютної влади в державі князь не мав.</a:t>
          </a:r>
          <a:endParaRPr lang="ru-RU" sz="1400" dirty="0">
            <a:latin typeface="Times New Roman" panose="02020603050405020304" pitchFamily="18" charset="0"/>
            <a:cs typeface="Times New Roman" panose="02020603050405020304" pitchFamily="18" charset="0"/>
          </a:endParaRPr>
        </a:p>
      </dgm:t>
    </dgm:pt>
    <dgm:pt modelId="{1D27FAC6-5FE6-4C3D-829E-7CDFE90C77CA}" type="parTrans" cxnId="{B0EE8E7F-F920-4AA7-8020-4D7FBB3C95D8}">
      <dgm:prSet/>
      <dgm:spPr/>
      <dgm:t>
        <a:bodyPr/>
        <a:lstStyle/>
        <a:p>
          <a:endParaRPr lang="ru-RU" sz="1400">
            <a:latin typeface="Times New Roman" panose="02020603050405020304" pitchFamily="18" charset="0"/>
            <a:cs typeface="Times New Roman" panose="02020603050405020304" pitchFamily="18" charset="0"/>
          </a:endParaRPr>
        </a:p>
      </dgm:t>
    </dgm:pt>
    <dgm:pt modelId="{DADD35C4-967F-41BA-B6EC-967E9302EB1D}" type="sibTrans" cxnId="{B0EE8E7F-F920-4AA7-8020-4D7FBB3C95D8}">
      <dgm:prSet/>
      <dgm:spPr/>
      <dgm:t>
        <a:bodyPr/>
        <a:lstStyle/>
        <a:p>
          <a:endParaRPr lang="ru-RU" sz="1400">
            <a:latin typeface="Times New Roman" panose="02020603050405020304" pitchFamily="18" charset="0"/>
            <a:cs typeface="Times New Roman" panose="02020603050405020304" pitchFamily="18" charset="0"/>
          </a:endParaRPr>
        </a:p>
      </dgm:t>
    </dgm:pt>
    <dgm:pt modelId="{9C7C343B-89D1-4D6A-94D9-FCAAA83D3456}" type="pres">
      <dgm:prSet presAssocID="{5AA2E741-0B94-4892-9E92-646E137B100A}" presName="Name0" presStyleCnt="0">
        <dgm:presLayoutVars>
          <dgm:dir/>
          <dgm:animLvl val="lvl"/>
          <dgm:resizeHandles val="exact"/>
        </dgm:presLayoutVars>
      </dgm:prSet>
      <dgm:spPr/>
    </dgm:pt>
    <dgm:pt modelId="{368C87DE-AECD-4201-B12D-0414641523F4}" type="pres">
      <dgm:prSet presAssocID="{7414BEE5-A00E-495D-B997-25A6584B8EDA}" presName="boxAndChildren" presStyleCnt="0"/>
      <dgm:spPr/>
    </dgm:pt>
    <dgm:pt modelId="{96F6A059-8DFB-4C36-AEAB-2489898583B9}" type="pres">
      <dgm:prSet presAssocID="{7414BEE5-A00E-495D-B997-25A6584B8EDA}" presName="parentTextBox" presStyleLbl="node1" presStyleIdx="0" presStyleCnt="2" custScaleY="105787" custLinFactNeighborX="-565" custLinFactNeighborY="10078"/>
      <dgm:spPr>
        <a:prstGeom prst="downArrowCallout">
          <a:avLst/>
        </a:prstGeom>
      </dgm:spPr>
    </dgm:pt>
    <dgm:pt modelId="{DFC1BB91-BDCB-4A4F-AE6F-5EAE516A4114}" type="pres">
      <dgm:prSet presAssocID="{FDD31270-31FE-4262-B1A1-AB8AE8636710}" presName="sp" presStyleCnt="0"/>
      <dgm:spPr/>
    </dgm:pt>
    <dgm:pt modelId="{7094DDDC-524D-4530-A373-A9C885157BAE}" type="pres">
      <dgm:prSet presAssocID="{49EBC12B-0F89-47C5-98B5-0394CE498656}" presName="arrowAndChildren" presStyleCnt="0"/>
      <dgm:spPr/>
    </dgm:pt>
    <dgm:pt modelId="{A3B7483E-7CF6-44CA-9B6E-D05E6731954A}" type="pres">
      <dgm:prSet presAssocID="{49EBC12B-0F89-47C5-98B5-0394CE498656}" presName="parentTextArrow" presStyleLbl="node1" presStyleIdx="1" presStyleCnt="2" custScaleY="45025" custLinFactNeighborX="278" custLinFactNeighborY="-6703"/>
      <dgm:spPr/>
    </dgm:pt>
  </dgm:ptLst>
  <dgm:cxnLst>
    <dgm:cxn modelId="{34FC7456-3997-4EDC-9E5F-F0149631A6BB}" type="presOf" srcId="{7414BEE5-A00E-495D-B997-25A6584B8EDA}" destId="{96F6A059-8DFB-4C36-AEAB-2489898583B9}" srcOrd="0" destOrd="0" presId="urn:microsoft.com/office/officeart/2005/8/layout/process4"/>
    <dgm:cxn modelId="{F3D3337C-169C-4D5E-8897-9D3DC0268DEF}" type="presOf" srcId="{5AA2E741-0B94-4892-9E92-646E137B100A}" destId="{9C7C343B-89D1-4D6A-94D9-FCAAA83D3456}" srcOrd="0" destOrd="0" presId="urn:microsoft.com/office/officeart/2005/8/layout/process4"/>
    <dgm:cxn modelId="{B0EE8E7F-F920-4AA7-8020-4D7FBB3C95D8}" srcId="{5AA2E741-0B94-4892-9E92-646E137B100A}" destId="{7414BEE5-A00E-495D-B997-25A6584B8EDA}" srcOrd="1" destOrd="0" parTransId="{1D27FAC6-5FE6-4C3D-829E-7CDFE90C77CA}" sibTransId="{DADD35C4-967F-41BA-B6EC-967E9302EB1D}"/>
    <dgm:cxn modelId="{D30BB0BF-8AB4-4725-B09D-C4928BA78024}" srcId="{5AA2E741-0B94-4892-9E92-646E137B100A}" destId="{49EBC12B-0F89-47C5-98B5-0394CE498656}" srcOrd="0" destOrd="0" parTransId="{F9AD5F65-F8F4-4A8A-99E7-AAAA5971817B}" sibTransId="{FDD31270-31FE-4262-B1A1-AB8AE8636710}"/>
    <dgm:cxn modelId="{FC6B6FCD-AC9D-4C7A-BA04-DCCB6A590256}" type="presOf" srcId="{49EBC12B-0F89-47C5-98B5-0394CE498656}" destId="{A3B7483E-7CF6-44CA-9B6E-D05E6731954A}" srcOrd="0" destOrd="0" presId="urn:microsoft.com/office/officeart/2005/8/layout/process4"/>
    <dgm:cxn modelId="{135EAE01-8223-4403-8B68-8B9A078A2CEA}" type="presParOf" srcId="{9C7C343B-89D1-4D6A-94D9-FCAAA83D3456}" destId="{368C87DE-AECD-4201-B12D-0414641523F4}" srcOrd="0" destOrd="0" presId="urn:microsoft.com/office/officeart/2005/8/layout/process4"/>
    <dgm:cxn modelId="{5A2CF9BB-69C9-457A-BDF7-67D01C7A3FDB}" type="presParOf" srcId="{368C87DE-AECD-4201-B12D-0414641523F4}" destId="{96F6A059-8DFB-4C36-AEAB-2489898583B9}" srcOrd="0" destOrd="0" presId="urn:microsoft.com/office/officeart/2005/8/layout/process4"/>
    <dgm:cxn modelId="{0AC02B44-0509-499B-ADD3-36AAB440A6DF}" type="presParOf" srcId="{9C7C343B-89D1-4D6A-94D9-FCAAA83D3456}" destId="{DFC1BB91-BDCB-4A4F-AE6F-5EAE516A4114}" srcOrd="1" destOrd="0" presId="urn:microsoft.com/office/officeart/2005/8/layout/process4"/>
    <dgm:cxn modelId="{727FC153-B8BA-4769-995A-A99D35C2DFA6}" type="presParOf" srcId="{9C7C343B-89D1-4D6A-94D9-FCAAA83D3456}" destId="{7094DDDC-524D-4530-A373-A9C885157BAE}" srcOrd="2" destOrd="0" presId="urn:microsoft.com/office/officeart/2005/8/layout/process4"/>
    <dgm:cxn modelId="{F90464F5-B48C-4C8C-BD70-EDD4F6C0C6C5}" type="presParOf" srcId="{7094DDDC-524D-4530-A373-A9C885157BAE}" destId="{A3B7483E-7CF6-44CA-9B6E-D05E6731954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BFB7FFA-8062-43D9-99C4-7D73CC259B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80E34089-0612-4975-B3CD-AFB52AE32442}">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1400" dirty="0">
              <a:latin typeface="Times New Roman" panose="02020603050405020304" pitchFamily="18" charset="0"/>
              <a:cs typeface="Times New Roman" panose="02020603050405020304" pitchFamily="18" charset="0"/>
            </a:rPr>
            <a:t>Особливістю державного устрою  </a:t>
          </a:r>
        </a:p>
        <a:p>
          <a:pPr algn="ctr" rtl="0">
            <a:lnSpc>
              <a:spcPct val="100000"/>
            </a:lnSpc>
            <a:spcAft>
              <a:spcPts val="0"/>
            </a:spcAft>
          </a:pPr>
          <a:r>
            <a:rPr lang="uk-UA" sz="1400" dirty="0">
              <a:latin typeface="Times New Roman" panose="02020603050405020304" pitchFamily="18" charset="0"/>
              <a:cs typeface="Times New Roman" panose="02020603050405020304" pitchFamily="18" charset="0"/>
            </a:rPr>
            <a:t>Галицько-Волинського князівства був </a:t>
          </a:r>
          <a:r>
            <a:rPr lang="uk-UA" sz="1400" b="1" dirty="0">
              <a:latin typeface="Times New Roman" panose="02020603050405020304" pitchFamily="18" charset="0"/>
              <a:cs typeface="Times New Roman" panose="02020603050405020304" pitchFamily="18" charset="0"/>
            </a:rPr>
            <a:t>дуумвірат</a:t>
          </a:r>
          <a:r>
            <a:rPr lang="uk-UA" sz="1400" dirty="0">
              <a:latin typeface="Times New Roman" panose="02020603050405020304" pitchFamily="18" charset="0"/>
              <a:cs typeface="Times New Roman" panose="02020603050405020304" pitchFamily="18" charset="0"/>
            </a:rPr>
            <a:t> – одночасне правління двох князів – одного на Волині (у Володимирі), другого в Галичині (Галичі, Львові, Холмі).</a:t>
          </a:r>
          <a:endParaRPr lang="ru-RU" sz="1400" dirty="0">
            <a:latin typeface="Times New Roman" panose="02020603050405020304" pitchFamily="18" charset="0"/>
            <a:cs typeface="Times New Roman" panose="02020603050405020304" pitchFamily="18" charset="0"/>
          </a:endParaRPr>
        </a:p>
      </dgm:t>
    </dgm:pt>
    <dgm:pt modelId="{71FFEDCC-BFAD-40CB-A8AC-171F8836B5AF}" type="parTrans" cxnId="{8CCD35BD-F5A8-426F-89DA-8D515F0FCA69}">
      <dgm:prSet/>
      <dgm:spPr/>
      <dgm:t>
        <a:bodyPr/>
        <a:lstStyle/>
        <a:p>
          <a:pPr algn="ctr"/>
          <a:endParaRPr lang="ru-RU" sz="1400">
            <a:latin typeface="Times New Roman" panose="02020603050405020304" pitchFamily="18" charset="0"/>
            <a:cs typeface="Times New Roman" panose="02020603050405020304" pitchFamily="18" charset="0"/>
          </a:endParaRPr>
        </a:p>
      </dgm:t>
    </dgm:pt>
    <dgm:pt modelId="{0942143C-D9E3-451C-88B9-C79EC780D7BD}" type="sibTrans" cxnId="{8CCD35BD-F5A8-426F-89DA-8D515F0FCA69}">
      <dgm:prSet/>
      <dgm:spPr/>
      <dgm:t>
        <a:bodyPr/>
        <a:lstStyle/>
        <a:p>
          <a:pPr algn="ctr"/>
          <a:endParaRPr lang="ru-RU" sz="1400">
            <a:latin typeface="Times New Roman" panose="02020603050405020304" pitchFamily="18" charset="0"/>
            <a:cs typeface="Times New Roman" panose="02020603050405020304" pitchFamily="18" charset="0"/>
          </a:endParaRPr>
        </a:p>
      </dgm:t>
    </dgm:pt>
    <dgm:pt modelId="{2ED085B3-C63A-4409-84EB-AD50DCBF4B6A}">
      <dgm:prSet custT="1">
        <dgm:style>
          <a:lnRef idx="2">
            <a:schemeClr val="accent5"/>
          </a:lnRef>
          <a:fillRef idx="1">
            <a:schemeClr val="lt1"/>
          </a:fillRef>
          <a:effectRef idx="0">
            <a:schemeClr val="accent5"/>
          </a:effectRef>
          <a:fontRef idx="minor">
            <a:schemeClr val="dk1"/>
          </a:fontRef>
        </dgm:style>
      </dgm:prSet>
      <dgm:spPr/>
      <dgm:t>
        <a:bodyPr/>
        <a:lstStyle/>
        <a:p>
          <a:pPr algn="ctr"/>
          <a:r>
            <a:rPr lang="uk-UA" sz="1400" b="1" dirty="0">
              <a:latin typeface="Times New Roman" panose="02020603050405020304" pitchFamily="18" charset="0"/>
              <a:cs typeface="Times New Roman" panose="02020603050405020304" pitchFamily="18" charset="0"/>
            </a:rPr>
            <a:t>Боярська рада</a:t>
          </a:r>
          <a:r>
            <a:rPr lang="uk-UA" sz="1400" dirty="0">
              <a:latin typeface="Times New Roman" panose="02020603050405020304" pitchFamily="18" charset="0"/>
              <a:cs typeface="Times New Roman" panose="02020603050405020304" pitchFamily="18" charset="0"/>
            </a:rPr>
            <a:t> формально існувала як дорадчий орган центральної влади при князеві. Однак фактично рада скликалася найбільш впливовими боярами, які прагнули обмежувати або регулювати владу князя. </a:t>
          </a:r>
          <a:endParaRPr lang="ru-RU" sz="1400" dirty="0">
            <a:latin typeface="Times New Roman" panose="02020603050405020304" pitchFamily="18" charset="0"/>
            <a:cs typeface="Times New Roman" panose="02020603050405020304" pitchFamily="18" charset="0"/>
          </a:endParaRPr>
        </a:p>
      </dgm:t>
    </dgm:pt>
    <dgm:pt modelId="{0A8AF4AC-92ED-499F-8B0C-DDEA59620632}" type="parTrans" cxnId="{284CCA00-6E53-437D-8E64-C96AB75FDF85}">
      <dgm:prSet/>
      <dgm:spPr/>
      <dgm:t>
        <a:bodyPr/>
        <a:lstStyle/>
        <a:p>
          <a:pPr algn="ctr"/>
          <a:endParaRPr lang="ru-RU"/>
        </a:p>
      </dgm:t>
    </dgm:pt>
    <dgm:pt modelId="{05D44A8B-4AE9-4A2F-9601-A7C348E04AFB}" type="sibTrans" cxnId="{284CCA00-6E53-437D-8E64-C96AB75FDF85}">
      <dgm:prSet/>
      <dgm:spPr/>
      <dgm:t>
        <a:bodyPr/>
        <a:lstStyle/>
        <a:p>
          <a:pPr algn="ctr"/>
          <a:endParaRPr lang="ru-RU"/>
        </a:p>
      </dgm:t>
    </dgm:pt>
    <dgm:pt modelId="{95A93541-46EB-4684-8063-4E981361293A}">
      <dgm:prSet custT="1">
        <dgm:style>
          <a:lnRef idx="2">
            <a:schemeClr val="accent5"/>
          </a:lnRef>
          <a:fillRef idx="1">
            <a:schemeClr val="lt1"/>
          </a:fillRef>
          <a:effectRef idx="0">
            <a:schemeClr val="accent5"/>
          </a:effectRef>
          <a:fontRef idx="minor">
            <a:schemeClr val="dk1"/>
          </a:fontRef>
        </dgm:style>
      </dgm:prSet>
      <dgm:spPr/>
      <dgm:t>
        <a:bodyPr/>
        <a:lstStyle/>
        <a:p>
          <a:pPr algn="ctr"/>
          <a:r>
            <a:rPr lang="uk-UA" sz="1400" dirty="0">
              <a:latin typeface="Times New Roman" panose="02020603050405020304" pitchFamily="18" charset="0"/>
              <a:cs typeface="Times New Roman" panose="02020603050405020304" pitchFamily="18" charset="0"/>
            </a:rPr>
            <a:t>Органом державної влади були також </a:t>
          </a:r>
          <a:r>
            <a:rPr lang="uk-UA" sz="1400" b="1" dirty="0">
              <a:latin typeface="Times New Roman" panose="02020603050405020304" pitchFamily="18" charset="0"/>
              <a:cs typeface="Times New Roman" panose="02020603050405020304" pitchFamily="18" charset="0"/>
            </a:rPr>
            <a:t>князівські з’їзди (снеми)</a:t>
          </a:r>
          <a:r>
            <a:rPr lang="uk-UA" sz="1400" dirty="0">
              <a:latin typeface="Times New Roman" panose="02020603050405020304" pitchFamily="18" charset="0"/>
              <a:cs typeface="Times New Roman" panose="02020603050405020304" pitchFamily="18" charset="0"/>
            </a:rPr>
            <a:t>. Під час їх роботи укладалися угоди, підписувалися мирні договори. Рішення князівських снемів мали здебільшого рекомендаційний характер.</a:t>
          </a:r>
          <a:endParaRPr lang="ru-RU" sz="1400" dirty="0">
            <a:latin typeface="Times New Roman" panose="02020603050405020304" pitchFamily="18" charset="0"/>
            <a:cs typeface="Times New Roman" panose="02020603050405020304" pitchFamily="18" charset="0"/>
          </a:endParaRPr>
        </a:p>
      </dgm:t>
    </dgm:pt>
    <dgm:pt modelId="{6F23E924-3A1E-4F94-8672-71EBF5654D7C}" type="parTrans" cxnId="{2ECF75B3-9982-4984-840C-B33BD8494CF5}">
      <dgm:prSet/>
      <dgm:spPr/>
      <dgm:t>
        <a:bodyPr/>
        <a:lstStyle/>
        <a:p>
          <a:endParaRPr lang="ru-RU"/>
        </a:p>
      </dgm:t>
    </dgm:pt>
    <dgm:pt modelId="{4C62BE98-3C88-4242-BAA3-A95E3B1450DE}" type="sibTrans" cxnId="{2ECF75B3-9982-4984-840C-B33BD8494CF5}">
      <dgm:prSet/>
      <dgm:spPr/>
      <dgm:t>
        <a:bodyPr/>
        <a:lstStyle/>
        <a:p>
          <a:endParaRPr lang="ru-RU"/>
        </a:p>
      </dgm:t>
    </dgm:pt>
    <dgm:pt modelId="{EB3A1797-1CCD-40E4-95AE-8E38A7A9D28C}">
      <dgm:prSet custT="1">
        <dgm:style>
          <a:lnRef idx="2">
            <a:schemeClr val="accent5"/>
          </a:lnRef>
          <a:fillRef idx="1">
            <a:schemeClr val="lt1"/>
          </a:fillRef>
          <a:effectRef idx="0">
            <a:schemeClr val="accent5"/>
          </a:effectRef>
          <a:fontRef idx="minor">
            <a:schemeClr val="dk1"/>
          </a:fontRef>
        </dgm:style>
      </dgm:prSet>
      <dgm:spPr/>
      <dgm:t>
        <a:bodyPr/>
        <a:lstStyle/>
        <a:p>
          <a:r>
            <a:rPr lang="uk-UA" sz="1400" b="1" dirty="0">
              <a:latin typeface="Times New Roman" panose="02020603050405020304" pitchFamily="18" charset="0"/>
              <a:cs typeface="Times New Roman" panose="02020603050405020304" pitchFamily="18" charset="0"/>
            </a:rPr>
            <a:t>Віче</a:t>
          </a:r>
          <a:r>
            <a:rPr lang="uk-UA" sz="1400" dirty="0">
              <a:latin typeface="Times New Roman" panose="02020603050405020304" pitchFamily="18" charset="0"/>
              <a:cs typeface="Times New Roman" panose="02020603050405020304" pitchFamily="18" charset="0"/>
            </a:rPr>
            <a:t> як пряме воле- і правовиявлення населення скликалося спарадично, або стихійно, чи князем, чи боярами в часи як зовнішньої загрози, так і внутрішньої міжусобної боротьби. Воно не мало чіткого регламенту, визначених повноважень та компетенції. Поступово його роль занепала і до XIV ст. звелася нанівець.</a:t>
          </a:r>
          <a:endParaRPr lang="ru-RU" sz="1400" dirty="0">
            <a:latin typeface="Times New Roman" panose="02020603050405020304" pitchFamily="18" charset="0"/>
            <a:cs typeface="Times New Roman" panose="02020603050405020304" pitchFamily="18" charset="0"/>
          </a:endParaRPr>
        </a:p>
      </dgm:t>
    </dgm:pt>
    <dgm:pt modelId="{E87FB219-B4FA-4B13-904B-95DDC12D6C12}" type="parTrans" cxnId="{E251F155-6761-4B6F-B6E6-7BA54356CF3A}">
      <dgm:prSet/>
      <dgm:spPr/>
      <dgm:t>
        <a:bodyPr/>
        <a:lstStyle/>
        <a:p>
          <a:endParaRPr lang="ru-RU"/>
        </a:p>
      </dgm:t>
    </dgm:pt>
    <dgm:pt modelId="{A2FA8005-26E2-46C3-BE6D-76E87ADFA00C}" type="sibTrans" cxnId="{E251F155-6761-4B6F-B6E6-7BA54356CF3A}">
      <dgm:prSet/>
      <dgm:spPr/>
      <dgm:t>
        <a:bodyPr/>
        <a:lstStyle/>
        <a:p>
          <a:endParaRPr lang="ru-RU"/>
        </a:p>
      </dgm:t>
    </dgm:pt>
    <dgm:pt modelId="{1BF09E58-0367-41F8-A4AD-DCE1DC589566}" type="pres">
      <dgm:prSet presAssocID="{1BFB7FFA-8062-43D9-99C4-7D73CC259B59}" presName="diagram" presStyleCnt="0">
        <dgm:presLayoutVars>
          <dgm:dir/>
          <dgm:resizeHandles val="exact"/>
        </dgm:presLayoutVars>
      </dgm:prSet>
      <dgm:spPr/>
    </dgm:pt>
    <dgm:pt modelId="{BDB56370-0828-4E34-A946-54C235D21492}" type="pres">
      <dgm:prSet presAssocID="{80E34089-0612-4975-B3CD-AFB52AE32442}" presName="node" presStyleLbl="node1" presStyleIdx="0" presStyleCnt="4" custScaleX="120007" custLinFactNeighborX="-5552" custLinFactNeighborY="-117">
        <dgm:presLayoutVars>
          <dgm:bulletEnabled val="1"/>
        </dgm:presLayoutVars>
      </dgm:prSet>
      <dgm:spPr/>
    </dgm:pt>
    <dgm:pt modelId="{1113F788-D3F7-40CE-9A8D-A883B3B3E54F}" type="pres">
      <dgm:prSet presAssocID="{0942143C-D9E3-451C-88B9-C79EC780D7BD}" presName="sibTrans" presStyleCnt="0"/>
      <dgm:spPr/>
    </dgm:pt>
    <dgm:pt modelId="{814D4426-6858-4E5B-9282-A1DA43104D42}" type="pres">
      <dgm:prSet presAssocID="{2ED085B3-C63A-4409-84EB-AD50DCBF4B6A}" presName="node" presStyleLbl="node1" presStyleIdx="1" presStyleCnt="4" custScaleX="132508" custLinFactNeighborX="10557" custLinFactNeighborY="-117">
        <dgm:presLayoutVars>
          <dgm:bulletEnabled val="1"/>
        </dgm:presLayoutVars>
      </dgm:prSet>
      <dgm:spPr/>
    </dgm:pt>
    <dgm:pt modelId="{454D0B8A-871B-400D-A1C5-78415B6A3F1C}" type="pres">
      <dgm:prSet presAssocID="{05D44A8B-4AE9-4A2F-9601-A7C348E04AFB}" presName="sibTrans" presStyleCnt="0"/>
      <dgm:spPr/>
    </dgm:pt>
    <dgm:pt modelId="{59E3A42A-2C11-4115-A0F9-E3FB1C740737}" type="pres">
      <dgm:prSet presAssocID="{95A93541-46EB-4684-8063-4E981361293A}" presName="node" presStyleLbl="node1" presStyleIdx="2" presStyleCnt="4" custScaleX="120080" custLinFactNeighborX="-5789" custLinFactNeighborY="-84">
        <dgm:presLayoutVars>
          <dgm:bulletEnabled val="1"/>
        </dgm:presLayoutVars>
      </dgm:prSet>
      <dgm:spPr/>
    </dgm:pt>
    <dgm:pt modelId="{BF6EA443-F5B1-4F3A-9893-CBCFC95BE9E8}" type="pres">
      <dgm:prSet presAssocID="{4C62BE98-3C88-4242-BAA3-A95E3B1450DE}" presName="sibTrans" presStyleCnt="0"/>
      <dgm:spPr/>
    </dgm:pt>
    <dgm:pt modelId="{933CB4B5-FB0F-4763-B977-54E699C570EB}" type="pres">
      <dgm:prSet presAssocID="{EB3A1797-1CCD-40E4-95AE-8E38A7A9D28C}" presName="node" presStyleLbl="node1" presStyleIdx="3" presStyleCnt="4" custScaleX="130862" custLinFactNeighborX="11343" custLinFactNeighborY="9">
        <dgm:presLayoutVars>
          <dgm:bulletEnabled val="1"/>
        </dgm:presLayoutVars>
      </dgm:prSet>
      <dgm:spPr/>
    </dgm:pt>
  </dgm:ptLst>
  <dgm:cxnLst>
    <dgm:cxn modelId="{284CCA00-6E53-437D-8E64-C96AB75FDF85}" srcId="{1BFB7FFA-8062-43D9-99C4-7D73CC259B59}" destId="{2ED085B3-C63A-4409-84EB-AD50DCBF4B6A}" srcOrd="1" destOrd="0" parTransId="{0A8AF4AC-92ED-499F-8B0C-DDEA59620632}" sibTransId="{05D44A8B-4AE9-4A2F-9601-A7C348E04AFB}"/>
    <dgm:cxn modelId="{92B22838-B88E-4461-970E-6A8952B4B9D1}" type="presOf" srcId="{EB3A1797-1CCD-40E4-95AE-8E38A7A9D28C}" destId="{933CB4B5-FB0F-4763-B977-54E699C570EB}" srcOrd="0" destOrd="0" presId="urn:microsoft.com/office/officeart/2005/8/layout/default"/>
    <dgm:cxn modelId="{2969E83C-B1F9-4ECF-8798-3074A888E283}" type="presOf" srcId="{95A93541-46EB-4684-8063-4E981361293A}" destId="{59E3A42A-2C11-4115-A0F9-E3FB1C740737}" srcOrd="0" destOrd="0" presId="urn:microsoft.com/office/officeart/2005/8/layout/default"/>
    <dgm:cxn modelId="{8BDD4F60-B8B4-4444-A472-3150EC76C4F1}" type="presOf" srcId="{80E34089-0612-4975-B3CD-AFB52AE32442}" destId="{BDB56370-0828-4E34-A946-54C235D21492}" srcOrd="0" destOrd="0" presId="urn:microsoft.com/office/officeart/2005/8/layout/default"/>
    <dgm:cxn modelId="{E251F155-6761-4B6F-B6E6-7BA54356CF3A}" srcId="{1BFB7FFA-8062-43D9-99C4-7D73CC259B59}" destId="{EB3A1797-1CCD-40E4-95AE-8E38A7A9D28C}" srcOrd="3" destOrd="0" parTransId="{E87FB219-B4FA-4B13-904B-95DDC12D6C12}" sibTransId="{A2FA8005-26E2-46C3-BE6D-76E87ADFA00C}"/>
    <dgm:cxn modelId="{2DF39384-9C26-4CBE-ABDD-8CD9288805B3}" type="presOf" srcId="{1BFB7FFA-8062-43D9-99C4-7D73CC259B59}" destId="{1BF09E58-0367-41F8-A4AD-DCE1DC589566}" srcOrd="0" destOrd="0" presId="urn:microsoft.com/office/officeart/2005/8/layout/default"/>
    <dgm:cxn modelId="{2ECF75B3-9982-4984-840C-B33BD8494CF5}" srcId="{1BFB7FFA-8062-43D9-99C4-7D73CC259B59}" destId="{95A93541-46EB-4684-8063-4E981361293A}" srcOrd="2" destOrd="0" parTransId="{6F23E924-3A1E-4F94-8672-71EBF5654D7C}" sibTransId="{4C62BE98-3C88-4242-BAA3-A95E3B1450DE}"/>
    <dgm:cxn modelId="{8CCD35BD-F5A8-426F-89DA-8D515F0FCA69}" srcId="{1BFB7FFA-8062-43D9-99C4-7D73CC259B59}" destId="{80E34089-0612-4975-B3CD-AFB52AE32442}" srcOrd="0" destOrd="0" parTransId="{71FFEDCC-BFAD-40CB-A8AC-171F8836B5AF}" sibTransId="{0942143C-D9E3-451C-88B9-C79EC780D7BD}"/>
    <dgm:cxn modelId="{DE099EE6-7A1D-4FA1-B194-502D20690071}" type="presOf" srcId="{2ED085B3-C63A-4409-84EB-AD50DCBF4B6A}" destId="{814D4426-6858-4E5B-9282-A1DA43104D42}" srcOrd="0" destOrd="0" presId="urn:microsoft.com/office/officeart/2005/8/layout/default"/>
    <dgm:cxn modelId="{321C5E82-EF02-4CC3-B9C4-C4FDF4747459}" type="presParOf" srcId="{1BF09E58-0367-41F8-A4AD-DCE1DC589566}" destId="{BDB56370-0828-4E34-A946-54C235D21492}" srcOrd="0" destOrd="0" presId="urn:microsoft.com/office/officeart/2005/8/layout/default"/>
    <dgm:cxn modelId="{FE8087E4-2B06-4059-9422-2090C8831146}" type="presParOf" srcId="{1BF09E58-0367-41F8-A4AD-DCE1DC589566}" destId="{1113F788-D3F7-40CE-9A8D-A883B3B3E54F}" srcOrd="1" destOrd="0" presId="urn:microsoft.com/office/officeart/2005/8/layout/default"/>
    <dgm:cxn modelId="{8D0454D5-7BC2-439F-97C2-745D063EAA8D}" type="presParOf" srcId="{1BF09E58-0367-41F8-A4AD-DCE1DC589566}" destId="{814D4426-6858-4E5B-9282-A1DA43104D42}" srcOrd="2" destOrd="0" presId="urn:microsoft.com/office/officeart/2005/8/layout/default"/>
    <dgm:cxn modelId="{0E025659-B34D-42E8-885C-A13DE033709B}" type="presParOf" srcId="{1BF09E58-0367-41F8-A4AD-DCE1DC589566}" destId="{454D0B8A-871B-400D-A1C5-78415B6A3F1C}" srcOrd="3" destOrd="0" presId="urn:microsoft.com/office/officeart/2005/8/layout/default"/>
    <dgm:cxn modelId="{29979A41-9063-4E7D-9415-DCC4A439DFC9}" type="presParOf" srcId="{1BF09E58-0367-41F8-A4AD-DCE1DC589566}" destId="{59E3A42A-2C11-4115-A0F9-E3FB1C740737}" srcOrd="4" destOrd="0" presId="urn:microsoft.com/office/officeart/2005/8/layout/default"/>
    <dgm:cxn modelId="{634E5D98-3659-4364-87E0-FFD909B03CC3}" type="presParOf" srcId="{1BF09E58-0367-41F8-A4AD-DCE1DC589566}" destId="{BF6EA443-F5B1-4F3A-9893-CBCFC95BE9E8}" srcOrd="5" destOrd="0" presId="urn:microsoft.com/office/officeart/2005/8/layout/default"/>
    <dgm:cxn modelId="{AC8A9250-B512-447C-8CFE-A3BB32119AF6}" type="presParOf" srcId="{1BF09E58-0367-41F8-A4AD-DCE1DC589566}" destId="{933CB4B5-FB0F-4763-B977-54E699C570EB}"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DC93032-1D04-4986-B4C9-289AF7AC716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FB442F78-651C-4E40-8033-0372565AF848}">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Галицько-Волинські князі мали атрибути державної влади: </a:t>
          </a:r>
          <a:endParaRPr lang="ru-RU" dirty="0">
            <a:latin typeface="Times New Roman" panose="02020603050405020304" pitchFamily="18" charset="0"/>
            <a:cs typeface="Times New Roman" panose="02020603050405020304" pitchFamily="18" charset="0"/>
          </a:endParaRPr>
        </a:p>
      </dgm:t>
    </dgm:pt>
    <dgm:pt modelId="{92661020-D3D9-4460-A80A-A651B44A33D6}" type="parTrans" cxnId="{9B09C252-79C2-4CC7-8D4C-146B9E0E6B16}">
      <dgm:prSet/>
      <dgm:spPr/>
      <dgm:t>
        <a:bodyPr/>
        <a:lstStyle/>
        <a:p>
          <a:endParaRPr lang="ru-RU">
            <a:latin typeface="Times New Roman" panose="02020603050405020304" pitchFamily="18" charset="0"/>
            <a:cs typeface="Times New Roman" panose="02020603050405020304" pitchFamily="18" charset="0"/>
          </a:endParaRPr>
        </a:p>
      </dgm:t>
    </dgm:pt>
    <dgm:pt modelId="{A91D2E33-9CC0-4474-8D89-A977D0A634E6}" type="sibTrans" cxnId="{9B09C252-79C2-4CC7-8D4C-146B9E0E6B16}">
      <dgm:prSet/>
      <dgm:spPr/>
      <dgm:t>
        <a:bodyPr/>
        <a:lstStyle/>
        <a:p>
          <a:endParaRPr lang="ru-RU">
            <a:latin typeface="Times New Roman" panose="02020603050405020304" pitchFamily="18" charset="0"/>
            <a:cs typeface="Times New Roman" panose="02020603050405020304" pitchFamily="18" charset="0"/>
          </a:endParaRPr>
        </a:p>
      </dgm:t>
    </dgm:pt>
    <dgm:pt modelId="{10A4FC02-09B4-4D89-9521-EA59A92F6636}">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Вінець (корону) </a:t>
          </a:r>
          <a:endParaRPr lang="ru-RU" dirty="0">
            <a:latin typeface="Times New Roman" panose="02020603050405020304" pitchFamily="18" charset="0"/>
            <a:cs typeface="Times New Roman" panose="02020603050405020304" pitchFamily="18" charset="0"/>
          </a:endParaRPr>
        </a:p>
      </dgm:t>
    </dgm:pt>
    <dgm:pt modelId="{B763BEBA-72A2-47E0-B745-98D91F5A5007}" type="parTrans" cxnId="{8DAD1618-AF8C-44E8-8A3A-7D992B861348}">
      <dgm:prSet/>
      <dgm:spPr/>
      <dgm:t>
        <a:bodyPr/>
        <a:lstStyle/>
        <a:p>
          <a:endParaRPr lang="ru-RU">
            <a:latin typeface="Times New Roman" panose="02020603050405020304" pitchFamily="18" charset="0"/>
            <a:cs typeface="Times New Roman" panose="02020603050405020304" pitchFamily="18" charset="0"/>
          </a:endParaRPr>
        </a:p>
      </dgm:t>
    </dgm:pt>
    <dgm:pt modelId="{20FA30FB-F2CD-4D7B-AA6A-94F44312486A}" type="sibTrans" cxnId="{8DAD1618-AF8C-44E8-8A3A-7D992B861348}">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DF3A96AD-65D7-4EA3-ACE5-66811549CB20}">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Герб</a:t>
          </a:r>
          <a:endParaRPr lang="ru-RU" dirty="0">
            <a:latin typeface="Times New Roman" panose="02020603050405020304" pitchFamily="18" charset="0"/>
            <a:cs typeface="Times New Roman" panose="02020603050405020304" pitchFamily="18" charset="0"/>
          </a:endParaRPr>
        </a:p>
      </dgm:t>
    </dgm:pt>
    <dgm:pt modelId="{FF561547-6845-4320-9DBB-5A3D4ADFF8B6}" type="parTrans" cxnId="{757DB8B6-063C-4F6D-B57B-1A5E33E3F176}">
      <dgm:prSet/>
      <dgm:spPr/>
      <dgm:t>
        <a:bodyPr/>
        <a:lstStyle/>
        <a:p>
          <a:endParaRPr lang="ru-RU">
            <a:latin typeface="Times New Roman" panose="02020603050405020304" pitchFamily="18" charset="0"/>
            <a:cs typeface="Times New Roman" panose="02020603050405020304" pitchFamily="18" charset="0"/>
          </a:endParaRPr>
        </a:p>
      </dgm:t>
    </dgm:pt>
    <dgm:pt modelId="{F2987391-2B15-4779-8698-DCFECF35D9AB}" type="sibTrans" cxnId="{757DB8B6-063C-4F6D-B57B-1A5E33E3F176}">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9D07B1D5-491B-422F-A9C3-43C38853D4E1}">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Державну печатку </a:t>
          </a:r>
          <a:endParaRPr lang="ru-RU" dirty="0">
            <a:latin typeface="Times New Roman" panose="02020603050405020304" pitchFamily="18" charset="0"/>
            <a:cs typeface="Times New Roman" panose="02020603050405020304" pitchFamily="18" charset="0"/>
          </a:endParaRPr>
        </a:p>
      </dgm:t>
    </dgm:pt>
    <dgm:pt modelId="{BA40C796-62D3-4063-A373-6A886B170332}" type="parTrans" cxnId="{3F331CCC-88CF-4B22-A378-B863A191548B}">
      <dgm:prSet/>
      <dgm:spPr/>
      <dgm:t>
        <a:bodyPr/>
        <a:lstStyle/>
        <a:p>
          <a:endParaRPr lang="ru-RU">
            <a:latin typeface="Times New Roman" panose="02020603050405020304" pitchFamily="18" charset="0"/>
            <a:cs typeface="Times New Roman" panose="02020603050405020304" pitchFamily="18" charset="0"/>
          </a:endParaRPr>
        </a:p>
      </dgm:t>
    </dgm:pt>
    <dgm:pt modelId="{85782405-0301-440E-B64B-AA7E4DB228C7}" type="sibTrans" cxnId="{3F331CCC-88CF-4B22-A378-B863A191548B}">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0875E4D4-1D1F-4B10-A465-F8B0AF81F035}">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a:latin typeface="Times New Roman" panose="02020603050405020304" pitchFamily="18" charset="0"/>
              <a:cs typeface="Times New Roman" panose="02020603050405020304" pitchFamily="18" charset="0"/>
            </a:rPr>
            <a:t>Прапор</a:t>
          </a:r>
          <a:endParaRPr lang="ru-RU" dirty="0">
            <a:latin typeface="Times New Roman" panose="02020603050405020304" pitchFamily="18" charset="0"/>
            <a:cs typeface="Times New Roman" panose="02020603050405020304" pitchFamily="18" charset="0"/>
          </a:endParaRPr>
        </a:p>
      </dgm:t>
    </dgm:pt>
    <dgm:pt modelId="{BE3A54D8-85B2-4C7B-AFFD-648AE621C658}" type="parTrans" cxnId="{E59745BC-05DA-4AC1-BC8A-AA9D34EE8282}">
      <dgm:prSet/>
      <dgm:spPr/>
      <dgm:t>
        <a:bodyPr/>
        <a:lstStyle/>
        <a:p>
          <a:endParaRPr lang="ru-RU">
            <a:latin typeface="Times New Roman" panose="02020603050405020304" pitchFamily="18" charset="0"/>
            <a:cs typeface="Times New Roman" panose="02020603050405020304" pitchFamily="18" charset="0"/>
          </a:endParaRPr>
        </a:p>
      </dgm:t>
    </dgm:pt>
    <dgm:pt modelId="{FA39BD85-305C-49D1-8610-314BA9F3368A}" type="sibTrans" cxnId="{E59745BC-05DA-4AC1-BC8A-AA9D34EE8282}">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86ECFED7-F418-4F87-A716-F0420D520B0A}" type="pres">
      <dgm:prSet presAssocID="{5DC93032-1D04-4986-B4C9-289AF7AC716D}" presName="Name0" presStyleCnt="0">
        <dgm:presLayoutVars>
          <dgm:chMax val="1"/>
          <dgm:dir/>
          <dgm:animLvl val="ctr"/>
          <dgm:resizeHandles val="exact"/>
        </dgm:presLayoutVars>
      </dgm:prSet>
      <dgm:spPr/>
    </dgm:pt>
    <dgm:pt modelId="{5E1AB087-D83E-47AA-BE5E-311615AA3A59}" type="pres">
      <dgm:prSet presAssocID="{FB442F78-651C-4E40-8033-0372565AF848}" presName="centerShape" presStyleLbl="node0" presStyleIdx="0" presStyleCnt="1" custScaleX="142317"/>
      <dgm:spPr/>
    </dgm:pt>
    <dgm:pt modelId="{9F9FDFBD-F395-4C6E-8210-D01D2EBE0FF6}" type="pres">
      <dgm:prSet presAssocID="{10A4FC02-09B4-4D89-9521-EA59A92F6636}" presName="node" presStyleLbl="node1" presStyleIdx="0" presStyleCnt="4" custScaleX="160732">
        <dgm:presLayoutVars>
          <dgm:bulletEnabled val="1"/>
        </dgm:presLayoutVars>
      </dgm:prSet>
      <dgm:spPr/>
    </dgm:pt>
    <dgm:pt modelId="{9D67AE5F-BE23-49C6-AB29-14BCDA107090}" type="pres">
      <dgm:prSet presAssocID="{10A4FC02-09B4-4D89-9521-EA59A92F6636}" presName="dummy" presStyleCnt="0"/>
      <dgm:spPr/>
    </dgm:pt>
    <dgm:pt modelId="{94353F3C-78D2-41BE-97D2-76A8E700EC0B}" type="pres">
      <dgm:prSet presAssocID="{20FA30FB-F2CD-4D7B-AA6A-94F44312486A}" presName="sibTrans" presStyleLbl="sibTrans2D1" presStyleIdx="0" presStyleCnt="4"/>
      <dgm:spPr/>
    </dgm:pt>
    <dgm:pt modelId="{2E582744-0A41-4EE2-95AA-14D70BC0E4E3}" type="pres">
      <dgm:prSet presAssocID="{DF3A96AD-65D7-4EA3-ACE5-66811549CB20}" presName="node" presStyleLbl="node1" presStyleIdx="1" presStyleCnt="4" custScaleX="152503" custRadScaleRad="133550" custRadScaleInc="-4620">
        <dgm:presLayoutVars>
          <dgm:bulletEnabled val="1"/>
        </dgm:presLayoutVars>
      </dgm:prSet>
      <dgm:spPr/>
    </dgm:pt>
    <dgm:pt modelId="{60DC8E06-59ED-4339-983F-D1FA4E914829}" type="pres">
      <dgm:prSet presAssocID="{DF3A96AD-65D7-4EA3-ACE5-66811549CB20}" presName="dummy" presStyleCnt="0"/>
      <dgm:spPr/>
    </dgm:pt>
    <dgm:pt modelId="{0DBE99BD-1485-42FF-9702-FCA81AC88B3D}" type="pres">
      <dgm:prSet presAssocID="{F2987391-2B15-4779-8698-DCFECF35D9AB}" presName="sibTrans" presStyleLbl="sibTrans2D1" presStyleIdx="1" presStyleCnt="4"/>
      <dgm:spPr/>
    </dgm:pt>
    <dgm:pt modelId="{90124A0A-144F-4521-82DB-C4D7932FA4CA}" type="pres">
      <dgm:prSet presAssocID="{9D07B1D5-491B-422F-A9C3-43C38853D4E1}" presName="node" presStyleLbl="node1" presStyleIdx="2" presStyleCnt="4" custScaleX="167263">
        <dgm:presLayoutVars>
          <dgm:bulletEnabled val="1"/>
        </dgm:presLayoutVars>
      </dgm:prSet>
      <dgm:spPr/>
    </dgm:pt>
    <dgm:pt modelId="{887CA117-585B-4162-8808-856424F8AD3B}" type="pres">
      <dgm:prSet presAssocID="{9D07B1D5-491B-422F-A9C3-43C38853D4E1}" presName="dummy" presStyleCnt="0"/>
      <dgm:spPr/>
    </dgm:pt>
    <dgm:pt modelId="{CD6B926B-A06D-48D1-9382-BF88DAD06DBE}" type="pres">
      <dgm:prSet presAssocID="{85782405-0301-440E-B64B-AA7E4DB228C7}" presName="sibTrans" presStyleLbl="sibTrans2D1" presStyleIdx="2" presStyleCnt="4"/>
      <dgm:spPr/>
    </dgm:pt>
    <dgm:pt modelId="{B2EBEE1E-0C73-49EE-80FB-FBE06BE979BA}" type="pres">
      <dgm:prSet presAssocID="{0875E4D4-1D1F-4B10-A465-F8B0AF81F035}" presName="node" presStyleLbl="node1" presStyleIdx="3" presStyleCnt="4" custScaleX="165651" custRadScaleRad="129232" custRadScaleInc="4775">
        <dgm:presLayoutVars>
          <dgm:bulletEnabled val="1"/>
        </dgm:presLayoutVars>
      </dgm:prSet>
      <dgm:spPr/>
    </dgm:pt>
    <dgm:pt modelId="{3B4FDE35-8957-41F3-BC87-B16B2F23B2A8}" type="pres">
      <dgm:prSet presAssocID="{0875E4D4-1D1F-4B10-A465-F8B0AF81F035}" presName="dummy" presStyleCnt="0"/>
      <dgm:spPr/>
    </dgm:pt>
    <dgm:pt modelId="{0EBCA0E8-FA85-4A53-AFCE-FFD69232C5C5}" type="pres">
      <dgm:prSet presAssocID="{FA39BD85-305C-49D1-8610-314BA9F3368A}" presName="sibTrans" presStyleLbl="sibTrans2D1" presStyleIdx="3" presStyleCnt="4"/>
      <dgm:spPr/>
    </dgm:pt>
  </dgm:ptLst>
  <dgm:cxnLst>
    <dgm:cxn modelId="{0A777B07-48D4-4F6C-A056-536AB4955B82}" type="presOf" srcId="{9D07B1D5-491B-422F-A9C3-43C38853D4E1}" destId="{90124A0A-144F-4521-82DB-C4D7932FA4CA}" srcOrd="0" destOrd="0" presId="urn:microsoft.com/office/officeart/2005/8/layout/radial6"/>
    <dgm:cxn modelId="{8DAD1618-AF8C-44E8-8A3A-7D992B861348}" srcId="{FB442F78-651C-4E40-8033-0372565AF848}" destId="{10A4FC02-09B4-4D89-9521-EA59A92F6636}" srcOrd="0" destOrd="0" parTransId="{B763BEBA-72A2-47E0-B745-98D91F5A5007}" sibTransId="{20FA30FB-F2CD-4D7B-AA6A-94F44312486A}"/>
    <dgm:cxn modelId="{4FD27B3B-D48A-42CA-8A3F-E861AFB08D6F}" type="presOf" srcId="{DF3A96AD-65D7-4EA3-ACE5-66811549CB20}" destId="{2E582744-0A41-4EE2-95AA-14D70BC0E4E3}" srcOrd="0" destOrd="0" presId="urn:microsoft.com/office/officeart/2005/8/layout/radial6"/>
    <dgm:cxn modelId="{9B09C252-79C2-4CC7-8D4C-146B9E0E6B16}" srcId="{5DC93032-1D04-4986-B4C9-289AF7AC716D}" destId="{FB442F78-651C-4E40-8033-0372565AF848}" srcOrd="0" destOrd="0" parTransId="{92661020-D3D9-4460-A80A-A651B44A33D6}" sibTransId="{A91D2E33-9CC0-4474-8D89-A977D0A634E6}"/>
    <dgm:cxn modelId="{B35FEF7F-0B19-42E6-9281-819FEBFA8460}" type="presOf" srcId="{5DC93032-1D04-4986-B4C9-289AF7AC716D}" destId="{86ECFED7-F418-4F87-A716-F0420D520B0A}" srcOrd="0" destOrd="0" presId="urn:microsoft.com/office/officeart/2005/8/layout/radial6"/>
    <dgm:cxn modelId="{A6D72CAC-CEA2-4050-8B16-A06DB9F449AD}" type="presOf" srcId="{10A4FC02-09B4-4D89-9521-EA59A92F6636}" destId="{9F9FDFBD-F395-4C6E-8210-D01D2EBE0FF6}" srcOrd="0" destOrd="0" presId="urn:microsoft.com/office/officeart/2005/8/layout/radial6"/>
    <dgm:cxn modelId="{757DB8B6-063C-4F6D-B57B-1A5E33E3F176}" srcId="{FB442F78-651C-4E40-8033-0372565AF848}" destId="{DF3A96AD-65D7-4EA3-ACE5-66811549CB20}" srcOrd="1" destOrd="0" parTransId="{FF561547-6845-4320-9DBB-5A3D4ADFF8B6}" sibTransId="{F2987391-2B15-4779-8698-DCFECF35D9AB}"/>
    <dgm:cxn modelId="{E59745BC-05DA-4AC1-BC8A-AA9D34EE8282}" srcId="{FB442F78-651C-4E40-8033-0372565AF848}" destId="{0875E4D4-1D1F-4B10-A465-F8B0AF81F035}" srcOrd="3" destOrd="0" parTransId="{BE3A54D8-85B2-4C7B-AFFD-648AE621C658}" sibTransId="{FA39BD85-305C-49D1-8610-314BA9F3368A}"/>
    <dgm:cxn modelId="{143CA5C5-2D92-4E41-BE02-E931AAFC9330}" type="presOf" srcId="{FA39BD85-305C-49D1-8610-314BA9F3368A}" destId="{0EBCA0E8-FA85-4A53-AFCE-FFD69232C5C5}" srcOrd="0" destOrd="0" presId="urn:microsoft.com/office/officeart/2005/8/layout/radial6"/>
    <dgm:cxn modelId="{3F331CCC-88CF-4B22-A378-B863A191548B}" srcId="{FB442F78-651C-4E40-8033-0372565AF848}" destId="{9D07B1D5-491B-422F-A9C3-43C38853D4E1}" srcOrd="2" destOrd="0" parTransId="{BA40C796-62D3-4063-A373-6A886B170332}" sibTransId="{85782405-0301-440E-B64B-AA7E4DB228C7}"/>
    <dgm:cxn modelId="{B8D6C6CC-4C19-47F7-9EF6-E16DB2062B7C}" type="presOf" srcId="{85782405-0301-440E-B64B-AA7E4DB228C7}" destId="{CD6B926B-A06D-48D1-9382-BF88DAD06DBE}" srcOrd="0" destOrd="0" presId="urn:microsoft.com/office/officeart/2005/8/layout/radial6"/>
    <dgm:cxn modelId="{207146D2-2B64-4EDA-B925-ADF54D0A65A3}" type="presOf" srcId="{FB442F78-651C-4E40-8033-0372565AF848}" destId="{5E1AB087-D83E-47AA-BE5E-311615AA3A59}" srcOrd="0" destOrd="0" presId="urn:microsoft.com/office/officeart/2005/8/layout/radial6"/>
    <dgm:cxn modelId="{A8FA31D9-D5A1-4946-88EF-7635D6AE5D44}" type="presOf" srcId="{0875E4D4-1D1F-4B10-A465-F8B0AF81F035}" destId="{B2EBEE1E-0C73-49EE-80FB-FBE06BE979BA}" srcOrd="0" destOrd="0" presId="urn:microsoft.com/office/officeart/2005/8/layout/radial6"/>
    <dgm:cxn modelId="{5EAD53F1-D432-4D13-B776-300BD61B99AE}" type="presOf" srcId="{F2987391-2B15-4779-8698-DCFECF35D9AB}" destId="{0DBE99BD-1485-42FF-9702-FCA81AC88B3D}" srcOrd="0" destOrd="0" presId="urn:microsoft.com/office/officeart/2005/8/layout/radial6"/>
    <dgm:cxn modelId="{DB6DF2F2-C4B3-4F0A-9BBB-6B640E111BB5}" type="presOf" srcId="{20FA30FB-F2CD-4D7B-AA6A-94F44312486A}" destId="{94353F3C-78D2-41BE-97D2-76A8E700EC0B}" srcOrd="0" destOrd="0" presId="urn:microsoft.com/office/officeart/2005/8/layout/radial6"/>
    <dgm:cxn modelId="{9A69A0A7-FD48-454A-8DB2-7B43E6D7305A}" type="presParOf" srcId="{86ECFED7-F418-4F87-A716-F0420D520B0A}" destId="{5E1AB087-D83E-47AA-BE5E-311615AA3A59}" srcOrd="0" destOrd="0" presId="urn:microsoft.com/office/officeart/2005/8/layout/radial6"/>
    <dgm:cxn modelId="{5AA1998E-A929-458F-81D7-75C4A08ADB9E}" type="presParOf" srcId="{86ECFED7-F418-4F87-A716-F0420D520B0A}" destId="{9F9FDFBD-F395-4C6E-8210-D01D2EBE0FF6}" srcOrd="1" destOrd="0" presId="urn:microsoft.com/office/officeart/2005/8/layout/radial6"/>
    <dgm:cxn modelId="{2FDF92C0-3AD9-4845-B2AA-7F1FC4C8BCB2}" type="presParOf" srcId="{86ECFED7-F418-4F87-A716-F0420D520B0A}" destId="{9D67AE5F-BE23-49C6-AB29-14BCDA107090}" srcOrd="2" destOrd="0" presId="urn:microsoft.com/office/officeart/2005/8/layout/radial6"/>
    <dgm:cxn modelId="{7771957D-8B07-4343-8245-8D6D5C9CAC89}" type="presParOf" srcId="{86ECFED7-F418-4F87-A716-F0420D520B0A}" destId="{94353F3C-78D2-41BE-97D2-76A8E700EC0B}" srcOrd="3" destOrd="0" presId="urn:microsoft.com/office/officeart/2005/8/layout/radial6"/>
    <dgm:cxn modelId="{98D5C967-206D-473F-A970-AE36838F42A3}" type="presParOf" srcId="{86ECFED7-F418-4F87-A716-F0420D520B0A}" destId="{2E582744-0A41-4EE2-95AA-14D70BC0E4E3}" srcOrd="4" destOrd="0" presId="urn:microsoft.com/office/officeart/2005/8/layout/radial6"/>
    <dgm:cxn modelId="{AB4669F2-F81A-44A5-9DD4-D66914834C84}" type="presParOf" srcId="{86ECFED7-F418-4F87-A716-F0420D520B0A}" destId="{60DC8E06-59ED-4339-983F-D1FA4E914829}" srcOrd="5" destOrd="0" presId="urn:microsoft.com/office/officeart/2005/8/layout/radial6"/>
    <dgm:cxn modelId="{D6711A2B-D425-4BBA-9278-81D3FCC6CC9A}" type="presParOf" srcId="{86ECFED7-F418-4F87-A716-F0420D520B0A}" destId="{0DBE99BD-1485-42FF-9702-FCA81AC88B3D}" srcOrd="6" destOrd="0" presId="urn:microsoft.com/office/officeart/2005/8/layout/radial6"/>
    <dgm:cxn modelId="{852AFBBF-1FB3-4DA4-BD01-E341B3BA219F}" type="presParOf" srcId="{86ECFED7-F418-4F87-A716-F0420D520B0A}" destId="{90124A0A-144F-4521-82DB-C4D7932FA4CA}" srcOrd="7" destOrd="0" presId="urn:microsoft.com/office/officeart/2005/8/layout/radial6"/>
    <dgm:cxn modelId="{A58C9883-A25F-4E40-9750-BAF130F8C0EF}" type="presParOf" srcId="{86ECFED7-F418-4F87-A716-F0420D520B0A}" destId="{887CA117-585B-4162-8808-856424F8AD3B}" srcOrd="8" destOrd="0" presId="urn:microsoft.com/office/officeart/2005/8/layout/radial6"/>
    <dgm:cxn modelId="{2E0558DD-8787-48D4-BF1D-BD863A0F79D6}" type="presParOf" srcId="{86ECFED7-F418-4F87-A716-F0420D520B0A}" destId="{CD6B926B-A06D-48D1-9382-BF88DAD06DBE}" srcOrd="9" destOrd="0" presId="urn:microsoft.com/office/officeart/2005/8/layout/radial6"/>
    <dgm:cxn modelId="{7834598F-CCB9-4222-A86E-7C54C77EFB2D}" type="presParOf" srcId="{86ECFED7-F418-4F87-A716-F0420D520B0A}" destId="{B2EBEE1E-0C73-49EE-80FB-FBE06BE979BA}" srcOrd="10" destOrd="0" presId="urn:microsoft.com/office/officeart/2005/8/layout/radial6"/>
    <dgm:cxn modelId="{EF5C88C8-9D2E-4478-80B7-F8F5316CB819}" type="presParOf" srcId="{86ECFED7-F418-4F87-A716-F0420D520B0A}" destId="{3B4FDE35-8957-41F3-BC87-B16B2F23B2A8}" srcOrd="11" destOrd="0" presId="urn:microsoft.com/office/officeart/2005/8/layout/radial6"/>
    <dgm:cxn modelId="{0255A1EB-4FD9-4E0B-947F-CDE6CA4771B1}" type="presParOf" srcId="{86ECFED7-F418-4F87-A716-F0420D520B0A}" destId="{0EBCA0E8-FA85-4A53-AFCE-FFD69232C5C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6F495B5-2BF4-488B-B064-1618C2DD0A0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641F8F56-9D35-41BF-ABFB-5CA6E1748A8B}">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a:solidFill>
                <a:schemeClr val="tx1"/>
              </a:solidFill>
              <a:latin typeface="Times New Roman" panose="02020603050405020304" pitchFamily="18" charset="0"/>
              <a:cs typeface="Times New Roman" panose="02020603050405020304" pitchFamily="18" charset="0"/>
            </a:rPr>
            <a:t>Джерела системи права</a:t>
          </a:r>
          <a:endParaRPr lang="ru-RU" sz="2000" dirty="0">
            <a:solidFill>
              <a:schemeClr val="tx1"/>
            </a:solidFill>
            <a:latin typeface="Times New Roman" panose="02020603050405020304" pitchFamily="18" charset="0"/>
            <a:cs typeface="Times New Roman" panose="02020603050405020304" pitchFamily="18" charset="0"/>
          </a:endParaRPr>
        </a:p>
      </dgm:t>
    </dgm:pt>
    <dgm:pt modelId="{EDB6C1AC-3680-428B-B6B2-FD91BF81ED0C}" type="parTrans" cxnId="{0964E4FA-77C9-49F2-B6A8-55BD4486B281}">
      <dgm:prSet/>
      <dgm:spPr/>
      <dgm:t>
        <a:bodyPr/>
        <a:lstStyle/>
        <a:p>
          <a:endParaRPr lang="ru-RU" sz="1400">
            <a:latin typeface="Times New Roman" panose="02020603050405020304" pitchFamily="18" charset="0"/>
            <a:cs typeface="Times New Roman" panose="02020603050405020304" pitchFamily="18" charset="0"/>
          </a:endParaRPr>
        </a:p>
      </dgm:t>
    </dgm:pt>
    <dgm:pt modelId="{B5C2EC9A-242F-4867-AA0D-61E77BEBA641}" type="sibTrans" cxnId="{0964E4FA-77C9-49F2-B6A8-55BD4486B281}">
      <dgm:prSet/>
      <dgm:spPr/>
      <dgm:t>
        <a:bodyPr/>
        <a:lstStyle/>
        <a:p>
          <a:endParaRPr lang="ru-RU" sz="1400">
            <a:latin typeface="Times New Roman" panose="02020603050405020304" pitchFamily="18" charset="0"/>
            <a:cs typeface="Times New Roman" panose="02020603050405020304" pitchFamily="18" charset="0"/>
          </a:endParaRPr>
        </a:p>
      </dgm:t>
    </dgm:pt>
    <dgm:pt modelId="{41541429-C4A7-4E24-B221-7FA3F9E0A247}">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Норми </a:t>
          </a:r>
          <a:r>
            <a:rPr lang="uk-UA" sz="1400" b="1" dirty="0">
              <a:latin typeface="Times New Roman" panose="02020603050405020304" pitchFamily="18" charset="0"/>
              <a:cs typeface="Times New Roman" panose="02020603050405020304" pitchFamily="18" charset="0"/>
            </a:rPr>
            <a:t> звичаєвого права</a:t>
          </a:r>
          <a:endParaRPr lang="ru-RU" sz="1400" dirty="0">
            <a:latin typeface="Times New Roman" panose="02020603050405020304" pitchFamily="18" charset="0"/>
            <a:cs typeface="Times New Roman" panose="02020603050405020304" pitchFamily="18" charset="0"/>
          </a:endParaRPr>
        </a:p>
      </dgm:t>
    </dgm:pt>
    <dgm:pt modelId="{9D2D0AC0-C238-46C0-8BCF-7A795F7987C7}" type="parTrans" cxnId="{88AE5E0B-7AAE-495D-AD20-AB8DEAE735BA}">
      <dgm:prSet custT="1"/>
      <dgm:spPr/>
      <dgm:t>
        <a:bodyPr/>
        <a:lstStyle/>
        <a:p>
          <a:endParaRPr lang="ru-RU" sz="1400">
            <a:latin typeface="Times New Roman" panose="02020603050405020304" pitchFamily="18" charset="0"/>
            <a:cs typeface="Times New Roman" panose="02020603050405020304" pitchFamily="18" charset="0"/>
          </a:endParaRPr>
        </a:p>
      </dgm:t>
    </dgm:pt>
    <dgm:pt modelId="{2AC479A9-77AB-438A-B914-C5AE132DBC65}" type="sibTrans" cxnId="{88AE5E0B-7AAE-495D-AD20-AB8DEAE735BA}">
      <dgm:prSet/>
      <dgm:spPr/>
      <dgm:t>
        <a:bodyPr/>
        <a:lstStyle/>
        <a:p>
          <a:endParaRPr lang="ru-RU" sz="1400">
            <a:latin typeface="Times New Roman" panose="02020603050405020304" pitchFamily="18" charset="0"/>
            <a:cs typeface="Times New Roman" panose="02020603050405020304" pitchFamily="18" charset="0"/>
          </a:endParaRPr>
        </a:p>
      </dgm:t>
    </dgm:pt>
    <dgm:pt modelId="{05BA64F6-73BE-4C30-9AF1-B1D46508C2B8}">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Норми статей «</a:t>
          </a:r>
          <a:r>
            <a:rPr lang="uk-UA" sz="1400" b="1" dirty="0">
              <a:latin typeface="Times New Roman" panose="02020603050405020304" pitchFamily="18" charset="0"/>
              <a:cs typeface="Times New Roman" panose="02020603050405020304" pitchFamily="18" charset="0"/>
            </a:rPr>
            <a:t>Руської правди»</a:t>
          </a:r>
          <a:endParaRPr lang="ru-RU" sz="1400" dirty="0">
            <a:latin typeface="Times New Roman" panose="02020603050405020304" pitchFamily="18" charset="0"/>
            <a:cs typeface="Times New Roman" panose="02020603050405020304" pitchFamily="18" charset="0"/>
          </a:endParaRPr>
        </a:p>
      </dgm:t>
    </dgm:pt>
    <dgm:pt modelId="{9AF4E177-AA3D-4044-A516-E111800B45EA}" type="parTrans" cxnId="{8B3997A6-274D-4A32-B262-ED4F206A952B}">
      <dgm:prSet custT="1"/>
      <dgm:spPr/>
      <dgm:t>
        <a:bodyPr/>
        <a:lstStyle/>
        <a:p>
          <a:endParaRPr lang="ru-RU" sz="1400">
            <a:latin typeface="Times New Roman" panose="02020603050405020304" pitchFamily="18" charset="0"/>
            <a:cs typeface="Times New Roman" panose="02020603050405020304" pitchFamily="18" charset="0"/>
          </a:endParaRPr>
        </a:p>
      </dgm:t>
    </dgm:pt>
    <dgm:pt modelId="{F9ED189E-1035-47E1-A319-6B67B5423A14}" type="sibTrans" cxnId="{8B3997A6-274D-4A32-B262-ED4F206A952B}">
      <dgm:prSet/>
      <dgm:spPr/>
      <dgm:t>
        <a:bodyPr/>
        <a:lstStyle/>
        <a:p>
          <a:endParaRPr lang="ru-RU" sz="1400">
            <a:latin typeface="Times New Roman" panose="02020603050405020304" pitchFamily="18" charset="0"/>
            <a:cs typeface="Times New Roman" panose="02020603050405020304" pitchFamily="18" charset="0"/>
          </a:endParaRPr>
        </a:p>
      </dgm:t>
    </dgm:pt>
    <dgm:pt modelId="{E5F8B823-28FE-4E3B-9A1F-1EDA53FCA6F9}">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b="1" dirty="0">
              <a:latin typeface="Times New Roman" panose="02020603050405020304" pitchFamily="18" charset="0"/>
              <a:cs typeface="Times New Roman" panose="02020603050405020304" pitchFamily="18" charset="0"/>
            </a:rPr>
            <a:t>Канонічне право</a:t>
          </a:r>
          <a:r>
            <a:rPr lang="uk-UA" sz="1400" dirty="0">
              <a:latin typeface="Times New Roman" panose="02020603050405020304" pitchFamily="18" charset="0"/>
              <a:cs typeface="Times New Roman" panose="02020603050405020304" pitchFamily="18" charset="0"/>
            </a:rPr>
            <a:t> Номоканон, Кормча книга</a:t>
          </a:r>
          <a:endParaRPr lang="ru-RU" sz="1400" dirty="0">
            <a:latin typeface="Times New Roman" panose="02020603050405020304" pitchFamily="18" charset="0"/>
            <a:cs typeface="Times New Roman" panose="02020603050405020304" pitchFamily="18" charset="0"/>
          </a:endParaRPr>
        </a:p>
      </dgm:t>
    </dgm:pt>
    <dgm:pt modelId="{B42E0484-9AE4-485A-A076-73745DAA1E02}" type="parTrans" cxnId="{AE4A1280-12D4-492B-82EA-38CEBEBCE8F4}">
      <dgm:prSet custT="1"/>
      <dgm:spPr/>
      <dgm:t>
        <a:bodyPr/>
        <a:lstStyle/>
        <a:p>
          <a:endParaRPr lang="ru-RU" sz="1400">
            <a:latin typeface="Times New Roman" panose="02020603050405020304" pitchFamily="18" charset="0"/>
            <a:cs typeface="Times New Roman" panose="02020603050405020304" pitchFamily="18" charset="0"/>
          </a:endParaRPr>
        </a:p>
      </dgm:t>
    </dgm:pt>
    <dgm:pt modelId="{24FB35CA-83B1-441F-B6CB-96E987F03857}" type="sibTrans" cxnId="{AE4A1280-12D4-492B-82EA-38CEBEBCE8F4}">
      <dgm:prSet/>
      <dgm:spPr/>
      <dgm:t>
        <a:bodyPr/>
        <a:lstStyle/>
        <a:p>
          <a:endParaRPr lang="ru-RU" sz="1400">
            <a:latin typeface="Times New Roman" panose="02020603050405020304" pitchFamily="18" charset="0"/>
            <a:cs typeface="Times New Roman" panose="02020603050405020304" pitchFamily="18" charset="0"/>
          </a:endParaRPr>
        </a:p>
      </dgm:t>
    </dgm:pt>
    <dgm:pt modelId="{4EFC3C3E-35C5-4B6D-9D9A-8C1D43023A75}">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b="1" dirty="0">
              <a:latin typeface="Times New Roman" panose="02020603050405020304" pitchFamily="18" charset="0"/>
              <a:cs typeface="Times New Roman" panose="02020603050405020304" pitchFamily="18" charset="0"/>
            </a:rPr>
            <a:t>Магдебурзьке право (</a:t>
          </a:r>
          <a:r>
            <a:rPr lang="uk-UA" sz="1400" dirty="0">
              <a:latin typeface="Times New Roman" pitchFamily="18" charset="0"/>
              <a:cs typeface="Times New Roman" pitchFamily="18" charset="0"/>
            </a:rPr>
            <a:t>грамоти князів на самоврядування містам Володимир-Волинський (1324 р.), Сянок (1339 р.) і Львів (1356 р.). </a:t>
          </a:r>
          <a:endParaRPr lang="ru-RU" sz="1400" dirty="0">
            <a:latin typeface="Times New Roman" panose="02020603050405020304" pitchFamily="18" charset="0"/>
            <a:cs typeface="Times New Roman" panose="02020603050405020304" pitchFamily="18" charset="0"/>
          </a:endParaRPr>
        </a:p>
      </dgm:t>
    </dgm:pt>
    <dgm:pt modelId="{00B142CA-FE95-4E68-A837-712051C4B41E}" type="parTrans" cxnId="{AA7C8D2A-17D7-461C-8002-AD05B82C6113}">
      <dgm:prSet custT="1"/>
      <dgm:spPr/>
      <dgm:t>
        <a:bodyPr/>
        <a:lstStyle/>
        <a:p>
          <a:endParaRPr lang="ru-RU" sz="1400">
            <a:latin typeface="Times New Roman" panose="02020603050405020304" pitchFamily="18" charset="0"/>
            <a:cs typeface="Times New Roman" panose="02020603050405020304" pitchFamily="18" charset="0"/>
          </a:endParaRPr>
        </a:p>
      </dgm:t>
    </dgm:pt>
    <dgm:pt modelId="{65DE4376-D5E0-445B-95BD-FF15FE7CD400}" type="sibTrans" cxnId="{AA7C8D2A-17D7-461C-8002-AD05B82C6113}">
      <dgm:prSet/>
      <dgm:spPr/>
      <dgm:t>
        <a:bodyPr/>
        <a:lstStyle/>
        <a:p>
          <a:endParaRPr lang="ru-RU" sz="1400">
            <a:latin typeface="Times New Roman" panose="02020603050405020304" pitchFamily="18" charset="0"/>
            <a:cs typeface="Times New Roman" panose="02020603050405020304" pitchFamily="18" charset="0"/>
          </a:endParaRPr>
        </a:p>
      </dgm:t>
    </dgm:pt>
    <dgm:pt modelId="{D0411C75-C34E-47AF-9AEF-041285EAEB02}">
      <dgm:prSet custT="1">
        <dgm:style>
          <a:lnRef idx="2">
            <a:schemeClr val="accent5"/>
          </a:lnRef>
          <a:fillRef idx="1">
            <a:schemeClr val="lt1"/>
          </a:fillRef>
          <a:effectRef idx="0">
            <a:schemeClr val="accent5"/>
          </a:effectRef>
          <a:fontRef idx="minor">
            <a:schemeClr val="dk1"/>
          </a:fontRef>
        </dgm:style>
      </dgm:prSet>
      <dgm:spPr/>
      <dgm:t>
        <a:bodyPr/>
        <a:lstStyle/>
        <a:p>
          <a:r>
            <a:rPr lang="uk-UA" sz="1400" b="1" dirty="0">
              <a:latin typeface="Times New Roman" panose="02020603050405020304" pitchFamily="18" charset="0"/>
              <a:cs typeface="Times New Roman" panose="02020603050405020304" pitchFamily="18" charset="0"/>
            </a:rPr>
            <a:t>Міжнародно-правові акти</a:t>
          </a:r>
          <a:endParaRPr lang="ru-RU" sz="1400" dirty="0">
            <a:latin typeface="Times New Roman" panose="02020603050405020304" pitchFamily="18" charset="0"/>
            <a:cs typeface="Times New Roman" panose="02020603050405020304" pitchFamily="18" charset="0"/>
          </a:endParaRPr>
        </a:p>
      </dgm:t>
    </dgm:pt>
    <dgm:pt modelId="{2EA25109-7D4D-4B90-8A1B-229A22A135A6}" type="parTrans" cxnId="{268462DD-2324-43A2-87B2-E61286A05857}">
      <dgm:prSet custT="1"/>
      <dgm:spPr/>
      <dgm:t>
        <a:bodyPr/>
        <a:lstStyle/>
        <a:p>
          <a:endParaRPr lang="ru-RU" sz="1400">
            <a:latin typeface="Times New Roman" panose="02020603050405020304" pitchFamily="18" charset="0"/>
            <a:cs typeface="Times New Roman" panose="02020603050405020304" pitchFamily="18" charset="0"/>
          </a:endParaRPr>
        </a:p>
      </dgm:t>
    </dgm:pt>
    <dgm:pt modelId="{D8F2A839-7E45-4C34-AD1E-7F37C6F28762}" type="sibTrans" cxnId="{268462DD-2324-43A2-87B2-E61286A05857}">
      <dgm:prSet/>
      <dgm:spPr/>
      <dgm:t>
        <a:bodyPr/>
        <a:lstStyle/>
        <a:p>
          <a:endParaRPr lang="ru-RU" sz="1400">
            <a:latin typeface="Times New Roman" panose="02020603050405020304" pitchFamily="18" charset="0"/>
            <a:cs typeface="Times New Roman" panose="02020603050405020304" pitchFamily="18" charset="0"/>
          </a:endParaRPr>
        </a:p>
      </dgm:t>
    </dgm:pt>
    <dgm:pt modelId="{AA0B70DD-9792-4B01-B5D6-066FD8CE5819}">
      <dgm:prSet custT="1">
        <dgm:style>
          <a:lnRef idx="2">
            <a:schemeClr val="accent5"/>
          </a:lnRef>
          <a:fillRef idx="1">
            <a:schemeClr val="lt1"/>
          </a:fillRef>
          <a:effectRef idx="0">
            <a:schemeClr val="accent5"/>
          </a:effectRef>
          <a:fontRef idx="minor">
            <a:schemeClr val="dk1"/>
          </a:fontRef>
        </dgm:style>
      </dgm:prSet>
      <dgm:spPr/>
      <dgm:t>
        <a:bodyPr/>
        <a:lstStyle/>
        <a:p>
          <a:r>
            <a:rPr lang="uk-UA" sz="1200" b="0" dirty="0">
              <a:latin typeface="Times New Roman" panose="02020603050405020304" pitchFamily="18" charset="0"/>
              <a:cs typeface="Times New Roman" panose="02020603050405020304" pitchFamily="18" charset="0"/>
            </a:rPr>
            <a:t>Князівське законодавство Грамота князя Івана Ростиславича 1134 р.,</a:t>
          </a:r>
        </a:p>
        <a:p>
          <a:r>
            <a:rPr lang="uk-UA" sz="1200" b="0" dirty="0">
              <a:latin typeface="Times New Roman" panose="02020603050405020304" pitchFamily="18" charset="0"/>
              <a:cs typeface="Times New Roman" panose="02020603050405020304" pitchFamily="18" charset="0"/>
            </a:rPr>
            <a:t> Заповіт („Рукописання”) Володимира Васильковича (1287 р.),  </a:t>
          </a:r>
        </a:p>
        <a:p>
          <a:r>
            <a:rPr lang="uk-UA" sz="1200" b="0" dirty="0">
              <a:latin typeface="Times New Roman" panose="02020603050405020304" pitchFamily="18" charset="0"/>
              <a:cs typeface="Times New Roman" panose="02020603050405020304" pitchFamily="18" charset="0"/>
            </a:rPr>
            <a:t>Уставну  грамоту князя Мстислава Даниловича (1289 р.) </a:t>
          </a:r>
          <a:endParaRPr lang="ru-RU" sz="1200" b="0" dirty="0">
            <a:latin typeface="Times New Roman" panose="02020603050405020304" pitchFamily="18" charset="0"/>
            <a:cs typeface="Times New Roman" panose="02020603050405020304" pitchFamily="18" charset="0"/>
          </a:endParaRPr>
        </a:p>
      </dgm:t>
    </dgm:pt>
    <dgm:pt modelId="{0DB819B7-DF64-4E52-9457-46A41728D85D}" type="parTrans" cxnId="{B1F7166B-5E79-4E73-9C45-652F7D5685FA}">
      <dgm:prSet custT="1"/>
      <dgm:spPr/>
      <dgm:t>
        <a:bodyPr/>
        <a:lstStyle/>
        <a:p>
          <a:endParaRPr lang="ru-RU" sz="1400">
            <a:latin typeface="Times New Roman" panose="02020603050405020304" pitchFamily="18" charset="0"/>
            <a:cs typeface="Times New Roman" panose="02020603050405020304" pitchFamily="18" charset="0"/>
          </a:endParaRPr>
        </a:p>
      </dgm:t>
    </dgm:pt>
    <dgm:pt modelId="{6EBB27F9-703C-4D2A-8D3F-2D74D6871950}" type="sibTrans" cxnId="{B1F7166B-5E79-4E73-9C45-652F7D5685FA}">
      <dgm:prSet/>
      <dgm:spPr/>
      <dgm:t>
        <a:bodyPr/>
        <a:lstStyle/>
        <a:p>
          <a:endParaRPr lang="ru-RU" sz="1400">
            <a:latin typeface="Times New Roman" panose="02020603050405020304" pitchFamily="18" charset="0"/>
            <a:cs typeface="Times New Roman" panose="02020603050405020304" pitchFamily="18" charset="0"/>
          </a:endParaRPr>
        </a:p>
      </dgm:t>
    </dgm:pt>
    <dgm:pt modelId="{ECF5D9E2-376E-44BE-926B-3B1F96A9B97F}">
      <dgm:prSet/>
      <dgm:spPr/>
      <dgm:t>
        <a:bodyPr/>
        <a:lstStyle/>
        <a:p>
          <a:endParaRPr lang="ru-RU" sz="1400">
            <a:latin typeface="Times New Roman" panose="02020603050405020304" pitchFamily="18" charset="0"/>
            <a:cs typeface="Times New Roman" panose="02020603050405020304" pitchFamily="18" charset="0"/>
          </a:endParaRPr>
        </a:p>
      </dgm:t>
    </dgm:pt>
    <dgm:pt modelId="{8EE44E3B-2836-4A18-9AF5-975D97E89693}" type="parTrans" cxnId="{DDAC37CA-C97C-43CD-8826-053C8273383F}">
      <dgm:prSet/>
      <dgm:spPr/>
      <dgm:t>
        <a:bodyPr/>
        <a:lstStyle/>
        <a:p>
          <a:endParaRPr lang="ru-RU" sz="1400">
            <a:latin typeface="Times New Roman" panose="02020603050405020304" pitchFamily="18" charset="0"/>
            <a:cs typeface="Times New Roman" panose="02020603050405020304" pitchFamily="18" charset="0"/>
          </a:endParaRPr>
        </a:p>
      </dgm:t>
    </dgm:pt>
    <dgm:pt modelId="{694DF3D4-E1FA-4F83-838C-508E2B01F17B}" type="sibTrans" cxnId="{DDAC37CA-C97C-43CD-8826-053C8273383F}">
      <dgm:prSet/>
      <dgm:spPr/>
      <dgm:t>
        <a:bodyPr/>
        <a:lstStyle/>
        <a:p>
          <a:endParaRPr lang="ru-RU" sz="1400">
            <a:latin typeface="Times New Roman" panose="02020603050405020304" pitchFamily="18" charset="0"/>
            <a:cs typeface="Times New Roman" panose="02020603050405020304" pitchFamily="18" charset="0"/>
          </a:endParaRPr>
        </a:p>
      </dgm:t>
    </dgm:pt>
    <dgm:pt modelId="{945E0D6A-78B7-48D0-AD28-320E2307E43C}" type="pres">
      <dgm:prSet presAssocID="{96F495B5-2BF4-488B-B064-1618C2DD0A01}" presName="Name0" presStyleCnt="0">
        <dgm:presLayoutVars>
          <dgm:chMax val="1"/>
          <dgm:dir/>
          <dgm:animLvl val="ctr"/>
          <dgm:resizeHandles val="exact"/>
        </dgm:presLayoutVars>
      </dgm:prSet>
      <dgm:spPr/>
    </dgm:pt>
    <dgm:pt modelId="{BDFBE2EF-300B-4CF3-BBF9-8ED79D6F3760}" type="pres">
      <dgm:prSet presAssocID="{641F8F56-9D35-41BF-ABFB-5CA6E1748A8B}" presName="centerShape" presStyleLbl="node0" presStyleIdx="0" presStyleCnt="1" custScaleX="123384"/>
      <dgm:spPr/>
    </dgm:pt>
    <dgm:pt modelId="{AD3709E9-45B5-448E-BA9F-54FFFA32401A}" type="pres">
      <dgm:prSet presAssocID="{9D2D0AC0-C238-46C0-8BCF-7A795F7987C7}" presName="parTrans" presStyleLbl="sibTrans2D1" presStyleIdx="0" presStyleCnt="6"/>
      <dgm:spPr/>
    </dgm:pt>
    <dgm:pt modelId="{2322F570-074C-4F5F-AF8D-30D9465FDBDD}" type="pres">
      <dgm:prSet presAssocID="{9D2D0AC0-C238-46C0-8BCF-7A795F7987C7}" presName="connectorText" presStyleLbl="sibTrans2D1" presStyleIdx="0" presStyleCnt="6"/>
      <dgm:spPr/>
    </dgm:pt>
    <dgm:pt modelId="{6D64CBA8-49BA-47E6-A5A4-346D28E3B550}" type="pres">
      <dgm:prSet presAssocID="{41541429-C4A7-4E24-B221-7FA3F9E0A247}" presName="node" presStyleLbl="node1" presStyleIdx="0" presStyleCnt="6" custScaleX="112744">
        <dgm:presLayoutVars>
          <dgm:bulletEnabled val="1"/>
        </dgm:presLayoutVars>
      </dgm:prSet>
      <dgm:spPr/>
    </dgm:pt>
    <dgm:pt modelId="{CF67AA4A-D900-4289-8894-06541FE2211C}" type="pres">
      <dgm:prSet presAssocID="{9AF4E177-AA3D-4044-A516-E111800B45EA}" presName="parTrans" presStyleLbl="sibTrans2D1" presStyleIdx="1" presStyleCnt="6"/>
      <dgm:spPr/>
    </dgm:pt>
    <dgm:pt modelId="{1D5F4550-8E02-47EB-94F2-0F78058FD45B}" type="pres">
      <dgm:prSet presAssocID="{9AF4E177-AA3D-4044-A516-E111800B45EA}" presName="connectorText" presStyleLbl="sibTrans2D1" presStyleIdx="1" presStyleCnt="6"/>
      <dgm:spPr/>
    </dgm:pt>
    <dgm:pt modelId="{497BE353-1D6D-4F56-9B2F-0EBB75A52445}" type="pres">
      <dgm:prSet presAssocID="{05BA64F6-73BE-4C30-9AF1-B1D46508C2B8}" presName="node" presStyleLbl="node1" presStyleIdx="1" presStyleCnt="6" custScaleX="172124" custScaleY="113618" custRadScaleRad="125152" custRadScaleInc="7563">
        <dgm:presLayoutVars>
          <dgm:bulletEnabled val="1"/>
        </dgm:presLayoutVars>
      </dgm:prSet>
      <dgm:spPr/>
    </dgm:pt>
    <dgm:pt modelId="{DB434F6B-2DFD-4519-B779-61AEC57D649B}" type="pres">
      <dgm:prSet presAssocID="{0DB819B7-DF64-4E52-9457-46A41728D85D}" presName="parTrans" presStyleLbl="sibTrans2D1" presStyleIdx="2" presStyleCnt="6"/>
      <dgm:spPr/>
    </dgm:pt>
    <dgm:pt modelId="{208BAF8D-FAA3-4A33-B18B-6C94FFC32EA9}" type="pres">
      <dgm:prSet presAssocID="{0DB819B7-DF64-4E52-9457-46A41728D85D}" presName="connectorText" presStyleLbl="sibTrans2D1" presStyleIdx="2" presStyleCnt="6"/>
      <dgm:spPr/>
    </dgm:pt>
    <dgm:pt modelId="{AAAD09F0-7278-4770-9B2E-7377D8E9D957}" type="pres">
      <dgm:prSet presAssocID="{AA0B70DD-9792-4B01-B5D6-066FD8CE5819}" presName="node" presStyleLbl="node1" presStyleIdx="2" presStyleCnt="6" custScaleX="256603" custScaleY="140881" custRadScaleRad="139665" custRadScaleInc="-23500">
        <dgm:presLayoutVars>
          <dgm:bulletEnabled val="1"/>
        </dgm:presLayoutVars>
      </dgm:prSet>
      <dgm:spPr/>
    </dgm:pt>
    <dgm:pt modelId="{A67EA7DE-765D-4260-8241-E9A9D5476271}" type="pres">
      <dgm:prSet presAssocID="{2EA25109-7D4D-4B90-8A1B-229A22A135A6}" presName="parTrans" presStyleLbl="sibTrans2D1" presStyleIdx="3" presStyleCnt="6"/>
      <dgm:spPr/>
    </dgm:pt>
    <dgm:pt modelId="{4506DBCC-472C-4EE2-8029-2D08050F6135}" type="pres">
      <dgm:prSet presAssocID="{2EA25109-7D4D-4B90-8A1B-229A22A135A6}" presName="connectorText" presStyleLbl="sibTrans2D1" presStyleIdx="3" presStyleCnt="6"/>
      <dgm:spPr/>
    </dgm:pt>
    <dgm:pt modelId="{CDF768F7-1259-465F-822E-D280950A6DA2}" type="pres">
      <dgm:prSet presAssocID="{D0411C75-C34E-47AF-9AEF-041285EAEB02}" presName="node" presStyleLbl="node1" presStyleIdx="3" presStyleCnt="6" custScaleX="173278" custRadScaleRad="99656" custRadScaleInc="39748">
        <dgm:presLayoutVars>
          <dgm:bulletEnabled val="1"/>
        </dgm:presLayoutVars>
      </dgm:prSet>
      <dgm:spPr/>
    </dgm:pt>
    <dgm:pt modelId="{E41E3ADC-5A45-4F87-A64E-D56DCA6BFE80}" type="pres">
      <dgm:prSet presAssocID="{B42E0484-9AE4-485A-A076-73745DAA1E02}" presName="parTrans" presStyleLbl="sibTrans2D1" presStyleIdx="4" presStyleCnt="6"/>
      <dgm:spPr/>
    </dgm:pt>
    <dgm:pt modelId="{CCA961D8-1905-46AC-824A-C8204BC9B458}" type="pres">
      <dgm:prSet presAssocID="{B42E0484-9AE4-485A-A076-73745DAA1E02}" presName="connectorText" presStyleLbl="sibTrans2D1" presStyleIdx="4" presStyleCnt="6"/>
      <dgm:spPr/>
    </dgm:pt>
    <dgm:pt modelId="{5C756878-B127-4577-A2B8-1EF1CA08E801}" type="pres">
      <dgm:prSet presAssocID="{E5F8B823-28FE-4E3B-9A1F-1EDA53FCA6F9}" presName="node" presStyleLbl="node1" presStyleIdx="4" presStyleCnt="6" custScaleX="168556" custRadScaleRad="126275" custRadScaleInc="45206">
        <dgm:presLayoutVars>
          <dgm:bulletEnabled val="1"/>
        </dgm:presLayoutVars>
      </dgm:prSet>
      <dgm:spPr/>
    </dgm:pt>
    <dgm:pt modelId="{D80364D7-3E13-4FBD-913D-463FB188BBCC}" type="pres">
      <dgm:prSet presAssocID="{00B142CA-FE95-4E68-A837-712051C4B41E}" presName="parTrans" presStyleLbl="sibTrans2D1" presStyleIdx="5" presStyleCnt="6"/>
      <dgm:spPr/>
    </dgm:pt>
    <dgm:pt modelId="{D01037D9-2758-4A5E-BFF1-2748A38E96B2}" type="pres">
      <dgm:prSet presAssocID="{00B142CA-FE95-4E68-A837-712051C4B41E}" presName="connectorText" presStyleLbl="sibTrans2D1" presStyleIdx="5" presStyleCnt="6"/>
      <dgm:spPr/>
    </dgm:pt>
    <dgm:pt modelId="{3DB13218-BC25-4CD4-A753-CF631A4B252F}" type="pres">
      <dgm:prSet presAssocID="{4EFC3C3E-35C5-4B6D-9D9A-8C1D43023A75}" presName="node" presStyleLbl="node1" presStyleIdx="5" presStyleCnt="6" custScaleX="193740" custScaleY="139009" custRadScaleRad="135162" custRadScaleInc="-9754">
        <dgm:presLayoutVars>
          <dgm:bulletEnabled val="1"/>
        </dgm:presLayoutVars>
      </dgm:prSet>
      <dgm:spPr/>
    </dgm:pt>
  </dgm:ptLst>
  <dgm:cxnLst>
    <dgm:cxn modelId="{680B4E08-0E74-4697-A7B5-2B406EDCFE07}" type="presOf" srcId="{00B142CA-FE95-4E68-A837-712051C4B41E}" destId="{D80364D7-3E13-4FBD-913D-463FB188BBCC}" srcOrd="0" destOrd="0" presId="urn:microsoft.com/office/officeart/2005/8/layout/radial5"/>
    <dgm:cxn modelId="{88AE5E0B-7AAE-495D-AD20-AB8DEAE735BA}" srcId="{641F8F56-9D35-41BF-ABFB-5CA6E1748A8B}" destId="{41541429-C4A7-4E24-B221-7FA3F9E0A247}" srcOrd="0" destOrd="0" parTransId="{9D2D0AC0-C238-46C0-8BCF-7A795F7987C7}" sibTransId="{2AC479A9-77AB-438A-B914-C5AE132DBC65}"/>
    <dgm:cxn modelId="{1B90C80C-6A32-4686-914A-BE847CA30964}" type="presOf" srcId="{9AF4E177-AA3D-4044-A516-E111800B45EA}" destId="{CF67AA4A-D900-4289-8894-06541FE2211C}" srcOrd="0" destOrd="0" presId="urn:microsoft.com/office/officeart/2005/8/layout/radial5"/>
    <dgm:cxn modelId="{81964216-BEC1-4231-9A18-2AC0D0440A5A}" type="presOf" srcId="{41541429-C4A7-4E24-B221-7FA3F9E0A247}" destId="{6D64CBA8-49BA-47E6-A5A4-346D28E3B550}" srcOrd="0" destOrd="0" presId="urn:microsoft.com/office/officeart/2005/8/layout/radial5"/>
    <dgm:cxn modelId="{6346BB1E-36FE-4CD4-981D-C26F2F2F1820}" type="presOf" srcId="{9AF4E177-AA3D-4044-A516-E111800B45EA}" destId="{1D5F4550-8E02-47EB-94F2-0F78058FD45B}" srcOrd="1" destOrd="0" presId="urn:microsoft.com/office/officeart/2005/8/layout/radial5"/>
    <dgm:cxn modelId="{73DE1021-3119-408C-BB34-31F82A74D844}" type="presOf" srcId="{641F8F56-9D35-41BF-ABFB-5CA6E1748A8B}" destId="{BDFBE2EF-300B-4CF3-BBF9-8ED79D6F3760}" srcOrd="0" destOrd="0" presId="urn:microsoft.com/office/officeart/2005/8/layout/radial5"/>
    <dgm:cxn modelId="{6C953727-254C-43B4-931B-3D1717D8ACF6}" type="presOf" srcId="{2EA25109-7D4D-4B90-8A1B-229A22A135A6}" destId="{4506DBCC-472C-4EE2-8029-2D08050F6135}" srcOrd="1" destOrd="0" presId="urn:microsoft.com/office/officeart/2005/8/layout/radial5"/>
    <dgm:cxn modelId="{AA7C8D2A-17D7-461C-8002-AD05B82C6113}" srcId="{641F8F56-9D35-41BF-ABFB-5CA6E1748A8B}" destId="{4EFC3C3E-35C5-4B6D-9D9A-8C1D43023A75}" srcOrd="5" destOrd="0" parTransId="{00B142CA-FE95-4E68-A837-712051C4B41E}" sibTransId="{65DE4376-D5E0-445B-95BD-FF15FE7CD400}"/>
    <dgm:cxn modelId="{3DB26A37-5BA4-454A-A05D-F0BD22EA7634}" type="presOf" srcId="{E5F8B823-28FE-4E3B-9A1F-1EDA53FCA6F9}" destId="{5C756878-B127-4577-A2B8-1EF1CA08E801}" srcOrd="0" destOrd="0" presId="urn:microsoft.com/office/officeart/2005/8/layout/radial5"/>
    <dgm:cxn modelId="{05A13342-939D-4DFB-BA23-463C96B4E655}" type="presOf" srcId="{4EFC3C3E-35C5-4B6D-9D9A-8C1D43023A75}" destId="{3DB13218-BC25-4CD4-A753-CF631A4B252F}" srcOrd="0" destOrd="0" presId="urn:microsoft.com/office/officeart/2005/8/layout/radial5"/>
    <dgm:cxn modelId="{BBD8D547-5181-46ED-91B2-783CC0E9D7AA}" type="presOf" srcId="{05BA64F6-73BE-4C30-9AF1-B1D46508C2B8}" destId="{497BE353-1D6D-4F56-9B2F-0EBB75A52445}" srcOrd="0" destOrd="0" presId="urn:microsoft.com/office/officeart/2005/8/layout/radial5"/>
    <dgm:cxn modelId="{B1F7166B-5E79-4E73-9C45-652F7D5685FA}" srcId="{641F8F56-9D35-41BF-ABFB-5CA6E1748A8B}" destId="{AA0B70DD-9792-4B01-B5D6-066FD8CE5819}" srcOrd="2" destOrd="0" parTransId="{0DB819B7-DF64-4E52-9457-46A41728D85D}" sibTransId="{6EBB27F9-703C-4D2A-8D3F-2D74D6871950}"/>
    <dgm:cxn modelId="{836E784F-818C-4A26-AB3C-F1D2F204DA53}" type="presOf" srcId="{AA0B70DD-9792-4B01-B5D6-066FD8CE5819}" destId="{AAAD09F0-7278-4770-9B2E-7377D8E9D957}" srcOrd="0" destOrd="0" presId="urn:microsoft.com/office/officeart/2005/8/layout/radial5"/>
    <dgm:cxn modelId="{84D70D73-5C99-46BB-A392-E434732AE3A8}" type="presOf" srcId="{B42E0484-9AE4-485A-A076-73745DAA1E02}" destId="{E41E3ADC-5A45-4F87-A64E-D56DCA6BFE80}" srcOrd="0" destOrd="0" presId="urn:microsoft.com/office/officeart/2005/8/layout/radial5"/>
    <dgm:cxn modelId="{C428D57F-9F7B-478F-9E25-BFE930BA7B2B}" type="presOf" srcId="{00B142CA-FE95-4E68-A837-712051C4B41E}" destId="{D01037D9-2758-4A5E-BFF1-2748A38E96B2}" srcOrd="1" destOrd="0" presId="urn:microsoft.com/office/officeart/2005/8/layout/radial5"/>
    <dgm:cxn modelId="{5165E97F-70F2-4A65-9C23-C20DB2AA3B3D}" type="presOf" srcId="{D0411C75-C34E-47AF-9AEF-041285EAEB02}" destId="{CDF768F7-1259-465F-822E-D280950A6DA2}" srcOrd="0" destOrd="0" presId="urn:microsoft.com/office/officeart/2005/8/layout/radial5"/>
    <dgm:cxn modelId="{AE4A1280-12D4-492B-82EA-38CEBEBCE8F4}" srcId="{641F8F56-9D35-41BF-ABFB-5CA6E1748A8B}" destId="{E5F8B823-28FE-4E3B-9A1F-1EDA53FCA6F9}" srcOrd="4" destOrd="0" parTransId="{B42E0484-9AE4-485A-A076-73745DAA1E02}" sibTransId="{24FB35CA-83B1-441F-B6CB-96E987F03857}"/>
    <dgm:cxn modelId="{382BBE90-3EC7-42D6-BA13-49F244E16E7E}" type="presOf" srcId="{2EA25109-7D4D-4B90-8A1B-229A22A135A6}" destId="{A67EA7DE-765D-4260-8241-E9A9D5476271}" srcOrd="0" destOrd="0" presId="urn:microsoft.com/office/officeart/2005/8/layout/radial5"/>
    <dgm:cxn modelId="{E90A319A-B8F2-4B42-B5AD-A9C61A4897FF}" type="presOf" srcId="{0DB819B7-DF64-4E52-9457-46A41728D85D}" destId="{208BAF8D-FAA3-4A33-B18B-6C94FFC32EA9}" srcOrd="1" destOrd="0" presId="urn:microsoft.com/office/officeart/2005/8/layout/radial5"/>
    <dgm:cxn modelId="{7C6EC1A0-1CDC-4276-91D7-6FAA27735F53}" type="presOf" srcId="{96F495B5-2BF4-488B-B064-1618C2DD0A01}" destId="{945E0D6A-78B7-48D0-AD28-320E2307E43C}" srcOrd="0" destOrd="0" presId="urn:microsoft.com/office/officeart/2005/8/layout/radial5"/>
    <dgm:cxn modelId="{8B3997A6-274D-4A32-B262-ED4F206A952B}" srcId="{641F8F56-9D35-41BF-ABFB-5CA6E1748A8B}" destId="{05BA64F6-73BE-4C30-9AF1-B1D46508C2B8}" srcOrd="1" destOrd="0" parTransId="{9AF4E177-AA3D-4044-A516-E111800B45EA}" sibTransId="{F9ED189E-1035-47E1-A319-6B67B5423A14}"/>
    <dgm:cxn modelId="{6AB6D8C4-4809-4470-BB71-9428129C3858}" type="presOf" srcId="{B42E0484-9AE4-485A-A076-73745DAA1E02}" destId="{CCA961D8-1905-46AC-824A-C8204BC9B458}" srcOrd="1" destOrd="0" presId="urn:microsoft.com/office/officeart/2005/8/layout/radial5"/>
    <dgm:cxn modelId="{DDAC37CA-C97C-43CD-8826-053C8273383F}" srcId="{96F495B5-2BF4-488B-B064-1618C2DD0A01}" destId="{ECF5D9E2-376E-44BE-926B-3B1F96A9B97F}" srcOrd="1" destOrd="0" parTransId="{8EE44E3B-2836-4A18-9AF5-975D97E89693}" sibTransId="{694DF3D4-E1FA-4F83-838C-508E2B01F17B}"/>
    <dgm:cxn modelId="{718E0FDA-C088-4971-A212-CBFB81360FC4}" type="presOf" srcId="{9D2D0AC0-C238-46C0-8BCF-7A795F7987C7}" destId="{AD3709E9-45B5-448E-BA9F-54FFFA32401A}" srcOrd="0" destOrd="0" presId="urn:microsoft.com/office/officeart/2005/8/layout/radial5"/>
    <dgm:cxn modelId="{268462DD-2324-43A2-87B2-E61286A05857}" srcId="{641F8F56-9D35-41BF-ABFB-5CA6E1748A8B}" destId="{D0411C75-C34E-47AF-9AEF-041285EAEB02}" srcOrd="3" destOrd="0" parTransId="{2EA25109-7D4D-4B90-8A1B-229A22A135A6}" sibTransId="{D8F2A839-7E45-4C34-AD1E-7F37C6F28762}"/>
    <dgm:cxn modelId="{36BC24E5-B973-4B55-850B-DF4B7251A0C6}" type="presOf" srcId="{9D2D0AC0-C238-46C0-8BCF-7A795F7987C7}" destId="{2322F570-074C-4F5F-AF8D-30D9465FDBDD}" srcOrd="1" destOrd="0" presId="urn:microsoft.com/office/officeart/2005/8/layout/radial5"/>
    <dgm:cxn modelId="{54963CF7-C3AD-43DE-8152-527F4AF3DFBA}" type="presOf" srcId="{0DB819B7-DF64-4E52-9457-46A41728D85D}" destId="{DB434F6B-2DFD-4519-B779-61AEC57D649B}" srcOrd="0" destOrd="0" presId="urn:microsoft.com/office/officeart/2005/8/layout/radial5"/>
    <dgm:cxn modelId="{0964E4FA-77C9-49F2-B6A8-55BD4486B281}" srcId="{96F495B5-2BF4-488B-B064-1618C2DD0A01}" destId="{641F8F56-9D35-41BF-ABFB-5CA6E1748A8B}" srcOrd="0" destOrd="0" parTransId="{EDB6C1AC-3680-428B-B6B2-FD91BF81ED0C}" sibTransId="{B5C2EC9A-242F-4867-AA0D-61E77BEBA641}"/>
    <dgm:cxn modelId="{85B38874-BF6D-4335-ADEF-0CE8DA63BA19}" type="presParOf" srcId="{945E0D6A-78B7-48D0-AD28-320E2307E43C}" destId="{BDFBE2EF-300B-4CF3-BBF9-8ED79D6F3760}" srcOrd="0" destOrd="0" presId="urn:microsoft.com/office/officeart/2005/8/layout/radial5"/>
    <dgm:cxn modelId="{20A21864-C637-42E3-A377-D0D4245D8828}" type="presParOf" srcId="{945E0D6A-78B7-48D0-AD28-320E2307E43C}" destId="{AD3709E9-45B5-448E-BA9F-54FFFA32401A}" srcOrd="1" destOrd="0" presId="urn:microsoft.com/office/officeart/2005/8/layout/radial5"/>
    <dgm:cxn modelId="{E1099087-240E-43A2-BE44-E54A924763B4}" type="presParOf" srcId="{AD3709E9-45B5-448E-BA9F-54FFFA32401A}" destId="{2322F570-074C-4F5F-AF8D-30D9465FDBDD}" srcOrd="0" destOrd="0" presId="urn:microsoft.com/office/officeart/2005/8/layout/radial5"/>
    <dgm:cxn modelId="{9868E459-8F28-4217-9515-9E1043C9C355}" type="presParOf" srcId="{945E0D6A-78B7-48D0-AD28-320E2307E43C}" destId="{6D64CBA8-49BA-47E6-A5A4-346D28E3B550}" srcOrd="2" destOrd="0" presId="urn:microsoft.com/office/officeart/2005/8/layout/radial5"/>
    <dgm:cxn modelId="{98C5F807-56FF-4FC2-96CE-CF1482660B5B}" type="presParOf" srcId="{945E0D6A-78B7-48D0-AD28-320E2307E43C}" destId="{CF67AA4A-D900-4289-8894-06541FE2211C}" srcOrd="3" destOrd="0" presId="urn:microsoft.com/office/officeart/2005/8/layout/radial5"/>
    <dgm:cxn modelId="{7664EFF9-6206-4FE8-9D8E-A340DB7EE4FE}" type="presParOf" srcId="{CF67AA4A-D900-4289-8894-06541FE2211C}" destId="{1D5F4550-8E02-47EB-94F2-0F78058FD45B}" srcOrd="0" destOrd="0" presId="urn:microsoft.com/office/officeart/2005/8/layout/radial5"/>
    <dgm:cxn modelId="{E1133F91-80AF-431A-A634-9906AB82228B}" type="presParOf" srcId="{945E0D6A-78B7-48D0-AD28-320E2307E43C}" destId="{497BE353-1D6D-4F56-9B2F-0EBB75A52445}" srcOrd="4" destOrd="0" presId="urn:microsoft.com/office/officeart/2005/8/layout/radial5"/>
    <dgm:cxn modelId="{14E11D2D-7E6B-4718-9430-82FED0F0CC4F}" type="presParOf" srcId="{945E0D6A-78B7-48D0-AD28-320E2307E43C}" destId="{DB434F6B-2DFD-4519-B779-61AEC57D649B}" srcOrd="5" destOrd="0" presId="urn:microsoft.com/office/officeart/2005/8/layout/radial5"/>
    <dgm:cxn modelId="{D8254AAF-4F86-4AD9-9AAF-7947FE38CFAB}" type="presParOf" srcId="{DB434F6B-2DFD-4519-B779-61AEC57D649B}" destId="{208BAF8D-FAA3-4A33-B18B-6C94FFC32EA9}" srcOrd="0" destOrd="0" presId="urn:microsoft.com/office/officeart/2005/8/layout/radial5"/>
    <dgm:cxn modelId="{F866BA82-D489-491A-9D78-B2A87C701B2A}" type="presParOf" srcId="{945E0D6A-78B7-48D0-AD28-320E2307E43C}" destId="{AAAD09F0-7278-4770-9B2E-7377D8E9D957}" srcOrd="6" destOrd="0" presId="urn:microsoft.com/office/officeart/2005/8/layout/radial5"/>
    <dgm:cxn modelId="{E76B6835-40FA-421B-B576-E1705A860300}" type="presParOf" srcId="{945E0D6A-78B7-48D0-AD28-320E2307E43C}" destId="{A67EA7DE-765D-4260-8241-E9A9D5476271}" srcOrd="7" destOrd="0" presId="urn:microsoft.com/office/officeart/2005/8/layout/radial5"/>
    <dgm:cxn modelId="{E546EBAE-6988-41C7-9BA2-DBF0002D013E}" type="presParOf" srcId="{A67EA7DE-765D-4260-8241-E9A9D5476271}" destId="{4506DBCC-472C-4EE2-8029-2D08050F6135}" srcOrd="0" destOrd="0" presId="urn:microsoft.com/office/officeart/2005/8/layout/radial5"/>
    <dgm:cxn modelId="{3B501317-1631-4884-9762-0062F0857FC1}" type="presParOf" srcId="{945E0D6A-78B7-48D0-AD28-320E2307E43C}" destId="{CDF768F7-1259-465F-822E-D280950A6DA2}" srcOrd="8" destOrd="0" presId="urn:microsoft.com/office/officeart/2005/8/layout/radial5"/>
    <dgm:cxn modelId="{8549BFC1-631D-449A-B5CA-BEF0E13B6052}" type="presParOf" srcId="{945E0D6A-78B7-48D0-AD28-320E2307E43C}" destId="{E41E3ADC-5A45-4F87-A64E-D56DCA6BFE80}" srcOrd="9" destOrd="0" presId="urn:microsoft.com/office/officeart/2005/8/layout/radial5"/>
    <dgm:cxn modelId="{72DF6F31-4761-49C0-B7DB-BE4E6649EF3D}" type="presParOf" srcId="{E41E3ADC-5A45-4F87-A64E-D56DCA6BFE80}" destId="{CCA961D8-1905-46AC-824A-C8204BC9B458}" srcOrd="0" destOrd="0" presId="urn:microsoft.com/office/officeart/2005/8/layout/radial5"/>
    <dgm:cxn modelId="{B51AE475-44D8-4EDC-89F3-9B7E03A1DCFF}" type="presParOf" srcId="{945E0D6A-78B7-48D0-AD28-320E2307E43C}" destId="{5C756878-B127-4577-A2B8-1EF1CA08E801}" srcOrd="10" destOrd="0" presId="urn:microsoft.com/office/officeart/2005/8/layout/radial5"/>
    <dgm:cxn modelId="{F82F8677-0C30-4199-B82C-849C066585A8}" type="presParOf" srcId="{945E0D6A-78B7-48D0-AD28-320E2307E43C}" destId="{D80364D7-3E13-4FBD-913D-463FB188BBCC}" srcOrd="11" destOrd="0" presId="urn:microsoft.com/office/officeart/2005/8/layout/radial5"/>
    <dgm:cxn modelId="{4FF45BC9-E866-49A9-A4C6-9EF71B8990C9}" type="presParOf" srcId="{D80364D7-3E13-4FBD-913D-463FB188BBCC}" destId="{D01037D9-2758-4A5E-BFF1-2748A38E96B2}" srcOrd="0" destOrd="0" presId="urn:microsoft.com/office/officeart/2005/8/layout/radial5"/>
    <dgm:cxn modelId="{B9E5F1E8-24DC-4FE5-AFC5-ADC9ECFE99B4}" type="presParOf" srcId="{945E0D6A-78B7-48D0-AD28-320E2307E43C}" destId="{3DB13218-BC25-4CD4-A753-CF631A4B252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Цивільне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p>
      </dgm:t>
    </dgm:pt>
    <dgm:pt modelId="{5737335F-6EF1-4C05-812D-4677062AA3AD}" type="sibTrans" cxnId="{C3CCF43B-1AF2-479D-9CBE-453655BAF616}">
      <dgm:prSet/>
      <dgm:spPr/>
      <dgm:t>
        <a:bodyPr/>
        <a:lstStyle/>
        <a:p>
          <a:endParaRPr lang="ru-RU" sz="1400"/>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400" dirty="0">
              <a:latin typeface="Times New Roman" panose="02020603050405020304" pitchFamily="18" charset="0"/>
              <a:cs typeface="Times New Roman" panose="02020603050405020304" pitchFamily="18" charset="0"/>
            </a:rPr>
            <a:t>Набуте шляхом купівлі рухоме та нерухоме майно можна було продати, подарувати, обміняти і вчинити </a:t>
          </a:r>
        </a:p>
        <a:p>
          <a:pPr rtl="0">
            <a:lnSpc>
              <a:spcPct val="100000"/>
            </a:lnSpc>
            <a:spcAft>
              <a:spcPts val="0"/>
            </a:spcAft>
          </a:pPr>
          <a:r>
            <a:rPr lang="uk-UA" sz="1400" dirty="0">
              <a:latin typeface="Times New Roman" panose="02020603050405020304" pitchFamily="18" charset="0"/>
              <a:cs typeface="Times New Roman" panose="02020603050405020304" pitchFamily="18" charset="0"/>
            </a:rPr>
            <a:t>«як буде воля» </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9309EF0F-5FC8-40FE-9753-036AEFD566FD}" type="sibTrans" cxnId="{2A2C38CC-667B-4750-A901-4251E7EFE6FC}">
      <dgm:prSet/>
      <dgm:spPr/>
      <dgm:t>
        <a:bodyPr/>
        <a:lstStyle/>
        <a:p>
          <a:endParaRPr lang="ru-RU" sz="1400"/>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Існували застава та обмін майна</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A9723786-E916-4DA7-930B-AC6429BC36B6}" type="sibTrans" cxnId="{49226789-770F-46AF-AFBD-8AA678D48D7E}">
      <dgm:prSet/>
      <dgm:spPr/>
      <dgm:t>
        <a:bodyPr/>
        <a:lstStyle/>
        <a:p>
          <a:endParaRPr lang="ru-RU" sz="1400"/>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Поширювалися угоди позики, поклажі (депозиту) цінних речей. </a:t>
          </a:r>
          <a:endParaRPr lang="ru-RU" sz="1400" dirty="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D07D99AD-E6F5-43F9-947E-64F3804BE73B}" type="sibTrans" cxnId="{1983CFEB-2C7E-4D50-BF90-86923BF2FE80}">
      <dgm:prSet/>
      <dgm:spPr/>
      <dgm:t>
        <a:bodyPr/>
        <a:lstStyle/>
        <a:p>
          <a:endParaRPr lang="ru-RU" sz="1400"/>
        </a:p>
      </dgm:t>
    </dgm:pt>
    <dgm:pt modelId="{D565AEDC-1379-45FE-B588-18A334219075}" type="pres">
      <dgm:prSet presAssocID="{F3E17CFB-AB97-4ABF-96E4-C62251A8135A}" presName="diagram" presStyleCnt="0">
        <dgm:presLayoutVars>
          <dgm:chPref val="1"/>
          <dgm:dir/>
          <dgm:animOne val="branch"/>
          <dgm:animLvl val="lvl"/>
          <dgm:resizeHandles val="exact"/>
        </dgm:presLayoutVars>
      </dgm:prSet>
      <dgm:spPr/>
    </dgm:pt>
    <dgm:pt modelId="{AC57C032-0B43-4636-AEC6-32F59D73960A}" type="pres">
      <dgm:prSet presAssocID="{F1A96AFA-15A6-411D-BA99-A4C248EE0922}" presName="root1" presStyleCnt="0"/>
      <dgm:spPr/>
    </dgm:pt>
    <dgm:pt modelId="{8AD6B6C0-72F4-4893-9160-0CBFF5C43D1E}" type="pres">
      <dgm:prSet presAssocID="{F1A96AFA-15A6-411D-BA99-A4C248EE0922}" presName="LevelOneTextNode" presStyleLbl="node0" presStyleIdx="0" presStyleCnt="1">
        <dgm:presLayoutVars>
          <dgm:chPref val="3"/>
        </dgm:presLayoutVars>
      </dgm:prSet>
      <dgm:spPr/>
    </dgm:pt>
    <dgm:pt modelId="{36F1B689-AACC-4A1D-BD01-D37820753C04}" type="pres">
      <dgm:prSet presAssocID="{F1A96AFA-15A6-411D-BA99-A4C248EE0922}" presName="level2hierChild" presStyleCnt="0"/>
      <dgm:spPr/>
    </dgm:pt>
    <dgm:pt modelId="{59802ED2-773B-468E-97AC-FD11E88B9B40}" type="pres">
      <dgm:prSet presAssocID="{72EEB853-4093-4EC4-87E7-402B809680D6}" presName="conn2-1" presStyleLbl="parChTrans1D2" presStyleIdx="0" presStyleCnt="3"/>
      <dgm:spPr/>
    </dgm:pt>
    <dgm:pt modelId="{210086C0-C569-4974-9DB4-C5E0B2F72A2F}" type="pres">
      <dgm:prSet presAssocID="{72EEB853-4093-4EC4-87E7-402B809680D6}" presName="connTx" presStyleLbl="parChTrans1D2" presStyleIdx="0" presStyleCnt="3"/>
      <dgm:spPr/>
    </dgm:pt>
    <dgm:pt modelId="{ED41D47E-49A6-459E-BA8A-D2445F7003E0}" type="pres">
      <dgm:prSet presAssocID="{568B5D9E-170A-4255-B580-65D8935503CC}" presName="root2" presStyleCnt="0"/>
      <dgm:spPr/>
    </dgm:pt>
    <dgm:pt modelId="{B2E9DADA-F6D9-4842-BBB2-694D62E9B618}" type="pres">
      <dgm:prSet presAssocID="{568B5D9E-170A-4255-B580-65D8935503CC}" presName="LevelTwoTextNode" presStyleLbl="node2" presStyleIdx="0" presStyleCnt="3" custScaleX="118320" custScaleY="152524">
        <dgm:presLayoutVars>
          <dgm:chPref val="3"/>
        </dgm:presLayoutVars>
      </dgm:prSet>
      <dgm:spPr/>
    </dgm:pt>
    <dgm:pt modelId="{41A55FBA-6BD3-47D8-A5E6-7BD04EF56E12}" type="pres">
      <dgm:prSet presAssocID="{568B5D9E-170A-4255-B580-65D8935503CC}" presName="level3hierChild" presStyleCnt="0"/>
      <dgm:spPr/>
    </dgm:pt>
    <dgm:pt modelId="{CCE651AD-B0DD-4B72-B1AF-3DD713BB7A70}" type="pres">
      <dgm:prSet presAssocID="{3C280CE2-3BB9-4DA0-A33A-1E72452412AB}" presName="conn2-1" presStyleLbl="parChTrans1D2" presStyleIdx="1" presStyleCnt="3"/>
      <dgm:spPr/>
    </dgm:pt>
    <dgm:pt modelId="{143EF76F-1B22-4A9D-8FC9-6D340D864992}" type="pres">
      <dgm:prSet presAssocID="{3C280CE2-3BB9-4DA0-A33A-1E72452412AB}" presName="connTx" presStyleLbl="parChTrans1D2" presStyleIdx="1" presStyleCnt="3"/>
      <dgm:spPr/>
    </dgm:pt>
    <dgm:pt modelId="{016F362C-9509-4DE5-AE79-599BD6965C4A}" type="pres">
      <dgm:prSet presAssocID="{F1BD518C-590A-43E6-AE1B-8090C8978E1C}" presName="root2" presStyleCnt="0"/>
      <dgm:spPr/>
    </dgm:pt>
    <dgm:pt modelId="{DAFEE276-264D-4A5E-A6DB-F5FC9D957DF8}" type="pres">
      <dgm:prSet presAssocID="{F1BD518C-590A-43E6-AE1B-8090C8978E1C}" presName="LevelTwoTextNode" presStyleLbl="node2" presStyleIdx="1" presStyleCnt="3">
        <dgm:presLayoutVars>
          <dgm:chPref val="3"/>
        </dgm:presLayoutVars>
      </dgm:prSet>
      <dgm:spPr/>
    </dgm:pt>
    <dgm:pt modelId="{F8D505C8-8E4D-4762-B380-818F30488070}" type="pres">
      <dgm:prSet presAssocID="{F1BD518C-590A-43E6-AE1B-8090C8978E1C}" presName="level3hierChild" presStyleCnt="0"/>
      <dgm:spPr/>
    </dgm:pt>
    <dgm:pt modelId="{E054E508-B159-4FF2-AFED-A5408FF23D55}" type="pres">
      <dgm:prSet presAssocID="{9AF99EEC-DBCE-4A32-9E42-FD7C9F9BEFE4}" presName="conn2-1" presStyleLbl="parChTrans1D2" presStyleIdx="2" presStyleCnt="3"/>
      <dgm:spPr/>
    </dgm:pt>
    <dgm:pt modelId="{561E596C-88AC-44D1-966A-D8C06588D204}" type="pres">
      <dgm:prSet presAssocID="{9AF99EEC-DBCE-4A32-9E42-FD7C9F9BEFE4}" presName="connTx" presStyleLbl="parChTrans1D2" presStyleIdx="2" presStyleCnt="3"/>
      <dgm:spPr/>
    </dgm:pt>
    <dgm:pt modelId="{6DB739E5-0EF7-4E6B-BFB9-A5061363190E}" type="pres">
      <dgm:prSet presAssocID="{F0A7963D-BA29-46AC-A728-068E15318644}" presName="root2" presStyleCnt="0"/>
      <dgm:spPr/>
    </dgm:pt>
    <dgm:pt modelId="{B8C8CEEC-4997-4FDB-8449-16C25BE2211D}" type="pres">
      <dgm:prSet presAssocID="{F0A7963D-BA29-46AC-A728-068E15318644}" presName="LevelTwoTextNode" presStyleLbl="node2" presStyleIdx="2" presStyleCnt="3">
        <dgm:presLayoutVars>
          <dgm:chPref val="3"/>
        </dgm:presLayoutVars>
      </dgm:prSet>
      <dgm:spPr/>
    </dgm:pt>
    <dgm:pt modelId="{3B68F732-4A3A-4199-8BAF-EAFA39395FAF}" type="pres">
      <dgm:prSet presAssocID="{F0A7963D-BA29-46AC-A728-068E15318644}" presName="level3hierChild" presStyleCnt="0"/>
      <dgm:spPr/>
    </dgm:pt>
  </dgm:ptLst>
  <dgm:cxnLst>
    <dgm:cxn modelId="{6D81A921-BE30-402F-81E6-2340972BEAAE}" type="presOf" srcId="{F1A96AFA-15A6-411D-BA99-A4C248EE0922}" destId="{8AD6B6C0-72F4-4893-9160-0CBFF5C43D1E}" srcOrd="0" destOrd="0" presId="urn:microsoft.com/office/officeart/2005/8/layout/hierarchy2"/>
    <dgm:cxn modelId="{F7672429-7545-4D01-BDCD-0D96C9DB6566}" type="presOf" srcId="{568B5D9E-170A-4255-B580-65D8935503CC}" destId="{B2E9DADA-F6D9-4842-BBB2-694D62E9B618}" srcOrd="0"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65A5DC5D-A18E-4B68-AD93-FCD72447503D}" type="presOf" srcId="{F0A7963D-BA29-46AC-A728-068E15318644}" destId="{B8C8CEEC-4997-4FDB-8449-16C25BE2211D}" srcOrd="0" destOrd="0" presId="urn:microsoft.com/office/officeart/2005/8/layout/hierarchy2"/>
    <dgm:cxn modelId="{5A155942-5D5F-423A-AFE7-0E5A2068565B}" type="presOf" srcId="{F3E17CFB-AB97-4ABF-96E4-C62251A8135A}" destId="{D565AEDC-1379-45FE-B588-18A334219075}" srcOrd="0" destOrd="0" presId="urn:microsoft.com/office/officeart/2005/8/layout/hierarchy2"/>
    <dgm:cxn modelId="{5F87077D-5445-4B43-9C02-BDF2F5CB1BC6}" type="presOf" srcId="{72EEB853-4093-4EC4-87E7-402B809680D6}" destId="{59802ED2-773B-468E-97AC-FD11E88B9B40}"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1CD0BDA2-2319-45A4-837F-DA5ED19D0F31}" type="presOf" srcId="{3C280CE2-3BB9-4DA0-A33A-1E72452412AB}" destId="{CCE651AD-B0DD-4B72-B1AF-3DD713BB7A70}" srcOrd="0" destOrd="0" presId="urn:microsoft.com/office/officeart/2005/8/layout/hierarchy2"/>
    <dgm:cxn modelId="{D23C56BA-1C66-47F3-9D62-515426958E31}" type="presOf" srcId="{72EEB853-4093-4EC4-87E7-402B809680D6}" destId="{210086C0-C569-4974-9DB4-C5E0B2F72A2F}" srcOrd="1" destOrd="0" presId="urn:microsoft.com/office/officeart/2005/8/layout/hierarchy2"/>
    <dgm:cxn modelId="{C24D2BC7-87F3-40D3-8453-A773BC7C67AB}" type="presOf" srcId="{3C280CE2-3BB9-4DA0-A33A-1E72452412AB}" destId="{143EF76F-1B22-4A9D-8FC9-6D340D864992}" srcOrd="1" destOrd="0" presId="urn:microsoft.com/office/officeart/2005/8/layout/hierarchy2"/>
    <dgm:cxn modelId="{2D9026CC-1B7D-45B4-9BA8-EE3E69014C67}" type="presOf" srcId="{9AF99EEC-DBCE-4A32-9E42-FD7C9F9BEFE4}" destId="{561E596C-88AC-44D1-966A-D8C06588D204}" srcOrd="1" destOrd="0" presId="urn:microsoft.com/office/officeart/2005/8/layout/hierarchy2"/>
    <dgm:cxn modelId="{2A2C38CC-667B-4750-A901-4251E7EFE6FC}" srcId="{F1A96AFA-15A6-411D-BA99-A4C248EE0922}" destId="{568B5D9E-170A-4255-B580-65D8935503CC}" srcOrd="0" destOrd="0" parTransId="{72EEB853-4093-4EC4-87E7-402B809680D6}" sibTransId="{9309EF0F-5FC8-40FE-9753-036AEFD566FD}"/>
    <dgm:cxn modelId="{C1F992E9-53EE-4D7E-8F15-81B7AAB125C5}" type="presOf" srcId="{9AF99EEC-DBCE-4A32-9E42-FD7C9F9BEFE4}" destId="{E054E508-B159-4FF2-AFED-A5408FF23D55}"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5ABFB2F2-0F40-4182-B53D-B5970F5ADFE4}" type="presOf" srcId="{F1BD518C-590A-43E6-AE1B-8090C8978E1C}" destId="{DAFEE276-264D-4A5E-A6DB-F5FC9D957DF8}" srcOrd="0" destOrd="0" presId="urn:microsoft.com/office/officeart/2005/8/layout/hierarchy2"/>
    <dgm:cxn modelId="{B1688424-F0E3-4068-A2F2-55E576C53D83}" type="presParOf" srcId="{D565AEDC-1379-45FE-B588-18A334219075}" destId="{AC57C032-0B43-4636-AEC6-32F59D73960A}" srcOrd="0" destOrd="0" presId="urn:microsoft.com/office/officeart/2005/8/layout/hierarchy2"/>
    <dgm:cxn modelId="{F186C987-7D92-4B67-A926-54F5B4BCF2BB}" type="presParOf" srcId="{AC57C032-0B43-4636-AEC6-32F59D73960A}" destId="{8AD6B6C0-72F4-4893-9160-0CBFF5C43D1E}" srcOrd="0" destOrd="0" presId="urn:microsoft.com/office/officeart/2005/8/layout/hierarchy2"/>
    <dgm:cxn modelId="{FD7A1237-4982-424A-BCEB-D2ED408384CD}" type="presParOf" srcId="{AC57C032-0B43-4636-AEC6-32F59D73960A}" destId="{36F1B689-AACC-4A1D-BD01-D37820753C04}" srcOrd="1" destOrd="0" presId="urn:microsoft.com/office/officeart/2005/8/layout/hierarchy2"/>
    <dgm:cxn modelId="{77CC4F24-4C5A-4BB1-BCE4-1676A8F58253}" type="presParOf" srcId="{36F1B689-AACC-4A1D-BD01-D37820753C04}" destId="{59802ED2-773B-468E-97AC-FD11E88B9B40}" srcOrd="0" destOrd="0" presId="urn:microsoft.com/office/officeart/2005/8/layout/hierarchy2"/>
    <dgm:cxn modelId="{1501B7FD-4F5F-4A8D-8A01-A8D81E7280FE}" type="presParOf" srcId="{59802ED2-773B-468E-97AC-FD11E88B9B40}" destId="{210086C0-C569-4974-9DB4-C5E0B2F72A2F}" srcOrd="0" destOrd="0" presId="urn:microsoft.com/office/officeart/2005/8/layout/hierarchy2"/>
    <dgm:cxn modelId="{E4973E79-B5FA-4A72-80BA-D565359B5192}" type="presParOf" srcId="{36F1B689-AACC-4A1D-BD01-D37820753C04}" destId="{ED41D47E-49A6-459E-BA8A-D2445F7003E0}" srcOrd="1" destOrd="0" presId="urn:microsoft.com/office/officeart/2005/8/layout/hierarchy2"/>
    <dgm:cxn modelId="{4A98AD0E-10E5-4BC8-875A-04F169781990}" type="presParOf" srcId="{ED41D47E-49A6-459E-BA8A-D2445F7003E0}" destId="{B2E9DADA-F6D9-4842-BBB2-694D62E9B618}" srcOrd="0" destOrd="0" presId="urn:microsoft.com/office/officeart/2005/8/layout/hierarchy2"/>
    <dgm:cxn modelId="{6F5D4B78-D525-4852-85ED-7DE08E6F8396}" type="presParOf" srcId="{ED41D47E-49A6-459E-BA8A-D2445F7003E0}" destId="{41A55FBA-6BD3-47D8-A5E6-7BD04EF56E12}" srcOrd="1" destOrd="0" presId="urn:microsoft.com/office/officeart/2005/8/layout/hierarchy2"/>
    <dgm:cxn modelId="{AD5159A9-61B2-4AA6-B40D-6E42BCE3B104}" type="presParOf" srcId="{36F1B689-AACC-4A1D-BD01-D37820753C04}" destId="{CCE651AD-B0DD-4B72-B1AF-3DD713BB7A70}" srcOrd="2" destOrd="0" presId="urn:microsoft.com/office/officeart/2005/8/layout/hierarchy2"/>
    <dgm:cxn modelId="{9CEAAFDE-F9DB-48D2-A01D-00AFFB5CADA4}" type="presParOf" srcId="{CCE651AD-B0DD-4B72-B1AF-3DD713BB7A70}" destId="{143EF76F-1B22-4A9D-8FC9-6D340D864992}" srcOrd="0" destOrd="0" presId="urn:microsoft.com/office/officeart/2005/8/layout/hierarchy2"/>
    <dgm:cxn modelId="{91106D05-03A5-4CDA-8308-F448B2F10DC8}" type="presParOf" srcId="{36F1B689-AACC-4A1D-BD01-D37820753C04}" destId="{016F362C-9509-4DE5-AE79-599BD6965C4A}" srcOrd="3" destOrd="0" presId="urn:microsoft.com/office/officeart/2005/8/layout/hierarchy2"/>
    <dgm:cxn modelId="{97BD4050-2CC7-4903-A20B-F5B5FA21C802}" type="presParOf" srcId="{016F362C-9509-4DE5-AE79-599BD6965C4A}" destId="{DAFEE276-264D-4A5E-A6DB-F5FC9D957DF8}" srcOrd="0" destOrd="0" presId="urn:microsoft.com/office/officeart/2005/8/layout/hierarchy2"/>
    <dgm:cxn modelId="{25710E7B-0A34-4CE5-95A7-D583078BFFF8}" type="presParOf" srcId="{016F362C-9509-4DE5-AE79-599BD6965C4A}" destId="{F8D505C8-8E4D-4762-B380-818F30488070}" srcOrd="1" destOrd="0" presId="urn:microsoft.com/office/officeart/2005/8/layout/hierarchy2"/>
    <dgm:cxn modelId="{A1DC029A-3010-43CD-83FE-8550DD569E5A}" type="presParOf" srcId="{36F1B689-AACC-4A1D-BD01-D37820753C04}" destId="{E054E508-B159-4FF2-AFED-A5408FF23D55}" srcOrd="4" destOrd="0" presId="urn:microsoft.com/office/officeart/2005/8/layout/hierarchy2"/>
    <dgm:cxn modelId="{8C9476D9-9877-4FEB-8A1C-4CF6196D6FA8}" type="presParOf" srcId="{E054E508-B159-4FF2-AFED-A5408FF23D55}" destId="{561E596C-88AC-44D1-966A-D8C06588D204}" srcOrd="0" destOrd="0" presId="urn:microsoft.com/office/officeart/2005/8/layout/hierarchy2"/>
    <dgm:cxn modelId="{ECD2324C-836A-4C02-B490-EC76C19B922C}" type="presParOf" srcId="{36F1B689-AACC-4A1D-BD01-D37820753C04}" destId="{6DB739E5-0EF7-4E6B-BFB9-A5061363190E}" srcOrd="5" destOrd="0" presId="urn:microsoft.com/office/officeart/2005/8/layout/hierarchy2"/>
    <dgm:cxn modelId="{9AD2C830-83ED-4B68-ABA9-4DACE1E70C76}" type="presParOf" srcId="{6DB739E5-0EF7-4E6B-BFB9-A5061363190E}" destId="{B8C8CEEC-4997-4FDB-8449-16C25BE2211D}" srcOrd="0" destOrd="0" presId="urn:microsoft.com/office/officeart/2005/8/layout/hierarchy2"/>
    <dgm:cxn modelId="{CCBFF74D-14C3-4411-B3FF-0A021A2F0055}" type="presParOf" srcId="{6DB739E5-0EF7-4E6B-BFB9-A5061363190E}" destId="{3B68F732-4A3A-4199-8BAF-EAFA39395FA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6_4" csCatId="accent6"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Сімейне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шлюб</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опіка</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успадкування</a:t>
          </a:r>
          <a:endParaRPr lang="ru-RU" sz="1400" dirty="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2AABCE2E-0B5C-430B-B393-7E90231A068C}" type="pres">
      <dgm:prSet presAssocID="{F3E17CFB-AB97-4ABF-96E4-C62251A8135A}" presName="diagram" presStyleCnt="0">
        <dgm:presLayoutVars>
          <dgm:chPref val="1"/>
          <dgm:dir/>
          <dgm:animOne val="branch"/>
          <dgm:animLvl val="lvl"/>
          <dgm:resizeHandles val="exact"/>
        </dgm:presLayoutVars>
      </dgm:prSet>
      <dgm:spPr/>
    </dgm:pt>
    <dgm:pt modelId="{FE4D4BDF-44B7-4FB5-AD3F-BD941F3580F2}" type="pres">
      <dgm:prSet presAssocID="{F1A96AFA-15A6-411D-BA99-A4C248EE0922}" presName="root1" presStyleCnt="0"/>
      <dgm:spPr/>
    </dgm:pt>
    <dgm:pt modelId="{07211555-4687-4B82-8FCE-4D8DCA23C242}" type="pres">
      <dgm:prSet presAssocID="{F1A96AFA-15A6-411D-BA99-A4C248EE0922}" presName="LevelOneTextNode" presStyleLbl="node0" presStyleIdx="0" presStyleCnt="1">
        <dgm:presLayoutVars>
          <dgm:chPref val="3"/>
        </dgm:presLayoutVars>
      </dgm:prSet>
      <dgm:spPr/>
    </dgm:pt>
    <dgm:pt modelId="{65ABED97-4261-4146-A3EE-AC8A894625EB}" type="pres">
      <dgm:prSet presAssocID="{F1A96AFA-15A6-411D-BA99-A4C248EE0922}" presName="level2hierChild" presStyleCnt="0"/>
      <dgm:spPr/>
    </dgm:pt>
    <dgm:pt modelId="{F939A805-315B-48FC-B916-267DB0E42859}" type="pres">
      <dgm:prSet presAssocID="{72EEB853-4093-4EC4-87E7-402B809680D6}" presName="conn2-1" presStyleLbl="parChTrans1D2" presStyleIdx="0" presStyleCnt="3"/>
      <dgm:spPr/>
    </dgm:pt>
    <dgm:pt modelId="{8F9D48ED-9715-4BC4-8335-A2D83905B1AC}" type="pres">
      <dgm:prSet presAssocID="{72EEB853-4093-4EC4-87E7-402B809680D6}" presName="connTx" presStyleLbl="parChTrans1D2" presStyleIdx="0" presStyleCnt="3"/>
      <dgm:spPr/>
    </dgm:pt>
    <dgm:pt modelId="{E6300E4B-D635-4774-B23A-D96DA3547C1E}" type="pres">
      <dgm:prSet presAssocID="{568B5D9E-170A-4255-B580-65D8935503CC}" presName="root2" presStyleCnt="0"/>
      <dgm:spPr/>
    </dgm:pt>
    <dgm:pt modelId="{A0953850-E4D4-4592-BAB0-F4D80ECD0559}" type="pres">
      <dgm:prSet presAssocID="{568B5D9E-170A-4255-B580-65D8935503CC}" presName="LevelTwoTextNode" presStyleLbl="node2" presStyleIdx="0" presStyleCnt="3">
        <dgm:presLayoutVars>
          <dgm:chPref val="3"/>
        </dgm:presLayoutVars>
      </dgm:prSet>
      <dgm:spPr/>
    </dgm:pt>
    <dgm:pt modelId="{F10457CF-184B-4293-B2BC-29A146CE7FEE}" type="pres">
      <dgm:prSet presAssocID="{568B5D9E-170A-4255-B580-65D8935503CC}" presName="level3hierChild" presStyleCnt="0"/>
      <dgm:spPr/>
    </dgm:pt>
    <dgm:pt modelId="{2E12D01B-2537-4A3D-B5DA-4D5EA203F03F}" type="pres">
      <dgm:prSet presAssocID="{3C280CE2-3BB9-4DA0-A33A-1E72452412AB}" presName="conn2-1" presStyleLbl="parChTrans1D2" presStyleIdx="1" presStyleCnt="3"/>
      <dgm:spPr/>
    </dgm:pt>
    <dgm:pt modelId="{B269EEEF-A6B4-4F8F-BB9B-B6B556D8F9FF}" type="pres">
      <dgm:prSet presAssocID="{3C280CE2-3BB9-4DA0-A33A-1E72452412AB}" presName="connTx" presStyleLbl="parChTrans1D2" presStyleIdx="1" presStyleCnt="3"/>
      <dgm:spPr/>
    </dgm:pt>
    <dgm:pt modelId="{1D510E25-1347-4184-B54A-31FC8387AFA8}" type="pres">
      <dgm:prSet presAssocID="{F1BD518C-590A-43E6-AE1B-8090C8978E1C}" presName="root2" presStyleCnt="0"/>
      <dgm:spPr/>
    </dgm:pt>
    <dgm:pt modelId="{16ED4801-7519-439C-BE3B-FBC9EC0D499C}" type="pres">
      <dgm:prSet presAssocID="{F1BD518C-590A-43E6-AE1B-8090C8978E1C}" presName="LevelTwoTextNode" presStyleLbl="node2" presStyleIdx="1" presStyleCnt="3">
        <dgm:presLayoutVars>
          <dgm:chPref val="3"/>
        </dgm:presLayoutVars>
      </dgm:prSet>
      <dgm:spPr/>
    </dgm:pt>
    <dgm:pt modelId="{49EA7C53-8FAB-4F65-886C-C8C6F3CD451E}" type="pres">
      <dgm:prSet presAssocID="{F1BD518C-590A-43E6-AE1B-8090C8978E1C}" presName="level3hierChild" presStyleCnt="0"/>
      <dgm:spPr/>
    </dgm:pt>
    <dgm:pt modelId="{B697D889-283C-4D0E-93FA-6BB1B9E97C9D}" type="pres">
      <dgm:prSet presAssocID="{9AF99EEC-DBCE-4A32-9E42-FD7C9F9BEFE4}" presName="conn2-1" presStyleLbl="parChTrans1D2" presStyleIdx="2" presStyleCnt="3"/>
      <dgm:spPr/>
    </dgm:pt>
    <dgm:pt modelId="{A83AFD8C-56E5-470F-A63F-D0038A338FDA}" type="pres">
      <dgm:prSet presAssocID="{9AF99EEC-DBCE-4A32-9E42-FD7C9F9BEFE4}" presName="connTx" presStyleLbl="parChTrans1D2" presStyleIdx="2" presStyleCnt="3"/>
      <dgm:spPr/>
    </dgm:pt>
    <dgm:pt modelId="{2E064EA7-A514-4775-B1E8-84C2D4B0DCE9}" type="pres">
      <dgm:prSet presAssocID="{F0A7963D-BA29-46AC-A728-068E15318644}" presName="root2" presStyleCnt="0"/>
      <dgm:spPr/>
    </dgm:pt>
    <dgm:pt modelId="{D6C48E28-E21C-4B88-9B7F-4AA9AA8661C8}" type="pres">
      <dgm:prSet presAssocID="{F0A7963D-BA29-46AC-A728-068E15318644}" presName="LevelTwoTextNode" presStyleLbl="node2" presStyleIdx="2" presStyleCnt="3">
        <dgm:presLayoutVars>
          <dgm:chPref val="3"/>
        </dgm:presLayoutVars>
      </dgm:prSet>
      <dgm:spPr/>
    </dgm:pt>
    <dgm:pt modelId="{7B0EE407-CB31-4344-93C1-BB562080921D}" type="pres">
      <dgm:prSet presAssocID="{F0A7963D-BA29-46AC-A728-068E15318644}" presName="level3hierChild" presStyleCnt="0"/>
      <dgm:spPr/>
    </dgm:pt>
  </dgm:ptLst>
  <dgm:cxnLst>
    <dgm:cxn modelId="{F5ABBC05-414D-488F-84E1-D0CD1AD16EEE}" type="presOf" srcId="{568B5D9E-170A-4255-B580-65D8935503CC}" destId="{A0953850-E4D4-4592-BAB0-F4D80ECD0559}" srcOrd="0" destOrd="0" presId="urn:microsoft.com/office/officeart/2005/8/layout/hierarchy2"/>
    <dgm:cxn modelId="{46C6D52D-434E-4CD1-9CBF-F23F693771C8}" type="presOf" srcId="{3C280CE2-3BB9-4DA0-A33A-1E72452412AB}" destId="{B269EEEF-A6B4-4F8F-BB9B-B6B556D8F9FF}"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54166373-68EC-4D35-9F09-AC4A6553E683}" type="presOf" srcId="{F3E17CFB-AB97-4ABF-96E4-C62251A8135A}" destId="{2AABCE2E-0B5C-430B-B393-7E90231A068C}" srcOrd="0" destOrd="0" presId="urn:microsoft.com/office/officeart/2005/8/layout/hierarchy2"/>
    <dgm:cxn modelId="{BBC7EF86-A1A3-4443-B62B-A145A323F432}" type="presOf" srcId="{3C280CE2-3BB9-4DA0-A33A-1E72452412AB}" destId="{2E12D01B-2537-4A3D-B5DA-4D5EA203F03F}"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A123F389-6E75-47BB-A8D2-1838E2992F22}" type="presOf" srcId="{F1A96AFA-15A6-411D-BA99-A4C248EE0922}" destId="{07211555-4687-4B82-8FCE-4D8DCA23C242}" srcOrd="0" destOrd="0" presId="urn:microsoft.com/office/officeart/2005/8/layout/hierarchy2"/>
    <dgm:cxn modelId="{20DD40A4-C85A-4E00-8C3D-3A0791B72B33}" type="presOf" srcId="{72EEB853-4093-4EC4-87E7-402B809680D6}" destId="{8F9D48ED-9715-4BC4-8335-A2D83905B1AC}" srcOrd="1" destOrd="0" presId="urn:microsoft.com/office/officeart/2005/8/layout/hierarchy2"/>
    <dgm:cxn modelId="{887ED2CA-181D-4527-B1BD-C715D1BB1F9F}" type="presOf" srcId="{9AF99EEC-DBCE-4A32-9E42-FD7C9F9BEFE4}" destId="{A83AFD8C-56E5-470F-A63F-D0038A338FDA}" srcOrd="1" destOrd="0" presId="urn:microsoft.com/office/officeart/2005/8/layout/hierarchy2"/>
    <dgm:cxn modelId="{2A2C38CC-667B-4750-A901-4251E7EFE6FC}" srcId="{F1A96AFA-15A6-411D-BA99-A4C248EE0922}" destId="{568B5D9E-170A-4255-B580-65D8935503CC}" srcOrd="0" destOrd="0" parTransId="{72EEB853-4093-4EC4-87E7-402B809680D6}" sibTransId="{9309EF0F-5FC8-40FE-9753-036AEFD566FD}"/>
    <dgm:cxn modelId="{97FAC4CC-F028-4D7F-9F33-ACE6677A7723}" type="presOf" srcId="{F0A7963D-BA29-46AC-A728-068E15318644}" destId="{D6C48E28-E21C-4B88-9B7F-4AA9AA8661C8}" srcOrd="0" destOrd="0" presId="urn:microsoft.com/office/officeart/2005/8/layout/hierarchy2"/>
    <dgm:cxn modelId="{35C7AFD4-BCDA-4598-BD51-34820D7F2B51}" type="presOf" srcId="{9AF99EEC-DBCE-4A32-9E42-FD7C9F9BEFE4}" destId="{B697D889-283C-4D0E-93FA-6BB1B9E97C9D}"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6F1D80F2-EC83-4ECB-BD6C-379644471CED}" type="presOf" srcId="{F1BD518C-590A-43E6-AE1B-8090C8978E1C}" destId="{16ED4801-7519-439C-BE3B-FBC9EC0D499C}" srcOrd="0" destOrd="0" presId="urn:microsoft.com/office/officeart/2005/8/layout/hierarchy2"/>
    <dgm:cxn modelId="{5BEE21F3-1276-44E1-802D-96E44DF82739}" type="presOf" srcId="{72EEB853-4093-4EC4-87E7-402B809680D6}" destId="{F939A805-315B-48FC-B916-267DB0E42859}" srcOrd="0" destOrd="0" presId="urn:microsoft.com/office/officeart/2005/8/layout/hierarchy2"/>
    <dgm:cxn modelId="{57F5B534-50D4-49A6-9311-34295CDA1365}" type="presParOf" srcId="{2AABCE2E-0B5C-430B-B393-7E90231A068C}" destId="{FE4D4BDF-44B7-4FB5-AD3F-BD941F3580F2}" srcOrd="0" destOrd="0" presId="urn:microsoft.com/office/officeart/2005/8/layout/hierarchy2"/>
    <dgm:cxn modelId="{FD90FF0A-82F4-498E-A895-5BC1CAC9166F}" type="presParOf" srcId="{FE4D4BDF-44B7-4FB5-AD3F-BD941F3580F2}" destId="{07211555-4687-4B82-8FCE-4D8DCA23C242}" srcOrd="0" destOrd="0" presId="urn:microsoft.com/office/officeart/2005/8/layout/hierarchy2"/>
    <dgm:cxn modelId="{7F87B13A-822C-410A-AD1D-EE3773AEA7BD}" type="presParOf" srcId="{FE4D4BDF-44B7-4FB5-AD3F-BD941F3580F2}" destId="{65ABED97-4261-4146-A3EE-AC8A894625EB}" srcOrd="1" destOrd="0" presId="urn:microsoft.com/office/officeart/2005/8/layout/hierarchy2"/>
    <dgm:cxn modelId="{869B4F8A-C0AF-412F-9326-EFB7EAD0BE05}" type="presParOf" srcId="{65ABED97-4261-4146-A3EE-AC8A894625EB}" destId="{F939A805-315B-48FC-B916-267DB0E42859}" srcOrd="0" destOrd="0" presId="urn:microsoft.com/office/officeart/2005/8/layout/hierarchy2"/>
    <dgm:cxn modelId="{CF5F3357-F9EA-49E7-803A-6B5ACF6936A2}" type="presParOf" srcId="{F939A805-315B-48FC-B916-267DB0E42859}" destId="{8F9D48ED-9715-4BC4-8335-A2D83905B1AC}" srcOrd="0" destOrd="0" presId="urn:microsoft.com/office/officeart/2005/8/layout/hierarchy2"/>
    <dgm:cxn modelId="{27751F70-398E-4763-89DB-B7FB181AAC07}" type="presParOf" srcId="{65ABED97-4261-4146-A3EE-AC8A894625EB}" destId="{E6300E4B-D635-4774-B23A-D96DA3547C1E}" srcOrd="1" destOrd="0" presId="urn:microsoft.com/office/officeart/2005/8/layout/hierarchy2"/>
    <dgm:cxn modelId="{F0C49D21-20A0-4B1C-8E36-D37D2178DF99}" type="presParOf" srcId="{E6300E4B-D635-4774-B23A-D96DA3547C1E}" destId="{A0953850-E4D4-4592-BAB0-F4D80ECD0559}" srcOrd="0" destOrd="0" presId="urn:microsoft.com/office/officeart/2005/8/layout/hierarchy2"/>
    <dgm:cxn modelId="{D3391A7A-B63B-43B1-AD20-A5B42D4170F1}" type="presParOf" srcId="{E6300E4B-D635-4774-B23A-D96DA3547C1E}" destId="{F10457CF-184B-4293-B2BC-29A146CE7FEE}" srcOrd="1" destOrd="0" presId="urn:microsoft.com/office/officeart/2005/8/layout/hierarchy2"/>
    <dgm:cxn modelId="{297761B2-5B65-4A37-AA91-B82D0C41C182}" type="presParOf" srcId="{65ABED97-4261-4146-A3EE-AC8A894625EB}" destId="{2E12D01B-2537-4A3D-B5DA-4D5EA203F03F}" srcOrd="2" destOrd="0" presId="urn:microsoft.com/office/officeart/2005/8/layout/hierarchy2"/>
    <dgm:cxn modelId="{6E4437F7-7EF1-464F-83C2-A0D794B697F0}" type="presParOf" srcId="{2E12D01B-2537-4A3D-B5DA-4D5EA203F03F}" destId="{B269EEEF-A6B4-4F8F-BB9B-B6B556D8F9FF}" srcOrd="0" destOrd="0" presId="urn:microsoft.com/office/officeart/2005/8/layout/hierarchy2"/>
    <dgm:cxn modelId="{0583B3BD-5864-478D-8BCA-8395FDD74E98}" type="presParOf" srcId="{65ABED97-4261-4146-A3EE-AC8A894625EB}" destId="{1D510E25-1347-4184-B54A-31FC8387AFA8}" srcOrd="3" destOrd="0" presId="urn:microsoft.com/office/officeart/2005/8/layout/hierarchy2"/>
    <dgm:cxn modelId="{E3BD45D6-B61A-4211-996A-F27F832D9818}" type="presParOf" srcId="{1D510E25-1347-4184-B54A-31FC8387AFA8}" destId="{16ED4801-7519-439C-BE3B-FBC9EC0D499C}" srcOrd="0" destOrd="0" presId="urn:microsoft.com/office/officeart/2005/8/layout/hierarchy2"/>
    <dgm:cxn modelId="{DA8A1638-7DFF-4AA8-B459-74F45CF52A11}" type="presParOf" srcId="{1D510E25-1347-4184-B54A-31FC8387AFA8}" destId="{49EA7C53-8FAB-4F65-886C-C8C6F3CD451E}" srcOrd="1" destOrd="0" presId="urn:microsoft.com/office/officeart/2005/8/layout/hierarchy2"/>
    <dgm:cxn modelId="{52B57DBC-17F6-4E61-96A5-EF26C93BB35C}" type="presParOf" srcId="{65ABED97-4261-4146-A3EE-AC8A894625EB}" destId="{B697D889-283C-4D0E-93FA-6BB1B9E97C9D}" srcOrd="4" destOrd="0" presId="urn:microsoft.com/office/officeart/2005/8/layout/hierarchy2"/>
    <dgm:cxn modelId="{02941B25-5DB4-4574-BCA7-EA151FD1D3CB}" type="presParOf" srcId="{B697D889-283C-4D0E-93FA-6BB1B9E97C9D}" destId="{A83AFD8C-56E5-470F-A63F-D0038A338FDA}" srcOrd="0" destOrd="0" presId="urn:microsoft.com/office/officeart/2005/8/layout/hierarchy2"/>
    <dgm:cxn modelId="{F4230EED-8136-40AC-B187-3416821C4C75}" type="presParOf" srcId="{65ABED97-4261-4146-A3EE-AC8A894625EB}" destId="{2E064EA7-A514-4775-B1E8-84C2D4B0DCE9}" srcOrd="5" destOrd="0" presId="urn:microsoft.com/office/officeart/2005/8/layout/hierarchy2"/>
    <dgm:cxn modelId="{7BC5A107-D0F1-4DE6-AFC6-7A5737F5EE0C}" type="presParOf" srcId="{2E064EA7-A514-4775-B1E8-84C2D4B0DCE9}" destId="{D6C48E28-E21C-4B88-9B7F-4AA9AA8661C8}" srcOrd="0" destOrd="0" presId="urn:microsoft.com/office/officeart/2005/8/layout/hierarchy2"/>
    <dgm:cxn modelId="{9474FC73-C7ED-4403-AE50-B19470A80870}" type="presParOf" srcId="{2E064EA7-A514-4775-B1E8-84C2D4B0DCE9}" destId="{7B0EE407-CB31-4344-93C1-BB562080921D}"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Кримінальне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виділено вид злочину – змова проти князя та його влади</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види покарань: поряд зі штрафами – смертна кара, ув’язнення у фортеці, вигнання, конфіскації</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покарання не лише для суспільних низів, а й для відомих, багатих і знатних бояр</a:t>
          </a:r>
          <a:endParaRPr lang="ru-RU" sz="1400" dirty="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4E9C406-E8FB-421D-A8F2-4940E9CFA980}" type="pres">
      <dgm:prSet presAssocID="{F3E17CFB-AB97-4ABF-96E4-C62251A8135A}" presName="diagram" presStyleCnt="0">
        <dgm:presLayoutVars>
          <dgm:chPref val="1"/>
          <dgm:dir/>
          <dgm:animOne val="branch"/>
          <dgm:animLvl val="lvl"/>
          <dgm:resizeHandles val="exact"/>
        </dgm:presLayoutVars>
      </dgm:prSet>
      <dgm:spPr/>
    </dgm:pt>
    <dgm:pt modelId="{E17D9D08-E69F-4F92-8F82-9509343F70C2}" type="pres">
      <dgm:prSet presAssocID="{F1A96AFA-15A6-411D-BA99-A4C248EE0922}" presName="root1" presStyleCnt="0"/>
      <dgm:spPr/>
    </dgm:pt>
    <dgm:pt modelId="{4710C938-70AD-49B3-9AE6-C8F566D4A932}" type="pres">
      <dgm:prSet presAssocID="{F1A96AFA-15A6-411D-BA99-A4C248EE0922}" presName="LevelOneTextNode" presStyleLbl="node0" presStyleIdx="0" presStyleCnt="1">
        <dgm:presLayoutVars>
          <dgm:chPref val="3"/>
        </dgm:presLayoutVars>
      </dgm:prSet>
      <dgm:spPr/>
    </dgm:pt>
    <dgm:pt modelId="{DDEF80D1-911D-433B-9D32-DD5D3C06E480}" type="pres">
      <dgm:prSet presAssocID="{F1A96AFA-15A6-411D-BA99-A4C248EE0922}" presName="level2hierChild" presStyleCnt="0"/>
      <dgm:spPr/>
    </dgm:pt>
    <dgm:pt modelId="{F6D92888-3EB7-4C33-AF17-1832968B0046}" type="pres">
      <dgm:prSet presAssocID="{72EEB853-4093-4EC4-87E7-402B809680D6}" presName="conn2-1" presStyleLbl="parChTrans1D2" presStyleIdx="0" presStyleCnt="3"/>
      <dgm:spPr/>
    </dgm:pt>
    <dgm:pt modelId="{478ED794-A351-4EDE-9FBB-DD0B05ADC3E2}" type="pres">
      <dgm:prSet presAssocID="{72EEB853-4093-4EC4-87E7-402B809680D6}" presName="connTx" presStyleLbl="parChTrans1D2" presStyleIdx="0" presStyleCnt="3"/>
      <dgm:spPr/>
    </dgm:pt>
    <dgm:pt modelId="{CA996B98-818B-4D96-8BE5-69A0094720A8}" type="pres">
      <dgm:prSet presAssocID="{568B5D9E-170A-4255-B580-65D8935503CC}" presName="root2" presStyleCnt="0"/>
      <dgm:spPr/>
    </dgm:pt>
    <dgm:pt modelId="{20132C46-DF55-4695-9AF1-29A1CB43F6D6}" type="pres">
      <dgm:prSet presAssocID="{568B5D9E-170A-4255-B580-65D8935503CC}" presName="LevelTwoTextNode" presStyleLbl="node2" presStyleIdx="0" presStyleCnt="3">
        <dgm:presLayoutVars>
          <dgm:chPref val="3"/>
        </dgm:presLayoutVars>
      </dgm:prSet>
      <dgm:spPr/>
    </dgm:pt>
    <dgm:pt modelId="{F7A566D5-BD58-4AA0-B83D-1432EED18E17}" type="pres">
      <dgm:prSet presAssocID="{568B5D9E-170A-4255-B580-65D8935503CC}" presName="level3hierChild" presStyleCnt="0"/>
      <dgm:spPr/>
    </dgm:pt>
    <dgm:pt modelId="{3D89362D-905D-4E6A-97E0-29322E292A81}" type="pres">
      <dgm:prSet presAssocID="{3C280CE2-3BB9-4DA0-A33A-1E72452412AB}" presName="conn2-1" presStyleLbl="parChTrans1D2" presStyleIdx="1" presStyleCnt="3"/>
      <dgm:spPr/>
    </dgm:pt>
    <dgm:pt modelId="{3E4F4F2B-EBE7-41BD-9325-429ED7380335}" type="pres">
      <dgm:prSet presAssocID="{3C280CE2-3BB9-4DA0-A33A-1E72452412AB}" presName="connTx" presStyleLbl="parChTrans1D2" presStyleIdx="1" presStyleCnt="3"/>
      <dgm:spPr/>
    </dgm:pt>
    <dgm:pt modelId="{46613DEB-FF7B-4155-9653-AE33BEDE07F7}" type="pres">
      <dgm:prSet presAssocID="{F1BD518C-590A-43E6-AE1B-8090C8978E1C}" presName="root2" presStyleCnt="0"/>
      <dgm:spPr/>
    </dgm:pt>
    <dgm:pt modelId="{EDB754EC-86AF-4439-AA3A-7609A5EACA1D}" type="pres">
      <dgm:prSet presAssocID="{F1BD518C-590A-43E6-AE1B-8090C8978E1C}" presName="LevelTwoTextNode" presStyleLbl="node2" presStyleIdx="1" presStyleCnt="3" custScaleY="115937">
        <dgm:presLayoutVars>
          <dgm:chPref val="3"/>
        </dgm:presLayoutVars>
      </dgm:prSet>
      <dgm:spPr/>
    </dgm:pt>
    <dgm:pt modelId="{ABD451F2-921F-413B-8154-7BEBF22EE898}" type="pres">
      <dgm:prSet presAssocID="{F1BD518C-590A-43E6-AE1B-8090C8978E1C}" presName="level3hierChild" presStyleCnt="0"/>
      <dgm:spPr/>
    </dgm:pt>
    <dgm:pt modelId="{54FFB6FA-4371-46F9-8C11-785E54C6A79E}" type="pres">
      <dgm:prSet presAssocID="{9AF99EEC-DBCE-4A32-9E42-FD7C9F9BEFE4}" presName="conn2-1" presStyleLbl="parChTrans1D2" presStyleIdx="2" presStyleCnt="3"/>
      <dgm:spPr/>
    </dgm:pt>
    <dgm:pt modelId="{797A43FB-8828-4539-BC00-0F85E2BB74DA}" type="pres">
      <dgm:prSet presAssocID="{9AF99EEC-DBCE-4A32-9E42-FD7C9F9BEFE4}" presName="connTx" presStyleLbl="parChTrans1D2" presStyleIdx="2" presStyleCnt="3"/>
      <dgm:spPr/>
    </dgm:pt>
    <dgm:pt modelId="{5C818B74-BC4F-4C84-898D-3D7D74E110E0}" type="pres">
      <dgm:prSet presAssocID="{F0A7963D-BA29-46AC-A728-068E15318644}" presName="root2" presStyleCnt="0"/>
      <dgm:spPr/>
    </dgm:pt>
    <dgm:pt modelId="{8E0FC768-4968-4A97-9189-D42D048F0004}" type="pres">
      <dgm:prSet presAssocID="{F0A7963D-BA29-46AC-A728-068E15318644}" presName="LevelTwoTextNode" presStyleLbl="node2" presStyleIdx="2" presStyleCnt="3">
        <dgm:presLayoutVars>
          <dgm:chPref val="3"/>
        </dgm:presLayoutVars>
      </dgm:prSet>
      <dgm:spPr/>
    </dgm:pt>
    <dgm:pt modelId="{F41A0091-443B-426A-B126-CCFC2E426E9C}" type="pres">
      <dgm:prSet presAssocID="{F0A7963D-BA29-46AC-A728-068E15318644}" presName="level3hierChild" presStyleCnt="0"/>
      <dgm:spPr/>
    </dgm:pt>
  </dgm:ptLst>
  <dgm:cxnLst>
    <dgm:cxn modelId="{35CBEF29-D529-410B-AEB8-220CD21F3B8F}" type="presOf" srcId="{F0A7963D-BA29-46AC-A728-068E15318644}" destId="{8E0FC768-4968-4A97-9189-D42D048F0004}" srcOrd="0" destOrd="0" presId="urn:microsoft.com/office/officeart/2005/8/layout/hierarchy2"/>
    <dgm:cxn modelId="{3026B42E-9FC8-4DDD-BA6F-0A22B02B29B8}" type="presOf" srcId="{F3E17CFB-AB97-4ABF-96E4-C62251A8135A}" destId="{A4E9C406-E8FB-421D-A8F2-4940E9CFA980}" srcOrd="0" destOrd="0" presId="urn:microsoft.com/office/officeart/2005/8/layout/hierarchy2"/>
    <dgm:cxn modelId="{5A2CD133-D094-4A0A-AC7F-CE731977F840}" type="presOf" srcId="{3C280CE2-3BB9-4DA0-A33A-1E72452412AB}" destId="{3E4F4F2B-EBE7-41BD-9325-429ED7380335}"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C8BB7465-A47B-42E6-BCD4-78515ABFBE49}" type="presOf" srcId="{72EEB853-4093-4EC4-87E7-402B809680D6}" destId="{F6D92888-3EB7-4C33-AF17-1832968B0046}" srcOrd="0" destOrd="0" presId="urn:microsoft.com/office/officeart/2005/8/layout/hierarchy2"/>
    <dgm:cxn modelId="{D1D93468-5F81-4890-8D8E-4A1B18D03948}" type="presOf" srcId="{F1BD518C-590A-43E6-AE1B-8090C8978E1C}" destId="{EDB754EC-86AF-4439-AA3A-7609A5EACA1D}"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88E6F4A3-4DFB-4D6C-AC23-A994DB52AFE1}" type="presOf" srcId="{568B5D9E-170A-4255-B580-65D8935503CC}" destId="{20132C46-DF55-4695-9AF1-29A1CB43F6D6}" srcOrd="0" destOrd="0" presId="urn:microsoft.com/office/officeart/2005/8/layout/hierarchy2"/>
    <dgm:cxn modelId="{D8FD3CAD-7CAE-4E05-BE85-8E0CA45C540D}" type="presOf" srcId="{9AF99EEC-DBCE-4A32-9E42-FD7C9F9BEFE4}" destId="{797A43FB-8828-4539-BC00-0F85E2BB74DA}" srcOrd="1" destOrd="0" presId="urn:microsoft.com/office/officeart/2005/8/layout/hierarchy2"/>
    <dgm:cxn modelId="{C2403EBB-CFF0-4682-8F4E-1381AE63974A}" type="presOf" srcId="{F1A96AFA-15A6-411D-BA99-A4C248EE0922}" destId="{4710C938-70AD-49B3-9AE6-C8F566D4A932}" srcOrd="0" destOrd="0" presId="urn:microsoft.com/office/officeart/2005/8/layout/hierarchy2"/>
    <dgm:cxn modelId="{C4D165C1-FC21-48B6-A09D-5E0DCB8FD1F4}" type="presOf" srcId="{3C280CE2-3BB9-4DA0-A33A-1E72452412AB}" destId="{3D89362D-905D-4E6A-97E0-29322E292A81}" srcOrd="0" destOrd="0" presId="urn:microsoft.com/office/officeart/2005/8/layout/hierarchy2"/>
    <dgm:cxn modelId="{2A2C38CC-667B-4750-A901-4251E7EFE6FC}" srcId="{F1A96AFA-15A6-411D-BA99-A4C248EE0922}" destId="{568B5D9E-170A-4255-B580-65D8935503CC}" srcOrd="0" destOrd="0" parTransId="{72EEB853-4093-4EC4-87E7-402B809680D6}" sibTransId="{9309EF0F-5FC8-40FE-9753-036AEFD566FD}"/>
    <dgm:cxn modelId="{BD59C3CC-A4F1-48FE-8037-BEDDC17DC11E}" type="presOf" srcId="{72EEB853-4093-4EC4-87E7-402B809680D6}" destId="{478ED794-A351-4EDE-9FBB-DD0B05ADC3E2}" srcOrd="1" destOrd="0" presId="urn:microsoft.com/office/officeart/2005/8/layout/hierarchy2"/>
    <dgm:cxn modelId="{25486AD1-68D6-4035-BA35-2064790FBEAD}" type="presOf" srcId="{9AF99EEC-DBCE-4A32-9E42-FD7C9F9BEFE4}" destId="{54FFB6FA-4371-46F9-8C11-785E54C6A79E}"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D8A77AD4-70BF-4B76-9C81-7F38601B8AD7}" type="presParOf" srcId="{A4E9C406-E8FB-421D-A8F2-4940E9CFA980}" destId="{E17D9D08-E69F-4F92-8F82-9509343F70C2}" srcOrd="0" destOrd="0" presId="urn:microsoft.com/office/officeart/2005/8/layout/hierarchy2"/>
    <dgm:cxn modelId="{0CF89710-7BC9-4028-8E81-C3409EF234F3}" type="presParOf" srcId="{E17D9D08-E69F-4F92-8F82-9509343F70C2}" destId="{4710C938-70AD-49B3-9AE6-C8F566D4A932}" srcOrd="0" destOrd="0" presId="urn:microsoft.com/office/officeart/2005/8/layout/hierarchy2"/>
    <dgm:cxn modelId="{02D2DD4B-5130-4093-9370-2AF0855DC3F4}" type="presParOf" srcId="{E17D9D08-E69F-4F92-8F82-9509343F70C2}" destId="{DDEF80D1-911D-433B-9D32-DD5D3C06E480}" srcOrd="1" destOrd="0" presId="urn:microsoft.com/office/officeart/2005/8/layout/hierarchy2"/>
    <dgm:cxn modelId="{6FD69DEE-A83A-4694-93AC-2C9B4367AEE0}" type="presParOf" srcId="{DDEF80D1-911D-433B-9D32-DD5D3C06E480}" destId="{F6D92888-3EB7-4C33-AF17-1832968B0046}" srcOrd="0" destOrd="0" presId="urn:microsoft.com/office/officeart/2005/8/layout/hierarchy2"/>
    <dgm:cxn modelId="{8E5FEB4D-BBCA-4E8C-B87A-1748E8E4DF21}" type="presParOf" srcId="{F6D92888-3EB7-4C33-AF17-1832968B0046}" destId="{478ED794-A351-4EDE-9FBB-DD0B05ADC3E2}" srcOrd="0" destOrd="0" presId="urn:microsoft.com/office/officeart/2005/8/layout/hierarchy2"/>
    <dgm:cxn modelId="{D372321B-97FA-45C2-9A93-8996CC19390F}" type="presParOf" srcId="{DDEF80D1-911D-433B-9D32-DD5D3C06E480}" destId="{CA996B98-818B-4D96-8BE5-69A0094720A8}" srcOrd="1" destOrd="0" presId="urn:microsoft.com/office/officeart/2005/8/layout/hierarchy2"/>
    <dgm:cxn modelId="{4683DAF4-4B92-4CE4-B263-6C28BD3CDDCE}" type="presParOf" srcId="{CA996B98-818B-4D96-8BE5-69A0094720A8}" destId="{20132C46-DF55-4695-9AF1-29A1CB43F6D6}" srcOrd="0" destOrd="0" presId="urn:microsoft.com/office/officeart/2005/8/layout/hierarchy2"/>
    <dgm:cxn modelId="{4F2F2216-D8C3-4E82-BB65-1FF39265EF16}" type="presParOf" srcId="{CA996B98-818B-4D96-8BE5-69A0094720A8}" destId="{F7A566D5-BD58-4AA0-B83D-1432EED18E17}" srcOrd="1" destOrd="0" presId="urn:microsoft.com/office/officeart/2005/8/layout/hierarchy2"/>
    <dgm:cxn modelId="{6341E941-2AC7-46B3-B5A7-33A9EF513A81}" type="presParOf" srcId="{DDEF80D1-911D-433B-9D32-DD5D3C06E480}" destId="{3D89362D-905D-4E6A-97E0-29322E292A81}" srcOrd="2" destOrd="0" presId="urn:microsoft.com/office/officeart/2005/8/layout/hierarchy2"/>
    <dgm:cxn modelId="{14120382-CF2F-4C31-A7B3-0F747558F98F}" type="presParOf" srcId="{3D89362D-905D-4E6A-97E0-29322E292A81}" destId="{3E4F4F2B-EBE7-41BD-9325-429ED7380335}" srcOrd="0" destOrd="0" presId="urn:microsoft.com/office/officeart/2005/8/layout/hierarchy2"/>
    <dgm:cxn modelId="{8E0D94DC-F213-40F5-8402-D44EA6DAA728}" type="presParOf" srcId="{DDEF80D1-911D-433B-9D32-DD5D3C06E480}" destId="{46613DEB-FF7B-4155-9653-AE33BEDE07F7}" srcOrd="3" destOrd="0" presId="urn:microsoft.com/office/officeart/2005/8/layout/hierarchy2"/>
    <dgm:cxn modelId="{9306F476-8A3B-4776-8776-6F450A76278F}" type="presParOf" srcId="{46613DEB-FF7B-4155-9653-AE33BEDE07F7}" destId="{EDB754EC-86AF-4439-AA3A-7609A5EACA1D}" srcOrd="0" destOrd="0" presId="urn:microsoft.com/office/officeart/2005/8/layout/hierarchy2"/>
    <dgm:cxn modelId="{44CBBA3D-7C3D-497D-9502-1CCFE622A399}" type="presParOf" srcId="{46613DEB-FF7B-4155-9653-AE33BEDE07F7}" destId="{ABD451F2-921F-413B-8154-7BEBF22EE898}" srcOrd="1" destOrd="0" presId="urn:microsoft.com/office/officeart/2005/8/layout/hierarchy2"/>
    <dgm:cxn modelId="{7D79A093-3A89-491D-A650-6EED5D4DA788}" type="presParOf" srcId="{DDEF80D1-911D-433B-9D32-DD5D3C06E480}" destId="{54FFB6FA-4371-46F9-8C11-785E54C6A79E}" srcOrd="4" destOrd="0" presId="urn:microsoft.com/office/officeart/2005/8/layout/hierarchy2"/>
    <dgm:cxn modelId="{2532509D-B2B1-439D-9CE7-FB01A80ACA65}" type="presParOf" srcId="{54FFB6FA-4371-46F9-8C11-785E54C6A79E}" destId="{797A43FB-8828-4539-BC00-0F85E2BB74DA}" srcOrd="0" destOrd="0" presId="urn:microsoft.com/office/officeart/2005/8/layout/hierarchy2"/>
    <dgm:cxn modelId="{83FCC329-52A1-4E20-8D7F-DE884E6B421D}" type="presParOf" srcId="{DDEF80D1-911D-433B-9D32-DD5D3C06E480}" destId="{5C818B74-BC4F-4C84-898D-3D7D74E110E0}" srcOrd="5" destOrd="0" presId="urn:microsoft.com/office/officeart/2005/8/layout/hierarchy2"/>
    <dgm:cxn modelId="{BF329DFF-E223-4FF9-B45D-AB82F69FF2F6}" type="presParOf" srcId="{5C818B74-BC4F-4C84-898D-3D7D74E110E0}" destId="{8E0FC768-4968-4A97-9189-D42D048F0004}" srcOrd="0" destOrd="0" presId="urn:microsoft.com/office/officeart/2005/8/layout/hierarchy2"/>
    <dgm:cxn modelId="{02F35D6A-0932-4160-B76C-5BFF5D891B09}" type="presParOf" srcId="{5C818B74-BC4F-4C84-898D-3D7D74E110E0}" destId="{F41A0091-443B-426A-B126-CCFC2E426E9C}"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Напівзалежне населення</a:t>
          </a:r>
          <a:r>
            <a:rPr lang="uk-UA"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Смерди</a:t>
          </a:r>
        </a:p>
        <a:p>
          <a:pPr rtl="0"/>
          <a:r>
            <a:rPr lang="uk-UA" sz="1400" noProof="0" dirty="0">
              <a:latin typeface="Times New Roman" panose="02020603050405020304" pitchFamily="18" charset="0"/>
              <a:cs typeface="Times New Roman" panose="02020603050405020304" pitchFamily="18" charset="0"/>
            </a:rPr>
            <a:t>основна група селян, які мали власні будинки, ділянки землі, вели господарство. Вони сплачували податки, але не були особисто прикріплені до землі, їхня дієздатність була обмеженою, тому їх не можна вважати вільними людьми.</a:t>
          </a: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Рядовичі</a:t>
          </a:r>
          <a:r>
            <a:rPr lang="uk-UA" sz="2000" dirty="0">
              <a:latin typeface="Times New Roman" panose="02020603050405020304" pitchFamily="18" charset="0"/>
              <a:cs typeface="Times New Roman" panose="02020603050405020304" pitchFamily="18" charset="0"/>
            </a:rPr>
            <a:t> </a:t>
          </a:r>
        </a:p>
        <a:p>
          <a:pPr rtl="0"/>
          <a:r>
            <a:rPr lang="uk-UA" sz="1400" noProof="0" dirty="0">
              <a:latin typeface="Times New Roman" panose="02020603050405020304" pitchFamily="18" charset="0"/>
              <a:cs typeface="Times New Roman" panose="02020603050405020304" pitchFamily="18" charset="0"/>
            </a:rPr>
            <a:t>перебували в тимчасовій економічній чи особистій залежності внаслідок укладення договору – „ряду”.</a:t>
          </a: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596F57E3-AE1E-4219-9207-1B0081B9AE73}">
      <dgm:prSet custT="1">
        <dgm:style>
          <a:lnRef idx="2">
            <a:schemeClr val="accent5"/>
          </a:lnRef>
          <a:fillRef idx="1">
            <a:schemeClr val="lt1"/>
          </a:fillRef>
          <a:effectRef idx="0">
            <a:schemeClr val="accent5"/>
          </a:effectRef>
          <a:fontRef idx="minor">
            <a:schemeClr val="dk1"/>
          </a:fontRef>
        </dgm:style>
      </dgm:prSet>
      <dgm:spPr/>
      <dgm:t>
        <a:bodyPr/>
        <a:lstStyle/>
        <a:p>
          <a:pPr rtl="0"/>
          <a:r>
            <a:rPr lang="ru-RU" sz="2000" b="1" dirty="0">
              <a:latin typeface="Times New Roman" panose="02020603050405020304" pitchFamily="18" charset="0"/>
              <a:cs typeface="Times New Roman" panose="02020603050405020304" pitchFamily="18" charset="0"/>
            </a:rPr>
            <a:t>Закупи</a:t>
          </a:r>
          <a:r>
            <a:rPr lang="ru-RU" sz="2000" b="0" dirty="0">
              <a:latin typeface="Times New Roman" panose="02020603050405020304" pitchFamily="18" charset="0"/>
              <a:cs typeface="Times New Roman" panose="02020603050405020304" pitchFamily="18" charset="0"/>
            </a:rPr>
            <a:t> </a:t>
          </a:r>
        </a:p>
        <a:p>
          <a:pPr rtl="0"/>
          <a:r>
            <a:rPr lang="ru-RU" sz="1400" b="0" dirty="0">
              <a:latin typeface="Times New Roman" panose="02020603050405020304" pitchFamily="18" charset="0"/>
              <a:cs typeface="Times New Roman" panose="02020603050405020304" pitchFamily="18" charset="0"/>
            </a:rPr>
            <a:t>одна з </a:t>
          </a:r>
          <a:r>
            <a:rPr lang="uk-UA" sz="1400" b="0" noProof="0" dirty="0">
              <a:latin typeface="Times New Roman" panose="02020603050405020304" pitchFamily="18" charset="0"/>
              <a:cs typeface="Times New Roman" panose="02020603050405020304" pitchFamily="18" charset="0"/>
            </a:rPr>
            <a:t>категорій рядовичів, які на умовах особистої застави брали в борг „купу”, тобто позику грошима. Закуп працював на полі господаря і не мав права його покинути, доки не повертав </a:t>
          </a:r>
          <a:r>
            <a:rPr lang="ru-RU" sz="1400" b="0" dirty="0">
              <a:latin typeface="Times New Roman" panose="02020603050405020304" pitchFamily="18" charset="0"/>
              <a:cs typeface="Times New Roman" panose="02020603050405020304" pitchFamily="18" charset="0"/>
            </a:rPr>
            <a:t>боргу.</a:t>
          </a:r>
        </a:p>
      </dgm:t>
    </dgm:pt>
    <dgm:pt modelId="{E558675F-556E-498C-85B7-27D5B4B74C1E}" type="par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3D6E9E1F-5C48-4A51-8130-AC4185498EE9}" type="sib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230110" custScaleY="102582" custLinFactY="-20523" custLinFactNeighborX="-1183" custLinFactNeighborY="-100000">
        <dgm:presLayoutVars>
          <dgm:chPref val="3"/>
        </dgm:presLayoutVars>
      </dgm:prSet>
      <dgm:spPr>
        <a:prstGeom prst="roundRect">
          <a:avLst/>
        </a:prstGeom>
      </dgm:spPr>
    </dgm:pt>
    <dgm:pt modelId="{ED3A4E86-6493-45A3-908E-5DD992C85F94}" type="pres">
      <dgm:prSet presAssocID="{372ABAA6-04FB-4068-9B7B-9EDE598461F5}" presName="rootConnector1" presStyleLbl="node1" presStyleIdx="0" presStyleCnt="0"/>
      <dgm:spPr/>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3"/>
      <dgm:spPr/>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3" custScaleX="131850" custScaleY="246023">
        <dgm:presLayoutVars>
          <dgm:chPref val="3"/>
        </dgm:presLayoutVars>
      </dgm:prSet>
      <dgm:spPr>
        <a:prstGeom prst="roundRect">
          <a:avLst/>
        </a:prstGeom>
      </dgm:spPr>
    </dgm:pt>
    <dgm:pt modelId="{F6F16A0D-19D7-4C19-B54A-769511F979A3}" type="pres">
      <dgm:prSet presAssocID="{D7D14274-3DBC-407E-937A-B6E86ABD5B6D}" presName="rootConnector" presStyleLbl="node2" presStyleIdx="0" presStyleCnt="3"/>
      <dgm:spPr/>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3"/>
      <dgm:spPr/>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3" custScaleX="135494" custScaleY="245270" custLinFactNeighborX="-16445" custLinFactNeighborY="161">
        <dgm:presLayoutVars>
          <dgm:chPref val="3"/>
        </dgm:presLayoutVars>
      </dgm:prSet>
      <dgm:spPr>
        <a:prstGeom prst="roundRect">
          <a:avLst/>
        </a:prstGeom>
      </dgm:spPr>
    </dgm:pt>
    <dgm:pt modelId="{88C2AB34-60F9-4057-9FBD-A73C24DA79D7}" type="pres">
      <dgm:prSet presAssocID="{245E2C35-C6E5-499F-BF88-A4D89CE96FA4}" presName="rootConnector" presStyleLbl="node2" presStyleIdx="1" presStyleCnt="3"/>
      <dgm:spPr/>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F657F967-BD9C-41A8-B9FD-129DDD28A2D2}" type="pres">
      <dgm:prSet presAssocID="{E558675F-556E-498C-85B7-27D5B4B74C1E}" presName="Name37" presStyleLbl="parChTrans1D2" presStyleIdx="2" presStyleCnt="3"/>
      <dgm:spPr/>
    </dgm:pt>
    <dgm:pt modelId="{28ABCF07-ABB5-426C-858E-D759B5B1C85D}" type="pres">
      <dgm:prSet presAssocID="{596F57E3-AE1E-4219-9207-1B0081B9AE73}" presName="hierRoot2" presStyleCnt="0">
        <dgm:presLayoutVars>
          <dgm:hierBranch val="init"/>
        </dgm:presLayoutVars>
      </dgm:prSet>
      <dgm:spPr/>
    </dgm:pt>
    <dgm:pt modelId="{8E622AD2-FFA4-43ED-B23C-ED46448CADDC}" type="pres">
      <dgm:prSet presAssocID="{596F57E3-AE1E-4219-9207-1B0081B9AE73}" presName="rootComposite" presStyleCnt="0"/>
      <dgm:spPr/>
    </dgm:pt>
    <dgm:pt modelId="{09B74135-91DF-4F3C-A5E5-A1447BFF0D02}" type="pres">
      <dgm:prSet presAssocID="{596F57E3-AE1E-4219-9207-1B0081B9AE73}" presName="rootText" presStyleLbl="node2" presStyleIdx="2" presStyleCnt="3" custScaleX="128078" custScaleY="241307" custLinFactNeighborX="-17955" custLinFactNeighborY="161">
        <dgm:presLayoutVars>
          <dgm:chPref val="3"/>
        </dgm:presLayoutVars>
      </dgm:prSet>
      <dgm:spPr>
        <a:prstGeom prst="roundRect">
          <a:avLst/>
        </a:prstGeom>
      </dgm:spPr>
    </dgm:pt>
    <dgm:pt modelId="{64D4B031-7E7E-494B-9B73-228539B06B39}" type="pres">
      <dgm:prSet presAssocID="{596F57E3-AE1E-4219-9207-1B0081B9AE73}" presName="rootConnector" presStyleLbl="node2" presStyleIdx="2" presStyleCnt="3"/>
      <dgm:spPr/>
    </dgm:pt>
    <dgm:pt modelId="{BB708D41-A647-48FF-B022-DDBB3699A4A0}" type="pres">
      <dgm:prSet presAssocID="{596F57E3-AE1E-4219-9207-1B0081B9AE73}" presName="hierChild4" presStyleCnt="0"/>
      <dgm:spPr/>
    </dgm:pt>
    <dgm:pt modelId="{24B9EECC-EFDD-4D7A-9B7C-49A2AACC2786}" type="pres">
      <dgm:prSet presAssocID="{596F57E3-AE1E-4219-9207-1B0081B9AE73}" presName="hierChild5" presStyleCnt="0"/>
      <dgm:spPr/>
    </dgm:pt>
    <dgm:pt modelId="{B88490F1-62A7-4179-ABD9-883238F5518B}" type="pres">
      <dgm:prSet presAssocID="{372ABAA6-04FB-4068-9B7B-9EDE598461F5}" presName="hierChild3" presStyleCnt="0"/>
      <dgm:spPr/>
    </dgm:pt>
  </dgm:ptLst>
  <dgm:cxnLst>
    <dgm:cxn modelId="{968BF303-B7A1-4D97-86E0-325B03BE8853}" srcId="{A40E5F03-DCD1-4913-818F-00C0F8875553}" destId="{372ABAA6-04FB-4068-9B7B-9EDE598461F5}" srcOrd="0" destOrd="0" parTransId="{54FBECA2-D40F-4B27-88A4-067B9DCFF319}" sibTransId="{0C728B6B-20FF-4A0B-9447-D794AD6E697C}"/>
    <dgm:cxn modelId="{4BE05E0A-178C-45A0-80DC-42E2BEB944DF}" type="presOf" srcId="{245E2C35-C6E5-499F-BF88-A4D89CE96FA4}" destId="{91614248-AEE2-47A5-9BA2-EFB3DFD0A5D4}"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9F97FE1D-DEF0-4666-8E84-90ADED1EFC06}" type="presOf" srcId="{372ABAA6-04FB-4068-9B7B-9EDE598461F5}" destId="{96877FF7-CA2A-43BF-99AB-9E7741CC40D8}" srcOrd="0" destOrd="0" presId="urn:microsoft.com/office/officeart/2005/8/layout/orgChart1"/>
    <dgm:cxn modelId="{20167F27-060E-4DF3-BA83-279B3BEA325E}" type="presOf" srcId="{596F57E3-AE1E-4219-9207-1B0081B9AE73}" destId="{64D4B031-7E7E-494B-9B73-228539B06B39}" srcOrd="1" destOrd="0" presId="urn:microsoft.com/office/officeart/2005/8/layout/orgChart1"/>
    <dgm:cxn modelId="{040D2A30-5FED-433A-9F53-98BB4CF0E955}" srcId="{372ABAA6-04FB-4068-9B7B-9EDE598461F5}" destId="{D7D14274-3DBC-407E-937A-B6E86ABD5B6D}" srcOrd="0" destOrd="0" parTransId="{90CBC28A-44F7-4EF3-A938-66F3C6311DFE}" sibTransId="{37041702-BFAF-48A4-AFCD-528006019631}"/>
    <dgm:cxn modelId="{AF3F0544-89FF-45A4-BC21-04F98C85D07E}" type="presOf" srcId="{372ABAA6-04FB-4068-9B7B-9EDE598461F5}" destId="{ED3A4E86-6493-45A3-908E-5DD992C85F94}" srcOrd="1"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45262546-E15C-41FC-B328-A61427ADFF86}" type="presOf" srcId="{A40E5F03-DCD1-4913-818F-00C0F8875553}" destId="{1ABE23D2-9F35-4AAB-83DA-0A4D9557DEAC}" srcOrd="0"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711FE359-11C5-4F2F-AE08-D2890963A2CD}" type="presOf" srcId="{E558675F-556E-498C-85B7-27D5B4B74C1E}" destId="{F657F967-BD9C-41A8-B9FD-129DDD28A2D2}" srcOrd="0" destOrd="0" presId="urn:microsoft.com/office/officeart/2005/8/layout/orgChart1"/>
    <dgm:cxn modelId="{E84E469E-9FA9-489C-92EC-B7BCF807F886}" srcId="{372ABAA6-04FB-4068-9B7B-9EDE598461F5}" destId="{596F57E3-AE1E-4219-9207-1B0081B9AE73}" srcOrd="2" destOrd="0" parTransId="{E558675F-556E-498C-85B7-27D5B4B74C1E}" sibTransId="{3D6E9E1F-5C48-4A51-8130-AC4185498EE9}"/>
    <dgm:cxn modelId="{8F631FA2-1606-4ED4-A0C6-277537D7F912}" type="presOf" srcId="{245E2C35-C6E5-499F-BF88-A4D89CE96FA4}" destId="{88C2AB34-60F9-4057-9FBD-A73C24DA79D7}" srcOrd="1" destOrd="0" presId="urn:microsoft.com/office/officeart/2005/8/layout/orgChart1"/>
    <dgm:cxn modelId="{97AAA3D3-3DA0-41DA-8244-802BCCF6AA6C}" type="presOf" srcId="{596F57E3-AE1E-4219-9207-1B0081B9AE73}" destId="{09B74135-91DF-4F3C-A5E5-A1447BFF0D02}" srcOrd="0" destOrd="0" presId="urn:microsoft.com/office/officeart/2005/8/layout/orgChart1"/>
    <dgm:cxn modelId="{316D00FC-3B93-4615-9982-224C150CD5A9}" type="presOf" srcId="{D7D14274-3DBC-407E-937A-B6E86ABD5B6D}" destId="{A0C17A0E-14F5-417E-9F37-4FC8E2A1C125}" srcOrd="0" destOrd="0" presId="urn:microsoft.com/office/officeart/2005/8/layout/orgChart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57A0BBE0-5358-48EE-9813-25F091779CDB}" type="presParOf" srcId="{E359D3E7-1A7F-4DFA-AE5A-DC240EC09F0A}" destId="{F657F967-BD9C-41A8-B9FD-129DDD28A2D2}" srcOrd="4" destOrd="0" presId="urn:microsoft.com/office/officeart/2005/8/layout/orgChart1"/>
    <dgm:cxn modelId="{90D292A8-B931-4DF0-B5BE-392A554575A2}" type="presParOf" srcId="{E359D3E7-1A7F-4DFA-AE5A-DC240EC09F0A}" destId="{28ABCF07-ABB5-426C-858E-D759B5B1C85D}" srcOrd="5" destOrd="0" presId="urn:microsoft.com/office/officeart/2005/8/layout/orgChart1"/>
    <dgm:cxn modelId="{AEA4F9E2-0724-43CC-9A74-CF782DE78FE3}" type="presParOf" srcId="{28ABCF07-ABB5-426C-858E-D759B5B1C85D}" destId="{8E622AD2-FFA4-43ED-B23C-ED46448CADDC}" srcOrd="0" destOrd="0" presId="urn:microsoft.com/office/officeart/2005/8/layout/orgChart1"/>
    <dgm:cxn modelId="{BFCF66B6-7630-493B-9009-4A5ACDD9A939}" type="presParOf" srcId="{8E622AD2-FFA4-43ED-B23C-ED46448CADDC}" destId="{09B74135-91DF-4F3C-A5E5-A1447BFF0D02}" srcOrd="0" destOrd="0" presId="urn:microsoft.com/office/officeart/2005/8/layout/orgChart1"/>
    <dgm:cxn modelId="{A828CA9A-DF72-4827-8E67-17AA120EDC52}" type="presParOf" srcId="{8E622AD2-FFA4-43ED-B23C-ED46448CADDC}" destId="{64D4B031-7E7E-494B-9B73-228539B06B39}" srcOrd="1" destOrd="0" presId="urn:microsoft.com/office/officeart/2005/8/layout/orgChart1"/>
    <dgm:cxn modelId="{05EABB48-3FE9-4D1D-B780-16C9B10BC3CF}" type="presParOf" srcId="{28ABCF07-ABB5-426C-858E-D759B5B1C85D}" destId="{BB708D41-A647-48FF-B022-DDBB3699A4A0}" srcOrd="1" destOrd="0" presId="urn:microsoft.com/office/officeart/2005/8/layout/orgChart1"/>
    <dgm:cxn modelId="{F1B60304-EF28-4869-A741-D82BDA6EA0E3}" type="presParOf" srcId="{28ABCF07-ABB5-426C-858E-D759B5B1C85D}" destId="{24B9EECC-EFDD-4D7A-9B7C-49A2AACC2786}"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Процесуальне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змагальний характер розгляду справи, диспозитивність сторін</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a:latin typeface="Times New Roman" panose="02020603050405020304" pitchFamily="18" charset="0"/>
              <a:cs typeface="Times New Roman" panose="02020603050405020304" pitchFamily="18" charset="0"/>
            </a:rPr>
            <a:t>вирок виносився усно</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a:latin typeface="Times New Roman" panose="02020603050405020304" pitchFamily="18" charset="0"/>
              <a:cs typeface="Times New Roman" panose="02020603050405020304" pitchFamily="18" charset="0"/>
            </a:rPr>
            <a:t>упроваджувалися розшук (заклич, звід, гоніння сліду), допит свідків (видоків і послухів), надання доказів, божі суди (ордалії)</a:t>
          </a:r>
          <a:endParaRPr lang="ru-RU" sz="1400" dirty="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FD49D49B-F6F3-4F0D-9854-14C8FBACC233}" type="pres">
      <dgm:prSet presAssocID="{F3E17CFB-AB97-4ABF-96E4-C62251A8135A}" presName="diagram" presStyleCnt="0">
        <dgm:presLayoutVars>
          <dgm:chPref val="1"/>
          <dgm:dir/>
          <dgm:animOne val="branch"/>
          <dgm:animLvl val="lvl"/>
          <dgm:resizeHandles val="exact"/>
        </dgm:presLayoutVars>
      </dgm:prSet>
      <dgm:spPr/>
    </dgm:pt>
    <dgm:pt modelId="{3D421DA1-B565-4A94-8572-049A73C44196}" type="pres">
      <dgm:prSet presAssocID="{F1A96AFA-15A6-411D-BA99-A4C248EE0922}" presName="root1" presStyleCnt="0"/>
      <dgm:spPr/>
    </dgm:pt>
    <dgm:pt modelId="{607B6364-A54D-41FA-A1BB-FD107D9A656B}" type="pres">
      <dgm:prSet presAssocID="{F1A96AFA-15A6-411D-BA99-A4C248EE0922}" presName="LevelOneTextNode" presStyleLbl="node0" presStyleIdx="0" presStyleCnt="1" custScaleX="138521" custScaleY="116617">
        <dgm:presLayoutVars>
          <dgm:chPref val="3"/>
        </dgm:presLayoutVars>
      </dgm:prSet>
      <dgm:spPr/>
    </dgm:pt>
    <dgm:pt modelId="{FE23B2CA-CE5E-44F4-85DE-868249C1757C}" type="pres">
      <dgm:prSet presAssocID="{F1A96AFA-15A6-411D-BA99-A4C248EE0922}" presName="level2hierChild" presStyleCnt="0"/>
      <dgm:spPr/>
    </dgm:pt>
    <dgm:pt modelId="{A00CD982-D73C-46A2-8BCA-7B0D6A6C4C83}" type="pres">
      <dgm:prSet presAssocID="{72EEB853-4093-4EC4-87E7-402B809680D6}" presName="conn2-1" presStyleLbl="parChTrans1D2" presStyleIdx="0" presStyleCnt="3"/>
      <dgm:spPr/>
    </dgm:pt>
    <dgm:pt modelId="{F3AE9752-F0B4-47B5-994B-DC8A5683593A}" type="pres">
      <dgm:prSet presAssocID="{72EEB853-4093-4EC4-87E7-402B809680D6}" presName="connTx" presStyleLbl="parChTrans1D2" presStyleIdx="0" presStyleCnt="3"/>
      <dgm:spPr/>
    </dgm:pt>
    <dgm:pt modelId="{EC4BDC84-320E-470E-A678-CA9F6CE41853}" type="pres">
      <dgm:prSet presAssocID="{568B5D9E-170A-4255-B580-65D8935503CC}" presName="root2" presStyleCnt="0"/>
      <dgm:spPr/>
    </dgm:pt>
    <dgm:pt modelId="{EB546CB7-1624-4733-B031-93228265BF18}" type="pres">
      <dgm:prSet presAssocID="{568B5D9E-170A-4255-B580-65D8935503CC}" presName="LevelTwoTextNode" presStyleLbl="node2" presStyleIdx="0" presStyleCnt="3" custScaleX="185006" custScaleY="131494">
        <dgm:presLayoutVars>
          <dgm:chPref val="3"/>
        </dgm:presLayoutVars>
      </dgm:prSet>
      <dgm:spPr/>
    </dgm:pt>
    <dgm:pt modelId="{5D801E37-1D5C-46BF-88BB-E02FE22C7678}" type="pres">
      <dgm:prSet presAssocID="{568B5D9E-170A-4255-B580-65D8935503CC}" presName="level3hierChild" presStyleCnt="0"/>
      <dgm:spPr/>
    </dgm:pt>
    <dgm:pt modelId="{6C60FA94-019E-4ED3-A327-D68C8BEA3EE7}" type="pres">
      <dgm:prSet presAssocID="{3C280CE2-3BB9-4DA0-A33A-1E72452412AB}" presName="conn2-1" presStyleLbl="parChTrans1D2" presStyleIdx="1" presStyleCnt="3"/>
      <dgm:spPr/>
    </dgm:pt>
    <dgm:pt modelId="{1FEFDE6D-9EE5-4AC7-A84E-3C7711CDFBFA}" type="pres">
      <dgm:prSet presAssocID="{3C280CE2-3BB9-4DA0-A33A-1E72452412AB}" presName="connTx" presStyleLbl="parChTrans1D2" presStyleIdx="1" presStyleCnt="3"/>
      <dgm:spPr/>
    </dgm:pt>
    <dgm:pt modelId="{843209B5-1400-4C87-A866-2C9F8AF85BFF}" type="pres">
      <dgm:prSet presAssocID="{F1BD518C-590A-43E6-AE1B-8090C8978E1C}" presName="root2" presStyleCnt="0"/>
      <dgm:spPr/>
    </dgm:pt>
    <dgm:pt modelId="{51AF2B3B-788F-4411-817E-9620F98DA18A}" type="pres">
      <dgm:prSet presAssocID="{F1BD518C-590A-43E6-AE1B-8090C8978E1C}" presName="LevelTwoTextNode" presStyleLbl="node2" presStyleIdx="1" presStyleCnt="3" custScaleX="167798" custScaleY="103914">
        <dgm:presLayoutVars>
          <dgm:chPref val="3"/>
        </dgm:presLayoutVars>
      </dgm:prSet>
      <dgm:spPr/>
    </dgm:pt>
    <dgm:pt modelId="{D9207A00-2648-410D-96A1-828251C3DFB3}" type="pres">
      <dgm:prSet presAssocID="{F1BD518C-590A-43E6-AE1B-8090C8978E1C}" presName="level3hierChild" presStyleCnt="0"/>
      <dgm:spPr/>
    </dgm:pt>
    <dgm:pt modelId="{49AAFEE3-DD52-442C-8A37-D1FAE13AF06F}" type="pres">
      <dgm:prSet presAssocID="{9AF99EEC-DBCE-4A32-9E42-FD7C9F9BEFE4}" presName="conn2-1" presStyleLbl="parChTrans1D2" presStyleIdx="2" presStyleCnt="3"/>
      <dgm:spPr/>
    </dgm:pt>
    <dgm:pt modelId="{1E42D103-9CCD-45A7-A485-FB646296B1BE}" type="pres">
      <dgm:prSet presAssocID="{9AF99EEC-DBCE-4A32-9E42-FD7C9F9BEFE4}" presName="connTx" presStyleLbl="parChTrans1D2" presStyleIdx="2" presStyleCnt="3"/>
      <dgm:spPr/>
    </dgm:pt>
    <dgm:pt modelId="{E7B0CDE1-06C7-4BF7-8DBE-B732AF29E5AC}" type="pres">
      <dgm:prSet presAssocID="{F0A7963D-BA29-46AC-A728-068E15318644}" presName="root2" presStyleCnt="0"/>
      <dgm:spPr/>
    </dgm:pt>
    <dgm:pt modelId="{EECA38C5-A234-448A-8336-1AEEAC9C00B2}" type="pres">
      <dgm:prSet presAssocID="{F0A7963D-BA29-46AC-A728-068E15318644}" presName="LevelTwoTextNode" presStyleLbl="node2" presStyleIdx="2" presStyleCnt="3" custScaleX="185051" custScaleY="267068">
        <dgm:presLayoutVars>
          <dgm:chPref val="3"/>
        </dgm:presLayoutVars>
      </dgm:prSet>
      <dgm:spPr/>
    </dgm:pt>
    <dgm:pt modelId="{23B2636E-084F-4FD7-A60E-9BB04B28FC8A}" type="pres">
      <dgm:prSet presAssocID="{F0A7963D-BA29-46AC-A728-068E15318644}" presName="level3hierChild" presStyleCnt="0"/>
      <dgm:spPr/>
    </dgm:pt>
  </dgm:ptLst>
  <dgm:cxnLst>
    <dgm:cxn modelId="{D1CAB507-0117-4B2D-970D-A33F32136E85}" type="presOf" srcId="{3C280CE2-3BB9-4DA0-A33A-1E72452412AB}" destId="{1FEFDE6D-9EE5-4AC7-A84E-3C7711CDFBFA}"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20D16643-5D24-4354-BC4F-99DD650CAA17}" type="presOf" srcId="{9AF99EEC-DBCE-4A32-9E42-FD7C9F9BEFE4}" destId="{49AAFEE3-DD52-442C-8A37-D1FAE13AF06F}" srcOrd="0" destOrd="0" presId="urn:microsoft.com/office/officeart/2005/8/layout/hierarchy2"/>
    <dgm:cxn modelId="{E7E7BF65-5E7F-4800-A669-FF25B5B3F826}" type="presOf" srcId="{568B5D9E-170A-4255-B580-65D8935503CC}" destId="{EB546CB7-1624-4733-B031-93228265BF18}" srcOrd="0" destOrd="0" presId="urn:microsoft.com/office/officeart/2005/8/layout/hierarchy2"/>
    <dgm:cxn modelId="{B11B1F4D-5B4D-45D1-9F6E-3979C088140E}" type="presOf" srcId="{72EEB853-4093-4EC4-87E7-402B809680D6}" destId="{F3AE9752-F0B4-47B5-994B-DC8A5683593A}" srcOrd="1" destOrd="0" presId="urn:microsoft.com/office/officeart/2005/8/layout/hierarchy2"/>
    <dgm:cxn modelId="{32C94089-158A-42C2-80D6-450D74B2D6C3}" type="presOf" srcId="{F1A96AFA-15A6-411D-BA99-A4C248EE0922}" destId="{607B6364-A54D-41FA-A1BB-FD107D9A656B}"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A1BFFEA8-5432-4C4E-87CA-29236F756AF3}" type="presOf" srcId="{3C280CE2-3BB9-4DA0-A33A-1E72452412AB}" destId="{6C60FA94-019E-4ED3-A327-D68C8BEA3EE7}" srcOrd="0" destOrd="0" presId="urn:microsoft.com/office/officeart/2005/8/layout/hierarchy2"/>
    <dgm:cxn modelId="{747682C9-23CE-4BA3-B0DD-20BC94C1BFBB}" type="presOf" srcId="{F0A7963D-BA29-46AC-A728-068E15318644}" destId="{EECA38C5-A234-448A-8336-1AEEAC9C00B2}" srcOrd="0" destOrd="0" presId="urn:microsoft.com/office/officeart/2005/8/layout/hierarchy2"/>
    <dgm:cxn modelId="{2A2C38CC-667B-4750-A901-4251E7EFE6FC}" srcId="{F1A96AFA-15A6-411D-BA99-A4C248EE0922}" destId="{568B5D9E-170A-4255-B580-65D8935503CC}" srcOrd="0" destOrd="0" parTransId="{72EEB853-4093-4EC4-87E7-402B809680D6}" sibTransId="{9309EF0F-5FC8-40FE-9753-036AEFD566FD}"/>
    <dgm:cxn modelId="{0323E2E7-D409-4555-9300-E77C1A992A4F}" type="presOf" srcId="{F1BD518C-590A-43E6-AE1B-8090C8978E1C}" destId="{51AF2B3B-788F-4411-817E-9620F98DA18A}"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30112DEC-B971-4463-BCAF-AAEEA95515C0}" type="presOf" srcId="{72EEB853-4093-4EC4-87E7-402B809680D6}" destId="{A00CD982-D73C-46A2-8BCA-7B0D6A6C4C83}" srcOrd="0" destOrd="0" presId="urn:microsoft.com/office/officeart/2005/8/layout/hierarchy2"/>
    <dgm:cxn modelId="{F19C35EE-C5A2-4F1D-8C8B-8F9B5503A207}" type="presOf" srcId="{F3E17CFB-AB97-4ABF-96E4-C62251A8135A}" destId="{FD49D49B-F6F3-4F0D-9854-14C8FBACC233}" srcOrd="0" destOrd="0" presId="urn:microsoft.com/office/officeart/2005/8/layout/hierarchy2"/>
    <dgm:cxn modelId="{6CA44AFF-EFC0-4F4B-9C9C-05AB31E8CA75}" type="presOf" srcId="{9AF99EEC-DBCE-4A32-9E42-FD7C9F9BEFE4}" destId="{1E42D103-9CCD-45A7-A485-FB646296B1BE}" srcOrd="1" destOrd="0" presId="urn:microsoft.com/office/officeart/2005/8/layout/hierarchy2"/>
    <dgm:cxn modelId="{91926907-39F6-4059-8A6B-32B2D814985D}" type="presParOf" srcId="{FD49D49B-F6F3-4F0D-9854-14C8FBACC233}" destId="{3D421DA1-B565-4A94-8572-049A73C44196}" srcOrd="0" destOrd="0" presId="urn:microsoft.com/office/officeart/2005/8/layout/hierarchy2"/>
    <dgm:cxn modelId="{06DD747F-9CB1-4E6D-8666-075264C651A8}" type="presParOf" srcId="{3D421DA1-B565-4A94-8572-049A73C44196}" destId="{607B6364-A54D-41FA-A1BB-FD107D9A656B}" srcOrd="0" destOrd="0" presId="urn:microsoft.com/office/officeart/2005/8/layout/hierarchy2"/>
    <dgm:cxn modelId="{2722CC58-C14A-4244-AD56-AD236A4FA0AE}" type="presParOf" srcId="{3D421DA1-B565-4A94-8572-049A73C44196}" destId="{FE23B2CA-CE5E-44F4-85DE-868249C1757C}" srcOrd="1" destOrd="0" presId="urn:microsoft.com/office/officeart/2005/8/layout/hierarchy2"/>
    <dgm:cxn modelId="{F3D92133-5B04-43F8-B1C6-751992010CE4}" type="presParOf" srcId="{FE23B2CA-CE5E-44F4-85DE-868249C1757C}" destId="{A00CD982-D73C-46A2-8BCA-7B0D6A6C4C83}" srcOrd="0" destOrd="0" presId="urn:microsoft.com/office/officeart/2005/8/layout/hierarchy2"/>
    <dgm:cxn modelId="{71BEFD40-D274-4A07-994D-97407FB5F027}" type="presParOf" srcId="{A00CD982-D73C-46A2-8BCA-7B0D6A6C4C83}" destId="{F3AE9752-F0B4-47B5-994B-DC8A5683593A}" srcOrd="0" destOrd="0" presId="urn:microsoft.com/office/officeart/2005/8/layout/hierarchy2"/>
    <dgm:cxn modelId="{F6D6402C-E497-432A-B112-245869B09A74}" type="presParOf" srcId="{FE23B2CA-CE5E-44F4-85DE-868249C1757C}" destId="{EC4BDC84-320E-470E-A678-CA9F6CE41853}" srcOrd="1" destOrd="0" presId="urn:microsoft.com/office/officeart/2005/8/layout/hierarchy2"/>
    <dgm:cxn modelId="{6830281D-3B69-4117-BD87-988A3DA1EB7A}" type="presParOf" srcId="{EC4BDC84-320E-470E-A678-CA9F6CE41853}" destId="{EB546CB7-1624-4733-B031-93228265BF18}" srcOrd="0" destOrd="0" presId="urn:microsoft.com/office/officeart/2005/8/layout/hierarchy2"/>
    <dgm:cxn modelId="{B06E28C0-FA0E-401A-A107-731A232CD948}" type="presParOf" srcId="{EC4BDC84-320E-470E-A678-CA9F6CE41853}" destId="{5D801E37-1D5C-46BF-88BB-E02FE22C7678}" srcOrd="1" destOrd="0" presId="urn:microsoft.com/office/officeart/2005/8/layout/hierarchy2"/>
    <dgm:cxn modelId="{458CC1B1-1649-4086-A3B1-75813A10C209}" type="presParOf" srcId="{FE23B2CA-CE5E-44F4-85DE-868249C1757C}" destId="{6C60FA94-019E-4ED3-A327-D68C8BEA3EE7}" srcOrd="2" destOrd="0" presId="urn:microsoft.com/office/officeart/2005/8/layout/hierarchy2"/>
    <dgm:cxn modelId="{77EB09C8-3845-4875-A190-21FEFD009DBF}" type="presParOf" srcId="{6C60FA94-019E-4ED3-A327-D68C8BEA3EE7}" destId="{1FEFDE6D-9EE5-4AC7-A84E-3C7711CDFBFA}" srcOrd="0" destOrd="0" presId="urn:microsoft.com/office/officeart/2005/8/layout/hierarchy2"/>
    <dgm:cxn modelId="{58DC0076-FBF7-4586-AF72-47851CF80DB6}" type="presParOf" srcId="{FE23B2CA-CE5E-44F4-85DE-868249C1757C}" destId="{843209B5-1400-4C87-A866-2C9F8AF85BFF}" srcOrd="3" destOrd="0" presId="urn:microsoft.com/office/officeart/2005/8/layout/hierarchy2"/>
    <dgm:cxn modelId="{86D16F92-4F69-4C81-B255-B56345C696E3}" type="presParOf" srcId="{843209B5-1400-4C87-A866-2C9F8AF85BFF}" destId="{51AF2B3B-788F-4411-817E-9620F98DA18A}" srcOrd="0" destOrd="0" presId="urn:microsoft.com/office/officeart/2005/8/layout/hierarchy2"/>
    <dgm:cxn modelId="{76E1BE02-EF48-4AD3-A11E-43DF508AF77E}" type="presParOf" srcId="{843209B5-1400-4C87-A866-2C9F8AF85BFF}" destId="{D9207A00-2648-410D-96A1-828251C3DFB3}" srcOrd="1" destOrd="0" presId="urn:microsoft.com/office/officeart/2005/8/layout/hierarchy2"/>
    <dgm:cxn modelId="{900F65E2-BB19-4649-8CEB-CAE38AA79EF3}" type="presParOf" srcId="{FE23B2CA-CE5E-44F4-85DE-868249C1757C}" destId="{49AAFEE3-DD52-442C-8A37-D1FAE13AF06F}" srcOrd="4" destOrd="0" presId="urn:microsoft.com/office/officeart/2005/8/layout/hierarchy2"/>
    <dgm:cxn modelId="{35395072-5727-4B8B-8F66-C526C2AA08D0}" type="presParOf" srcId="{49AAFEE3-DD52-442C-8A37-D1FAE13AF06F}" destId="{1E42D103-9CCD-45A7-A485-FB646296B1BE}" srcOrd="0" destOrd="0" presId="urn:microsoft.com/office/officeart/2005/8/layout/hierarchy2"/>
    <dgm:cxn modelId="{5BB70EFA-13F5-4FC4-8AB5-EC8142338C3B}" type="presParOf" srcId="{FE23B2CA-CE5E-44F4-85DE-868249C1757C}" destId="{E7B0CDE1-06C7-4BF7-8DBE-B732AF29E5AC}" srcOrd="5" destOrd="0" presId="urn:microsoft.com/office/officeart/2005/8/layout/hierarchy2"/>
    <dgm:cxn modelId="{A6D7C442-7D31-4A8D-BC13-75D5E714B08E}" type="presParOf" srcId="{E7B0CDE1-06C7-4BF7-8DBE-B732AF29E5AC}" destId="{EECA38C5-A234-448A-8336-1AEEAC9C00B2}" srcOrd="0" destOrd="0" presId="urn:microsoft.com/office/officeart/2005/8/layout/hierarchy2"/>
    <dgm:cxn modelId="{44186659-57FF-4C1E-8D33-86C2037056A6}" type="presParOf" srcId="{E7B0CDE1-06C7-4BF7-8DBE-B732AF29E5AC}" destId="{23B2636E-084F-4FD7-A60E-9BB04B28FC8A}" srcOrd="1" destOrd="0" presId="urn:microsoft.com/office/officeart/2005/8/layout/hierarchy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Повністю залежне населення:</a:t>
          </a:r>
          <a:endParaRPr lang="ru-RU" sz="2000" b="1"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noProof="0" dirty="0">
              <a:latin typeface="Times New Roman" panose="02020603050405020304" pitchFamily="18" charset="0"/>
              <a:cs typeface="Times New Roman" panose="02020603050405020304" pitchFamily="18" charset="0"/>
            </a:rPr>
            <a:t>Холопи </a:t>
          </a:r>
        </a:p>
        <a:p>
          <a:pPr rtl="0"/>
          <a:r>
            <a:rPr lang="uk-UA" sz="1400" dirty="0">
              <a:latin typeface="Times New Roman" panose="02020603050405020304" pitchFamily="18" charset="0"/>
              <a:cs typeface="Times New Roman" panose="02020603050405020304" pitchFamily="18" charset="0"/>
            </a:rPr>
            <a:t>люди, які ставали невільниками внаслідок скоєного злочину, неповернення боргу, самопродажу, одруження з рабинею. Холопами також ставали закупи-втікачі. Холопи не були суб’єктами злочину, не могли виступати свідками, їхнє життя захищалося лише стягненням штрафу;</a:t>
          </a:r>
          <a:endParaRPr lang="uk-UA" sz="1400" noProof="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Челядь </a:t>
          </a:r>
        </a:p>
        <a:p>
          <a:pPr rtl="0"/>
          <a:r>
            <a:rPr lang="uk-UA" sz="1400" dirty="0">
              <a:latin typeface="Times New Roman" panose="02020603050405020304" pitchFamily="18" charset="0"/>
              <a:cs typeface="Times New Roman" panose="02020603050405020304" pitchFamily="18" charset="0"/>
            </a:rPr>
            <a:t>особи, які потрапили в рабство в результаті полону.</a:t>
          </a:r>
          <a:endParaRPr lang="ru-RU" sz="140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135491" custScaleY="93878">
        <dgm:presLayoutVars>
          <dgm:chPref val="3"/>
        </dgm:presLayoutVars>
      </dgm:prSet>
      <dgm:spPr>
        <a:prstGeom prst="roundRect">
          <a:avLst/>
        </a:prstGeom>
      </dgm:spPr>
    </dgm:pt>
    <dgm:pt modelId="{ED3A4E86-6493-45A3-908E-5DD992C85F94}" type="pres">
      <dgm:prSet presAssocID="{372ABAA6-04FB-4068-9B7B-9EDE598461F5}" presName="rootConnector1" presStyleLbl="node1" presStyleIdx="0" presStyleCnt="0"/>
      <dgm:spPr/>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2"/>
      <dgm:spPr/>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2" custScaleY="165009">
        <dgm:presLayoutVars>
          <dgm:chPref val="3"/>
        </dgm:presLayoutVars>
      </dgm:prSet>
      <dgm:spPr>
        <a:prstGeom prst="roundRect">
          <a:avLst/>
        </a:prstGeom>
      </dgm:spPr>
    </dgm:pt>
    <dgm:pt modelId="{F6F16A0D-19D7-4C19-B54A-769511F979A3}" type="pres">
      <dgm:prSet presAssocID="{D7D14274-3DBC-407E-937A-B6E86ABD5B6D}" presName="rootConnector" presStyleLbl="node2" presStyleIdx="0" presStyleCnt="2"/>
      <dgm:spPr/>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2"/>
      <dgm:spPr/>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2" custScaleY="142031">
        <dgm:presLayoutVars>
          <dgm:chPref val="3"/>
        </dgm:presLayoutVars>
      </dgm:prSet>
      <dgm:spPr>
        <a:prstGeom prst="roundRect">
          <a:avLst/>
        </a:prstGeom>
      </dgm:spPr>
    </dgm:pt>
    <dgm:pt modelId="{88C2AB34-60F9-4057-9FBD-A73C24DA79D7}" type="pres">
      <dgm:prSet presAssocID="{245E2C35-C6E5-499F-BF88-A4D89CE96FA4}" presName="rootConnector" presStyleLbl="node2" presStyleIdx="1" presStyleCnt="2"/>
      <dgm:spPr/>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B88490F1-62A7-4179-ABD9-883238F5518B}" type="pres">
      <dgm:prSet presAssocID="{372ABAA6-04FB-4068-9B7B-9EDE598461F5}" presName="hierChild3" presStyleCnt="0"/>
      <dgm:spPr/>
    </dgm:pt>
  </dgm:ptLst>
  <dgm:cxnLst>
    <dgm:cxn modelId="{968BF303-B7A1-4D97-86E0-325B03BE8853}" srcId="{A40E5F03-DCD1-4913-818F-00C0F8875553}" destId="{372ABAA6-04FB-4068-9B7B-9EDE598461F5}" srcOrd="0" destOrd="0" parTransId="{54FBECA2-D40F-4B27-88A4-067B9DCFF319}" sibTransId="{0C728B6B-20FF-4A0B-9447-D794AD6E697C}"/>
    <dgm:cxn modelId="{4BE05E0A-178C-45A0-80DC-42E2BEB944DF}" type="presOf" srcId="{245E2C35-C6E5-499F-BF88-A4D89CE96FA4}" destId="{91614248-AEE2-47A5-9BA2-EFB3DFD0A5D4}"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9F97FE1D-DEF0-4666-8E84-90ADED1EFC06}" type="presOf" srcId="{372ABAA6-04FB-4068-9B7B-9EDE598461F5}" destId="{96877FF7-CA2A-43BF-99AB-9E7741CC40D8}" srcOrd="0" destOrd="0" presId="urn:microsoft.com/office/officeart/2005/8/layout/orgChart1"/>
    <dgm:cxn modelId="{040D2A30-5FED-433A-9F53-98BB4CF0E955}" srcId="{372ABAA6-04FB-4068-9B7B-9EDE598461F5}" destId="{D7D14274-3DBC-407E-937A-B6E86ABD5B6D}" srcOrd="0" destOrd="0" parTransId="{90CBC28A-44F7-4EF3-A938-66F3C6311DFE}" sibTransId="{37041702-BFAF-48A4-AFCD-528006019631}"/>
    <dgm:cxn modelId="{AF3F0544-89FF-45A4-BC21-04F98C85D07E}" type="presOf" srcId="{372ABAA6-04FB-4068-9B7B-9EDE598461F5}" destId="{ED3A4E86-6493-45A3-908E-5DD992C85F94}" srcOrd="1"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45262546-E15C-41FC-B328-A61427ADFF86}" type="presOf" srcId="{A40E5F03-DCD1-4913-818F-00C0F8875553}" destId="{1ABE23D2-9F35-4AAB-83DA-0A4D9557DEAC}" srcOrd="0"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8F631FA2-1606-4ED4-A0C6-277537D7F912}" type="presOf" srcId="{245E2C35-C6E5-499F-BF88-A4D89CE96FA4}" destId="{88C2AB34-60F9-4057-9FBD-A73C24DA79D7}" srcOrd="1" destOrd="0" presId="urn:microsoft.com/office/officeart/2005/8/layout/orgChart1"/>
    <dgm:cxn modelId="{316D00FC-3B93-4615-9982-224C150CD5A9}" type="presOf" srcId="{D7D14274-3DBC-407E-937A-B6E86ABD5B6D}" destId="{A0C17A0E-14F5-417E-9F37-4FC8E2A1C125}" srcOrd="0" destOrd="0" presId="urn:microsoft.com/office/officeart/2005/8/layout/orgChart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Під опікою церкви перебували:</a:t>
          </a:r>
          <a:endParaRPr lang="ru-RU" sz="2000" b="1"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Задушні люди  </a:t>
          </a:r>
          <a:r>
            <a:rPr lang="uk-UA" sz="2000" noProof="0" dirty="0">
              <a:latin typeface="Times New Roman" panose="02020603050405020304" pitchFamily="18" charset="0"/>
              <a:cs typeface="Times New Roman" panose="02020603050405020304" pitchFamily="18" charset="0"/>
            </a:rPr>
            <a:t>холопи, яких господар за заповітом відпустив</a:t>
          </a:r>
          <a:r>
            <a:rPr lang="ru-RU" sz="2000" dirty="0">
              <a:latin typeface="Times New Roman" panose="02020603050405020304" pitchFamily="18" charset="0"/>
              <a:cs typeface="Times New Roman" panose="02020603050405020304" pitchFamily="18" charset="0"/>
            </a:rPr>
            <a:t> на волю;</a:t>
          </a: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Прощеники</a:t>
          </a:r>
          <a:r>
            <a:rPr lang="uk-UA"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колись </a:t>
          </a:r>
          <a:r>
            <a:rPr lang="uk-UA" sz="2000" noProof="0" dirty="0">
              <a:latin typeface="Times New Roman" panose="02020603050405020304" pitchFamily="18" charset="0"/>
              <a:cs typeface="Times New Roman" panose="02020603050405020304" pitchFamily="18" charset="0"/>
            </a:rPr>
            <a:t>вільні люди, які стали холопами, а потім господарем були прощені;</a:t>
          </a: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596F57E3-AE1E-4219-9207-1B0081B9AE73}">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Ізгої </a:t>
          </a:r>
        </a:p>
        <a:p>
          <a:pPr rtl="0"/>
          <a:r>
            <a:rPr lang="uk-UA" sz="2000" noProof="0" dirty="0">
              <a:latin typeface="Times New Roman" panose="02020603050405020304" pitchFamily="18" charset="0"/>
              <a:cs typeface="Times New Roman" panose="02020603050405020304" pitchFamily="18" charset="0"/>
            </a:rPr>
            <a:t>вихідці з різних соціальних груп, які з одного стану вийшли, а до іншого не потрапили</a:t>
          </a:r>
        </a:p>
      </dgm:t>
    </dgm:pt>
    <dgm:pt modelId="{E558675F-556E-498C-85B7-27D5B4B74C1E}" type="par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3D6E9E1F-5C48-4A51-8130-AC4185498EE9}" type="sib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169501" custScaleY="105809" custLinFactNeighborX="-2741" custLinFactNeighborY="-92106">
        <dgm:presLayoutVars>
          <dgm:chPref val="3"/>
        </dgm:presLayoutVars>
      </dgm:prSet>
      <dgm:spPr>
        <a:prstGeom prst="roundRect">
          <a:avLst/>
        </a:prstGeom>
      </dgm:spPr>
    </dgm:pt>
    <dgm:pt modelId="{ED3A4E86-6493-45A3-908E-5DD992C85F94}" type="pres">
      <dgm:prSet presAssocID="{372ABAA6-04FB-4068-9B7B-9EDE598461F5}" presName="rootConnector1" presStyleLbl="node1" presStyleIdx="0" presStyleCnt="0"/>
      <dgm:spPr/>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3"/>
      <dgm:spPr/>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3" custScaleX="127195" custScaleY="181159">
        <dgm:presLayoutVars>
          <dgm:chPref val="3"/>
        </dgm:presLayoutVars>
      </dgm:prSet>
      <dgm:spPr>
        <a:prstGeom prst="roundRect">
          <a:avLst/>
        </a:prstGeom>
      </dgm:spPr>
    </dgm:pt>
    <dgm:pt modelId="{F6F16A0D-19D7-4C19-B54A-769511F979A3}" type="pres">
      <dgm:prSet presAssocID="{D7D14274-3DBC-407E-937A-B6E86ABD5B6D}" presName="rootConnector" presStyleLbl="node2" presStyleIdx="0" presStyleCnt="3"/>
      <dgm:spPr/>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3"/>
      <dgm:spPr/>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3" custScaleX="140308" custScaleY="185037" custLinFactNeighborX="-6158" custLinFactNeighborY="1489">
        <dgm:presLayoutVars>
          <dgm:chPref val="3"/>
        </dgm:presLayoutVars>
      </dgm:prSet>
      <dgm:spPr>
        <a:prstGeom prst="roundRect">
          <a:avLst/>
        </a:prstGeom>
      </dgm:spPr>
    </dgm:pt>
    <dgm:pt modelId="{88C2AB34-60F9-4057-9FBD-A73C24DA79D7}" type="pres">
      <dgm:prSet presAssocID="{245E2C35-C6E5-499F-BF88-A4D89CE96FA4}" presName="rootConnector" presStyleLbl="node2" presStyleIdx="1" presStyleCnt="3"/>
      <dgm:spPr/>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F657F967-BD9C-41A8-B9FD-129DDD28A2D2}" type="pres">
      <dgm:prSet presAssocID="{E558675F-556E-498C-85B7-27D5B4B74C1E}" presName="Name37" presStyleLbl="parChTrans1D2" presStyleIdx="2" presStyleCnt="3"/>
      <dgm:spPr/>
    </dgm:pt>
    <dgm:pt modelId="{28ABCF07-ABB5-426C-858E-D759B5B1C85D}" type="pres">
      <dgm:prSet presAssocID="{596F57E3-AE1E-4219-9207-1B0081B9AE73}" presName="hierRoot2" presStyleCnt="0">
        <dgm:presLayoutVars>
          <dgm:hierBranch val="init"/>
        </dgm:presLayoutVars>
      </dgm:prSet>
      <dgm:spPr/>
    </dgm:pt>
    <dgm:pt modelId="{8E622AD2-FFA4-43ED-B23C-ED46448CADDC}" type="pres">
      <dgm:prSet presAssocID="{596F57E3-AE1E-4219-9207-1B0081B9AE73}" presName="rootComposite" presStyleCnt="0"/>
      <dgm:spPr/>
    </dgm:pt>
    <dgm:pt modelId="{09B74135-91DF-4F3C-A5E5-A1447BFF0D02}" type="pres">
      <dgm:prSet presAssocID="{596F57E3-AE1E-4219-9207-1B0081B9AE73}" presName="rootText" presStyleLbl="node2" presStyleIdx="2" presStyleCnt="3" custScaleX="134493" custScaleY="187268">
        <dgm:presLayoutVars>
          <dgm:chPref val="3"/>
        </dgm:presLayoutVars>
      </dgm:prSet>
      <dgm:spPr>
        <a:prstGeom prst="roundRect">
          <a:avLst/>
        </a:prstGeom>
      </dgm:spPr>
    </dgm:pt>
    <dgm:pt modelId="{64D4B031-7E7E-494B-9B73-228539B06B39}" type="pres">
      <dgm:prSet presAssocID="{596F57E3-AE1E-4219-9207-1B0081B9AE73}" presName="rootConnector" presStyleLbl="node2" presStyleIdx="2" presStyleCnt="3"/>
      <dgm:spPr/>
    </dgm:pt>
    <dgm:pt modelId="{BB708D41-A647-48FF-B022-DDBB3699A4A0}" type="pres">
      <dgm:prSet presAssocID="{596F57E3-AE1E-4219-9207-1B0081B9AE73}" presName="hierChild4" presStyleCnt="0"/>
      <dgm:spPr/>
    </dgm:pt>
    <dgm:pt modelId="{24B9EECC-EFDD-4D7A-9B7C-49A2AACC2786}" type="pres">
      <dgm:prSet presAssocID="{596F57E3-AE1E-4219-9207-1B0081B9AE73}" presName="hierChild5" presStyleCnt="0"/>
      <dgm:spPr/>
    </dgm:pt>
    <dgm:pt modelId="{B88490F1-62A7-4179-ABD9-883238F5518B}" type="pres">
      <dgm:prSet presAssocID="{372ABAA6-04FB-4068-9B7B-9EDE598461F5}" presName="hierChild3" presStyleCnt="0"/>
      <dgm:spPr/>
    </dgm:pt>
  </dgm:ptLst>
  <dgm:cxnLst>
    <dgm:cxn modelId="{968BF303-B7A1-4D97-86E0-325B03BE8853}" srcId="{A40E5F03-DCD1-4913-818F-00C0F8875553}" destId="{372ABAA6-04FB-4068-9B7B-9EDE598461F5}" srcOrd="0" destOrd="0" parTransId="{54FBECA2-D40F-4B27-88A4-067B9DCFF319}" sibTransId="{0C728B6B-20FF-4A0B-9447-D794AD6E697C}"/>
    <dgm:cxn modelId="{4BE05E0A-178C-45A0-80DC-42E2BEB944DF}" type="presOf" srcId="{245E2C35-C6E5-499F-BF88-A4D89CE96FA4}" destId="{91614248-AEE2-47A5-9BA2-EFB3DFD0A5D4}"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9F97FE1D-DEF0-4666-8E84-90ADED1EFC06}" type="presOf" srcId="{372ABAA6-04FB-4068-9B7B-9EDE598461F5}" destId="{96877FF7-CA2A-43BF-99AB-9E7741CC40D8}" srcOrd="0" destOrd="0" presId="urn:microsoft.com/office/officeart/2005/8/layout/orgChart1"/>
    <dgm:cxn modelId="{20167F27-060E-4DF3-BA83-279B3BEA325E}" type="presOf" srcId="{596F57E3-AE1E-4219-9207-1B0081B9AE73}" destId="{64D4B031-7E7E-494B-9B73-228539B06B39}" srcOrd="1" destOrd="0" presId="urn:microsoft.com/office/officeart/2005/8/layout/orgChart1"/>
    <dgm:cxn modelId="{040D2A30-5FED-433A-9F53-98BB4CF0E955}" srcId="{372ABAA6-04FB-4068-9B7B-9EDE598461F5}" destId="{D7D14274-3DBC-407E-937A-B6E86ABD5B6D}" srcOrd="0" destOrd="0" parTransId="{90CBC28A-44F7-4EF3-A938-66F3C6311DFE}" sibTransId="{37041702-BFAF-48A4-AFCD-528006019631}"/>
    <dgm:cxn modelId="{AF3F0544-89FF-45A4-BC21-04F98C85D07E}" type="presOf" srcId="{372ABAA6-04FB-4068-9B7B-9EDE598461F5}" destId="{ED3A4E86-6493-45A3-908E-5DD992C85F94}" srcOrd="1"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45262546-E15C-41FC-B328-A61427ADFF86}" type="presOf" srcId="{A40E5F03-DCD1-4913-818F-00C0F8875553}" destId="{1ABE23D2-9F35-4AAB-83DA-0A4D9557DEAC}" srcOrd="0"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711FE359-11C5-4F2F-AE08-D2890963A2CD}" type="presOf" srcId="{E558675F-556E-498C-85B7-27D5B4B74C1E}" destId="{F657F967-BD9C-41A8-B9FD-129DDD28A2D2}" srcOrd="0" destOrd="0" presId="urn:microsoft.com/office/officeart/2005/8/layout/orgChart1"/>
    <dgm:cxn modelId="{E84E469E-9FA9-489C-92EC-B7BCF807F886}" srcId="{372ABAA6-04FB-4068-9B7B-9EDE598461F5}" destId="{596F57E3-AE1E-4219-9207-1B0081B9AE73}" srcOrd="2" destOrd="0" parTransId="{E558675F-556E-498C-85B7-27D5B4B74C1E}" sibTransId="{3D6E9E1F-5C48-4A51-8130-AC4185498EE9}"/>
    <dgm:cxn modelId="{8F631FA2-1606-4ED4-A0C6-277537D7F912}" type="presOf" srcId="{245E2C35-C6E5-499F-BF88-A4D89CE96FA4}" destId="{88C2AB34-60F9-4057-9FBD-A73C24DA79D7}" srcOrd="1" destOrd="0" presId="urn:microsoft.com/office/officeart/2005/8/layout/orgChart1"/>
    <dgm:cxn modelId="{97AAA3D3-3DA0-41DA-8244-802BCCF6AA6C}" type="presOf" srcId="{596F57E3-AE1E-4219-9207-1B0081B9AE73}" destId="{09B74135-91DF-4F3C-A5E5-A1447BFF0D02}" srcOrd="0" destOrd="0" presId="urn:microsoft.com/office/officeart/2005/8/layout/orgChart1"/>
    <dgm:cxn modelId="{316D00FC-3B93-4615-9982-224C150CD5A9}" type="presOf" srcId="{D7D14274-3DBC-407E-937A-B6E86ABD5B6D}" destId="{A0C17A0E-14F5-417E-9F37-4FC8E2A1C125}" srcOrd="0" destOrd="0" presId="urn:microsoft.com/office/officeart/2005/8/layout/orgChart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57A0BBE0-5358-48EE-9813-25F091779CDB}" type="presParOf" srcId="{E359D3E7-1A7F-4DFA-AE5A-DC240EC09F0A}" destId="{F657F967-BD9C-41A8-B9FD-129DDD28A2D2}" srcOrd="4" destOrd="0" presId="urn:microsoft.com/office/officeart/2005/8/layout/orgChart1"/>
    <dgm:cxn modelId="{90D292A8-B931-4DF0-B5BE-392A554575A2}" type="presParOf" srcId="{E359D3E7-1A7F-4DFA-AE5A-DC240EC09F0A}" destId="{28ABCF07-ABB5-426C-858E-D759B5B1C85D}" srcOrd="5" destOrd="0" presId="urn:microsoft.com/office/officeart/2005/8/layout/orgChart1"/>
    <dgm:cxn modelId="{AEA4F9E2-0724-43CC-9A74-CF782DE78FE3}" type="presParOf" srcId="{28ABCF07-ABB5-426C-858E-D759B5B1C85D}" destId="{8E622AD2-FFA4-43ED-B23C-ED46448CADDC}" srcOrd="0" destOrd="0" presId="urn:microsoft.com/office/officeart/2005/8/layout/orgChart1"/>
    <dgm:cxn modelId="{BFCF66B6-7630-493B-9009-4A5ACDD9A939}" type="presParOf" srcId="{8E622AD2-FFA4-43ED-B23C-ED46448CADDC}" destId="{09B74135-91DF-4F3C-A5E5-A1447BFF0D02}" srcOrd="0" destOrd="0" presId="urn:microsoft.com/office/officeart/2005/8/layout/orgChart1"/>
    <dgm:cxn modelId="{A828CA9A-DF72-4827-8E67-17AA120EDC52}" type="presParOf" srcId="{8E622AD2-FFA4-43ED-B23C-ED46448CADDC}" destId="{64D4B031-7E7E-494B-9B73-228539B06B39}" srcOrd="1" destOrd="0" presId="urn:microsoft.com/office/officeart/2005/8/layout/orgChart1"/>
    <dgm:cxn modelId="{05EABB48-3FE9-4D1D-B780-16C9B10BC3CF}" type="presParOf" srcId="{28ABCF07-ABB5-426C-858E-D759B5B1C85D}" destId="{BB708D41-A647-48FF-B022-DDBB3699A4A0}" srcOrd="1" destOrd="0" presId="urn:microsoft.com/office/officeart/2005/8/layout/orgChart1"/>
    <dgm:cxn modelId="{F1B60304-EF28-4869-A741-D82BDA6EA0E3}" type="presParOf" srcId="{28ABCF07-ABB5-426C-858E-D759B5B1C85D}" destId="{24B9EECC-EFDD-4D7A-9B7C-49A2AACC2786}"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A2E741-0B94-4892-9E92-646E137B100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49EBC12B-0F89-47C5-98B5-0394CE498656}">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800" dirty="0">
              <a:latin typeface="Times New Roman" panose="02020603050405020304" pitchFamily="18" charset="0"/>
              <a:cs typeface="Times New Roman" panose="02020603050405020304" pitchFamily="18" charset="0"/>
            </a:rPr>
            <a:t>За формою правління Руську державу відносять </a:t>
          </a:r>
        </a:p>
        <a:p>
          <a:pPr algn="ctr" rtl="0"/>
          <a:r>
            <a:rPr lang="uk-UA" sz="1800" dirty="0">
              <a:latin typeface="Times New Roman" panose="02020603050405020304" pitchFamily="18" charset="0"/>
              <a:cs typeface="Times New Roman" panose="02020603050405020304" pitchFamily="18" charset="0"/>
            </a:rPr>
            <a:t>до ранньофеодальної </a:t>
          </a:r>
          <a:r>
            <a:rPr lang="uk-UA" sz="1800" b="1" dirty="0">
              <a:latin typeface="Times New Roman" panose="02020603050405020304" pitchFamily="18" charset="0"/>
              <a:cs typeface="Times New Roman" panose="02020603050405020304" pitchFamily="18" charset="0"/>
            </a:rPr>
            <a:t>монархії</a:t>
          </a:r>
          <a:r>
            <a:rPr lang="uk-UA" sz="1800" dirty="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dgm:t>
    </dgm:pt>
    <dgm:pt modelId="{F9AD5F65-F8F4-4A8A-99E7-AAAA5971817B}" type="parTrans" cxnId="{D30BB0BF-8AB4-4725-B09D-C4928BA78024}">
      <dgm:prSet/>
      <dgm:spPr/>
      <dgm:t>
        <a:bodyPr/>
        <a:lstStyle/>
        <a:p>
          <a:endParaRPr lang="ru-RU">
            <a:latin typeface="Times New Roman" panose="02020603050405020304" pitchFamily="18" charset="0"/>
            <a:cs typeface="Times New Roman" panose="02020603050405020304" pitchFamily="18" charset="0"/>
          </a:endParaRPr>
        </a:p>
      </dgm:t>
    </dgm:pt>
    <dgm:pt modelId="{FDD31270-31FE-4262-B1A1-AB8AE8636710}" type="sibTrans" cxnId="{D30BB0BF-8AB4-4725-B09D-C4928BA78024}">
      <dgm:prSet/>
      <dgm:spPr/>
      <dgm:t>
        <a:bodyPr/>
        <a:lstStyle/>
        <a:p>
          <a:endParaRPr lang="ru-RU">
            <a:latin typeface="Times New Roman" panose="02020603050405020304" pitchFamily="18" charset="0"/>
            <a:cs typeface="Times New Roman" panose="02020603050405020304" pitchFamily="18" charset="0"/>
          </a:endParaRPr>
        </a:p>
      </dgm:t>
    </dgm:pt>
    <dgm:pt modelId="{7414BEE5-A00E-495D-B997-25A6584B8EDA}">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2000" dirty="0">
              <a:latin typeface="Times New Roman" panose="02020603050405020304" pitchFamily="18" charset="0"/>
              <a:cs typeface="Times New Roman" panose="02020603050405020304" pitchFamily="18" charset="0"/>
            </a:rPr>
            <a:t>Великий князь Київський був старшим (сюзереном) стосовно місцевих князів. </a:t>
          </a:r>
        </a:p>
        <a:p>
          <a:pPr algn="ctr" rtl="0">
            <a:lnSpc>
              <a:spcPct val="100000"/>
            </a:lnSpc>
            <a:spcAft>
              <a:spcPts val="0"/>
            </a:spcAft>
          </a:pPr>
          <a:r>
            <a:rPr lang="uk-UA" sz="2000" dirty="0">
              <a:latin typeface="Times New Roman" panose="02020603050405020304" pitchFamily="18" charset="0"/>
              <a:cs typeface="Times New Roman" panose="02020603050405020304" pitchFamily="18" charset="0"/>
            </a:rPr>
            <a:t>Він володів найбільшим і наймогутнішим князівством – Київським, тому й носив титул </a:t>
          </a:r>
          <a:r>
            <a:rPr lang="uk-UA" sz="2000" b="1" dirty="0">
              <a:latin typeface="Times New Roman" panose="02020603050405020304" pitchFamily="18" charset="0"/>
              <a:cs typeface="Times New Roman" panose="02020603050405020304" pitchFamily="18" charset="0"/>
            </a:rPr>
            <a:t>Великого князя київського</a:t>
          </a:r>
          <a:r>
            <a:rPr lang="uk-UA"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1D27FAC6-5FE6-4C3D-829E-7CDFE90C77CA}" type="parTrans" cxnId="{B0EE8E7F-F920-4AA7-8020-4D7FBB3C95D8}">
      <dgm:prSet/>
      <dgm:spPr/>
      <dgm:t>
        <a:bodyPr/>
        <a:lstStyle/>
        <a:p>
          <a:endParaRPr lang="ru-RU">
            <a:latin typeface="Times New Roman" panose="02020603050405020304" pitchFamily="18" charset="0"/>
            <a:cs typeface="Times New Roman" panose="02020603050405020304" pitchFamily="18" charset="0"/>
          </a:endParaRPr>
        </a:p>
      </dgm:t>
    </dgm:pt>
    <dgm:pt modelId="{DADD35C4-967F-41BA-B6EC-967E9302EB1D}" type="sibTrans" cxnId="{B0EE8E7F-F920-4AA7-8020-4D7FBB3C95D8}">
      <dgm:prSet/>
      <dgm:spPr/>
      <dgm:t>
        <a:bodyPr/>
        <a:lstStyle/>
        <a:p>
          <a:endParaRPr lang="ru-RU">
            <a:latin typeface="Times New Roman" panose="02020603050405020304" pitchFamily="18" charset="0"/>
            <a:cs typeface="Times New Roman" panose="02020603050405020304" pitchFamily="18" charset="0"/>
          </a:endParaRPr>
        </a:p>
      </dgm:t>
    </dgm:pt>
    <dgm:pt modelId="{9C7C343B-89D1-4D6A-94D9-FCAAA83D3456}" type="pres">
      <dgm:prSet presAssocID="{5AA2E741-0B94-4892-9E92-646E137B100A}" presName="Name0" presStyleCnt="0">
        <dgm:presLayoutVars>
          <dgm:dir/>
          <dgm:animLvl val="lvl"/>
          <dgm:resizeHandles val="exact"/>
        </dgm:presLayoutVars>
      </dgm:prSet>
      <dgm:spPr/>
    </dgm:pt>
    <dgm:pt modelId="{368C87DE-AECD-4201-B12D-0414641523F4}" type="pres">
      <dgm:prSet presAssocID="{7414BEE5-A00E-495D-B997-25A6584B8EDA}" presName="boxAndChildren" presStyleCnt="0"/>
      <dgm:spPr/>
    </dgm:pt>
    <dgm:pt modelId="{96F6A059-8DFB-4C36-AEAB-2489898583B9}" type="pres">
      <dgm:prSet presAssocID="{7414BEE5-A00E-495D-B997-25A6584B8EDA}" presName="parentTextBox" presStyleLbl="node1" presStyleIdx="0" presStyleCnt="2"/>
      <dgm:spPr/>
    </dgm:pt>
    <dgm:pt modelId="{DFC1BB91-BDCB-4A4F-AE6F-5EAE516A4114}" type="pres">
      <dgm:prSet presAssocID="{FDD31270-31FE-4262-B1A1-AB8AE8636710}" presName="sp" presStyleCnt="0"/>
      <dgm:spPr/>
    </dgm:pt>
    <dgm:pt modelId="{7094DDDC-524D-4530-A373-A9C885157BAE}" type="pres">
      <dgm:prSet presAssocID="{49EBC12B-0F89-47C5-98B5-0394CE498656}" presName="arrowAndChildren" presStyleCnt="0"/>
      <dgm:spPr/>
    </dgm:pt>
    <dgm:pt modelId="{A3B7483E-7CF6-44CA-9B6E-D05E6731954A}" type="pres">
      <dgm:prSet presAssocID="{49EBC12B-0F89-47C5-98B5-0394CE498656}" presName="parentTextArrow" presStyleLbl="node1" presStyleIdx="1" presStyleCnt="2"/>
      <dgm:spPr/>
    </dgm:pt>
  </dgm:ptLst>
  <dgm:cxnLst>
    <dgm:cxn modelId="{34FC7456-3997-4EDC-9E5F-F0149631A6BB}" type="presOf" srcId="{7414BEE5-A00E-495D-B997-25A6584B8EDA}" destId="{96F6A059-8DFB-4C36-AEAB-2489898583B9}" srcOrd="0" destOrd="0" presId="urn:microsoft.com/office/officeart/2005/8/layout/process4"/>
    <dgm:cxn modelId="{F3D3337C-169C-4D5E-8897-9D3DC0268DEF}" type="presOf" srcId="{5AA2E741-0B94-4892-9E92-646E137B100A}" destId="{9C7C343B-89D1-4D6A-94D9-FCAAA83D3456}" srcOrd="0" destOrd="0" presId="urn:microsoft.com/office/officeart/2005/8/layout/process4"/>
    <dgm:cxn modelId="{B0EE8E7F-F920-4AA7-8020-4D7FBB3C95D8}" srcId="{5AA2E741-0B94-4892-9E92-646E137B100A}" destId="{7414BEE5-A00E-495D-B997-25A6584B8EDA}" srcOrd="1" destOrd="0" parTransId="{1D27FAC6-5FE6-4C3D-829E-7CDFE90C77CA}" sibTransId="{DADD35C4-967F-41BA-B6EC-967E9302EB1D}"/>
    <dgm:cxn modelId="{D30BB0BF-8AB4-4725-B09D-C4928BA78024}" srcId="{5AA2E741-0B94-4892-9E92-646E137B100A}" destId="{49EBC12B-0F89-47C5-98B5-0394CE498656}" srcOrd="0" destOrd="0" parTransId="{F9AD5F65-F8F4-4A8A-99E7-AAAA5971817B}" sibTransId="{FDD31270-31FE-4262-B1A1-AB8AE8636710}"/>
    <dgm:cxn modelId="{FC6B6FCD-AC9D-4C7A-BA04-DCCB6A590256}" type="presOf" srcId="{49EBC12B-0F89-47C5-98B5-0394CE498656}" destId="{A3B7483E-7CF6-44CA-9B6E-D05E6731954A}" srcOrd="0" destOrd="0" presId="urn:microsoft.com/office/officeart/2005/8/layout/process4"/>
    <dgm:cxn modelId="{135EAE01-8223-4403-8B68-8B9A078A2CEA}" type="presParOf" srcId="{9C7C343B-89D1-4D6A-94D9-FCAAA83D3456}" destId="{368C87DE-AECD-4201-B12D-0414641523F4}" srcOrd="0" destOrd="0" presId="urn:microsoft.com/office/officeart/2005/8/layout/process4"/>
    <dgm:cxn modelId="{5A2CF9BB-69C9-457A-BDF7-67D01C7A3FDB}" type="presParOf" srcId="{368C87DE-AECD-4201-B12D-0414641523F4}" destId="{96F6A059-8DFB-4C36-AEAB-2489898583B9}" srcOrd="0" destOrd="0" presId="urn:microsoft.com/office/officeart/2005/8/layout/process4"/>
    <dgm:cxn modelId="{0AC02B44-0509-499B-ADD3-36AAB440A6DF}" type="presParOf" srcId="{9C7C343B-89D1-4D6A-94D9-FCAAA83D3456}" destId="{DFC1BB91-BDCB-4A4F-AE6F-5EAE516A4114}" srcOrd="1" destOrd="0" presId="urn:microsoft.com/office/officeart/2005/8/layout/process4"/>
    <dgm:cxn modelId="{727FC153-B8BA-4769-995A-A99D35C2DFA6}" type="presParOf" srcId="{9C7C343B-89D1-4D6A-94D9-FCAAA83D3456}" destId="{7094DDDC-524D-4530-A373-A9C885157BAE}" srcOrd="2" destOrd="0" presId="urn:microsoft.com/office/officeart/2005/8/layout/process4"/>
    <dgm:cxn modelId="{F90464F5-B48C-4C8C-BD70-EDD4F6C0C6C5}" type="presParOf" srcId="{7094DDDC-524D-4530-A373-A9C885157BAE}" destId="{A3B7483E-7CF6-44CA-9B6E-D05E6731954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D1808A-7122-4594-AE69-5819892B400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D9D6170F-E2CC-4388-85E6-29D4C2747BD7}">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800" b="1" dirty="0">
              <a:latin typeface="Times New Roman" panose="02020603050405020304" pitchFamily="18" charset="0"/>
              <a:cs typeface="Times New Roman" panose="02020603050405020304" pitchFamily="18" charset="0"/>
            </a:rPr>
            <a:t>Центральні органи влади</a:t>
          </a:r>
        </a:p>
        <a:p>
          <a:pPr rtl="0">
            <a:lnSpc>
              <a:spcPct val="90000"/>
            </a:lnSpc>
            <a:spcAft>
              <a:spcPts val="0"/>
            </a:spcAft>
          </a:pPr>
          <a:r>
            <a:rPr lang="uk-UA" sz="1400" dirty="0">
              <a:latin typeface="Times New Roman" panose="02020603050405020304" pitchFamily="18" charset="0"/>
              <a:cs typeface="Times New Roman" panose="02020603050405020304" pitchFamily="18" charset="0"/>
            </a:rPr>
            <a:t>Впродовж усього періоду існування Руської держави повноваження </a:t>
          </a:r>
        </a:p>
        <a:p>
          <a:pPr rtl="0">
            <a:lnSpc>
              <a:spcPct val="90000"/>
            </a:lnSpc>
            <a:spcAft>
              <a:spcPts val="0"/>
            </a:spcAft>
          </a:pPr>
          <a:r>
            <a:rPr lang="uk-UA" sz="1400" dirty="0">
              <a:latin typeface="Times New Roman" panose="02020603050405020304" pitchFamily="18" charset="0"/>
              <a:cs typeface="Times New Roman" panose="02020603050405020304" pitchFamily="18" charset="0"/>
            </a:rPr>
            <a:t>центральних інститутів влади змінювалися</a:t>
          </a:r>
          <a:r>
            <a:rPr lang="uk-UA" sz="900" dirty="0">
              <a:latin typeface="Times New Roman" panose="02020603050405020304" pitchFamily="18" charset="0"/>
              <a:cs typeface="Times New Roman" panose="02020603050405020304" pitchFamily="18" charset="0"/>
            </a:rPr>
            <a:t>.</a:t>
          </a:r>
          <a:endParaRPr lang="ru-RU" sz="900" dirty="0">
            <a:latin typeface="Times New Roman" panose="02020603050405020304" pitchFamily="18" charset="0"/>
            <a:cs typeface="Times New Roman" panose="02020603050405020304" pitchFamily="18" charset="0"/>
          </a:endParaRPr>
        </a:p>
      </dgm:t>
    </dgm:pt>
    <dgm:pt modelId="{1EB39219-DFC8-47EF-AE6C-7608D34773FF}" type="parTrans" cxnId="{BA661DA4-9790-43B6-BFEA-F7D19A299F1D}">
      <dgm:prSet/>
      <dgm:spPr/>
      <dgm:t>
        <a:bodyPr/>
        <a:lstStyle/>
        <a:p>
          <a:endParaRPr lang="ru-RU">
            <a:latin typeface="Times New Roman" panose="02020603050405020304" pitchFamily="18" charset="0"/>
            <a:cs typeface="Times New Roman" panose="02020603050405020304" pitchFamily="18" charset="0"/>
          </a:endParaRPr>
        </a:p>
      </dgm:t>
    </dgm:pt>
    <dgm:pt modelId="{7EBD6042-9631-4368-A569-467E4CA1801D}" type="sibTrans" cxnId="{BA661DA4-9790-43B6-BFEA-F7D19A299F1D}">
      <dgm:prSet/>
      <dgm:spPr/>
      <dgm:t>
        <a:bodyPr/>
        <a:lstStyle/>
        <a:p>
          <a:endParaRPr lang="ru-RU">
            <a:latin typeface="Times New Roman" panose="02020603050405020304" pitchFamily="18" charset="0"/>
            <a:cs typeface="Times New Roman" panose="02020603050405020304" pitchFamily="18" charset="0"/>
          </a:endParaRPr>
        </a:p>
      </dgm:t>
    </dgm:pt>
    <dgm:pt modelId="{F369810D-6E52-47BF-8A52-F8B3051E5F5B}">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800" b="1" dirty="0">
              <a:latin typeface="Times New Roman" panose="02020603050405020304" pitchFamily="18" charset="0"/>
              <a:cs typeface="Times New Roman" panose="02020603050405020304" pitchFamily="18" charset="0"/>
            </a:rPr>
            <a:t>Великий князь київський </a:t>
          </a:r>
        </a:p>
        <a:p>
          <a:pPr rtl="0">
            <a:lnSpc>
              <a:spcPct val="100000"/>
            </a:lnSpc>
            <a:spcAft>
              <a:spcPts val="0"/>
            </a:spcAft>
          </a:pPr>
          <a:r>
            <a:rPr lang="uk-UA" sz="1400" dirty="0">
              <a:latin typeface="Times New Roman" panose="02020603050405020304" pitchFamily="18" charset="0"/>
              <a:cs typeface="Times New Roman" panose="02020603050405020304" pitchFamily="18" charset="0"/>
            </a:rPr>
            <a:t>стояв на чолі держави. На стадії формування держави, функції князя полягали головним чином в організації збройних сил, командуванні ними, збиранні данини, налагодженні зовнішньої торгівлі. Згодом діяльність князя ускладнилася, а функції розширилися. В його руках зосередилися функції законодавчі (прийняття законів), виконавчі (призначення та контроль за органами місцевої влади) та судові (найвища судова влада). </a:t>
          </a:r>
          <a:endParaRPr lang="ru-RU" sz="1400" dirty="0">
            <a:latin typeface="Times New Roman" panose="02020603050405020304" pitchFamily="18" charset="0"/>
            <a:cs typeface="Times New Roman" panose="02020603050405020304" pitchFamily="18" charset="0"/>
          </a:endParaRPr>
        </a:p>
      </dgm:t>
    </dgm:pt>
    <dgm:pt modelId="{2D2555FF-1147-4CDA-86BF-F008218B276D}" type="parTrans" cxnId="{D597D663-D5E1-42F9-97CE-23FDC46E85B3}">
      <dgm:prSet/>
      <dgm:spPr/>
      <dgm:t>
        <a:bodyPr/>
        <a:lstStyle/>
        <a:p>
          <a:endParaRPr lang="ru-RU">
            <a:latin typeface="Times New Roman" panose="02020603050405020304" pitchFamily="18" charset="0"/>
            <a:cs typeface="Times New Roman" panose="02020603050405020304" pitchFamily="18" charset="0"/>
          </a:endParaRPr>
        </a:p>
      </dgm:t>
    </dgm:pt>
    <dgm:pt modelId="{4BFC46E2-B328-4A04-B639-8827942F31A6}" type="sibTrans" cxnId="{D597D663-D5E1-42F9-97CE-23FDC46E85B3}">
      <dgm:prSet/>
      <dgm:spPr/>
      <dgm:t>
        <a:bodyPr/>
        <a:lstStyle/>
        <a:p>
          <a:endParaRPr lang="ru-RU">
            <a:latin typeface="Times New Roman" panose="02020603050405020304" pitchFamily="18" charset="0"/>
            <a:cs typeface="Times New Roman" panose="02020603050405020304" pitchFamily="18" charset="0"/>
          </a:endParaRPr>
        </a:p>
      </dgm:t>
    </dgm:pt>
    <dgm:pt modelId="{E321F98D-237E-4D13-8544-47E2F78A5BA5}">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1" dirty="0">
              <a:latin typeface="Times New Roman" panose="02020603050405020304" pitchFamily="18" charset="0"/>
              <a:cs typeface="Times New Roman" panose="02020603050405020304" pitchFamily="18" charset="0"/>
            </a:rPr>
            <a:t>Рада при князі</a:t>
          </a:r>
          <a:r>
            <a:rPr lang="uk-UA" sz="2000" dirty="0">
              <a:latin typeface="Times New Roman" panose="02020603050405020304" pitchFamily="18" charset="0"/>
              <a:cs typeface="Times New Roman" panose="02020603050405020304" pitchFamily="18" charset="0"/>
            </a:rPr>
            <a:t> </a:t>
          </a:r>
        </a:p>
        <a:p>
          <a:pPr rtl="0">
            <a:lnSpc>
              <a:spcPct val="100000"/>
            </a:lnSpc>
            <a:spcAft>
              <a:spcPts val="0"/>
            </a:spcAft>
          </a:pPr>
          <a:r>
            <a:rPr lang="uk-UA" sz="1400" dirty="0">
              <a:latin typeface="Times New Roman" panose="02020603050405020304" pitchFamily="18" charset="0"/>
              <a:cs typeface="Times New Roman" panose="02020603050405020304" pitchFamily="18" charset="0"/>
            </a:rPr>
            <a:t>була дорадчим органом. До її компетенції входили дружинники, бояри, духівництво. Разом із Князем розглядалися питання зовнішньої політики, укладення союзів, видання нових законів. У разі смерті Князя рада тимчасово виконувала функції верховного органу країни.</a:t>
          </a:r>
          <a:endParaRPr lang="ru-RU" sz="1400" dirty="0">
            <a:latin typeface="Times New Roman" panose="02020603050405020304" pitchFamily="18" charset="0"/>
            <a:cs typeface="Times New Roman" panose="02020603050405020304" pitchFamily="18" charset="0"/>
          </a:endParaRPr>
        </a:p>
      </dgm:t>
    </dgm:pt>
    <dgm:pt modelId="{FEA1DFFB-2C00-4409-AB43-3D63E762AA9A}" type="parTrans" cxnId="{EB66C8DF-7812-4241-873D-EA60C83F8DB5}">
      <dgm:prSet/>
      <dgm:spPr/>
      <dgm:t>
        <a:bodyPr/>
        <a:lstStyle/>
        <a:p>
          <a:endParaRPr lang="ru-RU">
            <a:latin typeface="Times New Roman" panose="02020603050405020304" pitchFamily="18" charset="0"/>
            <a:cs typeface="Times New Roman" panose="02020603050405020304" pitchFamily="18" charset="0"/>
          </a:endParaRPr>
        </a:p>
      </dgm:t>
    </dgm:pt>
    <dgm:pt modelId="{6314A494-389F-4EDD-92BE-BD127E2CE928}" type="sibTrans" cxnId="{EB66C8DF-7812-4241-873D-EA60C83F8DB5}">
      <dgm:prSet/>
      <dgm:spPr/>
      <dgm:t>
        <a:bodyPr/>
        <a:lstStyle/>
        <a:p>
          <a:endParaRPr lang="ru-RU">
            <a:latin typeface="Times New Roman" panose="02020603050405020304" pitchFamily="18" charset="0"/>
            <a:cs typeface="Times New Roman" panose="02020603050405020304" pitchFamily="18" charset="0"/>
          </a:endParaRPr>
        </a:p>
      </dgm:t>
    </dgm:pt>
    <dgm:pt modelId="{A2298B17-210A-4CC8-92DA-D62F55E8BD3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a:latin typeface="Times New Roman" panose="02020603050405020304" pitchFamily="18" charset="0"/>
              <a:cs typeface="Times New Roman" panose="02020603050405020304" pitchFamily="18" charset="0"/>
            </a:rPr>
            <a:t>Віче</a:t>
          </a:r>
          <a:r>
            <a:rPr lang="uk-UA" sz="1400" dirty="0">
              <a:latin typeface="Times New Roman" panose="02020603050405020304" pitchFamily="18" charset="0"/>
              <a:cs typeface="Times New Roman" panose="02020603050405020304" pitchFamily="18" charset="0"/>
            </a:rPr>
            <a:t> – збори жителів міста і приміської округи чоловічої статі, які збиралися з метою вирішення найважливіших питань внутрішнього життя. </a:t>
          </a:r>
          <a:endParaRPr lang="ru-RU" sz="1400" dirty="0">
            <a:latin typeface="Times New Roman" panose="02020603050405020304" pitchFamily="18" charset="0"/>
            <a:cs typeface="Times New Roman" panose="02020603050405020304" pitchFamily="18" charset="0"/>
          </a:endParaRPr>
        </a:p>
      </dgm:t>
    </dgm:pt>
    <dgm:pt modelId="{B2AAE0B1-44A0-4205-BFDF-5A89B4D16255}" type="parTrans" cxnId="{36826A57-5824-480E-9634-9DD4951DD768}">
      <dgm:prSet/>
      <dgm:spPr/>
      <dgm:t>
        <a:bodyPr/>
        <a:lstStyle/>
        <a:p>
          <a:endParaRPr lang="ru-RU">
            <a:latin typeface="Times New Roman" panose="02020603050405020304" pitchFamily="18" charset="0"/>
            <a:cs typeface="Times New Roman" panose="02020603050405020304" pitchFamily="18" charset="0"/>
          </a:endParaRPr>
        </a:p>
      </dgm:t>
    </dgm:pt>
    <dgm:pt modelId="{0B0AA7B9-2DFB-49AE-AB0E-A32A30CBF1BC}" type="sibTrans" cxnId="{36826A57-5824-480E-9634-9DD4951DD768}">
      <dgm:prSet/>
      <dgm:spPr/>
      <dgm:t>
        <a:bodyPr/>
        <a:lstStyle/>
        <a:p>
          <a:endParaRPr lang="ru-RU">
            <a:latin typeface="Times New Roman" panose="02020603050405020304" pitchFamily="18" charset="0"/>
            <a:cs typeface="Times New Roman" panose="02020603050405020304" pitchFamily="18" charset="0"/>
          </a:endParaRPr>
        </a:p>
      </dgm:t>
    </dgm:pt>
    <dgm:pt modelId="{362C7DDF-2DDA-4436-97A6-C22D3221A415}">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1" dirty="0">
              <a:latin typeface="Times New Roman" panose="02020603050405020304" pitchFamily="18" charset="0"/>
              <a:cs typeface="Times New Roman" panose="02020603050405020304" pitchFamily="18" charset="0"/>
            </a:rPr>
            <a:t>Князівські з’їзди </a:t>
          </a:r>
        </a:p>
        <a:p>
          <a:pPr rtl="0">
            <a:lnSpc>
              <a:spcPct val="100000"/>
            </a:lnSpc>
            <a:spcAft>
              <a:spcPts val="0"/>
            </a:spcAft>
          </a:pPr>
          <a:r>
            <a:rPr lang="uk-UA" sz="1400" dirty="0">
              <a:latin typeface="Times New Roman" panose="02020603050405020304" pitchFamily="18" charset="0"/>
              <a:cs typeface="Times New Roman" panose="02020603050405020304" pitchFamily="18" charset="0"/>
            </a:rPr>
            <a:t>органи державної влади. Чільне місце посіли в період розпаду Русі (кінець XI – початок XII ст.). З’їзди мали загальнодержавний характер, на них збиралися князі, бояри, інколи церковна знать. </a:t>
          </a:r>
        </a:p>
        <a:p>
          <a:pPr rtl="0">
            <a:lnSpc>
              <a:spcPct val="100000"/>
            </a:lnSpc>
            <a:spcAft>
              <a:spcPts val="0"/>
            </a:spcAft>
          </a:pPr>
          <a:r>
            <a:rPr lang="uk-UA" sz="1400" dirty="0">
              <a:latin typeface="Times New Roman" panose="02020603050405020304" pitchFamily="18" charset="0"/>
              <a:cs typeface="Times New Roman" panose="02020603050405020304" pitchFamily="18" charset="0"/>
            </a:rPr>
            <a:t>З'їзди  вирішували питання припинення міжусобиць, організації опору зовнішнім ворогам, ухвалювали нові закони. Скликалися за необхідності.</a:t>
          </a:r>
          <a:endParaRPr lang="ru-RU" sz="1400" dirty="0">
            <a:latin typeface="Times New Roman" panose="02020603050405020304" pitchFamily="18" charset="0"/>
            <a:cs typeface="Times New Roman" panose="02020603050405020304" pitchFamily="18" charset="0"/>
          </a:endParaRPr>
        </a:p>
      </dgm:t>
    </dgm:pt>
    <dgm:pt modelId="{A9CFEA96-4CF4-4237-B8D6-44560855B710}" type="parTrans" cxnId="{A4476F0E-BA0B-4129-91B3-DE8096727D41}">
      <dgm:prSet/>
      <dgm:spPr/>
      <dgm:t>
        <a:bodyPr/>
        <a:lstStyle/>
        <a:p>
          <a:endParaRPr lang="ru-RU">
            <a:latin typeface="Times New Roman" panose="02020603050405020304" pitchFamily="18" charset="0"/>
            <a:cs typeface="Times New Roman" panose="02020603050405020304" pitchFamily="18" charset="0"/>
          </a:endParaRPr>
        </a:p>
      </dgm:t>
    </dgm:pt>
    <dgm:pt modelId="{9C4BF3FB-09E7-4C12-83E1-941AF149D095}" type="sibTrans" cxnId="{A4476F0E-BA0B-4129-91B3-DE8096727D41}">
      <dgm:prSet/>
      <dgm:spPr/>
      <dgm:t>
        <a:bodyPr/>
        <a:lstStyle/>
        <a:p>
          <a:endParaRPr lang="ru-RU">
            <a:latin typeface="Times New Roman" panose="02020603050405020304" pitchFamily="18" charset="0"/>
            <a:cs typeface="Times New Roman" panose="02020603050405020304" pitchFamily="18" charset="0"/>
          </a:endParaRPr>
        </a:p>
      </dgm:t>
    </dgm:pt>
    <dgm:pt modelId="{8FC7752A-36FF-4E55-BBD1-EFF8AD068048}" type="pres">
      <dgm:prSet presAssocID="{2BD1808A-7122-4594-AE69-5819892B4008}" presName="Name0" presStyleCnt="0">
        <dgm:presLayoutVars>
          <dgm:dir/>
          <dgm:animLvl val="lvl"/>
          <dgm:resizeHandles val="exact"/>
        </dgm:presLayoutVars>
      </dgm:prSet>
      <dgm:spPr/>
    </dgm:pt>
    <dgm:pt modelId="{5B694930-0F41-4560-B159-59A341689A63}" type="pres">
      <dgm:prSet presAssocID="{362C7DDF-2DDA-4436-97A6-C22D3221A415}" presName="boxAndChildren" presStyleCnt="0"/>
      <dgm:spPr/>
    </dgm:pt>
    <dgm:pt modelId="{5F463EFF-50EA-4E37-B01D-51C80CE391C1}" type="pres">
      <dgm:prSet presAssocID="{362C7DDF-2DDA-4436-97A6-C22D3221A415}" presName="parentTextBox" presStyleLbl="node1" presStyleIdx="0" presStyleCnt="5" custScaleY="136604"/>
      <dgm:spPr/>
    </dgm:pt>
    <dgm:pt modelId="{B10E2155-BD39-4985-B2F0-7E06A6196A34}" type="pres">
      <dgm:prSet presAssocID="{0B0AA7B9-2DFB-49AE-AB0E-A32A30CBF1BC}" presName="sp" presStyleCnt="0"/>
      <dgm:spPr/>
    </dgm:pt>
    <dgm:pt modelId="{D369BE72-86BB-4FF8-ACB5-1C02C9A84F11}" type="pres">
      <dgm:prSet presAssocID="{A2298B17-210A-4CC8-92DA-D62F55E8BD3D}" presName="arrowAndChildren" presStyleCnt="0"/>
      <dgm:spPr/>
    </dgm:pt>
    <dgm:pt modelId="{36D11BB6-C800-44A5-B2E8-41403136B9B6}" type="pres">
      <dgm:prSet presAssocID="{A2298B17-210A-4CC8-92DA-D62F55E8BD3D}" presName="parentTextArrow" presStyleLbl="node1" presStyleIdx="1" presStyleCnt="5" custScaleY="108629"/>
      <dgm:spPr/>
    </dgm:pt>
    <dgm:pt modelId="{5DBD6E11-5C8D-485D-A15A-AB1EADBF4D0B}" type="pres">
      <dgm:prSet presAssocID="{6314A494-389F-4EDD-92BE-BD127E2CE928}" presName="sp" presStyleCnt="0"/>
      <dgm:spPr/>
    </dgm:pt>
    <dgm:pt modelId="{6E81C70A-3CBE-4139-A949-2FAA32A56F6C}" type="pres">
      <dgm:prSet presAssocID="{E321F98D-237E-4D13-8544-47E2F78A5BA5}" presName="arrowAndChildren" presStyleCnt="0"/>
      <dgm:spPr/>
    </dgm:pt>
    <dgm:pt modelId="{916BA040-7B2D-4F28-8F1C-8458D020E2F1}" type="pres">
      <dgm:prSet presAssocID="{E321F98D-237E-4D13-8544-47E2F78A5BA5}" presName="parentTextArrow" presStyleLbl="node1" presStyleIdx="2" presStyleCnt="5" custScaleY="121497"/>
      <dgm:spPr/>
    </dgm:pt>
    <dgm:pt modelId="{B477B180-93AD-4792-882C-9124D97E406A}" type="pres">
      <dgm:prSet presAssocID="{4BFC46E2-B328-4A04-B639-8827942F31A6}" presName="sp" presStyleCnt="0"/>
      <dgm:spPr/>
    </dgm:pt>
    <dgm:pt modelId="{1889C804-3048-47C0-8B05-CEFCF9E0711A}" type="pres">
      <dgm:prSet presAssocID="{F369810D-6E52-47BF-8A52-F8B3051E5F5B}" presName="arrowAndChildren" presStyleCnt="0"/>
      <dgm:spPr/>
    </dgm:pt>
    <dgm:pt modelId="{2B0D52A6-C019-408E-9DFA-C560FBF903FB}" type="pres">
      <dgm:prSet presAssocID="{F369810D-6E52-47BF-8A52-F8B3051E5F5B}" presName="parentTextArrow" presStyleLbl="node1" presStyleIdx="3" presStyleCnt="5" custScaleY="142619"/>
      <dgm:spPr/>
    </dgm:pt>
    <dgm:pt modelId="{4FD106EA-8D2B-45CE-8CA2-F39714495C98}" type="pres">
      <dgm:prSet presAssocID="{7EBD6042-9631-4368-A569-467E4CA1801D}" presName="sp" presStyleCnt="0"/>
      <dgm:spPr/>
    </dgm:pt>
    <dgm:pt modelId="{C79CB9A7-3666-4A3F-BD39-6CB8112994CE}" type="pres">
      <dgm:prSet presAssocID="{D9D6170F-E2CC-4388-85E6-29D4C2747BD7}" presName="arrowAndChildren" presStyleCnt="0"/>
      <dgm:spPr/>
    </dgm:pt>
    <dgm:pt modelId="{E47B75C8-75AD-4D76-9B5B-2184BD814649}" type="pres">
      <dgm:prSet presAssocID="{D9D6170F-E2CC-4388-85E6-29D4C2747BD7}" presName="parentTextArrow" presStyleLbl="node1" presStyleIdx="4" presStyleCnt="5" custScaleY="91326" custLinFactNeighborY="-34665"/>
      <dgm:spPr/>
    </dgm:pt>
  </dgm:ptLst>
  <dgm:cxnLst>
    <dgm:cxn modelId="{A4476F0E-BA0B-4129-91B3-DE8096727D41}" srcId="{2BD1808A-7122-4594-AE69-5819892B4008}" destId="{362C7DDF-2DDA-4436-97A6-C22D3221A415}" srcOrd="4" destOrd="0" parTransId="{A9CFEA96-4CF4-4237-B8D6-44560855B710}" sibTransId="{9C4BF3FB-09E7-4C12-83E1-941AF149D095}"/>
    <dgm:cxn modelId="{E295A137-4BD0-4F6A-88B9-6002FCE7AA95}" type="presOf" srcId="{362C7DDF-2DDA-4436-97A6-C22D3221A415}" destId="{5F463EFF-50EA-4E37-B01D-51C80CE391C1}" srcOrd="0" destOrd="0" presId="urn:microsoft.com/office/officeart/2005/8/layout/process4"/>
    <dgm:cxn modelId="{9B209F5E-8E72-4EEB-9BBD-832DDA5E097A}" type="presOf" srcId="{E321F98D-237E-4D13-8544-47E2F78A5BA5}" destId="{916BA040-7B2D-4F28-8F1C-8458D020E2F1}" srcOrd="0" destOrd="0" presId="urn:microsoft.com/office/officeart/2005/8/layout/process4"/>
    <dgm:cxn modelId="{59FFC85E-6138-4F48-AA9F-E0B0ACF0CBE9}" type="presOf" srcId="{2BD1808A-7122-4594-AE69-5819892B4008}" destId="{8FC7752A-36FF-4E55-BBD1-EFF8AD068048}" srcOrd="0" destOrd="0" presId="urn:microsoft.com/office/officeart/2005/8/layout/process4"/>
    <dgm:cxn modelId="{05252561-45D7-429D-A6DF-08767302E5DE}" type="presOf" srcId="{F369810D-6E52-47BF-8A52-F8B3051E5F5B}" destId="{2B0D52A6-C019-408E-9DFA-C560FBF903FB}" srcOrd="0" destOrd="0" presId="urn:microsoft.com/office/officeart/2005/8/layout/process4"/>
    <dgm:cxn modelId="{D597D663-D5E1-42F9-97CE-23FDC46E85B3}" srcId="{2BD1808A-7122-4594-AE69-5819892B4008}" destId="{F369810D-6E52-47BF-8A52-F8B3051E5F5B}" srcOrd="1" destOrd="0" parTransId="{2D2555FF-1147-4CDA-86BF-F008218B276D}" sibTransId="{4BFC46E2-B328-4A04-B639-8827942F31A6}"/>
    <dgm:cxn modelId="{844C4953-6BF1-49C0-9EB3-8241FDA9F4FD}" type="presOf" srcId="{D9D6170F-E2CC-4388-85E6-29D4C2747BD7}" destId="{E47B75C8-75AD-4D76-9B5B-2184BD814649}" srcOrd="0" destOrd="0" presId="urn:microsoft.com/office/officeart/2005/8/layout/process4"/>
    <dgm:cxn modelId="{36826A57-5824-480E-9634-9DD4951DD768}" srcId="{2BD1808A-7122-4594-AE69-5819892B4008}" destId="{A2298B17-210A-4CC8-92DA-D62F55E8BD3D}" srcOrd="3" destOrd="0" parTransId="{B2AAE0B1-44A0-4205-BFDF-5A89B4D16255}" sibTransId="{0B0AA7B9-2DFB-49AE-AB0E-A32A30CBF1BC}"/>
    <dgm:cxn modelId="{BA661DA4-9790-43B6-BFEA-F7D19A299F1D}" srcId="{2BD1808A-7122-4594-AE69-5819892B4008}" destId="{D9D6170F-E2CC-4388-85E6-29D4C2747BD7}" srcOrd="0" destOrd="0" parTransId="{1EB39219-DFC8-47EF-AE6C-7608D34773FF}" sibTransId="{7EBD6042-9631-4368-A569-467E4CA1801D}"/>
    <dgm:cxn modelId="{EB66C8DF-7812-4241-873D-EA60C83F8DB5}" srcId="{2BD1808A-7122-4594-AE69-5819892B4008}" destId="{E321F98D-237E-4D13-8544-47E2F78A5BA5}" srcOrd="2" destOrd="0" parTransId="{FEA1DFFB-2C00-4409-AB43-3D63E762AA9A}" sibTransId="{6314A494-389F-4EDD-92BE-BD127E2CE928}"/>
    <dgm:cxn modelId="{8F3BE1E4-6F4E-4ECB-BD03-428363C2F58F}" type="presOf" srcId="{A2298B17-210A-4CC8-92DA-D62F55E8BD3D}" destId="{36D11BB6-C800-44A5-B2E8-41403136B9B6}" srcOrd="0" destOrd="0" presId="urn:microsoft.com/office/officeart/2005/8/layout/process4"/>
    <dgm:cxn modelId="{6D038782-DF0B-4BB7-B8E3-ADE31DBCB58B}" type="presParOf" srcId="{8FC7752A-36FF-4E55-BBD1-EFF8AD068048}" destId="{5B694930-0F41-4560-B159-59A341689A63}" srcOrd="0" destOrd="0" presId="urn:microsoft.com/office/officeart/2005/8/layout/process4"/>
    <dgm:cxn modelId="{2BB5B9F3-5AA0-4AAE-AD73-0AE2F9FD89D1}" type="presParOf" srcId="{5B694930-0F41-4560-B159-59A341689A63}" destId="{5F463EFF-50EA-4E37-B01D-51C80CE391C1}" srcOrd="0" destOrd="0" presId="urn:microsoft.com/office/officeart/2005/8/layout/process4"/>
    <dgm:cxn modelId="{BC88BC77-F69E-4607-99E5-4849B2432771}" type="presParOf" srcId="{8FC7752A-36FF-4E55-BBD1-EFF8AD068048}" destId="{B10E2155-BD39-4985-B2F0-7E06A6196A34}" srcOrd="1" destOrd="0" presId="urn:microsoft.com/office/officeart/2005/8/layout/process4"/>
    <dgm:cxn modelId="{EC5D8885-7EBA-4AAE-9B8C-9127ACA40238}" type="presParOf" srcId="{8FC7752A-36FF-4E55-BBD1-EFF8AD068048}" destId="{D369BE72-86BB-4FF8-ACB5-1C02C9A84F11}" srcOrd="2" destOrd="0" presId="urn:microsoft.com/office/officeart/2005/8/layout/process4"/>
    <dgm:cxn modelId="{80B5032C-0208-481F-9A1E-4BDDA8128294}" type="presParOf" srcId="{D369BE72-86BB-4FF8-ACB5-1C02C9A84F11}" destId="{36D11BB6-C800-44A5-B2E8-41403136B9B6}" srcOrd="0" destOrd="0" presId="urn:microsoft.com/office/officeart/2005/8/layout/process4"/>
    <dgm:cxn modelId="{98A9A54E-D028-4FDD-A4D9-4D7D99452888}" type="presParOf" srcId="{8FC7752A-36FF-4E55-BBD1-EFF8AD068048}" destId="{5DBD6E11-5C8D-485D-A15A-AB1EADBF4D0B}" srcOrd="3" destOrd="0" presId="urn:microsoft.com/office/officeart/2005/8/layout/process4"/>
    <dgm:cxn modelId="{FBE6737A-C5F9-4482-B264-36CB0B18BB0C}" type="presParOf" srcId="{8FC7752A-36FF-4E55-BBD1-EFF8AD068048}" destId="{6E81C70A-3CBE-4139-A949-2FAA32A56F6C}" srcOrd="4" destOrd="0" presId="urn:microsoft.com/office/officeart/2005/8/layout/process4"/>
    <dgm:cxn modelId="{8C9A64A2-4D6B-40B4-B75D-2065806827A0}" type="presParOf" srcId="{6E81C70A-3CBE-4139-A949-2FAA32A56F6C}" destId="{916BA040-7B2D-4F28-8F1C-8458D020E2F1}" srcOrd="0" destOrd="0" presId="urn:microsoft.com/office/officeart/2005/8/layout/process4"/>
    <dgm:cxn modelId="{BB930D48-B533-4C04-80B5-BC0EEF698789}" type="presParOf" srcId="{8FC7752A-36FF-4E55-BBD1-EFF8AD068048}" destId="{B477B180-93AD-4792-882C-9124D97E406A}" srcOrd="5" destOrd="0" presId="urn:microsoft.com/office/officeart/2005/8/layout/process4"/>
    <dgm:cxn modelId="{277C2A95-800E-4287-B344-1A71DDD3F380}" type="presParOf" srcId="{8FC7752A-36FF-4E55-BBD1-EFF8AD068048}" destId="{1889C804-3048-47C0-8B05-CEFCF9E0711A}" srcOrd="6" destOrd="0" presId="urn:microsoft.com/office/officeart/2005/8/layout/process4"/>
    <dgm:cxn modelId="{57FDA0C1-C950-473E-A80D-28CAA225106C}" type="presParOf" srcId="{1889C804-3048-47C0-8B05-CEFCF9E0711A}" destId="{2B0D52A6-C019-408E-9DFA-C560FBF903FB}" srcOrd="0" destOrd="0" presId="urn:microsoft.com/office/officeart/2005/8/layout/process4"/>
    <dgm:cxn modelId="{A597BB12-94F0-4C45-87F0-167DFEC32276}" type="presParOf" srcId="{8FC7752A-36FF-4E55-BBD1-EFF8AD068048}" destId="{4FD106EA-8D2B-45CE-8CA2-F39714495C98}" srcOrd="7" destOrd="0" presId="urn:microsoft.com/office/officeart/2005/8/layout/process4"/>
    <dgm:cxn modelId="{2BD02D28-1F3E-4392-9204-847DCF1AEFC6}" type="presParOf" srcId="{8FC7752A-36FF-4E55-BBD1-EFF8AD068048}" destId="{C79CB9A7-3666-4A3F-BD39-6CB8112994CE}" srcOrd="8" destOrd="0" presId="urn:microsoft.com/office/officeart/2005/8/layout/process4"/>
    <dgm:cxn modelId="{7733F02C-01C1-4164-81FE-A7F459A16628}" type="presParOf" srcId="{C79CB9A7-3666-4A3F-BD39-6CB8112994CE}" destId="{E47B75C8-75AD-4D76-9B5B-2184BD81464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EABE6B-C3F9-4818-9796-F731E1B7E98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DB975FBF-F74E-44E5-95EF-A260DCF146C0}">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Bef>
              <a:spcPts val="0"/>
            </a:spcBef>
            <a:spcAft>
              <a:spcPts val="0"/>
            </a:spcAft>
          </a:pPr>
          <a:r>
            <a:rPr lang="uk-UA" sz="2000" b="1" dirty="0">
              <a:latin typeface="Times New Roman" panose="02020603050405020304" pitchFamily="18" charset="0"/>
              <a:cs typeface="Times New Roman" panose="02020603050405020304" pitchFamily="18" charset="0"/>
            </a:rPr>
            <a:t>Церква в політичній системі Русі.</a:t>
          </a:r>
          <a:r>
            <a:rPr lang="uk-UA"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dgm:t>
    </dgm:pt>
    <dgm:pt modelId="{B5641440-F7DD-44B2-BB9C-F9C204C54AD4}" type="parTrans" cxnId="{C8F80894-6A56-4584-AD04-C8F2E334F49A}">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5D450FCD-7B3B-42B2-92EB-F8973CA9198B}" type="sibTrans" cxnId="{C8F80894-6A56-4584-AD04-C8F2E334F49A}">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FBEA1A4-0D8A-43CA-9DEA-32EE9DEF3A9C}">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a:latin typeface="Times New Roman" panose="02020603050405020304" pitchFamily="18" charset="0"/>
              <a:cs typeface="Times New Roman" panose="02020603050405020304" pitchFamily="18" charset="0"/>
            </a:rPr>
            <a:t>Після прийняття християнства виникало та швидко зростало монастирське землеволодіння. </a:t>
          </a:r>
          <a:endParaRPr lang="ru-RU" sz="1400" dirty="0">
            <a:latin typeface="Times New Roman" panose="02020603050405020304" pitchFamily="18" charset="0"/>
            <a:cs typeface="Times New Roman" panose="02020603050405020304" pitchFamily="18" charset="0"/>
          </a:endParaRPr>
        </a:p>
      </dgm:t>
    </dgm:pt>
    <dgm:pt modelId="{B23E17C9-4420-41A1-85B4-DCEB9CDBDA7C}" type="parTrans" cxnId="{B85F5224-5391-40DB-8FA7-3BC6E80F6B3C}">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9A5F389C-5CB0-44E3-B751-9A2AFE17DFF4}" type="sibTrans" cxnId="{B85F5224-5391-40DB-8FA7-3BC6E80F6B3C}">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B15FA99B-5FE5-44CA-8D27-51B9BF6811CE}">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a:latin typeface="Times New Roman" panose="02020603050405020304" pitchFamily="18" charset="0"/>
              <a:cs typeface="Times New Roman" panose="02020603050405020304" pitchFamily="18" charset="0"/>
            </a:rPr>
            <a:t>Від київського князя церква отримала десяту частину міст у державі, багато сіл і волостей. </a:t>
          </a:r>
          <a:endParaRPr lang="ru-RU" sz="1400" dirty="0">
            <a:latin typeface="Times New Roman" panose="02020603050405020304" pitchFamily="18" charset="0"/>
            <a:cs typeface="Times New Roman" panose="02020603050405020304" pitchFamily="18" charset="0"/>
          </a:endParaRPr>
        </a:p>
      </dgm:t>
    </dgm:pt>
    <dgm:pt modelId="{1EEC3EAE-0F38-4517-BE48-E1A22A9CA84D}" type="parTrans" cxnId="{9BB71ED8-F983-4377-83A0-F23EF1573306}">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53ABA4D2-6E5C-4F73-B2BA-BDE539370A7F}" type="sibTrans" cxnId="{9BB71ED8-F983-4377-83A0-F23EF1573306}">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0E586504-ABF6-44F9-93CE-222905806714}">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a:latin typeface="Times New Roman" panose="02020603050405020304" pitchFamily="18" charset="0"/>
              <a:cs typeface="Times New Roman" panose="02020603050405020304" pitchFamily="18" charset="0"/>
            </a:rPr>
            <a:t>Князівськими </a:t>
          </a:r>
          <a:r>
            <a:rPr lang="uk-UA" sz="1400" noProof="0" dirty="0">
              <a:latin typeface="Times New Roman" panose="02020603050405020304" pitchFamily="18" charset="0"/>
              <a:cs typeface="Times New Roman" panose="02020603050405020304" pitchFamily="18" charset="0"/>
            </a:rPr>
            <a:t>імунітетними</a:t>
          </a:r>
          <a:r>
            <a:rPr lang="uk-UA" sz="1400" dirty="0">
              <a:latin typeface="Times New Roman" panose="02020603050405020304" pitchFamily="18" charset="0"/>
              <a:cs typeface="Times New Roman" panose="02020603050405020304" pitchFamily="18" charset="0"/>
            </a:rPr>
            <a:t> грамотами монастирі звільнялися від податків. </a:t>
          </a:r>
          <a:endParaRPr lang="ru-RU" sz="1400" dirty="0">
            <a:latin typeface="Times New Roman" panose="02020603050405020304" pitchFamily="18" charset="0"/>
            <a:cs typeface="Times New Roman" panose="02020603050405020304" pitchFamily="18" charset="0"/>
          </a:endParaRPr>
        </a:p>
      </dgm:t>
    </dgm:pt>
    <dgm:pt modelId="{F6804980-59B1-46D6-AEF7-E2EF68E60CA0}" type="parTrans" cxnId="{A1D6D98D-F9CB-4027-89CD-404E1FDE16D1}">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E410F80E-78E3-48F9-9051-C133F208D529}" type="sibTrans" cxnId="{A1D6D98D-F9CB-4027-89CD-404E1FDE16D1}">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01540520-C7F7-4972-86DF-502F48339B7D}">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a:latin typeface="Times New Roman" panose="02020603050405020304" pitchFamily="18" charset="0"/>
              <a:cs typeface="Times New Roman" panose="02020603050405020304" pitchFamily="18" charset="0"/>
            </a:rPr>
            <a:t>Київські князі визнали обов’язковим церковне судочинство. </a:t>
          </a:r>
        </a:p>
        <a:p>
          <a:pPr algn="just" rtl="0">
            <a:lnSpc>
              <a:spcPct val="100000"/>
            </a:lnSpc>
            <a:spcBef>
              <a:spcPts val="0"/>
            </a:spcBef>
            <a:spcAft>
              <a:spcPts val="0"/>
            </a:spcAft>
          </a:pPr>
          <a:r>
            <a:rPr lang="uk-UA" sz="1400" dirty="0">
              <a:latin typeface="Times New Roman" panose="02020603050405020304" pitchFamily="18" charset="0"/>
              <a:cs typeface="Times New Roman" panose="02020603050405020304" pitchFamily="18" charset="0"/>
            </a:rPr>
            <a:t>Йому підлягали священики та монахи, їхні родичі, церковна обслуга, особи, що перебували під опікою церкви. </a:t>
          </a:r>
          <a:endParaRPr lang="ru-RU" sz="1400" dirty="0">
            <a:latin typeface="Times New Roman" panose="02020603050405020304" pitchFamily="18" charset="0"/>
            <a:cs typeface="Times New Roman" panose="02020603050405020304" pitchFamily="18" charset="0"/>
          </a:endParaRPr>
        </a:p>
      </dgm:t>
    </dgm:pt>
    <dgm:pt modelId="{70FE8479-3B74-43DD-AD4F-D3A07F42576C}" type="parTrans" cxnId="{29680BFD-397A-4DA0-AD39-B08ADB0EACEB}">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3C67935C-4758-4344-B8BA-5B0E3ACC54F9}" type="sibTrans" cxnId="{29680BFD-397A-4DA0-AD39-B08ADB0EACEB}">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35FF443E-1F93-4C22-A77D-4209E42115BF}">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a:latin typeface="Times New Roman" panose="02020603050405020304" pitchFamily="18" charset="0"/>
              <a:cs typeface="Times New Roman" panose="02020603050405020304" pitchFamily="18" charset="0"/>
            </a:rPr>
            <a:t>Духовенство та церковні люди в усіх справах були підсудними лише церковному суду. </a:t>
          </a:r>
          <a:endParaRPr lang="ru-RU" sz="1400" dirty="0">
            <a:latin typeface="Times New Roman" panose="02020603050405020304" pitchFamily="18" charset="0"/>
            <a:cs typeface="Times New Roman" panose="02020603050405020304" pitchFamily="18" charset="0"/>
          </a:endParaRPr>
        </a:p>
      </dgm:t>
    </dgm:pt>
    <dgm:pt modelId="{B8FA022E-0021-4E35-B468-37CB85246D1B}" type="parTrans" cxnId="{5556BD7F-C1CF-4A30-B51D-0B7BC9D6D800}">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E4A8600D-5049-4463-9F6F-FAC76D9B42DF}" type="sibTrans" cxnId="{5556BD7F-C1CF-4A30-B51D-0B7BC9D6D800}">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1BF6F19-2648-40E6-BC25-A3BD3EB41784}">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a:latin typeface="Times New Roman" panose="02020603050405020304" pitchFamily="18" charset="0"/>
              <a:cs typeface="Times New Roman" panose="02020603050405020304" pitchFamily="18" charset="0"/>
            </a:rPr>
            <a:t>Юрисдикції церковних або єпископських судів піддягало все населення в разі здійснення злочинів проти віри, предметів релігійного культу, проти моралі, сім’ї тощо. </a:t>
          </a:r>
          <a:endParaRPr lang="ru-RU" sz="1400" dirty="0">
            <a:latin typeface="Times New Roman" panose="02020603050405020304" pitchFamily="18" charset="0"/>
            <a:cs typeface="Times New Roman" panose="02020603050405020304" pitchFamily="18" charset="0"/>
          </a:endParaRPr>
        </a:p>
      </dgm:t>
    </dgm:pt>
    <dgm:pt modelId="{5BBE21B6-F6A5-4FB7-8219-DEDCE565E588}" type="parTrans" cxnId="{6184D3CC-1B39-4AE7-BA9B-BE852984F264}">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AB57508F-862D-4075-AA08-6A05BF54EDA7}" type="sibTrans" cxnId="{6184D3CC-1B39-4AE7-BA9B-BE852984F264}">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4AC8570-44BE-48CB-B728-E88E981A04DB}">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a:latin typeface="Times New Roman" panose="02020603050405020304" pitchFamily="18" charset="0"/>
              <a:cs typeface="Times New Roman" panose="02020603050405020304" pitchFamily="18" charset="0"/>
            </a:rPr>
            <a:t>Розглядались і цивільні справи, зокрема майнові та спадщині спори.</a:t>
          </a:r>
          <a:endParaRPr lang="ru-RU" sz="1400" dirty="0">
            <a:latin typeface="Times New Roman" panose="02020603050405020304" pitchFamily="18" charset="0"/>
            <a:cs typeface="Times New Roman" panose="02020603050405020304" pitchFamily="18" charset="0"/>
          </a:endParaRPr>
        </a:p>
      </dgm:t>
    </dgm:pt>
    <dgm:pt modelId="{7E826B4B-953A-4F92-8021-657BD5E2A2D1}" type="parTrans" cxnId="{062B0408-94F7-40CA-B08F-9DDBA39774F5}">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A72508E9-0C39-482C-AA67-719ECEB71982}" type="sibTrans" cxnId="{062B0408-94F7-40CA-B08F-9DDBA39774F5}">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998BDE31-B0AE-4BC9-9B0D-C8D90E8A57DE}" type="pres">
      <dgm:prSet presAssocID="{E0EABE6B-C3F9-4818-9796-F731E1B7E983}" presName="Name0" presStyleCnt="0">
        <dgm:presLayoutVars>
          <dgm:chPref val="1"/>
          <dgm:dir/>
          <dgm:animOne val="branch"/>
          <dgm:animLvl val="lvl"/>
          <dgm:resizeHandles val="exact"/>
        </dgm:presLayoutVars>
      </dgm:prSet>
      <dgm:spPr/>
    </dgm:pt>
    <dgm:pt modelId="{7398B0A8-DF00-4537-A401-76F1F2E3BCCE}" type="pres">
      <dgm:prSet presAssocID="{DB975FBF-F74E-44E5-95EF-A260DCF146C0}" presName="root1" presStyleCnt="0"/>
      <dgm:spPr/>
    </dgm:pt>
    <dgm:pt modelId="{C51F7F5F-E7B9-483E-9415-1863121B91EB}" type="pres">
      <dgm:prSet presAssocID="{DB975FBF-F74E-44E5-95EF-A260DCF146C0}" presName="LevelOneTextNode" presStyleLbl="node0" presStyleIdx="0" presStyleCnt="1" custScaleX="146044" custScaleY="120767" custLinFactX="-100000" custLinFactNeighborX="-104282" custLinFactNeighborY="974">
        <dgm:presLayoutVars>
          <dgm:chPref val="3"/>
        </dgm:presLayoutVars>
      </dgm:prSet>
      <dgm:spPr>
        <a:prstGeom prst="roundRect">
          <a:avLst/>
        </a:prstGeom>
      </dgm:spPr>
    </dgm:pt>
    <dgm:pt modelId="{F7B080CD-5555-41B4-BD17-ABC4C7DB565A}" type="pres">
      <dgm:prSet presAssocID="{DB975FBF-F74E-44E5-95EF-A260DCF146C0}" presName="level2hierChild" presStyleCnt="0"/>
      <dgm:spPr/>
    </dgm:pt>
    <dgm:pt modelId="{E927BD41-BD23-4D7E-8CD9-F1D15CA453BD}" type="pres">
      <dgm:prSet presAssocID="{B23E17C9-4420-41A1-85B4-DCEB9CDBDA7C}" presName="conn2-1" presStyleLbl="parChTrans1D2" presStyleIdx="0" presStyleCnt="7"/>
      <dgm:spPr/>
    </dgm:pt>
    <dgm:pt modelId="{D07C05E6-B9DC-4D3D-AB96-96F74D070849}" type="pres">
      <dgm:prSet presAssocID="{B23E17C9-4420-41A1-85B4-DCEB9CDBDA7C}" presName="connTx" presStyleLbl="parChTrans1D2" presStyleIdx="0" presStyleCnt="7"/>
      <dgm:spPr/>
    </dgm:pt>
    <dgm:pt modelId="{A6DE975E-C991-4C69-AE24-FFBCA4349BBA}" type="pres">
      <dgm:prSet presAssocID="{6FBEA1A4-0D8A-43CA-9DEA-32EE9DEF3A9C}" presName="root2" presStyleCnt="0"/>
      <dgm:spPr/>
    </dgm:pt>
    <dgm:pt modelId="{1736BF87-AE76-4058-80C1-5A2228C684A5}" type="pres">
      <dgm:prSet presAssocID="{6FBEA1A4-0D8A-43CA-9DEA-32EE9DEF3A9C}" presName="LevelTwoTextNode" presStyleLbl="node2" presStyleIdx="0" presStyleCnt="7" custScaleX="305846">
        <dgm:presLayoutVars>
          <dgm:chPref val="3"/>
        </dgm:presLayoutVars>
      </dgm:prSet>
      <dgm:spPr>
        <a:prstGeom prst="roundRect">
          <a:avLst/>
        </a:prstGeom>
      </dgm:spPr>
    </dgm:pt>
    <dgm:pt modelId="{C3B75C5A-6B68-4FE4-B8DA-594C588F5A6E}" type="pres">
      <dgm:prSet presAssocID="{6FBEA1A4-0D8A-43CA-9DEA-32EE9DEF3A9C}" presName="level3hierChild" presStyleCnt="0"/>
      <dgm:spPr/>
    </dgm:pt>
    <dgm:pt modelId="{02CF1F82-3557-4248-9B77-CED744E6A392}" type="pres">
      <dgm:prSet presAssocID="{1EEC3EAE-0F38-4517-BE48-E1A22A9CA84D}" presName="conn2-1" presStyleLbl="parChTrans1D2" presStyleIdx="1" presStyleCnt="7"/>
      <dgm:spPr/>
    </dgm:pt>
    <dgm:pt modelId="{380D6552-8880-4864-8CC2-FC326421EA2C}" type="pres">
      <dgm:prSet presAssocID="{1EEC3EAE-0F38-4517-BE48-E1A22A9CA84D}" presName="connTx" presStyleLbl="parChTrans1D2" presStyleIdx="1" presStyleCnt="7"/>
      <dgm:spPr/>
    </dgm:pt>
    <dgm:pt modelId="{DC410E8F-18E6-48AE-94AD-B992657BCADF}" type="pres">
      <dgm:prSet presAssocID="{B15FA99B-5FE5-44CA-8D27-51B9BF6811CE}" presName="root2" presStyleCnt="0"/>
      <dgm:spPr/>
    </dgm:pt>
    <dgm:pt modelId="{9E37E3F0-5AB3-46BB-BA56-3FC41806B17A}" type="pres">
      <dgm:prSet presAssocID="{B15FA99B-5FE5-44CA-8D27-51B9BF6811CE}" presName="LevelTwoTextNode" presStyleLbl="node2" presStyleIdx="1" presStyleCnt="7" custScaleX="306304">
        <dgm:presLayoutVars>
          <dgm:chPref val="3"/>
        </dgm:presLayoutVars>
      </dgm:prSet>
      <dgm:spPr>
        <a:prstGeom prst="roundRect">
          <a:avLst/>
        </a:prstGeom>
      </dgm:spPr>
    </dgm:pt>
    <dgm:pt modelId="{8C241FA6-5DB3-4557-9D31-668EA5450D22}" type="pres">
      <dgm:prSet presAssocID="{B15FA99B-5FE5-44CA-8D27-51B9BF6811CE}" presName="level3hierChild" presStyleCnt="0"/>
      <dgm:spPr/>
    </dgm:pt>
    <dgm:pt modelId="{4DD468B7-74E1-4378-870E-4CDA860A2674}" type="pres">
      <dgm:prSet presAssocID="{F6804980-59B1-46D6-AEF7-E2EF68E60CA0}" presName="conn2-1" presStyleLbl="parChTrans1D2" presStyleIdx="2" presStyleCnt="7"/>
      <dgm:spPr/>
    </dgm:pt>
    <dgm:pt modelId="{AE994550-546B-4045-8B81-563FF876D81C}" type="pres">
      <dgm:prSet presAssocID="{F6804980-59B1-46D6-AEF7-E2EF68E60CA0}" presName="connTx" presStyleLbl="parChTrans1D2" presStyleIdx="2" presStyleCnt="7"/>
      <dgm:spPr/>
    </dgm:pt>
    <dgm:pt modelId="{60D466E4-8C2B-4923-86C4-A0F6E2805B9C}" type="pres">
      <dgm:prSet presAssocID="{0E586504-ABF6-44F9-93CE-222905806714}" presName="root2" presStyleCnt="0"/>
      <dgm:spPr/>
    </dgm:pt>
    <dgm:pt modelId="{2B512E25-DFD9-453D-924C-FDB10B7A0D23}" type="pres">
      <dgm:prSet presAssocID="{0E586504-ABF6-44F9-93CE-222905806714}" presName="LevelTwoTextNode" presStyleLbl="node2" presStyleIdx="2" presStyleCnt="7" custScaleX="306579">
        <dgm:presLayoutVars>
          <dgm:chPref val="3"/>
        </dgm:presLayoutVars>
      </dgm:prSet>
      <dgm:spPr>
        <a:prstGeom prst="roundRect">
          <a:avLst/>
        </a:prstGeom>
      </dgm:spPr>
    </dgm:pt>
    <dgm:pt modelId="{384FF212-0E61-4593-8327-5CF8F6410860}" type="pres">
      <dgm:prSet presAssocID="{0E586504-ABF6-44F9-93CE-222905806714}" presName="level3hierChild" presStyleCnt="0"/>
      <dgm:spPr/>
    </dgm:pt>
    <dgm:pt modelId="{3F276EEA-288F-4329-97B8-4B0A706CA0B6}" type="pres">
      <dgm:prSet presAssocID="{70FE8479-3B74-43DD-AD4F-D3A07F42576C}" presName="conn2-1" presStyleLbl="parChTrans1D2" presStyleIdx="3" presStyleCnt="7"/>
      <dgm:spPr/>
    </dgm:pt>
    <dgm:pt modelId="{EFC921BF-4242-4FC6-9A60-3CAB156FF430}" type="pres">
      <dgm:prSet presAssocID="{70FE8479-3B74-43DD-AD4F-D3A07F42576C}" presName="connTx" presStyleLbl="parChTrans1D2" presStyleIdx="3" presStyleCnt="7"/>
      <dgm:spPr/>
    </dgm:pt>
    <dgm:pt modelId="{33F052B6-7432-4C39-985D-F09775AFDF45}" type="pres">
      <dgm:prSet presAssocID="{01540520-C7F7-4972-86DF-502F48339B7D}" presName="root2" presStyleCnt="0"/>
      <dgm:spPr/>
    </dgm:pt>
    <dgm:pt modelId="{0E939CF6-9CF3-4577-8EC1-EAA7ED96404B}" type="pres">
      <dgm:prSet presAssocID="{01540520-C7F7-4972-86DF-502F48339B7D}" presName="LevelTwoTextNode" presStyleLbl="node2" presStyleIdx="3" presStyleCnt="7" custScaleX="306579" custScaleY="139433">
        <dgm:presLayoutVars>
          <dgm:chPref val="3"/>
        </dgm:presLayoutVars>
      </dgm:prSet>
      <dgm:spPr>
        <a:prstGeom prst="roundRect">
          <a:avLst/>
        </a:prstGeom>
      </dgm:spPr>
    </dgm:pt>
    <dgm:pt modelId="{4859E767-C74D-4F45-936B-867F392589D2}" type="pres">
      <dgm:prSet presAssocID="{01540520-C7F7-4972-86DF-502F48339B7D}" presName="level3hierChild" presStyleCnt="0"/>
      <dgm:spPr/>
    </dgm:pt>
    <dgm:pt modelId="{75C024F8-93B6-44C4-90FF-1ACE6A25C9BB}" type="pres">
      <dgm:prSet presAssocID="{B8FA022E-0021-4E35-B468-37CB85246D1B}" presName="conn2-1" presStyleLbl="parChTrans1D2" presStyleIdx="4" presStyleCnt="7"/>
      <dgm:spPr/>
    </dgm:pt>
    <dgm:pt modelId="{1CE69477-4D59-4A43-93A8-4B0A5B8A8B07}" type="pres">
      <dgm:prSet presAssocID="{B8FA022E-0021-4E35-B468-37CB85246D1B}" presName="connTx" presStyleLbl="parChTrans1D2" presStyleIdx="4" presStyleCnt="7"/>
      <dgm:spPr/>
    </dgm:pt>
    <dgm:pt modelId="{0F11AA99-59EF-4E79-AACA-8AB1C9911001}" type="pres">
      <dgm:prSet presAssocID="{35FF443E-1F93-4C22-A77D-4209E42115BF}" presName="root2" presStyleCnt="0"/>
      <dgm:spPr/>
    </dgm:pt>
    <dgm:pt modelId="{D0A5E6F7-78F9-449B-BE3A-A0ABA310E8BC}" type="pres">
      <dgm:prSet presAssocID="{35FF443E-1F93-4C22-A77D-4209E42115BF}" presName="LevelTwoTextNode" presStyleLbl="node2" presStyleIdx="4" presStyleCnt="7" custScaleX="306579">
        <dgm:presLayoutVars>
          <dgm:chPref val="3"/>
        </dgm:presLayoutVars>
      </dgm:prSet>
      <dgm:spPr>
        <a:prstGeom prst="roundRect">
          <a:avLst/>
        </a:prstGeom>
      </dgm:spPr>
    </dgm:pt>
    <dgm:pt modelId="{54E4ABBF-9250-419F-BBD5-61D9AABA356F}" type="pres">
      <dgm:prSet presAssocID="{35FF443E-1F93-4C22-A77D-4209E42115BF}" presName="level3hierChild" presStyleCnt="0"/>
      <dgm:spPr/>
    </dgm:pt>
    <dgm:pt modelId="{37B7EBF1-55EC-42F5-9F53-72CDE1164573}" type="pres">
      <dgm:prSet presAssocID="{5BBE21B6-F6A5-4FB7-8219-DEDCE565E588}" presName="conn2-1" presStyleLbl="parChTrans1D2" presStyleIdx="5" presStyleCnt="7"/>
      <dgm:spPr/>
    </dgm:pt>
    <dgm:pt modelId="{045EFE88-FB65-4CA3-97B2-FAD12C738A7C}" type="pres">
      <dgm:prSet presAssocID="{5BBE21B6-F6A5-4FB7-8219-DEDCE565E588}" presName="connTx" presStyleLbl="parChTrans1D2" presStyleIdx="5" presStyleCnt="7"/>
      <dgm:spPr/>
    </dgm:pt>
    <dgm:pt modelId="{8F208506-76FD-462B-A9BE-62F6EF1E5D15}" type="pres">
      <dgm:prSet presAssocID="{61BF6F19-2648-40E6-BC25-A3BD3EB41784}" presName="root2" presStyleCnt="0"/>
      <dgm:spPr/>
    </dgm:pt>
    <dgm:pt modelId="{A3409CCB-655B-4FB2-9E33-4C57EEBEA4DA}" type="pres">
      <dgm:prSet presAssocID="{61BF6F19-2648-40E6-BC25-A3BD3EB41784}" presName="LevelTwoTextNode" presStyleLbl="node2" presStyleIdx="5" presStyleCnt="7" custScaleX="306579">
        <dgm:presLayoutVars>
          <dgm:chPref val="3"/>
        </dgm:presLayoutVars>
      </dgm:prSet>
      <dgm:spPr>
        <a:prstGeom prst="roundRect">
          <a:avLst/>
        </a:prstGeom>
      </dgm:spPr>
    </dgm:pt>
    <dgm:pt modelId="{3E4F60B0-5A4B-49DD-9D35-E8020747E4D6}" type="pres">
      <dgm:prSet presAssocID="{61BF6F19-2648-40E6-BC25-A3BD3EB41784}" presName="level3hierChild" presStyleCnt="0"/>
      <dgm:spPr/>
    </dgm:pt>
    <dgm:pt modelId="{DCBEEA5A-482F-4F5E-8ED4-D1B52040298A}" type="pres">
      <dgm:prSet presAssocID="{7E826B4B-953A-4F92-8021-657BD5E2A2D1}" presName="conn2-1" presStyleLbl="parChTrans1D2" presStyleIdx="6" presStyleCnt="7"/>
      <dgm:spPr/>
    </dgm:pt>
    <dgm:pt modelId="{C3B658A3-08D3-418C-973E-B4EE75F57DA0}" type="pres">
      <dgm:prSet presAssocID="{7E826B4B-953A-4F92-8021-657BD5E2A2D1}" presName="connTx" presStyleLbl="parChTrans1D2" presStyleIdx="6" presStyleCnt="7"/>
      <dgm:spPr/>
    </dgm:pt>
    <dgm:pt modelId="{D3D538B4-DC25-422D-A29F-12502E240F11}" type="pres">
      <dgm:prSet presAssocID="{64AC8570-44BE-48CB-B728-E88E981A04DB}" presName="root2" presStyleCnt="0"/>
      <dgm:spPr/>
    </dgm:pt>
    <dgm:pt modelId="{EFDFDCB1-8F67-42E0-9B5F-1D5FC2D50284}" type="pres">
      <dgm:prSet presAssocID="{64AC8570-44BE-48CB-B728-E88E981A04DB}" presName="LevelTwoTextNode" presStyleLbl="node2" presStyleIdx="6" presStyleCnt="7" custScaleX="302318">
        <dgm:presLayoutVars>
          <dgm:chPref val="3"/>
        </dgm:presLayoutVars>
      </dgm:prSet>
      <dgm:spPr>
        <a:prstGeom prst="roundRect">
          <a:avLst/>
        </a:prstGeom>
      </dgm:spPr>
    </dgm:pt>
    <dgm:pt modelId="{68F262D9-FB6E-4D6C-AE4B-EBB0AB72B7CB}" type="pres">
      <dgm:prSet presAssocID="{64AC8570-44BE-48CB-B728-E88E981A04DB}" presName="level3hierChild" presStyleCnt="0"/>
      <dgm:spPr/>
    </dgm:pt>
  </dgm:ptLst>
  <dgm:cxnLst>
    <dgm:cxn modelId="{062B0408-94F7-40CA-B08F-9DDBA39774F5}" srcId="{DB975FBF-F74E-44E5-95EF-A260DCF146C0}" destId="{64AC8570-44BE-48CB-B728-E88E981A04DB}" srcOrd="6" destOrd="0" parTransId="{7E826B4B-953A-4F92-8021-657BD5E2A2D1}" sibTransId="{A72508E9-0C39-482C-AA67-719ECEB71982}"/>
    <dgm:cxn modelId="{A2E2250A-E8E9-4158-8696-DD28D1D69A24}" type="presOf" srcId="{B15FA99B-5FE5-44CA-8D27-51B9BF6811CE}" destId="{9E37E3F0-5AB3-46BB-BA56-3FC41806B17A}" srcOrd="0" destOrd="0" presId="urn:microsoft.com/office/officeart/2008/layout/HorizontalMultiLevelHierarchy"/>
    <dgm:cxn modelId="{C8A9D10B-44DC-4868-A04F-D9BC3CCD3565}" type="presOf" srcId="{B8FA022E-0021-4E35-B468-37CB85246D1B}" destId="{75C024F8-93B6-44C4-90FF-1ACE6A25C9BB}" srcOrd="0" destOrd="0" presId="urn:microsoft.com/office/officeart/2008/layout/HorizontalMultiLevelHierarchy"/>
    <dgm:cxn modelId="{B7FC8311-45BE-417D-8FCB-BE8B087EE27A}" type="presOf" srcId="{F6804980-59B1-46D6-AEF7-E2EF68E60CA0}" destId="{AE994550-546B-4045-8B81-563FF876D81C}" srcOrd="1" destOrd="0" presId="urn:microsoft.com/office/officeart/2008/layout/HorizontalMultiLevelHierarchy"/>
    <dgm:cxn modelId="{2DD7C312-0C4F-4A7D-ACE6-577A780DC082}" type="presOf" srcId="{5BBE21B6-F6A5-4FB7-8219-DEDCE565E588}" destId="{045EFE88-FB65-4CA3-97B2-FAD12C738A7C}" srcOrd="1" destOrd="0" presId="urn:microsoft.com/office/officeart/2008/layout/HorizontalMultiLevelHierarchy"/>
    <dgm:cxn modelId="{B85F5224-5391-40DB-8FA7-3BC6E80F6B3C}" srcId="{DB975FBF-F74E-44E5-95EF-A260DCF146C0}" destId="{6FBEA1A4-0D8A-43CA-9DEA-32EE9DEF3A9C}" srcOrd="0" destOrd="0" parTransId="{B23E17C9-4420-41A1-85B4-DCEB9CDBDA7C}" sibTransId="{9A5F389C-5CB0-44E3-B751-9A2AFE17DFF4}"/>
    <dgm:cxn modelId="{42D25D29-A42E-4840-B3E5-19DEE374D71F}" type="presOf" srcId="{1EEC3EAE-0F38-4517-BE48-E1A22A9CA84D}" destId="{380D6552-8880-4864-8CC2-FC326421EA2C}" srcOrd="1" destOrd="0" presId="urn:microsoft.com/office/officeart/2008/layout/HorizontalMultiLevelHierarchy"/>
    <dgm:cxn modelId="{B34DC25E-6C6E-4143-B5AC-D9D1CD74D948}" type="presOf" srcId="{35FF443E-1F93-4C22-A77D-4209E42115BF}" destId="{D0A5E6F7-78F9-449B-BE3A-A0ABA310E8BC}" srcOrd="0" destOrd="0" presId="urn:microsoft.com/office/officeart/2008/layout/HorizontalMultiLevelHierarchy"/>
    <dgm:cxn modelId="{1C4A1165-204B-4DCD-88DA-A9E76A4F9973}" type="presOf" srcId="{E0EABE6B-C3F9-4818-9796-F731E1B7E983}" destId="{998BDE31-B0AE-4BC9-9B0D-C8D90E8A57DE}" srcOrd="0" destOrd="0" presId="urn:microsoft.com/office/officeart/2008/layout/HorizontalMultiLevelHierarchy"/>
    <dgm:cxn modelId="{25B96350-293C-4BA4-8BF0-7B73DDD31CFD}" type="presOf" srcId="{6FBEA1A4-0D8A-43CA-9DEA-32EE9DEF3A9C}" destId="{1736BF87-AE76-4058-80C1-5A2228C684A5}" srcOrd="0" destOrd="0" presId="urn:microsoft.com/office/officeart/2008/layout/HorizontalMultiLevelHierarchy"/>
    <dgm:cxn modelId="{9A64C557-48DF-41A8-8660-9C6710AADBD0}" type="presOf" srcId="{70FE8479-3B74-43DD-AD4F-D3A07F42576C}" destId="{3F276EEA-288F-4329-97B8-4B0A706CA0B6}" srcOrd="0" destOrd="0" presId="urn:microsoft.com/office/officeart/2008/layout/HorizontalMultiLevelHierarchy"/>
    <dgm:cxn modelId="{7B5CC158-31C8-427F-88BB-1766D46C43D2}" type="presOf" srcId="{B23E17C9-4420-41A1-85B4-DCEB9CDBDA7C}" destId="{D07C05E6-B9DC-4D3D-AB96-96F74D070849}" srcOrd="1" destOrd="0" presId="urn:microsoft.com/office/officeart/2008/layout/HorizontalMultiLevelHierarchy"/>
    <dgm:cxn modelId="{5556BD7F-C1CF-4A30-B51D-0B7BC9D6D800}" srcId="{DB975FBF-F74E-44E5-95EF-A260DCF146C0}" destId="{35FF443E-1F93-4C22-A77D-4209E42115BF}" srcOrd="4" destOrd="0" parTransId="{B8FA022E-0021-4E35-B468-37CB85246D1B}" sibTransId="{E4A8600D-5049-4463-9F6F-FAC76D9B42DF}"/>
    <dgm:cxn modelId="{96539080-B969-480C-AFAA-1FE4D1FD61ED}" type="presOf" srcId="{0E586504-ABF6-44F9-93CE-222905806714}" destId="{2B512E25-DFD9-453D-924C-FDB10B7A0D23}" srcOrd="0" destOrd="0" presId="urn:microsoft.com/office/officeart/2008/layout/HorizontalMultiLevelHierarchy"/>
    <dgm:cxn modelId="{52239A8C-4DD3-45D3-8F08-1673541D83D2}" type="presOf" srcId="{7E826B4B-953A-4F92-8021-657BD5E2A2D1}" destId="{DCBEEA5A-482F-4F5E-8ED4-D1B52040298A}" srcOrd="0" destOrd="0" presId="urn:microsoft.com/office/officeart/2008/layout/HorizontalMultiLevelHierarchy"/>
    <dgm:cxn modelId="{A1D6D98D-F9CB-4027-89CD-404E1FDE16D1}" srcId="{DB975FBF-F74E-44E5-95EF-A260DCF146C0}" destId="{0E586504-ABF6-44F9-93CE-222905806714}" srcOrd="2" destOrd="0" parTransId="{F6804980-59B1-46D6-AEF7-E2EF68E60CA0}" sibTransId="{E410F80E-78E3-48F9-9051-C133F208D529}"/>
    <dgm:cxn modelId="{C8F80894-6A56-4584-AD04-C8F2E334F49A}" srcId="{E0EABE6B-C3F9-4818-9796-F731E1B7E983}" destId="{DB975FBF-F74E-44E5-95EF-A260DCF146C0}" srcOrd="0" destOrd="0" parTransId="{B5641440-F7DD-44B2-BB9C-F9C204C54AD4}" sibTransId="{5D450FCD-7B3B-42B2-92EB-F8973CA9198B}"/>
    <dgm:cxn modelId="{AF780097-ED47-4097-834B-CBBBFD788D85}" type="presOf" srcId="{61BF6F19-2648-40E6-BC25-A3BD3EB41784}" destId="{A3409CCB-655B-4FB2-9E33-4C57EEBEA4DA}" srcOrd="0" destOrd="0" presId="urn:microsoft.com/office/officeart/2008/layout/HorizontalMultiLevelHierarchy"/>
    <dgm:cxn modelId="{2CD59E9D-B8CB-43AF-86EA-088F04E58EE6}" type="presOf" srcId="{01540520-C7F7-4972-86DF-502F48339B7D}" destId="{0E939CF6-9CF3-4577-8EC1-EAA7ED96404B}" srcOrd="0" destOrd="0" presId="urn:microsoft.com/office/officeart/2008/layout/HorizontalMultiLevelHierarchy"/>
    <dgm:cxn modelId="{3034689F-FDDB-4158-BD58-E6CA96A17CBF}" type="presOf" srcId="{7E826B4B-953A-4F92-8021-657BD5E2A2D1}" destId="{C3B658A3-08D3-418C-973E-B4EE75F57DA0}" srcOrd="1" destOrd="0" presId="urn:microsoft.com/office/officeart/2008/layout/HorizontalMultiLevelHierarchy"/>
    <dgm:cxn modelId="{A4BC80A3-CF14-46FC-B14F-F4F3F8236182}" type="presOf" srcId="{64AC8570-44BE-48CB-B728-E88E981A04DB}" destId="{EFDFDCB1-8F67-42E0-9B5F-1D5FC2D50284}" srcOrd="0" destOrd="0" presId="urn:microsoft.com/office/officeart/2008/layout/HorizontalMultiLevelHierarchy"/>
    <dgm:cxn modelId="{DC3D5EAC-16A8-4111-AA25-22C0C3FBE5F6}" type="presOf" srcId="{5BBE21B6-F6A5-4FB7-8219-DEDCE565E588}" destId="{37B7EBF1-55EC-42F5-9F53-72CDE1164573}" srcOrd="0" destOrd="0" presId="urn:microsoft.com/office/officeart/2008/layout/HorizontalMultiLevelHierarchy"/>
    <dgm:cxn modelId="{539EDBB0-4A66-4F80-969D-F598BA8417B4}" type="presOf" srcId="{F6804980-59B1-46D6-AEF7-E2EF68E60CA0}" destId="{4DD468B7-74E1-4378-870E-4CDA860A2674}" srcOrd="0" destOrd="0" presId="urn:microsoft.com/office/officeart/2008/layout/HorizontalMultiLevelHierarchy"/>
    <dgm:cxn modelId="{6F98D8C8-F24C-4049-90D7-DF715AC38F62}" type="presOf" srcId="{B8FA022E-0021-4E35-B468-37CB85246D1B}" destId="{1CE69477-4D59-4A43-93A8-4B0A5B8A8B07}" srcOrd="1" destOrd="0" presId="urn:microsoft.com/office/officeart/2008/layout/HorizontalMultiLevelHierarchy"/>
    <dgm:cxn modelId="{6184D3CC-1B39-4AE7-BA9B-BE852984F264}" srcId="{DB975FBF-F74E-44E5-95EF-A260DCF146C0}" destId="{61BF6F19-2648-40E6-BC25-A3BD3EB41784}" srcOrd="5" destOrd="0" parTransId="{5BBE21B6-F6A5-4FB7-8219-DEDCE565E588}" sibTransId="{AB57508F-862D-4075-AA08-6A05BF54EDA7}"/>
    <dgm:cxn modelId="{9BB71ED8-F983-4377-83A0-F23EF1573306}" srcId="{DB975FBF-F74E-44E5-95EF-A260DCF146C0}" destId="{B15FA99B-5FE5-44CA-8D27-51B9BF6811CE}" srcOrd="1" destOrd="0" parTransId="{1EEC3EAE-0F38-4517-BE48-E1A22A9CA84D}" sibTransId="{53ABA4D2-6E5C-4F73-B2BA-BDE539370A7F}"/>
    <dgm:cxn modelId="{91E616D9-AD30-4698-A55F-11AE5FACBD55}" type="presOf" srcId="{DB975FBF-F74E-44E5-95EF-A260DCF146C0}" destId="{C51F7F5F-E7B9-483E-9415-1863121B91EB}" srcOrd="0" destOrd="0" presId="urn:microsoft.com/office/officeart/2008/layout/HorizontalMultiLevelHierarchy"/>
    <dgm:cxn modelId="{DCF9B1DC-69FE-436C-B451-72F62C5809C3}" type="presOf" srcId="{1EEC3EAE-0F38-4517-BE48-E1A22A9CA84D}" destId="{02CF1F82-3557-4248-9B77-CED744E6A392}" srcOrd="0" destOrd="0" presId="urn:microsoft.com/office/officeart/2008/layout/HorizontalMultiLevelHierarchy"/>
    <dgm:cxn modelId="{136047EE-BB72-48BA-AAF9-4D4F83DF9D6A}" type="presOf" srcId="{B23E17C9-4420-41A1-85B4-DCEB9CDBDA7C}" destId="{E927BD41-BD23-4D7E-8CD9-F1D15CA453BD}" srcOrd="0" destOrd="0" presId="urn:microsoft.com/office/officeart/2008/layout/HorizontalMultiLevelHierarchy"/>
    <dgm:cxn modelId="{F33661F0-5A0E-4072-91CC-479E4C7E3A62}" type="presOf" srcId="{70FE8479-3B74-43DD-AD4F-D3A07F42576C}" destId="{EFC921BF-4242-4FC6-9A60-3CAB156FF430}" srcOrd="1" destOrd="0" presId="urn:microsoft.com/office/officeart/2008/layout/HorizontalMultiLevelHierarchy"/>
    <dgm:cxn modelId="{29680BFD-397A-4DA0-AD39-B08ADB0EACEB}" srcId="{DB975FBF-F74E-44E5-95EF-A260DCF146C0}" destId="{01540520-C7F7-4972-86DF-502F48339B7D}" srcOrd="3" destOrd="0" parTransId="{70FE8479-3B74-43DD-AD4F-D3A07F42576C}" sibTransId="{3C67935C-4758-4344-B8BA-5B0E3ACC54F9}"/>
    <dgm:cxn modelId="{27039F9D-2257-47FB-B872-5C9415273069}" type="presParOf" srcId="{998BDE31-B0AE-4BC9-9B0D-C8D90E8A57DE}" destId="{7398B0A8-DF00-4537-A401-76F1F2E3BCCE}" srcOrd="0" destOrd="0" presId="urn:microsoft.com/office/officeart/2008/layout/HorizontalMultiLevelHierarchy"/>
    <dgm:cxn modelId="{E9A99F4D-85C2-454D-B1B8-1E1C23098C9C}" type="presParOf" srcId="{7398B0A8-DF00-4537-A401-76F1F2E3BCCE}" destId="{C51F7F5F-E7B9-483E-9415-1863121B91EB}" srcOrd="0" destOrd="0" presId="urn:microsoft.com/office/officeart/2008/layout/HorizontalMultiLevelHierarchy"/>
    <dgm:cxn modelId="{D6D677B1-DB1F-48AE-83E1-50CABE69AB5D}" type="presParOf" srcId="{7398B0A8-DF00-4537-A401-76F1F2E3BCCE}" destId="{F7B080CD-5555-41B4-BD17-ABC4C7DB565A}" srcOrd="1" destOrd="0" presId="urn:microsoft.com/office/officeart/2008/layout/HorizontalMultiLevelHierarchy"/>
    <dgm:cxn modelId="{0E552E64-2E33-4E09-A1A8-48EFC85AE10B}" type="presParOf" srcId="{F7B080CD-5555-41B4-BD17-ABC4C7DB565A}" destId="{E927BD41-BD23-4D7E-8CD9-F1D15CA453BD}" srcOrd="0" destOrd="0" presId="urn:microsoft.com/office/officeart/2008/layout/HorizontalMultiLevelHierarchy"/>
    <dgm:cxn modelId="{D06B8206-89F8-420D-85BD-7D66327E2598}" type="presParOf" srcId="{E927BD41-BD23-4D7E-8CD9-F1D15CA453BD}" destId="{D07C05E6-B9DC-4D3D-AB96-96F74D070849}" srcOrd="0" destOrd="0" presId="urn:microsoft.com/office/officeart/2008/layout/HorizontalMultiLevelHierarchy"/>
    <dgm:cxn modelId="{0D075BBD-676F-4CFD-A5A4-1FF7898C1398}" type="presParOf" srcId="{F7B080CD-5555-41B4-BD17-ABC4C7DB565A}" destId="{A6DE975E-C991-4C69-AE24-FFBCA4349BBA}" srcOrd="1" destOrd="0" presId="urn:microsoft.com/office/officeart/2008/layout/HorizontalMultiLevelHierarchy"/>
    <dgm:cxn modelId="{0148AC95-A314-4F6A-95B7-66E868935BD6}" type="presParOf" srcId="{A6DE975E-C991-4C69-AE24-FFBCA4349BBA}" destId="{1736BF87-AE76-4058-80C1-5A2228C684A5}" srcOrd="0" destOrd="0" presId="urn:microsoft.com/office/officeart/2008/layout/HorizontalMultiLevelHierarchy"/>
    <dgm:cxn modelId="{16FEF506-5CC2-4195-B6FD-4FCB648C9EA4}" type="presParOf" srcId="{A6DE975E-C991-4C69-AE24-FFBCA4349BBA}" destId="{C3B75C5A-6B68-4FE4-B8DA-594C588F5A6E}" srcOrd="1" destOrd="0" presId="urn:microsoft.com/office/officeart/2008/layout/HorizontalMultiLevelHierarchy"/>
    <dgm:cxn modelId="{5552DD10-83CA-43D1-BAC0-A8C8C4674A0B}" type="presParOf" srcId="{F7B080CD-5555-41B4-BD17-ABC4C7DB565A}" destId="{02CF1F82-3557-4248-9B77-CED744E6A392}" srcOrd="2" destOrd="0" presId="urn:microsoft.com/office/officeart/2008/layout/HorizontalMultiLevelHierarchy"/>
    <dgm:cxn modelId="{C4EBD33D-3C4B-462D-B48E-20303F35C2DF}" type="presParOf" srcId="{02CF1F82-3557-4248-9B77-CED744E6A392}" destId="{380D6552-8880-4864-8CC2-FC326421EA2C}" srcOrd="0" destOrd="0" presId="urn:microsoft.com/office/officeart/2008/layout/HorizontalMultiLevelHierarchy"/>
    <dgm:cxn modelId="{B5AABB04-399C-4707-959A-EFA794879C33}" type="presParOf" srcId="{F7B080CD-5555-41B4-BD17-ABC4C7DB565A}" destId="{DC410E8F-18E6-48AE-94AD-B992657BCADF}" srcOrd="3" destOrd="0" presId="urn:microsoft.com/office/officeart/2008/layout/HorizontalMultiLevelHierarchy"/>
    <dgm:cxn modelId="{5A3CDACE-3BDF-4B25-8502-3E32E5882895}" type="presParOf" srcId="{DC410E8F-18E6-48AE-94AD-B992657BCADF}" destId="{9E37E3F0-5AB3-46BB-BA56-3FC41806B17A}" srcOrd="0" destOrd="0" presId="urn:microsoft.com/office/officeart/2008/layout/HorizontalMultiLevelHierarchy"/>
    <dgm:cxn modelId="{628581F9-B440-4E81-8075-982B6ADBF892}" type="presParOf" srcId="{DC410E8F-18E6-48AE-94AD-B992657BCADF}" destId="{8C241FA6-5DB3-4557-9D31-668EA5450D22}" srcOrd="1" destOrd="0" presId="urn:microsoft.com/office/officeart/2008/layout/HorizontalMultiLevelHierarchy"/>
    <dgm:cxn modelId="{52630ED6-30A4-4370-B951-94A9312DC8F4}" type="presParOf" srcId="{F7B080CD-5555-41B4-BD17-ABC4C7DB565A}" destId="{4DD468B7-74E1-4378-870E-4CDA860A2674}" srcOrd="4" destOrd="0" presId="urn:microsoft.com/office/officeart/2008/layout/HorizontalMultiLevelHierarchy"/>
    <dgm:cxn modelId="{40E51834-04E7-45DA-B250-D8437B493DE6}" type="presParOf" srcId="{4DD468B7-74E1-4378-870E-4CDA860A2674}" destId="{AE994550-546B-4045-8B81-563FF876D81C}" srcOrd="0" destOrd="0" presId="urn:microsoft.com/office/officeart/2008/layout/HorizontalMultiLevelHierarchy"/>
    <dgm:cxn modelId="{7118A384-B42B-4DD5-AB0F-C734A1D187DE}" type="presParOf" srcId="{F7B080CD-5555-41B4-BD17-ABC4C7DB565A}" destId="{60D466E4-8C2B-4923-86C4-A0F6E2805B9C}" srcOrd="5" destOrd="0" presId="urn:microsoft.com/office/officeart/2008/layout/HorizontalMultiLevelHierarchy"/>
    <dgm:cxn modelId="{EEC8CCC6-5B55-46CC-ABCE-2091312178FD}" type="presParOf" srcId="{60D466E4-8C2B-4923-86C4-A0F6E2805B9C}" destId="{2B512E25-DFD9-453D-924C-FDB10B7A0D23}" srcOrd="0" destOrd="0" presId="urn:microsoft.com/office/officeart/2008/layout/HorizontalMultiLevelHierarchy"/>
    <dgm:cxn modelId="{BF16B0D6-4CE2-409D-AE13-65C1E25619DE}" type="presParOf" srcId="{60D466E4-8C2B-4923-86C4-A0F6E2805B9C}" destId="{384FF212-0E61-4593-8327-5CF8F6410860}" srcOrd="1" destOrd="0" presId="urn:microsoft.com/office/officeart/2008/layout/HorizontalMultiLevelHierarchy"/>
    <dgm:cxn modelId="{10A4481E-EE14-4741-8F83-9CEB5C580B40}" type="presParOf" srcId="{F7B080CD-5555-41B4-BD17-ABC4C7DB565A}" destId="{3F276EEA-288F-4329-97B8-4B0A706CA0B6}" srcOrd="6" destOrd="0" presId="urn:microsoft.com/office/officeart/2008/layout/HorizontalMultiLevelHierarchy"/>
    <dgm:cxn modelId="{36EAB1E6-E43C-431F-9149-D6C798215AE8}" type="presParOf" srcId="{3F276EEA-288F-4329-97B8-4B0A706CA0B6}" destId="{EFC921BF-4242-4FC6-9A60-3CAB156FF430}" srcOrd="0" destOrd="0" presId="urn:microsoft.com/office/officeart/2008/layout/HorizontalMultiLevelHierarchy"/>
    <dgm:cxn modelId="{21119C08-E6EC-4DEE-9805-17C23571C8F3}" type="presParOf" srcId="{F7B080CD-5555-41B4-BD17-ABC4C7DB565A}" destId="{33F052B6-7432-4C39-985D-F09775AFDF45}" srcOrd="7" destOrd="0" presId="urn:microsoft.com/office/officeart/2008/layout/HorizontalMultiLevelHierarchy"/>
    <dgm:cxn modelId="{342C05BE-1AB9-404B-9339-AB524E8ACA27}" type="presParOf" srcId="{33F052B6-7432-4C39-985D-F09775AFDF45}" destId="{0E939CF6-9CF3-4577-8EC1-EAA7ED96404B}" srcOrd="0" destOrd="0" presId="urn:microsoft.com/office/officeart/2008/layout/HorizontalMultiLevelHierarchy"/>
    <dgm:cxn modelId="{0191D2A5-C010-4A34-AB5C-D83B49DE73FF}" type="presParOf" srcId="{33F052B6-7432-4C39-985D-F09775AFDF45}" destId="{4859E767-C74D-4F45-936B-867F392589D2}" srcOrd="1" destOrd="0" presId="urn:microsoft.com/office/officeart/2008/layout/HorizontalMultiLevelHierarchy"/>
    <dgm:cxn modelId="{FA384132-8F25-4812-959A-D8C8760FF0FE}" type="presParOf" srcId="{F7B080CD-5555-41B4-BD17-ABC4C7DB565A}" destId="{75C024F8-93B6-44C4-90FF-1ACE6A25C9BB}" srcOrd="8" destOrd="0" presId="urn:microsoft.com/office/officeart/2008/layout/HorizontalMultiLevelHierarchy"/>
    <dgm:cxn modelId="{7FBD68CC-1700-4387-AC6F-2798802C8EAB}" type="presParOf" srcId="{75C024F8-93B6-44C4-90FF-1ACE6A25C9BB}" destId="{1CE69477-4D59-4A43-93A8-4B0A5B8A8B07}" srcOrd="0" destOrd="0" presId="urn:microsoft.com/office/officeart/2008/layout/HorizontalMultiLevelHierarchy"/>
    <dgm:cxn modelId="{18685EAB-5260-4E6E-9E7C-7D6A70AC88E5}" type="presParOf" srcId="{F7B080CD-5555-41B4-BD17-ABC4C7DB565A}" destId="{0F11AA99-59EF-4E79-AACA-8AB1C9911001}" srcOrd="9" destOrd="0" presId="urn:microsoft.com/office/officeart/2008/layout/HorizontalMultiLevelHierarchy"/>
    <dgm:cxn modelId="{CF1201E8-5796-4649-B444-1D15976F9893}" type="presParOf" srcId="{0F11AA99-59EF-4E79-AACA-8AB1C9911001}" destId="{D0A5E6F7-78F9-449B-BE3A-A0ABA310E8BC}" srcOrd="0" destOrd="0" presId="urn:microsoft.com/office/officeart/2008/layout/HorizontalMultiLevelHierarchy"/>
    <dgm:cxn modelId="{602FBF46-FDC1-4B2B-8C2A-FDF9654BF8EF}" type="presParOf" srcId="{0F11AA99-59EF-4E79-AACA-8AB1C9911001}" destId="{54E4ABBF-9250-419F-BBD5-61D9AABA356F}" srcOrd="1" destOrd="0" presId="urn:microsoft.com/office/officeart/2008/layout/HorizontalMultiLevelHierarchy"/>
    <dgm:cxn modelId="{07A1791C-6271-44E2-8B93-E0FAB6C74AF5}" type="presParOf" srcId="{F7B080CD-5555-41B4-BD17-ABC4C7DB565A}" destId="{37B7EBF1-55EC-42F5-9F53-72CDE1164573}" srcOrd="10" destOrd="0" presId="urn:microsoft.com/office/officeart/2008/layout/HorizontalMultiLevelHierarchy"/>
    <dgm:cxn modelId="{EE44197F-7441-487E-88BA-99B0EB7A16D7}" type="presParOf" srcId="{37B7EBF1-55EC-42F5-9F53-72CDE1164573}" destId="{045EFE88-FB65-4CA3-97B2-FAD12C738A7C}" srcOrd="0" destOrd="0" presId="urn:microsoft.com/office/officeart/2008/layout/HorizontalMultiLevelHierarchy"/>
    <dgm:cxn modelId="{3AE42187-77E0-492C-AB4A-B624E28F174D}" type="presParOf" srcId="{F7B080CD-5555-41B4-BD17-ABC4C7DB565A}" destId="{8F208506-76FD-462B-A9BE-62F6EF1E5D15}" srcOrd="11" destOrd="0" presId="urn:microsoft.com/office/officeart/2008/layout/HorizontalMultiLevelHierarchy"/>
    <dgm:cxn modelId="{79B70ED3-BD20-4A5C-B0FD-CFCF6E5F08B1}" type="presParOf" srcId="{8F208506-76FD-462B-A9BE-62F6EF1E5D15}" destId="{A3409CCB-655B-4FB2-9E33-4C57EEBEA4DA}" srcOrd="0" destOrd="0" presId="urn:microsoft.com/office/officeart/2008/layout/HorizontalMultiLevelHierarchy"/>
    <dgm:cxn modelId="{AEEA7AA6-BFB7-42B4-94BB-DBD9C2BF3066}" type="presParOf" srcId="{8F208506-76FD-462B-A9BE-62F6EF1E5D15}" destId="{3E4F60B0-5A4B-49DD-9D35-E8020747E4D6}" srcOrd="1" destOrd="0" presId="urn:microsoft.com/office/officeart/2008/layout/HorizontalMultiLevelHierarchy"/>
    <dgm:cxn modelId="{69BD2B55-3462-41B4-931C-645512F6723F}" type="presParOf" srcId="{F7B080CD-5555-41B4-BD17-ABC4C7DB565A}" destId="{DCBEEA5A-482F-4F5E-8ED4-D1B52040298A}" srcOrd="12" destOrd="0" presId="urn:microsoft.com/office/officeart/2008/layout/HorizontalMultiLevelHierarchy"/>
    <dgm:cxn modelId="{CDEE774E-5CE1-4637-B8CA-63E52C94FCF5}" type="presParOf" srcId="{DCBEEA5A-482F-4F5E-8ED4-D1B52040298A}" destId="{C3B658A3-08D3-418C-973E-B4EE75F57DA0}" srcOrd="0" destOrd="0" presId="urn:microsoft.com/office/officeart/2008/layout/HorizontalMultiLevelHierarchy"/>
    <dgm:cxn modelId="{BEE00E76-532C-471B-A440-AD178A6C8FF3}" type="presParOf" srcId="{F7B080CD-5555-41B4-BD17-ABC4C7DB565A}" destId="{D3D538B4-DC25-422D-A29F-12502E240F11}" srcOrd="13" destOrd="0" presId="urn:microsoft.com/office/officeart/2008/layout/HorizontalMultiLevelHierarchy"/>
    <dgm:cxn modelId="{39077EAF-5E24-4E1C-AE6F-50869742B0A9}" type="presParOf" srcId="{D3D538B4-DC25-422D-A29F-12502E240F11}" destId="{EFDFDCB1-8F67-42E0-9B5F-1D5FC2D50284}" srcOrd="0" destOrd="0" presId="urn:microsoft.com/office/officeart/2008/layout/HorizontalMultiLevelHierarchy"/>
    <dgm:cxn modelId="{7062CA23-75F5-4672-AC29-623F4D5AD1CA}" type="presParOf" srcId="{D3D538B4-DC25-422D-A29F-12502E240F11}" destId="{68F262D9-FB6E-4D6C-AE4B-EBB0AB72B7C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926CD-D483-4D75-A067-0094EC461BCF}">
      <dsp:nvSpPr>
        <dsp:cNvPr id="0" name=""/>
        <dsp:cNvSpPr/>
      </dsp:nvSpPr>
      <dsp:spPr>
        <a:xfrm>
          <a:off x="0" y="1736083"/>
          <a:ext cx="3139098" cy="15695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Етапи формування Руської держави</a:t>
          </a:r>
          <a:endParaRPr lang="ru-RU" sz="2200" kern="1200" dirty="0">
            <a:latin typeface="Times New Roman" panose="02020603050405020304" pitchFamily="18" charset="0"/>
            <a:cs typeface="Times New Roman" panose="02020603050405020304" pitchFamily="18" charset="0"/>
          </a:endParaRPr>
        </a:p>
      </dsp:txBody>
      <dsp:txXfrm>
        <a:off x="45971" y="1782054"/>
        <a:ext cx="3047156" cy="1477607"/>
      </dsp:txXfrm>
    </dsp:sp>
    <dsp:sp modelId="{46490706-4980-4779-86B5-95A7903D1799}">
      <dsp:nvSpPr>
        <dsp:cNvPr id="0" name=""/>
        <dsp:cNvSpPr/>
      </dsp:nvSpPr>
      <dsp:spPr>
        <a:xfrm rot="18349671">
          <a:off x="2695166" y="1625572"/>
          <a:ext cx="2141246" cy="54492"/>
        </a:xfrm>
        <a:custGeom>
          <a:avLst/>
          <a:gdLst/>
          <a:ahLst/>
          <a:cxnLst/>
          <a:rect l="0" t="0" r="0" b="0"/>
          <a:pathLst>
            <a:path>
              <a:moveTo>
                <a:pt x="0" y="27246"/>
              </a:moveTo>
              <a:lnTo>
                <a:pt x="2141246"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dirty="0">
            <a:latin typeface="Times New Roman" panose="02020603050405020304" pitchFamily="18" charset="0"/>
            <a:cs typeface="Times New Roman" panose="02020603050405020304" pitchFamily="18" charset="0"/>
          </a:endParaRPr>
        </a:p>
      </dsp:txBody>
      <dsp:txXfrm>
        <a:off x="3712258" y="1599287"/>
        <a:ext cx="107062" cy="107062"/>
      </dsp:txXfrm>
    </dsp:sp>
    <dsp:sp modelId="{91B579DE-97EE-433F-8767-0BBD7F244946}">
      <dsp:nvSpPr>
        <dsp:cNvPr id="0" name=""/>
        <dsp:cNvSpPr/>
      </dsp:nvSpPr>
      <dsp:spPr>
        <a:xfrm>
          <a:off x="4392481" y="4"/>
          <a:ext cx="3139098" cy="15695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ru-RU" sz="2200" kern="1200" dirty="0">
              <a:latin typeface="Times New Roman" panose="02020603050405020304" pitchFamily="18" charset="0"/>
              <a:cs typeface="Times New Roman" panose="02020603050405020304" pitchFamily="18" charset="0"/>
            </a:rPr>
            <a:t>Племінні об</a:t>
          </a:r>
          <a:r>
            <a:rPr lang="en-US" sz="2200" kern="1200" dirty="0">
              <a:latin typeface="Times New Roman" panose="02020603050405020304" pitchFamily="18" charset="0"/>
              <a:cs typeface="Times New Roman" panose="02020603050405020304" pitchFamily="18" charset="0"/>
            </a:rPr>
            <a:t>’</a:t>
          </a:r>
          <a:r>
            <a:rPr lang="uk-UA" sz="2200" kern="1200" noProof="0" dirty="0">
              <a:latin typeface="Times New Roman" panose="02020603050405020304" pitchFamily="18" charset="0"/>
              <a:cs typeface="Times New Roman" panose="02020603050405020304" pitchFamily="18" charset="0"/>
            </a:rPr>
            <a:t>єднання</a:t>
          </a:r>
          <a:r>
            <a:rPr lang="ru-RU" sz="2200" kern="1200" dirty="0">
              <a:latin typeface="Times New Roman" panose="02020603050405020304" pitchFamily="18" charset="0"/>
              <a:cs typeface="Times New Roman" panose="02020603050405020304" pitchFamily="18" charset="0"/>
            </a:rPr>
            <a:t> </a:t>
          </a:r>
          <a:r>
            <a:rPr lang="uk-UA" sz="2200" kern="1200" noProof="0" dirty="0">
              <a:latin typeface="Times New Roman" panose="02020603050405020304" pitchFamily="18" charset="0"/>
              <a:cs typeface="Times New Roman" panose="02020603050405020304" pitchFamily="18" charset="0"/>
            </a:rPr>
            <a:t>східного</a:t>
          </a:r>
          <a:r>
            <a:rPr lang="ru-RU" sz="2200" kern="1200" dirty="0">
              <a:latin typeface="Times New Roman" panose="02020603050405020304" pitchFamily="18" charset="0"/>
              <a:cs typeface="Times New Roman" panose="02020603050405020304" pitchFamily="18" charset="0"/>
            </a:rPr>
            <a:t> слов</a:t>
          </a:r>
          <a:r>
            <a:rPr lang="en-US" sz="2200" kern="1200" dirty="0">
              <a:latin typeface="Times New Roman" panose="02020603050405020304" pitchFamily="18" charset="0"/>
              <a:cs typeface="Times New Roman" panose="02020603050405020304" pitchFamily="18" charset="0"/>
            </a:rPr>
            <a:t>’</a:t>
          </a:r>
          <a:r>
            <a:rPr lang="uk-UA" sz="2200" kern="1200" noProof="0" dirty="0">
              <a:latin typeface="Times New Roman" panose="02020603050405020304" pitchFamily="18" charset="0"/>
              <a:cs typeface="Times New Roman" panose="02020603050405020304" pitchFamily="18" charset="0"/>
            </a:rPr>
            <a:t>янства</a:t>
          </a:r>
        </a:p>
      </dsp:txBody>
      <dsp:txXfrm>
        <a:off x="4438452" y="45975"/>
        <a:ext cx="3047156" cy="1477607"/>
      </dsp:txXfrm>
    </dsp:sp>
    <dsp:sp modelId="{71BECA17-5EA6-4DD5-B8D2-C56BF9B29170}">
      <dsp:nvSpPr>
        <dsp:cNvPr id="0" name=""/>
        <dsp:cNvSpPr/>
      </dsp:nvSpPr>
      <dsp:spPr>
        <a:xfrm rot="193280">
          <a:off x="3138094" y="2529326"/>
          <a:ext cx="1271149" cy="54492"/>
        </a:xfrm>
        <a:custGeom>
          <a:avLst/>
          <a:gdLst/>
          <a:ahLst/>
          <a:cxnLst/>
          <a:rect l="0" t="0" r="0" b="0"/>
          <a:pathLst>
            <a:path>
              <a:moveTo>
                <a:pt x="0" y="27246"/>
              </a:moveTo>
              <a:lnTo>
                <a:pt x="1271149"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3741890" y="2524794"/>
        <a:ext cx="63557" cy="63557"/>
      </dsp:txXfrm>
    </dsp:sp>
    <dsp:sp modelId="{0B55CD23-6459-498C-A2A1-3B4EF7F1065C}">
      <dsp:nvSpPr>
        <dsp:cNvPr id="0" name=""/>
        <dsp:cNvSpPr/>
      </dsp:nvSpPr>
      <dsp:spPr>
        <a:xfrm>
          <a:off x="4408239" y="1807513"/>
          <a:ext cx="3139098" cy="15695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uk-UA" sz="2200" kern="1200" noProof="0" dirty="0">
              <a:latin typeface="Times New Roman" panose="02020603050405020304" pitchFamily="18" charset="0"/>
              <a:cs typeface="Times New Roman" panose="02020603050405020304" pitchFamily="18" charset="0"/>
            </a:rPr>
            <a:t>Виникнення</a:t>
          </a:r>
          <a:r>
            <a:rPr lang="ru-RU" sz="2200" kern="1200" dirty="0">
              <a:latin typeface="Times New Roman" panose="02020603050405020304" pitchFamily="18" charset="0"/>
              <a:cs typeface="Times New Roman" panose="02020603050405020304" pitchFamily="18" charset="0"/>
            </a:rPr>
            <a:t> </a:t>
          </a:r>
          <a:r>
            <a:rPr lang="uk-UA" sz="2200" kern="1200" noProof="0" dirty="0">
              <a:latin typeface="Times New Roman" panose="02020603050405020304" pitchFamily="18" charset="0"/>
              <a:cs typeface="Times New Roman" panose="02020603050405020304" pitchFamily="18" charset="0"/>
            </a:rPr>
            <a:t>ранньодержавних</a:t>
          </a:r>
          <a:r>
            <a:rPr lang="ru-RU" sz="2200" kern="1200" dirty="0">
              <a:latin typeface="Times New Roman" panose="02020603050405020304" pitchFamily="18" charset="0"/>
              <a:cs typeface="Times New Roman" panose="02020603050405020304" pitchFamily="18" charset="0"/>
            </a:rPr>
            <a:t> об</a:t>
          </a:r>
          <a:r>
            <a:rPr lang="en-US" sz="2200" kern="1200" dirty="0">
              <a:latin typeface="Times New Roman" panose="02020603050405020304" pitchFamily="18" charset="0"/>
              <a:cs typeface="Times New Roman" panose="02020603050405020304" pitchFamily="18" charset="0"/>
            </a:rPr>
            <a:t>’</a:t>
          </a:r>
          <a:r>
            <a:rPr lang="uk-UA" sz="2200" kern="1200" noProof="0" dirty="0">
              <a:latin typeface="Times New Roman" panose="02020603050405020304" pitchFamily="18" charset="0"/>
              <a:cs typeface="Times New Roman" panose="02020603050405020304" pitchFamily="18" charset="0"/>
            </a:rPr>
            <a:t>єднань</a:t>
          </a:r>
          <a:r>
            <a:rPr lang="ru-RU" sz="2200" kern="1200" dirty="0">
              <a:latin typeface="Times New Roman" panose="02020603050405020304" pitchFamily="18" charset="0"/>
              <a:cs typeface="Times New Roman" panose="02020603050405020304" pitchFamily="18" charset="0"/>
            </a:rPr>
            <a:t> у </a:t>
          </a:r>
          <a:r>
            <a:rPr lang="uk-UA" sz="2200" kern="1200" noProof="0" dirty="0">
              <a:latin typeface="Times New Roman" panose="02020603050405020304" pitchFamily="18" charset="0"/>
              <a:cs typeface="Times New Roman" panose="02020603050405020304" pitchFamily="18" charset="0"/>
            </a:rPr>
            <a:t>дніпровських</a:t>
          </a:r>
          <a:r>
            <a:rPr lang="ru-RU" sz="2200" kern="1200" dirty="0">
              <a:latin typeface="Times New Roman" panose="02020603050405020304" pitchFamily="18" charset="0"/>
              <a:cs typeface="Times New Roman" panose="02020603050405020304" pitchFamily="18" charset="0"/>
            </a:rPr>
            <a:t> і </a:t>
          </a:r>
          <a:r>
            <a:rPr lang="uk-UA" sz="2200" kern="1200" noProof="0" dirty="0">
              <a:latin typeface="Times New Roman" panose="02020603050405020304" pitchFamily="18" charset="0"/>
              <a:cs typeface="Times New Roman" panose="02020603050405020304" pitchFamily="18" charset="0"/>
            </a:rPr>
            <a:t>ільменських</a:t>
          </a:r>
          <a:r>
            <a:rPr lang="ru-RU" sz="2200" kern="1200" dirty="0">
              <a:latin typeface="Times New Roman" panose="02020603050405020304" pitchFamily="18" charset="0"/>
              <a:cs typeface="Times New Roman" panose="02020603050405020304" pitchFamily="18" charset="0"/>
            </a:rPr>
            <a:t> слов</a:t>
          </a:r>
          <a:r>
            <a:rPr lang="en-US" sz="2200" kern="1200" dirty="0">
              <a:latin typeface="Times New Roman" panose="02020603050405020304" pitchFamily="18" charset="0"/>
              <a:cs typeface="Times New Roman" panose="02020603050405020304" pitchFamily="18" charset="0"/>
            </a:rPr>
            <a:t>’</a:t>
          </a:r>
          <a:r>
            <a:rPr lang="uk-UA" sz="2200" kern="1200" noProof="0" dirty="0">
              <a:latin typeface="Times New Roman" panose="02020603050405020304" pitchFamily="18" charset="0"/>
              <a:cs typeface="Times New Roman" panose="02020603050405020304" pitchFamily="18" charset="0"/>
            </a:rPr>
            <a:t>ян</a:t>
          </a:r>
        </a:p>
      </dsp:txBody>
      <dsp:txXfrm>
        <a:off x="4454210" y="1853484"/>
        <a:ext cx="3047156" cy="1477607"/>
      </dsp:txXfrm>
    </dsp:sp>
    <dsp:sp modelId="{AACB1799-9692-4F4F-B24C-0528289EAC61}">
      <dsp:nvSpPr>
        <dsp:cNvPr id="0" name=""/>
        <dsp:cNvSpPr/>
      </dsp:nvSpPr>
      <dsp:spPr>
        <a:xfrm rot="3355615">
          <a:off x="2641012" y="3431817"/>
          <a:ext cx="2265312" cy="54492"/>
        </a:xfrm>
        <a:custGeom>
          <a:avLst/>
          <a:gdLst/>
          <a:ahLst/>
          <a:cxnLst/>
          <a:rect l="0" t="0" r="0" b="0"/>
          <a:pathLst>
            <a:path>
              <a:moveTo>
                <a:pt x="0" y="27246"/>
              </a:moveTo>
              <a:lnTo>
                <a:pt x="2265312"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dirty="0">
            <a:latin typeface="Times New Roman" panose="02020603050405020304" pitchFamily="18" charset="0"/>
            <a:cs typeface="Times New Roman" panose="02020603050405020304" pitchFamily="18" charset="0"/>
          </a:endParaRPr>
        </a:p>
      </dsp:txBody>
      <dsp:txXfrm>
        <a:off x="3717036" y="3402430"/>
        <a:ext cx="113265" cy="113265"/>
      </dsp:txXfrm>
    </dsp:sp>
    <dsp:sp modelId="{3422F3E2-36DA-4D54-8BFD-0C9C736524F9}">
      <dsp:nvSpPr>
        <dsp:cNvPr id="0" name=""/>
        <dsp:cNvSpPr/>
      </dsp:nvSpPr>
      <dsp:spPr>
        <a:xfrm>
          <a:off x="4408239" y="3612495"/>
          <a:ext cx="3139098" cy="15695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ru-RU" sz="2200" kern="1200" dirty="0">
              <a:latin typeface="Times New Roman" panose="02020603050405020304" pitchFamily="18" charset="0"/>
              <a:cs typeface="Times New Roman" panose="02020603050405020304" pitchFamily="18" charset="0"/>
            </a:rPr>
            <a:t>Об</a:t>
          </a:r>
          <a:r>
            <a:rPr lang="en-US" sz="2200" kern="1200" dirty="0">
              <a:latin typeface="Times New Roman" panose="02020603050405020304" pitchFamily="18" charset="0"/>
              <a:cs typeface="Times New Roman" panose="02020603050405020304" pitchFamily="18" charset="0"/>
            </a:rPr>
            <a:t>’</a:t>
          </a:r>
          <a:r>
            <a:rPr lang="uk-UA" sz="2200" kern="1200" noProof="0" dirty="0">
              <a:latin typeface="Times New Roman" panose="02020603050405020304" pitchFamily="18" charset="0"/>
              <a:cs typeface="Times New Roman" panose="02020603050405020304" pitchFamily="18" charset="0"/>
            </a:rPr>
            <a:t>єднання</a:t>
          </a:r>
          <a:r>
            <a:rPr lang="ru-RU" sz="2200" kern="1200" dirty="0">
              <a:latin typeface="Times New Roman" panose="02020603050405020304" pitchFamily="18" charset="0"/>
              <a:cs typeface="Times New Roman" panose="02020603050405020304" pitchFamily="18" charset="0"/>
            </a:rPr>
            <a:t> </a:t>
          </a:r>
          <a:r>
            <a:rPr lang="uk-UA" sz="2200" kern="1200" noProof="0" dirty="0">
              <a:latin typeface="Times New Roman" panose="02020603050405020304" pitchFamily="18" charset="0"/>
              <a:cs typeface="Times New Roman" panose="02020603050405020304" pitchFamily="18" charset="0"/>
            </a:rPr>
            <a:t>новгородських</a:t>
          </a:r>
          <a:r>
            <a:rPr lang="ru-RU" sz="2200" kern="1200" dirty="0">
              <a:latin typeface="Times New Roman" panose="02020603050405020304" pitchFamily="18" charset="0"/>
              <a:cs typeface="Times New Roman" panose="02020603050405020304" pitchFamily="18" charset="0"/>
            </a:rPr>
            <a:t> і </a:t>
          </a:r>
          <a:r>
            <a:rPr lang="uk-UA" sz="2200" kern="1200" noProof="0" dirty="0">
              <a:latin typeface="Times New Roman" panose="02020603050405020304" pitchFamily="18" charset="0"/>
              <a:cs typeface="Times New Roman" panose="02020603050405020304" pitchFamily="18" charset="0"/>
            </a:rPr>
            <a:t>київських</a:t>
          </a:r>
          <a:r>
            <a:rPr lang="ru-RU" sz="2200" kern="1200" dirty="0">
              <a:latin typeface="Times New Roman" panose="02020603050405020304" pitchFamily="18" charset="0"/>
              <a:cs typeface="Times New Roman" panose="02020603050405020304" pitchFamily="18" charset="0"/>
            </a:rPr>
            <a:t> земель</a:t>
          </a:r>
        </a:p>
      </dsp:txBody>
      <dsp:txXfrm>
        <a:off x="4454210" y="3658466"/>
        <a:ext cx="3047156" cy="14776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08F7-E61C-4C12-8373-AA170EBF6BD1}">
      <dsp:nvSpPr>
        <dsp:cNvPr id="0" name=""/>
        <dsp:cNvSpPr/>
      </dsp:nvSpPr>
      <dsp:spPr>
        <a:xfrm>
          <a:off x="0" y="0"/>
          <a:ext cx="2700590" cy="1084153"/>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uk-UA" sz="2300" kern="1200" dirty="0">
              <a:latin typeface="Times New Roman" panose="02020603050405020304" pitchFamily="18" charset="0"/>
              <a:cs typeface="Times New Roman" panose="02020603050405020304" pitchFamily="18" charset="0"/>
            </a:rPr>
            <a:t>Світські суди: до яких належали </a:t>
          </a:r>
          <a:endParaRPr lang="ru-RU" sz="2300" kern="1200" dirty="0">
            <a:latin typeface="Times New Roman" panose="02020603050405020304" pitchFamily="18" charset="0"/>
            <a:cs typeface="Times New Roman" panose="02020603050405020304" pitchFamily="18" charset="0"/>
          </a:endParaRPr>
        </a:p>
      </dsp:txBody>
      <dsp:txXfrm>
        <a:off x="31754" y="31754"/>
        <a:ext cx="2637082" cy="1020645"/>
      </dsp:txXfrm>
    </dsp:sp>
    <dsp:sp modelId="{7258648B-C23A-47E5-A0F2-FB39158FA50E}">
      <dsp:nvSpPr>
        <dsp:cNvPr id="0" name=""/>
        <dsp:cNvSpPr/>
      </dsp:nvSpPr>
      <dsp:spPr>
        <a:xfrm rot="21062869">
          <a:off x="2691803" y="413699"/>
          <a:ext cx="1442700" cy="32255"/>
        </a:xfrm>
        <a:custGeom>
          <a:avLst/>
          <a:gdLst/>
          <a:ahLst/>
          <a:cxnLst/>
          <a:rect l="0" t="0" r="0" b="0"/>
          <a:pathLst>
            <a:path>
              <a:moveTo>
                <a:pt x="0" y="16127"/>
              </a:moveTo>
              <a:lnTo>
                <a:pt x="1442700"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3377086" y="393760"/>
        <a:ext cx="72135" cy="72135"/>
      </dsp:txXfrm>
    </dsp:sp>
    <dsp:sp modelId="{324F60DA-37A6-44DB-9391-8B59920ADE06}">
      <dsp:nvSpPr>
        <dsp:cNvPr id="0" name=""/>
        <dsp:cNvSpPr/>
      </dsp:nvSpPr>
      <dsp:spPr>
        <a:xfrm>
          <a:off x="4125717" y="1435"/>
          <a:ext cx="2868930" cy="63228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uk-UA" sz="2100" kern="1200" dirty="0">
              <a:latin typeface="Times New Roman" panose="02020603050405020304" pitchFamily="18" charset="0"/>
              <a:cs typeface="Times New Roman" panose="02020603050405020304" pitchFamily="18" charset="0"/>
            </a:rPr>
            <a:t>Общинні (вервні)</a:t>
          </a:r>
          <a:endParaRPr lang="ru-RU" sz="2100" kern="1200" dirty="0">
            <a:latin typeface="Times New Roman" panose="02020603050405020304" pitchFamily="18" charset="0"/>
            <a:cs typeface="Times New Roman" panose="02020603050405020304" pitchFamily="18" charset="0"/>
          </a:endParaRPr>
        </a:p>
      </dsp:txBody>
      <dsp:txXfrm>
        <a:off x="4144236" y="19954"/>
        <a:ext cx="2831892" cy="595247"/>
      </dsp:txXfrm>
    </dsp:sp>
    <dsp:sp modelId="{2C0BE7F4-7CE9-4BC5-82E8-21D5B72074E0}">
      <dsp:nvSpPr>
        <dsp:cNvPr id="0" name=""/>
        <dsp:cNvSpPr/>
      </dsp:nvSpPr>
      <dsp:spPr>
        <a:xfrm rot="1165637">
          <a:off x="2657571" y="777263"/>
          <a:ext cx="1511165" cy="32255"/>
        </a:xfrm>
        <a:custGeom>
          <a:avLst/>
          <a:gdLst/>
          <a:ahLst/>
          <a:cxnLst/>
          <a:rect l="0" t="0" r="0" b="0"/>
          <a:pathLst>
            <a:path>
              <a:moveTo>
                <a:pt x="0" y="16127"/>
              </a:moveTo>
              <a:lnTo>
                <a:pt x="1511165"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3375374" y="755612"/>
        <a:ext cx="75558" cy="75558"/>
      </dsp:txXfrm>
    </dsp:sp>
    <dsp:sp modelId="{5C108734-3530-4D89-B674-CB4F1455B3D4}">
      <dsp:nvSpPr>
        <dsp:cNvPr id="0" name=""/>
        <dsp:cNvSpPr/>
      </dsp:nvSpPr>
      <dsp:spPr>
        <a:xfrm>
          <a:off x="4125717" y="728563"/>
          <a:ext cx="2835318" cy="63228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uk-UA" sz="2100" kern="1200" dirty="0">
              <a:latin typeface="Times New Roman" panose="02020603050405020304" pitchFamily="18" charset="0"/>
              <a:cs typeface="Times New Roman" panose="02020603050405020304" pitchFamily="18" charset="0"/>
            </a:rPr>
            <a:t>князівські </a:t>
          </a:r>
          <a:endParaRPr lang="ru-RU" sz="2100" kern="1200" dirty="0">
            <a:latin typeface="Times New Roman" panose="02020603050405020304" pitchFamily="18" charset="0"/>
            <a:cs typeface="Times New Roman" panose="02020603050405020304" pitchFamily="18" charset="0"/>
          </a:endParaRPr>
        </a:p>
      </dsp:txBody>
      <dsp:txXfrm>
        <a:off x="4144236" y="747082"/>
        <a:ext cx="2798280" cy="595247"/>
      </dsp:txXfrm>
    </dsp:sp>
    <dsp:sp modelId="{F17C6761-9A1F-4BF2-8446-0B863D74F929}">
      <dsp:nvSpPr>
        <dsp:cNvPr id="0" name=""/>
        <dsp:cNvSpPr/>
      </dsp:nvSpPr>
      <dsp:spPr>
        <a:xfrm rot="2447476">
          <a:off x="2471972" y="1140827"/>
          <a:ext cx="1882362" cy="32255"/>
        </a:xfrm>
        <a:custGeom>
          <a:avLst/>
          <a:gdLst/>
          <a:ahLst/>
          <a:cxnLst/>
          <a:rect l="0" t="0" r="0" b="0"/>
          <a:pathLst>
            <a:path>
              <a:moveTo>
                <a:pt x="0" y="16127"/>
              </a:moveTo>
              <a:lnTo>
                <a:pt x="1882362"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dirty="0">
            <a:latin typeface="Times New Roman" panose="02020603050405020304" pitchFamily="18" charset="0"/>
            <a:cs typeface="Times New Roman" panose="02020603050405020304" pitchFamily="18" charset="0"/>
          </a:endParaRPr>
        </a:p>
      </dsp:txBody>
      <dsp:txXfrm>
        <a:off x="3366094" y="1109896"/>
        <a:ext cx="94118" cy="94118"/>
      </dsp:txXfrm>
    </dsp:sp>
    <dsp:sp modelId="{7BD7492F-551B-4DC8-98E5-D975F84D80CC}">
      <dsp:nvSpPr>
        <dsp:cNvPr id="0" name=""/>
        <dsp:cNvSpPr/>
      </dsp:nvSpPr>
      <dsp:spPr>
        <a:xfrm>
          <a:off x="4125717" y="1455691"/>
          <a:ext cx="2824746" cy="63228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uk-UA" sz="2100" kern="1200" dirty="0">
              <a:latin typeface="Times New Roman" panose="02020603050405020304" pitchFamily="18" charset="0"/>
              <a:cs typeface="Times New Roman" panose="02020603050405020304" pitchFamily="18" charset="0"/>
            </a:rPr>
            <a:t>вічові </a:t>
          </a:r>
          <a:endParaRPr lang="ru-RU" sz="2100" kern="1200" dirty="0">
            <a:latin typeface="Times New Roman" panose="02020603050405020304" pitchFamily="18" charset="0"/>
            <a:cs typeface="Times New Roman" panose="02020603050405020304" pitchFamily="18" charset="0"/>
          </a:endParaRPr>
        </a:p>
      </dsp:txBody>
      <dsp:txXfrm>
        <a:off x="4144236" y="1474210"/>
        <a:ext cx="2787708" cy="595247"/>
      </dsp:txXfrm>
    </dsp:sp>
    <dsp:sp modelId="{BC18325B-6800-45B8-8987-F578AFFB2EED}">
      <dsp:nvSpPr>
        <dsp:cNvPr id="0" name=""/>
        <dsp:cNvSpPr/>
      </dsp:nvSpPr>
      <dsp:spPr>
        <a:xfrm rot="3167182">
          <a:off x="2220635" y="1493102"/>
          <a:ext cx="2428854" cy="32255"/>
        </a:xfrm>
        <a:custGeom>
          <a:avLst/>
          <a:gdLst/>
          <a:ahLst/>
          <a:cxnLst/>
          <a:rect l="0" t="0" r="0" b="0"/>
          <a:pathLst>
            <a:path>
              <a:moveTo>
                <a:pt x="0" y="16127"/>
              </a:moveTo>
              <a:lnTo>
                <a:pt x="2428854"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ru-RU" sz="900" kern="1200" dirty="0">
            <a:latin typeface="Times New Roman" panose="02020603050405020304" pitchFamily="18" charset="0"/>
            <a:cs typeface="Times New Roman" panose="02020603050405020304" pitchFamily="18" charset="0"/>
          </a:endParaRPr>
        </a:p>
      </dsp:txBody>
      <dsp:txXfrm>
        <a:off x="3374341" y="1448508"/>
        <a:ext cx="121442" cy="121442"/>
      </dsp:txXfrm>
    </dsp:sp>
    <dsp:sp modelId="{D7961B02-6B42-48A1-A072-F4D8F557D70F}">
      <dsp:nvSpPr>
        <dsp:cNvPr id="0" name=""/>
        <dsp:cNvSpPr/>
      </dsp:nvSpPr>
      <dsp:spPr>
        <a:xfrm>
          <a:off x="4169534" y="2160240"/>
          <a:ext cx="2737908" cy="63228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uk-UA" sz="2100" kern="1200" dirty="0">
              <a:latin typeface="Times New Roman" panose="02020603050405020304" pitchFamily="18" charset="0"/>
              <a:cs typeface="Times New Roman" panose="02020603050405020304" pitchFamily="18" charset="0"/>
            </a:rPr>
            <a:t>доменіальні </a:t>
          </a:r>
          <a:endParaRPr lang="ru-RU" sz="2100" kern="1200" dirty="0">
            <a:latin typeface="Times New Roman" panose="02020603050405020304" pitchFamily="18" charset="0"/>
            <a:cs typeface="Times New Roman" panose="02020603050405020304" pitchFamily="18" charset="0"/>
          </a:endParaRPr>
        </a:p>
      </dsp:txBody>
      <dsp:txXfrm>
        <a:off x="4188053" y="2178759"/>
        <a:ext cx="2700870" cy="595247"/>
      </dsp:txXfrm>
    </dsp:sp>
    <dsp:sp modelId="{08DB33C4-40B4-47C9-AA71-F29F720D4511}">
      <dsp:nvSpPr>
        <dsp:cNvPr id="0" name=""/>
        <dsp:cNvSpPr/>
      </dsp:nvSpPr>
      <dsp:spPr>
        <a:xfrm>
          <a:off x="0" y="1201152"/>
          <a:ext cx="2634049" cy="754638"/>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uk-UA" sz="2100" kern="1200" dirty="0">
              <a:latin typeface="Times New Roman" panose="02020603050405020304" pitchFamily="18" charset="0"/>
              <a:cs typeface="Times New Roman" panose="02020603050405020304" pitchFamily="18" charset="0"/>
            </a:rPr>
            <a:t>Приватні суди </a:t>
          </a:r>
          <a:endParaRPr lang="ru-RU" sz="2100" kern="1200" dirty="0">
            <a:latin typeface="Times New Roman" panose="02020603050405020304" pitchFamily="18" charset="0"/>
            <a:cs typeface="Times New Roman" panose="02020603050405020304" pitchFamily="18" charset="0"/>
          </a:endParaRPr>
        </a:p>
      </dsp:txBody>
      <dsp:txXfrm>
        <a:off x="22103" y="1223255"/>
        <a:ext cx="2589843" cy="710432"/>
      </dsp:txXfrm>
    </dsp:sp>
    <dsp:sp modelId="{7A27F097-83C8-4D18-A67A-7E69638AE565}">
      <dsp:nvSpPr>
        <dsp:cNvPr id="0" name=""/>
        <dsp:cNvSpPr/>
      </dsp:nvSpPr>
      <dsp:spPr>
        <a:xfrm>
          <a:off x="0" y="2177090"/>
          <a:ext cx="2624729" cy="63228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uk-UA" sz="2100" kern="1200" dirty="0">
              <a:latin typeface="Times New Roman" panose="02020603050405020304" pitchFamily="18" charset="0"/>
              <a:cs typeface="Times New Roman" panose="02020603050405020304" pitchFamily="18" charset="0"/>
            </a:rPr>
            <a:t>Церковні суди</a:t>
          </a:r>
          <a:endParaRPr lang="ru-RU" sz="2100" kern="1200" dirty="0">
            <a:latin typeface="Times New Roman" panose="02020603050405020304" pitchFamily="18" charset="0"/>
            <a:cs typeface="Times New Roman" panose="02020603050405020304" pitchFamily="18" charset="0"/>
          </a:endParaRPr>
        </a:p>
      </dsp:txBody>
      <dsp:txXfrm>
        <a:off x="18519" y="2195609"/>
        <a:ext cx="2587691" cy="5952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AC50-C96D-4976-8CD9-F17A64A835BD}">
      <dsp:nvSpPr>
        <dsp:cNvPr id="0" name=""/>
        <dsp:cNvSpPr/>
      </dsp:nvSpPr>
      <dsp:spPr>
        <a:xfrm>
          <a:off x="0" y="144017"/>
          <a:ext cx="8051028" cy="932216"/>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Спеціальних установ, які безпосередньо займалися судочинством, у Руській державі не існувало. </a:t>
          </a:r>
        </a:p>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Суд не був відділений від адміністрації. </a:t>
          </a:r>
        </a:p>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Залежно від категорії справ, що розглядалися судами, їх можна поділити на:</a:t>
          </a:r>
          <a:endParaRPr lang="ru-RU" sz="1400" kern="1200" dirty="0">
            <a:latin typeface="Times New Roman" panose="02020603050405020304" pitchFamily="18" charset="0"/>
            <a:cs typeface="Times New Roman" panose="02020603050405020304" pitchFamily="18" charset="0"/>
          </a:endParaRPr>
        </a:p>
      </dsp:txBody>
      <dsp:txXfrm>
        <a:off x="45507" y="189524"/>
        <a:ext cx="7960014" cy="8412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BB76C-92F7-4722-A492-16655FDA0832}">
      <dsp:nvSpPr>
        <dsp:cNvPr id="0" name=""/>
        <dsp:cNvSpPr/>
      </dsp:nvSpPr>
      <dsp:spPr>
        <a:xfrm>
          <a:off x="665647" y="1656184"/>
          <a:ext cx="407617" cy="393343"/>
        </a:xfrm>
        <a:custGeom>
          <a:avLst/>
          <a:gdLst/>
          <a:ahLst/>
          <a:cxnLst/>
          <a:rect l="0" t="0" r="0" b="0"/>
          <a:pathLst>
            <a:path>
              <a:moveTo>
                <a:pt x="0" y="0"/>
              </a:moveTo>
              <a:lnTo>
                <a:pt x="203808" y="0"/>
              </a:lnTo>
              <a:lnTo>
                <a:pt x="203808" y="393343"/>
              </a:lnTo>
              <a:lnTo>
                <a:pt x="407617" y="3933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855294" y="1838694"/>
        <a:ext cx="28322" cy="28322"/>
      </dsp:txXfrm>
    </dsp:sp>
    <dsp:sp modelId="{59F78419-5A74-42DC-AA9B-B5781C149185}">
      <dsp:nvSpPr>
        <dsp:cNvPr id="0" name=""/>
        <dsp:cNvSpPr/>
      </dsp:nvSpPr>
      <dsp:spPr>
        <a:xfrm>
          <a:off x="665647" y="1262840"/>
          <a:ext cx="407617" cy="393343"/>
        </a:xfrm>
        <a:custGeom>
          <a:avLst/>
          <a:gdLst/>
          <a:ahLst/>
          <a:cxnLst/>
          <a:rect l="0" t="0" r="0" b="0"/>
          <a:pathLst>
            <a:path>
              <a:moveTo>
                <a:pt x="0" y="393343"/>
              </a:moveTo>
              <a:lnTo>
                <a:pt x="203808" y="393343"/>
              </a:lnTo>
              <a:lnTo>
                <a:pt x="203808" y="0"/>
              </a:lnTo>
              <a:lnTo>
                <a:pt x="40761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855294" y="1445350"/>
        <a:ext cx="28322" cy="28322"/>
      </dsp:txXfrm>
    </dsp:sp>
    <dsp:sp modelId="{9FFB2996-764A-49F3-8EDE-92D794C7CF92}">
      <dsp:nvSpPr>
        <dsp:cNvPr id="0" name=""/>
        <dsp:cNvSpPr/>
      </dsp:nvSpPr>
      <dsp:spPr>
        <a:xfrm rot="16200000">
          <a:off x="-1305211" y="1341509"/>
          <a:ext cx="3312368" cy="629349"/>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Суб'єктом злочину </a:t>
          </a:r>
          <a:endParaRPr lang="ru-RU" sz="2000" kern="1200" dirty="0">
            <a:latin typeface="Times New Roman" panose="02020603050405020304" pitchFamily="18" charset="0"/>
            <a:cs typeface="Times New Roman" panose="02020603050405020304" pitchFamily="18" charset="0"/>
          </a:endParaRPr>
        </a:p>
      </dsp:txBody>
      <dsp:txXfrm>
        <a:off x="-1274489" y="1372231"/>
        <a:ext cx="3250924" cy="567905"/>
      </dsp:txXfrm>
    </dsp:sp>
    <dsp:sp modelId="{61C34563-23EE-4DCF-B9D9-4C364A2FCCE7}">
      <dsp:nvSpPr>
        <dsp:cNvPr id="0" name=""/>
        <dsp:cNvSpPr/>
      </dsp:nvSpPr>
      <dsp:spPr>
        <a:xfrm>
          <a:off x="1073264" y="948165"/>
          <a:ext cx="2928122" cy="629349"/>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могла бути будь-яка особа</a:t>
          </a:r>
          <a:endParaRPr lang="ru-RU" sz="2000" kern="1200" dirty="0">
            <a:latin typeface="Times New Roman" panose="02020603050405020304" pitchFamily="18" charset="0"/>
            <a:cs typeface="Times New Roman" panose="02020603050405020304" pitchFamily="18" charset="0"/>
          </a:endParaRPr>
        </a:p>
      </dsp:txBody>
      <dsp:txXfrm>
        <a:off x="1103986" y="978887"/>
        <a:ext cx="2866678" cy="567905"/>
      </dsp:txXfrm>
    </dsp:sp>
    <dsp:sp modelId="{3FA92146-F273-48DF-8898-53C67DB78428}">
      <dsp:nvSpPr>
        <dsp:cNvPr id="0" name=""/>
        <dsp:cNvSpPr/>
      </dsp:nvSpPr>
      <dsp:spPr>
        <a:xfrm>
          <a:off x="1073264" y="1734852"/>
          <a:ext cx="2928122" cy="629349"/>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крім холопа </a:t>
          </a:r>
          <a:endParaRPr lang="ru-RU" sz="2000" kern="1200" dirty="0">
            <a:latin typeface="Times New Roman" panose="02020603050405020304" pitchFamily="18" charset="0"/>
            <a:cs typeface="Times New Roman" panose="02020603050405020304" pitchFamily="18" charset="0"/>
          </a:endParaRPr>
        </a:p>
      </dsp:txBody>
      <dsp:txXfrm>
        <a:off x="1103986" y="1765574"/>
        <a:ext cx="2866678" cy="5679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68BC9-5338-4640-80CB-A023A858C4D3}">
      <dsp:nvSpPr>
        <dsp:cNvPr id="0" name=""/>
        <dsp:cNvSpPr/>
      </dsp:nvSpPr>
      <dsp:spPr>
        <a:xfrm>
          <a:off x="1898755" y="1656184"/>
          <a:ext cx="424381" cy="783616"/>
        </a:xfrm>
        <a:custGeom>
          <a:avLst/>
          <a:gdLst/>
          <a:ahLst/>
          <a:cxnLst/>
          <a:rect l="0" t="0" r="0" b="0"/>
          <a:pathLst>
            <a:path>
              <a:moveTo>
                <a:pt x="0" y="0"/>
              </a:moveTo>
              <a:lnTo>
                <a:pt x="212190" y="0"/>
              </a:lnTo>
              <a:lnTo>
                <a:pt x="212190" y="783616"/>
              </a:lnTo>
              <a:lnTo>
                <a:pt x="424381" y="7836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2088667" y="2025713"/>
        <a:ext cx="44557" cy="44557"/>
      </dsp:txXfrm>
    </dsp:sp>
    <dsp:sp modelId="{B12BAE2D-0D48-4A4B-AC1E-FE7F2797F174}">
      <dsp:nvSpPr>
        <dsp:cNvPr id="0" name=""/>
        <dsp:cNvSpPr/>
      </dsp:nvSpPr>
      <dsp:spPr>
        <a:xfrm>
          <a:off x="1898755" y="1610464"/>
          <a:ext cx="424381" cy="91440"/>
        </a:xfrm>
        <a:custGeom>
          <a:avLst/>
          <a:gdLst/>
          <a:ahLst/>
          <a:cxnLst/>
          <a:rect l="0" t="0" r="0" b="0"/>
          <a:pathLst>
            <a:path>
              <a:moveTo>
                <a:pt x="0" y="45720"/>
              </a:moveTo>
              <a:lnTo>
                <a:pt x="424381"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2100336" y="1645574"/>
        <a:ext cx="21219" cy="21219"/>
      </dsp:txXfrm>
    </dsp:sp>
    <dsp:sp modelId="{4AAB1701-F510-4E3A-A21B-926E36C5D721}">
      <dsp:nvSpPr>
        <dsp:cNvPr id="0" name=""/>
        <dsp:cNvSpPr/>
      </dsp:nvSpPr>
      <dsp:spPr>
        <a:xfrm>
          <a:off x="1898755" y="872567"/>
          <a:ext cx="424381" cy="783616"/>
        </a:xfrm>
        <a:custGeom>
          <a:avLst/>
          <a:gdLst/>
          <a:ahLst/>
          <a:cxnLst/>
          <a:rect l="0" t="0" r="0" b="0"/>
          <a:pathLst>
            <a:path>
              <a:moveTo>
                <a:pt x="0" y="783616"/>
              </a:moveTo>
              <a:lnTo>
                <a:pt x="212190" y="783616"/>
              </a:lnTo>
              <a:lnTo>
                <a:pt x="212190" y="0"/>
              </a:lnTo>
              <a:lnTo>
                <a:pt x="4243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2088667" y="1242096"/>
        <a:ext cx="44557" cy="44557"/>
      </dsp:txXfrm>
    </dsp:sp>
    <dsp:sp modelId="{4F6578D2-9CC1-4AFC-84F8-81EEF5C07843}">
      <dsp:nvSpPr>
        <dsp:cNvPr id="0" name=""/>
        <dsp:cNvSpPr/>
      </dsp:nvSpPr>
      <dsp:spPr>
        <a:xfrm rot="16200000">
          <a:off x="-613310" y="797070"/>
          <a:ext cx="3305905" cy="1718226"/>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Злочином вважають </a:t>
          </a:r>
          <a:r>
            <a:rPr lang="uk-UA" sz="1800" kern="1200" dirty="0">
              <a:latin typeface="Times New Roman" panose="02020603050405020304" pitchFamily="18" charset="0"/>
              <a:cs typeface="Times New Roman" panose="02020603050405020304" pitchFamily="18" charset="0"/>
            </a:rPr>
            <a:t>заподіяння:Злочином вважали заподіяння матеріальної, фізичної чи моральної шкоди. Церковне законодавство визначало іншу назву злочину </a:t>
          </a:r>
          <a:r>
            <a:rPr lang="uk-UA" sz="2000" kern="1200" dirty="0">
              <a:latin typeface="Times New Roman" panose="02020603050405020304" pitchFamily="18" charset="0"/>
              <a:cs typeface="Times New Roman" panose="02020603050405020304" pitchFamily="18" charset="0"/>
            </a:rPr>
            <a:t>– „гріх”.</a:t>
          </a:r>
          <a:endParaRPr lang="ru-RU" sz="2000" kern="1200" dirty="0">
            <a:latin typeface="Times New Roman" panose="02020603050405020304" pitchFamily="18" charset="0"/>
            <a:cs typeface="Times New Roman" panose="02020603050405020304" pitchFamily="18" charset="0"/>
          </a:endParaRPr>
        </a:p>
      </dsp:txBody>
      <dsp:txXfrm>
        <a:off x="-529433" y="880947"/>
        <a:ext cx="3138151" cy="1550472"/>
      </dsp:txXfrm>
    </dsp:sp>
    <dsp:sp modelId="{06BB9245-8518-4396-9212-204D6BC28DB6}">
      <dsp:nvSpPr>
        <dsp:cNvPr id="0" name=""/>
        <dsp:cNvSpPr/>
      </dsp:nvSpPr>
      <dsp:spPr>
        <a:xfrm>
          <a:off x="2323137" y="559120"/>
          <a:ext cx="2056210" cy="626893"/>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матеріальної шкоди</a:t>
          </a:r>
          <a:endParaRPr lang="ru-RU" sz="2000" kern="1200" dirty="0">
            <a:latin typeface="Times New Roman" panose="02020603050405020304" pitchFamily="18" charset="0"/>
            <a:cs typeface="Times New Roman" panose="02020603050405020304" pitchFamily="18" charset="0"/>
          </a:endParaRPr>
        </a:p>
      </dsp:txBody>
      <dsp:txXfrm>
        <a:off x="2353739" y="589722"/>
        <a:ext cx="1995006" cy="565689"/>
      </dsp:txXfrm>
    </dsp:sp>
    <dsp:sp modelId="{A378AF7D-029D-4A18-9DC2-B9AB581B09FE}">
      <dsp:nvSpPr>
        <dsp:cNvPr id="0" name=""/>
        <dsp:cNvSpPr/>
      </dsp:nvSpPr>
      <dsp:spPr>
        <a:xfrm>
          <a:off x="2323137" y="1342737"/>
          <a:ext cx="2056210" cy="626893"/>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фізичної</a:t>
          </a:r>
          <a:r>
            <a:rPr lang="uk-UA" sz="2000" kern="1200" dirty="0">
              <a:latin typeface="Times New Roman" panose="02020603050405020304" pitchFamily="18" charset="0"/>
              <a:cs typeface="Times New Roman" panose="02020603050405020304" pitchFamily="18" charset="0"/>
            </a:rPr>
            <a:t> шкоди</a:t>
          </a:r>
          <a:endParaRPr lang="ru-RU" sz="2000" kern="1200" dirty="0">
            <a:latin typeface="Times New Roman" panose="02020603050405020304" pitchFamily="18" charset="0"/>
            <a:cs typeface="Times New Roman" panose="02020603050405020304" pitchFamily="18" charset="0"/>
          </a:endParaRPr>
        </a:p>
      </dsp:txBody>
      <dsp:txXfrm>
        <a:off x="2353739" y="1373339"/>
        <a:ext cx="1995006" cy="565689"/>
      </dsp:txXfrm>
    </dsp:sp>
    <dsp:sp modelId="{2BFFCCE4-27F2-4BC7-92A9-BFF98DF5CBAA}">
      <dsp:nvSpPr>
        <dsp:cNvPr id="0" name=""/>
        <dsp:cNvSpPr/>
      </dsp:nvSpPr>
      <dsp:spPr>
        <a:xfrm>
          <a:off x="2323137" y="2126353"/>
          <a:ext cx="2056210" cy="626893"/>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моральної шкоди</a:t>
          </a:r>
          <a:endParaRPr lang="ru-RU" sz="2000" kern="1200" dirty="0">
            <a:latin typeface="Times New Roman" panose="02020603050405020304" pitchFamily="18" charset="0"/>
            <a:cs typeface="Times New Roman" panose="02020603050405020304" pitchFamily="18" charset="0"/>
          </a:endParaRPr>
        </a:p>
      </dsp:txBody>
      <dsp:txXfrm>
        <a:off x="2353739" y="2156955"/>
        <a:ext cx="1995006" cy="5656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DAFD-D92B-43BA-8A9F-7A8B278818BE}">
      <dsp:nvSpPr>
        <dsp:cNvPr id="0" name=""/>
        <dsp:cNvSpPr/>
      </dsp:nvSpPr>
      <dsp:spPr>
        <a:xfrm>
          <a:off x="731905" y="3005811"/>
          <a:ext cx="463722" cy="2217875"/>
        </a:xfrm>
        <a:custGeom>
          <a:avLst/>
          <a:gdLst/>
          <a:ahLst/>
          <a:cxnLst/>
          <a:rect l="0" t="0" r="0" b="0"/>
          <a:pathLst>
            <a:path>
              <a:moveTo>
                <a:pt x="0" y="0"/>
              </a:moveTo>
              <a:lnTo>
                <a:pt x="231861" y="0"/>
              </a:lnTo>
              <a:lnTo>
                <a:pt x="231861" y="2217875"/>
              </a:lnTo>
              <a:lnTo>
                <a:pt x="463722" y="22178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907120" y="4058103"/>
        <a:ext cx="113291" cy="113291"/>
      </dsp:txXfrm>
    </dsp:sp>
    <dsp:sp modelId="{C1BF1319-2404-4946-915A-CA5F57BEB2CB}">
      <dsp:nvSpPr>
        <dsp:cNvPr id="0" name=""/>
        <dsp:cNvSpPr/>
      </dsp:nvSpPr>
      <dsp:spPr>
        <a:xfrm>
          <a:off x="3600580" y="3208031"/>
          <a:ext cx="476049" cy="1527185"/>
        </a:xfrm>
        <a:custGeom>
          <a:avLst/>
          <a:gdLst/>
          <a:ahLst/>
          <a:cxnLst/>
          <a:rect l="0" t="0" r="0" b="0"/>
          <a:pathLst>
            <a:path>
              <a:moveTo>
                <a:pt x="0" y="0"/>
              </a:moveTo>
              <a:lnTo>
                <a:pt x="238024" y="0"/>
              </a:lnTo>
              <a:lnTo>
                <a:pt x="238024" y="1527185"/>
              </a:lnTo>
              <a:lnTo>
                <a:pt x="476049" y="15271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3798613" y="3931632"/>
        <a:ext cx="79983" cy="79983"/>
      </dsp:txXfrm>
    </dsp:sp>
    <dsp:sp modelId="{CBEEC389-368F-4F86-B5E1-B0AAE3EFF670}">
      <dsp:nvSpPr>
        <dsp:cNvPr id="0" name=""/>
        <dsp:cNvSpPr/>
      </dsp:nvSpPr>
      <dsp:spPr>
        <a:xfrm>
          <a:off x="3600580" y="3208031"/>
          <a:ext cx="476049" cy="948064"/>
        </a:xfrm>
        <a:custGeom>
          <a:avLst/>
          <a:gdLst/>
          <a:ahLst/>
          <a:cxnLst/>
          <a:rect l="0" t="0" r="0" b="0"/>
          <a:pathLst>
            <a:path>
              <a:moveTo>
                <a:pt x="0" y="0"/>
              </a:moveTo>
              <a:lnTo>
                <a:pt x="238024" y="0"/>
              </a:lnTo>
              <a:lnTo>
                <a:pt x="238024" y="948064"/>
              </a:lnTo>
              <a:lnTo>
                <a:pt x="476049" y="9480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3812083" y="3655541"/>
        <a:ext cx="53043" cy="53043"/>
      </dsp:txXfrm>
    </dsp:sp>
    <dsp:sp modelId="{9ED62D1F-BA5F-40EA-8B8A-8F4FF1E7CF52}">
      <dsp:nvSpPr>
        <dsp:cNvPr id="0" name=""/>
        <dsp:cNvSpPr/>
      </dsp:nvSpPr>
      <dsp:spPr>
        <a:xfrm>
          <a:off x="3600580" y="3208031"/>
          <a:ext cx="476049" cy="409626"/>
        </a:xfrm>
        <a:custGeom>
          <a:avLst/>
          <a:gdLst/>
          <a:ahLst/>
          <a:cxnLst/>
          <a:rect l="0" t="0" r="0" b="0"/>
          <a:pathLst>
            <a:path>
              <a:moveTo>
                <a:pt x="0" y="0"/>
              </a:moveTo>
              <a:lnTo>
                <a:pt x="238024" y="0"/>
              </a:lnTo>
              <a:lnTo>
                <a:pt x="238024" y="409626"/>
              </a:lnTo>
              <a:lnTo>
                <a:pt x="476049" y="4096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3822904" y="3397144"/>
        <a:ext cx="31401" cy="31401"/>
      </dsp:txXfrm>
    </dsp:sp>
    <dsp:sp modelId="{C0E4846E-A9FA-4424-85F6-7852D741A27D}">
      <dsp:nvSpPr>
        <dsp:cNvPr id="0" name=""/>
        <dsp:cNvSpPr/>
      </dsp:nvSpPr>
      <dsp:spPr>
        <a:xfrm>
          <a:off x="3600580" y="3038504"/>
          <a:ext cx="476049" cy="169526"/>
        </a:xfrm>
        <a:custGeom>
          <a:avLst/>
          <a:gdLst/>
          <a:ahLst/>
          <a:cxnLst/>
          <a:rect l="0" t="0" r="0" b="0"/>
          <a:pathLst>
            <a:path>
              <a:moveTo>
                <a:pt x="0" y="169526"/>
              </a:moveTo>
              <a:lnTo>
                <a:pt x="238024" y="169526"/>
              </a:lnTo>
              <a:lnTo>
                <a:pt x="238024" y="0"/>
              </a:lnTo>
              <a:lnTo>
                <a:pt x="476049"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3825971" y="3110634"/>
        <a:ext cx="25266" cy="25266"/>
      </dsp:txXfrm>
    </dsp:sp>
    <dsp:sp modelId="{7C90E616-09CB-4DC7-9274-98EF473AC407}">
      <dsp:nvSpPr>
        <dsp:cNvPr id="0" name=""/>
        <dsp:cNvSpPr/>
      </dsp:nvSpPr>
      <dsp:spPr>
        <a:xfrm>
          <a:off x="731905" y="3005811"/>
          <a:ext cx="479585" cy="202220"/>
        </a:xfrm>
        <a:custGeom>
          <a:avLst/>
          <a:gdLst/>
          <a:ahLst/>
          <a:cxnLst/>
          <a:rect l="0" t="0" r="0" b="0"/>
          <a:pathLst>
            <a:path>
              <a:moveTo>
                <a:pt x="0" y="0"/>
              </a:moveTo>
              <a:lnTo>
                <a:pt x="239792" y="0"/>
              </a:lnTo>
              <a:lnTo>
                <a:pt x="239792" y="202220"/>
              </a:lnTo>
              <a:lnTo>
                <a:pt x="479585" y="2022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958686" y="3093909"/>
        <a:ext cx="26023" cy="26023"/>
      </dsp:txXfrm>
    </dsp:sp>
    <dsp:sp modelId="{C8005B59-A45D-49D0-8CB9-D0379E09847C}">
      <dsp:nvSpPr>
        <dsp:cNvPr id="0" name=""/>
        <dsp:cNvSpPr/>
      </dsp:nvSpPr>
      <dsp:spPr>
        <a:xfrm>
          <a:off x="3598812" y="2127791"/>
          <a:ext cx="477817" cy="306280"/>
        </a:xfrm>
        <a:custGeom>
          <a:avLst/>
          <a:gdLst/>
          <a:ahLst/>
          <a:cxnLst/>
          <a:rect l="0" t="0" r="0" b="0"/>
          <a:pathLst>
            <a:path>
              <a:moveTo>
                <a:pt x="0" y="0"/>
              </a:moveTo>
              <a:lnTo>
                <a:pt x="238908" y="0"/>
              </a:lnTo>
              <a:lnTo>
                <a:pt x="238908" y="306280"/>
              </a:lnTo>
              <a:lnTo>
                <a:pt x="477817" y="30628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3823532" y="2266743"/>
        <a:ext cx="28377" cy="28377"/>
      </dsp:txXfrm>
    </dsp:sp>
    <dsp:sp modelId="{6FBB094A-941E-4881-BB77-03DFDC8000D3}">
      <dsp:nvSpPr>
        <dsp:cNvPr id="0" name=""/>
        <dsp:cNvSpPr/>
      </dsp:nvSpPr>
      <dsp:spPr>
        <a:xfrm>
          <a:off x="3598812" y="1836308"/>
          <a:ext cx="477817" cy="291483"/>
        </a:xfrm>
        <a:custGeom>
          <a:avLst/>
          <a:gdLst/>
          <a:ahLst/>
          <a:cxnLst/>
          <a:rect l="0" t="0" r="0" b="0"/>
          <a:pathLst>
            <a:path>
              <a:moveTo>
                <a:pt x="0" y="291483"/>
              </a:moveTo>
              <a:lnTo>
                <a:pt x="238908" y="291483"/>
              </a:lnTo>
              <a:lnTo>
                <a:pt x="238908" y="0"/>
              </a:lnTo>
              <a:lnTo>
                <a:pt x="477817"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3823728" y="1968057"/>
        <a:ext cx="27985" cy="27985"/>
      </dsp:txXfrm>
    </dsp:sp>
    <dsp:sp modelId="{614BBB2F-6BA6-4C36-A1FE-34F2522C974E}">
      <dsp:nvSpPr>
        <dsp:cNvPr id="0" name=""/>
        <dsp:cNvSpPr/>
      </dsp:nvSpPr>
      <dsp:spPr>
        <a:xfrm>
          <a:off x="731905" y="2127791"/>
          <a:ext cx="477817" cy="878019"/>
        </a:xfrm>
        <a:custGeom>
          <a:avLst/>
          <a:gdLst/>
          <a:ahLst/>
          <a:cxnLst/>
          <a:rect l="0" t="0" r="0" b="0"/>
          <a:pathLst>
            <a:path>
              <a:moveTo>
                <a:pt x="0" y="878019"/>
              </a:moveTo>
              <a:lnTo>
                <a:pt x="238908" y="878019"/>
              </a:lnTo>
              <a:lnTo>
                <a:pt x="238908" y="0"/>
              </a:lnTo>
              <a:lnTo>
                <a:pt x="47781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945824" y="2541810"/>
        <a:ext cx="49980" cy="49980"/>
      </dsp:txXfrm>
    </dsp:sp>
    <dsp:sp modelId="{26DAD8C3-7012-40D5-81FF-B4CC9DD354FC}">
      <dsp:nvSpPr>
        <dsp:cNvPr id="0" name=""/>
        <dsp:cNvSpPr/>
      </dsp:nvSpPr>
      <dsp:spPr>
        <a:xfrm>
          <a:off x="731905" y="1217315"/>
          <a:ext cx="477817" cy="1788495"/>
        </a:xfrm>
        <a:custGeom>
          <a:avLst/>
          <a:gdLst/>
          <a:ahLst/>
          <a:cxnLst/>
          <a:rect l="0" t="0" r="0" b="0"/>
          <a:pathLst>
            <a:path>
              <a:moveTo>
                <a:pt x="0" y="1788495"/>
              </a:moveTo>
              <a:lnTo>
                <a:pt x="238908" y="1788495"/>
              </a:lnTo>
              <a:lnTo>
                <a:pt x="238908" y="0"/>
              </a:lnTo>
              <a:lnTo>
                <a:pt x="47781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dirty="0">
            <a:latin typeface="Times New Roman" panose="02020603050405020304" pitchFamily="18" charset="0"/>
            <a:cs typeface="Times New Roman" panose="02020603050405020304" pitchFamily="18" charset="0"/>
          </a:endParaRPr>
        </a:p>
      </dsp:txBody>
      <dsp:txXfrm>
        <a:off x="924533" y="2065282"/>
        <a:ext cx="92561" cy="92561"/>
      </dsp:txXfrm>
    </dsp:sp>
    <dsp:sp modelId="{05DA7476-9829-42F8-8A7C-89C4DA263269}">
      <dsp:nvSpPr>
        <dsp:cNvPr id="0" name=""/>
        <dsp:cNvSpPr/>
      </dsp:nvSpPr>
      <dsp:spPr>
        <a:xfrm rot="16200000">
          <a:off x="-1549076" y="2641620"/>
          <a:ext cx="3833583" cy="72838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Галузі права</a:t>
          </a:r>
          <a:endParaRPr lang="ru-RU" sz="2000" kern="1200" dirty="0">
            <a:latin typeface="Times New Roman" panose="02020603050405020304" pitchFamily="18" charset="0"/>
            <a:cs typeface="Times New Roman" panose="02020603050405020304" pitchFamily="18" charset="0"/>
          </a:endParaRPr>
        </a:p>
      </dsp:txBody>
      <dsp:txXfrm>
        <a:off x="-1513519" y="2677177"/>
        <a:ext cx="3762469" cy="657266"/>
      </dsp:txXfrm>
    </dsp:sp>
    <dsp:sp modelId="{01D0FC2A-62CF-4862-9466-D63227E4979F}">
      <dsp:nvSpPr>
        <dsp:cNvPr id="0" name=""/>
        <dsp:cNvSpPr/>
      </dsp:nvSpPr>
      <dsp:spPr>
        <a:xfrm>
          <a:off x="1209723" y="853125"/>
          <a:ext cx="2389089" cy="72838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Право власності</a:t>
          </a:r>
          <a:endParaRPr lang="ru-RU" sz="2000" kern="1200" dirty="0">
            <a:latin typeface="Times New Roman" panose="02020603050405020304" pitchFamily="18" charset="0"/>
            <a:cs typeface="Times New Roman" panose="02020603050405020304" pitchFamily="18" charset="0"/>
          </a:endParaRPr>
        </a:p>
      </dsp:txBody>
      <dsp:txXfrm>
        <a:off x="1245280" y="888682"/>
        <a:ext cx="2317975" cy="657266"/>
      </dsp:txXfrm>
    </dsp:sp>
    <dsp:sp modelId="{2EA22016-FB3E-4838-B91D-C9599F6672F2}">
      <dsp:nvSpPr>
        <dsp:cNvPr id="0" name=""/>
        <dsp:cNvSpPr/>
      </dsp:nvSpPr>
      <dsp:spPr>
        <a:xfrm>
          <a:off x="1209723" y="1763601"/>
          <a:ext cx="2389089" cy="72838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Спадкове право</a:t>
          </a:r>
          <a:endParaRPr lang="ru-RU" sz="2000" kern="1200" dirty="0">
            <a:latin typeface="Times New Roman" panose="02020603050405020304" pitchFamily="18" charset="0"/>
            <a:cs typeface="Times New Roman" panose="02020603050405020304" pitchFamily="18" charset="0"/>
          </a:endParaRPr>
        </a:p>
      </dsp:txBody>
      <dsp:txXfrm>
        <a:off x="1245280" y="1799158"/>
        <a:ext cx="2317975" cy="657266"/>
      </dsp:txXfrm>
    </dsp:sp>
    <dsp:sp modelId="{0185234F-9277-478B-B5BA-282730EE42BC}">
      <dsp:nvSpPr>
        <dsp:cNvPr id="0" name=""/>
        <dsp:cNvSpPr/>
      </dsp:nvSpPr>
      <dsp:spPr>
        <a:xfrm>
          <a:off x="4076630" y="1621075"/>
          <a:ext cx="2652271" cy="430465"/>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За законом</a:t>
          </a:r>
          <a:endParaRPr lang="ru-RU" sz="2000" kern="1200" dirty="0">
            <a:latin typeface="Times New Roman" panose="02020603050405020304" pitchFamily="18" charset="0"/>
            <a:cs typeface="Times New Roman" panose="02020603050405020304" pitchFamily="18" charset="0"/>
          </a:endParaRPr>
        </a:p>
      </dsp:txBody>
      <dsp:txXfrm>
        <a:off x="4097644" y="1642089"/>
        <a:ext cx="2610243" cy="388437"/>
      </dsp:txXfrm>
    </dsp:sp>
    <dsp:sp modelId="{2350498E-BF23-4E8D-81E7-6B682E8CDB68}">
      <dsp:nvSpPr>
        <dsp:cNvPr id="0" name=""/>
        <dsp:cNvSpPr/>
      </dsp:nvSpPr>
      <dsp:spPr>
        <a:xfrm>
          <a:off x="4076630" y="2233636"/>
          <a:ext cx="2652151" cy="400871"/>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За заповітом</a:t>
          </a:r>
          <a:endParaRPr lang="ru-RU" sz="2000" kern="1200" dirty="0">
            <a:latin typeface="Times New Roman" panose="02020603050405020304" pitchFamily="18" charset="0"/>
            <a:cs typeface="Times New Roman" panose="02020603050405020304" pitchFamily="18" charset="0"/>
          </a:endParaRPr>
        </a:p>
      </dsp:txBody>
      <dsp:txXfrm>
        <a:off x="4096199" y="2253205"/>
        <a:ext cx="2613013" cy="361733"/>
      </dsp:txXfrm>
    </dsp:sp>
    <dsp:sp modelId="{3EED70B3-68A2-43FF-855D-2BDDD9823134}">
      <dsp:nvSpPr>
        <dsp:cNvPr id="0" name=""/>
        <dsp:cNvSpPr/>
      </dsp:nvSpPr>
      <dsp:spPr>
        <a:xfrm>
          <a:off x="1211491" y="2843840"/>
          <a:ext cx="2389089" cy="72838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Зобов’язальне право</a:t>
          </a:r>
          <a:endParaRPr lang="ru-RU" sz="2000" kern="1200" dirty="0">
            <a:latin typeface="Times New Roman" panose="02020603050405020304" pitchFamily="18" charset="0"/>
            <a:cs typeface="Times New Roman" panose="02020603050405020304" pitchFamily="18" charset="0"/>
          </a:endParaRPr>
        </a:p>
      </dsp:txBody>
      <dsp:txXfrm>
        <a:off x="1247048" y="2879397"/>
        <a:ext cx="2317975" cy="657266"/>
      </dsp:txXfrm>
    </dsp:sp>
    <dsp:sp modelId="{03BE50BA-C271-4FE5-B527-489632167969}">
      <dsp:nvSpPr>
        <dsp:cNvPr id="0" name=""/>
        <dsp:cNvSpPr/>
      </dsp:nvSpPr>
      <dsp:spPr>
        <a:xfrm>
          <a:off x="4076630" y="2816603"/>
          <a:ext cx="3518865" cy="443802"/>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Договір купівлі- продажу</a:t>
          </a:r>
          <a:endParaRPr lang="ru-RU" sz="2000" kern="1200" dirty="0">
            <a:latin typeface="Times New Roman" panose="02020603050405020304" pitchFamily="18" charset="0"/>
            <a:cs typeface="Times New Roman" panose="02020603050405020304" pitchFamily="18" charset="0"/>
          </a:endParaRPr>
        </a:p>
      </dsp:txBody>
      <dsp:txXfrm>
        <a:off x="4098295" y="2838268"/>
        <a:ext cx="3475535" cy="400472"/>
      </dsp:txXfrm>
    </dsp:sp>
    <dsp:sp modelId="{44F0A6AB-C3E7-41E6-9375-9105697DF740}">
      <dsp:nvSpPr>
        <dsp:cNvPr id="0" name=""/>
        <dsp:cNvSpPr/>
      </dsp:nvSpPr>
      <dsp:spPr>
        <a:xfrm>
          <a:off x="4076630" y="3442500"/>
          <a:ext cx="3524193" cy="350314"/>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Договір позики</a:t>
          </a:r>
          <a:endParaRPr lang="ru-RU" sz="2000" kern="1200" dirty="0">
            <a:latin typeface="Times New Roman" panose="02020603050405020304" pitchFamily="18" charset="0"/>
            <a:cs typeface="Times New Roman" panose="02020603050405020304" pitchFamily="18" charset="0"/>
          </a:endParaRPr>
        </a:p>
      </dsp:txBody>
      <dsp:txXfrm>
        <a:off x="4093731" y="3459601"/>
        <a:ext cx="3489991" cy="316112"/>
      </dsp:txXfrm>
    </dsp:sp>
    <dsp:sp modelId="{BDBCEB87-EFB4-4C53-A1A8-4CC9E5B0E575}">
      <dsp:nvSpPr>
        <dsp:cNvPr id="0" name=""/>
        <dsp:cNvSpPr/>
      </dsp:nvSpPr>
      <dsp:spPr>
        <a:xfrm>
          <a:off x="4076630" y="3974910"/>
          <a:ext cx="3011733" cy="362369"/>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Договір поклажі</a:t>
          </a:r>
          <a:endParaRPr lang="ru-RU" sz="2000" kern="1200" dirty="0">
            <a:latin typeface="Times New Roman" panose="02020603050405020304" pitchFamily="18" charset="0"/>
            <a:cs typeface="Times New Roman" panose="02020603050405020304" pitchFamily="18" charset="0"/>
          </a:endParaRPr>
        </a:p>
      </dsp:txBody>
      <dsp:txXfrm>
        <a:off x="4094319" y="3992599"/>
        <a:ext cx="2976355" cy="326991"/>
      </dsp:txXfrm>
    </dsp:sp>
    <dsp:sp modelId="{C46E5E6D-43E4-4264-89E8-B2282BDE8B03}">
      <dsp:nvSpPr>
        <dsp:cNvPr id="0" name=""/>
        <dsp:cNvSpPr/>
      </dsp:nvSpPr>
      <dsp:spPr>
        <a:xfrm>
          <a:off x="4076630" y="4519375"/>
          <a:ext cx="3397571" cy="431682"/>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Договір особистого найму</a:t>
          </a:r>
          <a:endParaRPr lang="ru-RU" sz="2000" kern="1200" dirty="0">
            <a:latin typeface="Times New Roman" panose="02020603050405020304" pitchFamily="18" charset="0"/>
            <a:cs typeface="Times New Roman" panose="02020603050405020304" pitchFamily="18" charset="0"/>
          </a:endParaRPr>
        </a:p>
      </dsp:txBody>
      <dsp:txXfrm>
        <a:off x="4097703" y="4540448"/>
        <a:ext cx="3355425" cy="389536"/>
      </dsp:txXfrm>
    </dsp:sp>
    <dsp:sp modelId="{9192D3DA-DE30-4F02-8D55-B27F4B28EBB8}">
      <dsp:nvSpPr>
        <dsp:cNvPr id="0" name=""/>
        <dsp:cNvSpPr/>
      </dsp:nvSpPr>
      <dsp:spPr>
        <a:xfrm>
          <a:off x="1195627" y="4859496"/>
          <a:ext cx="2623291" cy="72838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Шлюбно-сімейне право</a:t>
          </a:r>
          <a:endParaRPr lang="ru-RU" sz="2000" kern="1200" dirty="0">
            <a:latin typeface="Times New Roman" panose="02020603050405020304" pitchFamily="18" charset="0"/>
            <a:cs typeface="Times New Roman" panose="02020603050405020304" pitchFamily="18" charset="0"/>
          </a:endParaRPr>
        </a:p>
      </dsp:txBody>
      <dsp:txXfrm>
        <a:off x="1231184" y="4895053"/>
        <a:ext cx="2552177" cy="6572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731AD-FD9D-4973-8038-CF57A34A8401}">
      <dsp:nvSpPr>
        <dsp:cNvPr id="0" name=""/>
        <dsp:cNvSpPr/>
      </dsp:nvSpPr>
      <dsp:spPr>
        <a:xfrm>
          <a:off x="0" y="0"/>
          <a:ext cx="1143000" cy="35100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uk-UA" sz="1500" kern="1200" dirty="0">
              <a:latin typeface="Times New Roman" panose="02020603050405020304" pitchFamily="18" charset="0"/>
              <a:cs typeface="Times New Roman" panose="02020603050405020304" pitchFamily="18" charset="0"/>
            </a:rPr>
            <a:t>Київське</a:t>
          </a:r>
          <a:endParaRPr lang="ru-RU" sz="1500" kern="1200" dirty="0">
            <a:latin typeface="Times New Roman" panose="02020603050405020304" pitchFamily="18" charset="0"/>
            <a:cs typeface="Times New Roman" panose="02020603050405020304" pitchFamily="18" charset="0"/>
          </a:endParaRPr>
        </a:p>
      </dsp:txBody>
      <dsp:txXfrm>
        <a:off x="17134" y="17134"/>
        <a:ext cx="1108732" cy="3167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9857C-56F4-40F9-8EB2-6DEB50BA690E}">
      <dsp:nvSpPr>
        <dsp:cNvPr id="0" name=""/>
        <dsp:cNvSpPr/>
      </dsp:nvSpPr>
      <dsp:spPr>
        <a:xfrm>
          <a:off x="0" y="14176"/>
          <a:ext cx="3500437" cy="6177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на  Ростово-Суздальське князівство (північний схід )</a:t>
          </a:r>
          <a:endParaRPr lang="ru-RU" sz="1600" kern="1200" dirty="0">
            <a:latin typeface="Times New Roman" panose="02020603050405020304" pitchFamily="18" charset="0"/>
            <a:cs typeface="Times New Roman" panose="02020603050405020304" pitchFamily="18" charset="0"/>
          </a:endParaRPr>
        </a:p>
      </dsp:txBody>
      <dsp:txXfrm>
        <a:off x="30157" y="44333"/>
        <a:ext cx="3440123" cy="5574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264DB-F109-45AD-841A-EF0B13733D17}">
      <dsp:nvSpPr>
        <dsp:cNvPr id="0" name=""/>
        <dsp:cNvSpPr/>
      </dsp:nvSpPr>
      <dsp:spPr>
        <a:xfrm>
          <a:off x="0" y="14176"/>
          <a:ext cx="3500437" cy="6177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на володіння Новгородської республіки (північний захід) </a:t>
          </a:r>
          <a:endParaRPr lang="ru-RU" sz="1600" kern="1200" dirty="0">
            <a:latin typeface="Times New Roman" panose="02020603050405020304" pitchFamily="18" charset="0"/>
            <a:cs typeface="Times New Roman" panose="02020603050405020304" pitchFamily="18" charset="0"/>
          </a:endParaRPr>
        </a:p>
      </dsp:txBody>
      <dsp:txXfrm>
        <a:off x="30157" y="44333"/>
        <a:ext cx="3440123" cy="5574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30668-C0ED-43E6-9D49-DFD13EE8C008}">
      <dsp:nvSpPr>
        <dsp:cNvPr id="0" name=""/>
        <dsp:cNvSpPr/>
      </dsp:nvSpPr>
      <dsp:spPr>
        <a:xfrm>
          <a:off x="0" y="10252"/>
          <a:ext cx="3500437" cy="39780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uk-UA" sz="1700" kern="1200" dirty="0">
              <a:latin typeface="Times New Roman" panose="02020603050405020304" pitchFamily="18" charset="0"/>
              <a:cs typeface="Times New Roman" panose="02020603050405020304" pitchFamily="18" charset="0"/>
            </a:rPr>
            <a:t>на Полоцьку землю (захід)</a:t>
          </a:r>
          <a:endParaRPr lang="ru-RU" sz="1700" kern="1200" dirty="0">
            <a:latin typeface="Times New Roman" panose="02020603050405020304" pitchFamily="18" charset="0"/>
            <a:cs typeface="Times New Roman" panose="02020603050405020304" pitchFamily="18" charset="0"/>
          </a:endParaRPr>
        </a:p>
      </dsp:txBody>
      <dsp:txXfrm>
        <a:off x="19419" y="29671"/>
        <a:ext cx="3461599" cy="3589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A95AB-14E8-45BC-A947-D97781EA2A87}">
      <dsp:nvSpPr>
        <dsp:cNvPr id="0" name=""/>
        <dsp:cNvSpPr/>
      </dsp:nvSpPr>
      <dsp:spPr>
        <a:xfrm>
          <a:off x="0" y="14176"/>
          <a:ext cx="3511734" cy="6177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на окремі князівства (південно-західна частина, власне Русь)  </a:t>
          </a:r>
          <a:endParaRPr lang="ru-RU" sz="1600" kern="1200" dirty="0">
            <a:latin typeface="Times New Roman" panose="02020603050405020304" pitchFamily="18" charset="0"/>
            <a:cs typeface="Times New Roman" panose="02020603050405020304" pitchFamily="18" charset="0"/>
          </a:endParaRPr>
        </a:p>
      </dsp:txBody>
      <dsp:txXfrm>
        <a:off x="30157" y="44333"/>
        <a:ext cx="3451420" cy="55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3FAC-483E-4CE9-A5B9-A217F12BAF78}">
      <dsp:nvSpPr>
        <dsp:cNvPr id="0" name=""/>
        <dsp:cNvSpPr/>
      </dsp:nvSpPr>
      <dsp:spPr>
        <a:xfrm>
          <a:off x="5372" y="194271"/>
          <a:ext cx="2071760" cy="1561738"/>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До аристократичної верхівки Русі входили:</a:t>
          </a:r>
          <a:endParaRPr lang="ru-RU" sz="2000" b="1" kern="1200" dirty="0">
            <a:latin typeface="Times New Roman" panose="02020603050405020304" pitchFamily="18" charset="0"/>
            <a:cs typeface="Times New Roman" panose="02020603050405020304" pitchFamily="18" charset="0"/>
          </a:endParaRPr>
        </a:p>
      </dsp:txBody>
      <dsp:txXfrm>
        <a:off x="51114" y="240013"/>
        <a:ext cx="1980276" cy="1470254"/>
      </dsp:txXfrm>
    </dsp:sp>
    <dsp:sp modelId="{B5B97688-8B89-421B-A7C6-51DAE085B44C}">
      <dsp:nvSpPr>
        <dsp:cNvPr id="0" name=""/>
        <dsp:cNvSpPr/>
      </dsp:nvSpPr>
      <dsp:spPr>
        <a:xfrm>
          <a:off x="2077133" y="962452"/>
          <a:ext cx="625323" cy="25375"/>
        </a:xfrm>
        <a:custGeom>
          <a:avLst/>
          <a:gdLst/>
          <a:ahLst/>
          <a:cxnLst/>
          <a:rect l="0" t="0" r="0" b="0"/>
          <a:pathLst>
            <a:path>
              <a:moveTo>
                <a:pt x="0" y="12687"/>
              </a:moveTo>
              <a:lnTo>
                <a:pt x="625323" y="126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2374162" y="959507"/>
        <a:ext cx="31266" cy="31266"/>
      </dsp:txXfrm>
    </dsp:sp>
    <dsp:sp modelId="{02E97FF6-2689-423A-9CA1-2F808E1FB225}">
      <dsp:nvSpPr>
        <dsp:cNvPr id="0" name=""/>
        <dsp:cNvSpPr/>
      </dsp:nvSpPr>
      <dsp:spPr>
        <a:xfrm>
          <a:off x="2702457" y="450501"/>
          <a:ext cx="5447634" cy="104927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Великий князь київський </a:t>
          </a:r>
          <a:r>
            <a:rPr lang="uk-UA" sz="1400" kern="1200" dirty="0">
              <a:latin typeface="Times New Roman" panose="02020603050405020304" pitchFamily="18" charset="0"/>
              <a:cs typeface="Times New Roman" panose="02020603050405020304" pitchFamily="18" charset="0"/>
            </a:rPr>
            <a:t>був не тільки верховним правителем країни, а й володарем міста, розпорядником усього місцевого життя. Йому належало право розподілу та перерозподілу земельного фонду, контролю за державними податками</a:t>
          </a:r>
          <a:endParaRPr lang="ru-RU" sz="1400" kern="1200" dirty="0">
            <a:latin typeface="Times New Roman" panose="02020603050405020304" pitchFamily="18" charset="0"/>
            <a:cs typeface="Times New Roman" panose="02020603050405020304" pitchFamily="18" charset="0"/>
          </a:endParaRPr>
        </a:p>
      </dsp:txBody>
      <dsp:txXfrm>
        <a:off x="2733189" y="481233"/>
        <a:ext cx="5386170" cy="987813"/>
      </dsp:txXfrm>
    </dsp:sp>
    <dsp:sp modelId="{C8B9418A-EB23-4789-9B3A-7F1FC948A2AF}">
      <dsp:nvSpPr>
        <dsp:cNvPr id="0" name=""/>
        <dsp:cNvSpPr/>
      </dsp:nvSpPr>
      <dsp:spPr>
        <a:xfrm>
          <a:off x="5372" y="2338686"/>
          <a:ext cx="1563309" cy="2289998"/>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Місцеві (удільні) князі </a:t>
          </a:r>
          <a:r>
            <a:rPr lang="uk-UA" sz="1400" kern="1200" dirty="0">
              <a:latin typeface="Times New Roman" panose="02020603050405020304" pitchFamily="18" charset="0"/>
              <a:cs typeface="Times New Roman" panose="02020603050405020304" pitchFamily="18" charset="0"/>
            </a:rPr>
            <a:t>очолювали адміністрацію, військо, здійснювали судочинство у своїх уділах</a:t>
          </a:r>
          <a:endParaRPr lang="ru-RU" sz="1400" kern="1200" dirty="0">
            <a:latin typeface="Times New Roman" panose="02020603050405020304" pitchFamily="18" charset="0"/>
            <a:cs typeface="Times New Roman" panose="02020603050405020304" pitchFamily="18" charset="0"/>
          </a:endParaRPr>
        </a:p>
      </dsp:txBody>
      <dsp:txXfrm>
        <a:off x="51160" y="2384474"/>
        <a:ext cx="1471733" cy="2198422"/>
      </dsp:txXfrm>
    </dsp:sp>
    <dsp:sp modelId="{67A7C3D7-8DD1-4680-97CE-141035950F1E}">
      <dsp:nvSpPr>
        <dsp:cNvPr id="0" name=""/>
        <dsp:cNvSpPr/>
      </dsp:nvSpPr>
      <dsp:spPr>
        <a:xfrm rot="17778592">
          <a:off x="1175920" y="2838649"/>
          <a:ext cx="1410847" cy="25375"/>
        </a:xfrm>
        <a:custGeom>
          <a:avLst/>
          <a:gdLst/>
          <a:ahLst/>
          <a:cxnLst/>
          <a:rect l="0" t="0" r="0" b="0"/>
          <a:pathLst>
            <a:path>
              <a:moveTo>
                <a:pt x="0" y="12687"/>
              </a:moveTo>
              <a:lnTo>
                <a:pt x="1410847" y="126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846073" y="2816066"/>
        <a:ext cx="70542" cy="70542"/>
      </dsp:txXfrm>
    </dsp:sp>
    <dsp:sp modelId="{A7E39D27-F549-4D3A-830A-5FB519C2A3F7}">
      <dsp:nvSpPr>
        <dsp:cNvPr id="0" name=""/>
        <dsp:cNvSpPr/>
      </dsp:nvSpPr>
      <dsp:spPr>
        <a:xfrm>
          <a:off x="2194006" y="1617027"/>
          <a:ext cx="3892907" cy="1203920"/>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Бояри</a:t>
          </a:r>
          <a:r>
            <a:rPr lang="uk-UA" sz="1400" kern="1200" dirty="0">
              <a:latin typeface="Times New Roman" panose="02020603050405020304" pitchFamily="18" charset="0"/>
              <a:cs typeface="Times New Roman" panose="02020603050405020304" pitchFamily="18" charset="0"/>
            </a:rPr>
            <a:t> великі землевласники. Ця суспільна верства виникла з родових старійшин. Бояри поділялися на „великих”, які ставали воєводами, та „малих”, котрі посідали нижчі щаблі князівського судово-адміністративного апарату.</a:t>
          </a:r>
          <a:endParaRPr lang="ru-RU" sz="1400" kern="1200" dirty="0">
            <a:latin typeface="Times New Roman" panose="02020603050405020304" pitchFamily="18" charset="0"/>
            <a:cs typeface="Times New Roman" panose="02020603050405020304" pitchFamily="18" charset="0"/>
          </a:endParaRPr>
        </a:p>
      </dsp:txBody>
      <dsp:txXfrm>
        <a:off x="2229268" y="1652289"/>
        <a:ext cx="3822383" cy="1133396"/>
      </dsp:txXfrm>
    </dsp:sp>
    <dsp:sp modelId="{3F2BE920-A44D-4709-9AB0-359F1C845BDA}">
      <dsp:nvSpPr>
        <dsp:cNvPr id="0" name=""/>
        <dsp:cNvSpPr/>
      </dsp:nvSpPr>
      <dsp:spPr>
        <a:xfrm rot="20199624">
          <a:off x="6059049" y="2071390"/>
          <a:ext cx="681052" cy="25375"/>
        </a:xfrm>
        <a:custGeom>
          <a:avLst/>
          <a:gdLst/>
          <a:ahLst/>
          <a:cxnLst/>
          <a:rect l="0" t="0" r="0" b="0"/>
          <a:pathLst>
            <a:path>
              <a:moveTo>
                <a:pt x="0" y="12687"/>
              </a:moveTo>
              <a:lnTo>
                <a:pt x="681052" y="1268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6382549" y="2067052"/>
        <a:ext cx="34052" cy="34052"/>
      </dsp:txXfrm>
    </dsp:sp>
    <dsp:sp modelId="{588E7D23-4C9F-4DC6-99A9-FC40FF3D3C6D}">
      <dsp:nvSpPr>
        <dsp:cNvPr id="0" name=""/>
        <dsp:cNvSpPr/>
      </dsp:nvSpPr>
      <dsp:spPr>
        <a:xfrm>
          <a:off x="6712237" y="1747372"/>
          <a:ext cx="1563309" cy="403591"/>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Великі</a:t>
          </a:r>
          <a:endParaRPr lang="ru-RU" sz="1400" kern="1200" dirty="0">
            <a:latin typeface="Times New Roman" panose="02020603050405020304" pitchFamily="18" charset="0"/>
            <a:cs typeface="Times New Roman" panose="02020603050405020304" pitchFamily="18" charset="0"/>
          </a:endParaRPr>
        </a:p>
      </dsp:txBody>
      <dsp:txXfrm>
        <a:off x="6724058" y="1759193"/>
        <a:ext cx="1539667" cy="379949"/>
      </dsp:txXfrm>
    </dsp:sp>
    <dsp:sp modelId="{63172B0E-CB69-4ECE-827C-79FC6090A3AA}">
      <dsp:nvSpPr>
        <dsp:cNvPr id="0" name=""/>
        <dsp:cNvSpPr/>
      </dsp:nvSpPr>
      <dsp:spPr>
        <a:xfrm rot="1356575">
          <a:off x="6060883" y="2336510"/>
          <a:ext cx="677383" cy="25375"/>
        </a:xfrm>
        <a:custGeom>
          <a:avLst/>
          <a:gdLst/>
          <a:ahLst/>
          <a:cxnLst/>
          <a:rect l="0" t="0" r="0" b="0"/>
          <a:pathLst>
            <a:path>
              <a:moveTo>
                <a:pt x="0" y="12687"/>
              </a:moveTo>
              <a:lnTo>
                <a:pt x="677383" y="1268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6382640" y="2332263"/>
        <a:ext cx="33869" cy="33869"/>
      </dsp:txXfrm>
    </dsp:sp>
    <dsp:sp modelId="{838065F0-2A1D-404C-A27E-DEDEA43D0B61}">
      <dsp:nvSpPr>
        <dsp:cNvPr id="0" name=""/>
        <dsp:cNvSpPr/>
      </dsp:nvSpPr>
      <dsp:spPr>
        <a:xfrm>
          <a:off x="6712237" y="2268212"/>
          <a:ext cx="1563309" cy="422390"/>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Малі</a:t>
          </a:r>
          <a:endParaRPr lang="ru-RU" sz="1400" kern="1200" dirty="0">
            <a:latin typeface="Times New Roman" panose="02020603050405020304" pitchFamily="18" charset="0"/>
            <a:cs typeface="Times New Roman" panose="02020603050405020304" pitchFamily="18" charset="0"/>
          </a:endParaRPr>
        </a:p>
      </dsp:txBody>
      <dsp:txXfrm>
        <a:off x="6724608" y="2280583"/>
        <a:ext cx="1538567" cy="397648"/>
      </dsp:txXfrm>
    </dsp:sp>
    <dsp:sp modelId="{FC29661F-F41F-468F-BF47-BD01EBF2E53B}">
      <dsp:nvSpPr>
        <dsp:cNvPr id="0" name=""/>
        <dsp:cNvSpPr/>
      </dsp:nvSpPr>
      <dsp:spPr>
        <a:xfrm rot="21396166">
          <a:off x="1568132" y="3452438"/>
          <a:ext cx="626424" cy="25375"/>
        </a:xfrm>
        <a:custGeom>
          <a:avLst/>
          <a:gdLst/>
          <a:ahLst/>
          <a:cxnLst/>
          <a:rect l="0" t="0" r="0" b="0"/>
          <a:pathLst>
            <a:path>
              <a:moveTo>
                <a:pt x="0" y="12687"/>
              </a:moveTo>
              <a:lnTo>
                <a:pt x="626424" y="126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865683" y="3449465"/>
        <a:ext cx="31321" cy="31321"/>
      </dsp:txXfrm>
    </dsp:sp>
    <dsp:sp modelId="{B76730D0-2A22-4A42-B2C0-8BE93FECCCEE}">
      <dsp:nvSpPr>
        <dsp:cNvPr id="0" name=""/>
        <dsp:cNvSpPr/>
      </dsp:nvSpPr>
      <dsp:spPr>
        <a:xfrm>
          <a:off x="2194006" y="2938196"/>
          <a:ext cx="6007095" cy="101673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Дружинники </a:t>
          </a:r>
          <a:r>
            <a:rPr lang="uk-UA" sz="1400" kern="1200" noProof="0" dirty="0">
              <a:latin typeface="Times New Roman" panose="02020603050405020304" pitchFamily="18" charset="0"/>
              <a:cs typeface="Times New Roman" panose="02020603050405020304" pitchFamily="18" charset="0"/>
            </a:rPr>
            <a:t>спочатку</a:t>
          </a:r>
          <a:r>
            <a:rPr lang="ru-RU" sz="1400" kern="1200" dirty="0">
              <a:latin typeface="Times New Roman" panose="02020603050405020304" pitchFamily="18" charset="0"/>
              <a:cs typeface="Times New Roman" panose="02020603050405020304" pitchFamily="18" charset="0"/>
            </a:rPr>
            <a:t> </a:t>
          </a:r>
          <a:r>
            <a:rPr lang="uk-UA" sz="1400" kern="1200" noProof="0" dirty="0">
              <a:latin typeface="Times New Roman" panose="02020603050405020304" pitchFamily="18" charset="0"/>
              <a:cs typeface="Times New Roman" panose="02020603050405020304" pitchFamily="18" charset="0"/>
            </a:rPr>
            <a:t>були</a:t>
          </a:r>
          <a:r>
            <a:rPr lang="ru-RU" sz="1400" kern="1200" dirty="0">
              <a:latin typeface="Times New Roman" panose="02020603050405020304" pitchFamily="18" charset="0"/>
              <a:cs typeface="Times New Roman" panose="02020603050405020304" pitchFamily="18" charset="0"/>
            </a:rPr>
            <a:t> </a:t>
          </a:r>
          <a:r>
            <a:rPr lang="uk-UA" sz="1400" kern="1200" noProof="0" dirty="0">
              <a:latin typeface="Times New Roman" panose="02020603050405020304" pitchFamily="18" charset="0"/>
              <a:cs typeface="Times New Roman" panose="02020603050405020304" pitchFamily="18" charset="0"/>
            </a:rPr>
            <a:t>військовими, а згодом отримували від князя землю, осідали на ній</a:t>
          </a:r>
          <a:r>
            <a:rPr lang="ru-RU" sz="1400" kern="1200" dirty="0">
              <a:latin typeface="Times New Roman" panose="02020603050405020304" pitchFamily="18" charset="0"/>
              <a:cs typeface="Times New Roman" panose="02020603050405020304" pitchFamily="18" charset="0"/>
            </a:rPr>
            <a:t> і </a:t>
          </a:r>
          <a:r>
            <a:rPr lang="uk-UA" sz="1400" kern="1200" noProof="0" dirty="0">
              <a:latin typeface="Times New Roman" panose="02020603050405020304" pitchFamily="18" charset="0"/>
              <a:cs typeface="Times New Roman" panose="02020603050405020304" pitchFamily="18" charset="0"/>
            </a:rPr>
            <a:t>зливалися з боярством. На цих умовах дружинники потрапляли у васальну залежність від князя. Складалися такі відносини, за якими колишні дружинники були вільними людьми</a:t>
          </a:r>
          <a:r>
            <a:rPr lang="ru-RU" sz="1400" kern="1200" dirty="0">
              <a:latin typeface="Times New Roman" panose="02020603050405020304" pitchFamily="18" charset="0"/>
              <a:cs typeface="Times New Roman" panose="02020603050405020304" pitchFamily="18" charset="0"/>
            </a:rPr>
            <a:t>, </a:t>
          </a:r>
          <a:r>
            <a:rPr lang="uk-UA" sz="1400" kern="1200" noProof="0" dirty="0">
              <a:latin typeface="Times New Roman" panose="02020603050405020304" pitchFamily="18" charset="0"/>
              <a:cs typeface="Times New Roman" panose="02020603050405020304" pitchFamily="18" charset="0"/>
            </a:rPr>
            <a:t>однак служили князеві за договором. За службу отримували землю в умовне володіння</a:t>
          </a:r>
          <a:r>
            <a:rPr lang="ru-RU" sz="1400" kern="1200" dirty="0">
              <a:latin typeface="Times New Roman" panose="02020603050405020304" pitchFamily="18" charset="0"/>
              <a:cs typeface="Times New Roman" panose="02020603050405020304" pitchFamily="18" charset="0"/>
            </a:rPr>
            <a:t>.</a:t>
          </a:r>
        </a:p>
      </dsp:txBody>
      <dsp:txXfrm>
        <a:off x="2223785" y="2967975"/>
        <a:ext cx="5947537" cy="957179"/>
      </dsp:txXfrm>
    </dsp:sp>
    <dsp:sp modelId="{262F5EFA-2EC2-46A5-BF25-C7508B4756AE}">
      <dsp:nvSpPr>
        <dsp:cNvPr id="0" name=""/>
        <dsp:cNvSpPr/>
      </dsp:nvSpPr>
      <dsp:spPr>
        <a:xfrm rot="3780351">
          <a:off x="1192509" y="4084787"/>
          <a:ext cx="1377670" cy="25375"/>
        </a:xfrm>
        <a:custGeom>
          <a:avLst/>
          <a:gdLst/>
          <a:ahLst/>
          <a:cxnLst/>
          <a:rect l="0" t="0" r="0" b="0"/>
          <a:pathLst>
            <a:path>
              <a:moveTo>
                <a:pt x="0" y="12687"/>
              </a:moveTo>
              <a:lnTo>
                <a:pt x="1377670" y="126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846902" y="4063033"/>
        <a:ext cx="68883" cy="68883"/>
      </dsp:txXfrm>
    </dsp:sp>
    <dsp:sp modelId="{9CB43EF8-5C5D-4CDF-A79D-C233093BB596}">
      <dsp:nvSpPr>
        <dsp:cNvPr id="0" name=""/>
        <dsp:cNvSpPr/>
      </dsp:nvSpPr>
      <dsp:spPr>
        <a:xfrm>
          <a:off x="2194006" y="4072182"/>
          <a:ext cx="3780505" cy="1278162"/>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Священники</a:t>
          </a:r>
          <a:r>
            <a:rPr lang="uk-UA" sz="1400" kern="1200" dirty="0">
              <a:latin typeface="Times New Roman" panose="02020603050405020304" pitchFamily="18" charset="0"/>
              <a:cs typeface="Times New Roman" panose="02020603050405020304" pitchFamily="18" charset="0"/>
            </a:rPr>
            <a:t> </a:t>
          </a:r>
          <a:r>
            <a:rPr lang="uk-UA" sz="1400" kern="1200" noProof="0" dirty="0">
              <a:latin typeface="Times New Roman" panose="02020603050405020304" pitchFamily="18" charset="0"/>
              <a:cs typeface="Times New Roman" panose="02020603050405020304" pitchFamily="18" charset="0"/>
            </a:rPr>
            <a:t>поділялися на дві категорії: „біле”, парафіяльне духівництво, що не давало обітниці не вступати до шлюбу (целібат), і „чорне” – ченці, з яких обиралися вищі духовні владики. Останні проживали в монастирях</a:t>
          </a:r>
          <a:r>
            <a:rPr lang="ru-RU" sz="1400" kern="1200" dirty="0">
              <a:latin typeface="Times New Roman" panose="02020603050405020304" pitchFamily="18" charset="0"/>
              <a:cs typeface="Times New Roman" panose="02020603050405020304" pitchFamily="18" charset="0"/>
            </a:rPr>
            <a:t>.</a:t>
          </a:r>
          <a:r>
            <a:rPr lang="uk-UA" sz="1400" kern="1200" dirty="0">
              <a:latin typeface="Times New Roman" panose="02020603050405020304" pitchFamily="18" charset="0"/>
              <a:cs typeface="Times New Roman" panose="02020603050405020304" pitchFamily="18" charset="0"/>
            </a:rPr>
            <a:t> </a:t>
          </a:r>
          <a:endParaRPr lang="ru-RU" sz="1400" kern="1200" dirty="0">
            <a:latin typeface="Times New Roman" panose="02020603050405020304" pitchFamily="18" charset="0"/>
            <a:cs typeface="Times New Roman" panose="02020603050405020304" pitchFamily="18" charset="0"/>
          </a:endParaRPr>
        </a:p>
      </dsp:txBody>
      <dsp:txXfrm>
        <a:off x="2231442" y="4109618"/>
        <a:ext cx="3705633" cy="1203290"/>
      </dsp:txXfrm>
    </dsp:sp>
    <dsp:sp modelId="{1D865A44-7195-45AD-9C92-78C8E3F4CF7C}">
      <dsp:nvSpPr>
        <dsp:cNvPr id="0" name=""/>
        <dsp:cNvSpPr/>
      </dsp:nvSpPr>
      <dsp:spPr>
        <a:xfrm rot="20444263">
          <a:off x="5955970" y="4589314"/>
          <a:ext cx="662406" cy="25375"/>
        </a:xfrm>
        <a:custGeom>
          <a:avLst/>
          <a:gdLst/>
          <a:ahLst/>
          <a:cxnLst/>
          <a:rect l="0" t="0" r="0" b="0"/>
          <a:pathLst>
            <a:path>
              <a:moveTo>
                <a:pt x="0" y="12687"/>
              </a:moveTo>
              <a:lnTo>
                <a:pt x="662406" y="1268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6270613" y="4585441"/>
        <a:ext cx="33120" cy="33120"/>
      </dsp:txXfrm>
    </dsp:sp>
    <dsp:sp modelId="{FF546201-1525-4D2A-A9CB-2958DF4206B4}">
      <dsp:nvSpPr>
        <dsp:cNvPr id="0" name=""/>
        <dsp:cNvSpPr/>
      </dsp:nvSpPr>
      <dsp:spPr>
        <a:xfrm>
          <a:off x="6599835" y="4311267"/>
          <a:ext cx="1563309" cy="36294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Біле</a:t>
          </a:r>
          <a:endParaRPr lang="ru-RU" sz="1400" kern="1200" dirty="0">
            <a:latin typeface="Times New Roman" panose="02020603050405020304" pitchFamily="18" charset="0"/>
            <a:cs typeface="Times New Roman" panose="02020603050405020304" pitchFamily="18" charset="0"/>
          </a:endParaRPr>
        </a:p>
      </dsp:txBody>
      <dsp:txXfrm>
        <a:off x="6610465" y="4321897"/>
        <a:ext cx="1542049" cy="341685"/>
      </dsp:txXfrm>
    </dsp:sp>
    <dsp:sp modelId="{CF771A3B-F6E8-4D8E-88BE-EB8281F582F3}">
      <dsp:nvSpPr>
        <dsp:cNvPr id="0" name=""/>
        <dsp:cNvSpPr/>
      </dsp:nvSpPr>
      <dsp:spPr>
        <a:xfrm rot="1260276">
          <a:off x="5952256" y="4818624"/>
          <a:ext cx="669833" cy="25375"/>
        </a:xfrm>
        <a:custGeom>
          <a:avLst/>
          <a:gdLst/>
          <a:ahLst/>
          <a:cxnLst/>
          <a:rect l="0" t="0" r="0" b="0"/>
          <a:pathLst>
            <a:path>
              <a:moveTo>
                <a:pt x="0" y="12687"/>
              </a:moveTo>
              <a:lnTo>
                <a:pt x="669833" y="1268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6270427" y="4814566"/>
        <a:ext cx="33491" cy="33491"/>
      </dsp:txXfrm>
    </dsp:sp>
    <dsp:sp modelId="{117B148F-1015-4934-9928-4ABBBF3C854D}">
      <dsp:nvSpPr>
        <dsp:cNvPr id="0" name=""/>
        <dsp:cNvSpPr/>
      </dsp:nvSpPr>
      <dsp:spPr>
        <a:xfrm>
          <a:off x="6599835" y="4791461"/>
          <a:ext cx="1563309" cy="319798"/>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Чорне</a:t>
          </a:r>
          <a:endParaRPr lang="ru-RU" sz="1400" kern="1200" dirty="0">
            <a:latin typeface="Times New Roman" panose="02020603050405020304" pitchFamily="18" charset="0"/>
            <a:cs typeface="Times New Roman" panose="02020603050405020304" pitchFamily="18" charset="0"/>
          </a:endParaRPr>
        </a:p>
      </dsp:txBody>
      <dsp:txXfrm>
        <a:off x="6609202" y="4800828"/>
        <a:ext cx="1544575" cy="3010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96B9C-A8F3-4707-9494-C399FE9002FD}">
      <dsp:nvSpPr>
        <dsp:cNvPr id="0" name=""/>
        <dsp:cNvSpPr/>
      </dsp:nvSpPr>
      <dsp:spPr>
        <a:xfrm>
          <a:off x="0" y="6492"/>
          <a:ext cx="1415628" cy="35100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uk-UA" sz="1500" kern="1200" dirty="0">
              <a:latin typeface="Times New Roman" panose="02020603050405020304" pitchFamily="18" charset="0"/>
              <a:cs typeface="Times New Roman" panose="02020603050405020304" pitchFamily="18" charset="0"/>
            </a:rPr>
            <a:t>Переяславське</a:t>
          </a:r>
          <a:endParaRPr lang="ru-RU" sz="1500" kern="1200" dirty="0">
            <a:latin typeface="Times New Roman" panose="02020603050405020304" pitchFamily="18" charset="0"/>
            <a:cs typeface="Times New Roman" panose="02020603050405020304" pitchFamily="18" charset="0"/>
          </a:endParaRPr>
        </a:p>
      </dsp:txBody>
      <dsp:txXfrm>
        <a:off x="17134" y="23626"/>
        <a:ext cx="1381360" cy="3167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2326-F03D-4D1A-A668-BFBED9E5EBA4}">
      <dsp:nvSpPr>
        <dsp:cNvPr id="0" name=""/>
        <dsp:cNvSpPr/>
      </dsp:nvSpPr>
      <dsp:spPr>
        <a:xfrm>
          <a:off x="0" y="0"/>
          <a:ext cx="1276756" cy="35100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uk-UA" sz="1500" kern="1200" dirty="0">
              <a:latin typeface="Times New Roman" panose="02020603050405020304" pitchFamily="18" charset="0"/>
              <a:cs typeface="Times New Roman" panose="02020603050405020304" pitchFamily="18" charset="0"/>
            </a:rPr>
            <a:t>Чернігівське</a:t>
          </a:r>
          <a:endParaRPr lang="ru-RU" sz="1500" kern="1200" dirty="0">
            <a:latin typeface="Times New Roman" panose="02020603050405020304" pitchFamily="18" charset="0"/>
            <a:cs typeface="Times New Roman" panose="02020603050405020304" pitchFamily="18" charset="0"/>
          </a:endParaRPr>
        </a:p>
      </dsp:txBody>
      <dsp:txXfrm>
        <a:off x="17134" y="17134"/>
        <a:ext cx="1242488" cy="3167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44282-EF9B-4321-BFA8-92959A34A9A1}">
      <dsp:nvSpPr>
        <dsp:cNvPr id="0" name=""/>
        <dsp:cNvSpPr/>
      </dsp:nvSpPr>
      <dsp:spPr>
        <a:xfrm>
          <a:off x="0" y="13181"/>
          <a:ext cx="1285875" cy="35100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uk-UA" sz="1500" b="0" kern="1200" dirty="0">
              <a:latin typeface="Times New Roman" panose="02020603050405020304" pitchFamily="18" charset="0"/>
              <a:cs typeface="Times New Roman" panose="02020603050405020304" pitchFamily="18" charset="0"/>
            </a:rPr>
            <a:t>Галицьке </a:t>
          </a:r>
          <a:endParaRPr lang="ru-RU" sz="1500" b="0" kern="1200" dirty="0">
            <a:latin typeface="Times New Roman" panose="02020603050405020304" pitchFamily="18" charset="0"/>
            <a:cs typeface="Times New Roman" panose="02020603050405020304" pitchFamily="18" charset="0"/>
          </a:endParaRPr>
        </a:p>
      </dsp:txBody>
      <dsp:txXfrm>
        <a:off x="17134" y="30315"/>
        <a:ext cx="1251607" cy="3167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EA08F-B4CC-49E6-8D57-0EBAAD3AB1E4}">
      <dsp:nvSpPr>
        <dsp:cNvPr id="0" name=""/>
        <dsp:cNvSpPr/>
      </dsp:nvSpPr>
      <dsp:spPr>
        <a:xfrm>
          <a:off x="0" y="19282"/>
          <a:ext cx="1706745" cy="32760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Новгород-Сіверське</a:t>
          </a:r>
          <a:endParaRPr lang="ru-RU" sz="1400" kern="1200" dirty="0">
            <a:latin typeface="Times New Roman" panose="02020603050405020304" pitchFamily="18" charset="0"/>
            <a:cs typeface="Times New Roman" panose="02020603050405020304" pitchFamily="18" charset="0"/>
          </a:endParaRPr>
        </a:p>
      </dsp:txBody>
      <dsp:txXfrm>
        <a:off x="15992" y="35274"/>
        <a:ext cx="1674761" cy="2956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50502-5D6F-4EAF-808C-852938DF9057}">
      <dsp:nvSpPr>
        <dsp:cNvPr id="0" name=""/>
        <dsp:cNvSpPr/>
      </dsp:nvSpPr>
      <dsp:spPr>
        <a:xfrm>
          <a:off x="0" y="0"/>
          <a:ext cx="1296144" cy="37440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uk-UA" sz="1600" b="0" kern="1200" dirty="0">
              <a:latin typeface="Times New Roman" panose="02020603050405020304" pitchFamily="18" charset="0"/>
              <a:cs typeface="Times New Roman" panose="02020603050405020304" pitchFamily="18" charset="0"/>
            </a:rPr>
            <a:t>Волинське</a:t>
          </a:r>
          <a:endParaRPr lang="ru-RU" sz="1600" b="0" kern="1200" dirty="0">
            <a:latin typeface="Times New Roman" panose="02020603050405020304" pitchFamily="18" charset="0"/>
            <a:cs typeface="Times New Roman" panose="02020603050405020304" pitchFamily="18" charset="0"/>
          </a:endParaRPr>
        </a:p>
      </dsp:txBody>
      <dsp:txXfrm>
        <a:off x="18277" y="18277"/>
        <a:ext cx="1259590" cy="3378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7C635-4CE6-414A-A05B-B0CAA75555E2}">
      <dsp:nvSpPr>
        <dsp:cNvPr id="0" name=""/>
        <dsp:cNvSpPr/>
      </dsp:nvSpPr>
      <dsp:spPr>
        <a:xfrm>
          <a:off x="152763" y="1299371"/>
          <a:ext cx="2312678" cy="2225793"/>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uk-UA" sz="1600" b="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Утвердження династії Ростиславичів, які </a:t>
          </a:r>
        </a:p>
        <a:p>
          <a:pPr marL="0" lvl="0" indent="0" algn="ctr" defTabSz="711200">
            <a:lnSpc>
              <a:spcPct val="100000"/>
            </a:lnSpc>
            <a:spcBef>
              <a:spcPct val="0"/>
            </a:spcBef>
            <a:spcAft>
              <a:spcPts val="0"/>
            </a:spcAft>
            <a:buNone/>
          </a:pPr>
          <a:r>
            <a:rPr lang="uk-UA" sz="140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правили близько 150 років</a:t>
          </a:r>
        </a:p>
        <a:p>
          <a:pPr marL="0" lvl="0" indent="0" algn="ctr" defTabSz="711200">
            <a:lnSpc>
              <a:spcPct val="100000"/>
            </a:lnSpc>
            <a:spcBef>
              <a:spcPct val="0"/>
            </a:spcBef>
            <a:spcAft>
              <a:spcPts val="0"/>
            </a:spcAft>
            <a:buNone/>
          </a:pPr>
          <a:r>
            <a:rPr lang="uk-UA" sz="1400" b="0" kern="1200" dirty="0">
              <a:solidFill>
                <a:schemeClr val="tx1"/>
              </a:solidFill>
              <a:latin typeface="Times New Roman" panose="02020603050405020304" pitchFamily="18" charset="0"/>
              <a:cs typeface="Times New Roman" panose="02020603050405020304" pitchFamily="18" charset="0"/>
            </a:rPr>
            <a:t>Землі об'єднав </a:t>
          </a:r>
          <a:r>
            <a:rPr lang="uk-UA" sz="1400" b="1" kern="1200" dirty="0">
              <a:solidFill>
                <a:schemeClr val="tx1"/>
              </a:solidFill>
              <a:latin typeface="Times New Roman" panose="02020603050405020304" pitchFamily="18" charset="0"/>
              <a:cs typeface="Times New Roman" panose="02020603050405020304" pitchFamily="18" charset="0"/>
            </a:rPr>
            <a:t>Володимирко</a:t>
          </a:r>
        </a:p>
        <a:p>
          <a:pPr marL="0" lvl="0" indent="0" algn="ctr" defTabSz="711200">
            <a:lnSpc>
              <a:spcPct val="100000"/>
            </a:lnSpc>
            <a:spcBef>
              <a:spcPct val="0"/>
            </a:spcBef>
            <a:spcAft>
              <a:spcPts val="0"/>
            </a:spcAft>
            <a:buNone/>
          </a:pPr>
          <a:r>
            <a:rPr lang="uk-UA" sz="1400" b="0" kern="1200" dirty="0">
              <a:solidFill>
                <a:schemeClr val="tx1"/>
              </a:solidFill>
              <a:latin typeface="Times New Roman" panose="02020603050405020304" pitchFamily="18" charset="0"/>
              <a:cs typeface="Times New Roman" panose="02020603050405020304" pitchFamily="18" charset="0"/>
            </a:rPr>
            <a:t>(1144 р.)</a:t>
          </a:r>
        </a:p>
        <a:p>
          <a:pPr marL="0" lvl="0" indent="0" algn="ctr" defTabSz="711200">
            <a:lnSpc>
              <a:spcPct val="100000"/>
            </a:lnSpc>
            <a:spcBef>
              <a:spcPct val="0"/>
            </a:spcBef>
            <a:spcAft>
              <a:spcPts val="0"/>
            </a:spcAft>
            <a:buNone/>
          </a:pPr>
          <a:r>
            <a:rPr lang="uk-UA" sz="1400" b="1" kern="1200" dirty="0">
              <a:solidFill>
                <a:schemeClr val="tx1"/>
              </a:solidFill>
              <a:latin typeface="Times New Roman" panose="02020603050405020304" pitchFamily="18" charset="0"/>
              <a:cs typeface="Times New Roman" panose="02020603050405020304" pitchFamily="18" charset="0"/>
            </a:rPr>
            <a:t>За Ярослав Осмомисл </a:t>
          </a:r>
          <a:r>
            <a:rPr lang="uk-UA" sz="1400" b="0" kern="1200" dirty="0">
              <a:solidFill>
                <a:schemeClr val="tx1"/>
              </a:solidFill>
              <a:latin typeface="Times New Roman" panose="02020603050405020304" pitchFamily="18" charset="0"/>
              <a:cs typeface="Times New Roman" panose="02020603050405020304" pitchFamily="18" charset="0"/>
            </a:rPr>
            <a:t>Галицька земля стала окремим князівством</a:t>
          </a:r>
        </a:p>
        <a:p>
          <a:pPr marL="0" lvl="0" indent="0" algn="ctr" defTabSz="711200">
            <a:lnSpc>
              <a:spcPct val="100000"/>
            </a:lnSpc>
            <a:spcBef>
              <a:spcPct val="0"/>
            </a:spcBef>
            <a:spcAft>
              <a:spcPts val="0"/>
            </a:spcAft>
            <a:buNone/>
          </a:pPr>
          <a:r>
            <a:rPr lang="uk-UA" sz="1400" kern="1200" dirty="0">
              <a:solidFill>
                <a:schemeClr val="tx1"/>
              </a:solidFill>
              <a:latin typeface="Times New Roman" panose="02020603050405020304" pitchFamily="18" charset="0"/>
              <a:cs typeface="Times New Roman" panose="02020603050405020304" pitchFamily="18" charset="0"/>
            </a:rPr>
            <a:t>(1153 –1187 pp.)</a:t>
          </a:r>
          <a:endParaRPr lang="uk-UA" sz="1400"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defTabSz="711200">
            <a:lnSpc>
              <a:spcPct val="100000"/>
            </a:lnSpc>
            <a:spcBef>
              <a:spcPct val="0"/>
            </a:spcBef>
            <a:spcAft>
              <a:spcPts val="0"/>
            </a:spcAft>
            <a:buNone/>
          </a:pP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17954" y="1364562"/>
        <a:ext cx="2182296" cy="2095411"/>
      </dsp:txXfrm>
    </dsp:sp>
    <dsp:sp modelId="{A85A96D6-9863-49B0-8641-267E3992525A}">
      <dsp:nvSpPr>
        <dsp:cNvPr id="0" name=""/>
        <dsp:cNvSpPr/>
      </dsp:nvSpPr>
      <dsp:spPr>
        <a:xfrm>
          <a:off x="2465441" y="2397121"/>
          <a:ext cx="512752" cy="30292"/>
        </a:xfrm>
        <a:custGeom>
          <a:avLst/>
          <a:gdLst/>
          <a:ahLst/>
          <a:cxnLst/>
          <a:rect l="0" t="0" r="0" b="0"/>
          <a:pathLst>
            <a:path>
              <a:moveTo>
                <a:pt x="0" y="15146"/>
              </a:moveTo>
              <a:lnTo>
                <a:pt x="512752" y="151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2708998" y="2399449"/>
        <a:ext cx="25637" cy="25637"/>
      </dsp:txXfrm>
    </dsp:sp>
    <dsp:sp modelId="{B36CFCE9-C0A3-4CCB-9181-B8B2ACB138F2}">
      <dsp:nvSpPr>
        <dsp:cNvPr id="0" name=""/>
        <dsp:cNvSpPr/>
      </dsp:nvSpPr>
      <dsp:spPr>
        <a:xfrm>
          <a:off x="2978193" y="1673713"/>
          <a:ext cx="1515148" cy="1477109"/>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uk-UA" sz="14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Сильне і політично впливове боярство.</a:t>
          </a:r>
          <a:r>
            <a:rPr lang="ru-RU" sz="1400" kern="1200" dirty="0">
              <a:latin typeface="Times New Roman" panose="02020603050405020304" pitchFamily="18" charset="0"/>
              <a:ea typeface="Times New Roman" panose="02020603050405020304" pitchFamily="18" charset="0"/>
              <a:cs typeface="Times New Roman" panose="02020603050405020304" pitchFamily="18" charset="0"/>
            </a:rPr>
            <a:t> </a:t>
          </a:r>
        </a:p>
        <a:p>
          <a:pPr marL="0" lvl="0" indent="0" algn="ctr" defTabSz="622300">
            <a:lnSpc>
              <a:spcPct val="100000"/>
            </a:lnSpc>
            <a:spcBef>
              <a:spcPct val="0"/>
            </a:spcBef>
            <a:spcAft>
              <a:spcPts val="0"/>
            </a:spcAft>
            <a:buNone/>
          </a:pPr>
          <a:r>
            <a:rPr lang="uk-UA" sz="14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це було кілька причин:</a:t>
          </a:r>
          <a:endParaRPr lang="ru-RU" sz="1400" kern="1200" dirty="0">
            <a:latin typeface="Times New Roman" panose="02020603050405020304" pitchFamily="18" charset="0"/>
            <a:cs typeface="Times New Roman" panose="02020603050405020304" pitchFamily="18" charset="0"/>
          </a:endParaRPr>
        </a:p>
      </dsp:txBody>
      <dsp:txXfrm>
        <a:off x="3021456" y="1716976"/>
        <a:ext cx="1428622" cy="1390583"/>
      </dsp:txXfrm>
    </dsp:sp>
    <dsp:sp modelId="{46222CC7-08D5-4B1A-852C-22AD8E3C73AE}">
      <dsp:nvSpPr>
        <dsp:cNvPr id="0" name=""/>
        <dsp:cNvSpPr/>
      </dsp:nvSpPr>
      <dsp:spPr>
        <a:xfrm rot="17352575">
          <a:off x="3831036" y="1465001"/>
          <a:ext cx="1974158" cy="30292"/>
        </a:xfrm>
        <a:custGeom>
          <a:avLst/>
          <a:gdLst/>
          <a:ahLst/>
          <a:cxnLst/>
          <a:rect l="0" t="0" r="0" b="0"/>
          <a:pathLst>
            <a:path>
              <a:moveTo>
                <a:pt x="0" y="15146"/>
              </a:moveTo>
              <a:lnTo>
                <a:pt x="1974158" y="151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4768761" y="1430794"/>
        <a:ext cx="98707" cy="98707"/>
      </dsp:txXfrm>
    </dsp:sp>
    <dsp:sp modelId="{B69FEE3A-CDBA-4C47-986E-948B0AE4C530}">
      <dsp:nvSpPr>
        <dsp:cNvPr id="0" name=""/>
        <dsp:cNvSpPr/>
      </dsp:nvSpPr>
      <dsp:spPr>
        <a:xfrm>
          <a:off x="5142889" y="2701"/>
          <a:ext cx="2466409" cy="1090653"/>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uk-UA" sz="14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галицькі бояри походили з місцевої земельної аристократії, а не з князівських дружинників, яким давали землю за службу</a:t>
          </a:r>
          <a:endParaRPr lang="ru-RU" sz="1400" kern="1200" dirty="0">
            <a:latin typeface="Times New Roman" panose="02020603050405020304" pitchFamily="18" charset="0"/>
            <a:cs typeface="Times New Roman" panose="02020603050405020304" pitchFamily="18" charset="0"/>
          </a:endParaRPr>
        </a:p>
      </dsp:txBody>
      <dsp:txXfrm>
        <a:off x="5174833" y="34645"/>
        <a:ext cx="2402521" cy="1026765"/>
      </dsp:txXfrm>
    </dsp:sp>
    <dsp:sp modelId="{63583B90-38F0-4C55-AC4B-DD52CBD060B8}">
      <dsp:nvSpPr>
        <dsp:cNvPr id="0" name=""/>
        <dsp:cNvSpPr/>
      </dsp:nvSpPr>
      <dsp:spPr>
        <a:xfrm rot="18563180">
          <a:off x="4306295" y="2001543"/>
          <a:ext cx="1023639" cy="30292"/>
        </a:xfrm>
        <a:custGeom>
          <a:avLst/>
          <a:gdLst/>
          <a:ahLst/>
          <a:cxnLst/>
          <a:rect l="0" t="0" r="0" b="0"/>
          <a:pathLst>
            <a:path>
              <a:moveTo>
                <a:pt x="0" y="15146"/>
              </a:moveTo>
              <a:lnTo>
                <a:pt x="1023639" y="151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4792524" y="1991099"/>
        <a:ext cx="51181" cy="51181"/>
      </dsp:txXfrm>
    </dsp:sp>
    <dsp:sp modelId="{5756B1CD-C686-4D99-A0F2-B2477BD850CD}">
      <dsp:nvSpPr>
        <dsp:cNvPr id="0" name=""/>
        <dsp:cNvSpPr/>
      </dsp:nvSpPr>
      <dsp:spPr>
        <a:xfrm>
          <a:off x="5142889" y="1215145"/>
          <a:ext cx="2478004" cy="811933"/>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вони багатіли на торгівлі сіллю, запаси якої були у Прикарпатті </a:t>
          </a:r>
          <a:endParaRPr lang="ru-RU" sz="1400" kern="1200" dirty="0">
            <a:latin typeface="Times New Roman" panose="02020603050405020304" pitchFamily="18" charset="0"/>
            <a:cs typeface="Times New Roman" panose="02020603050405020304" pitchFamily="18" charset="0"/>
          </a:endParaRPr>
        </a:p>
      </dsp:txBody>
      <dsp:txXfrm>
        <a:off x="5166670" y="1238926"/>
        <a:ext cx="2430442" cy="764371"/>
      </dsp:txXfrm>
    </dsp:sp>
    <dsp:sp modelId="{818FC383-3E01-4B21-880D-CFE46AA8788F}">
      <dsp:nvSpPr>
        <dsp:cNvPr id="0" name=""/>
        <dsp:cNvSpPr/>
      </dsp:nvSpPr>
      <dsp:spPr>
        <a:xfrm rot="556472">
          <a:off x="4489040" y="2450157"/>
          <a:ext cx="658150" cy="30292"/>
        </a:xfrm>
        <a:custGeom>
          <a:avLst/>
          <a:gdLst/>
          <a:ahLst/>
          <a:cxnLst/>
          <a:rect l="0" t="0" r="0" b="0"/>
          <a:pathLst>
            <a:path>
              <a:moveTo>
                <a:pt x="0" y="15146"/>
              </a:moveTo>
              <a:lnTo>
                <a:pt x="658150" y="151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4801662" y="2448849"/>
        <a:ext cx="32907" cy="32907"/>
      </dsp:txXfrm>
    </dsp:sp>
    <dsp:sp modelId="{D06DE1C8-CE4F-4F91-BCF8-D642A8EF9B99}">
      <dsp:nvSpPr>
        <dsp:cNvPr id="0" name=""/>
        <dsp:cNvSpPr/>
      </dsp:nvSpPr>
      <dsp:spPr>
        <a:xfrm>
          <a:off x="5142889" y="2148868"/>
          <a:ext cx="2898569" cy="738940"/>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 урядники князів, бояри збирали значне мито з купців, які проїздили Галичину – тут було перехрестя торгових шляхів</a:t>
          </a:r>
          <a:endParaRPr lang="ru-RU" sz="1400" kern="1200" dirty="0">
            <a:latin typeface="Times New Roman" panose="02020603050405020304" pitchFamily="18" charset="0"/>
            <a:cs typeface="Times New Roman" panose="02020603050405020304" pitchFamily="18" charset="0"/>
          </a:endParaRPr>
        </a:p>
      </dsp:txBody>
      <dsp:txXfrm>
        <a:off x="5164532" y="2170511"/>
        <a:ext cx="2855283" cy="695654"/>
      </dsp:txXfrm>
    </dsp:sp>
    <dsp:sp modelId="{A8214F22-EA69-4C83-B4C0-28BF4787F417}">
      <dsp:nvSpPr>
        <dsp:cNvPr id="0" name=""/>
        <dsp:cNvSpPr/>
      </dsp:nvSpPr>
      <dsp:spPr>
        <a:xfrm rot="3424831">
          <a:off x="4220512" y="2898770"/>
          <a:ext cx="1195206" cy="30292"/>
        </a:xfrm>
        <a:custGeom>
          <a:avLst/>
          <a:gdLst/>
          <a:ahLst/>
          <a:cxnLst/>
          <a:rect l="0" t="0" r="0" b="0"/>
          <a:pathLst>
            <a:path>
              <a:moveTo>
                <a:pt x="0" y="15146"/>
              </a:moveTo>
              <a:lnTo>
                <a:pt x="1195206" y="151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4788235" y="2884036"/>
        <a:ext cx="59760" cy="59760"/>
      </dsp:txXfrm>
    </dsp:sp>
    <dsp:sp modelId="{A3D7FCCF-2EE3-4568-B71B-C9845563F0D7}">
      <dsp:nvSpPr>
        <dsp:cNvPr id="0" name=""/>
        <dsp:cNvSpPr/>
      </dsp:nvSpPr>
      <dsp:spPr>
        <a:xfrm>
          <a:off x="5142889" y="3009599"/>
          <a:ext cx="2478004" cy="811933"/>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найбагатші бояри могли наймати власні дружини</a:t>
          </a:r>
          <a:endParaRPr lang="ru-RU" sz="1400" kern="1200" dirty="0">
            <a:latin typeface="Times New Roman" panose="02020603050405020304" pitchFamily="18" charset="0"/>
            <a:cs typeface="Times New Roman" panose="02020603050405020304" pitchFamily="18" charset="0"/>
          </a:endParaRPr>
        </a:p>
      </dsp:txBody>
      <dsp:txXfrm>
        <a:off x="5166670" y="3033380"/>
        <a:ext cx="2430442" cy="764371"/>
      </dsp:txXfrm>
    </dsp:sp>
    <dsp:sp modelId="{7E4B4E36-FB20-4BEE-8D24-E6812622C861}">
      <dsp:nvSpPr>
        <dsp:cNvPr id="0" name=""/>
        <dsp:cNvSpPr/>
      </dsp:nvSpPr>
      <dsp:spPr>
        <a:xfrm rot="4305259">
          <a:off x="3780807" y="3382276"/>
          <a:ext cx="2074616" cy="30292"/>
        </a:xfrm>
        <a:custGeom>
          <a:avLst/>
          <a:gdLst/>
          <a:ahLst/>
          <a:cxnLst/>
          <a:rect l="0" t="0" r="0" b="0"/>
          <a:pathLst>
            <a:path>
              <a:moveTo>
                <a:pt x="0" y="15146"/>
              </a:moveTo>
              <a:lnTo>
                <a:pt x="2074616" y="151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4766250" y="3345557"/>
        <a:ext cx="103730" cy="103730"/>
      </dsp:txXfrm>
    </dsp:sp>
    <dsp:sp modelId="{C6CB5880-1B4A-4667-BEC1-0B684D725883}">
      <dsp:nvSpPr>
        <dsp:cNvPr id="0" name=""/>
        <dsp:cNvSpPr/>
      </dsp:nvSpPr>
      <dsp:spPr>
        <a:xfrm>
          <a:off x="5142889" y="3943322"/>
          <a:ext cx="3122062" cy="878511"/>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віддаленість від Києва спонукала бояр у боротьбі з князями звертатися за допомогою до Польщі та Угорщини: вони вели власну зовнішню політику</a:t>
          </a:r>
          <a:endParaRPr lang="ru-RU" sz="1400" kern="1200" dirty="0">
            <a:latin typeface="Times New Roman" panose="02020603050405020304" pitchFamily="18" charset="0"/>
            <a:cs typeface="Times New Roman" panose="02020603050405020304" pitchFamily="18" charset="0"/>
          </a:endParaRPr>
        </a:p>
      </dsp:txBody>
      <dsp:txXfrm>
        <a:off x="5168620" y="3969053"/>
        <a:ext cx="3070600" cy="827049"/>
      </dsp:txXfrm>
    </dsp:sp>
    <dsp:sp modelId="{9F104DC9-084F-4052-853E-7F136C51FF97}">
      <dsp:nvSpPr>
        <dsp:cNvPr id="0" name=""/>
        <dsp:cNvSpPr/>
      </dsp:nvSpPr>
      <dsp:spPr>
        <a:xfrm>
          <a:off x="77805" y="102792"/>
          <a:ext cx="4273481" cy="849509"/>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Галицька Земля</a:t>
          </a:r>
          <a:endParaRPr lang="ru-RU" sz="2000" kern="1200" dirty="0">
            <a:latin typeface="Times New Roman" panose="02020603050405020304" pitchFamily="18" charset="0"/>
            <a:cs typeface="Times New Roman" panose="02020603050405020304" pitchFamily="18" charset="0"/>
          </a:endParaRPr>
        </a:p>
      </dsp:txBody>
      <dsp:txXfrm>
        <a:off x="102686" y="127673"/>
        <a:ext cx="4223719" cy="79974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41163-450D-48AB-8A4F-E4500EAF8284}">
      <dsp:nvSpPr>
        <dsp:cNvPr id="0" name=""/>
        <dsp:cNvSpPr/>
      </dsp:nvSpPr>
      <dsp:spPr>
        <a:xfrm>
          <a:off x="3003" y="656"/>
          <a:ext cx="4818528" cy="1051816"/>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Галицька Земля </a:t>
          </a:r>
        </a:p>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складалася з трьох удільних князівств</a:t>
          </a:r>
          <a:endParaRPr lang="ru-RU" sz="2000" kern="1200" dirty="0">
            <a:latin typeface="Times New Roman" panose="02020603050405020304" pitchFamily="18" charset="0"/>
            <a:cs typeface="Times New Roman" panose="02020603050405020304" pitchFamily="18" charset="0"/>
          </a:endParaRPr>
        </a:p>
      </dsp:txBody>
      <dsp:txXfrm>
        <a:off x="33810" y="31463"/>
        <a:ext cx="4756914" cy="990202"/>
      </dsp:txXfrm>
    </dsp:sp>
    <dsp:sp modelId="{05FC1472-3120-4E18-963D-CDE3C7C20C6A}">
      <dsp:nvSpPr>
        <dsp:cNvPr id="0" name=""/>
        <dsp:cNvSpPr/>
      </dsp:nvSpPr>
      <dsp:spPr>
        <a:xfrm>
          <a:off x="3003" y="1179775"/>
          <a:ext cx="1541839" cy="1051816"/>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Перемишльського</a:t>
          </a:r>
          <a:endParaRPr lang="ru-RU" sz="1400" kern="1200" dirty="0">
            <a:latin typeface="Times New Roman" panose="02020603050405020304" pitchFamily="18" charset="0"/>
            <a:cs typeface="Times New Roman" panose="02020603050405020304" pitchFamily="18" charset="0"/>
          </a:endParaRPr>
        </a:p>
      </dsp:txBody>
      <dsp:txXfrm>
        <a:off x="33810" y="1210582"/>
        <a:ext cx="1480225" cy="990202"/>
      </dsp:txXfrm>
    </dsp:sp>
    <dsp:sp modelId="{CF0BAACA-4672-439A-A38F-746FED6A836B}">
      <dsp:nvSpPr>
        <dsp:cNvPr id="0" name=""/>
        <dsp:cNvSpPr/>
      </dsp:nvSpPr>
      <dsp:spPr>
        <a:xfrm>
          <a:off x="1621423" y="1179775"/>
          <a:ext cx="1540937" cy="1051816"/>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Теребовлянського  </a:t>
          </a:r>
          <a:endParaRPr lang="ru-RU" sz="1400" kern="1200" dirty="0">
            <a:latin typeface="Times New Roman" panose="02020603050405020304" pitchFamily="18" charset="0"/>
            <a:cs typeface="Times New Roman" panose="02020603050405020304" pitchFamily="18" charset="0"/>
          </a:endParaRPr>
        </a:p>
      </dsp:txBody>
      <dsp:txXfrm>
        <a:off x="1652230" y="1210582"/>
        <a:ext cx="1479323" cy="990202"/>
      </dsp:txXfrm>
    </dsp:sp>
    <dsp:sp modelId="{EBA8489A-FFEF-4281-8FE0-CB242B29AE3D}">
      <dsp:nvSpPr>
        <dsp:cNvPr id="0" name=""/>
        <dsp:cNvSpPr/>
      </dsp:nvSpPr>
      <dsp:spPr>
        <a:xfrm>
          <a:off x="3238940" y="1179775"/>
          <a:ext cx="1582591" cy="1051816"/>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Звенигородського</a:t>
          </a:r>
          <a:endParaRPr lang="ru-RU" sz="1400" kern="1200" dirty="0">
            <a:latin typeface="Times New Roman" panose="02020603050405020304" pitchFamily="18" charset="0"/>
            <a:cs typeface="Times New Roman" panose="02020603050405020304" pitchFamily="18" charset="0"/>
          </a:endParaRPr>
        </a:p>
      </dsp:txBody>
      <dsp:txXfrm>
        <a:off x="3269747" y="1210582"/>
        <a:ext cx="1520977" cy="99020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7C635-4CE6-414A-A05B-B0CAA75555E2}">
      <dsp:nvSpPr>
        <dsp:cNvPr id="0" name=""/>
        <dsp:cNvSpPr/>
      </dsp:nvSpPr>
      <dsp:spPr>
        <a:xfrm>
          <a:off x="0" y="891664"/>
          <a:ext cx="2009776" cy="2063193"/>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0" kern="1200" dirty="0">
              <a:latin typeface="Times New Roman" panose="02020603050405020304" pitchFamily="18" charset="0"/>
              <a:cs typeface="Times New Roman" panose="02020603050405020304" pitchFamily="18" charset="0"/>
            </a:rPr>
            <a:t>Стає самостійною за правління правнука Володимира Мономаха </a:t>
          </a:r>
          <a:r>
            <a:rPr lang="uk-UA" sz="1800" b="1" kern="1200" dirty="0">
              <a:latin typeface="Times New Roman" panose="02020603050405020304" pitchFamily="18" charset="0"/>
              <a:cs typeface="Times New Roman" panose="02020603050405020304" pitchFamily="18" charset="0"/>
            </a:rPr>
            <a:t>Мстислава Ізяславовича </a:t>
          </a:r>
        </a:p>
      </dsp:txBody>
      <dsp:txXfrm>
        <a:off x="58864" y="950528"/>
        <a:ext cx="1892048" cy="1945465"/>
      </dsp:txXfrm>
    </dsp:sp>
    <dsp:sp modelId="{A85A96D6-9863-49B0-8641-267E3992525A}">
      <dsp:nvSpPr>
        <dsp:cNvPr id="0" name=""/>
        <dsp:cNvSpPr/>
      </dsp:nvSpPr>
      <dsp:spPr>
        <a:xfrm rot="21510153">
          <a:off x="2009714" y="1904356"/>
          <a:ext cx="366607" cy="28229"/>
        </a:xfrm>
        <a:custGeom>
          <a:avLst/>
          <a:gdLst/>
          <a:ahLst/>
          <a:cxnLst/>
          <a:rect l="0" t="0" r="0" b="0"/>
          <a:pathLst>
            <a:path>
              <a:moveTo>
                <a:pt x="0" y="14114"/>
              </a:moveTo>
              <a:lnTo>
                <a:pt x="366607" y="141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2183852" y="1909305"/>
        <a:ext cx="18330" cy="18330"/>
      </dsp:txXfrm>
    </dsp:sp>
    <dsp:sp modelId="{B36CFCE9-C0A3-4CCB-9181-B8B2ACB138F2}">
      <dsp:nvSpPr>
        <dsp:cNvPr id="0" name=""/>
        <dsp:cNvSpPr/>
      </dsp:nvSpPr>
      <dsp:spPr>
        <a:xfrm>
          <a:off x="2376259" y="898627"/>
          <a:ext cx="2802915" cy="203010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uk-UA" sz="1400" kern="1200" dirty="0">
              <a:solidFill>
                <a:srgbClr val="000000"/>
              </a:solidFill>
              <a:effectLst/>
              <a:latin typeface="Times New Roman" panose="02020603050405020304" pitchFamily="18" charset="0"/>
              <a:ea typeface="Times New Roman" panose="02020603050405020304" pitchFamily="18" charset="0"/>
            </a:rPr>
            <a:t>Бояри Волинської Землі залежали від свого князя, оскільки отримували маєтності за службу йому. Тому вони були більш віддані сеньйору, завжди його підтримували, корилися.</a:t>
          </a:r>
          <a:endParaRPr lang="ru-RU" sz="1400" kern="1200" dirty="0">
            <a:latin typeface="Times New Roman" panose="02020603050405020304" pitchFamily="18" charset="0"/>
            <a:cs typeface="Times New Roman" panose="02020603050405020304" pitchFamily="18" charset="0"/>
          </a:endParaRPr>
        </a:p>
      </dsp:txBody>
      <dsp:txXfrm>
        <a:off x="2435719" y="958087"/>
        <a:ext cx="2683995" cy="1911185"/>
      </dsp:txXfrm>
    </dsp:sp>
    <dsp:sp modelId="{238EE349-69A4-41EE-B1F2-082DD13832D9}">
      <dsp:nvSpPr>
        <dsp:cNvPr id="0" name=""/>
        <dsp:cNvSpPr/>
      </dsp:nvSpPr>
      <dsp:spPr>
        <a:xfrm rot="19003648">
          <a:off x="5124385" y="1761441"/>
          <a:ext cx="403007" cy="28229"/>
        </a:xfrm>
        <a:custGeom>
          <a:avLst/>
          <a:gdLst/>
          <a:ahLst/>
          <a:cxnLst/>
          <a:rect l="0" t="0" r="0" b="0"/>
          <a:pathLst>
            <a:path>
              <a:moveTo>
                <a:pt x="0" y="14114"/>
              </a:moveTo>
              <a:lnTo>
                <a:pt x="403007" y="141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315814" y="1765480"/>
        <a:ext cx="20150" cy="20150"/>
      </dsp:txXfrm>
    </dsp:sp>
    <dsp:sp modelId="{0B0B7F71-9BF9-499F-A72F-5D69B0293153}">
      <dsp:nvSpPr>
        <dsp:cNvPr id="0" name=""/>
        <dsp:cNvSpPr/>
      </dsp:nvSpPr>
      <dsp:spPr>
        <a:xfrm>
          <a:off x="5472604" y="346129"/>
          <a:ext cx="2606605" cy="2582603"/>
        </a:xfrm>
        <a:prstGeom prst="roundRect">
          <a:avLst>
            <a:gd name="adj" fmla="val 10000"/>
          </a:avLst>
        </a:prstGeom>
        <a:blipFill dpi="0" rotWithShape="0">
          <a:blip xmlns:r="http://schemas.openxmlformats.org/officeDocument/2006/relationships" r:embed="rId2">
            <a:alphaModFix amt="67000"/>
          </a:blip>
          <a:srcRect/>
          <a:stretch>
            <a:fillRect/>
          </a:stretch>
        </a:blip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Роман Мстиславович </a:t>
          </a:r>
        </a:p>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(1199 – 1205 pp.) могутній український князь і видатний політичний діяч свого часу. О</a:t>
          </a:r>
          <a:r>
            <a:rPr lang="uk-UA" sz="1400" kern="1200" dirty="0">
              <a:solidFill>
                <a:srgbClr val="000000"/>
              </a:solidFill>
              <a:effectLst/>
              <a:latin typeface="Times New Roman" panose="02020603050405020304" pitchFamily="18" charset="0"/>
              <a:ea typeface="Times New Roman" panose="02020603050405020304" pitchFamily="18" charset="0"/>
            </a:rPr>
            <a:t>статочно встановив кордони князівства на заході Русі. </a:t>
          </a:r>
          <a:endParaRPr lang="uk-UA" sz="1400" kern="1200" dirty="0">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У 1199 р. захопив Галич та утворив єдину </a:t>
          </a:r>
          <a:r>
            <a:rPr lang="uk-UA" sz="1400" b="1" kern="1200" dirty="0">
              <a:latin typeface="Times New Roman" panose="02020603050405020304" pitchFamily="18" charset="0"/>
              <a:cs typeface="Times New Roman" panose="02020603050405020304" pitchFamily="18" charset="0"/>
            </a:rPr>
            <a:t>Галицько-Волинську державу</a:t>
          </a:r>
          <a:r>
            <a:rPr lang="uk-UA" sz="1400" kern="1200" dirty="0">
              <a:latin typeface="Times New Roman" panose="02020603050405020304" pitchFamily="18" charset="0"/>
              <a:cs typeface="Times New Roman" panose="02020603050405020304" pitchFamily="18" charset="0"/>
            </a:rPr>
            <a:t> з центром у Галичі</a:t>
          </a:r>
          <a:endParaRPr lang="ru-RU" sz="1400" kern="1200" dirty="0">
            <a:latin typeface="Times New Roman" panose="02020603050405020304" pitchFamily="18" charset="0"/>
            <a:cs typeface="Times New Roman" panose="02020603050405020304" pitchFamily="18" charset="0"/>
          </a:endParaRPr>
        </a:p>
      </dsp:txBody>
      <dsp:txXfrm>
        <a:off x="5548246" y="421771"/>
        <a:ext cx="2455321" cy="2431319"/>
      </dsp:txXfrm>
    </dsp:sp>
    <dsp:sp modelId="{9F104DC9-084F-4052-853E-7F136C51FF97}">
      <dsp:nvSpPr>
        <dsp:cNvPr id="0" name=""/>
        <dsp:cNvSpPr/>
      </dsp:nvSpPr>
      <dsp:spPr>
        <a:xfrm>
          <a:off x="1470767" y="0"/>
          <a:ext cx="3517934" cy="777199"/>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Волинська Земля</a:t>
          </a:r>
          <a:endParaRPr lang="ru-RU" sz="2000" kern="1200" dirty="0">
            <a:latin typeface="Times New Roman" panose="02020603050405020304" pitchFamily="18" charset="0"/>
            <a:cs typeface="Times New Roman" panose="02020603050405020304" pitchFamily="18" charset="0"/>
          </a:endParaRPr>
        </a:p>
      </dsp:txBody>
      <dsp:txXfrm>
        <a:off x="1493530" y="22763"/>
        <a:ext cx="3472408" cy="73167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A616B-660B-4D82-9140-00811C3CFA90}">
      <dsp:nvSpPr>
        <dsp:cNvPr id="0" name=""/>
        <dsp:cNvSpPr/>
      </dsp:nvSpPr>
      <dsp:spPr>
        <a:xfrm>
          <a:off x="4810" y="1076245"/>
          <a:ext cx="2607374" cy="1157564"/>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Роман Мстиславович</a:t>
          </a:r>
        </a:p>
        <a:p>
          <a:pPr marL="0" lvl="0" indent="0" algn="ctr" defTabSz="889000" rtl="0">
            <a:lnSpc>
              <a:spcPct val="90000"/>
            </a:lnSpc>
            <a:spcBef>
              <a:spcPct val="0"/>
            </a:spcBef>
            <a:spcAft>
              <a:spcPct val="35000"/>
            </a:spcAft>
            <a:buNone/>
          </a:pPr>
          <a:r>
            <a:rPr lang="uk-UA" sz="1600" b="0" kern="1200" dirty="0">
              <a:latin typeface="Times New Roman" panose="02020603050405020304" pitchFamily="18" charset="0"/>
              <a:cs typeface="Times New Roman" panose="02020603050405020304" pitchFamily="18" charset="0"/>
            </a:rPr>
            <a:t>за період свого правління </a:t>
          </a:r>
          <a:endParaRPr lang="uk-UA" sz="1600" b="1" kern="1200" dirty="0">
            <a:latin typeface="Times New Roman" panose="02020603050405020304" pitchFamily="18" charset="0"/>
            <a:cs typeface="Times New Roman" panose="02020603050405020304" pitchFamily="18" charset="0"/>
          </a:endParaRPr>
        </a:p>
        <a:p>
          <a:pPr marL="0" lvl="0" indent="0" algn="ctr" defTabSz="8890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 (1199 – 1205 pp.) </a:t>
          </a:r>
        </a:p>
      </dsp:txBody>
      <dsp:txXfrm>
        <a:off x="38714" y="1110149"/>
        <a:ext cx="2539566" cy="1089756"/>
      </dsp:txXfrm>
    </dsp:sp>
    <dsp:sp modelId="{31A19AB0-3813-4E3D-ABAE-B9B6DB386E83}">
      <dsp:nvSpPr>
        <dsp:cNvPr id="0" name=""/>
        <dsp:cNvSpPr/>
      </dsp:nvSpPr>
      <dsp:spPr>
        <a:xfrm rot="17330482">
          <a:off x="2166031" y="1016906"/>
          <a:ext cx="1317929" cy="28931"/>
        </a:xfrm>
        <a:custGeom>
          <a:avLst/>
          <a:gdLst/>
          <a:ahLst/>
          <a:cxnLst/>
          <a:rect l="0" t="0" r="0" b="0"/>
          <a:pathLst>
            <a:path>
              <a:moveTo>
                <a:pt x="0" y="14465"/>
              </a:moveTo>
              <a:lnTo>
                <a:pt x="1317929" y="144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panose="02020603050405020304" pitchFamily="18" charset="0"/>
            <a:cs typeface="Times New Roman" panose="02020603050405020304" pitchFamily="18" charset="0"/>
          </a:endParaRPr>
        </a:p>
      </dsp:txBody>
      <dsp:txXfrm>
        <a:off x="2792047" y="998424"/>
        <a:ext cx="65896" cy="65896"/>
      </dsp:txXfrm>
    </dsp:sp>
    <dsp:sp modelId="{8CA84DE8-8369-467F-BE14-312242AF7C9A}">
      <dsp:nvSpPr>
        <dsp:cNvPr id="0" name=""/>
        <dsp:cNvSpPr/>
      </dsp:nvSpPr>
      <dsp:spPr>
        <a:xfrm>
          <a:off x="3037808" y="141701"/>
          <a:ext cx="1776129" cy="532030"/>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вів рішучу боротьбу з непокірним боярством</a:t>
          </a:r>
          <a:endParaRPr lang="ru-RU" sz="1400" kern="1200" dirty="0">
            <a:latin typeface="Times New Roman" panose="02020603050405020304" pitchFamily="18" charset="0"/>
            <a:cs typeface="Times New Roman" panose="02020603050405020304" pitchFamily="18" charset="0"/>
          </a:endParaRPr>
        </a:p>
      </dsp:txBody>
      <dsp:txXfrm>
        <a:off x="3053391" y="157284"/>
        <a:ext cx="1744963" cy="500864"/>
      </dsp:txXfrm>
    </dsp:sp>
    <dsp:sp modelId="{931A543B-9E7B-46F6-BD75-DDF6F5768544}">
      <dsp:nvSpPr>
        <dsp:cNvPr id="0" name=""/>
        <dsp:cNvSpPr/>
      </dsp:nvSpPr>
      <dsp:spPr>
        <a:xfrm rot="18228786">
          <a:off x="2442574" y="1322823"/>
          <a:ext cx="764843" cy="28931"/>
        </a:xfrm>
        <a:custGeom>
          <a:avLst/>
          <a:gdLst/>
          <a:ahLst/>
          <a:cxnLst/>
          <a:rect l="0" t="0" r="0" b="0"/>
          <a:pathLst>
            <a:path>
              <a:moveTo>
                <a:pt x="0" y="14465"/>
              </a:moveTo>
              <a:lnTo>
                <a:pt x="764843" y="144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panose="02020603050405020304" pitchFamily="18" charset="0"/>
            <a:cs typeface="Times New Roman" panose="02020603050405020304" pitchFamily="18" charset="0"/>
          </a:endParaRPr>
        </a:p>
      </dsp:txBody>
      <dsp:txXfrm>
        <a:off x="2805875" y="1318168"/>
        <a:ext cx="38242" cy="38242"/>
      </dsp:txXfrm>
    </dsp:sp>
    <dsp:sp modelId="{09E6E83A-5443-4AB7-8D14-0C199D699B6D}">
      <dsp:nvSpPr>
        <dsp:cNvPr id="0" name=""/>
        <dsp:cNvSpPr/>
      </dsp:nvSpPr>
      <dsp:spPr>
        <a:xfrm>
          <a:off x="3037808" y="753536"/>
          <a:ext cx="1923821" cy="532030"/>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зміцнив позиції центральної влади</a:t>
          </a:r>
          <a:endParaRPr lang="ru-RU" sz="1400" kern="1200" dirty="0">
            <a:latin typeface="Times New Roman" panose="02020603050405020304" pitchFamily="18" charset="0"/>
            <a:cs typeface="Times New Roman" panose="02020603050405020304" pitchFamily="18" charset="0"/>
          </a:endParaRPr>
        </a:p>
      </dsp:txBody>
      <dsp:txXfrm>
        <a:off x="3053391" y="769119"/>
        <a:ext cx="1892655" cy="500864"/>
      </dsp:txXfrm>
    </dsp:sp>
    <dsp:sp modelId="{9ADB3F9E-9B42-4148-A85F-CEBC8203BD66}">
      <dsp:nvSpPr>
        <dsp:cNvPr id="0" name=""/>
        <dsp:cNvSpPr/>
      </dsp:nvSpPr>
      <dsp:spPr>
        <a:xfrm rot="21409251">
          <a:off x="2611856" y="1628741"/>
          <a:ext cx="426280" cy="28931"/>
        </a:xfrm>
        <a:custGeom>
          <a:avLst/>
          <a:gdLst/>
          <a:ahLst/>
          <a:cxnLst/>
          <a:rect l="0" t="0" r="0" b="0"/>
          <a:pathLst>
            <a:path>
              <a:moveTo>
                <a:pt x="0" y="14465"/>
              </a:moveTo>
              <a:lnTo>
                <a:pt x="426280" y="144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panose="02020603050405020304" pitchFamily="18" charset="0"/>
            <a:cs typeface="Times New Roman" panose="02020603050405020304" pitchFamily="18" charset="0"/>
          </a:endParaRPr>
        </a:p>
      </dsp:txBody>
      <dsp:txXfrm>
        <a:off x="2814339" y="1632550"/>
        <a:ext cx="21314" cy="21314"/>
      </dsp:txXfrm>
    </dsp:sp>
    <dsp:sp modelId="{718627D2-4581-45A6-87D0-AF8C9A61FCAF}">
      <dsp:nvSpPr>
        <dsp:cNvPr id="0" name=""/>
        <dsp:cNvSpPr/>
      </dsp:nvSpPr>
      <dsp:spPr>
        <a:xfrm>
          <a:off x="3037808" y="1365371"/>
          <a:ext cx="2097391" cy="532030"/>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втручався у справи </a:t>
          </a:r>
        </a:p>
        <a:p>
          <a:pPr marL="0" lvl="0" indent="0" algn="ctr" defTabSz="6223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Київського князівства</a:t>
          </a:r>
          <a:endParaRPr lang="ru-RU" sz="1400" kern="1200" dirty="0">
            <a:latin typeface="Times New Roman" panose="02020603050405020304" pitchFamily="18" charset="0"/>
            <a:cs typeface="Times New Roman" panose="02020603050405020304" pitchFamily="18" charset="0"/>
          </a:endParaRPr>
        </a:p>
      </dsp:txBody>
      <dsp:txXfrm>
        <a:off x="3053391" y="1380954"/>
        <a:ext cx="2066225" cy="500864"/>
      </dsp:txXfrm>
    </dsp:sp>
    <dsp:sp modelId="{FAA77C74-F2E1-48E7-98DD-65886FF789B4}">
      <dsp:nvSpPr>
        <dsp:cNvPr id="0" name=""/>
        <dsp:cNvSpPr/>
      </dsp:nvSpPr>
      <dsp:spPr>
        <a:xfrm rot="3246603">
          <a:off x="2461978" y="1934658"/>
          <a:ext cx="726035" cy="28931"/>
        </a:xfrm>
        <a:custGeom>
          <a:avLst/>
          <a:gdLst/>
          <a:ahLst/>
          <a:cxnLst/>
          <a:rect l="0" t="0" r="0" b="0"/>
          <a:pathLst>
            <a:path>
              <a:moveTo>
                <a:pt x="0" y="14465"/>
              </a:moveTo>
              <a:lnTo>
                <a:pt x="726035" y="144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panose="02020603050405020304" pitchFamily="18" charset="0"/>
            <a:cs typeface="Times New Roman" panose="02020603050405020304" pitchFamily="18" charset="0"/>
          </a:endParaRPr>
        </a:p>
      </dsp:txBody>
      <dsp:txXfrm>
        <a:off x="2806845" y="1930973"/>
        <a:ext cx="36301" cy="36301"/>
      </dsp:txXfrm>
    </dsp:sp>
    <dsp:sp modelId="{76C3F086-F60B-49F4-BF02-B973833F0D68}">
      <dsp:nvSpPr>
        <dsp:cNvPr id="0" name=""/>
        <dsp:cNvSpPr/>
      </dsp:nvSpPr>
      <dsp:spPr>
        <a:xfrm>
          <a:off x="3037808" y="1977206"/>
          <a:ext cx="1987548" cy="532030"/>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двічі громив половецькі орди</a:t>
          </a:r>
          <a:endParaRPr lang="ru-RU" sz="1400" kern="1200" dirty="0">
            <a:latin typeface="Times New Roman" panose="02020603050405020304" pitchFamily="18" charset="0"/>
            <a:cs typeface="Times New Roman" panose="02020603050405020304" pitchFamily="18" charset="0"/>
          </a:endParaRPr>
        </a:p>
      </dsp:txBody>
      <dsp:txXfrm>
        <a:off x="3053391" y="1992789"/>
        <a:ext cx="1956382" cy="500864"/>
      </dsp:txXfrm>
    </dsp:sp>
    <dsp:sp modelId="{49A393A6-55D7-4553-9A03-AE1554122718}">
      <dsp:nvSpPr>
        <dsp:cNvPr id="0" name=""/>
        <dsp:cNvSpPr/>
      </dsp:nvSpPr>
      <dsp:spPr>
        <a:xfrm rot="4249260">
          <a:off x="2177206" y="2252396"/>
          <a:ext cx="1295578" cy="28931"/>
        </a:xfrm>
        <a:custGeom>
          <a:avLst/>
          <a:gdLst/>
          <a:ahLst/>
          <a:cxnLst/>
          <a:rect l="0" t="0" r="0" b="0"/>
          <a:pathLst>
            <a:path>
              <a:moveTo>
                <a:pt x="0" y="14465"/>
              </a:moveTo>
              <a:lnTo>
                <a:pt x="1295578" y="144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panose="02020603050405020304" pitchFamily="18" charset="0"/>
            <a:cs typeface="Times New Roman" panose="02020603050405020304" pitchFamily="18" charset="0"/>
          </a:endParaRPr>
        </a:p>
      </dsp:txBody>
      <dsp:txXfrm>
        <a:off x="2792606" y="2234472"/>
        <a:ext cx="64778" cy="64778"/>
      </dsp:txXfrm>
    </dsp:sp>
    <dsp:sp modelId="{62B9A27E-F5BA-4036-9B37-C6F2EC747FFE}">
      <dsp:nvSpPr>
        <dsp:cNvPr id="0" name=""/>
        <dsp:cNvSpPr/>
      </dsp:nvSpPr>
      <dsp:spPr>
        <a:xfrm>
          <a:off x="3037808" y="2589041"/>
          <a:ext cx="2490763" cy="579311"/>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у 1201 р. зайняв Київ і в 1203 р. приєднав його до своїх володінь</a:t>
          </a:r>
          <a:endParaRPr lang="ru-RU" sz="1400" kern="1200" dirty="0">
            <a:latin typeface="Times New Roman" panose="02020603050405020304" pitchFamily="18" charset="0"/>
            <a:cs typeface="Times New Roman" panose="02020603050405020304" pitchFamily="18" charset="0"/>
          </a:endParaRPr>
        </a:p>
      </dsp:txBody>
      <dsp:txXfrm>
        <a:off x="3054775" y="2606008"/>
        <a:ext cx="2456829" cy="54537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BD9FF-1D55-48FE-9D4E-0DD93944AF9A}">
      <dsp:nvSpPr>
        <dsp:cNvPr id="0" name=""/>
        <dsp:cNvSpPr/>
      </dsp:nvSpPr>
      <dsp:spPr>
        <a:xfrm flipH="1">
          <a:off x="111496" y="4067880"/>
          <a:ext cx="2257207" cy="153977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Данило Галицький</a:t>
          </a:r>
        </a:p>
        <a:p>
          <a:pPr marL="0" lvl="0" indent="0" algn="ctr" defTabSz="889000" rtl="0">
            <a:lnSpc>
              <a:spcPct val="90000"/>
            </a:lnSpc>
            <a:spcBef>
              <a:spcPct val="0"/>
            </a:spcBef>
            <a:spcAft>
              <a:spcPct val="35000"/>
            </a:spcAft>
            <a:buNone/>
          </a:pPr>
          <a:r>
            <a:rPr lang="uk-UA" sz="2000" b="0" kern="1200" dirty="0">
              <a:latin typeface="Times New Roman" panose="02020603050405020304" pitchFamily="18" charset="0"/>
              <a:cs typeface="Times New Roman" panose="02020603050405020304" pitchFamily="18" charset="0"/>
            </a:rPr>
            <a:t> </a:t>
          </a:r>
          <a:r>
            <a:rPr lang="ru-RU" sz="2000" b="0" kern="1200" dirty="0">
              <a:latin typeface="Times New Roman" panose="02020603050405020304" pitchFamily="18" charset="0"/>
              <a:cs typeface="Times New Roman" panose="02020603050405020304" pitchFamily="18" charset="0"/>
            </a:rPr>
            <a:t>(1211—1264 рр.)</a:t>
          </a:r>
          <a:r>
            <a:rPr lang="uk-UA" sz="2000" b="0" kern="1200" dirty="0">
              <a:latin typeface="Times New Roman" panose="02020603050405020304" pitchFamily="18" charset="0"/>
              <a:cs typeface="Times New Roman" panose="02020603050405020304" pitchFamily="18" charset="0"/>
            </a:rPr>
            <a:t> </a:t>
          </a:r>
          <a:endParaRPr lang="ru-RU" sz="2000" b="0" kern="1200" dirty="0">
            <a:latin typeface="Times New Roman" panose="02020603050405020304" pitchFamily="18" charset="0"/>
            <a:cs typeface="Times New Roman" panose="02020603050405020304" pitchFamily="18" charset="0"/>
          </a:endParaRPr>
        </a:p>
      </dsp:txBody>
      <dsp:txXfrm>
        <a:off x="156594" y="4112978"/>
        <a:ext cx="2167011" cy="1449579"/>
      </dsp:txXfrm>
    </dsp:sp>
    <dsp:sp modelId="{92B85F93-DBD6-4494-8035-BD329D74ECA2}">
      <dsp:nvSpPr>
        <dsp:cNvPr id="0" name=""/>
        <dsp:cNvSpPr/>
      </dsp:nvSpPr>
      <dsp:spPr>
        <a:xfrm>
          <a:off x="114632" y="5652057"/>
          <a:ext cx="2500979" cy="86657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За період правління:</a:t>
          </a:r>
          <a:endParaRPr lang="ru-RU" sz="1400" b="0" kern="1200" dirty="0">
            <a:latin typeface="Times New Roman" panose="02020603050405020304" pitchFamily="18" charset="0"/>
            <a:cs typeface="Times New Roman" panose="02020603050405020304" pitchFamily="18" charset="0"/>
          </a:endParaRPr>
        </a:p>
      </dsp:txBody>
      <dsp:txXfrm>
        <a:off x="140013" y="5677438"/>
        <a:ext cx="2450217" cy="815815"/>
      </dsp:txXfrm>
    </dsp:sp>
    <dsp:sp modelId="{27773B41-F396-4912-9422-A202A841BD7E}">
      <dsp:nvSpPr>
        <dsp:cNvPr id="0" name=""/>
        <dsp:cNvSpPr/>
      </dsp:nvSpPr>
      <dsp:spPr>
        <a:xfrm rot="16339239">
          <a:off x="-222929" y="3124190"/>
          <a:ext cx="5916659" cy="10503"/>
        </a:xfrm>
        <a:custGeom>
          <a:avLst/>
          <a:gdLst/>
          <a:ahLst/>
          <a:cxnLst/>
          <a:rect l="0" t="0" r="0" b="0"/>
          <a:pathLst>
            <a:path>
              <a:moveTo>
                <a:pt x="0" y="5251"/>
              </a:moveTo>
              <a:lnTo>
                <a:pt x="5916659"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587483" y="2981526"/>
        <a:ext cx="295832" cy="295832"/>
      </dsp:txXfrm>
    </dsp:sp>
    <dsp:sp modelId="{D3A20AF6-4DCE-442C-9938-4715F9615D7F}">
      <dsp:nvSpPr>
        <dsp:cNvPr id="0" name=""/>
        <dsp:cNvSpPr/>
      </dsp:nvSpPr>
      <dsp:spPr>
        <a:xfrm>
          <a:off x="2855188" y="0"/>
          <a:ext cx="5288686" cy="347078"/>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Відновив окраїнні кордони держави батька, князя Романа </a:t>
          </a:r>
          <a:endParaRPr lang="ru-RU" sz="1400" b="0" kern="1200" dirty="0">
            <a:latin typeface="Times New Roman" panose="02020603050405020304" pitchFamily="18" charset="0"/>
            <a:cs typeface="Times New Roman" panose="02020603050405020304" pitchFamily="18" charset="0"/>
          </a:endParaRPr>
        </a:p>
      </dsp:txBody>
      <dsp:txXfrm>
        <a:off x="2865354" y="10166"/>
        <a:ext cx="5268354" cy="326746"/>
      </dsp:txXfrm>
    </dsp:sp>
    <dsp:sp modelId="{26B2CE42-2ACF-4D86-AFB4-378037FFD795}">
      <dsp:nvSpPr>
        <dsp:cNvPr id="0" name=""/>
        <dsp:cNvSpPr/>
      </dsp:nvSpPr>
      <dsp:spPr>
        <a:xfrm rot="16345737">
          <a:off x="-7692" y="3343154"/>
          <a:ext cx="5478802" cy="10503"/>
        </a:xfrm>
        <a:custGeom>
          <a:avLst/>
          <a:gdLst/>
          <a:ahLst/>
          <a:cxnLst/>
          <a:rect l="0" t="0" r="0" b="0"/>
          <a:pathLst>
            <a:path>
              <a:moveTo>
                <a:pt x="0" y="5251"/>
              </a:moveTo>
              <a:lnTo>
                <a:pt x="5478802"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594738" y="3211436"/>
        <a:ext cx="273940" cy="273940"/>
      </dsp:txXfrm>
    </dsp:sp>
    <dsp:sp modelId="{D3FE2E23-65FD-4873-9414-368DEBD3F2C2}">
      <dsp:nvSpPr>
        <dsp:cNvPr id="0" name=""/>
        <dsp:cNvSpPr/>
      </dsp:nvSpPr>
      <dsp:spPr>
        <a:xfrm>
          <a:off x="2847805" y="323467"/>
          <a:ext cx="5288686" cy="575998"/>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Воєнні й дипломатичні успіхи піднесли авторитет Данила Галицького як визначного державного діяча, полководця та дипломата</a:t>
          </a:r>
          <a:endParaRPr lang="ru-RU" sz="1400" b="0" kern="1200" dirty="0">
            <a:latin typeface="Times New Roman" panose="02020603050405020304" pitchFamily="18" charset="0"/>
            <a:cs typeface="Times New Roman" panose="02020603050405020304" pitchFamily="18" charset="0"/>
          </a:endParaRPr>
        </a:p>
      </dsp:txBody>
      <dsp:txXfrm>
        <a:off x="2864675" y="340337"/>
        <a:ext cx="5254946" cy="542258"/>
      </dsp:txXfrm>
    </dsp:sp>
    <dsp:sp modelId="{1B672E44-460A-4590-883B-C217D3900EB8}">
      <dsp:nvSpPr>
        <dsp:cNvPr id="0" name=""/>
        <dsp:cNvSpPr/>
      </dsp:nvSpPr>
      <dsp:spPr>
        <a:xfrm rot="16357007">
          <a:off x="188833" y="3539871"/>
          <a:ext cx="5085749" cy="10503"/>
        </a:xfrm>
        <a:custGeom>
          <a:avLst/>
          <a:gdLst/>
          <a:ahLst/>
          <a:cxnLst/>
          <a:rect l="0" t="0" r="0" b="0"/>
          <a:pathLst>
            <a:path>
              <a:moveTo>
                <a:pt x="0" y="5251"/>
              </a:moveTo>
              <a:lnTo>
                <a:pt x="5085749"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604564" y="3417979"/>
        <a:ext cx="254287" cy="254287"/>
      </dsp:txXfrm>
    </dsp:sp>
    <dsp:sp modelId="{8317420B-8AA8-4578-B093-432BFC4D8347}">
      <dsp:nvSpPr>
        <dsp:cNvPr id="0" name=""/>
        <dsp:cNvSpPr/>
      </dsp:nvSpPr>
      <dsp:spPr>
        <a:xfrm>
          <a:off x="2847805" y="852628"/>
          <a:ext cx="5288686" cy="304542"/>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У 1239 р. Данило приєднав Київське князівство</a:t>
          </a:r>
          <a:endParaRPr lang="ru-RU" sz="1400" b="0" kern="1200" dirty="0">
            <a:latin typeface="Times New Roman" panose="02020603050405020304" pitchFamily="18" charset="0"/>
            <a:cs typeface="Times New Roman" panose="02020603050405020304" pitchFamily="18" charset="0"/>
          </a:endParaRPr>
        </a:p>
      </dsp:txBody>
      <dsp:txXfrm>
        <a:off x="2856725" y="861548"/>
        <a:ext cx="5270846" cy="286702"/>
      </dsp:txXfrm>
    </dsp:sp>
    <dsp:sp modelId="{F42515EA-AECB-4B85-B305-C2BE63BDED8D}">
      <dsp:nvSpPr>
        <dsp:cNvPr id="0" name=""/>
        <dsp:cNvSpPr/>
      </dsp:nvSpPr>
      <dsp:spPr>
        <a:xfrm rot="16375003">
          <a:off x="381258" y="3729002"/>
          <a:ext cx="4708282" cy="10503"/>
        </a:xfrm>
        <a:custGeom>
          <a:avLst/>
          <a:gdLst/>
          <a:ahLst/>
          <a:cxnLst/>
          <a:rect l="0" t="0" r="0" b="0"/>
          <a:pathLst>
            <a:path>
              <a:moveTo>
                <a:pt x="0" y="5251"/>
              </a:moveTo>
              <a:lnTo>
                <a:pt x="4708282"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617693" y="3616547"/>
        <a:ext cx="235414" cy="235414"/>
      </dsp:txXfrm>
    </dsp:sp>
    <dsp:sp modelId="{FD97A2D7-9AE7-4583-9E5D-5DD16228D19D}">
      <dsp:nvSpPr>
        <dsp:cNvPr id="0" name=""/>
        <dsp:cNvSpPr/>
      </dsp:nvSpPr>
      <dsp:spPr>
        <a:xfrm>
          <a:off x="2855188" y="1194280"/>
          <a:ext cx="5288686" cy="377763"/>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Князь сприяв розвитку ремесла, торгівлі</a:t>
          </a:r>
          <a:endParaRPr lang="ru-RU" sz="1400" b="0" kern="1200" dirty="0">
            <a:latin typeface="Times New Roman" panose="02020603050405020304" pitchFamily="18" charset="0"/>
            <a:cs typeface="Times New Roman" panose="02020603050405020304" pitchFamily="18" charset="0"/>
          </a:endParaRPr>
        </a:p>
      </dsp:txBody>
      <dsp:txXfrm>
        <a:off x="2866252" y="1205344"/>
        <a:ext cx="5266558" cy="355635"/>
      </dsp:txXfrm>
    </dsp:sp>
    <dsp:sp modelId="{A1AE0DCF-4D43-4333-807F-7733B38DAC27}">
      <dsp:nvSpPr>
        <dsp:cNvPr id="0" name=""/>
        <dsp:cNvSpPr/>
      </dsp:nvSpPr>
      <dsp:spPr>
        <a:xfrm rot="16394807">
          <a:off x="620369" y="3968458"/>
          <a:ext cx="4230061" cy="10503"/>
        </a:xfrm>
        <a:custGeom>
          <a:avLst/>
          <a:gdLst/>
          <a:ahLst/>
          <a:cxnLst/>
          <a:rect l="0" t="0" r="0" b="0"/>
          <a:pathLst>
            <a:path>
              <a:moveTo>
                <a:pt x="0" y="5251"/>
              </a:moveTo>
              <a:lnTo>
                <a:pt x="4230061"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629648" y="3867958"/>
        <a:ext cx="211503" cy="211503"/>
      </dsp:txXfrm>
    </dsp:sp>
    <dsp:sp modelId="{72E20219-C4DE-4953-A74E-6141693AA351}">
      <dsp:nvSpPr>
        <dsp:cNvPr id="0" name=""/>
        <dsp:cNvSpPr/>
      </dsp:nvSpPr>
      <dsp:spPr>
        <a:xfrm>
          <a:off x="2855188" y="1654305"/>
          <a:ext cx="5288686" cy="415538"/>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Засновував нові міста – Холм (1237 р.), Львів (1245р.), названий на честь сина Лева </a:t>
          </a:r>
          <a:endParaRPr lang="ru-RU" sz="1400" b="0" kern="1200" dirty="0">
            <a:latin typeface="Times New Roman" panose="02020603050405020304" pitchFamily="18" charset="0"/>
            <a:cs typeface="Times New Roman" panose="02020603050405020304" pitchFamily="18" charset="0"/>
          </a:endParaRPr>
        </a:p>
      </dsp:txBody>
      <dsp:txXfrm>
        <a:off x="2867359" y="1666476"/>
        <a:ext cx="5264344" cy="391196"/>
      </dsp:txXfrm>
    </dsp:sp>
    <dsp:sp modelId="{4BF5A5D0-B9FF-490A-9FD6-8FFB8145EE54}">
      <dsp:nvSpPr>
        <dsp:cNvPr id="0" name=""/>
        <dsp:cNvSpPr/>
      </dsp:nvSpPr>
      <dsp:spPr>
        <a:xfrm rot="16421222">
          <a:off x="872618" y="4221168"/>
          <a:ext cx="3725563" cy="10503"/>
        </a:xfrm>
        <a:custGeom>
          <a:avLst/>
          <a:gdLst/>
          <a:ahLst/>
          <a:cxnLst/>
          <a:rect l="0" t="0" r="0" b="0"/>
          <a:pathLst>
            <a:path>
              <a:moveTo>
                <a:pt x="0" y="5251"/>
              </a:moveTo>
              <a:lnTo>
                <a:pt x="3725563"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642261" y="4133281"/>
        <a:ext cx="186278" cy="186278"/>
      </dsp:txXfrm>
    </dsp:sp>
    <dsp:sp modelId="{7D0B7B90-3693-413D-A99E-5257F56CCF69}">
      <dsp:nvSpPr>
        <dsp:cNvPr id="0" name=""/>
        <dsp:cNvSpPr/>
      </dsp:nvSpPr>
      <dsp:spPr>
        <a:xfrm>
          <a:off x="2855188" y="2140835"/>
          <a:ext cx="5288686" cy="45331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Будував і укріплював замки, міста і фортеці в Галичині й на Волині </a:t>
          </a:r>
          <a:endParaRPr lang="ru-RU" sz="1400" b="0" kern="1200" dirty="0">
            <a:latin typeface="Times New Roman" panose="02020603050405020304" pitchFamily="18" charset="0"/>
            <a:cs typeface="Times New Roman" panose="02020603050405020304" pitchFamily="18" charset="0"/>
          </a:endParaRPr>
        </a:p>
      </dsp:txBody>
      <dsp:txXfrm>
        <a:off x="2868465" y="2154112"/>
        <a:ext cx="5262132" cy="426763"/>
      </dsp:txXfrm>
    </dsp:sp>
    <dsp:sp modelId="{911810E7-E495-409C-AEA2-E55B348B7FBE}">
      <dsp:nvSpPr>
        <dsp:cNvPr id="0" name=""/>
        <dsp:cNvSpPr/>
      </dsp:nvSpPr>
      <dsp:spPr>
        <a:xfrm rot="16514481">
          <a:off x="1138811" y="4461619"/>
          <a:ext cx="3250541" cy="10503"/>
        </a:xfrm>
        <a:custGeom>
          <a:avLst/>
          <a:gdLst/>
          <a:ahLst/>
          <a:cxnLst/>
          <a:rect l="0" t="0" r="0" b="0"/>
          <a:pathLst>
            <a:path>
              <a:moveTo>
                <a:pt x="0" y="5251"/>
              </a:moveTo>
              <a:lnTo>
                <a:pt x="3250541"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682818" y="4385607"/>
        <a:ext cx="162527" cy="162527"/>
      </dsp:txXfrm>
    </dsp:sp>
    <dsp:sp modelId="{E0F5004F-04A2-4A1F-9E26-BA577755B983}">
      <dsp:nvSpPr>
        <dsp:cNvPr id="0" name=""/>
        <dsp:cNvSpPr/>
      </dsp:nvSpPr>
      <dsp:spPr>
        <a:xfrm>
          <a:off x="2912552" y="2640626"/>
          <a:ext cx="5231322" cy="415538"/>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Провів військову реформу, створивши регулярну піхоту та озброєну боярську кінноту </a:t>
          </a:r>
          <a:endParaRPr lang="ru-RU" sz="1400" b="0" kern="1200" dirty="0">
            <a:latin typeface="Times New Roman" panose="02020603050405020304" pitchFamily="18" charset="0"/>
            <a:cs typeface="Times New Roman" panose="02020603050405020304" pitchFamily="18" charset="0"/>
          </a:endParaRPr>
        </a:p>
      </dsp:txBody>
      <dsp:txXfrm>
        <a:off x="2924723" y="2652797"/>
        <a:ext cx="5206980" cy="391196"/>
      </dsp:txXfrm>
    </dsp:sp>
    <dsp:sp modelId="{7B118442-6C75-48F1-82EF-FE120AA923E6}">
      <dsp:nvSpPr>
        <dsp:cNvPr id="0" name=""/>
        <dsp:cNvSpPr/>
      </dsp:nvSpPr>
      <dsp:spPr>
        <a:xfrm rot="16574362">
          <a:off x="1397985" y="4722089"/>
          <a:ext cx="2732193" cy="10503"/>
        </a:xfrm>
        <a:custGeom>
          <a:avLst/>
          <a:gdLst/>
          <a:ahLst/>
          <a:cxnLst/>
          <a:rect l="0" t="0" r="0" b="0"/>
          <a:pathLst>
            <a:path>
              <a:moveTo>
                <a:pt x="0" y="5251"/>
              </a:moveTo>
              <a:lnTo>
                <a:pt x="2732193"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695777" y="4659036"/>
        <a:ext cx="136609" cy="136609"/>
      </dsp:txXfrm>
    </dsp:sp>
    <dsp:sp modelId="{44F274F8-0C99-4C40-9893-594CA861FB9E}">
      <dsp:nvSpPr>
        <dsp:cNvPr id="0" name=""/>
        <dsp:cNvSpPr/>
      </dsp:nvSpPr>
      <dsp:spPr>
        <a:xfrm>
          <a:off x="2912552" y="3163819"/>
          <a:ext cx="5231322" cy="411034"/>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Здійснив успішний похід проти литовців та у 1243 р. на деякий час приєднав Люблін і Люблінську землю</a:t>
          </a:r>
          <a:endParaRPr lang="ru-RU" sz="1400" b="0" kern="1200" dirty="0">
            <a:latin typeface="Times New Roman" panose="02020603050405020304" pitchFamily="18" charset="0"/>
            <a:cs typeface="Times New Roman" panose="02020603050405020304" pitchFamily="18" charset="0"/>
          </a:endParaRPr>
        </a:p>
      </dsp:txBody>
      <dsp:txXfrm>
        <a:off x="2924591" y="3175858"/>
        <a:ext cx="5207244" cy="386956"/>
      </dsp:txXfrm>
    </dsp:sp>
    <dsp:sp modelId="{24FE5AF5-DD54-43C5-A37C-B0F6064D4F67}">
      <dsp:nvSpPr>
        <dsp:cNvPr id="0" name=""/>
        <dsp:cNvSpPr/>
      </dsp:nvSpPr>
      <dsp:spPr>
        <a:xfrm rot="16659740">
          <a:off x="1650564" y="4976519"/>
          <a:ext cx="2227035" cy="10503"/>
        </a:xfrm>
        <a:custGeom>
          <a:avLst/>
          <a:gdLst/>
          <a:ahLst/>
          <a:cxnLst/>
          <a:rect l="0" t="0" r="0" b="0"/>
          <a:pathLst>
            <a:path>
              <a:moveTo>
                <a:pt x="0" y="5251"/>
              </a:moveTo>
              <a:lnTo>
                <a:pt x="2227035"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708406" y="4926095"/>
        <a:ext cx="111351" cy="111351"/>
      </dsp:txXfrm>
    </dsp:sp>
    <dsp:sp modelId="{32211DDB-57A0-45E9-8757-43CE12C49B5B}">
      <dsp:nvSpPr>
        <dsp:cNvPr id="0" name=""/>
        <dsp:cNvSpPr/>
      </dsp:nvSpPr>
      <dsp:spPr>
        <a:xfrm>
          <a:off x="2912552" y="3687008"/>
          <a:ext cx="5231322" cy="38237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Здійснював спроби щодо створення антимонгольської коаліції європейських держав</a:t>
          </a:r>
          <a:endParaRPr lang="ru-RU" sz="1400" b="0" kern="1200" dirty="0">
            <a:latin typeface="Times New Roman" panose="02020603050405020304" pitchFamily="18" charset="0"/>
            <a:cs typeface="Times New Roman" panose="02020603050405020304" pitchFamily="18" charset="0"/>
          </a:endParaRPr>
        </a:p>
      </dsp:txBody>
      <dsp:txXfrm>
        <a:off x="2923751" y="3698207"/>
        <a:ext cx="5208924" cy="359977"/>
      </dsp:txXfrm>
    </dsp:sp>
    <dsp:sp modelId="{9F0CB1E4-AE9A-4B5F-9040-95498F984D18}">
      <dsp:nvSpPr>
        <dsp:cNvPr id="0" name=""/>
        <dsp:cNvSpPr/>
      </dsp:nvSpPr>
      <dsp:spPr>
        <a:xfrm rot="16800027">
          <a:off x="1909111" y="5238113"/>
          <a:ext cx="1709941" cy="10503"/>
        </a:xfrm>
        <a:custGeom>
          <a:avLst/>
          <a:gdLst/>
          <a:ahLst/>
          <a:cxnLst/>
          <a:rect l="0" t="0" r="0" b="0"/>
          <a:pathLst>
            <a:path>
              <a:moveTo>
                <a:pt x="0" y="5251"/>
              </a:moveTo>
              <a:lnTo>
                <a:pt x="1709941"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721333" y="5200617"/>
        <a:ext cx="85497" cy="85497"/>
      </dsp:txXfrm>
    </dsp:sp>
    <dsp:sp modelId="{9320C166-FB4A-4AB2-A7F2-79528A7F7C11}">
      <dsp:nvSpPr>
        <dsp:cNvPr id="0" name=""/>
        <dsp:cNvSpPr/>
      </dsp:nvSpPr>
      <dsp:spPr>
        <a:xfrm>
          <a:off x="2912552" y="4210197"/>
          <a:ext cx="5231322" cy="38237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У 1253 р. у Дорогичині Данило Галицький був увінчаний королівською короною</a:t>
          </a:r>
          <a:endParaRPr lang="ru-RU" sz="1400" b="0" kern="1200" dirty="0">
            <a:latin typeface="Times New Roman" panose="02020603050405020304" pitchFamily="18" charset="0"/>
            <a:cs typeface="Times New Roman" panose="02020603050405020304" pitchFamily="18" charset="0"/>
          </a:endParaRPr>
        </a:p>
      </dsp:txBody>
      <dsp:txXfrm>
        <a:off x="2923751" y="4221396"/>
        <a:ext cx="5208924" cy="359977"/>
      </dsp:txXfrm>
    </dsp:sp>
    <dsp:sp modelId="{58AE638E-6012-43B2-9FCD-9825214029B5}">
      <dsp:nvSpPr>
        <dsp:cNvPr id="0" name=""/>
        <dsp:cNvSpPr/>
      </dsp:nvSpPr>
      <dsp:spPr>
        <a:xfrm rot="17028219">
          <a:off x="2141812" y="5475796"/>
          <a:ext cx="1244539" cy="10503"/>
        </a:xfrm>
        <a:custGeom>
          <a:avLst/>
          <a:gdLst/>
          <a:ahLst/>
          <a:cxnLst/>
          <a:rect l="0" t="0" r="0" b="0"/>
          <a:pathLst>
            <a:path>
              <a:moveTo>
                <a:pt x="0" y="5251"/>
              </a:moveTo>
              <a:lnTo>
                <a:pt x="1244539"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732968" y="5449934"/>
        <a:ext cx="62226" cy="62226"/>
      </dsp:txXfrm>
    </dsp:sp>
    <dsp:sp modelId="{BB7B0019-5169-4EDD-A26C-F58D254CC456}">
      <dsp:nvSpPr>
        <dsp:cNvPr id="0" name=""/>
        <dsp:cNvSpPr/>
      </dsp:nvSpPr>
      <dsp:spPr>
        <a:xfrm>
          <a:off x="2912552" y="4685562"/>
          <a:ext cx="5231322" cy="38237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У період 1254 – 1257 pp. воював із Золотою Ордою </a:t>
          </a:r>
          <a:endParaRPr lang="ru-RU" sz="1400" b="0" kern="1200" dirty="0">
            <a:latin typeface="Times New Roman" panose="02020603050405020304" pitchFamily="18" charset="0"/>
            <a:cs typeface="Times New Roman" panose="02020603050405020304" pitchFamily="18" charset="0"/>
          </a:endParaRPr>
        </a:p>
      </dsp:txBody>
      <dsp:txXfrm>
        <a:off x="2923751" y="4696761"/>
        <a:ext cx="5208924" cy="359977"/>
      </dsp:txXfrm>
    </dsp:sp>
    <dsp:sp modelId="{EC9F3122-B7A5-4F98-9EB7-C9F8F1BA6ACC}">
      <dsp:nvSpPr>
        <dsp:cNvPr id="0" name=""/>
        <dsp:cNvSpPr/>
      </dsp:nvSpPr>
      <dsp:spPr>
        <a:xfrm rot="17716297">
          <a:off x="2377781" y="5704816"/>
          <a:ext cx="829991" cy="10503"/>
        </a:xfrm>
        <a:custGeom>
          <a:avLst/>
          <a:gdLst/>
          <a:ahLst/>
          <a:cxnLst/>
          <a:rect l="0" t="0" r="0" b="0"/>
          <a:pathLst>
            <a:path>
              <a:moveTo>
                <a:pt x="0" y="5251"/>
              </a:moveTo>
              <a:lnTo>
                <a:pt x="829991"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772027" y="5689318"/>
        <a:ext cx="41499" cy="41499"/>
      </dsp:txXfrm>
    </dsp:sp>
    <dsp:sp modelId="{B8E1DF52-9978-4793-BAA7-AD0818CAA9C5}">
      <dsp:nvSpPr>
        <dsp:cNvPr id="0" name=""/>
        <dsp:cNvSpPr/>
      </dsp:nvSpPr>
      <dsp:spPr>
        <a:xfrm>
          <a:off x="2969943" y="5143601"/>
          <a:ext cx="5143222" cy="38237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У 1258 р. не маючи підтримки від союзників, прийняв кабальні вимоги ординців на сплату данини </a:t>
          </a:r>
          <a:endParaRPr lang="ru-RU" sz="1400" b="0" kern="1200" dirty="0">
            <a:latin typeface="Times New Roman" panose="02020603050405020304" pitchFamily="18" charset="0"/>
            <a:cs typeface="Times New Roman" panose="02020603050405020304" pitchFamily="18" charset="0"/>
          </a:endParaRPr>
        </a:p>
      </dsp:txBody>
      <dsp:txXfrm>
        <a:off x="2981142" y="5154800"/>
        <a:ext cx="5120824" cy="359977"/>
      </dsp:txXfrm>
    </dsp:sp>
    <dsp:sp modelId="{C630CBD9-FCAD-416C-BFA3-A0647092655A}">
      <dsp:nvSpPr>
        <dsp:cNvPr id="0" name=""/>
        <dsp:cNvSpPr/>
      </dsp:nvSpPr>
      <dsp:spPr>
        <a:xfrm rot="20745705">
          <a:off x="2612508" y="6055250"/>
          <a:ext cx="202020" cy="10503"/>
        </a:xfrm>
        <a:custGeom>
          <a:avLst/>
          <a:gdLst/>
          <a:ahLst/>
          <a:cxnLst/>
          <a:rect l="0" t="0" r="0" b="0"/>
          <a:pathLst>
            <a:path>
              <a:moveTo>
                <a:pt x="0" y="5251"/>
              </a:moveTo>
              <a:lnTo>
                <a:pt x="202020" y="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0" kern="1200">
            <a:latin typeface="Times New Roman" panose="02020603050405020304" pitchFamily="18" charset="0"/>
            <a:cs typeface="Times New Roman" panose="02020603050405020304" pitchFamily="18" charset="0"/>
          </a:endParaRPr>
        </a:p>
      </dsp:txBody>
      <dsp:txXfrm>
        <a:off x="2708468" y="6055452"/>
        <a:ext cx="10101" cy="10101"/>
      </dsp:txXfrm>
    </dsp:sp>
    <dsp:sp modelId="{FA71F510-3A92-4123-8A03-A13E05A53DE7}">
      <dsp:nvSpPr>
        <dsp:cNvPr id="0" name=""/>
        <dsp:cNvSpPr/>
      </dsp:nvSpPr>
      <dsp:spPr>
        <a:xfrm>
          <a:off x="2811425" y="5555163"/>
          <a:ext cx="5327902" cy="960989"/>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b="0" kern="1200" dirty="0">
              <a:latin typeface="Times New Roman" panose="02020603050405020304" pitchFamily="18" charset="0"/>
              <a:cs typeface="Times New Roman" panose="02020603050405020304" pitchFamily="18" charset="0"/>
            </a:rPr>
            <a:t>Решту років життя князь витратив на внутрішні державні справи: замінив багатьох бояр, обмежив залежність від них селян і ремісників, заохочував купців, займався сімейними справами. </a:t>
          </a:r>
          <a:r>
            <a:rPr lang="uk-UA" sz="1400" kern="1200" dirty="0">
              <a:latin typeface="Times New Roman" pitchFamily="18" charset="0"/>
              <a:cs typeface="Times New Roman" pitchFamily="18" charset="0"/>
            </a:rPr>
            <a:t>Після смерті Данила почався занепад Галицько-Волинського князівства як окремої держави</a:t>
          </a:r>
          <a:endParaRPr lang="ru-RU" sz="1400" b="0" kern="1200" dirty="0">
            <a:latin typeface="Times New Roman" panose="02020603050405020304" pitchFamily="18" charset="0"/>
            <a:cs typeface="Times New Roman" panose="02020603050405020304" pitchFamily="18" charset="0"/>
          </a:endParaRPr>
        </a:p>
      </dsp:txBody>
      <dsp:txXfrm>
        <a:off x="2839571" y="5583309"/>
        <a:ext cx="5271610" cy="904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70D30-D8E1-4CA4-B54C-94D12F322A04}">
      <dsp:nvSpPr>
        <dsp:cNvPr id="0" name=""/>
        <dsp:cNvSpPr/>
      </dsp:nvSpPr>
      <dsp:spPr>
        <a:xfrm>
          <a:off x="0" y="9148"/>
          <a:ext cx="5832648" cy="76752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До категорії </a:t>
          </a:r>
          <a:r>
            <a:rPr lang="uk-UA" sz="2000" b="1" kern="1200" dirty="0">
              <a:latin typeface="Times New Roman" panose="02020603050405020304" pitchFamily="18" charset="0"/>
              <a:cs typeface="Times New Roman" panose="02020603050405020304" pitchFamily="18" charset="0"/>
            </a:rPr>
            <a:t>вільних общинників</a:t>
          </a:r>
          <a:r>
            <a:rPr lang="uk-UA" sz="2000" kern="1200" dirty="0">
              <a:latin typeface="Times New Roman" panose="02020603050405020304" pitchFamily="18" charset="0"/>
              <a:cs typeface="Times New Roman" panose="02020603050405020304" pitchFamily="18" charset="0"/>
            </a:rPr>
            <a:t> належали </a:t>
          </a:r>
          <a:endParaRPr lang="ru-RU" sz="2000" kern="1200" dirty="0">
            <a:latin typeface="Times New Roman" panose="02020603050405020304" pitchFamily="18" charset="0"/>
            <a:cs typeface="Times New Roman" panose="02020603050405020304" pitchFamily="18" charset="0"/>
          </a:endParaRPr>
        </a:p>
      </dsp:txBody>
      <dsp:txXfrm>
        <a:off x="37467" y="46615"/>
        <a:ext cx="5757714" cy="6925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28F57-99CC-4148-A002-3745E2D84F4E}">
      <dsp:nvSpPr>
        <dsp:cNvPr id="0" name=""/>
        <dsp:cNvSpPr/>
      </dsp:nvSpPr>
      <dsp:spPr>
        <a:xfrm>
          <a:off x="520830" y="3059971"/>
          <a:ext cx="339721" cy="1962366"/>
        </a:xfrm>
        <a:custGeom>
          <a:avLst/>
          <a:gdLst/>
          <a:ahLst/>
          <a:cxnLst/>
          <a:rect l="0" t="0" r="0" b="0"/>
          <a:pathLst>
            <a:path>
              <a:moveTo>
                <a:pt x="0" y="0"/>
              </a:moveTo>
              <a:lnTo>
                <a:pt x="169860" y="0"/>
              </a:lnTo>
              <a:lnTo>
                <a:pt x="169860" y="1962366"/>
              </a:lnTo>
              <a:lnTo>
                <a:pt x="339721" y="19623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dirty="0"/>
        </a:p>
      </dsp:txBody>
      <dsp:txXfrm>
        <a:off x="640902" y="3991366"/>
        <a:ext cx="99577" cy="99577"/>
      </dsp:txXfrm>
    </dsp:sp>
    <dsp:sp modelId="{F256114B-67D7-4EC2-B33C-67780ABF8FF5}">
      <dsp:nvSpPr>
        <dsp:cNvPr id="0" name=""/>
        <dsp:cNvSpPr/>
      </dsp:nvSpPr>
      <dsp:spPr>
        <a:xfrm>
          <a:off x="520830" y="3059971"/>
          <a:ext cx="339721" cy="1004822"/>
        </a:xfrm>
        <a:custGeom>
          <a:avLst/>
          <a:gdLst/>
          <a:ahLst/>
          <a:cxnLst/>
          <a:rect l="0" t="0" r="0" b="0"/>
          <a:pathLst>
            <a:path>
              <a:moveTo>
                <a:pt x="0" y="0"/>
              </a:moveTo>
              <a:lnTo>
                <a:pt x="169860" y="0"/>
              </a:lnTo>
              <a:lnTo>
                <a:pt x="169860" y="1004822"/>
              </a:lnTo>
              <a:lnTo>
                <a:pt x="339721" y="10048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664173" y="3535865"/>
        <a:ext cx="53034" cy="53034"/>
      </dsp:txXfrm>
    </dsp:sp>
    <dsp:sp modelId="{962F9479-B796-4C98-BBFC-4B76EB0D6D3C}">
      <dsp:nvSpPr>
        <dsp:cNvPr id="0" name=""/>
        <dsp:cNvSpPr/>
      </dsp:nvSpPr>
      <dsp:spPr>
        <a:xfrm>
          <a:off x="520830" y="3059971"/>
          <a:ext cx="339721" cy="175293"/>
        </a:xfrm>
        <a:custGeom>
          <a:avLst/>
          <a:gdLst/>
          <a:ahLst/>
          <a:cxnLst/>
          <a:rect l="0" t="0" r="0" b="0"/>
          <a:pathLst>
            <a:path>
              <a:moveTo>
                <a:pt x="0" y="0"/>
              </a:moveTo>
              <a:lnTo>
                <a:pt x="169860" y="0"/>
              </a:lnTo>
              <a:lnTo>
                <a:pt x="169860" y="175293"/>
              </a:lnTo>
              <a:lnTo>
                <a:pt x="339721" y="1752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681134" y="3138061"/>
        <a:ext cx="19114" cy="19114"/>
      </dsp:txXfrm>
    </dsp:sp>
    <dsp:sp modelId="{4B96D7A9-326C-4F8D-8CF2-14408F742E75}">
      <dsp:nvSpPr>
        <dsp:cNvPr id="0" name=""/>
        <dsp:cNvSpPr/>
      </dsp:nvSpPr>
      <dsp:spPr>
        <a:xfrm>
          <a:off x="2559160" y="2587929"/>
          <a:ext cx="339721" cy="323667"/>
        </a:xfrm>
        <a:custGeom>
          <a:avLst/>
          <a:gdLst/>
          <a:ahLst/>
          <a:cxnLst/>
          <a:rect l="0" t="0" r="0" b="0"/>
          <a:pathLst>
            <a:path>
              <a:moveTo>
                <a:pt x="0" y="0"/>
              </a:moveTo>
              <a:lnTo>
                <a:pt x="169860" y="0"/>
              </a:lnTo>
              <a:lnTo>
                <a:pt x="169860" y="323667"/>
              </a:lnTo>
              <a:lnTo>
                <a:pt x="339721" y="3236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2717290" y="2738032"/>
        <a:ext cx="23461" cy="23461"/>
      </dsp:txXfrm>
    </dsp:sp>
    <dsp:sp modelId="{6B847311-4387-41C7-8F26-F35800A204DC}">
      <dsp:nvSpPr>
        <dsp:cNvPr id="0" name=""/>
        <dsp:cNvSpPr/>
      </dsp:nvSpPr>
      <dsp:spPr>
        <a:xfrm>
          <a:off x="2559160" y="2264261"/>
          <a:ext cx="339721" cy="323667"/>
        </a:xfrm>
        <a:custGeom>
          <a:avLst/>
          <a:gdLst/>
          <a:ahLst/>
          <a:cxnLst/>
          <a:rect l="0" t="0" r="0" b="0"/>
          <a:pathLst>
            <a:path>
              <a:moveTo>
                <a:pt x="0" y="323667"/>
              </a:moveTo>
              <a:lnTo>
                <a:pt x="169860" y="323667"/>
              </a:lnTo>
              <a:lnTo>
                <a:pt x="169860" y="0"/>
              </a:lnTo>
              <a:lnTo>
                <a:pt x="339721"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2717290" y="2414365"/>
        <a:ext cx="23461" cy="23461"/>
      </dsp:txXfrm>
    </dsp:sp>
    <dsp:sp modelId="{C9EF8129-9CC8-4B41-946C-9FABD57A46F3}">
      <dsp:nvSpPr>
        <dsp:cNvPr id="0" name=""/>
        <dsp:cNvSpPr/>
      </dsp:nvSpPr>
      <dsp:spPr>
        <a:xfrm>
          <a:off x="520830" y="2587929"/>
          <a:ext cx="339721" cy="472042"/>
        </a:xfrm>
        <a:custGeom>
          <a:avLst/>
          <a:gdLst/>
          <a:ahLst/>
          <a:cxnLst/>
          <a:rect l="0" t="0" r="0" b="0"/>
          <a:pathLst>
            <a:path>
              <a:moveTo>
                <a:pt x="0" y="472042"/>
              </a:moveTo>
              <a:lnTo>
                <a:pt x="169860" y="472042"/>
              </a:lnTo>
              <a:lnTo>
                <a:pt x="169860" y="0"/>
              </a:lnTo>
              <a:lnTo>
                <a:pt x="33972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676151" y="2809411"/>
        <a:ext cx="29078" cy="29078"/>
      </dsp:txXfrm>
    </dsp:sp>
    <dsp:sp modelId="{BC136964-60D3-41BA-A8A8-B9A7AD63DC37}">
      <dsp:nvSpPr>
        <dsp:cNvPr id="0" name=""/>
        <dsp:cNvSpPr/>
      </dsp:nvSpPr>
      <dsp:spPr>
        <a:xfrm>
          <a:off x="2559160" y="969590"/>
          <a:ext cx="339721" cy="647335"/>
        </a:xfrm>
        <a:custGeom>
          <a:avLst/>
          <a:gdLst/>
          <a:ahLst/>
          <a:cxnLst/>
          <a:rect l="0" t="0" r="0" b="0"/>
          <a:pathLst>
            <a:path>
              <a:moveTo>
                <a:pt x="0" y="0"/>
              </a:moveTo>
              <a:lnTo>
                <a:pt x="169860" y="0"/>
              </a:lnTo>
              <a:lnTo>
                <a:pt x="169860" y="647335"/>
              </a:lnTo>
              <a:lnTo>
                <a:pt x="339721" y="64733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2710744" y="1274981"/>
        <a:ext cx="36553" cy="36553"/>
      </dsp:txXfrm>
    </dsp:sp>
    <dsp:sp modelId="{CAE22077-8116-40CB-BFB7-2A6B5D2FD991}">
      <dsp:nvSpPr>
        <dsp:cNvPr id="0" name=""/>
        <dsp:cNvSpPr/>
      </dsp:nvSpPr>
      <dsp:spPr>
        <a:xfrm>
          <a:off x="2559160" y="923870"/>
          <a:ext cx="339721" cy="91440"/>
        </a:xfrm>
        <a:custGeom>
          <a:avLst/>
          <a:gdLst/>
          <a:ahLst/>
          <a:cxnLst/>
          <a:rect l="0" t="0" r="0" b="0"/>
          <a:pathLst>
            <a:path>
              <a:moveTo>
                <a:pt x="0" y="45720"/>
              </a:moveTo>
              <a:lnTo>
                <a:pt x="339721"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2720527" y="961097"/>
        <a:ext cx="16986" cy="16986"/>
      </dsp:txXfrm>
    </dsp:sp>
    <dsp:sp modelId="{6347B190-A011-4ABC-AA27-262F87B3070B}">
      <dsp:nvSpPr>
        <dsp:cNvPr id="0" name=""/>
        <dsp:cNvSpPr/>
      </dsp:nvSpPr>
      <dsp:spPr>
        <a:xfrm>
          <a:off x="2559160" y="322255"/>
          <a:ext cx="339721" cy="647335"/>
        </a:xfrm>
        <a:custGeom>
          <a:avLst/>
          <a:gdLst/>
          <a:ahLst/>
          <a:cxnLst/>
          <a:rect l="0" t="0" r="0" b="0"/>
          <a:pathLst>
            <a:path>
              <a:moveTo>
                <a:pt x="0" y="647335"/>
              </a:moveTo>
              <a:lnTo>
                <a:pt x="169860" y="647335"/>
              </a:lnTo>
              <a:lnTo>
                <a:pt x="169860" y="0"/>
              </a:lnTo>
              <a:lnTo>
                <a:pt x="339721"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2710744" y="627646"/>
        <a:ext cx="36553" cy="36553"/>
      </dsp:txXfrm>
    </dsp:sp>
    <dsp:sp modelId="{44336B88-AA3E-4A89-986D-94F255E27AC6}">
      <dsp:nvSpPr>
        <dsp:cNvPr id="0" name=""/>
        <dsp:cNvSpPr/>
      </dsp:nvSpPr>
      <dsp:spPr>
        <a:xfrm>
          <a:off x="520830" y="969590"/>
          <a:ext cx="339721" cy="2090380"/>
        </a:xfrm>
        <a:custGeom>
          <a:avLst/>
          <a:gdLst/>
          <a:ahLst/>
          <a:cxnLst/>
          <a:rect l="0" t="0" r="0" b="0"/>
          <a:pathLst>
            <a:path>
              <a:moveTo>
                <a:pt x="0" y="2090380"/>
              </a:moveTo>
              <a:lnTo>
                <a:pt x="169860" y="2090380"/>
              </a:lnTo>
              <a:lnTo>
                <a:pt x="169860" y="0"/>
              </a:lnTo>
              <a:lnTo>
                <a:pt x="33972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dirty="0">
            <a:latin typeface="Times New Roman" panose="02020603050405020304" pitchFamily="18" charset="0"/>
            <a:cs typeface="Times New Roman" panose="02020603050405020304" pitchFamily="18" charset="0"/>
          </a:endParaRPr>
        </a:p>
      </dsp:txBody>
      <dsp:txXfrm>
        <a:off x="637745" y="1961836"/>
        <a:ext cx="105890" cy="105890"/>
      </dsp:txXfrm>
    </dsp:sp>
    <dsp:sp modelId="{5D3FEFE2-FE22-4AA2-BD40-9CCF5237181C}">
      <dsp:nvSpPr>
        <dsp:cNvPr id="0" name=""/>
        <dsp:cNvSpPr/>
      </dsp:nvSpPr>
      <dsp:spPr>
        <a:xfrm rot="16200000">
          <a:off x="-1100915" y="2801037"/>
          <a:ext cx="2725623"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solidFill>
                <a:srgbClr val="000000"/>
              </a:solidFill>
              <a:effectLst/>
              <a:latin typeface="Times New Roman" panose="02020603050405020304" pitchFamily="18" charset="0"/>
              <a:ea typeface="Times New Roman" panose="02020603050405020304" pitchFamily="18" charset="0"/>
            </a:rPr>
            <a:t>Вільні люди</a:t>
          </a:r>
          <a:r>
            <a:rPr lang="uk-UA" sz="2000" kern="1200" dirty="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1075635" y="2826317"/>
        <a:ext cx="2675063" cy="467308"/>
      </dsp:txXfrm>
    </dsp:sp>
    <dsp:sp modelId="{0BE47BCB-A701-4195-B004-8BB252EAF800}">
      <dsp:nvSpPr>
        <dsp:cNvPr id="0" name=""/>
        <dsp:cNvSpPr/>
      </dsp:nvSpPr>
      <dsp:spPr>
        <a:xfrm>
          <a:off x="860551" y="710656"/>
          <a:ext cx="1698608"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Бояри</a:t>
          </a:r>
          <a:endParaRPr lang="ru-RU" sz="1400" kern="1200" dirty="0">
            <a:latin typeface="Times New Roman" panose="02020603050405020304" pitchFamily="18" charset="0"/>
            <a:cs typeface="Times New Roman" panose="02020603050405020304" pitchFamily="18" charset="0"/>
          </a:endParaRPr>
        </a:p>
      </dsp:txBody>
      <dsp:txXfrm>
        <a:off x="885831" y="735936"/>
        <a:ext cx="1648048" cy="467308"/>
      </dsp:txXfrm>
    </dsp:sp>
    <dsp:sp modelId="{989AA245-84CA-48E4-A44A-8A356F4E9F56}">
      <dsp:nvSpPr>
        <dsp:cNvPr id="0" name=""/>
        <dsp:cNvSpPr/>
      </dsp:nvSpPr>
      <dsp:spPr>
        <a:xfrm>
          <a:off x="2898881" y="63321"/>
          <a:ext cx="1698608"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Великі</a:t>
          </a:r>
          <a:endParaRPr lang="ru-RU" sz="1400" kern="1200" dirty="0">
            <a:latin typeface="Times New Roman" panose="02020603050405020304" pitchFamily="18" charset="0"/>
            <a:cs typeface="Times New Roman" panose="02020603050405020304" pitchFamily="18" charset="0"/>
          </a:endParaRPr>
        </a:p>
      </dsp:txBody>
      <dsp:txXfrm>
        <a:off x="2924161" y="88601"/>
        <a:ext cx="1648048" cy="467308"/>
      </dsp:txXfrm>
    </dsp:sp>
    <dsp:sp modelId="{24C97C38-F963-4736-BDCD-E560A03F7E60}">
      <dsp:nvSpPr>
        <dsp:cNvPr id="0" name=""/>
        <dsp:cNvSpPr/>
      </dsp:nvSpPr>
      <dsp:spPr>
        <a:xfrm>
          <a:off x="2898881" y="710656"/>
          <a:ext cx="1698608"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Дрібні</a:t>
          </a:r>
          <a:endParaRPr lang="ru-RU" sz="1400" kern="1200" dirty="0">
            <a:latin typeface="Times New Roman" panose="02020603050405020304" pitchFamily="18" charset="0"/>
            <a:cs typeface="Times New Roman" panose="02020603050405020304" pitchFamily="18" charset="0"/>
          </a:endParaRPr>
        </a:p>
      </dsp:txBody>
      <dsp:txXfrm>
        <a:off x="2924161" y="735936"/>
        <a:ext cx="1648048" cy="467308"/>
      </dsp:txXfrm>
    </dsp:sp>
    <dsp:sp modelId="{7E73CF53-7983-4241-BE8C-D6746159F704}">
      <dsp:nvSpPr>
        <dsp:cNvPr id="0" name=""/>
        <dsp:cNvSpPr/>
      </dsp:nvSpPr>
      <dsp:spPr>
        <a:xfrm>
          <a:off x="2898881" y="1357992"/>
          <a:ext cx="1698608"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Середні</a:t>
          </a:r>
          <a:endParaRPr lang="ru-RU" sz="1400" kern="1200" dirty="0">
            <a:latin typeface="Times New Roman" panose="02020603050405020304" pitchFamily="18" charset="0"/>
            <a:cs typeface="Times New Roman" panose="02020603050405020304" pitchFamily="18" charset="0"/>
          </a:endParaRPr>
        </a:p>
      </dsp:txBody>
      <dsp:txXfrm>
        <a:off x="2924161" y="1383272"/>
        <a:ext cx="1648048" cy="467308"/>
      </dsp:txXfrm>
    </dsp:sp>
    <dsp:sp modelId="{DC51CF52-C40F-4131-9477-6B054130B6A9}">
      <dsp:nvSpPr>
        <dsp:cNvPr id="0" name=""/>
        <dsp:cNvSpPr/>
      </dsp:nvSpPr>
      <dsp:spPr>
        <a:xfrm>
          <a:off x="860551" y="2328995"/>
          <a:ext cx="1698608"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b="0" kern="1200" dirty="0">
              <a:solidFill>
                <a:srgbClr val="000000"/>
              </a:solidFill>
              <a:effectLst/>
              <a:latin typeface="Times New Roman" panose="02020603050405020304" pitchFamily="18" charset="0"/>
              <a:ea typeface="Times New Roman" panose="02020603050405020304" pitchFamily="18" charset="0"/>
            </a:rPr>
            <a:t>Духовенство</a:t>
          </a:r>
          <a:endParaRPr lang="ru-RU" sz="1400" b="0" kern="1200" dirty="0">
            <a:latin typeface="Times New Roman" panose="02020603050405020304" pitchFamily="18" charset="0"/>
            <a:cs typeface="Times New Roman" panose="02020603050405020304" pitchFamily="18" charset="0"/>
          </a:endParaRPr>
        </a:p>
      </dsp:txBody>
      <dsp:txXfrm>
        <a:off x="885831" y="2354275"/>
        <a:ext cx="1648048" cy="467308"/>
      </dsp:txXfrm>
    </dsp:sp>
    <dsp:sp modelId="{EACFB208-3B53-4C18-8E3D-58F5F8687E60}">
      <dsp:nvSpPr>
        <dsp:cNvPr id="0" name=""/>
        <dsp:cNvSpPr/>
      </dsp:nvSpPr>
      <dsp:spPr>
        <a:xfrm>
          <a:off x="2898881" y="2005327"/>
          <a:ext cx="1698608"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Біле</a:t>
          </a:r>
          <a:endParaRPr lang="ru-RU" sz="1400" kern="1200" dirty="0">
            <a:latin typeface="Times New Roman" panose="02020603050405020304" pitchFamily="18" charset="0"/>
            <a:cs typeface="Times New Roman" panose="02020603050405020304" pitchFamily="18" charset="0"/>
          </a:endParaRPr>
        </a:p>
      </dsp:txBody>
      <dsp:txXfrm>
        <a:off x="2924161" y="2030607"/>
        <a:ext cx="1648048" cy="467308"/>
      </dsp:txXfrm>
    </dsp:sp>
    <dsp:sp modelId="{8519C6BB-7E3A-478B-B2D0-1AA762E48314}">
      <dsp:nvSpPr>
        <dsp:cNvPr id="0" name=""/>
        <dsp:cNvSpPr/>
      </dsp:nvSpPr>
      <dsp:spPr>
        <a:xfrm>
          <a:off x="2898881" y="2652663"/>
          <a:ext cx="1698608"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Чорне</a:t>
          </a:r>
          <a:endParaRPr lang="ru-RU" sz="1400" kern="1200" dirty="0">
            <a:latin typeface="Times New Roman" panose="02020603050405020304" pitchFamily="18" charset="0"/>
            <a:cs typeface="Times New Roman" panose="02020603050405020304" pitchFamily="18" charset="0"/>
          </a:endParaRPr>
        </a:p>
      </dsp:txBody>
      <dsp:txXfrm>
        <a:off x="2924161" y="2677943"/>
        <a:ext cx="1648048" cy="467308"/>
      </dsp:txXfrm>
    </dsp:sp>
    <dsp:sp modelId="{3580320A-99AD-41EE-AEC8-514903D3EAB6}">
      <dsp:nvSpPr>
        <dsp:cNvPr id="0" name=""/>
        <dsp:cNvSpPr/>
      </dsp:nvSpPr>
      <dsp:spPr>
        <a:xfrm>
          <a:off x="860551" y="2976330"/>
          <a:ext cx="1698608" cy="51786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Князі</a:t>
          </a:r>
          <a:endParaRPr lang="ru-RU" sz="1400" kern="1200" dirty="0">
            <a:latin typeface="Times New Roman" panose="02020603050405020304" pitchFamily="18" charset="0"/>
            <a:cs typeface="Times New Roman" panose="02020603050405020304" pitchFamily="18" charset="0"/>
          </a:endParaRPr>
        </a:p>
      </dsp:txBody>
      <dsp:txXfrm>
        <a:off x="885831" y="3001610"/>
        <a:ext cx="1648048" cy="467308"/>
      </dsp:txXfrm>
    </dsp:sp>
    <dsp:sp modelId="{CB13D11F-FBE7-4A54-BEE8-9E5A7C9A66A3}">
      <dsp:nvSpPr>
        <dsp:cNvPr id="0" name=""/>
        <dsp:cNvSpPr/>
      </dsp:nvSpPr>
      <dsp:spPr>
        <a:xfrm>
          <a:off x="860551" y="3623666"/>
          <a:ext cx="1698608" cy="882256"/>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ru-RU" sz="1400" b="0" i="0" kern="1200" dirty="0">
              <a:latin typeface="Times New Roman" panose="02020603050405020304" pitchFamily="18" charset="0"/>
              <a:cs typeface="Times New Roman" panose="02020603050405020304" pitchFamily="18" charset="0"/>
            </a:rPr>
            <a:t>Більша частина </a:t>
          </a:r>
        </a:p>
        <a:p>
          <a:pPr marL="0" lvl="0" indent="0" algn="ctr" defTabSz="622300">
            <a:lnSpc>
              <a:spcPct val="100000"/>
            </a:lnSpc>
            <a:spcBef>
              <a:spcPct val="0"/>
            </a:spcBef>
            <a:spcAft>
              <a:spcPts val="0"/>
            </a:spcAft>
            <a:buNone/>
          </a:pPr>
          <a:r>
            <a:rPr lang="ru-RU" sz="1400" b="0" i="0" kern="1200" dirty="0">
              <a:latin typeface="Times New Roman" panose="02020603050405020304" pitchFamily="18" charset="0"/>
              <a:cs typeface="Times New Roman" panose="02020603050405020304" pitchFamily="18" charset="0"/>
            </a:rPr>
            <a:t>міського населення</a:t>
          </a:r>
        </a:p>
        <a:p>
          <a:pPr marL="0" lvl="0" indent="0" algn="ctr" defTabSz="622300">
            <a:lnSpc>
              <a:spcPct val="100000"/>
            </a:lnSpc>
            <a:spcBef>
              <a:spcPct val="0"/>
            </a:spcBef>
            <a:spcAft>
              <a:spcPts val="0"/>
            </a:spcAft>
            <a:buNone/>
          </a:pPr>
          <a:r>
            <a:rPr lang="uk-UA" sz="1400" b="0" kern="1200" dirty="0">
              <a:solidFill>
                <a:srgbClr val="000000"/>
              </a:solidFill>
              <a:effectLst/>
              <a:latin typeface="Times New Roman" panose="02020603050405020304" pitchFamily="18" charset="0"/>
              <a:ea typeface="Times New Roman" panose="02020603050405020304" pitchFamily="18" charset="0"/>
            </a:rPr>
            <a:t>міщани, граждани</a:t>
          </a:r>
          <a:endParaRPr lang="ru-RU" sz="1400" b="0" kern="1200" dirty="0">
            <a:latin typeface="Times New Roman" panose="02020603050405020304" pitchFamily="18" charset="0"/>
            <a:cs typeface="Times New Roman" panose="02020603050405020304" pitchFamily="18" charset="0"/>
          </a:endParaRPr>
        </a:p>
      </dsp:txBody>
      <dsp:txXfrm>
        <a:off x="903619" y="3666734"/>
        <a:ext cx="1612472" cy="796120"/>
      </dsp:txXfrm>
    </dsp:sp>
    <dsp:sp modelId="{46A5320C-8D93-48AD-BDA5-2BD477B4B784}">
      <dsp:nvSpPr>
        <dsp:cNvPr id="0" name=""/>
        <dsp:cNvSpPr/>
      </dsp:nvSpPr>
      <dsp:spPr>
        <a:xfrm>
          <a:off x="860551" y="4635389"/>
          <a:ext cx="1698608" cy="773897"/>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ru-RU" sz="1400" b="0" i="0" kern="1200" dirty="0">
              <a:latin typeface="Times New Roman" panose="02020603050405020304" pitchFamily="18" charset="0"/>
              <a:cs typeface="Times New Roman" panose="02020603050405020304" pitchFamily="18" charset="0"/>
            </a:rPr>
            <a:t>Частина селянства</a:t>
          </a:r>
        </a:p>
        <a:p>
          <a:pPr marL="0" lvl="0" indent="0" algn="ctr" defTabSz="622300">
            <a:lnSpc>
              <a:spcPct val="100000"/>
            </a:lnSpc>
            <a:spcBef>
              <a:spcPct val="0"/>
            </a:spcBef>
            <a:spcAft>
              <a:spcPts val="0"/>
            </a:spcAft>
            <a:buNone/>
          </a:pPr>
          <a:r>
            <a:rPr lang="uk-UA" sz="1400" b="0" kern="1200" dirty="0">
              <a:solidFill>
                <a:srgbClr val="000000"/>
              </a:solidFill>
              <a:effectLst/>
              <a:latin typeface="Times New Roman" panose="02020603050405020304" pitchFamily="18" charset="0"/>
              <a:ea typeface="Times New Roman" panose="02020603050405020304" pitchFamily="18" charset="0"/>
            </a:rPr>
            <a:t>смерди, які жили общинами</a:t>
          </a:r>
          <a:endParaRPr lang="ru-RU" sz="1400" b="0" kern="1200" dirty="0">
            <a:latin typeface="Times New Roman" panose="02020603050405020304" pitchFamily="18" charset="0"/>
            <a:cs typeface="Times New Roman" panose="02020603050405020304" pitchFamily="18" charset="0"/>
          </a:endParaRPr>
        </a:p>
      </dsp:txBody>
      <dsp:txXfrm>
        <a:off x="898330" y="4673168"/>
        <a:ext cx="1623050" cy="69833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C30C4-E93E-4838-B123-17922C160A49}">
      <dsp:nvSpPr>
        <dsp:cNvPr id="0" name=""/>
        <dsp:cNvSpPr/>
      </dsp:nvSpPr>
      <dsp:spPr>
        <a:xfrm>
          <a:off x="936104" y="1059325"/>
          <a:ext cx="245630" cy="91440"/>
        </a:xfrm>
        <a:custGeom>
          <a:avLst/>
          <a:gdLst/>
          <a:ahLst/>
          <a:cxnLst/>
          <a:rect l="0" t="0" r="0" b="0"/>
          <a:pathLst>
            <a:path>
              <a:moveTo>
                <a:pt x="0" y="45720"/>
              </a:moveTo>
              <a:lnTo>
                <a:pt x="122815" y="45720"/>
              </a:lnTo>
              <a:lnTo>
                <a:pt x="122815" y="47881"/>
              </a:lnTo>
              <a:lnTo>
                <a:pt x="245630" y="478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1052778" y="1098904"/>
        <a:ext cx="12282" cy="12282"/>
      </dsp:txXfrm>
    </dsp:sp>
    <dsp:sp modelId="{E072AD6E-8CAB-4371-B917-B297EE430FAF}">
      <dsp:nvSpPr>
        <dsp:cNvPr id="0" name=""/>
        <dsp:cNvSpPr/>
      </dsp:nvSpPr>
      <dsp:spPr>
        <a:xfrm rot="16200000">
          <a:off x="-508860" y="765126"/>
          <a:ext cx="2210091" cy="679837"/>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Напіввільні люди:</a:t>
          </a:r>
          <a:endParaRPr lang="ru-RU" sz="2000" kern="1200" dirty="0">
            <a:latin typeface="Times New Roman" panose="02020603050405020304" pitchFamily="18" charset="0"/>
            <a:cs typeface="Times New Roman" panose="02020603050405020304" pitchFamily="18" charset="0"/>
          </a:endParaRPr>
        </a:p>
      </dsp:txBody>
      <dsp:txXfrm>
        <a:off x="-475673" y="798313"/>
        <a:ext cx="2143717" cy="613463"/>
      </dsp:txXfrm>
    </dsp:sp>
    <dsp:sp modelId="{C162C5F0-EF75-490E-B702-5DC7C0166459}">
      <dsp:nvSpPr>
        <dsp:cNvPr id="0" name=""/>
        <dsp:cNvSpPr/>
      </dsp:nvSpPr>
      <dsp:spPr>
        <a:xfrm>
          <a:off x="1181734" y="792088"/>
          <a:ext cx="2480266" cy="630237"/>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uk-UA" sz="2000" b="0" kern="1200" dirty="0">
              <a:solidFill>
                <a:srgbClr val="000000"/>
              </a:solidFill>
              <a:effectLst/>
              <a:latin typeface="Times New Roman" panose="02020603050405020304" pitchFamily="18" charset="0"/>
              <a:ea typeface="Times New Roman" panose="02020603050405020304" pitchFamily="18" charset="0"/>
            </a:rPr>
            <a:t>Закупи</a:t>
          </a:r>
        </a:p>
        <a:p>
          <a:pPr marL="0" lvl="0" indent="0" algn="ctr" defTabSz="889000" rtl="0">
            <a:lnSpc>
              <a:spcPct val="100000"/>
            </a:lnSpc>
            <a:spcBef>
              <a:spcPct val="0"/>
            </a:spcBef>
            <a:spcAft>
              <a:spcPts val="0"/>
            </a:spcAft>
            <a:buNone/>
          </a:pPr>
          <a:r>
            <a:rPr lang="uk-UA" sz="2000" b="0" kern="1200" dirty="0">
              <a:solidFill>
                <a:srgbClr val="000000"/>
              </a:solidFill>
              <a:effectLst/>
              <a:latin typeface="Times New Roman" panose="02020603050405020304" pitchFamily="18" charset="0"/>
              <a:ea typeface="Times New Roman" panose="02020603050405020304" pitchFamily="18" charset="0"/>
            </a:rPr>
            <a:t>(</a:t>
          </a:r>
          <a:r>
            <a:rPr lang="uk-UA" sz="2000" kern="1200" dirty="0">
              <a:solidFill>
                <a:srgbClr val="000000"/>
              </a:solidFill>
              <a:effectLst/>
              <a:latin typeface="Times New Roman" panose="02020603050405020304" pitchFamily="18" charset="0"/>
              <a:ea typeface="Times New Roman" panose="02020603050405020304" pitchFamily="18" charset="0"/>
            </a:rPr>
            <a:t>селяни-боржники)</a:t>
          </a:r>
          <a:endParaRPr lang="ru-RU" sz="2000" b="0" kern="1200" dirty="0">
            <a:latin typeface="Times New Roman" panose="02020603050405020304" pitchFamily="18" charset="0"/>
            <a:cs typeface="Times New Roman" panose="02020603050405020304" pitchFamily="18" charset="0"/>
          </a:endParaRPr>
        </a:p>
      </dsp:txBody>
      <dsp:txXfrm>
        <a:off x="1212500" y="822854"/>
        <a:ext cx="2418734" cy="56870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B5833-407B-43F0-8BCF-62F333DF90AB}">
      <dsp:nvSpPr>
        <dsp:cNvPr id="0" name=""/>
        <dsp:cNvSpPr/>
      </dsp:nvSpPr>
      <dsp:spPr>
        <a:xfrm>
          <a:off x="1042396" y="1071203"/>
          <a:ext cx="411046" cy="254410"/>
        </a:xfrm>
        <a:custGeom>
          <a:avLst/>
          <a:gdLst/>
          <a:ahLst/>
          <a:cxnLst/>
          <a:rect l="0" t="0" r="0" b="0"/>
          <a:pathLst>
            <a:path>
              <a:moveTo>
                <a:pt x="0" y="0"/>
              </a:moveTo>
              <a:lnTo>
                <a:pt x="205523" y="0"/>
              </a:lnTo>
              <a:lnTo>
                <a:pt x="205523" y="254410"/>
              </a:lnTo>
              <a:lnTo>
                <a:pt x="411046" y="2544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1235834" y="1186323"/>
        <a:ext cx="24170" cy="24170"/>
      </dsp:txXfrm>
    </dsp:sp>
    <dsp:sp modelId="{85D16F9E-825C-40A0-8110-B0138E976645}">
      <dsp:nvSpPr>
        <dsp:cNvPr id="0" name=""/>
        <dsp:cNvSpPr/>
      </dsp:nvSpPr>
      <dsp:spPr>
        <a:xfrm>
          <a:off x="1042396" y="816792"/>
          <a:ext cx="411046" cy="254410"/>
        </a:xfrm>
        <a:custGeom>
          <a:avLst/>
          <a:gdLst/>
          <a:ahLst/>
          <a:cxnLst/>
          <a:rect l="0" t="0" r="0" b="0"/>
          <a:pathLst>
            <a:path>
              <a:moveTo>
                <a:pt x="0" y="254410"/>
              </a:moveTo>
              <a:lnTo>
                <a:pt x="205523" y="254410"/>
              </a:lnTo>
              <a:lnTo>
                <a:pt x="205523" y="0"/>
              </a:lnTo>
              <a:lnTo>
                <a:pt x="41104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latin typeface="Times New Roman" panose="02020603050405020304" pitchFamily="18" charset="0"/>
            <a:cs typeface="Times New Roman" panose="02020603050405020304" pitchFamily="18" charset="0"/>
          </a:endParaRPr>
        </a:p>
      </dsp:txBody>
      <dsp:txXfrm>
        <a:off x="1235834" y="931912"/>
        <a:ext cx="24170" cy="24170"/>
      </dsp:txXfrm>
    </dsp:sp>
    <dsp:sp modelId="{72659538-6F29-4579-B64F-0D034574D3E4}">
      <dsp:nvSpPr>
        <dsp:cNvPr id="0" name=""/>
        <dsp:cNvSpPr/>
      </dsp:nvSpPr>
      <dsp:spPr>
        <a:xfrm rot="16200000">
          <a:off x="-369985" y="730023"/>
          <a:ext cx="2142406" cy="682358"/>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Невільні люди:</a:t>
          </a:r>
          <a:endParaRPr lang="ru-RU" sz="2000" kern="1200" dirty="0">
            <a:latin typeface="Times New Roman" panose="02020603050405020304" pitchFamily="18" charset="0"/>
            <a:cs typeface="Times New Roman" panose="02020603050405020304" pitchFamily="18" charset="0"/>
          </a:endParaRPr>
        </a:p>
      </dsp:txBody>
      <dsp:txXfrm>
        <a:off x="-336675" y="763333"/>
        <a:ext cx="2075786" cy="615738"/>
      </dsp:txXfrm>
    </dsp:sp>
    <dsp:sp modelId="{A80E0F79-9D3E-4E68-BD2C-8BAE02621F34}">
      <dsp:nvSpPr>
        <dsp:cNvPr id="0" name=""/>
        <dsp:cNvSpPr/>
      </dsp:nvSpPr>
      <dsp:spPr>
        <a:xfrm>
          <a:off x="1453442" y="613263"/>
          <a:ext cx="1858925" cy="407057"/>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Холопи</a:t>
          </a:r>
          <a:endParaRPr lang="ru-RU" sz="2000" kern="1200" dirty="0">
            <a:latin typeface="Times New Roman" panose="02020603050405020304" pitchFamily="18" charset="0"/>
            <a:cs typeface="Times New Roman" panose="02020603050405020304" pitchFamily="18" charset="0"/>
          </a:endParaRPr>
        </a:p>
      </dsp:txBody>
      <dsp:txXfrm>
        <a:off x="1473313" y="633134"/>
        <a:ext cx="1819183" cy="367315"/>
      </dsp:txXfrm>
    </dsp:sp>
    <dsp:sp modelId="{B631030E-5CD5-43A8-B85C-3F8D6FDAD9B3}">
      <dsp:nvSpPr>
        <dsp:cNvPr id="0" name=""/>
        <dsp:cNvSpPr/>
      </dsp:nvSpPr>
      <dsp:spPr>
        <a:xfrm>
          <a:off x="1453442" y="1122085"/>
          <a:ext cx="1858925" cy="407057"/>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Челядь</a:t>
          </a:r>
          <a:endParaRPr lang="ru-RU" sz="2000" kern="1200" dirty="0">
            <a:latin typeface="Times New Roman" panose="02020603050405020304" pitchFamily="18" charset="0"/>
            <a:cs typeface="Times New Roman" panose="02020603050405020304" pitchFamily="18" charset="0"/>
          </a:endParaRPr>
        </a:p>
      </dsp:txBody>
      <dsp:txXfrm>
        <a:off x="1473313" y="1141956"/>
        <a:ext cx="1819183" cy="36731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6A059-8DFB-4C36-AEAB-2489898583B9}">
      <dsp:nvSpPr>
        <dsp:cNvPr id="0" name=""/>
        <dsp:cNvSpPr/>
      </dsp:nvSpPr>
      <dsp:spPr>
        <a:xfrm>
          <a:off x="0" y="731069"/>
          <a:ext cx="8544366" cy="1141139"/>
        </a:xfrm>
        <a:prstGeom prst="downArrowCallou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rtl="0">
            <a:lnSpc>
              <a:spcPct val="100000"/>
            </a:lnSpc>
            <a:spcBef>
              <a:spcPct val="0"/>
            </a:spcBef>
            <a:spcAft>
              <a:spcPts val="0"/>
            </a:spcAft>
            <a:buNone/>
          </a:pPr>
          <a:r>
            <a:rPr lang="uk-UA" sz="1400" b="1" kern="1200" dirty="0">
              <a:solidFill>
                <a:srgbClr val="000000"/>
              </a:solidFill>
              <a:effectLst/>
              <a:latin typeface="Times New Roman" panose="02020603050405020304" pitchFamily="18" charset="0"/>
              <a:ea typeface="Times New Roman" panose="02020603050405020304" pitchFamily="18" charset="0"/>
            </a:rPr>
            <a:t>Князеві </a:t>
          </a:r>
          <a:r>
            <a:rPr lang="uk-UA" sz="1400" kern="1200" dirty="0">
              <a:solidFill>
                <a:srgbClr val="000000"/>
              </a:solidFill>
              <a:effectLst/>
              <a:latin typeface="Times New Roman" panose="02020603050405020304" pitchFamily="18" charset="0"/>
              <a:ea typeface="Times New Roman" panose="02020603050405020304" pitchFamily="18" charset="0"/>
            </a:rPr>
            <a:t>належала верховна законодавча, виконавча, судова, адміністративна влада. Він очолював державу як суверен, керував збройними силами, зовнішньою політикою, фінансами (податки, карбування грошей). </a:t>
          </a:r>
        </a:p>
        <a:p>
          <a:pPr marL="0" lvl="0" indent="0" algn="ctr" defTabSz="622300" rtl="0">
            <a:lnSpc>
              <a:spcPct val="100000"/>
            </a:lnSpc>
            <a:spcBef>
              <a:spcPct val="0"/>
            </a:spcBef>
            <a:spcAft>
              <a:spcPts val="0"/>
            </a:spcAft>
            <a:buNone/>
          </a:pPr>
          <a:r>
            <a:rPr lang="uk-UA" sz="1400" kern="1200" dirty="0">
              <a:solidFill>
                <a:srgbClr val="000000"/>
              </a:solidFill>
              <a:effectLst/>
              <a:latin typeface="Times New Roman" panose="02020603050405020304" pitchFamily="18" charset="0"/>
              <a:ea typeface="Times New Roman" panose="02020603050405020304" pitchFamily="18" charset="0"/>
            </a:rPr>
            <a:t>Проте абсолютної влади в державі князь не мав.</a:t>
          </a:r>
          <a:endParaRPr lang="ru-RU" sz="1400" kern="1200" dirty="0">
            <a:latin typeface="Times New Roman" panose="02020603050405020304" pitchFamily="18" charset="0"/>
            <a:cs typeface="Times New Roman" panose="02020603050405020304" pitchFamily="18" charset="0"/>
          </a:endParaRPr>
        </a:p>
      </dsp:txBody>
      <dsp:txXfrm>
        <a:off x="0" y="731069"/>
        <a:ext cx="8544366" cy="741478"/>
      </dsp:txXfrm>
    </dsp:sp>
    <dsp:sp modelId="{A3B7483E-7CF6-44CA-9B6E-D05E6731954A}">
      <dsp:nvSpPr>
        <dsp:cNvPr id="0" name=""/>
        <dsp:cNvSpPr/>
      </dsp:nvSpPr>
      <dsp:spPr>
        <a:xfrm rot="10800000">
          <a:off x="0" y="0"/>
          <a:ext cx="8544366" cy="746992"/>
        </a:xfrm>
        <a:prstGeom prst="upArrowCallou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Форма </a:t>
          </a:r>
          <a:r>
            <a:rPr lang="uk-UA" sz="1400" b="0" kern="1200" dirty="0">
              <a:latin typeface="Times New Roman" panose="02020603050405020304" pitchFamily="18" charset="0"/>
              <a:cs typeface="Times New Roman" panose="02020603050405020304" pitchFamily="18" charset="0"/>
            </a:rPr>
            <a:t>правління –  </a:t>
          </a:r>
          <a:r>
            <a:rPr lang="uk-UA" sz="1400" b="0" kern="1200" dirty="0">
              <a:solidFill>
                <a:srgbClr val="000000"/>
              </a:solidFill>
              <a:effectLst/>
              <a:latin typeface="Times New Roman" panose="02020603050405020304" pitchFamily="18" charset="0"/>
              <a:ea typeface="Times New Roman" panose="02020603050405020304" pitchFamily="18" charset="0"/>
            </a:rPr>
            <a:t>феодальна монархія з сильною олігархічною верхівкою в особі боярства</a:t>
          </a:r>
          <a:endParaRPr lang="ru-RU" sz="1400" b="0" u="none" kern="1200" dirty="0">
            <a:latin typeface="Times New Roman" panose="02020603050405020304" pitchFamily="18" charset="0"/>
            <a:cs typeface="Times New Roman" panose="02020603050405020304" pitchFamily="18" charset="0"/>
          </a:endParaRPr>
        </a:p>
      </dsp:txBody>
      <dsp:txXfrm rot="10800000">
        <a:off x="0" y="0"/>
        <a:ext cx="8544366" cy="48537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56370-0828-4E34-A946-54C235D21492}">
      <dsp:nvSpPr>
        <dsp:cNvPr id="0" name=""/>
        <dsp:cNvSpPr/>
      </dsp:nvSpPr>
      <dsp:spPr>
        <a:xfrm>
          <a:off x="383737" y="0"/>
          <a:ext cx="3452860" cy="1726329"/>
        </a:xfrm>
        <a:prstGeom prst="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Особливістю державного устрою  </a:t>
          </a:r>
        </a:p>
        <a:p>
          <a:pPr marL="0" lvl="0" indent="0" algn="ctr" defTabSz="6223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Галицько-Волинського князівства був </a:t>
          </a:r>
          <a:r>
            <a:rPr lang="uk-UA" sz="1400" b="1" kern="1200" dirty="0">
              <a:latin typeface="Times New Roman" panose="02020603050405020304" pitchFamily="18" charset="0"/>
              <a:cs typeface="Times New Roman" panose="02020603050405020304" pitchFamily="18" charset="0"/>
            </a:rPr>
            <a:t>дуумвірат</a:t>
          </a:r>
          <a:r>
            <a:rPr lang="uk-UA" sz="1400" kern="1200" dirty="0">
              <a:latin typeface="Times New Roman" panose="02020603050405020304" pitchFamily="18" charset="0"/>
              <a:cs typeface="Times New Roman" panose="02020603050405020304" pitchFamily="18" charset="0"/>
            </a:rPr>
            <a:t> – одночасне правління двох князів – одного на Волині (у Володимирі), другого в Галичині (Галичі, Львові, Холмі).</a:t>
          </a:r>
          <a:endParaRPr lang="ru-RU" sz="1400" kern="1200" dirty="0">
            <a:latin typeface="Times New Roman" panose="02020603050405020304" pitchFamily="18" charset="0"/>
            <a:cs typeface="Times New Roman" panose="02020603050405020304" pitchFamily="18" charset="0"/>
          </a:endParaRPr>
        </a:p>
      </dsp:txBody>
      <dsp:txXfrm>
        <a:off x="383737" y="0"/>
        <a:ext cx="3452860" cy="1726329"/>
      </dsp:txXfrm>
    </dsp:sp>
    <dsp:sp modelId="{814D4426-6858-4E5B-9282-A1DA43104D42}">
      <dsp:nvSpPr>
        <dsp:cNvPr id="0" name=""/>
        <dsp:cNvSpPr/>
      </dsp:nvSpPr>
      <dsp:spPr>
        <a:xfrm>
          <a:off x="4587810" y="0"/>
          <a:ext cx="3812541" cy="1726329"/>
        </a:xfrm>
        <a:prstGeom prst="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Боярська рада</a:t>
          </a:r>
          <a:r>
            <a:rPr lang="uk-UA" sz="1400" kern="1200" dirty="0">
              <a:latin typeface="Times New Roman" panose="02020603050405020304" pitchFamily="18" charset="0"/>
              <a:cs typeface="Times New Roman" panose="02020603050405020304" pitchFamily="18" charset="0"/>
            </a:rPr>
            <a:t> формально існувала як дорадчий орган центральної влади при князеві. Однак фактично рада скликалася найбільш впливовими боярами, які прагнули обмежувати або регулювати владу князя. </a:t>
          </a:r>
          <a:endParaRPr lang="ru-RU" sz="1400" kern="1200" dirty="0">
            <a:latin typeface="Times New Roman" panose="02020603050405020304" pitchFamily="18" charset="0"/>
            <a:cs typeface="Times New Roman" panose="02020603050405020304" pitchFamily="18" charset="0"/>
          </a:endParaRPr>
        </a:p>
      </dsp:txBody>
      <dsp:txXfrm>
        <a:off x="4587810" y="0"/>
        <a:ext cx="3812541" cy="1726329"/>
      </dsp:txXfrm>
    </dsp:sp>
    <dsp:sp modelId="{59E3A42A-2C11-4115-A0F9-E3FB1C740737}">
      <dsp:nvSpPr>
        <dsp:cNvPr id="0" name=""/>
        <dsp:cNvSpPr/>
      </dsp:nvSpPr>
      <dsp:spPr>
        <a:xfrm>
          <a:off x="399548" y="2014618"/>
          <a:ext cx="3454960" cy="1726329"/>
        </a:xfrm>
        <a:prstGeom prst="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Органом державної влади були також </a:t>
          </a:r>
          <a:r>
            <a:rPr lang="uk-UA" sz="1400" b="1" kern="1200" dirty="0">
              <a:latin typeface="Times New Roman" panose="02020603050405020304" pitchFamily="18" charset="0"/>
              <a:cs typeface="Times New Roman" panose="02020603050405020304" pitchFamily="18" charset="0"/>
            </a:rPr>
            <a:t>князівські з’їзди (снеми)</a:t>
          </a:r>
          <a:r>
            <a:rPr lang="uk-UA" sz="1400" kern="1200" dirty="0">
              <a:latin typeface="Times New Roman" panose="02020603050405020304" pitchFamily="18" charset="0"/>
              <a:cs typeface="Times New Roman" panose="02020603050405020304" pitchFamily="18" charset="0"/>
            </a:rPr>
            <a:t>. Під час їх роботи укладалися угоди, підписувалися мирні договори. Рішення князівських снемів мали здебільшого рекомендаційний характер.</a:t>
          </a:r>
          <a:endParaRPr lang="ru-RU" sz="1400" kern="1200" dirty="0">
            <a:latin typeface="Times New Roman" panose="02020603050405020304" pitchFamily="18" charset="0"/>
            <a:cs typeface="Times New Roman" panose="02020603050405020304" pitchFamily="18" charset="0"/>
          </a:endParaRPr>
        </a:p>
      </dsp:txBody>
      <dsp:txXfrm>
        <a:off x="399548" y="2014618"/>
        <a:ext cx="3454960" cy="1726329"/>
      </dsp:txXfrm>
    </dsp:sp>
    <dsp:sp modelId="{933CB4B5-FB0F-4763-B977-54E699C570EB}">
      <dsp:nvSpPr>
        <dsp:cNvPr id="0" name=""/>
        <dsp:cNvSpPr/>
      </dsp:nvSpPr>
      <dsp:spPr>
        <a:xfrm>
          <a:off x="4635155" y="2016224"/>
          <a:ext cx="3765182" cy="1726329"/>
        </a:xfrm>
        <a:prstGeom prst="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Віче</a:t>
          </a:r>
          <a:r>
            <a:rPr lang="uk-UA" sz="1400" kern="1200" dirty="0">
              <a:latin typeface="Times New Roman" panose="02020603050405020304" pitchFamily="18" charset="0"/>
              <a:cs typeface="Times New Roman" panose="02020603050405020304" pitchFamily="18" charset="0"/>
            </a:rPr>
            <a:t> як пряме воле- і правовиявлення населення скликалося спарадично, або стихійно, чи князем, чи боярами в часи як зовнішньої загрози, так і внутрішньої міжусобної боротьби. Воно не мало чіткого регламенту, визначених повноважень та компетенції. Поступово його роль занепала і до XIV ст. звелася нанівець.</a:t>
          </a:r>
          <a:endParaRPr lang="ru-RU" sz="1400" kern="1200" dirty="0">
            <a:latin typeface="Times New Roman" panose="02020603050405020304" pitchFamily="18" charset="0"/>
            <a:cs typeface="Times New Roman" panose="02020603050405020304" pitchFamily="18" charset="0"/>
          </a:endParaRPr>
        </a:p>
      </dsp:txBody>
      <dsp:txXfrm>
        <a:off x="4635155" y="2016224"/>
        <a:ext cx="3765182" cy="172632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CA0E8-FA85-4A53-AFCE-FFD69232C5C5}">
      <dsp:nvSpPr>
        <dsp:cNvPr id="0" name=""/>
        <dsp:cNvSpPr/>
      </dsp:nvSpPr>
      <dsp:spPr>
        <a:xfrm>
          <a:off x="1375532" y="582478"/>
          <a:ext cx="4545641" cy="4545641"/>
        </a:xfrm>
        <a:prstGeom prst="blockArc">
          <a:avLst>
            <a:gd name="adj1" fmla="val 10761261"/>
            <a:gd name="adj2" fmla="val 17218591"/>
            <a:gd name="adj3" fmla="val 4637"/>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CD6B926B-A06D-48D1-9382-BF88DAD06DBE}">
      <dsp:nvSpPr>
        <dsp:cNvPr id="0" name=""/>
        <dsp:cNvSpPr/>
      </dsp:nvSpPr>
      <dsp:spPr>
        <a:xfrm>
          <a:off x="1369121" y="777932"/>
          <a:ext cx="4545641" cy="4545641"/>
        </a:xfrm>
        <a:prstGeom prst="blockArc">
          <a:avLst>
            <a:gd name="adj1" fmla="val 4371026"/>
            <a:gd name="adj2" fmla="val 11064171"/>
            <a:gd name="adj3" fmla="val 4637"/>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0DBE99BD-1485-42FF-9702-FCA81AC88B3D}">
      <dsp:nvSpPr>
        <dsp:cNvPr id="0" name=""/>
        <dsp:cNvSpPr/>
      </dsp:nvSpPr>
      <dsp:spPr>
        <a:xfrm>
          <a:off x="2777089" y="810936"/>
          <a:ext cx="4545641" cy="4545641"/>
        </a:xfrm>
        <a:prstGeom prst="blockArc">
          <a:avLst>
            <a:gd name="adj1" fmla="val 21284555"/>
            <a:gd name="adj2" fmla="val 6590113"/>
            <a:gd name="adj3" fmla="val 4637"/>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94353F3C-78D2-41BE-97D2-76A8E700EC0B}">
      <dsp:nvSpPr>
        <dsp:cNvPr id="0" name=""/>
        <dsp:cNvSpPr/>
      </dsp:nvSpPr>
      <dsp:spPr>
        <a:xfrm>
          <a:off x="2768478" y="550592"/>
          <a:ext cx="4545641" cy="4545641"/>
        </a:xfrm>
        <a:prstGeom prst="blockArc">
          <a:avLst>
            <a:gd name="adj1" fmla="val 15024050"/>
            <a:gd name="adj2" fmla="val 88135"/>
            <a:gd name="adj3" fmla="val 4637"/>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5E1AB087-D83E-47AA-BE5E-311615AA3A59}">
      <dsp:nvSpPr>
        <dsp:cNvPr id="0" name=""/>
        <dsp:cNvSpPr/>
      </dsp:nvSpPr>
      <dsp:spPr>
        <a:xfrm>
          <a:off x="2808628" y="1906520"/>
          <a:ext cx="2975912" cy="2091044"/>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uk-UA" sz="2100" kern="1200" dirty="0">
              <a:latin typeface="Times New Roman" panose="02020603050405020304" pitchFamily="18" charset="0"/>
              <a:cs typeface="Times New Roman" panose="02020603050405020304" pitchFamily="18" charset="0"/>
            </a:rPr>
            <a:t>Галицько-Волинські князі мали атрибути державної влади: </a:t>
          </a:r>
          <a:endParaRPr lang="ru-RU" sz="2100" kern="1200" dirty="0">
            <a:latin typeface="Times New Roman" panose="02020603050405020304" pitchFamily="18" charset="0"/>
            <a:cs typeface="Times New Roman" panose="02020603050405020304" pitchFamily="18" charset="0"/>
          </a:endParaRPr>
        </a:p>
      </dsp:txBody>
      <dsp:txXfrm>
        <a:off x="3244440" y="2212746"/>
        <a:ext cx="2104288" cy="1478592"/>
      </dsp:txXfrm>
    </dsp:sp>
    <dsp:sp modelId="{9F9FDFBD-F395-4C6E-8210-D01D2EBE0FF6}">
      <dsp:nvSpPr>
        <dsp:cNvPr id="0" name=""/>
        <dsp:cNvSpPr/>
      </dsp:nvSpPr>
      <dsp:spPr>
        <a:xfrm>
          <a:off x="3120242" y="50"/>
          <a:ext cx="2352684" cy="1463731"/>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Вінець (корону) </a:t>
          </a:r>
          <a:endParaRPr lang="ru-RU" sz="2000" kern="1200" dirty="0">
            <a:latin typeface="Times New Roman" panose="02020603050405020304" pitchFamily="18" charset="0"/>
            <a:cs typeface="Times New Roman" panose="02020603050405020304" pitchFamily="18" charset="0"/>
          </a:endParaRPr>
        </a:p>
      </dsp:txBody>
      <dsp:txXfrm>
        <a:off x="3464785" y="214408"/>
        <a:ext cx="1663598" cy="1035015"/>
      </dsp:txXfrm>
    </dsp:sp>
    <dsp:sp modelId="{2E582744-0A41-4EE2-95AA-14D70BC0E4E3}">
      <dsp:nvSpPr>
        <dsp:cNvPr id="0" name=""/>
        <dsp:cNvSpPr/>
      </dsp:nvSpPr>
      <dsp:spPr>
        <a:xfrm>
          <a:off x="6144578" y="2148460"/>
          <a:ext cx="2232234" cy="1463731"/>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Герб</a:t>
          </a:r>
          <a:endParaRPr lang="ru-RU" sz="2000" kern="1200" dirty="0">
            <a:latin typeface="Times New Roman" panose="02020603050405020304" pitchFamily="18" charset="0"/>
            <a:cs typeface="Times New Roman" panose="02020603050405020304" pitchFamily="18" charset="0"/>
          </a:endParaRPr>
        </a:p>
      </dsp:txBody>
      <dsp:txXfrm>
        <a:off x="6471481" y="2362818"/>
        <a:ext cx="1578428" cy="1035015"/>
      </dsp:txXfrm>
    </dsp:sp>
    <dsp:sp modelId="{90124A0A-144F-4521-82DB-C4D7932FA4CA}">
      <dsp:nvSpPr>
        <dsp:cNvPr id="0" name=""/>
        <dsp:cNvSpPr/>
      </dsp:nvSpPr>
      <dsp:spPr>
        <a:xfrm>
          <a:off x="3072444" y="4440303"/>
          <a:ext cx="2448280" cy="1463731"/>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Державну печатку </a:t>
          </a:r>
          <a:endParaRPr lang="ru-RU" sz="2000" kern="1200" dirty="0">
            <a:latin typeface="Times New Roman" panose="02020603050405020304" pitchFamily="18" charset="0"/>
            <a:cs typeface="Times New Roman" panose="02020603050405020304" pitchFamily="18" charset="0"/>
          </a:endParaRPr>
        </a:p>
      </dsp:txBody>
      <dsp:txXfrm>
        <a:off x="3430986" y="4654661"/>
        <a:ext cx="1731196" cy="1035015"/>
      </dsp:txXfrm>
    </dsp:sp>
    <dsp:sp modelId="{B2EBEE1E-0C73-49EE-80FB-FBE06BE979BA}">
      <dsp:nvSpPr>
        <dsp:cNvPr id="0" name=""/>
        <dsp:cNvSpPr/>
      </dsp:nvSpPr>
      <dsp:spPr>
        <a:xfrm>
          <a:off x="216025" y="2148451"/>
          <a:ext cx="2424685" cy="1463731"/>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Прапор</a:t>
          </a:r>
          <a:endParaRPr lang="ru-RU" sz="2000" kern="1200" dirty="0">
            <a:latin typeface="Times New Roman" panose="02020603050405020304" pitchFamily="18" charset="0"/>
            <a:cs typeface="Times New Roman" panose="02020603050405020304" pitchFamily="18" charset="0"/>
          </a:endParaRPr>
        </a:p>
      </dsp:txBody>
      <dsp:txXfrm>
        <a:off x="571112" y="2362809"/>
        <a:ext cx="1714511" cy="103501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BE2EF-300B-4CF3-BBF9-8ED79D6F3760}">
      <dsp:nvSpPr>
        <dsp:cNvPr id="0" name=""/>
        <dsp:cNvSpPr/>
      </dsp:nvSpPr>
      <dsp:spPr>
        <a:xfrm>
          <a:off x="2976042" y="1751450"/>
          <a:ext cx="1541838" cy="1249626"/>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Джерела системи права</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3201839" y="1934453"/>
        <a:ext cx="1090244" cy="883620"/>
      </dsp:txXfrm>
    </dsp:sp>
    <dsp:sp modelId="{AD3709E9-45B5-448E-BA9F-54FFFA32401A}">
      <dsp:nvSpPr>
        <dsp:cNvPr id="0" name=""/>
        <dsp:cNvSpPr/>
      </dsp:nvSpPr>
      <dsp:spPr>
        <a:xfrm rot="16200000">
          <a:off x="3614745" y="1297033"/>
          <a:ext cx="264431"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3654410" y="1421672"/>
        <a:ext cx="185102" cy="254924"/>
      </dsp:txXfrm>
    </dsp:sp>
    <dsp:sp modelId="{6D64CBA8-49BA-47E6-A5A4-346D28E3B550}">
      <dsp:nvSpPr>
        <dsp:cNvPr id="0" name=""/>
        <dsp:cNvSpPr/>
      </dsp:nvSpPr>
      <dsp:spPr>
        <a:xfrm>
          <a:off x="3042522" y="2896"/>
          <a:ext cx="1408878" cy="1249626"/>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Норми </a:t>
          </a:r>
          <a:r>
            <a:rPr lang="uk-UA" sz="1400" b="1" kern="1200" dirty="0">
              <a:latin typeface="Times New Roman" panose="02020603050405020304" pitchFamily="18" charset="0"/>
              <a:cs typeface="Times New Roman" panose="02020603050405020304" pitchFamily="18" charset="0"/>
            </a:rPr>
            <a:t> звичаєвого права</a:t>
          </a:r>
          <a:endParaRPr lang="ru-RU" sz="1400" kern="1200" dirty="0">
            <a:latin typeface="Times New Roman" panose="02020603050405020304" pitchFamily="18" charset="0"/>
            <a:cs typeface="Times New Roman" panose="02020603050405020304" pitchFamily="18" charset="0"/>
          </a:endParaRPr>
        </a:p>
      </dsp:txBody>
      <dsp:txXfrm>
        <a:off x="3248847" y="185899"/>
        <a:ext cx="996228" cy="883620"/>
      </dsp:txXfrm>
    </dsp:sp>
    <dsp:sp modelId="{CF67AA4A-D900-4289-8894-06541FE2211C}">
      <dsp:nvSpPr>
        <dsp:cNvPr id="0" name=""/>
        <dsp:cNvSpPr/>
      </dsp:nvSpPr>
      <dsp:spPr>
        <a:xfrm rot="19936134">
          <a:off x="4477070" y="1709343"/>
          <a:ext cx="268828"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4481702" y="1813081"/>
        <a:ext cx="188180" cy="254924"/>
      </dsp:txXfrm>
    </dsp:sp>
    <dsp:sp modelId="{497BE353-1D6D-4F56-9B2F-0EBB75A52445}">
      <dsp:nvSpPr>
        <dsp:cNvPr id="0" name=""/>
        <dsp:cNvSpPr/>
      </dsp:nvSpPr>
      <dsp:spPr>
        <a:xfrm>
          <a:off x="4608507" y="648074"/>
          <a:ext cx="2150906" cy="1419800"/>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Норми статей «</a:t>
          </a:r>
          <a:r>
            <a:rPr lang="uk-UA" sz="1400" b="1" kern="1200" dirty="0">
              <a:latin typeface="Times New Roman" panose="02020603050405020304" pitchFamily="18" charset="0"/>
              <a:cs typeface="Times New Roman" panose="02020603050405020304" pitchFamily="18" charset="0"/>
            </a:rPr>
            <a:t>Руської правди»</a:t>
          </a:r>
          <a:endParaRPr lang="ru-RU" sz="1400" kern="1200" dirty="0">
            <a:latin typeface="Times New Roman" panose="02020603050405020304" pitchFamily="18" charset="0"/>
            <a:cs typeface="Times New Roman" panose="02020603050405020304" pitchFamily="18" charset="0"/>
          </a:endParaRPr>
        </a:p>
      </dsp:txBody>
      <dsp:txXfrm>
        <a:off x="4923500" y="855999"/>
        <a:ext cx="1520920" cy="1003950"/>
      </dsp:txXfrm>
    </dsp:sp>
    <dsp:sp modelId="{DB434F6B-2DFD-4519-B779-61AEC57D649B}">
      <dsp:nvSpPr>
        <dsp:cNvPr id="0" name=""/>
        <dsp:cNvSpPr/>
      </dsp:nvSpPr>
      <dsp:spPr>
        <a:xfrm rot="1377000">
          <a:off x="4488617" y="2513945"/>
          <a:ext cx="170352"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4490640" y="2588955"/>
        <a:ext cx="119246" cy="254924"/>
      </dsp:txXfrm>
    </dsp:sp>
    <dsp:sp modelId="{AAAD09F0-7278-4770-9B2E-7377D8E9D957}">
      <dsp:nvSpPr>
        <dsp:cNvPr id="0" name=""/>
        <dsp:cNvSpPr/>
      </dsp:nvSpPr>
      <dsp:spPr>
        <a:xfrm>
          <a:off x="4392486" y="2448270"/>
          <a:ext cx="3206577" cy="1760485"/>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k-UA" sz="1200" b="0" kern="1200" dirty="0">
              <a:latin typeface="Times New Roman" panose="02020603050405020304" pitchFamily="18" charset="0"/>
              <a:cs typeface="Times New Roman" panose="02020603050405020304" pitchFamily="18" charset="0"/>
            </a:rPr>
            <a:t>Князівське законодавство Грамота князя Івана Ростиславича 1134 р.,</a:t>
          </a:r>
        </a:p>
        <a:p>
          <a:pPr marL="0" lvl="0" indent="0" algn="ctr" defTabSz="533400">
            <a:lnSpc>
              <a:spcPct val="90000"/>
            </a:lnSpc>
            <a:spcBef>
              <a:spcPct val="0"/>
            </a:spcBef>
            <a:spcAft>
              <a:spcPct val="35000"/>
            </a:spcAft>
            <a:buNone/>
          </a:pPr>
          <a:r>
            <a:rPr lang="uk-UA" sz="1200" b="0" kern="1200" dirty="0">
              <a:latin typeface="Times New Roman" panose="02020603050405020304" pitchFamily="18" charset="0"/>
              <a:cs typeface="Times New Roman" panose="02020603050405020304" pitchFamily="18" charset="0"/>
            </a:rPr>
            <a:t> Заповіт („Рукописання”) Володимира Васильковича (1287 р.),  </a:t>
          </a:r>
        </a:p>
        <a:p>
          <a:pPr marL="0" lvl="0" indent="0" algn="ctr" defTabSz="533400">
            <a:lnSpc>
              <a:spcPct val="90000"/>
            </a:lnSpc>
            <a:spcBef>
              <a:spcPct val="0"/>
            </a:spcBef>
            <a:spcAft>
              <a:spcPct val="35000"/>
            </a:spcAft>
            <a:buNone/>
          </a:pPr>
          <a:r>
            <a:rPr lang="uk-UA" sz="1200" b="0" kern="1200" dirty="0">
              <a:latin typeface="Times New Roman" panose="02020603050405020304" pitchFamily="18" charset="0"/>
              <a:cs typeface="Times New Roman" panose="02020603050405020304" pitchFamily="18" charset="0"/>
            </a:rPr>
            <a:t>Уставну  грамоту князя Мстислава Даниловича (1289 р.) </a:t>
          </a:r>
          <a:endParaRPr lang="ru-RU" sz="1200" b="0" kern="1200" dirty="0">
            <a:latin typeface="Times New Roman" panose="02020603050405020304" pitchFamily="18" charset="0"/>
            <a:cs typeface="Times New Roman" panose="02020603050405020304" pitchFamily="18" charset="0"/>
          </a:endParaRPr>
        </a:p>
      </dsp:txBody>
      <dsp:txXfrm>
        <a:off x="4862078" y="2706087"/>
        <a:ext cx="2267393" cy="1244851"/>
      </dsp:txXfrm>
    </dsp:sp>
    <dsp:sp modelId="{A67EA7DE-765D-4260-8241-E9A9D5476271}">
      <dsp:nvSpPr>
        <dsp:cNvPr id="0" name=""/>
        <dsp:cNvSpPr/>
      </dsp:nvSpPr>
      <dsp:spPr>
        <a:xfrm rot="6115464">
          <a:off x="3441898" y="3007079"/>
          <a:ext cx="253973"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rot="10800000">
        <a:off x="3487865" y="3054779"/>
        <a:ext cx="177781" cy="254924"/>
      </dsp:txXfrm>
    </dsp:sp>
    <dsp:sp modelId="{CDF768F7-1259-465F-822E-D280950A6DA2}">
      <dsp:nvSpPr>
        <dsp:cNvPr id="0" name=""/>
        <dsp:cNvSpPr/>
      </dsp:nvSpPr>
      <dsp:spPr>
        <a:xfrm>
          <a:off x="2304253" y="3456387"/>
          <a:ext cx="2165327" cy="1249626"/>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Міжнародно-правові акти</a:t>
          </a:r>
          <a:endParaRPr lang="ru-RU" sz="1400" kern="1200" dirty="0">
            <a:latin typeface="Times New Roman" panose="02020603050405020304" pitchFamily="18" charset="0"/>
            <a:cs typeface="Times New Roman" panose="02020603050405020304" pitchFamily="18" charset="0"/>
          </a:endParaRPr>
        </a:p>
      </dsp:txBody>
      <dsp:txXfrm>
        <a:off x="2621358" y="3639390"/>
        <a:ext cx="1531117" cy="883620"/>
      </dsp:txXfrm>
    </dsp:sp>
    <dsp:sp modelId="{E41E3ADC-5A45-4F87-A64E-D56DCA6BFE80}">
      <dsp:nvSpPr>
        <dsp:cNvPr id="0" name=""/>
        <dsp:cNvSpPr/>
      </dsp:nvSpPr>
      <dsp:spPr>
        <a:xfrm rot="9813708">
          <a:off x="2679711" y="2441998"/>
          <a:ext cx="248849"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rot="10800000">
        <a:off x="2752840" y="2516409"/>
        <a:ext cx="174194" cy="254924"/>
      </dsp:txXfrm>
    </dsp:sp>
    <dsp:sp modelId="{5C756878-B127-4577-A2B8-1EF1CA08E801}">
      <dsp:nvSpPr>
        <dsp:cNvPr id="0" name=""/>
        <dsp:cNvSpPr/>
      </dsp:nvSpPr>
      <dsp:spPr>
        <a:xfrm>
          <a:off x="576065" y="2376268"/>
          <a:ext cx="2106319" cy="1249626"/>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Канонічне право</a:t>
          </a:r>
          <a:r>
            <a:rPr lang="uk-UA" sz="1400" kern="1200" dirty="0">
              <a:latin typeface="Times New Roman" panose="02020603050405020304" pitchFamily="18" charset="0"/>
              <a:cs typeface="Times New Roman" panose="02020603050405020304" pitchFamily="18" charset="0"/>
            </a:rPr>
            <a:t> Номоканон, Кормча книга</a:t>
          </a:r>
          <a:endParaRPr lang="ru-RU" sz="1400" kern="1200" dirty="0">
            <a:latin typeface="Times New Roman" panose="02020603050405020304" pitchFamily="18" charset="0"/>
            <a:cs typeface="Times New Roman" panose="02020603050405020304" pitchFamily="18" charset="0"/>
          </a:endParaRPr>
        </a:p>
      </dsp:txBody>
      <dsp:txXfrm>
        <a:off x="884528" y="2559271"/>
        <a:ext cx="1489393" cy="883620"/>
      </dsp:txXfrm>
    </dsp:sp>
    <dsp:sp modelId="{D80364D7-3E13-4FBD-913D-463FB188BBCC}">
      <dsp:nvSpPr>
        <dsp:cNvPr id="0" name=""/>
        <dsp:cNvSpPr/>
      </dsp:nvSpPr>
      <dsp:spPr>
        <a:xfrm rot="12424428">
          <a:off x="2729865" y="1714893"/>
          <a:ext cx="277624"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rot="10800000">
        <a:off x="2808589" y="1818821"/>
        <a:ext cx="194337" cy="254924"/>
      </dsp:txXfrm>
    </dsp:sp>
    <dsp:sp modelId="{3DB13218-BC25-4CD4-A753-CF631A4B252F}">
      <dsp:nvSpPr>
        <dsp:cNvPr id="0" name=""/>
        <dsp:cNvSpPr/>
      </dsp:nvSpPr>
      <dsp:spPr>
        <a:xfrm>
          <a:off x="432045" y="432053"/>
          <a:ext cx="2421025" cy="1737092"/>
        </a:xfrm>
        <a:prstGeom prst="ellipse">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Times New Roman" panose="02020603050405020304" pitchFamily="18" charset="0"/>
              <a:cs typeface="Times New Roman" panose="02020603050405020304" pitchFamily="18" charset="0"/>
            </a:rPr>
            <a:t>Магдебурзьке право (</a:t>
          </a:r>
          <a:r>
            <a:rPr lang="uk-UA" sz="1400" kern="1200" dirty="0">
              <a:latin typeface="Times New Roman" pitchFamily="18" charset="0"/>
              <a:cs typeface="Times New Roman" pitchFamily="18" charset="0"/>
            </a:rPr>
            <a:t>грамоти князів на самоврядування містам Володимир-Волинський (1324 р.), Сянок (1339 р.) і Львів (1356 р.). </a:t>
          </a:r>
          <a:endParaRPr lang="ru-RU" sz="1400" kern="1200" dirty="0">
            <a:latin typeface="Times New Roman" panose="02020603050405020304" pitchFamily="18" charset="0"/>
            <a:cs typeface="Times New Roman" panose="02020603050405020304" pitchFamily="18" charset="0"/>
          </a:endParaRPr>
        </a:p>
      </dsp:txBody>
      <dsp:txXfrm>
        <a:off x="786596" y="686444"/>
        <a:ext cx="1711923" cy="122831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B6C0-72F4-4893-9160-0CBFF5C43D1E}">
      <dsp:nvSpPr>
        <dsp:cNvPr id="0" name=""/>
        <dsp:cNvSpPr/>
      </dsp:nvSpPr>
      <dsp:spPr>
        <a:xfrm>
          <a:off x="192817" y="1117529"/>
          <a:ext cx="1578554" cy="78927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Цивільне право</a:t>
          </a:r>
          <a:endParaRPr lang="ru-RU" sz="1400" kern="1200" dirty="0">
            <a:latin typeface="Times New Roman" panose="02020603050405020304" pitchFamily="18" charset="0"/>
            <a:cs typeface="Times New Roman" panose="02020603050405020304" pitchFamily="18" charset="0"/>
          </a:endParaRPr>
        </a:p>
      </dsp:txBody>
      <dsp:txXfrm>
        <a:off x="215934" y="1140646"/>
        <a:ext cx="1532320" cy="743043"/>
      </dsp:txXfrm>
    </dsp:sp>
    <dsp:sp modelId="{59802ED2-773B-468E-97AC-FD11E88B9B40}">
      <dsp:nvSpPr>
        <dsp:cNvPr id="0" name=""/>
        <dsp:cNvSpPr/>
      </dsp:nvSpPr>
      <dsp:spPr>
        <a:xfrm rot="18289469">
          <a:off x="1534236" y="1034845"/>
          <a:ext cx="1105692" cy="46975"/>
        </a:xfrm>
        <a:custGeom>
          <a:avLst/>
          <a:gdLst/>
          <a:ahLst/>
          <a:cxnLst/>
          <a:rect l="0" t="0" r="0" b="0"/>
          <a:pathLst>
            <a:path>
              <a:moveTo>
                <a:pt x="0" y="23487"/>
              </a:moveTo>
              <a:lnTo>
                <a:pt x="1105692" y="23487"/>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059440" y="1030691"/>
        <a:ext cx="55284" cy="55284"/>
      </dsp:txXfrm>
    </dsp:sp>
    <dsp:sp modelId="{B2E9DADA-F6D9-4842-BBB2-694D62E9B618}">
      <dsp:nvSpPr>
        <dsp:cNvPr id="0" name=""/>
        <dsp:cNvSpPr/>
      </dsp:nvSpPr>
      <dsp:spPr>
        <a:xfrm>
          <a:off x="2402793" y="2580"/>
          <a:ext cx="1867745" cy="120383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Набуте шляхом купівлі рухоме та нерухоме майно можна було продати, подарувати, обміняти і вчинити </a:t>
          </a:r>
        </a:p>
        <a:p>
          <a:pPr marL="0" lvl="0" indent="0" algn="ctr" defTabSz="6223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«як буде воля» </a:t>
          </a:r>
          <a:endParaRPr lang="ru-RU" sz="1400" kern="1200" dirty="0">
            <a:latin typeface="Times New Roman" panose="02020603050405020304" pitchFamily="18" charset="0"/>
            <a:cs typeface="Times New Roman" panose="02020603050405020304" pitchFamily="18" charset="0"/>
          </a:endParaRPr>
        </a:p>
      </dsp:txBody>
      <dsp:txXfrm>
        <a:off x="2438052" y="37839"/>
        <a:ext cx="1797227" cy="1133319"/>
      </dsp:txXfrm>
    </dsp:sp>
    <dsp:sp modelId="{CCE651AD-B0DD-4B72-B1AF-3DD713BB7A70}">
      <dsp:nvSpPr>
        <dsp:cNvPr id="0" name=""/>
        <dsp:cNvSpPr/>
      </dsp:nvSpPr>
      <dsp:spPr>
        <a:xfrm rot="1090423">
          <a:off x="1754795" y="1592320"/>
          <a:ext cx="664573" cy="46975"/>
        </a:xfrm>
        <a:custGeom>
          <a:avLst/>
          <a:gdLst/>
          <a:ahLst/>
          <a:cxnLst/>
          <a:rect l="0" t="0" r="0" b="0"/>
          <a:pathLst>
            <a:path>
              <a:moveTo>
                <a:pt x="0" y="23487"/>
              </a:moveTo>
              <a:lnTo>
                <a:pt x="664573" y="23487"/>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070468" y="1599193"/>
        <a:ext cx="33228" cy="33228"/>
      </dsp:txXfrm>
    </dsp:sp>
    <dsp:sp modelId="{DAFEE276-264D-4A5E-A6DB-F5FC9D957DF8}">
      <dsp:nvSpPr>
        <dsp:cNvPr id="0" name=""/>
        <dsp:cNvSpPr/>
      </dsp:nvSpPr>
      <dsp:spPr>
        <a:xfrm>
          <a:off x="2402793" y="1324809"/>
          <a:ext cx="1578554" cy="78927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Існували застава та обмін майна</a:t>
          </a:r>
          <a:endParaRPr lang="ru-RU" sz="1400" kern="1200" dirty="0">
            <a:latin typeface="Times New Roman" panose="02020603050405020304" pitchFamily="18" charset="0"/>
            <a:cs typeface="Times New Roman" panose="02020603050405020304" pitchFamily="18" charset="0"/>
          </a:endParaRPr>
        </a:p>
      </dsp:txBody>
      <dsp:txXfrm>
        <a:off x="2425910" y="1347926"/>
        <a:ext cx="1532320" cy="743043"/>
      </dsp:txXfrm>
    </dsp:sp>
    <dsp:sp modelId="{E054E508-B159-4FF2-AFED-A5408FF23D55}">
      <dsp:nvSpPr>
        <dsp:cNvPr id="0" name=""/>
        <dsp:cNvSpPr/>
      </dsp:nvSpPr>
      <dsp:spPr>
        <a:xfrm rot="3628566">
          <a:off x="1446417" y="2046154"/>
          <a:ext cx="1281329" cy="46975"/>
        </a:xfrm>
        <a:custGeom>
          <a:avLst/>
          <a:gdLst/>
          <a:ahLst/>
          <a:cxnLst/>
          <a:rect l="0" t="0" r="0" b="0"/>
          <a:pathLst>
            <a:path>
              <a:moveTo>
                <a:pt x="0" y="23487"/>
              </a:moveTo>
              <a:lnTo>
                <a:pt x="1281329" y="23487"/>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055049" y="2037609"/>
        <a:ext cx="64066" cy="64066"/>
      </dsp:txXfrm>
    </dsp:sp>
    <dsp:sp modelId="{B8C8CEEC-4997-4FDB-8449-16C25BE2211D}">
      <dsp:nvSpPr>
        <dsp:cNvPr id="0" name=""/>
        <dsp:cNvSpPr/>
      </dsp:nvSpPr>
      <dsp:spPr>
        <a:xfrm>
          <a:off x="2402793" y="2232478"/>
          <a:ext cx="1578554" cy="78927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Поширювалися угоди позики, поклажі (депозиту) цінних речей. </a:t>
          </a:r>
          <a:endParaRPr lang="ru-RU" sz="1400" kern="1200" dirty="0">
            <a:latin typeface="Times New Roman" panose="02020603050405020304" pitchFamily="18" charset="0"/>
            <a:cs typeface="Times New Roman" panose="02020603050405020304" pitchFamily="18" charset="0"/>
          </a:endParaRPr>
        </a:p>
      </dsp:txBody>
      <dsp:txXfrm>
        <a:off x="2425910" y="2255595"/>
        <a:ext cx="1532320" cy="74304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1555-4687-4B82-8FCE-4D8DCA23C242}">
      <dsp:nvSpPr>
        <dsp:cNvPr id="0" name=""/>
        <dsp:cNvSpPr/>
      </dsp:nvSpPr>
      <dsp:spPr>
        <a:xfrm>
          <a:off x="855" y="1064081"/>
          <a:ext cx="1649470" cy="82473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Сімейне право</a:t>
          </a:r>
          <a:endParaRPr lang="ru-RU" sz="1400" kern="1200" dirty="0">
            <a:latin typeface="Times New Roman" panose="02020603050405020304" pitchFamily="18" charset="0"/>
            <a:cs typeface="Times New Roman" panose="02020603050405020304" pitchFamily="18" charset="0"/>
          </a:endParaRPr>
        </a:p>
      </dsp:txBody>
      <dsp:txXfrm>
        <a:off x="25011" y="1088237"/>
        <a:ext cx="1601158" cy="776423"/>
      </dsp:txXfrm>
    </dsp:sp>
    <dsp:sp modelId="{F939A805-315B-48FC-B916-267DB0E42859}">
      <dsp:nvSpPr>
        <dsp:cNvPr id="0" name=""/>
        <dsp:cNvSpPr/>
      </dsp:nvSpPr>
      <dsp:spPr>
        <a:xfrm rot="18289469">
          <a:off x="1402537" y="977089"/>
          <a:ext cx="1155365" cy="50273"/>
        </a:xfrm>
        <a:custGeom>
          <a:avLst/>
          <a:gdLst/>
          <a:ahLst/>
          <a:cxnLst/>
          <a:rect l="0" t="0" r="0" b="0"/>
          <a:pathLst>
            <a:path>
              <a:moveTo>
                <a:pt x="0" y="25136"/>
              </a:moveTo>
              <a:lnTo>
                <a:pt x="1155365" y="25136"/>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951335" y="973342"/>
        <a:ext cx="57768" cy="57768"/>
      </dsp:txXfrm>
    </dsp:sp>
    <dsp:sp modelId="{A0953850-E4D4-4592-BAB0-F4D80ECD0559}">
      <dsp:nvSpPr>
        <dsp:cNvPr id="0" name=""/>
        <dsp:cNvSpPr/>
      </dsp:nvSpPr>
      <dsp:spPr>
        <a:xfrm>
          <a:off x="2310114" y="115635"/>
          <a:ext cx="1649470" cy="82473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шлюб</a:t>
          </a:r>
          <a:endParaRPr lang="ru-RU" sz="1400" kern="1200" dirty="0">
            <a:latin typeface="Times New Roman" panose="02020603050405020304" pitchFamily="18" charset="0"/>
            <a:cs typeface="Times New Roman" panose="02020603050405020304" pitchFamily="18" charset="0"/>
          </a:endParaRPr>
        </a:p>
      </dsp:txBody>
      <dsp:txXfrm>
        <a:off x="2334270" y="139791"/>
        <a:ext cx="1601158" cy="776423"/>
      </dsp:txXfrm>
    </dsp:sp>
    <dsp:sp modelId="{2E12D01B-2537-4A3D-B5DA-4D5EA203F03F}">
      <dsp:nvSpPr>
        <dsp:cNvPr id="0" name=""/>
        <dsp:cNvSpPr/>
      </dsp:nvSpPr>
      <dsp:spPr>
        <a:xfrm>
          <a:off x="1650325" y="1451312"/>
          <a:ext cx="659788" cy="50273"/>
        </a:xfrm>
        <a:custGeom>
          <a:avLst/>
          <a:gdLst/>
          <a:ahLst/>
          <a:cxnLst/>
          <a:rect l="0" t="0" r="0" b="0"/>
          <a:pathLst>
            <a:path>
              <a:moveTo>
                <a:pt x="0" y="25136"/>
              </a:moveTo>
              <a:lnTo>
                <a:pt x="659788" y="25136"/>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963725" y="1459954"/>
        <a:ext cx="32989" cy="32989"/>
      </dsp:txXfrm>
    </dsp:sp>
    <dsp:sp modelId="{16ED4801-7519-439C-BE3B-FBC9EC0D499C}">
      <dsp:nvSpPr>
        <dsp:cNvPr id="0" name=""/>
        <dsp:cNvSpPr/>
      </dsp:nvSpPr>
      <dsp:spPr>
        <a:xfrm>
          <a:off x="2310114" y="1064081"/>
          <a:ext cx="1649470" cy="82473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опіка</a:t>
          </a:r>
          <a:endParaRPr lang="ru-RU" sz="1400" kern="1200" dirty="0">
            <a:latin typeface="Times New Roman" panose="02020603050405020304" pitchFamily="18" charset="0"/>
            <a:cs typeface="Times New Roman" panose="02020603050405020304" pitchFamily="18" charset="0"/>
          </a:endParaRPr>
        </a:p>
      </dsp:txBody>
      <dsp:txXfrm>
        <a:off x="2334270" y="1088237"/>
        <a:ext cx="1601158" cy="776423"/>
      </dsp:txXfrm>
    </dsp:sp>
    <dsp:sp modelId="{B697D889-283C-4D0E-93FA-6BB1B9E97C9D}">
      <dsp:nvSpPr>
        <dsp:cNvPr id="0" name=""/>
        <dsp:cNvSpPr/>
      </dsp:nvSpPr>
      <dsp:spPr>
        <a:xfrm rot="3310531">
          <a:off x="1402537" y="1925535"/>
          <a:ext cx="1155365" cy="50273"/>
        </a:xfrm>
        <a:custGeom>
          <a:avLst/>
          <a:gdLst/>
          <a:ahLst/>
          <a:cxnLst/>
          <a:rect l="0" t="0" r="0" b="0"/>
          <a:pathLst>
            <a:path>
              <a:moveTo>
                <a:pt x="0" y="25136"/>
              </a:moveTo>
              <a:lnTo>
                <a:pt x="1155365" y="25136"/>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951335" y="1921787"/>
        <a:ext cx="57768" cy="57768"/>
      </dsp:txXfrm>
    </dsp:sp>
    <dsp:sp modelId="{D6C48E28-E21C-4B88-9B7F-4AA9AA8661C8}">
      <dsp:nvSpPr>
        <dsp:cNvPr id="0" name=""/>
        <dsp:cNvSpPr/>
      </dsp:nvSpPr>
      <dsp:spPr>
        <a:xfrm>
          <a:off x="2310114" y="2012526"/>
          <a:ext cx="1649470" cy="82473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успадкування</a:t>
          </a:r>
          <a:endParaRPr lang="ru-RU" sz="1400" kern="1200" dirty="0">
            <a:latin typeface="Times New Roman" panose="02020603050405020304" pitchFamily="18" charset="0"/>
            <a:cs typeface="Times New Roman" panose="02020603050405020304" pitchFamily="18" charset="0"/>
          </a:endParaRPr>
        </a:p>
      </dsp:txBody>
      <dsp:txXfrm>
        <a:off x="2334270" y="2036682"/>
        <a:ext cx="1601158" cy="77642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0C938-70AD-49B3-9AE6-C8F566D4A932}">
      <dsp:nvSpPr>
        <dsp:cNvPr id="0" name=""/>
        <dsp:cNvSpPr/>
      </dsp:nvSpPr>
      <dsp:spPr>
        <a:xfrm>
          <a:off x="5252" y="1151670"/>
          <a:ext cx="1795822" cy="897911"/>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Кримінальне право</a:t>
          </a:r>
          <a:endParaRPr lang="ru-RU" sz="1400" kern="1200" dirty="0">
            <a:latin typeface="Times New Roman" panose="02020603050405020304" pitchFamily="18" charset="0"/>
            <a:cs typeface="Times New Roman" panose="02020603050405020304" pitchFamily="18" charset="0"/>
          </a:endParaRPr>
        </a:p>
      </dsp:txBody>
      <dsp:txXfrm>
        <a:off x="31551" y="1177969"/>
        <a:ext cx="1743224" cy="845313"/>
      </dsp:txXfrm>
    </dsp:sp>
    <dsp:sp modelId="{F6D92888-3EB7-4C33-AF17-1832968B0046}">
      <dsp:nvSpPr>
        <dsp:cNvPr id="0" name=""/>
        <dsp:cNvSpPr/>
      </dsp:nvSpPr>
      <dsp:spPr>
        <a:xfrm rot="18182817">
          <a:off x="1501616" y="1023308"/>
          <a:ext cx="1317246" cy="50487"/>
        </a:xfrm>
        <a:custGeom>
          <a:avLst/>
          <a:gdLst/>
          <a:ahLst/>
          <a:cxnLst/>
          <a:rect l="0" t="0" r="0" b="0"/>
          <a:pathLst>
            <a:path>
              <a:moveTo>
                <a:pt x="0" y="25243"/>
              </a:moveTo>
              <a:lnTo>
                <a:pt x="1317246" y="25243"/>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2127308" y="1015620"/>
        <a:ext cx="65862" cy="65862"/>
      </dsp:txXfrm>
    </dsp:sp>
    <dsp:sp modelId="{20132C46-DF55-4695-9AF1-29A1CB43F6D6}">
      <dsp:nvSpPr>
        <dsp:cNvPr id="0" name=""/>
        <dsp:cNvSpPr/>
      </dsp:nvSpPr>
      <dsp:spPr>
        <a:xfrm>
          <a:off x="2519404" y="47522"/>
          <a:ext cx="1795822" cy="897911"/>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виділено вид злочину – змова проти князя та його влади</a:t>
          </a:r>
          <a:endParaRPr lang="ru-RU" sz="1400" kern="1200" dirty="0">
            <a:latin typeface="Times New Roman" panose="02020603050405020304" pitchFamily="18" charset="0"/>
            <a:cs typeface="Times New Roman" panose="02020603050405020304" pitchFamily="18" charset="0"/>
          </a:endParaRPr>
        </a:p>
      </dsp:txBody>
      <dsp:txXfrm>
        <a:off x="2545703" y="73821"/>
        <a:ext cx="1743224" cy="845313"/>
      </dsp:txXfrm>
    </dsp:sp>
    <dsp:sp modelId="{3D89362D-905D-4E6A-97E0-29322E292A81}">
      <dsp:nvSpPr>
        <dsp:cNvPr id="0" name=""/>
        <dsp:cNvSpPr/>
      </dsp:nvSpPr>
      <dsp:spPr>
        <a:xfrm>
          <a:off x="1801075" y="1575382"/>
          <a:ext cx="718329" cy="50487"/>
        </a:xfrm>
        <a:custGeom>
          <a:avLst/>
          <a:gdLst/>
          <a:ahLst/>
          <a:cxnLst/>
          <a:rect l="0" t="0" r="0" b="0"/>
          <a:pathLst>
            <a:path>
              <a:moveTo>
                <a:pt x="0" y="25243"/>
              </a:moveTo>
              <a:lnTo>
                <a:pt x="718329" y="25243"/>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2142281" y="1582667"/>
        <a:ext cx="35916" cy="35916"/>
      </dsp:txXfrm>
    </dsp:sp>
    <dsp:sp modelId="{EDB754EC-86AF-4439-AA3A-7609A5EACA1D}">
      <dsp:nvSpPr>
        <dsp:cNvPr id="0" name=""/>
        <dsp:cNvSpPr/>
      </dsp:nvSpPr>
      <dsp:spPr>
        <a:xfrm>
          <a:off x="2519404" y="1080120"/>
          <a:ext cx="1795822" cy="1041011"/>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види покарань: поряд зі штрафами – смертна кара, ув’язнення у фортеці, вигнання, конфіскації</a:t>
          </a:r>
          <a:endParaRPr lang="ru-RU" sz="1400" kern="1200" dirty="0">
            <a:latin typeface="Times New Roman" panose="02020603050405020304" pitchFamily="18" charset="0"/>
            <a:cs typeface="Times New Roman" panose="02020603050405020304" pitchFamily="18" charset="0"/>
          </a:endParaRPr>
        </a:p>
      </dsp:txBody>
      <dsp:txXfrm>
        <a:off x="2549894" y="1110610"/>
        <a:ext cx="1734842" cy="980031"/>
      </dsp:txXfrm>
    </dsp:sp>
    <dsp:sp modelId="{54FFB6FA-4371-46F9-8C11-785E54C6A79E}">
      <dsp:nvSpPr>
        <dsp:cNvPr id="0" name=""/>
        <dsp:cNvSpPr/>
      </dsp:nvSpPr>
      <dsp:spPr>
        <a:xfrm rot="3417183">
          <a:off x="1501616" y="2127456"/>
          <a:ext cx="1317246" cy="50487"/>
        </a:xfrm>
        <a:custGeom>
          <a:avLst/>
          <a:gdLst/>
          <a:ahLst/>
          <a:cxnLst/>
          <a:rect l="0" t="0" r="0" b="0"/>
          <a:pathLst>
            <a:path>
              <a:moveTo>
                <a:pt x="0" y="25243"/>
              </a:moveTo>
              <a:lnTo>
                <a:pt x="1317246" y="25243"/>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2127308" y="2119768"/>
        <a:ext cx="65862" cy="65862"/>
      </dsp:txXfrm>
    </dsp:sp>
    <dsp:sp modelId="{8E0FC768-4968-4A97-9189-D42D048F0004}">
      <dsp:nvSpPr>
        <dsp:cNvPr id="0" name=""/>
        <dsp:cNvSpPr/>
      </dsp:nvSpPr>
      <dsp:spPr>
        <a:xfrm>
          <a:off x="2519404" y="2255818"/>
          <a:ext cx="1795822" cy="897911"/>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покарання не лише для суспільних низів, а й для відомих, багатих і знатних бояр</a:t>
          </a:r>
          <a:endParaRPr lang="ru-RU" sz="1400" kern="1200" dirty="0">
            <a:latin typeface="Times New Roman" panose="02020603050405020304" pitchFamily="18" charset="0"/>
            <a:cs typeface="Times New Roman" panose="02020603050405020304" pitchFamily="18" charset="0"/>
          </a:endParaRPr>
        </a:p>
      </dsp:txBody>
      <dsp:txXfrm>
        <a:off x="2545703" y="2282117"/>
        <a:ext cx="1743224" cy="845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7F967-BD9C-41A8-B9FD-129DDD28A2D2}">
      <dsp:nvSpPr>
        <dsp:cNvPr id="0" name=""/>
        <dsp:cNvSpPr/>
      </dsp:nvSpPr>
      <dsp:spPr>
        <a:xfrm>
          <a:off x="3974830" y="1114151"/>
          <a:ext cx="2519415" cy="1486108"/>
        </a:xfrm>
        <a:custGeom>
          <a:avLst/>
          <a:gdLst/>
          <a:ahLst/>
          <a:cxnLst/>
          <a:rect l="0" t="0" r="0" b="0"/>
          <a:pathLst>
            <a:path>
              <a:moveTo>
                <a:pt x="0" y="0"/>
              </a:moveTo>
              <a:lnTo>
                <a:pt x="0" y="1294274"/>
              </a:lnTo>
              <a:lnTo>
                <a:pt x="2519415" y="1294274"/>
              </a:lnTo>
              <a:lnTo>
                <a:pt x="2519415" y="14861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AFB1D2-03D0-4211-BA02-7F7B39FBBFB3}">
      <dsp:nvSpPr>
        <dsp:cNvPr id="0" name=""/>
        <dsp:cNvSpPr/>
      </dsp:nvSpPr>
      <dsp:spPr>
        <a:xfrm>
          <a:off x="3730452" y="1114151"/>
          <a:ext cx="244377" cy="1486108"/>
        </a:xfrm>
        <a:custGeom>
          <a:avLst/>
          <a:gdLst/>
          <a:ahLst/>
          <a:cxnLst/>
          <a:rect l="0" t="0" r="0" b="0"/>
          <a:pathLst>
            <a:path>
              <a:moveTo>
                <a:pt x="244377" y="0"/>
              </a:moveTo>
              <a:lnTo>
                <a:pt x="244377" y="1294274"/>
              </a:lnTo>
              <a:lnTo>
                <a:pt x="0" y="1294274"/>
              </a:lnTo>
              <a:lnTo>
                <a:pt x="0" y="14861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2AFAE-CB1F-4C73-BC41-175D1B9A00B9}">
      <dsp:nvSpPr>
        <dsp:cNvPr id="0" name=""/>
        <dsp:cNvSpPr/>
      </dsp:nvSpPr>
      <dsp:spPr>
        <a:xfrm>
          <a:off x="1205062" y="1114151"/>
          <a:ext cx="2769768" cy="1484637"/>
        </a:xfrm>
        <a:custGeom>
          <a:avLst/>
          <a:gdLst/>
          <a:ahLst/>
          <a:cxnLst/>
          <a:rect l="0" t="0" r="0" b="0"/>
          <a:pathLst>
            <a:path>
              <a:moveTo>
                <a:pt x="2769768" y="0"/>
              </a:moveTo>
              <a:lnTo>
                <a:pt x="2769768" y="1292803"/>
              </a:lnTo>
              <a:lnTo>
                <a:pt x="0" y="1292803"/>
              </a:lnTo>
              <a:lnTo>
                <a:pt x="0" y="14846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77FF7-CA2A-43BF-99AB-9E7741CC40D8}">
      <dsp:nvSpPr>
        <dsp:cNvPr id="0" name=""/>
        <dsp:cNvSpPr/>
      </dsp:nvSpPr>
      <dsp:spPr>
        <a:xfrm>
          <a:off x="1872790" y="177071"/>
          <a:ext cx="4204081" cy="93708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Напівзалежне населення</a:t>
          </a:r>
          <a:r>
            <a:rPr lang="uk-UA" sz="2000" kern="1200" dirty="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1918534" y="222815"/>
        <a:ext cx="4112593" cy="845592"/>
      </dsp:txXfrm>
    </dsp:sp>
    <dsp:sp modelId="{A0C17A0E-14F5-417E-9F37-4FC8E2A1C125}">
      <dsp:nvSpPr>
        <dsp:cNvPr id="0" name=""/>
        <dsp:cNvSpPr/>
      </dsp:nvSpPr>
      <dsp:spPr>
        <a:xfrm>
          <a:off x="621" y="2598789"/>
          <a:ext cx="2408883" cy="2247404"/>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Смерди</a:t>
          </a:r>
        </a:p>
        <a:p>
          <a:pPr marL="0" lvl="0" indent="0" algn="ctr" defTabSz="889000" rtl="0">
            <a:lnSpc>
              <a:spcPct val="90000"/>
            </a:lnSpc>
            <a:spcBef>
              <a:spcPct val="0"/>
            </a:spcBef>
            <a:spcAft>
              <a:spcPct val="35000"/>
            </a:spcAft>
            <a:buNone/>
          </a:pPr>
          <a:r>
            <a:rPr lang="uk-UA" sz="1400" kern="1200" noProof="0" dirty="0">
              <a:latin typeface="Times New Roman" panose="02020603050405020304" pitchFamily="18" charset="0"/>
              <a:cs typeface="Times New Roman" panose="02020603050405020304" pitchFamily="18" charset="0"/>
            </a:rPr>
            <a:t>основна група селян, які мали власні будинки, ділянки землі, вели господарство. Вони сплачували податки, але не були особисто прикріплені до землі, їхня дієздатність була обмеженою, тому їх не можна вважати вільними людьми.</a:t>
          </a:r>
        </a:p>
      </dsp:txBody>
      <dsp:txXfrm>
        <a:off x="110330" y="2708498"/>
        <a:ext cx="2189465" cy="2027986"/>
      </dsp:txXfrm>
    </dsp:sp>
    <dsp:sp modelId="{91614248-AEE2-47A5-9BA2-EFB3DFD0A5D4}">
      <dsp:nvSpPr>
        <dsp:cNvPr id="0" name=""/>
        <dsp:cNvSpPr/>
      </dsp:nvSpPr>
      <dsp:spPr>
        <a:xfrm>
          <a:off x="2492723" y="2600260"/>
          <a:ext cx="2475458" cy="2240526"/>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Рядовичі</a:t>
          </a:r>
          <a:r>
            <a:rPr lang="uk-UA" sz="2000" kern="1200" dirty="0">
              <a:latin typeface="Times New Roman" panose="02020603050405020304" pitchFamily="18" charset="0"/>
              <a:cs typeface="Times New Roman" panose="02020603050405020304" pitchFamily="18" charset="0"/>
            </a:rPr>
            <a:t> </a:t>
          </a:r>
        </a:p>
        <a:p>
          <a:pPr marL="0" lvl="0" indent="0" algn="ctr" defTabSz="889000" rtl="0">
            <a:lnSpc>
              <a:spcPct val="90000"/>
            </a:lnSpc>
            <a:spcBef>
              <a:spcPct val="0"/>
            </a:spcBef>
            <a:spcAft>
              <a:spcPct val="35000"/>
            </a:spcAft>
            <a:buNone/>
          </a:pPr>
          <a:r>
            <a:rPr lang="uk-UA" sz="1400" kern="1200" noProof="0" dirty="0">
              <a:latin typeface="Times New Roman" panose="02020603050405020304" pitchFamily="18" charset="0"/>
              <a:cs typeface="Times New Roman" panose="02020603050405020304" pitchFamily="18" charset="0"/>
            </a:rPr>
            <a:t>перебували в тимчасовій економічній чи особистій залежності внаслідок укладення договору – „ряду”.</a:t>
          </a:r>
        </a:p>
      </dsp:txBody>
      <dsp:txXfrm>
        <a:off x="2602096" y="2709633"/>
        <a:ext cx="2256712" cy="2021780"/>
      </dsp:txXfrm>
    </dsp:sp>
    <dsp:sp modelId="{09B74135-91DF-4F3C-A5E5-A1447BFF0D02}">
      <dsp:nvSpPr>
        <dsp:cNvPr id="0" name=""/>
        <dsp:cNvSpPr/>
      </dsp:nvSpPr>
      <dsp:spPr>
        <a:xfrm>
          <a:off x="5324262" y="2600260"/>
          <a:ext cx="2339969" cy="2204324"/>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ru-RU" sz="2000" b="1" kern="1200" dirty="0">
              <a:latin typeface="Times New Roman" panose="02020603050405020304" pitchFamily="18" charset="0"/>
              <a:cs typeface="Times New Roman" panose="02020603050405020304" pitchFamily="18" charset="0"/>
            </a:rPr>
            <a:t>Закупи</a:t>
          </a:r>
          <a:r>
            <a:rPr lang="ru-RU" sz="2000" b="0" kern="1200" dirty="0">
              <a:latin typeface="Times New Roman" panose="02020603050405020304" pitchFamily="18" charset="0"/>
              <a:cs typeface="Times New Roman" panose="02020603050405020304" pitchFamily="18" charset="0"/>
            </a:rPr>
            <a:t> </a:t>
          </a:r>
        </a:p>
        <a:p>
          <a:pPr marL="0" lvl="0" indent="0" algn="ctr" defTabSz="889000" rtl="0">
            <a:lnSpc>
              <a:spcPct val="90000"/>
            </a:lnSpc>
            <a:spcBef>
              <a:spcPct val="0"/>
            </a:spcBef>
            <a:spcAft>
              <a:spcPct val="35000"/>
            </a:spcAft>
            <a:buNone/>
          </a:pPr>
          <a:r>
            <a:rPr lang="ru-RU" sz="1400" b="0" kern="1200" dirty="0">
              <a:latin typeface="Times New Roman" panose="02020603050405020304" pitchFamily="18" charset="0"/>
              <a:cs typeface="Times New Roman" panose="02020603050405020304" pitchFamily="18" charset="0"/>
            </a:rPr>
            <a:t>одна з </a:t>
          </a:r>
          <a:r>
            <a:rPr lang="uk-UA" sz="1400" b="0" kern="1200" noProof="0" dirty="0">
              <a:latin typeface="Times New Roman" panose="02020603050405020304" pitchFamily="18" charset="0"/>
              <a:cs typeface="Times New Roman" panose="02020603050405020304" pitchFamily="18" charset="0"/>
            </a:rPr>
            <a:t>категорій рядовичів, які на умовах особистої застави брали в борг „купу”, тобто позику грошима. Закуп працював на полі господаря і не мав права його покинути, доки не повертав </a:t>
          </a:r>
          <a:r>
            <a:rPr lang="ru-RU" sz="1400" b="0" kern="1200" dirty="0">
              <a:latin typeface="Times New Roman" panose="02020603050405020304" pitchFamily="18" charset="0"/>
              <a:cs typeface="Times New Roman" panose="02020603050405020304" pitchFamily="18" charset="0"/>
            </a:rPr>
            <a:t>боргу.</a:t>
          </a:r>
        </a:p>
      </dsp:txBody>
      <dsp:txXfrm>
        <a:off x="5431868" y="2707866"/>
        <a:ext cx="2124757" cy="198911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B6364-A54D-41FA-A1BB-FD107D9A656B}">
      <dsp:nvSpPr>
        <dsp:cNvPr id="0" name=""/>
        <dsp:cNvSpPr/>
      </dsp:nvSpPr>
      <dsp:spPr>
        <a:xfrm>
          <a:off x="2752" y="1347032"/>
          <a:ext cx="1506830" cy="634279"/>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Процесуальне право</a:t>
          </a:r>
          <a:endParaRPr lang="ru-RU" sz="1400" kern="1200" dirty="0">
            <a:latin typeface="Times New Roman" panose="02020603050405020304" pitchFamily="18" charset="0"/>
            <a:cs typeface="Times New Roman" panose="02020603050405020304" pitchFamily="18" charset="0"/>
          </a:endParaRPr>
        </a:p>
      </dsp:txBody>
      <dsp:txXfrm>
        <a:off x="21329" y="1365609"/>
        <a:ext cx="1469676" cy="597125"/>
      </dsp:txXfrm>
    </dsp:sp>
    <dsp:sp modelId="{A00CD982-D73C-46A2-8BCA-7B0D6A6C4C83}">
      <dsp:nvSpPr>
        <dsp:cNvPr id="0" name=""/>
        <dsp:cNvSpPr/>
      </dsp:nvSpPr>
      <dsp:spPr>
        <a:xfrm rot="17505180">
          <a:off x="1140105" y="1104230"/>
          <a:ext cx="1174075" cy="29414"/>
        </a:xfrm>
        <a:custGeom>
          <a:avLst/>
          <a:gdLst/>
          <a:ahLst/>
          <a:cxnLst/>
          <a:rect l="0" t="0" r="0" b="0"/>
          <a:pathLst>
            <a:path>
              <a:moveTo>
                <a:pt x="0" y="14707"/>
              </a:moveTo>
              <a:lnTo>
                <a:pt x="1174075" y="14707"/>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697791" y="1089585"/>
        <a:ext cx="58703" cy="58703"/>
      </dsp:txXfrm>
    </dsp:sp>
    <dsp:sp modelId="{EB546CB7-1624-4733-B031-93228265BF18}">
      <dsp:nvSpPr>
        <dsp:cNvPr id="0" name=""/>
        <dsp:cNvSpPr/>
      </dsp:nvSpPr>
      <dsp:spPr>
        <a:xfrm>
          <a:off x="1944703" y="216104"/>
          <a:ext cx="2012494" cy="715195"/>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змагальний характер розгляду справи, диспозитивність сторін</a:t>
          </a:r>
          <a:endParaRPr lang="ru-RU" sz="1400" kern="1200" dirty="0">
            <a:latin typeface="Times New Roman" panose="02020603050405020304" pitchFamily="18" charset="0"/>
            <a:cs typeface="Times New Roman" panose="02020603050405020304" pitchFamily="18" charset="0"/>
          </a:endParaRPr>
        </a:p>
      </dsp:txBody>
      <dsp:txXfrm>
        <a:off x="1965650" y="237051"/>
        <a:ext cx="1970600" cy="673301"/>
      </dsp:txXfrm>
    </dsp:sp>
    <dsp:sp modelId="{6C60FA94-019E-4ED3-A327-D68C8BEA3EE7}">
      <dsp:nvSpPr>
        <dsp:cNvPr id="0" name=""/>
        <dsp:cNvSpPr/>
      </dsp:nvSpPr>
      <dsp:spPr>
        <a:xfrm rot="19183449">
          <a:off x="1441983" y="1465118"/>
          <a:ext cx="570319" cy="29414"/>
        </a:xfrm>
        <a:custGeom>
          <a:avLst/>
          <a:gdLst/>
          <a:ahLst/>
          <a:cxnLst/>
          <a:rect l="0" t="0" r="0" b="0"/>
          <a:pathLst>
            <a:path>
              <a:moveTo>
                <a:pt x="0" y="14707"/>
              </a:moveTo>
              <a:lnTo>
                <a:pt x="570319" y="14707"/>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712885" y="1465567"/>
        <a:ext cx="28515" cy="28515"/>
      </dsp:txXfrm>
    </dsp:sp>
    <dsp:sp modelId="{51AF2B3B-788F-4411-817E-9620F98DA18A}">
      <dsp:nvSpPr>
        <dsp:cNvPr id="0" name=""/>
        <dsp:cNvSpPr/>
      </dsp:nvSpPr>
      <dsp:spPr>
        <a:xfrm>
          <a:off x="1944703" y="1012885"/>
          <a:ext cx="1825305" cy="565187"/>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вирок виносився усно</a:t>
          </a:r>
          <a:endParaRPr lang="ru-RU" sz="1400" kern="1200" dirty="0">
            <a:latin typeface="Times New Roman" panose="02020603050405020304" pitchFamily="18" charset="0"/>
            <a:cs typeface="Times New Roman" panose="02020603050405020304" pitchFamily="18" charset="0"/>
          </a:endParaRPr>
        </a:p>
      </dsp:txBody>
      <dsp:txXfrm>
        <a:off x="1961257" y="1029439"/>
        <a:ext cx="1792197" cy="532079"/>
      </dsp:txXfrm>
    </dsp:sp>
    <dsp:sp modelId="{49AAFEE3-DD52-442C-8A37-D1FAE13AF06F}">
      <dsp:nvSpPr>
        <dsp:cNvPr id="0" name=""/>
        <dsp:cNvSpPr/>
      </dsp:nvSpPr>
      <dsp:spPr>
        <a:xfrm rot="3534991">
          <a:off x="1305749" y="2010353"/>
          <a:ext cx="842787" cy="29414"/>
        </a:xfrm>
        <a:custGeom>
          <a:avLst/>
          <a:gdLst/>
          <a:ahLst/>
          <a:cxnLst/>
          <a:rect l="0" t="0" r="0" b="0"/>
          <a:pathLst>
            <a:path>
              <a:moveTo>
                <a:pt x="0" y="14707"/>
              </a:moveTo>
              <a:lnTo>
                <a:pt x="842787" y="14707"/>
              </a:lnTo>
            </a:path>
          </a:pathLst>
        </a:custGeom>
        <a:noFill/>
        <a:ln w="9525" cap="flat" cmpd="sng" algn="ctr">
          <a:solidFill>
            <a:schemeClr val="accent5"/>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Times New Roman" panose="02020603050405020304" pitchFamily="18" charset="0"/>
            <a:cs typeface="Times New Roman" panose="02020603050405020304" pitchFamily="18" charset="0"/>
          </a:endParaRPr>
        </a:p>
      </dsp:txBody>
      <dsp:txXfrm>
        <a:off x="1706073" y="2003991"/>
        <a:ext cx="42139" cy="42139"/>
      </dsp:txXfrm>
    </dsp:sp>
    <dsp:sp modelId="{EECA38C5-A234-448A-8336-1AEEAC9C00B2}">
      <dsp:nvSpPr>
        <dsp:cNvPr id="0" name=""/>
        <dsp:cNvSpPr/>
      </dsp:nvSpPr>
      <dsp:spPr>
        <a:xfrm>
          <a:off x="1944703" y="1659658"/>
          <a:ext cx="2012983" cy="1452582"/>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упроваджувалися розшук (заклич, звід, гоніння сліду), допит свідків (видоків і послухів), надання доказів, божі суди (ордалії)</a:t>
          </a:r>
          <a:endParaRPr lang="ru-RU" sz="1400" kern="1200" dirty="0">
            <a:latin typeface="Times New Roman" panose="02020603050405020304" pitchFamily="18" charset="0"/>
            <a:cs typeface="Times New Roman" panose="02020603050405020304" pitchFamily="18" charset="0"/>
          </a:endParaRPr>
        </a:p>
      </dsp:txBody>
      <dsp:txXfrm>
        <a:off x="1987248" y="1702203"/>
        <a:ext cx="1927893" cy="1367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FB1D2-03D0-4211-BA02-7F7B39FBBFB3}">
      <dsp:nvSpPr>
        <dsp:cNvPr id="0" name=""/>
        <dsp:cNvSpPr/>
      </dsp:nvSpPr>
      <dsp:spPr>
        <a:xfrm>
          <a:off x="3492387" y="1626825"/>
          <a:ext cx="1911199" cy="663391"/>
        </a:xfrm>
        <a:custGeom>
          <a:avLst/>
          <a:gdLst/>
          <a:ahLst/>
          <a:cxnLst/>
          <a:rect l="0" t="0" r="0" b="0"/>
          <a:pathLst>
            <a:path>
              <a:moveTo>
                <a:pt x="0" y="0"/>
              </a:moveTo>
              <a:lnTo>
                <a:pt x="0" y="331695"/>
              </a:lnTo>
              <a:lnTo>
                <a:pt x="1911199" y="331695"/>
              </a:lnTo>
              <a:lnTo>
                <a:pt x="1911199" y="6633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2AFAE-CB1F-4C73-BC41-175D1B9A00B9}">
      <dsp:nvSpPr>
        <dsp:cNvPr id="0" name=""/>
        <dsp:cNvSpPr/>
      </dsp:nvSpPr>
      <dsp:spPr>
        <a:xfrm>
          <a:off x="1581188" y="1626825"/>
          <a:ext cx="1911199" cy="663391"/>
        </a:xfrm>
        <a:custGeom>
          <a:avLst/>
          <a:gdLst/>
          <a:ahLst/>
          <a:cxnLst/>
          <a:rect l="0" t="0" r="0" b="0"/>
          <a:pathLst>
            <a:path>
              <a:moveTo>
                <a:pt x="1911199" y="0"/>
              </a:moveTo>
              <a:lnTo>
                <a:pt x="1911199" y="331695"/>
              </a:lnTo>
              <a:lnTo>
                <a:pt x="0" y="331695"/>
              </a:lnTo>
              <a:lnTo>
                <a:pt x="0" y="6633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77FF7-CA2A-43BF-99AB-9E7741CC40D8}">
      <dsp:nvSpPr>
        <dsp:cNvPr id="0" name=""/>
        <dsp:cNvSpPr/>
      </dsp:nvSpPr>
      <dsp:spPr>
        <a:xfrm>
          <a:off x="1352302" y="144018"/>
          <a:ext cx="4280171" cy="1482806"/>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Повністю залежне населення:</a:t>
          </a:r>
          <a:endParaRPr lang="ru-RU" sz="2000" b="1" kern="1200" dirty="0">
            <a:latin typeface="Times New Roman" panose="02020603050405020304" pitchFamily="18" charset="0"/>
            <a:cs typeface="Times New Roman" panose="02020603050405020304" pitchFamily="18" charset="0"/>
          </a:endParaRPr>
        </a:p>
      </dsp:txBody>
      <dsp:txXfrm>
        <a:off x="1424687" y="216403"/>
        <a:ext cx="4135401" cy="1338036"/>
      </dsp:txXfrm>
    </dsp:sp>
    <dsp:sp modelId="{A0C17A0E-14F5-417E-9F37-4FC8E2A1C125}">
      <dsp:nvSpPr>
        <dsp:cNvPr id="0" name=""/>
        <dsp:cNvSpPr/>
      </dsp:nvSpPr>
      <dsp:spPr>
        <a:xfrm>
          <a:off x="1683" y="2290217"/>
          <a:ext cx="3159008" cy="2606323"/>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Холопи </a:t>
          </a:r>
        </a:p>
        <a:p>
          <a:pPr marL="0" lvl="0" indent="0" algn="ctr" defTabSz="8890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люди, які ставали невільниками внаслідок скоєного злочину, неповернення боргу, самопродажу, одруження з рабинею. Холопами також ставали закупи-втікачі. Холопи не були суб’єктами злочину, не могли виступати свідками, їхнє життя захищалося лише стягненням штрафу;</a:t>
          </a:r>
          <a:endParaRPr lang="uk-UA" sz="1400" kern="1200" noProof="0" dirty="0">
            <a:latin typeface="Times New Roman" panose="02020603050405020304" pitchFamily="18" charset="0"/>
            <a:cs typeface="Times New Roman" panose="02020603050405020304" pitchFamily="18" charset="0"/>
          </a:endParaRPr>
        </a:p>
      </dsp:txBody>
      <dsp:txXfrm>
        <a:off x="128913" y="2417447"/>
        <a:ext cx="2904548" cy="2351863"/>
      </dsp:txXfrm>
    </dsp:sp>
    <dsp:sp modelId="{91614248-AEE2-47A5-9BA2-EFB3DFD0A5D4}">
      <dsp:nvSpPr>
        <dsp:cNvPr id="0" name=""/>
        <dsp:cNvSpPr/>
      </dsp:nvSpPr>
      <dsp:spPr>
        <a:xfrm>
          <a:off x="3824083" y="2290217"/>
          <a:ext cx="3159008" cy="2243385"/>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Челядь </a:t>
          </a:r>
        </a:p>
        <a:p>
          <a:pPr marL="0" lvl="0" indent="0" algn="ctr" defTabSz="889000" rtl="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особи, які потрапили в рабство в результаті полону.</a:t>
          </a:r>
          <a:endParaRPr lang="ru-RU" sz="1400" kern="1200" dirty="0">
            <a:latin typeface="Times New Roman" panose="02020603050405020304" pitchFamily="18" charset="0"/>
            <a:cs typeface="Times New Roman" panose="02020603050405020304" pitchFamily="18" charset="0"/>
          </a:endParaRPr>
        </a:p>
      </dsp:txBody>
      <dsp:txXfrm>
        <a:off x="3933596" y="2399730"/>
        <a:ext cx="2939982" cy="2024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7F967-BD9C-41A8-B9FD-129DDD28A2D2}">
      <dsp:nvSpPr>
        <dsp:cNvPr id="0" name=""/>
        <dsp:cNvSpPr/>
      </dsp:nvSpPr>
      <dsp:spPr>
        <a:xfrm>
          <a:off x="3982661" y="1231178"/>
          <a:ext cx="2860652" cy="1217933"/>
        </a:xfrm>
        <a:custGeom>
          <a:avLst/>
          <a:gdLst/>
          <a:ahLst/>
          <a:cxnLst/>
          <a:rect l="0" t="0" r="0" b="0"/>
          <a:pathLst>
            <a:path>
              <a:moveTo>
                <a:pt x="0" y="0"/>
              </a:moveTo>
              <a:lnTo>
                <a:pt x="0" y="1027213"/>
              </a:lnTo>
              <a:lnTo>
                <a:pt x="2860652" y="1027213"/>
              </a:lnTo>
              <a:lnTo>
                <a:pt x="2860652" y="12179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AFB1D2-03D0-4211-BA02-7F7B39FBBFB3}">
      <dsp:nvSpPr>
        <dsp:cNvPr id="0" name=""/>
        <dsp:cNvSpPr/>
      </dsp:nvSpPr>
      <dsp:spPr>
        <a:xfrm>
          <a:off x="3854316" y="1231178"/>
          <a:ext cx="128344" cy="1231455"/>
        </a:xfrm>
        <a:custGeom>
          <a:avLst/>
          <a:gdLst/>
          <a:ahLst/>
          <a:cxnLst/>
          <a:rect l="0" t="0" r="0" b="0"/>
          <a:pathLst>
            <a:path>
              <a:moveTo>
                <a:pt x="128344" y="0"/>
              </a:moveTo>
              <a:lnTo>
                <a:pt x="128344" y="1040736"/>
              </a:lnTo>
              <a:lnTo>
                <a:pt x="0" y="1040736"/>
              </a:lnTo>
              <a:lnTo>
                <a:pt x="0" y="12314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2AFAE-CB1F-4C73-BC41-175D1B9A00B9}">
      <dsp:nvSpPr>
        <dsp:cNvPr id="0" name=""/>
        <dsp:cNvSpPr/>
      </dsp:nvSpPr>
      <dsp:spPr>
        <a:xfrm>
          <a:off x="1155303" y="1231178"/>
          <a:ext cx="2827358" cy="1217933"/>
        </a:xfrm>
        <a:custGeom>
          <a:avLst/>
          <a:gdLst/>
          <a:ahLst/>
          <a:cxnLst/>
          <a:rect l="0" t="0" r="0" b="0"/>
          <a:pathLst>
            <a:path>
              <a:moveTo>
                <a:pt x="2827358" y="0"/>
              </a:moveTo>
              <a:lnTo>
                <a:pt x="2827358" y="1027213"/>
              </a:lnTo>
              <a:lnTo>
                <a:pt x="0" y="1027213"/>
              </a:lnTo>
              <a:lnTo>
                <a:pt x="0" y="12179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77FF7-CA2A-43BF-99AB-9E7741CC40D8}">
      <dsp:nvSpPr>
        <dsp:cNvPr id="0" name=""/>
        <dsp:cNvSpPr/>
      </dsp:nvSpPr>
      <dsp:spPr>
        <a:xfrm>
          <a:off x="2443275" y="270234"/>
          <a:ext cx="3078771" cy="960943"/>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Під опікою церкви перебували:</a:t>
          </a:r>
          <a:endParaRPr lang="ru-RU" sz="2000" b="1" kern="1200" dirty="0">
            <a:latin typeface="Times New Roman" panose="02020603050405020304" pitchFamily="18" charset="0"/>
            <a:cs typeface="Times New Roman" panose="02020603050405020304" pitchFamily="18" charset="0"/>
          </a:endParaRPr>
        </a:p>
      </dsp:txBody>
      <dsp:txXfrm>
        <a:off x="2490184" y="317143"/>
        <a:ext cx="2984953" cy="867125"/>
      </dsp:txXfrm>
    </dsp:sp>
    <dsp:sp modelId="{A0C17A0E-14F5-417E-9F37-4FC8E2A1C125}">
      <dsp:nvSpPr>
        <dsp:cNvPr id="0" name=""/>
        <dsp:cNvSpPr/>
      </dsp:nvSpPr>
      <dsp:spPr>
        <a:xfrm>
          <a:off x="134" y="2449111"/>
          <a:ext cx="2310336" cy="1645262"/>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Задушні люди  </a:t>
          </a:r>
          <a:r>
            <a:rPr lang="uk-UA" sz="2000" kern="1200" noProof="0" dirty="0">
              <a:latin typeface="Times New Roman" panose="02020603050405020304" pitchFamily="18" charset="0"/>
              <a:cs typeface="Times New Roman" panose="02020603050405020304" pitchFamily="18" charset="0"/>
            </a:rPr>
            <a:t>холопи, яких господар за заповітом відпустив</a:t>
          </a:r>
          <a:r>
            <a:rPr lang="ru-RU" sz="2000" kern="1200" dirty="0">
              <a:latin typeface="Times New Roman" panose="02020603050405020304" pitchFamily="18" charset="0"/>
              <a:cs typeface="Times New Roman" panose="02020603050405020304" pitchFamily="18" charset="0"/>
            </a:rPr>
            <a:t> на волю;</a:t>
          </a:r>
        </a:p>
      </dsp:txBody>
      <dsp:txXfrm>
        <a:off x="80449" y="2529426"/>
        <a:ext cx="2149706" cy="1484632"/>
      </dsp:txXfrm>
    </dsp:sp>
    <dsp:sp modelId="{91614248-AEE2-47A5-9BA2-EFB3DFD0A5D4}">
      <dsp:nvSpPr>
        <dsp:cNvPr id="0" name=""/>
        <dsp:cNvSpPr/>
      </dsp:nvSpPr>
      <dsp:spPr>
        <a:xfrm>
          <a:off x="2580057" y="2462634"/>
          <a:ext cx="2548517" cy="1680481"/>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Прощеники</a:t>
          </a:r>
          <a:r>
            <a:rPr lang="uk-UA" sz="2000" kern="1200" dirty="0">
              <a:latin typeface="Times New Roman" panose="02020603050405020304" pitchFamily="18" charset="0"/>
              <a:cs typeface="Times New Roman" panose="02020603050405020304" pitchFamily="18" charset="0"/>
            </a:rPr>
            <a:t>    </a:t>
          </a:r>
          <a:r>
            <a:rPr lang="ru-RU" sz="2000" kern="1200" dirty="0">
              <a:latin typeface="Times New Roman" panose="02020603050405020304" pitchFamily="18" charset="0"/>
              <a:cs typeface="Times New Roman" panose="02020603050405020304" pitchFamily="18" charset="0"/>
            </a:rPr>
            <a:t>колись </a:t>
          </a:r>
          <a:r>
            <a:rPr lang="uk-UA" sz="2000" kern="1200" noProof="0" dirty="0">
              <a:latin typeface="Times New Roman" panose="02020603050405020304" pitchFamily="18" charset="0"/>
              <a:cs typeface="Times New Roman" panose="02020603050405020304" pitchFamily="18" charset="0"/>
            </a:rPr>
            <a:t>вільні люди, які стали холопами, а потім господарем були прощені;</a:t>
          </a:r>
        </a:p>
      </dsp:txBody>
      <dsp:txXfrm>
        <a:off x="2662091" y="2544668"/>
        <a:ext cx="2384449" cy="1516413"/>
      </dsp:txXfrm>
    </dsp:sp>
    <dsp:sp modelId="{09B74135-91DF-4F3C-A5E5-A1447BFF0D02}">
      <dsp:nvSpPr>
        <dsp:cNvPr id="0" name=""/>
        <dsp:cNvSpPr/>
      </dsp:nvSpPr>
      <dsp:spPr>
        <a:xfrm>
          <a:off x="5621865" y="2449111"/>
          <a:ext cx="2442895" cy="1700743"/>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Ізгої </a:t>
          </a:r>
        </a:p>
        <a:p>
          <a:pPr marL="0" lvl="0" indent="0" algn="ctr" defTabSz="889000" rtl="0">
            <a:lnSpc>
              <a:spcPct val="90000"/>
            </a:lnSpc>
            <a:spcBef>
              <a:spcPct val="0"/>
            </a:spcBef>
            <a:spcAft>
              <a:spcPct val="35000"/>
            </a:spcAft>
            <a:buNone/>
          </a:pPr>
          <a:r>
            <a:rPr lang="uk-UA" sz="2000" kern="1200" noProof="0" dirty="0">
              <a:latin typeface="Times New Roman" panose="02020603050405020304" pitchFamily="18" charset="0"/>
              <a:cs typeface="Times New Roman" panose="02020603050405020304" pitchFamily="18" charset="0"/>
            </a:rPr>
            <a:t>вихідці з різних соціальних груп, які з одного стану вийшли, а до іншого не потрапили</a:t>
          </a:r>
        </a:p>
      </dsp:txBody>
      <dsp:txXfrm>
        <a:off x="5704888" y="2532134"/>
        <a:ext cx="2276849" cy="15346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6A059-8DFB-4C36-AEAB-2489898583B9}">
      <dsp:nvSpPr>
        <dsp:cNvPr id="0" name=""/>
        <dsp:cNvSpPr/>
      </dsp:nvSpPr>
      <dsp:spPr>
        <a:xfrm>
          <a:off x="0" y="2086110"/>
          <a:ext cx="8181177" cy="1368714"/>
        </a:xfrm>
        <a:prstGeom prst="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100000"/>
            </a:lnSpc>
            <a:spcBef>
              <a:spcPct val="0"/>
            </a:spcBef>
            <a:spcAft>
              <a:spcPts val="0"/>
            </a:spcAft>
            <a:buNone/>
          </a:pPr>
          <a:r>
            <a:rPr lang="uk-UA" sz="2000" kern="1200" dirty="0">
              <a:latin typeface="Times New Roman" panose="02020603050405020304" pitchFamily="18" charset="0"/>
              <a:cs typeface="Times New Roman" panose="02020603050405020304" pitchFamily="18" charset="0"/>
            </a:rPr>
            <a:t>Великий князь Київський був старшим (сюзереном) стосовно місцевих князів. </a:t>
          </a:r>
        </a:p>
        <a:p>
          <a:pPr marL="0" lvl="0" indent="0" algn="ctr" defTabSz="889000" rtl="0">
            <a:lnSpc>
              <a:spcPct val="100000"/>
            </a:lnSpc>
            <a:spcBef>
              <a:spcPct val="0"/>
            </a:spcBef>
            <a:spcAft>
              <a:spcPts val="0"/>
            </a:spcAft>
            <a:buNone/>
          </a:pPr>
          <a:r>
            <a:rPr lang="uk-UA" sz="2000" kern="1200" dirty="0">
              <a:latin typeface="Times New Roman" panose="02020603050405020304" pitchFamily="18" charset="0"/>
              <a:cs typeface="Times New Roman" panose="02020603050405020304" pitchFamily="18" charset="0"/>
            </a:rPr>
            <a:t>Він володів найбільшим і наймогутнішим князівством – Київським, тому й носив титул </a:t>
          </a:r>
          <a:r>
            <a:rPr lang="uk-UA" sz="2000" b="1" kern="1200" dirty="0">
              <a:latin typeface="Times New Roman" panose="02020603050405020304" pitchFamily="18" charset="0"/>
              <a:cs typeface="Times New Roman" panose="02020603050405020304" pitchFamily="18" charset="0"/>
            </a:rPr>
            <a:t>Великого князя київського</a:t>
          </a:r>
          <a:r>
            <a:rPr lang="uk-UA" sz="2000" kern="1200" dirty="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0" y="2086110"/>
        <a:ext cx="8181177" cy="1368714"/>
      </dsp:txXfrm>
    </dsp:sp>
    <dsp:sp modelId="{A3B7483E-7CF6-44CA-9B6E-D05E6731954A}">
      <dsp:nvSpPr>
        <dsp:cNvPr id="0" name=""/>
        <dsp:cNvSpPr/>
      </dsp:nvSpPr>
      <dsp:spPr>
        <a:xfrm rot="10800000">
          <a:off x="0" y="1558"/>
          <a:ext cx="8181177" cy="2105082"/>
        </a:xfrm>
        <a:prstGeom prst="upArrowCallou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За формою правління Руську державу відносять </a:t>
          </a:r>
        </a:p>
        <a:p>
          <a:pPr marL="0" lvl="0" indent="0" algn="ctr" defTabSz="800100" rtl="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до ранньофеодальної </a:t>
          </a:r>
          <a:r>
            <a:rPr lang="uk-UA" sz="1800" b="1" kern="1200" dirty="0">
              <a:latin typeface="Times New Roman" panose="02020603050405020304" pitchFamily="18" charset="0"/>
              <a:cs typeface="Times New Roman" panose="02020603050405020304" pitchFamily="18" charset="0"/>
            </a:rPr>
            <a:t>монархії</a:t>
          </a:r>
          <a:r>
            <a:rPr lang="uk-UA" sz="1800" kern="1200" dirty="0">
              <a:latin typeface="Times New Roman" panose="02020603050405020304" pitchFamily="18" charset="0"/>
              <a:cs typeface="Times New Roman" panose="02020603050405020304" pitchFamily="18" charset="0"/>
            </a:rPr>
            <a:t>. </a:t>
          </a:r>
          <a:endParaRPr lang="ru-RU" sz="1800" kern="1200" dirty="0">
            <a:latin typeface="Times New Roman" panose="02020603050405020304" pitchFamily="18" charset="0"/>
            <a:cs typeface="Times New Roman" panose="02020603050405020304" pitchFamily="18" charset="0"/>
          </a:endParaRPr>
        </a:p>
      </dsp:txBody>
      <dsp:txXfrm rot="10800000">
        <a:off x="0" y="1558"/>
        <a:ext cx="8181177" cy="1367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63EFF-50EA-4E37-B01D-51C80CE391C1}">
      <dsp:nvSpPr>
        <dsp:cNvPr id="0" name=""/>
        <dsp:cNvSpPr/>
      </dsp:nvSpPr>
      <dsp:spPr>
        <a:xfrm>
          <a:off x="0" y="5492080"/>
          <a:ext cx="8712968" cy="1059905"/>
        </a:xfrm>
        <a:prstGeom prst="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100000"/>
            </a:lnSpc>
            <a:spcBef>
              <a:spcPct val="0"/>
            </a:spcBef>
            <a:spcAft>
              <a:spcPts val="0"/>
            </a:spcAft>
            <a:buNone/>
          </a:pPr>
          <a:r>
            <a:rPr lang="uk-UA" sz="2000" b="1" kern="1200" dirty="0">
              <a:latin typeface="Times New Roman" panose="02020603050405020304" pitchFamily="18" charset="0"/>
              <a:cs typeface="Times New Roman" panose="02020603050405020304" pitchFamily="18" charset="0"/>
            </a:rPr>
            <a:t>Князівські з’їзди </a:t>
          </a:r>
        </a:p>
        <a:p>
          <a:pPr marL="0" lvl="0" indent="0" algn="ctr" defTabSz="8890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органи державної влади. Чільне місце посіли в період розпаду Русі (кінець XI – початок XII ст.). З’їзди мали загальнодержавний характер, на них збиралися князі, бояри, інколи церковна знать. </a:t>
          </a:r>
        </a:p>
        <a:p>
          <a:pPr marL="0" lvl="0" indent="0" algn="ctr" defTabSz="8890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З'їзди  вирішували питання припинення міжусобиць, організації опору зовнішнім ворогам, ухвалювали нові закони. Скликалися за необхідності.</a:t>
          </a:r>
          <a:endParaRPr lang="ru-RU" sz="1400" kern="1200" dirty="0">
            <a:latin typeface="Times New Roman" panose="02020603050405020304" pitchFamily="18" charset="0"/>
            <a:cs typeface="Times New Roman" panose="02020603050405020304" pitchFamily="18" charset="0"/>
          </a:endParaRPr>
        </a:p>
      </dsp:txBody>
      <dsp:txXfrm>
        <a:off x="0" y="5492080"/>
        <a:ext cx="8712968" cy="1059905"/>
      </dsp:txXfrm>
    </dsp:sp>
    <dsp:sp modelId="{36D11BB6-C800-44A5-B2E8-41403136B9B6}">
      <dsp:nvSpPr>
        <dsp:cNvPr id="0" name=""/>
        <dsp:cNvSpPr/>
      </dsp:nvSpPr>
      <dsp:spPr>
        <a:xfrm rot="10800000">
          <a:off x="0" y="4207417"/>
          <a:ext cx="8712968" cy="1296301"/>
        </a:xfrm>
        <a:prstGeom prst="upArrowCallou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Віче</a:t>
          </a:r>
          <a:r>
            <a:rPr lang="uk-UA" sz="1400" kern="1200" dirty="0">
              <a:latin typeface="Times New Roman" panose="02020603050405020304" pitchFamily="18" charset="0"/>
              <a:cs typeface="Times New Roman" panose="02020603050405020304" pitchFamily="18" charset="0"/>
            </a:rPr>
            <a:t> – збори жителів міста і приміської округи чоловічої статі, які збиралися з метою вирішення найважливіших питань внутрішнього життя. </a:t>
          </a:r>
          <a:endParaRPr lang="ru-RU" sz="1400" kern="1200" dirty="0">
            <a:latin typeface="Times New Roman" panose="02020603050405020304" pitchFamily="18" charset="0"/>
            <a:cs typeface="Times New Roman" panose="02020603050405020304" pitchFamily="18" charset="0"/>
          </a:endParaRPr>
        </a:p>
      </dsp:txBody>
      <dsp:txXfrm rot="10800000">
        <a:off x="0" y="4207417"/>
        <a:ext cx="8712968" cy="842298"/>
      </dsp:txXfrm>
    </dsp:sp>
    <dsp:sp modelId="{916BA040-7B2D-4F28-8F1C-8458D020E2F1}">
      <dsp:nvSpPr>
        <dsp:cNvPr id="0" name=""/>
        <dsp:cNvSpPr/>
      </dsp:nvSpPr>
      <dsp:spPr>
        <a:xfrm rot="10800000">
          <a:off x="0" y="2769197"/>
          <a:ext cx="8712968" cy="1449858"/>
        </a:xfrm>
        <a:prstGeom prst="upArrowCallou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100000"/>
            </a:lnSpc>
            <a:spcBef>
              <a:spcPct val="0"/>
            </a:spcBef>
            <a:spcAft>
              <a:spcPts val="0"/>
            </a:spcAft>
            <a:buNone/>
          </a:pPr>
          <a:r>
            <a:rPr lang="uk-UA" sz="2000" b="1" kern="1200" dirty="0">
              <a:latin typeface="Times New Roman" panose="02020603050405020304" pitchFamily="18" charset="0"/>
              <a:cs typeface="Times New Roman" panose="02020603050405020304" pitchFamily="18" charset="0"/>
            </a:rPr>
            <a:t>Рада при князі</a:t>
          </a:r>
          <a:r>
            <a:rPr lang="uk-UA" sz="2000" kern="1200" dirty="0">
              <a:latin typeface="Times New Roman" panose="02020603050405020304" pitchFamily="18" charset="0"/>
              <a:cs typeface="Times New Roman" panose="02020603050405020304" pitchFamily="18" charset="0"/>
            </a:rPr>
            <a:t> </a:t>
          </a:r>
        </a:p>
        <a:p>
          <a:pPr marL="0" lvl="0" indent="0" algn="ctr" defTabSz="8890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була дорадчим органом. До її компетенції входили дружинники, бояри, духівництво. Разом із Князем розглядалися питання зовнішньої політики, укладення союзів, видання нових законів. У разі смерті Князя рада тимчасово виконувала функції верховного органу країни.</a:t>
          </a:r>
          <a:endParaRPr lang="ru-RU" sz="1400" kern="1200" dirty="0">
            <a:latin typeface="Times New Roman" panose="02020603050405020304" pitchFamily="18" charset="0"/>
            <a:cs typeface="Times New Roman" panose="02020603050405020304" pitchFamily="18" charset="0"/>
          </a:endParaRPr>
        </a:p>
      </dsp:txBody>
      <dsp:txXfrm rot="10800000">
        <a:off x="0" y="2769197"/>
        <a:ext cx="8712968" cy="942074"/>
      </dsp:txXfrm>
    </dsp:sp>
    <dsp:sp modelId="{2B0D52A6-C019-408E-9DFA-C560FBF903FB}">
      <dsp:nvSpPr>
        <dsp:cNvPr id="0" name=""/>
        <dsp:cNvSpPr/>
      </dsp:nvSpPr>
      <dsp:spPr>
        <a:xfrm rot="10800000">
          <a:off x="0" y="1078921"/>
          <a:ext cx="8712968" cy="1701913"/>
        </a:xfrm>
        <a:prstGeom prst="upArrowCallou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rtl="0">
            <a:lnSpc>
              <a:spcPct val="100000"/>
            </a:lnSpc>
            <a:spcBef>
              <a:spcPct val="0"/>
            </a:spcBef>
            <a:spcAft>
              <a:spcPts val="0"/>
            </a:spcAft>
            <a:buNone/>
          </a:pPr>
          <a:r>
            <a:rPr lang="uk-UA" sz="1800" b="1" kern="1200" dirty="0">
              <a:latin typeface="Times New Roman" panose="02020603050405020304" pitchFamily="18" charset="0"/>
              <a:cs typeface="Times New Roman" panose="02020603050405020304" pitchFamily="18" charset="0"/>
            </a:rPr>
            <a:t>Великий князь київський </a:t>
          </a:r>
        </a:p>
        <a:p>
          <a:pPr marL="0" lvl="0" indent="0" algn="ctr" defTabSz="800100" rtl="0">
            <a:lnSpc>
              <a:spcPct val="10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стояв на чолі держави. На стадії формування держави, функції князя полягали головним чином в організації збройних сил, командуванні ними, збиранні данини, налагодженні зовнішньої торгівлі. Згодом діяльність князя ускладнилася, а функції розширилися. В його руках зосередилися функції законодавчі (прийняття законів), виконавчі (призначення та контроль за органами місцевої влади) та судові (найвища судова влада). </a:t>
          </a:r>
          <a:endParaRPr lang="ru-RU" sz="1400" kern="1200" dirty="0">
            <a:latin typeface="Times New Roman" panose="02020603050405020304" pitchFamily="18" charset="0"/>
            <a:cs typeface="Times New Roman" panose="02020603050405020304" pitchFamily="18" charset="0"/>
          </a:endParaRPr>
        </a:p>
      </dsp:txBody>
      <dsp:txXfrm rot="10800000">
        <a:off x="0" y="1078921"/>
        <a:ext cx="8712968" cy="1105852"/>
      </dsp:txXfrm>
    </dsp:sp>
    <dsp:sp modelId="{E47B75C8-75AD-4D76-9B5B-2184BD814649}">
      <dsp:nvSpPr>
        <dsp:cNvPr id="0" name=""/>
        <dsp:cNvSpPr/>
      </dsp:nvSpPr>
      <dsp:spPr>
        <a:xfrm rot="10800000">
          <a:off x="0" y="0"/>
          <a:ext cx="8712968" cy="1089819"/>
        </a:xfrm>
        <a:prstGeom prst="upArrowCallou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rtl="0">
            <a:lnSpc>
              <a:spcPct val="100000"/>
            </a:lnSpc>
            <a:spcBef>
              <a:spcPct val="0"/>
            </a:spcBef>
            <a:spcAft>
              <a:spcPts val="0"/>
            </a:spcAft>
            <a:buNone/>
          </a:pPr>
          <a:r>
            <a:rPr lang="uk-UA" sz="1800" b="1" kern="1200" dirty="0">
              <a:latin typeface="Times New Roman" panose="02020603050405020304" pitchFamily="18" charset="0"/>
              <a:cs typeface="Times New Roman" panose="02020603050405020304" pitchFamily="18" charset="0"/>
            </a:rPr>
            <a:t>Центральні органи влади</a:t>
          </a:r>
        </a:p>
        <a:p>
          <a:pPr marL="0" lvl="0" indent="0" algn="ctr" defTabSz="800100" rtl="0">
            <a:lnSpc>
              <a:spcPct val="9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Впродовж усього періоду існування Руської держави повноваження </a:t>
          </a:r>
        </a:p>
        <a:p>
          <a:pPr marL="0" lvl="0" indent="0" algn="ctr" defTabSz="800100" rtl="0">
            <a:lnSpc>
              <a:spcPct val="90000"/>
            </a:lnSpc>
            <a:spcBef>
              <a:spcPct val="0"/>
            </a:spcBef>
            <a:spcAft>
              <a:spcPts val="0"/>
            </a:spcAft>
            <a:buNone/>
          </a:pPr>
          <a:r>
            <a:rPr lang="uk-UA" sz="1400" kern="1200" dirty="0">
              <a:latin typeface="Times New Roman" panose="02020603050405020304" pitchFamily="18" charset="0"/>
              <a:cs typeface="Times New Roman" panose="02020603050405020304" pitchFamily="18" charset="0"/>
            </a:rPr>
            <a:t>центральних інститутів влади змінювалися</a:t>
          </a:r>
          <a:r>
            <a:rPr lang="uk-UA" sz="900" kern="1200" dirty="0">
              <a:latin typeface="Times New Roman" panose="02020603050405020304" pitchFamily="18" charset="0"/>
              <a:cs typeface="Times New Roman" panose="02020603050405020304" pitchFamily="18" charset="0"/>
            </a:rPr>
            <a:t>.</a:t>
          </a:r>
          <a:endParaRPr lang="ru-RU" sz="900" kern="1200" dirty="0">
            <a:latin typeface="Times New Roman" panose="02020603050405020304" pitchFamily="18" charset="0"/>
            <a:cs typeface="Times New Roman" panose="02020603050405020304" pitchFamily="18" charset="0"/>
          </a:endParaRPr>
        </a:p>
      </dsp:txBody>
      <dsp:txXfrm rot="10800000">
        <a:off x="0" y="0"/>
        <a:ext cx="8712968" cy="7081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EEA5A-482F-4F5E-8ED4-D1B52040298A}">
      <dsp:nvSpPr>
        <dsp:cNvPr id="0" name=""/>
        <dsp:cNvSpPr/>
      </dsp:nvSpPr>
      <dsp:spPr>
        <a:xfrm>
          <a:off x="978874" y="3022691"/>
          <a:ext cx="536873" cy="2611268"/>
        </a:xfrm>
        <a:custGeom>
          <a:avLst/>
          <a:gdLst/>
          <a:ahLst/>
          <a:cxnLst/>
          <a:rect l="0" t="0" r="0" b="0"/>
          <a:pathLst>
            <a:path>
              <a:moveTo>
                <a:pt x="0" y="0"/>
              </a:moveTo>
              <a:lnTo>
                <a:pt x="268436" y="0"/>
              </a:lnTo>
              <a:lnTo>
                <a:pt x="268436" y="2611268"/>
              </a:lnTo>
              <a:lnTo>
                <a:pt x="536873" y="26112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400050">
            <a:lnSpc>
              <a:spcPct val="100000"/>
            </a:lnSpc>
            <a:spcBef>
              <a:spcPts val="0"/>
            </a:spcBef>
            <a:spcAft>
              <a:spcPts val="0"/>
            </a:spcAft>
            <a:buNone/>
          </a:pPr>
          <a:endParaRPr lang="ru-RU" sz="900" kern="1200" dirty="0">
            <a:latin typeface="Times New Roman" panose="02020603050405020304" pitchFamily="18" charset="0"/>
            <a:cs typeface="Times New Roman" panose="02020603050405020304" pitchFamily="18" charset="0"/>
          </a:endParaRPr>
        </a:p>
      </dsp:txBody>
      <dsp:txXfrm>
        <a:off x="1180664" y="4261678"/>
        <a:ext cx="133294" cy="133294"/>
      </dsp:txXfrm>
    </dsp:sp>
    <dsp:sp modelId="{37B7EBF1-55EC-42F5-9F53-72CDE1164573}">
      <dsp:nvSpPr>
        <dsp:cNvPr id="0" name=""/>
        <dsp:cNvSpPr/>
      </dsp:nvSpPr>
      <dsp:spPr>
        <a:xfrm>
          <a:off x="978874" y="3022691"/>
          <a:ext cx="536873" cy="1773442"/>
        </a:xfrm>
        <a:custGeom>
          <a:avLst/>
          <a:gdLst/>
          <a:ahLst/>
          <a:cxnLst/>
          <a:rect l="0" t="0" r="0" b="0"/>
          <a:pathLst>
            <a:path>
              <a:moveTo>
                <a:pt x="0" y="0"/>
              </a:moveTo>
              <a:lnTo>
                <a:pt x="268436" y="0"/>
              </a:lnTo>
              <a:lnTo>
                <a:pt x="268436" y="1773442"/>
              </a:lnTo>
              <a:lnTo>
                <a:pt x="536873" y="17734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266700">
            <a:lnSpc>
              <a:spcPct val="100000"/>
            </a:lnSpc>
            <a:spcBef>
              <a:spcPts val="0"/>
            </a:spcBef>
            <a:spcAft>
              <a:spcPts val="0"/>
            </a:spcAft>
            <a:buNone/>
          </a:pPr>
          <a:endParaRPr lang="ru-RU" sz="600" kern="1200" dirty="0">
            <a:latin typeface="Times New Roman" panose="02020603050405020304" pitchFamily="18" charset="0"/>
            <a:cs typeface="Times New Roman" panose="02020603050405020304" pitchFamily="18" charset="0"/>
          </a:endParaRPr>
        </a:p>
      </dsp:txBody>
      <dsp:txXfrm>
        <a:off x="1200988" y="3863089"/>
        <a:ext cx="92646" cy="92646"/>
      </dsp:txXfrm>
    </dsp:sp>
    <dsp:sp modelId="{75C024F8-93B6-44C4-90FF-1ACE6A25C9BB}">
      <dsp:nvSpPr>
        <dsp:cNvPr id="0" name=""/>
        <dsp:cNvSpPr/>
      </dsp:nvSpPr>
      <dsp:spPr>
        <a:xfrm>
          <a:off x="978874" y="3022691"/>
          <a:ext cx="536873" cy="935617"/>
        </a:xfrm>
        <a:custGeom>
          <a:avLst/>
          <a:gdLst/>
          <a:ahLst/>
          <a:cxnLst/>
          <a:rect l="0" t="0" r="0" b="0"/>
          <a:pathLst>
            <a:path>
              <a:moveTo>
                <a:pt x="0" y="0"/>
              </a:moveTo>
              <a:lnTo>
                <a:pt x="268436" y="0"/>
              </a:lnTo>
              <a:lnTo>
                <a:pt x="268436" y="935617"/>
              </a:lnTo>
              <a:lnTo>
                <a:pt x="536873" y="9356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222250">
            <a:lnSpc>
              <a:spcPct val="100000"/>
            </a:lnSpc>
            <a:spcBef>
              <a:spcPts val="0"/>
            </a:spcBef>
            <a:spcAft>
              <a:spcPts val="0"/>
            </a:spcAft>
            <a:buNone/>
          </a:pPr>
          <a:endParaRPr lang="ru-RU" sz="500" kern="1200" dirty="0">
            <a:latin typeface="Times New Roman" panose="02020603050405020304" pitchFamily="18" charset="0"/>
            <a:cs typeface="Times New Roman" panose="02020603050405020304" pitchFamily="18" charset="0"/>
          </a:endParaRPr>
        </a:p>
      </dsp:txBody>
      <dsp:txXfrm>
        <a:off x="1220343" y="3463532"/>
        <a:ext cx="53935" cy="53935"/>
      </dsp:txXfrm>
    </dsp:sp>
    <dsp:sp modelId="{3F276EEA-288F-4329-97B8-4B0A706CA0B6}">
      <dsp:nvSpPr>
        <dsp:cNvPr id="0" name=""/>
        <dsp:cNvSpPr/>
      </dsp:nvSpPr>
      <dsp:spPr>
        <a:xfrm>
          <a:off x="978874" y="2942611"/>
          <a:ext cx="536873" cy="91440"/>
        </a:xfrm>
        <a:custGeom>
          <a:avLst/>
          <a:gdLst/>
          <a:ahLst/>
          <a:cxnLst/>
          <a:rect l="0" t="0" r="0" b="0"/>
          <a:pathLst>
            <a:path>
              <a:moveTo>
                <a:pt x="0" y="80079"/>
              </a:moveTo>
              <a:lnTo>
                <a:pt x="268436" y="80079"/>
              </a:lnTo>
              <a:lnTo>
                <a:pt x="268436" y="45720"/>
              </a:lnTo>
              <a:lnTo>
                <a:pt x="536873"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222250">
            <a:lnSpc>
              <a:spcPct val="100000"/>
            </a:lnSpc>
            <a:spcBef>
              <a:spcPts val="0"/>
            </a:spcBef>
            <a:spcAft>
              <a:spcPts val="0"/>
            </a:spcAft>
            <a:buNone/>
          </a:pPr>
          <a:endParaRPr lang="ru-RU" sz="500" kern="1200" dirty="0">
            <a:latin typeface="Times New Roman" panose="02020603050405020304" pitchFamily="18" charset="0"/>
            <a:cs typeface="Times New Roman" panose="02020603050405020304" pitchFamily="18" charset="0"/>
          </a:endParaRPr>
        </a:p>
      </dsp:txBody>
      <dsp:txXfrm>
        <a:off x="1233862" y="2974882"/>
        <a:ext cx="26898" cy="26898"/>
      </dsp:txXfrm>
    </dsp:sp>
    <dsp:sp modelId="{4DD468B7-74E1-4378-870E-4CDA860A2674}">
      <dsp:nvSpPr>
        <dsp:cNvPr id="0" name=""/>
        <dsp:cNvSpPr/>
      </dsp:nvSpPr>
      <dsp:spPr>
        <a:xfrm>
          <a:off x="978874" y="2018354"/>
          <a:ext cx="536873" cy="1004336"/>
        </a:xfrm>
        <a:custGeom>
          <a:avLst/>
          <a:gdLst/>
          <a:ahLst/>
          <a:cxnLst/>
          <a:rect l="0" t="0" r="0" b="0"/>
          <a:pathLst>
            <a:path>
              <a:moveTo>
                <a:pt x="0" y="1004336"/>
              </a:moveTo>
              <a:lnTo>
                <a:pt x="268436" y="1004336"/>
              </a:lnTo>
              <a:lnTo>
                <a:pt x="268436" y="0"/>
              </a:lnTo>
              <a:lnTo>
                <a:pt x="53687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222250">
            <a:lnSpc>
              <a:spcPct val="100000"/>
            </a:lnSpc>
            <a:spcBef>
              <a:spcPts val="0"/>
            </a:spcBef>
            <a:spcAft>
              <a:spcPts val="0"/>
            </a:spcAft>
            <a:buNone/>
          </a:pPr>
          <a:endParaRPr lang="ru-RU" sz="500" kern="1200" dirty="0">
            <a:latin typeface="Times New Roman" panose="02020603050405020304" pitchFamily="18" charset="0"/>
            <a:cs typeface="Times New Roman" panose="02020603050405020304" pitchFamily="18" charset="0"/>
          </a:endParaRPr>
        </a:p>
      </dsp:txBody>
      <dsp:txXfrm>
        <a:off x="1218840" y="2492052"/>
        <a:ext cx="56941" cy="56941"/>
      </dsp:txXfrm>
    </dsp:sp>
    <dsp:sp modelId="{02CF1F82-3557-4248-9B77-CED744E6A392}">
      <dsp:nvSpPr>
        <dsp:cNvPr id="0" name=""/>
        <dsp:cNvSpPr/>
      </dsp:nvSpPr>
      <dsp:spPr>
        <a:xfrm>
          <a:off x="978874" y="1180529"/>
          <a:ext cx="536873" cy="1842162"/>
        </a:xfrm>
        <a:custGeom>
          <a:avLst/>
          <a:gdLst/>
          <a:ahLst/>
          <a:cxnLst/>
          <a:rect l="0" t="0" r="0" b="0"/>
          <a:pathLst>
            <a:path>
              <a:moveTo>
                <a:pt x="0" y="1842162"/>
              </a:moveTo>
              <a:lnTo>
                <a:pt x="268436" y="1842162"/>
              </a:lnTo>
              <a:lnTo>
                <a:pt x="268436" y="0"/>
              </a:lnTo>
              <a:lnTo>
                <a:pt x="53687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266700">
            <a:lnSpc>
              <a:spcPct val="100000"/>
            </a:lnSpc>
            <a:spcBef>
              <a:spcPts val="0"/>
            </a:spcBef>
            <a:spcAft>
              <a:spcPts val="0"/>
            </a:spcAft>
            <a:buNone/>
          </a:pPr>
          <a:endParaRPr lang="ru-RU" sz="600" kern="1200" dirty="0">
            <a:latin typeface="Times New Roman" panose="02020603050405020304" pitchFamily="18" charset="0"/>
            <a:cs typeface="Times New Roman" panose="02020603050405020304" pitchFamily="18" charset="0"/>
          </a:endParaRPr>
        </a:p>
      </dsp:txBody>
      <dsp:txXfrm>
        <a:off x="1199341" y="2053640"/>
        <a:ext cx="95940" cy="95940"/>
      </dsp:txXfrm>
    </dsp:sp>
    <dsp:sp modelId="{E927BD41-BD23-4D7E-8CD9-F1D15CA453BD}">
      <dsp:nvSpPr>
        <dsp:cNvPr id="0" name=""/>
        <dsp:cNvSpPr/>
      </dsp:nvSpPr>
      <dsp:spPr>
        <a:xfrm>
          <a:off x="978874" y="342703"/>
          <a:ext cx="536873" cy="2679987"/>
        </a:xfrm>
        <a:custGeom>
          <a:avLst/>
          <a:gdLst/>
          <a:ahLst/>
          <a:cxnLst/>
          <a:rect l="0" t="0" r="0" b="0"/>
          <a:pathLst>
            <a:path>
              <a:moveTo>
                <a:pt x="0" y="2679987"/>
              </a:moveTo>
              <a:lnTo>
                <a:pt x="268436" y="2679987"/>
              </a:lnTo>
              <a:lnTo>
                <a:pt x="268436" y="0"/>
              </a:lnTo>
              <a:lnTo>
                <a:pt x="53687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400050">
            <a:lnSpc>
              <a:spcPct val="100000"/>
            </a:lnSpc>
            <a:spcBef>
              <a:spcPts val="0"/>
            </a:spcBef>
            <a:spcAft>
              <a:spcPts val="0"/>
            </a:spcAft>
            <a:buNone/>
          </a:pPr>
          <a:endParaRPr lang="ru-RU" sz="900" kern="1200" dirty="0">
            <a:latin typeface="Times New Roman" panose="02020603050405020304" pitchFamily="18" charset="0"/>
            <a:cs typeface="Times New Roman" panose="02020603050405020304" pitchFamily="18" charset="0"/>
          </a:endParaRPr>
        </a:p>
      </dsp:txBody>
      <dsp:txXfrm>
        <a:off x="1178980" y="1614366"/>
        <a:ext cx="136661" cy="136661"/>
      </dsp:txXfrm>
    </dsp:sp>
    <dsp:sp modelId="{C51F7F5F-E7B9-483E-9415-1863121B91EB}">
      <dsp:nvSpPr>
        <dsp:cNvPr id="0" name=""/>
        <dsp:cNvSpPr/>
      </dsp:nvSpPr>
      <dsp:spPr>
        <a:xfrm rot="16200000">
          <a:off x="-1640702" y="2533253"/>
          <a:ext cx="4260279" cy="978874"/>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ts val="0"/>
            </a:spcBef>
            <a:spcAft>
              <a:spcPts val="0"/>
            </a:spcAft>
            <a:buNone/>
          </a:pPr>
          <a:r>
            <a:rPr lang="uk-UA" sz="2000" b="1" kern="1200" dirty="0">
              <a:latin typeface="Times New Roman" panose="02020603050405020304" pitchFamily="18" charset="0"/>
              <a:cs typeface="Times New Roman" panose="02020603050405020304" pitchFamily="18" charset="0"/>
            </a:rPr>
            <a:t>Церква в політичній системі Русі.</a:t>
          </a:r>
          <a:r>
            <a:rPr lang="uk-UA" sz="2000" kern="1200" dirty="0">
              <a:latin typeface="Times New Roman" panose="02020603050405020304" pitchFamily="18" charset="0"/>
              <a:cs typeface="Times New Roman" panose="02020603050405020304" pitchFamily="18" charset="0"/>
            </a:rPr>
            <a:t> </a:t>
          </a:r>
          <a:endParaRPr lang="ru-RU" sz="2000" kern="1200" dirty="0">
            <a:latin typeface="Times New Roman" panose="02020603050405020304" pitchFamily="18" charset="0"/>
            <a:cs typeface="Times New Roman" panose="02020603050405020304" pitchFamily="18" charset="0"/>
          </a:endParaRPr>
        </a:p>
      </dsp:txBody>
      <dsp:txXfrm>
        <a:off x="-1592917" y="2581038"/>
        <a:ext cx="4164709" cy="883304"/>
      </dsp:txXfrm>
    </dsp:sp>
    <dsp:sp modelId="{1736BF87-AE76-4058-80C1-5A2228C684A5}">
      <dsp:nvSpPr>
        <dsp:cNvPr id="0" name=""/>
        <dsp:cNvSpPr/>
      </dsp:nvSpPr>
      <dsp:spPr>
        <a:xfrm>
          <a:off x="1515748" y="7573"/>
          <a:ext cx="6723882" cy="6702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rtl="0">
            <a:lnSpc>
              <a:spcPct val="100000"/>
            </a:lnSpc>
            <a:spcBef>
              <a:spcPts val="0"/>
            </a:spcBef>
            <a:spcAft>
              <a:spcPts val="0"/>
            </a:spcAft>
            <a:buNone/>
          </a:pPr>
          <a:r>
            <a:rPr lang="uk-UA" sz="1400" kern="1200" dirty="0">
              <a:latin typeface="Times New Roman" panose="02020603050405020304" pitchFamily="18" charset="0"/>
              <a:cs typeface="Times New Roman" panose="02020603050405020304" pitchFamily="18" charset="0"/>
            </a:rPr>
            <a:t>Після прийняття християнства виникало та швидко зростало монастирське землеволодіння. </a:t>
          </a:r>
          <a:endParaRPr lang="ru-RU" sz="1400" kern="1200" dirty="0">
            <a:latin typeface="Times New Roman" panose="02020603050405020304" pitchFamily="18" charset="0"/>
            <a:cs typeface="Times New Roman" panose="02020603050405020304" pitchFamily="18" charset="0"/>
          </a:endParaRPr>
        </a:p>
      </dsp:txBody>
      <dsp:txXfrm>
        <a:off x="1548467" y="40292"/>
        <a:ext cx="6658444" cy="604822"/>
      </dsp:txXfrm>
    </dsp:sp>
    <dsp:sp modelId="{9E37E3F0-5AB3-46BB-BA56-3FC41806B17A}">
      <dsp:nvSpPr>
        <dsp:cNvPr id="0" name=""/>
        <dsp:cNvSpPr/>
      </dsp:nvSpPr>
      <dsp:spPr>
        <a:xfrm>
          <a:off x="1515748" y="845398"/>
          <a:ext cx="6733951" cy="6702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rtl="0">
            <a:lnSpc>
              <a:spcPct val="100000"/>
            </a:lnSpc>
            <a:spcBef>
              <a:spcPts val="0"/>
            </a:spcBef>
            <a:spcAft>
              <a:spcPts val="0"/>
            </a:spcAft>
            <a:buNone/>
          </a:pPr>
          <a:r>
            <a:rPr lang="uk-UA" sz="1400" kern="1200" dirty="0">
              <a:latin typeface="Times New Roman" panose="02020603050405020304" pitchFamily="18" charset="0"/>
              <a:cs typeface="Times New Roman" panose="02020603050405020304" pitchFamily="18" charset="0"/>
            </a:rPr>
            <a:t>Від київського князя церква отримала десяту частину міст у державі, багато сіл і волостей. </a:t>
          </a:r>
          <a:endParaRPr lang="ru-RU" sz="1400" kern="1200" dirty="0">
            <a:latin typeface="Times New Roman" panose="02020603050405020304" pitchFamily="18" charset="0"/>
            <a:cs typeface="Times New Roman" panose="02020603050405020304" pitchFamily="18" charset="0"/>
          </a:endParaRPr>
        </a:p>
      </dsp:txBody>
      <dsp:txXfrm>
        <a:off x="1548467" y="878117"/>
        <a:ext cx="6668513" cy="604822"/>
      </dsp:txXfrm>
    </dsp:sp>
    <dsp:sp modelId="{2B512E25-DFD9-453D-924C-FDB10B7A0D23}">
      <dsp:nvSpPr>
        <dsp:cNvPr id="0" name=""/>
        <dsp:cNvSpPr/>
      </dsp:nvSpPr>
      <dsp:spPr>
        <a:xfrm>
          <a:off x="1515748" y="1683224"/>
          <a:ext cx="6739997" cy="6702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rtl="0">
            <a:lnSpc>
              <a:spcPct val="100000"/>
            </a:lnSpc>
            <a:spcBef>
              <a:spcPts val="0"/>
            </a:spcBef>
            <a:spcAft>
              <a:spcPts val="0"/>
            </a:spcAft>
            <a:buNone/>
          </a:pPr>
          <a:r>
            <a:rPr lang="uk-UA" sz="1400" kern="1200" dirty="0">
              <a:latin typeface="Times New Roman" panose="02020603050405020304" pitchFamily="18" charset="0"/>
              <a:cs typeface="Times New Roman" panose="02020603050405020304" pitchFamily="18" charset="0"/>
            </a:rPr>
            <a:t>Князівськими </a:t>
          </a:r>
          <a:r>
            <a:rPr lang="uk-UA" sz="1400" kern="1200" noProof="0" dirty="0">
              <a:latin typeface="Times New Roman" panose="02020603050405020304" pitchFamily="18" charset="0"/>
              <a:cs typeface="Times New Roman" panose="02020603050405020304" pitchFamily="18" charset="0"/>
            </a:rPr>
            <a:t>імунітетними</a:t>
          </a:r>
          <a:r>
            <a:rPr lang="uk-UA" sz="1400" kern="1200" dirty="0">
              <a:latin typeface="Times New Roman" panose="02020603050405020304" pitchFamily="18" charset="0"/>
              <a:cs typeface="Times New Roman" panose="02020603050405020304" pitchFamily="18" charset="0"/>
            </a:rPr>
            <a:t> грамотами монастирі звільнялися від податків. </a:t>
          </a:r>
          <a:endParaRPr lang="ru-RU" sz="1400" kern="1200" dirty="0">
            <a:latin typeface="Times New Roman" panose="02020603050405020304" pitchFamily="18" charset="0"/>
            <a:cs typeface="Times New Roman" panose="02020603050405020304" pitchFamily="18" charset="0"/>
          </a:endParaRPr>
        </a:p>
      </dsp:txBody>
      <dsp:txXfrm>
        <a:off x="1548467" y="1715943"/>
        <a:ext cx="6674559" cy="604822"/>
      </dsp:txXfrm>
    </dsp:sp>
    <dsp:sp modelId="{0E939CF6-9CF3-4577-8EC1-EAA7ED96404B}">
      <dsp:nvSpPr>
        <dsp:cNvPr id="0" name=""/>
        <dsp:cNvSpPr/>
      </dsp:nvSpPr>
      <dsp:spPr>
        <a:xfrm>
          <a:off x="1515748" y="2521049"/>
          <a:ext cx="6739997" cy="934563"/>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rtl="0">
            <a:lnSpc>
              <a:spcPct val="100000"/>
            </a:lnSpc>
            <a:spcBef>
              <a:spcPts val="0"/>
            </a:spcBef>
            <a:spcAft>
              <a:spcPts val="0"/>
            </a:spcAft>
            <a:buNone/>
          </a:pPr>
          <a:r>
            <a:rPr lang="uk-UA" sz="1400" kern="1200" dirty="0">
              <a:latin typeface="Times New Roman" panose="02020603050405020304" pitchFamily="18" charset="0"/>
              <a:cs typeface="Times New Roman" panose="02020603050405020304" pitchFamily="18" charset="0"/>
            </a:rPr>
            <a:t>Київські князі визнали обов’язковим церковне судочинство. </a:t>
          </a:r>
        </a:p>
        <a:p>
          <a:pPr marL="0" lvl="0" indent="0" algn="just" defTabSz="622300" rtl="0">
            <a:lnSpc>
              <a:spcPct val="100000"/>
            </a:lnSpc>
            <a:spcBef>
              <a:spcPts val="0"/>
            </a:spcBef>
            <a:spcAft>
              <a:spcPts val="0"/>
            </a:spcAft>
            <a:buNone/>
          </a:pPr>
          <a:r>
            <a:rPr lang="uk-UA" sz="1400" kern="1200" dirty="0">
              <a:latin typeface="Times New Roman" panose="02020603050405020304" pitchFamily="18" charset="0"/>
              <a:cs typeface="Times New Roman" panose="02020603050405020304" pitchFamily="18" charset="0"/>
            </a:rPr>
            <a:t>Йому підлягали священики та монахи, їхні родичі, церковна обслуга, особи, що перебували під опікою церкви. </a:t>
          </a:r>
          <a:endParaRPr lang="ru-RU" sz="1400" kern="1200" dirty="0">
            <a:latin typeface="Times New Roman" panose="02020603050405020304" pitchFamily="18" charset="0"/>
            <a:cs typeface="Times New Roman" panose="02020603050405020304" pitchFamily="18" charset="0"/>
          </a:endParaRPr>
        </a:p>
      </dsp:txBody>
      <dsp:txXfrm>
        <a:off x="1561370" y="2566671"/>
        <a:ext cx="6648753" cy="843319"/>
      </dsp:txXfrm>
    </dsp:sp>
    <dsp:sp modelId="{D0A5E6F7-78F9-449B-BE3A-A0ABA310E8BC}">
      <dsp:nvSpPr>
        <dsp:cNvPr id="0" name=""/>
        <dsp:cNvSpPr/>
      </dsp:nvSpPr>
      <dsp:spPr>
        <a:xfrm>
          <a:off x="1515748" y="3623178"/>
          <a:ext cx="6739997" cy="6702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rtl="0">
            <a:lnSpc>
              <a:spcPct val="100000"/>
            </a:lnSpc>
            <a:spcBef>
              <a:spcPts val="0"/>
            </a:spcBef>
            <a:spcAft>
              <a:spcPts val="0"/>
            </a:spcAft>
            <a:buNone/>
          </a:pPr>
          <a:r>
            <a:rPr lang="uk-UA" sz="1400" kern="1200" dirty="0">
              <a:latin typeface="Times New Roman" panose="02020603050405020304" pitchFamily="18" charset="0"/>
              <a:cs typeface="Times New Roman" panose="02020603050405020304" pitchFamily="18" charset="0"/>
            </a:rPr>
            <a:t>Духовенство та церковні люди в усіх справах були підсудними лише церковному суду. </a:t>
          </a:r>
          <a:endParaRPr lang="ru-RU" sz="1400" kern="1200" dirty="0">
            <a:latin typeface="Times New Roman" panose="02020603050405020304" pitchFamily="18" charset="0"/>
            <a:cs typeface="Times New Roman" panose="02020603050405020304" pitchFamily="18" charset="0"/>
          </a:endParaRPr>
        </a:p>
      </dsp:txBody>
      <dsp:txXfrm>
        <a:off x="1548467" y="3655897"/>
        <a:ext cx="6674559" cy="604822"/>
      </dsp:txXfrm>
    </dsp:sp>
    <dsp:sp modelId="{A3409CCB-655B-4FB2-9E33-4C57EEBEA4DA}">
      <dsp:nvSpPr>
        <dsp:cNvPr id="0" name=""/>
        <dsp:cNvSpPr/>
      </dsp:nvSpPr>
      <dsp:spPr>
        <a:xfrm>
          <a:off x="1515748" y="4461003"/>
          <a:ext cx="6739997" cy="6702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rtl="0">
            <a:lnSpc>
              <a:spcPct val="100000"/>
            </a:lnSpc>
            <a:spcBef>
              <a:spcPts val="0"/>
            </a:spcBef>
            <a:spcAft>
              <a:spcPts val="0"/>
            </a:spcAft>
            <a:buNone/>
          </a:pPr>
          <a:r>
            <a:rPr lang="uk-UA" sz="1400" kern="1200" dirty="0">
              <a:latin typeface="Times New Roman" panose="02020603050405020304" pitchFamily="18" charset="0"/>
              <a:cs typeface="Times New Roman" panose="02020603050405020304" pitchFamily="18" charset="0"/>
            </a:rPr>
            <a:t>Юрисдикції церковних або єпископських судів піддягало все населення в разі здійснення злочинів проти віри, предметів релігійного культу, проти моралі, сім’ї тощо. </a:t>
          </a:r>
          <a:endParaRPr lang="ru-RU" sz="1400" kern="1200" dirty="0">
            <a:latin typeface="Times New Roman" panose="02020603050405020304" pitchFamily="18" charset="0"/>
            <a:cs typeface="Times New Roman" panose="02020603050405020304" pitchFamily="18" charset="0"/>
          </a:endParaRPr>
        </a:p>
      </dsp:txBody>
      <dsp:txXfrm>
        <a:off x="1548467" y="4493722"/>
        <a:ext cx="6674559" cy="604822"/>
      </dsp:txXfrm>
    </dsp:sp>
    <dsp:sp modelId="{EFDFDCB1-8F67-42E0-9B5F-1D5FC2D50284}">
      <dsp:nvSpPr>
        <dsp:cNvPr id="0" name=""/>
        <dsp:cNvSpPr/>
      </dsp:nvSpPr>
      <dsp:spPr>
        <a:xfrm>
          <a:off x="1515748" y="5298829"/>
          <a:ext cx="6646321" cy="670260"/>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just" defTabSz="622300" rtl="0">
            <a:lnSpc>
              <a:spcPct val="100000"/>
            </a:lnSpc>
            <a:spcBef>
              <a:spcPts val="0"/>
            </a:spcBef>
            <a:spcAft>
              <a:spcPts val="0"/>
            </a:spcAft>
            <a:buNone/>
          </a:pPr>
          <a:r>
            <a:rPr lang="uk-UA" sz="1400" kern="1200" dirty="0">
              <a:latin typeface="Times New Roman" panose="02020603050405020304" pitchFamily="18" charset="0"/>
              <a:cs typeface="Times New Roman" panose="02020603050405020304" pitchFamily="18" charset="0"/>
            </a:rPr>
            <a:t>Розглядались і цивільні справи, зокрема майнові та спадщині спори.</a:t>
          </a:r>
          <a:endParaRPr lang="ru-RU" sz="1400" kern="1200" dirty="0">
            <a:latin typeface="Times New Roman" panose="02020603050405020304" pitchFamily="18" charset="0"/>
            <a:cs typeface="Times New Roman" panose="02020603050405020304" pitchFamily="18" charset="0"/>
          </a:endParaRPr>
        </a:p>
      </dsp:txBody>
      <dsp:txXfrm>
        <a:off x="1548467" y="5331548"/>
        <a:ext cx="6580883" cy="6048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67C9A-E96C-4F36-A901-B4B9AACF3F49}" type="datetimeFigureOut">
              <a:rPr lang="ru-RU" smtClean="0"/>
              <a:pPr/>
              <a:t>25.02.2026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189C0-0D44-4513-87A9-5300CA5FAEF6}" type="slidenum">
              <a:rPr lang="ru-RU" smtClean="0"/>
              <a:pPr/>
              <a:t>‹№›</a:t>
            </a:fld>
            <a:endParaRPr lang="ru-RU" dirty="0"/>
          </a:p>
        </p:txBody>
      </p:sp>
    </p:spTree>
    <p:extLst>
      <p:ext uri="{BB962C8B-B14F-4D97-AF65-F5344CB8AC3E}">
        <p14:creationId xmlns:p14="http://schemas.microsoft.com/office/powerpoint/2010/main" val="171708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7189C0-0D44-4513-87A9-5300CA5FAEF6}" type="slidenum">
              <a:rPr lang="ru-RU" smtClean="0"/>
              <a:pPr/>
              <a:t>28</a:t>
            </a:fld>
            <a:endParaRPr lang="ru-RU" dirty="0"/>
          </a:p>
        </p:txBody>
      </p:sp>
    </p:spTree>
    <p:extLst>
      <p:ext uri="{BB962C8B-B14F-4D97-AF65-F5344CB8AC3E}">
        <p14:creationId xmlns:p14="http://schemas.microsoft.com/office/powerpoint/2010/main" val="256899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a:p>
        </p:txBody>
      </p:sp>
      <p:sp>
        <p:nvSpPr>
          <p:cNvPr id="4" name="Номер слайда 3"/>
          <p:cNvSpPr>
            <a:spLocks noGrp="1"/>
          </p:cNvSpPr>
          <p:nvPr>
            <p:ph type="sldNum" sz="quarter" idx="5"/>
          </p:nvPr>
        </p:nvSpPr>
        <p:spPr/>
        <p:txBody>
          <a:bodyPr/>
          <a:lstStyle/>
          <a:p>
            <a:pPr>
              <a:defRPr/>
            </a:pPr>
            <a:fld id="{65E07AC4-AF65-4CDF-BFD0-4B0045B0CCF6}" type="slidenum">
              <a:rPr lang="ru-RU" smtClean="0"/>
              <a:pPr>
                <a:defRPr/>
              </a:pPr>
              <a:t>29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5" name="Footer Placeholder 4"/>
          <p:cNvSpPr>
            <a:spLocks noGrp="1"/>
          </p:cNvSpPr>
          <p:nvPr>
            <p:ph type="ftr" sz="quarter" idx="11"/>
          </p:nvPr>
        </p:nvSpPr>
        <p:spPr>
          <a:xfrm>
            <a:off x="2396319" y="329308"/>
            <a:ext cx="3086292" cy="309201"/>
          </a:xfrm>
        </p:spPr>
        <p:txBody>
          <a:bodyPr/>
          <a:lstStyle/>
          <a:p>
            <a:endParaRPr lang="uk-UA" dirty="0"/>
          </a:p>
        </p:txBody>
      </p:sp>
      <p:sp>
        <p:nvSpPr>
          <p:cNvPr id="6" name="Slide Number Placeholder 5"/>
          <p:cNvSpPr>
            <a:spLocks noGrp="1"/>
          </p:cNvSpPr>
          <p:nvPr>
            <p:ph type="sldNum" sz="quarter" idx="12"/>
          </p:nvPr>
        </p:nvSpPr>
        <p:spPr>
          <a:xfrm>
            <a:off x="1434703" y="798973"/>
            <a:ext cx="802005" cy="503578"/>
          </a:xfrm>
        </p:spPr>
        <p:txBody>
          <a:bodyPr/>
          <a:lstStyle/>
          <a:p>
            <a:fld id="{7E918D6A-79F3-4BCF-90A4-0D45670B8646}" type="slidenum">
              <a:rPr lang="uk-UA" smtClean="0"/>
              <a:pPr/>
              <a:t>‹№›</a:t>
            </a:fld>
            <a:endParaRPr lang="uk-UA"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41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85682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E918D6A-79F3-4BCF-90A4-0D45670B8646}" type="slidenum">
              <a:rPr lang="uk-UA" smtClean="0"/>
              <a:pPr/>
              <a:t>‹№›</a:t>
            </a:fld>
            <a:endParaRPr lang="uk-UA"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566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E918D6A-79F3-4BCF-90A4-0D45670B8646}" type="slidenum">
              <a:rPr lang="uk-UA" smtClean="0"/>
              <a:pPr/>
              <a:t>‹№›</a:t>
            </a:fld>
            <a:endParaRPr lang="uk-UA"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452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E918D6A-79F3-4BCF-90A4-0D45670B8646}" type="slidenum">
              <a:rPr lang="uk-UA" smtClean="0"/>
              <a:pPr/>
              <a:t>‹№›</a:t>
            </a:fld>
            <a:endParaRPr lang="uk-UA"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14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E918D6A-79F3-4BCF-90A4-0D45670B8646}" type="slidenum">
              <a:rPr lang="uk-UA" smtClean="0"/>
              <a:pPr/>
              <a:t>‹№›</a:t>
            </a:fld>
            <a:endParaRPr lang="uk-UA"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625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443491" y="2824270"/>
            <a:ext cx="3125766" cy="264445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889182" y="2821491"/>
            <a:ext cx="3125652" cy="263737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3158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240520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6453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3837567-37C2-4D09-A100-682C96F90EB3}" type="datetimeFigureOut">
              <a:rPr lang="uk-UA" smtClean="0"/>
              <a:pPr/>
              <a:t>25.02.2026</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E918D6A-79F3-4BCF-90A4-0D45670B8646}" type="slidenum">
              <a:rPr lang="uk-UA" smtClean="0"/>
              <a:pPr/>
              <a:t>‹№›</a:t>
            </a:fld>
            <a:endParaRPr lang="uk-UA"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32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3837567-37C2-4D09-A100-682C96F90EB3}" type="datetimeFigureOut">
              <a:rPr lang="uk-UA" smtClean="0"/>
              <a:pPr/>
              <a:t>25.02.2026</a:t>
            </a:fld>
            <a:endParaRPr lang="uk-UA" dirty="0"/>
          </a:p>
        </p:txBody>
      </p:sp>
      <p:sp>
        <p:nvSpPr>
          <p:cNvPr id="6" name="Footer Placeholder 5"/>
          <p:cNvSpPr>
            <a:spLocks noGrp="1"/>
          </p:cNvSpPr>
          <p:nvPr>
            <p:ph type="ftr" sz="quarter" idx="11"/>
          </p:nvPr>
        </p:nvSpPr>
        <p:spPr>
          <a:xfrm>
            <a:off x="1437530" y="318641"/>
            <a:ext cx="3251553" cy="320931"/>
          </a:xfrm>
        </p:spPr>
        <p:txBody>
          <a:bodyPr/>
          <a:lstStyle/>
          <a:p>
            <a:endParaRPr lang="uk-UA" dirty="0"/>
          </a:p>
        </p:txBody>
      </p:sp>
      <p:sp>
        <p:nvSpPr>
          <p:cNvPr id="7" name="Slide Number Placeholder 6"/>
          <p:cNvSpPr>
            <a:spLocks noGrp="1"/>
          </p:cNvSpPr>
          <p:nvPr>
            <p:ph type="sldNum" sz="quarter" idx="12"/>
          </p:nvPr>
        </p:nvSpPr>
        <p:spPr/>
        <p:txBody>
          <a:bodyPr/>
          <a:lstStyle/>
          <a:p>
            <a:fld id="{7E918D6A-79F3-4BCF-90A4-0D45670B8646}" type="slidenum">
              <a:rPr lang="uk-UA" smtClean="0"/>
              <a:pPr/>
              <a:t>‹№›</a:t>
            </a:fld>
            <a:endParaRPr lang="uk-UA"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3837567-37C2-4D09-A100-682C96F90EB3}" type="datetimeFigureOut">
              <a:rPr lang="uk-UA" smtClean="0"/>
              <a:pPr/>
              <a:t>25.02.2026</a:t>
            </a:fld>
            <a:endParaRPr lang="uk-UA"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75305645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13" Type="http://schemas.openxmlformats.org/officeDocument/2006/relationships/diagramData" Target="../diagrams/data17.xml"/><Relationship Id="rId18" Type="http://schemas.openxmlformats.org/officeDocument/2006/relationships/diagramData" Target="../diagrams/data18.xml"/><Relationship Id="rId26" Type="http://schemas.openxmlformats.org/officeDocument/2006/relationships/diagramColors" Target="../diagrams/colors19.xml"/><Relationship Id="rId39" Type="http://schemas.openxmlformats.org/officeDocument/2006/relationships/diagramLayout" Target="../diagrams/layout22.xml"/><Relationship Id="rId21" Type="http://schemas.openxmlformats.org/officeDocument/2006/relationships/diagramColors" Target="../diagrams/colors18.xml"/><Relationship Id="rId34" Type="http://schemas.openxmlformats.org/officeDocument/2006/relationships/diagramLayout" Target="../diagrams/layout21.xml"/><Relationship Id="rId42" Type="http://schemas.microsoft.com/office/2007/relationships/diagramDrawing" Target="../diagrams/drawing22.xml"/><Relationship Id="rId47" Type="http://schemas.microsoft.com/office/2007/relationships/diagramDrawing" Target="../diagrams/drawing23.xml"/><Relationship Id="rId50" Type="http://schemas.openxmlformats.org/officeDocument/2006/relationships/diagramQuickStyle" Target="../diagrams/quickStyle24.xml"/><Relationship Id="rId7" Type="http://schemas.microsoft.com/office/2007/relationships/diagramDrawing" Target="../diagrams/drawing15.xml"/><Relationship Id="rId2" Type="http://schemas.openxmlformats.org/officeDocument/2006/relationships/image" Target="../media/image9.jpg"/><Relationship Id="rId16" Type="http://schemas.openxmlformats.org/officeDocument/2006/relationships/diagramColors" Target="../diagrams/colors17.xml"/><Relationship Id="rId29" Type="http://schemas.openxmlformats.org/officeDocument/2006/relationships/diagramLayout" Target="../diagrams/layout20.xml"/><Relationship Id="rId11" Type="http://schemas.openxmlformats.org/officeDocument/2006/relationships/diagramColors" Target="../diagrams/colors16.xml"/><Relationship Id="rId24" Type="http://schemas.openxmlformats.org/officeDocument/2006/relationships/diagramLayout" Target="../diagrams/layout19.xml"/><Relationship Id="rId32" Type="http://schemas.microsoft.com/office/2007/relationships/diagramDrawing" Target="../diagrams/drawing20.xml"/><Relationship Id="rId37" Type="http://schemas.microsoft.com/office/2007/relationships/diagramDrawing" Target="../diagrams/drawing21.xml"/><Relationship Id="rId40" Type="http://schemas.openxmlformats.org/officeDocument/2006/relationships/diagramQuickStyle" Target="../diagrams/quickStyle22.xml"/><Relationship Id="rId45" Type="http://schemas.openxmlformats.org/officeDocument/2006/relationships/diagramQuickStyle" Target="../diagrams/quickStyle23.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23" Type="http://schemas.openxmlformats.org/officeDocument/2006/relationships/diagramData" Target="../diagrams/data19.xml"/><Relationship Id="rId28" Type="http://schemas.openxmlformats.org/officeDocument/2006/relationships/diagramData" Target="../diagrams/data20.xml"/><Relationship Id="rId36" Type="http://schemas.openxmlformats.org/officeDocument/2006/relationships/diagramColors" Target="../diagrams/colors21.xml"/><Relationship Id="rId49" Type="http://schemas.openxmlformats.org/officeDocument/2006/relationships/diagramLayout" Target="../diagrams/layout24.xml"/><Relationship Id="rId10" Type="http://schemas.openxmlformats.org/officeDocument/2006/relationships/diagramQuickStyle" Target="../diagrams/quickStyle16.xml"/><Relationship Id="rId19" Type="http://schemas.openxmlformats.org/officeDocument/2006/relationships/diagramLayout" Target="../diagrams/layout18.xml"/><Relationship Id="rId31" Type="http://schemas.openxmlformats.org/officeDocument/2006/relationships/diagramColors" Target="../diagrams/colors20.xml"/><Relationship Id="rId44" Type="http://schemas.openxmlformats.org/officeDocument/2006/relationships/diagramLayout" Target="../diagrams/layout23.xml"/><Relationship Id="rId52" Type="http://schemas.microsoft.com/office/2007/relationships/diagramDrawing" Target="../diagrams/drawing24.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 Id="rId27" Type="http://schemas.microsoft.com/office/2007/relationships/diagramDrawing" Target="../diagrams/drawing19.xml"/><Relationship Id="rId30" Type="http://schemas.openxmlformats.org/officeDocument/2006/relationships/diagramQuickStyle" Target="../diagrams/quickStyle20.xml"/><Relationship Id="rId35" Type="http://schemas.openxmlformats.org/officeDocument/2006/relationships/diagramQuickStyle" Target="../diagrams/quickStyle21.xml"/><Relationship Id="rId43" Type="http://schemas.openxmlformats.org/officeDocument/2006/relationships/diagramData" Target="../diagrams/data23.xml"/><Relationship Id="rId48" Type="http://schemas.openxmlformats.org/officeDocument/2006/relationships/diagramData" Target="../diagrams/data24.xml"/><Relationship Id="rId8" Type="http://schemas.openxmlformats.org/officeDocument/2006/relationships/diagramData" Target="../diagrams/data16.xml"/><Relationship Id="rId51" Type="http://schemas.openxmlformats.org/officeDocument/2006/relationships/diagramColors" Target="../diagrams/colors24.xml"/><Relationship Id="rId3" Type="http://schemas.openxmlformats.org/officeDocument/2006/relationships/diagramData" Target="../diagrams/data15.xml"/><Relationship Id="rId12" Type="http://schemas.microsoft.com/office/2007/relationships/diagramDrawing" Target="../diagrams/drawing16.xml"/><Relationship Id="rId17" Type="http://schemas.microsoft.com/office/2007/relationships/diagramDrawing" Target="../diagrams/drawing17.xml"/><Relationship Id="rId25" Type="http://schemas.openxmlformats.org/officeDocument/2006/relationships/diagramQuickStyle" Target="../diagrams/quickStyle19.xml"/><Relationship Id="rId33" Type="http://schemas.openxmlformats.org/officeDocument/2006/relationships/diagramData" Target="../diagrams/data21.xml"/><Relationship Id="rId38" Type="http://schemas.openxmlformats.org/officeDocument/2006/relationships/diagramData" Target="../diagrams/data22.xml"/><Relationship Id="rId46" Type="http://schemas.openxmlformats.org/officeDocument/2006/relationships/diagramColors" Target="../diagrams/colors23.xml"/><Relationship Id="rId20" Type="http://schemas.openxmlformats.org/officeDocument/2006/relationships/diagramQuickStyle" Target="../diagrams/quickStyle18.xml"/><Relationship Id="rId41" Type="http://schemas.openxmlformats.org/officeDocument/2006/relationships/diagramColors" Target="../diagrams/colors22.xml"/><Relationship Id="rId1" Type="http://schemas.openxmlformats.org/officeDocument/2006/relationships/slideLayout" Target="../slideLayouts/slideLayout7.xml"/><Relationship Id="rId6" Type="http://schemas.openxmlformats.org/officeDocument/2006/relationships/diagramColors" Target="../diagrams/colors1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Layout" Target="../diagrams/layout27.xml"/><Relationship Id="rId7" Type="http://schemas.openxmlformats.org/officeDocument/2006/relationships/image" Target="../media/image12.jpg"/><Relationship Id="rId12" Type="http://schemas.microsoft.com/office/2007/relationships/diagramDrawing" Target="../diagrams/drawing28.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11" Type="http://schemas.openxmlformats.org/officeDocument/2006/relationships/diagramColors" Target="../diagrams/colors28.xml"/><Relationship Id="rId5" Type="http://schemas.openxmlformats.org/officeDocument/2006/relationships/diagramColors" Target="../diagrams/colors27.xml"/><Relationship Id="rId10" Type="http://schemas.openxmlformats.org/officeDocument/2006/relationships/diagramQuickStyle" Target="../diagrams/quickStyle28.xml"/><Relationship Id="rId4" Type="http://schemas.openxmlformats.org/officeDocument/2006/relationships/diagramQuickStyle" Target="../diagrams/quickStyle27.xml"/><Relationship Id="rId9" Type="http://schemas.openxmlformats.org/officeDocument/2006/relationships/diagramLayout" Target="../diagrams/layout28.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diagramData" Target="../diagrams/data32.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17" Type="http://schemas.microsoft.com/office/2007/relationships/diagramDrawing" Target="../diagrams/drawing32.xml"/><Relationship Id="rId2" Type="http://schemas.openxmlformats.org/officeDocument/2006/relationships/image" Target="../media/image15.jpg"/><Relationship Id="rId16" Type="http://schemas.openxmlformats.org/officeDocument/2006/relationships/diagramColors" Target="../diagrams/colors32.xml"/><Relationship Id="rId1" Type="http://schemas.openxmlformats.org/officeDocument/2006/relationships/slideLayout" Target="../slideLayouts/slideLayout6.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5" Type="http://schemas.openxmlformats.org/officeDocument/2006/relationships/diagramQuickStyle" Target="../diagrams/quickStyle32.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 Id="rId14" Type="http://schemas.openxmlformats.org/officeDocument/2006/relationships/diagramLayout" Target="../diagrams/layout3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4.xml"/><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8.xml"/><Relationship Id="rId13" Type="http://schemas.openxmlformats.org/officeDocument/2006/relationships/diagramLayout" Target="../diagrams/layout39.xml"/><Relationship Id="rId18" Type="http://schemas.openxmlformats.org/officeDocument/2006/relationships/diagramLayout" Target="../diagrams/layout40.xml"/><Relationship Id="rId3" Type="http://schemas.openxmlformats.org/officeDocument/2006/relationships/diagramLayout" Target="../diagrams/layout37.xml"/><Relationship Id="rId21" Type="http://schemas.microsoft.com/office/2007/relationships/diagramDrawing" Target="../diagrams/drawing40.xml"/><Relationship Id="rId7" Type="http://schemas.openxmlformats.org/officeDocument/2006/relationships/diagramData" Target="../diagrams/data38.xml"/><Relationship Id="rId12" Type="http://schemas.openxmlformats.org/officeDocument/2006/relationships/diagramData" Target="../diagrams/data39.xml"/><Relationship Id="rId17" Type="http://schemas.openxmlformats.org/officeDocument/2006/relationships/diagramData" Target="../diagrams/data40.xml"/><Relationship Id="rId2" Type="http://schemas.openxmlformats.org/officeDocument/2006/relationships/diagramData" Target="../diagrams/data37.xml"/><Relationship Id="rId16" Type="http://schemas.microsoft.com/office/2007/relationships/diagramDrawing" Target="../diagrams/drawing39.xml"/><Relationship Id="rId20" Type="http://schemas.openxmlformats.org/officeDocument/2006/relationships/diagramColors" Target="../diagrams/colors40.xml"/><Relationship Id="rId1" Type="http://schemas.openxmlformats.org/officeDocument/2006/relationships/slideLayout" Target="../slideLayouts/slideLayout7.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5" Type="http://schemas.openxmlformats.org/officeDocument/2006/relationships/diagramColors" Target="../diagrams/colors39.xml"/><Relationship Id="rId10" Type="http://schemas.openxmlformats.org/officeDocument/2006/relationships/diagramColors" Target="../diagrams/colors38.xml"/><Relationship Id="rId19" Type="http://schemas.openxmlformats.org/officeDocument/2006/relationships/diagramQuickStyle" Target="../diagrams/quickStyle40.xml"/><Relationship Id="rId4" Type="http://schemas.openxmlformats.org/officeDocument/2006/relationships/diagramQuickStyle" Target="../diagrams/quickStyle37.xml"/><Relationship Id="rId9" Type="http://schemas.openxmlformats.org/officeDocument/2006/relationships/diagramQuickStyle" Target="../diagrams/quickStyle38.xml"/><Relationship Id="rId14" Type="http://schemas.openxmlformats.org/officeDocument/2006/relationships/diagramQuickStyle" Target="../diagrams/quickStyle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43000" y="1772816"/>
            <a:ext cx="6858000" cy="2795114"/>
          </a:xfrm>
        </p:spPr>
        <p:txBody>
          <a:bodyPr vert="horz" lIns="91440" tIns="45720" rIns="91440" bIns="45720" rtlCol="0" anchor="ct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defTabSz="914400"/>
            <a:r>
              <a:rPr lang="en-US" sz="4900" b="1" kern="1200" dirty="0" err="1">
                <a:solidFill>
                  <a:schemeClr val="tx1"/>
                </a:solidFill>
                <a:latin typeface="+mj-lt"/>
                <a:ea typeface="+mj-ea"/>
                <a:cs typeface="+mj-cs"/>
              </a:rPr>
              <a:t>Держава</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та</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право</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Русі</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Особливості</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розвитку</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Галицько-Волинської</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держави</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та</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її</a:t>
            </a:r>
            <a:r>
              <a:rPr lang="en-US" sz="4900" b="1" kern="1200" dirty="0">
                <a:solidFill>
                  <a:schemeClr val="tx1"/>
                </a:solidFill>
                <a:latin typeface="+mj-lt"/>
                <a:ea typeface="+mj-ea"/>
                <a:cs typeface="+mj-cs"/>
              </a:rPr>
              <a:t> </a:t>
            </a:r>
            <a:r>
              <a:rPr lang="en-US" sz="4900" b="1" kern="1200" dirty="0" err="1">
                <a:solidFill>
                  <a:schemeClr val="tx1"/>
                </a:solidFill>
                <a:latin typeface="+mj-lt"/>
                <a:ea typeface="+mj-ea"/>
                <a:cs typeface="+mj-cs"/>
              </a:rPr>
              <a:t>права</a:t>
            </a:r>
            <a:r>
              <a:rPr lang="en-US" sz="4900" b="1" kern="1200" dirty="0">
                <a:solidFill>
                  <a:schemeClr val="tx1"/>
                </a:solidFill>
                <a:latin typeface="+mj-lt"/>
                <a:ea typeface="+mj-ea"/>
                <a:cs typeface="+mj-cs"/>
              </a:rPr>
              <a:t>.</a:t>
            </a:r>
          </a:p>
        </p:txBody>
      </p:sp>
    </p:spTree>
    <p:extLst>
      <p:ext uri="{BB962C8B-B14F-4D97-AF65-F5344CB8AC3E}">
        <p14:creationId xmlns:p14="http://schemas.microsoft.com/office/powerpoint/2010/main" val="514433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Схема 2"/>
          <p:cNvGraphicFramePr>
            <a:graphicFrameLocks/>
          </p:cNvGraphicFramePr>
          <p:nvPr>
            <p:extLst>
              <p:ext uri="{D42A27DB-BD31-4B8C-83A1-F6EECF244321}">
                <p14:modId xmlns:p14="http://schemas.microsoft.com/office/powerpoint/2010/main" val="68526478"/>
              </p:ext>
            </p:extLst>
          </p:nvPr>
        </p:nvGraphicFramePr>
        <p:xfrm>
          <a:off x="395536" y="404664"/>
          <a:ext cx="8352928" cy="597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99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15" name="Схема 14"/>
          <p:cNvGraphicFramePr/>
          <p:nvPr>
            <p:extLst>
              <p:ext uri="{D42A27DB-BD31-4B8C-83A1-F6EECF244321}">
                <p14:modId xmlns:p14="http://schemas.microsoft.com/office/powerpoint/2010/main" val="605510112"/>
              </p:ext>
            </p:extLst>
          </p:nvPr>
        </p:nvGraphicFramePr>
        <p:xfrm>
          <a:off x="971600" y="3068960"/>
          <a:ext cx="791394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Лента лицом вверх 11"/>
          <p:cNvSpPr/>
          <p:nvPr/>
        </p:nvSpPr>
        <p:spPr>
          <a:xfrm>
            <a:off x="337395" y="332656"/>
            <a:ext cx="8411069" cy="936104"/>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solidFill>
                  <a:srgbClr val="000000"/>
                </a:solidFill>
                <a:latin typeface="Times New Roman" panose="02020603050405020304" pitchFamily="18" charset="0"/>
                <a:ea typeface="Times New Roman" panose="02020603050405020304" pitchFamily="18" charset="0"/>
              </a:rPr>
              <a:t>Судові функції виконували представники центральних і місцевих органів влади.</a:t>
            </a:r>
            <a:endParaRPr lang="ru-RU" sz="1600" b="1" dirty="0">
              <a:latin typeface="Times New Roman" panose="02020603050405020304" pitchFamily="18" charset="0"/>
              <a:cs typeface="Times New Roman" panose="02020603050405020304" pitchFamily="18" charset="0"/>
            </a:endParaRPr>
          </a:p>
        </p:txBody>
      </p:sp>
      <p:graphicFrame>
        <p:nvGraphicFramePr>
          <p:cNvPr id="14" name="Схема 13"/>
          <p:cNvGraphicFramePr/>
          <p:nvPr>
            <p:extLst>
              <p:ext uri="{D42A27DB-BD31-4B8C-83A1-F6EECF244321}">
                <p14:modId xmlns:p14="http://schemas.microsoft.com/office/powerpoint/2010/main" val="3422368070"/>
              </p:ext>
            </p:extLst>
          </p:nvPr>
        </p:nvGraphicFramePr>
        <p:xfrm>
          <a:off x="546486" y="1484784"/>
          <a:ext cx="8051028" cy="1368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2" grpId="0" animBg="1"/>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357158" y="428604"/>
            <a:ext cx="4143404" cy="142876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Системоутворююча</a:t>
            </a:r>
            <a:r>
              <a:rPr lang="ru-RU"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форма права на Русі </a:t>
            </a:r>
          </a:p>
        </p:txBody>
      </p:sp>
      <p:sp>
        <p:nvSpPr>
          <p:cNvPr id="4" name="Стрелка вниз 3"/>
          <p:cNvSpPr/>
          <p:nvPr/>
        </p:nvSpPr>
        <p:spPr>
          <a:xfrm>
            <a:off x="1490476" y="1878153"/>
            <a:ext cx="1643074" cy="42862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6" name="Овал 5"/>
          <p:cNvSpPr/>
          <p:nvPr/>
        </p:nvSpPr>
        <p:spPr>
          <a:xfrm>
            <a:off x="1490476" y="2521095"/>
            <a:ext cx="1714512" cy="142876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Звичаєве право</a:t>
            </a:r>
            <a:endParaRPr lang="ru-RU"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860032" y="692696"/>
            <a:ext cx="3714776" cy="44291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Джерелом звичаєвого права в Руській державі були, насамперед звичаї, традиції, побутове й культурне багатство. Їх використання в повсякденному житті було тісно пов’язане із загальною культурою й духовністю народу. Звичаєве право є продуктом народної правотворчості, перебуває в постійному розвитку, а його зрілість і досконалість залежить від правосвідомості народу. </a:t>
            </a:r>
          </a:p>
        </p:txBody>
      </p:sp>
      <p:sp>
        <p:nvSpPr>
          <p:cNvPr id="8" name="Стрелка вправо 7"/>
          <p:cNvSpPr/>
          <p:nvPr/>
        </p:nvSpPr>
        <p:spPr>
          <a:xfrm>
            <a:off x="3347864" y="2663971"/>
            <a:ext cx="428628" cy="107157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61782" y="4735672"/>
            <a:ext cx="3650178" cy="6375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«Устав і закон руський»</a:t>
            </a:r>
          </a:p>
          <a:p>
            <a:pPr algn="ctr"/>
            <a:r>
              <a:rPr lang="uk-UA" dirty="0">
                <a:latin typeface="Times New Roman" panose="02020603050405020304" pitchFamily="18" charset="0"/>
                <a:cs typeface="Times New Roman" panose="02020603050405020304" pitchFamily="18" charset="0"/>
              </a:rPr>
              <a:t> (Закон Руський)</a:t>
            </a:r>
            <a:endParaRPr lang="ru-RU" dirty="0">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1633352" y="4164169"/>
            <a:ext cx="1428760" cy="42862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42844" y="5500702"/>
            <a:ext cx="8786842"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Перша писана збірка права, яка не дійшла до нас.</a:t>
            </a:r>
          </a:p>
          <a:p>
            <a:pPr algn="ctr"/>
            <a:r>
              <a:rPr lang="uk-UA" dirty="0">
                <a:latin typeface="Times New Roman" panose="02020603050405020304" pitchFamily="18" charset="0"/>
                <a:cs typeface="Times New Roman" panose="02020603050405020304" pitchFamily="18" charset="0"/>
              </a:rPr>
              <a:t>На його існування вказує згадка, що міститься </a:t>
            </a:r>
          </a:p>
          <a:p>
            <a:pPr algn="ctr"/>
            <a:r>
              <a:rPr lang="uk-UA" dirty="0">
                <a:latin typeface="Times New Roman" panose="02020603050405020304" pitchFamily="18" charset="0"/>
                <a:cs typeface="Times New Roman" panose="02020603050405020304" pitchFamily="18" charset="0"/>
              </a:rPr>
              <a:t>у ст. 6 русько-візантійського договору 945 року</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21600000">
                                      <p:cBhvr>
                                        <p:cTn id="22" dur="2000" fill="hold"/>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4)">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6" grpId="1"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руглая лента лицом вниз 2"/>
          <p:cNvSpPr/>
          <p:nvPr/>
        </p:nvSpPr>
        <p:spPr>
          <a:xfrm>
            <a:off x="857224" y="214290"/>
            <a:ext cx="7929618" cy="928694"/>
          </a:xfrm>
          <a:prstGeom prst="ellipse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Князівські уроки та устави</a:t>
            </a:r>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643042" y="1357298"/>
            <a:ext cx="6215106" cy="17859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Уроки видавалися за власним бажанням князя, стосувалися здебільшого фінансових справ держави, носили тимчасовий характер. Устави мали погоджуватися з представниками державної влади, насамперед з князівською Радою і діяли на увесь період перебування князя при владі. </a:t>
            </a:r>
            <a:endParaRPr lang="ru-RU"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1656961" y="380101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1656961" y="4801142"/>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1656961" y="565839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Горизонтальный свиток 7"/>
          <p:cNvSpPr/>
          <p:nvPr/>
        </p:nvSpPr>
        <p:spPr>
          <a:xfrm>
            <a:off x="2375504" y="3615005"/>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Устав земляний князя Володимира Святославовича</a:t>
            </a:r>
            <a:endParaRPr lang="ru-RU" dirty="0">
              <a:latin typeface="Times New Roman" panose="02020603050405020304" pitchFamily="18" charset="0"/>
              <a:cs typeface="Times New Roman" panose="02020603050405020304" pitchFamily="18" charset="0"/>
            </a:endParaRPr>
          </a:p>
        </p:txBody>
      </p:sp>
      <p:sp>
        <p:nvSpPr>
          <p:cNvPr id="9" name="Горизонтальный свиток 8"/>
          <p:cNvSpPr/>
          <p:nvPr/>
        </p:nvSpPr>
        <p:spPr>
          <a:xfrm>
            <a:off x="2371341" y="4443952"/>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Устав князя Володимира (церковний)</a:t>
            </a: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10" name="Горизонтальный свиток 9"/>
          <p:cNvSpPr/>
          <p:nvPr/>
        </p:nvSpPr>
        <p:spPr>
          <a:xfrm>
            <a:off x="2371341" y="5301208"/>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Устав князя Ярослава (церковний)</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Выноска со стрелкой вниз 8"/>
          <p:cNvSpPr/>
          <p:nvPr/>
        </p:nvSpPr>
        <p:spPr>
          <a:xfrm>
            <a:off x="1751017" y="980728"/>
            <a:ext cx="6997445" cy="115212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latin typeface="Times New Roman" panose="02020603050405020304" pitchFamily="18" charset="0"/>
                <a:cs typeface="Times New Roman" panose="02020603050405020304" pitchFamily="18" charset="0"/>
              </a:rPr>
              <a:t>Окрім власне руських (місцевих) джерел права, широкого застосування набули й іноземні форми права. Їх поява на Русі була зумовлена впливом візантійської церкви, особливо після прийняття християнства у 988 р.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3" name="Лента лицом вниз 2"/>
          <p:cNvSpPr/>
          <p:nvPr/>
        </p:nvSpPr>
        <p:spPr>
          <a:xfrm>
            <a:off x="1217667" y="196813"/>
            <a:ext cx="7512377" cy="635204"/>
          </a:xfrm>
          <a:prstGeom prst="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Рецептовані </a:t>
            </a:r>
          </a:p>
          <a:p>
            <a:pPr algn="ctr"/>
            <a:r>
              <a:rPr lang="uk-UA" b="1" dirty="0">
                <a:solidFill>
                  <a:schemeClr val="tx1"/>
                </a:solidFill>
                <a:latin typeface="Times New Roman" panose="02020603050405020304" pitchFamily="18" charset="0"/>
                <a:cs typeface="Times New Roman" panose="02020603050405020304" pitchFamily="18" charset="0"/>
              </a:rPr>
              <a:t>(запозичені) джерела права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822327" y="3074489"/>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822327" y="386030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822327" y="4646125"/>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822327" y="528906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822327" y="600344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0" name="Горизонтальный свиток 9"/>
          <p:cNvSpPr/>
          <p:nvPr/>
        </p:nvSpPr>
        <p:spPr>
          <a:xfrm>
            <a:off x="1751017" y="2085237"/>
            <a:ext cx="6997445" cy="108012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a:solidFill>
                  <a:schemeClr val="tx1"/>
                </a:solidFill>
                <a:latin typeface="Times New Roman" panose="02020603050405020304" pitchFamily="18" charset="0"/>
                <a:cs typeface="Times New Roman" panose="02020603050405020304" pitchFamily="18" charset="0"/>
              </a:rPr>
              <a:t>«Закон судний людєм»</a:t>
            </a:r>
            <a:r>
              <a:rPr lang="uk-UA" sz="1600" dirty="0">
                <a:latin typeface="Times New Roman" pitchFamily="18" charset="0"/>
                <a:cs typeface="Times New Roman" pitchFamily="18" charset="0"/>
              </a:rPr>
              <a:t> укладений болгарським царем Симеоном (893 – 927 рр.) – переробка візантійських і давньоєврейських законів. </a:t>
            </a:r>
            <a:r>
              <a:rPr lang="uk-UA" sz="1600" b="1" dirty="0">
                <a:solidFill>
                  <a:schemeClr val="tx1"/>
                </a:solidFill>
                <a:latin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p:txBody>
      </p:sp>
      <p:sp>
        <p:nvSpPr>
          <p:cNvPr id="11" name="Горизонтальный свиток 10"/>
          <p:cNvSpPr/>
          <p:nvPr/>
        </p:nvSpPr>
        <p:spPr>
          <a:xfrm>
            <a:off x="1763601" y="3072403"/>
            <a:ext cx="6997443" cy="1310725"/>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a:solidFill>
                  <a:schemeClr val="tx1"/>
                </a:solidFill>
                <a:latin typeface="Times New Roman" panose="02020603050405020304" pitchFamily="18" charset="0"/>
                <a:cs typeface="Times New Roman" panose="02020603050405020304" pitchFamily="18" charset="0"/>
              </a:rPr>
              <a:t>Кормчі книги «Номоканони» </a:t>
            </a:r>
            <a:r>
              <a:rPr lang="uk-UA" sz="1600" dirty="0">
                <a:solidFill>
                  <a:schemeClr val="tx1"/>
                </a:solidFill>
                <a:latin typeface="Times New Roman" panose="02020603050405020304" pitchFamily="18" charset="0"/>
                <a:cs typeface="Times New Roman" panose="02020603050405020304" pitchFamily="18" charset="0"/>
              </a:rPr>
              <a:t>- юридичні збірники церковних правил і настанови римських і візантійських імператорів про церкву. Найвидатнішим </a:t>
            </a:r>
            <a:r>
              <a:rPr lang="uk-UA" sz="1600" dirty="0">
                <a:latin typeface="Times New Roman" pitchFamily="18" charset="0"/>
                <a:cs typeface="Times New Roman" pitchFamily="18" charset="0"/>
              </a:rPr>
              <a:t>Номоканоном традиційно вважається „Номоканон у 50 титулах” Івана Схоластика (565 – 578 рр.)</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2" name="Горизонтальный свиток 11"/>
          <p:cNvSpPr/>
          <p:nvPr/>
        </p:nvSpPr>
        <p:spPr>
          <a:xfrm>
            <a:off x="1763601" y="4269761"/>
            <a:ext cx="6997442" cy="106627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a:solidFill>
                  <a:schemeClr val="tx1"/>
                </a:solidFill>
                <a:latin typeface="Times New Roman" panose="02020603050405020304" pitchFamily="18" charset="0"/>
                <a:cs typeface="Times New Roman" panose="02020603050405020304" pitchFamily="18" charset="0"/>
              </a:rPr>
              <a:t>«Еклога»</a:t>
            </a:r>
            <a:r>
              <a:rPr lang="uk-UA" sz="1600" dirty="0">
                <a:latin typeface="Times New Roman" pitchFamily="18" charset="0"/>
                <a:cs typeface="Times New Roman" pitchFamily="18" charset="0"/>
              </a:rPr>
              <a:t> офіційний законодавчий звід візантійського права VIII ст.</a:t>
            </a:r>
            <a:r>
              <a:rPr lang="uk-UA" sz="1600" b="1" dirty="0">
                <a:solidFill>
                  <a:schemeClr val="tx1"/>
                </a:solidFill>
                <a:latin typeface="Times New Roman" panose="02020603050405020304" pitchFamily="18" charset="0"/>
                <a:cs typeface="Times New Roman" panose="02020603050405020304"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3" name="Горизонтальный свиток 12"/>
          <p:cNvSpPr/>
          <p:nvPr/>
        </p:nvSpPr>
        <p:spPr>
          <a:xfrm>
            <a:off x="1763600" y="5289067"/>
            <a:ext cx="6997443" cy="825006"/>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a:solidFill>
                  <a:schemeClr val="tx1"/>
                </a:solidFill>
                <a:latin typeface="Times New Roman" panose="02020603050405020304" pitchFamily="18" charset="0"/>
                <a:cs typeface="Times New Roman" panose="02020603050405020304" pitchFamily="18" charset="0"/>
              </a:rPr>
              <a:t>«Прохірон» - </a:t>
            </a:r>
            <a:r>
              <a:rPr lang="uk-UA" sz="1600" dirty="0">
                <a:solidFill>
                  <a:schemeClr val="tx1"/>
                </a:solidFill>
                <a:latin typeface="Times New Roman" panose="02020603050405020304" pitchFamily="18" charset="0"/>
                <a:cs typeface="Times New Roman" panose="02020603050405020304" pitchFamily="18" charset="0"/>
              </a:rPr>
              <a:t>посібник з законодавства Візантійської імперії, виданий у 879 р. за Василія Македонянина</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4" name="Горизонтальный свиток 13"/>
          <p:cNvSpPr/>
          <p:nvPr/>
        </p:nvSpPr>
        <p:spPr>
          <a:xfrm>
            <a:off x="1751020" y="6039166"/>
            <a:ext cx="6997442"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a:solidFill>
                  <a:schemeClr val="tx1"/>
                </a:solidFill>
                <a:latin typeface="Times New Roman" panose="02020603050405020304" pitchFamily="18" charset="0"/>
                <a:cs typeface="Times New Roman" panose="02020603050405020304" pitchFamily="18" charset="0"/>
              </a:rPr>
              <a:t>«Книги законні» - </a:t>
            </a:r>
            <a:r>
              <a:rPr lang="uk-UA" sz="1600" dirty="0">
                <a:solidFill>
                  <a:schemeClr val="tx1"/>
                </a:solidFill>
                <a:latin typeface="Times New Roman" panose="02020603050405020304" pitchFamily="18" charset="0"/>
                <a:cs typeface="Times New Roman" panose="02020603050405020304" pitchFamily="18" charset="0"/>
              </a:rPr>
              <a:t>збірка візантійських законів, у яких увага приділена кримінальному праву   </a:t>
            </a:r>
            <a:endParaRPr lang="ru-RU"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4)">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heel(4)">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heel(4)">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heel(4)">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heel(4)">
                                      <p:cBhvr>
                                        <p:cTn id="7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6-конечная звезда 2"/>
          <p:cNvSpPr/>
          <p:nvPr/>
        </p:nvSpPr>
        <p:spPr>
          <a:xfrm>
            <a:off x="1077031" y="316393"/>
            <a:ext cx="3071834" cy="2357454"/>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2400" b="1" dirty="0">
                <a:solidFill>
                  <a:schemeClr val="tx1"/>
                </a:solidFill>
                <a:latin typeface="Times New Roman" panose="02020603050405020304" pitchFamily="18" charset="0"/>
                <a:cs typeface="Times New Roman" panose="02020603050405020304" pitchFamily="18" charset="0"/>
              </a:rPr>
              <a:t>«Руська Правда»</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572000" y="316393"/>
            <a:ext cx="4320636" cy="63284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Це перший </a:t>
            </a:r>
            <a:r>
              <a:rPr lang="ru-RU" dirty="0">
                <a:latin typeface="Times New Roman" pitchFamily="18" charset="0"/>
                <a:cs typeface="Times New Roman" pitchFamily="18" charset="0"/>
              </a:rPr>
              <a:t>систематизований збірник норм давньоруського права, основне історичне джерело вивчення суспільного ладу та державно-правових інститутів Руської держави. Д</a:t>
            </a:r>
            <a:r>
              <a:rPr lang="uk-UA" dirty="0">
                <a:solidFill>
                  <a:schemeClr val="tx1"/>
                </a:solidFill>
                <a:latin typeface="Times New Roman" panose="02020603050405020304" pitchFamily="18" charset="0"/>
                <a:cs typeface="Times New Roman" panose="02020603050405020304" pitchFamily="18" charset="0"/>
              </a:rPr>
              <a:t>жерело не менш цінне та унікальне, ніж літописи, адже демонструє, як у зв’язку зі зміною суспільних відносин трансформувалися й норми права, сформовані протягом</a:t>
            </a:r>
          </a:p>
          <a:p>
            <a:pPr algn="ctr"/>
            <a:r>
              <a:rPr lang="uk-UA" dirty="0">
                <a:solidFill>
                  <a:schemeClr val="tx1"/>
                </a:solidFill>
                <a:latin typeface="Times New Roman" panose="02020603050405020304" pitchFamily="18" charset="0"/>
                <a:cs typeface="Times New Roman" panose="02020603050405020304" pitchFamily="18" charset="0"/>
              </a:rPr>
              <a:t>X – XI ст.</a:t>
            </a:r>
          </a:p>
          <a:p>
            <a:pPr algn="ctr"/>
            <a:r>
              <a:rPr lang="uk-UA" dirty="0">
                <a:solidFill>
                  <a:schemeClr val="tx1"/>
                </a:solidFill>
                <a:latin typeface="Times New Roman" panose="02020603050405020304" pitchFamily="18" charset="0"/>
                <a:cs typeface="Times New Roman" panose="02020603050405020304" pitchFamily="18" charset="0"/>
              </a:rPr>
              <a:t>Більшість сучасних дослідників поєднують «Руську правду» з іменем Ярослава Мудрого. Оригінал документа не зберігся, а текст відтворено на основі 106 списків</a:t>
            </a:r>
          </a:p>
        </p:txBody>
      </p:sp>
      <p:sp>
        <p:nvSpPr>
          <p:cNvPr id="6" name="Лента лицом вниз 5"/>
          <p:cNvSpPr/>
          <p:nvPr/>
        </p:nvSpPr>
        <p:spPr>
          <a:xfrm>
            <a:off x="755576" y="2680041"/>
            <a:ext cx="3714744" cy="642942"/>
          </a:xfrm>
          <a:prstGeom prst="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Редакції:</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822121" y="4001644"/>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822121" y="4930338"/>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822121" y="6001908"/>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Овал 9"/>
          <p:cNvSpPr/>
          <p:nvPr/>
        </p:nvSpPr>
        <p:spPr>
          <a:xfrm>
            <a:off x="1322187" y="3573016"/>
            <a:ext cx="3000396" cy="100013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Найдавніша або «Коротка правда»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Овал 10"/>
          <p:cNvSpPr/>
          <p:nvPr/>
        </p:nvSpPr>
        <p:spPr>
          <a:xfrm>
            <a:off x="1465063" y="4716024"/>
            <a:ext cx="2786082" cy="92869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«Розширена правда»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2" name="Овал 11"/>
          <p:cNvSpPr/>
          <p:nvPr/>
        </p:nvSpPr>
        <p:spPr>
          <a:xfrm>
            <a:off x="1465063" y="5787594"/>
            <a:ext cx="2786082" cy="85725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«Скорочена правда» </a:t>
            </a:r>
            <a:endParaRPr lang="ru-RU"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plus(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plus(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4)">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style.rotation</p:attrName>
                                        </p:attrNameLst>
                                      </p:cBhvr>
                                      <p:tavLst>
                                        <p:tav tm="0">
                                          <p:val>
                                            <p:fltVal val="720"/>
                                          </p:val>
                                        </p:tav>
                                        <p:tav tm="100000">
                                          <p:val>
                                            <p:fltVal val="0"/>
                                          </p:val>
                                        </p:tav>
                                      </p:tavLst>
                                    </p:anim>
                                    <p:anim calcmode="lin" valueType="num">
                                      <p:cBhvr>
                                        <p:cTn id="51" dur="2000" fill="hold"/>
                                        <p:tgtEl>
                                          <p:spTgt spid="11"/>
                                        </p:tgtEl>
                                        <p:attrNameLst>
                                          <p:attrName>ppt_h</p:attrName>
                                        </p:attrNameLst>
                                      </p:cBhvr>
                                      <p:tavLst>
                                        <p:tav tm="0">
                                          <p:val>
                                            <p:fltVal val="0"/>
                                          </p:val>
                                        </p:tav>
                                        <p:tav tm="100000">
                                          <p:val>
                                            <p:strVal val="#ppt_h"/>
                                          </p:val>
                                        </p:tav>
                                      </p:tavLst>
                                    </p:anim>
                                    <p:anim calcmode="lin" valueType="num">
                                      <p:cBhvr>
                                        <p:cTn id="52"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anim calcmode="lin" valueType="num">
                                      <p:cBhvr>
                                        <p:cTn id="58" dur="2000" fill="hold"/>
                                        <p:tgtEl>
                                          <p:spTgt spid="12"/>
                                        </p:tgtEl>
                                        <p:attrNameLst>
                                          <p:attrName>style.rotation</p:attrName>
                                        </p:attrNameLst>
                                      </p:cBhvr>
                                      <p:tavLst>
                                        <p:tav tm="0">
                                          <p:val>
                                            <p:fltVal val="720"/>
                                          </p:val>
                                        </p:tav>
                                        <p:tav tm="100000">
                                          <p:val>
                                            <p:fltVal val="0"/>
                                          </p:val>
                                        </p:tav>
                                      </p:tavLst>
                                    </p:anim>
                                    <p:anim calcmode="lin" valueType="num">
                                      <p:cBhvr>
                                        <p:cTn id="59" dur="2000" fill="hold"/>
                                        <p:tgtEl>
                                          <p:spTgt spid="12"/>
                                        </p:tgtEl>
                                        <p:attrNameLst>
                                          <p:attrName>ppt_h</p:attrName>
                                        </p:attrNameLst>
                                      </p:cBhvr>
                                      <p:tavLst>
                                        <p:tav tm="0">
                                          <p:val>
                                            <p:fltVal val="0"/>
                                          </p:val>
                                        </p:tav>
                                        <p:tav tm="100000">
                                          <p:val>
                                            <p:strVal val="#ppt_h"/>
                                          </p:val>
                                        </p:tav>
                                      </p:tavLst>
                                    </p:anim>
                                    <p:anim calcmode="lin" valueType="num">
                                      <p:cBhvr>
                                        <p:cTn id="6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Вертикальный свиток 2"/>
          <p:cNvSpPr/>
          <p:nvPr/>
        </p:nvSpPr>
        <p:spPr>
          <a:xfrm>
            <a:off x="1352957" y="1484784"/>
            <a:ext cx="2143140" cy="3130178"/>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«Коротка правда»</a:t>
            </a:r>
          </a:p>
          <a:p>
            <a:pPr algn="ctr"/>
            <a:r>
              <a:rPr lang="uk-UA" b="1" dirty="0">
                <a:latin typeface="Times New Roman" pitchFamily="18" charset="0"/>
                <a:cs typeface="Times New Roman" pitchFamily="18" charset="0"/>
              </a:rPr>
              <a:t>IX ст.</a:t>
            </a:r>
            <a:endParaRPr lang="ru-RU" b="1"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5378805" y="4040162"/>
            <a:ext cx="2649579" cy="10450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b="1" dirty="0">
                <a:latin typeface="Times New Roman" panose="02020603050405020304" pitchFamily="18" charset="0"/>
                <a:cs typeface="Times New Roman" panose="02020603050405020304" pitchFamily="18" charset="0"/>
              </a:rPr>
              <a:t>«Урок мостикам»</a:t>
            </a:r>
            <a:r>
              <a:rPr lang="uk-UA" dirty="0"/>
              <a:t> </a:t>
            </a:r>
            <a:r>
              <a:rPr lang="uk-UA" dirty="0">
                <a:latin typeface="Times New Roman" pitchFamily="18" charset="0"/>
                <a:cs typeface="Times New Roman" pitchFamily="18" charset="0"/>
              </a:rPr>
              <a:t>(ст. 43) – датується кінцем XII – початком XIII ст.,</a:t>
            </a:r>
            <a:r>
              <a:rPr lang="uk-UA" b="1"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351404" y="3242691"/>
            <a:ext cx="2676980" cy="7238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«Покон вірний»</a:t>
            </a:r>
            <a:r>
              <a:rPr lang="uk-UA" dirty="0">
                <a:latin typeface="Times New Roman" pitchFamily="18" charset="0"/>
                <a:cs typeface="Times New Roman" pitchFamily="18" charset="0"/>
              </a:rPr>
              <a:t> (ст. 42) – виданий у 30-х роках XI ст</a:t>
            </a:r>
            <a:r>
              <a:rPr lang="uk-UA" b="1"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351404" y="2113862"/>
            <a:ext cx="2676980" cy="10271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b="1" dirty="0">
                <a:latin typeface="Times New Roman" panose="02020603050405020304" pitchFamily="18" charset="0"/>
                <a:cs typeface="Times New Roman" panose="02020603050405020304" pitchFamily="18" charset="0"/>
              </a:rPr>
              <a:t>«Правда Ярославичів»</a:t>
            </a:r>
            <a:r>
              <a:rPr lang="uk-UA" dirty="0">
                <a:latin typeface="Times New Roman" pitchFamily="18" charset="0"/>
                <a:cs typeface="Times New Roman" pitchFamily="18" charset="0"/>
              </a:rPr>
              <a:t> укладена в період між 1054 і 1073 рр., складалася з 23 ст.</a:t>
            </a:r>
            <a:r>
              <a:rPr lang="uk-UA" b="1"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282694" y="1124745"/>
            <a:ext cx="2745690" cy="7920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«Правда Ярослава»</a:t>
            </a:r>
            <a:r>
              <a:rPr lang="uk-UA" dirty="0"/>
              <a:t> (</a:t>
            </a:r>
            <a:r>
              <a:rPr lang="uk-UA" dirty="0">
                <a:latin typeface="Times New Roman" pitchFamily="18" charset="0"/>
                <a:cs typeface="Times New Roman" pitchFamily="18" charset="0"/>
              </a:rPr>
              <a:t>перша пол. XI ст.), складалася з 18 статей</a:t>
            </a:r>
            <a:endParaRPr lang="ru-RU"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352957" y="5373216"/>
            <a:ext cx="6069580"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В тексті документа трапляються фрагменти, які відносяться до</a:t>
            </a:r>
            <a:r>
              <a:rPr lang="en-US" dirty="0">
                <a:latin typeface="Times New Roman" panose="02020603050405020304" pitchFamily="18" charset="0"/>
                <a:cs typeface="Times New Roman" panose="02020603050405020304" pitchFamily="18" charset="0"/>
              </a:rPr>
              <a:t> VIII – IX </a:t>
            </a:r>
            <a:r>
              <a:rPr lang="uk-UA" dirty="0">
                <a:latin typeface="Times New Roman" panose="02020603050405020304" pitchFamily="18" charset="0"/>
                <a:cs typeface="Times New Roman" panose="02020603050405020304" pitchFamily="18" charset="0"/>
              </a:rPr>
              <a:t>ст. </a:t>
            </a:r>
            <a:endParaRPr lang="ru-RU" dirty="0">
              <a:latin typeface="Times New Roman" panose="02020603050405020304" pitchFamily="18" charset="0"/>
              <a:cs typeface="Times New Roman" panose="02020603050405020304" pitchFamily="18" charset="0"/>
            </a:endParaRPr>
          </a:p>
        </p:txBody>
      </p:sp>
      <p:sp>
        <p:nvSpPr>
          <p:cNvPr id="4" name="Стрелка вправо с вырезом 3"/>
          <p:cNvSpPr/>
          <p:nvPr/>
        </p:nvSpPr>
        <p:spPr>
          <a:xfrm>
            <a:off x="3563888" y="1484784"/>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8" name="Стрелка вправо с вырезом 17"/>
          <p:cNvSpPr/>
          <p:nvPr/>
        </p:nvSpPr>
        <p:spPr>
          <a:xfrm>
            <a:off x="3570185" y="2392367"/>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9" name="Стрелка вправо с вырезом 18"/>
          <p:cNvSpPr/>
          <p:nvPr/>
        </p:nvSpPr>
        <p:spPr>
          <a:xfrm>
            <a:off x="3636322" y="4093015"/>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20" name="Стрелка вправо с вырезом 19"/>
          <p:cNvSpPr/>
          <p:nvPr/>
        </p:nvSpPr>
        <p:spPr>
          <a:xfrm>
            <a:off x="3636322" y="3242691"/>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Вертикальный свиток 2"/>
          <p:cNvSpPr/>
          <p:nvPr/>
        </p:nvSpPr>
        <p:spPr>
          <a:xfrm>
            <a:off x="323528" y="571480"/>
            <a:ext cx="2391084" cy="2641496"/>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a:latin typeface="Times New Roman" panose="02020603050405020304" pitchFamily="18" charset="0"/>
                <a:cs typeface="Times New Roman" panose="02020603050405020304" pitchFamily="18" charset="0"/>
              </a:rPr>
              <a:t>«Розширена правда</a:t>
            </a:r>
            <a:r>
              <a:rPr lang="uk-UA" sz="1400" dirty="0">
                <a:latin typeface="Times New Roman" panose="02020603050405020304" pitchFamily="18" charset="0"/>
                <a:cs typeface="Times New Roman" panose="02020603050405020304" pitchFamily="18" charset="0"/>
              </a:rPr>
              <a:t>» складена у період князювання Володимира Мономаха або його сина Мстислава (перша третина XII ст.) </a:t>
            </a:r>
            <a:endParaRPr lang="ru-RU" sz="14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571472" y="3573016"/>
            <a:ext cx="2776392" cy="30706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sz="1400" dirty="0">
                <a:latin typeface="Times New Roman" panose="02020603050405020304" pitchFamily="18" charset="0"/>
                <a:cs typeface="Times New Roman" panose="02020603050405020304" pitchFamily="18" charset="0"/>
              </a:rPr>
              <a:t>Час її укладення відносять до періоду князювання Володимира Мономаха або його сина Мстислава </a:t>
            </a:r>
          </a:p>
          <a:p>
            <a:pPr algn="just"/>
            <a:r>
              <a:rPr lang="uk-UA" sz="1400" dirty="0">
                <a:latin typeface="Times New Roman" panose="02020603050405020304" pitchFamily="18" charset="0"/>
                <a:cs typeface="Times New Roman" panose="02020603050405020304" pitchFamily="18" charset="0"/>
              </a:rPr>
              <a:t>(перша третина XII ст.)</a:t>
            </a:r>
            <a:r>
              <a:rPr lang="uk-UA" sz="1400" dirty="0">
                <a:latin typeface="Times New Roman" panose="02020603050405020304" pitchFamily="18" charset="0"/>
                <a:ea typeface="Times New Roman" panose="02020603050405020304" pitchFamily="18" charset="0"/>
              </a:rPr>
              <a:t> за змістом повніша, ніж «Коротка правда»</a:t>
            </a:r>
            <a:endParaRPr lang="ru-RU" sz="14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635896" y="571479"/>
            <a:ext cx="2406232" cy="14909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a:latin typeface="Times New Roman" panose="02020603050405020304" pitchFamily="18" charset="0"/>
                <a:cs typeface="Times New Roman" panose="02020603050405020304" pitchFamily="18" charset="0"/>
              </a:rPr>
              <a:t>«Суд Ярослава Володимировича. Правда Руська» </a:t>
            </a:r>
            <a:r>
              <a:rPr lang="uk-UA" sz="1400" dirty="0">
                <a:latin typeface="Times New Roman" panose="02020603050405020304" pitchFamily="18" charset="0"/>
                <a:cs typeface="Times New Roman" panose="02020603050405020304" pitchFamily="18" charset="0"/>
              </a:rPr>
              <a:t>містила 52 ст.</a:t>
            </a:r>
            <a:endParaRPr lang="ru-RU" sz="1400"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635896" y="2091171"/>
            <a:ext cx="2406232" cy="14818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a:latin typeface="Times New Roman" panose="02020603050405020304" pitchFamily="18" charset="0"/>
                <a:cs typeface="Times New Roman" panose="02020603050405020304" pitchFamily="18" charset="0"/>
              </a:rPr>
              <a:t>«Устав великого князя Володимира Всеволодовича Мономаха» </a:t>
            </a:r>
            <a:r>
              <a:rPr lang="uk-UA" sz="1400" dirty="0">
                <a:latin typeface="Times New Roman" pitchFamily="18" charset="0"/>
                <a:cs typeface="Times New Roman" pitchFamily="18" charset="0"/>
              </a:rPr>
              <a:t>охоплював статі 53 – 121. </a:t>
            </a:r>
            <a:endParaRPr lang="ru-RU" sz="1400" b="1" dirty="0">
              <a:latin typeface="Times New Roman" panose="02020603050405020304" pitchFamily="18" charset="0"/>
              <a:cs typeface="Times New Roman" panose="02020603050405020304" pitchFamily="18" charset="0"/>
            </a:endParaRPr>
          </a:p>
        </p:txBody>
      </p:sp>
      <p:sp>
        <p:nvSpPr>
          <p:cNvPr id="10" name="Вертикальный свиток 9"/>
          <p:cNvSpPr/>
          <p:nvPr/>
        </p:nvSpPr>
        <p:spPr>
          <a:xfrm>
            <a:off x="6228184" y="571480"/>
            <a:ext cx="2487220" cy="2641496"/>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a:latin typeface="Times New Roman" panose="02020603050405020304" pitchFamily="18" charset="0"/>
                <a:cs typeface="Times New Roman" panose="02020603050405020304" pitchFamily="18" charset="0"/>
              </a:rPr>
              <a:t>«Скорочена правда» </a:t>
            </a:r>
            <a:r>
              <a:rPr lang="uk-UA" sz="1400" dirty="0">
                <a:latin typeface="Times New Roman" pitchFamily="18" charset="0"/>
                <a:cs typeface="Times New Roman" pitchFamily="18" charset="0"/>
              </a:rPr>
              <a:t>створена вилученням низки застарілих норм із „Розширеної правди”.</a:t>
            </a:r>
            <a:r>
              <a:rPr lang="uk-UA" sz="1400" b="1" dirty="0">
                <a:latin typeface="Times New Roman" panose="02020603050405020304" pitchFamily="18" charset="0"/>
                <a:cs typeface="Times New Roman" panose="02020603050405020304" pitchFamily="18" charset="0"/>
              </a:rPr>
              <a:t> </a:t>
            </a:r>
            <a:r>
              <a:rPr lang="uk-UA" sz="1400" dirty="0">
                <a:latin typeface="Times New Roman" pitchFamily="18" charset="0"/>
                <a:cs typeface="Times New Roman" pitchFamily="18" charset="0"/>
              </a:rPr>
              <a:t>ХІІІ – XV ст. чи навіть XVII ст.</a:t>
            </a:r>
            <a:endParaRPr lang="ru-RU" sz="1400"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042128" y="3573016"/>
            <a:ext cx="2850352" cy="30706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spcAft>
                <a:spcPts val="0"/>
              </a:spcAft>
            </a:pPr>
            <a:r>
              <a:rPr lang="uk-UA" sz="1400" dirty="0">
                <a:latin typeface="Times New Roman" panose="02020603050405020304" pitchFamily="18" charset="0"/>
                <a:ea typeface="Times New Roman" panose="02020603050405020304" pitchFamily="18" charset="0"/>
              </a:rPr>
              <a:t>Створена вилученням низки застарілих норм із «Розширеної правди». Більшість науковців відносять її появу до ХІІ – XV ст. чи навіть XVII ст. Вона є вибіркою з «Розширеної правди», пристосованою до більш розвинених суспільних відносин періоду феодальної роздробленості та монгольської супремації (окупації, домінування) Русі.</a:t>
            </a:r>
            <a:endParaRPr lang="ru-RU" sz="1200" dirty="0">
              <a:effectLst/>
              <a:latin typeface="Times New Roman" panose="02020603050405020304" pitchFamily="18" charset="0"/>
              <a:ea typeface="Times New Roman" panose="02020603050405020304" pitchFamily="18" charset="0"/>
            </a:endParaRPr>
          </a:p>
        </p:txBody>
      </p:sp>
      <p:sp>
        <p:nvSpPr>
          <p:cNvPr id="18" name="Стрелка вправо с вырезом 17"/>
          <p:cNvSpPr/>
          <p:nvPr/>
        </p:nvSpPr>
        <p:spPr>
          <a:xfrm rot="1192498">
            <a:off x="2525540" y="1944006"/>
            <a:ext cx="1072649"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9" name="Стрелка вправо с вырезом 18"/>
          <p:cNvSpPr/>
          <p:nvPr/>
        </p:nvSpPr>
        <p:spPr>
          <a:xfrm rot="20437290">
            <a:off x="2581383" y="1172113"/>
            <a:ext cx="1011696" cy="387994"/>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2" name="Стрелка вниз 1"/>
          <p:cNvSpPr/>
          <p:nvPr/>
        </p:nvSpPr>
        <p:spPr>
          <a:xfrm>
            <a:off x="7308304" y="3212976"/>
            <a:ext cx="504056" cy="36004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2" name="Стрелка вниз 11"/>
          <p:cNvSpPr/>
          <p:nvPr/>
        </p:nvSpPr>
        <p:spPr>
          <a:xfrm>
            <a:off x="1455612" y="3212976"/>
            <a:ext cx="504056" cy="36004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anim calcmode="lin" valueType="num">
                                      <p:cBhvr>
                                        <p:cTn id="26" dur="2000" fill="hold"/>
                                        <p:tgtEl>
                                          <p:spTgt spid="14"/>
                                        </p:tgtEl>
                                        <p:attrNameLst>
                                          <p:attrName>style.rotation</p:attrName>
                                        </p:attrNameLst>
                                      </p:cBhvr>
                                      <p:tavLst>
                                        <p:tav tm="0">
                                          <p:val>
                                            <p:fltVal val="720"/>
                                          </p:val>
                                        </p:tav>
                                        <p:tav tm="100000">
                                          <p:val>
                                            <p:fltVal val="0"/>
                                          </p:val>
                                        </p:tav>
                                      </p:tavLst>
                                    </p:anim>
                                    <p:anim calcmode="lin" valueType="num">
                                      <p:cBhvr>
                                        <p:cTn id="27" dur="2000" fill="hold"/>
                                        <p:tgtEl>
                                          <p:spTgt spid="14"/>
                                        </p:tgtEl>
                                        <p:attrNameLst>
                                          <p:attrName>ppt_h</p:attrName>
                                        </p:attrNameLst>
                                      </p:cBhvr>
                                      <p:tavLst>
                                        <p:tav tm="0">
                                          <p:val>
                                            <p:fltVal val="0"/>
                                          </p:val>
                                        </p:tav>
                                        <p:tav tm="100000">
                                          <p:val>
                                            <p:strVal val="#ppt_h"/>
                                          </p:val>
                                        </p:tav>
                                      </p:tavLst>
                                    </p:anim>
                                    <p:anim calcmode="lin" valueType="num">
                                      <p:cBhvr>
                                        <p:cTn id="28"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4"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47000" b="-4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348880"/>
            <a:ext cx="6512511" cy="2302192"/>
          </a:xfrm>
          <a:blipFill>
            <a:blip r:embed="rId3"/>
            <a:tile tx="0" ty="0" sx="100000" sy="100000" flip="none" algn="tl"/>
          </a:blip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6. </a:t>
            </a:r>
            <a:r>
              <a:rPr lang="uk-UA" sz="3600" dirty="0">
                <a:latin typeface="Times New Roman" panose="02020603050405020304" pitchFamily="18" charset="0"/>
                <a:cs typeface="Times New Roman" panose="02020603050405020304" pitchFamily="18" charset="0"/>
              </a:rPr>
              <a:t>Характеристика галузей права за «Руською правдою».</a:t>
            </a:r>
            <a:br>
              <a:rPr lang="ru-RU" sz="3600" dirty="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080654569"/>
              </p:ext>
            </p:extLst>
          </p:nvPr>
        </p:nvGraphicFramePr>
        <p:xfrm>
          <a:off x="4860032" y="1701379"/>
          <a:ext cx="403244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Схема 1"/>
          <p:cNvGraphicFramePr/>
          <p:nvPr>
            <p:extLst>
              <p:ext uri="{D42A27DB-BD31-4B8C-83A1-F6EECF244321}">
                <p14:modId xmlns:p14="http://schemas.microsoft.com/office/powerpoint/2010/main" val="1079610553"/>
              </p:ext>
            </p:extLst>
          </p:nvPr>
        </p:nvGraphicFramePr>
        <p:xfrm>
          <a:off x="277841" y="1844824"/>
          <a:ext cx="4573016" cy="3312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205268313"/>
              </p:ext>
            </p:extLst>
          </p:nvPr>
        </p:nvGraphicFramePr>
        <p:xfrm>
          <a:off x="1115616" y="836712"/>
          <a:ext cx="756084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Овал 4"/>
          <p:cNvSpPr/>
          <p:nvPr/>
        </p:nvSpPr>
        <p:spPr>
          <a:xfrm>
            <a:off x="3689664" y="2695810"/>
            <a:ext cx="1714512" cy="150019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Види злочинів</a:t>
            </a:r>
            <a:endParaRPr lang="ru-RU" dirty="0">
              <a:latin typeface="Times New Roman" panose="02020603050405020304" pitchFamily="18" charset="0"/>
              <a:cs typeface="Times New Roman" panose="02020603050405020304" pitchFamily="18" charset="0"/>
            </a:endParaRPr>
          </a:p>
        </p:txBody>
      </p:sp>
      <p:sp>
        <p:nvSpPr>
          <p:cNvPr id="6" name="Стрелка вправо 5"/>
          <p:cNvSpPr/>
          <p:nvPr/>
        </p:nvSpPr>
        <p:spPr>
          <a:xfrm rot="13575367">
            <a:off x="3454099" y="240211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rot="18998832">
            <a:off x="5189862" y="2267182"/>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Стрелка вправо 7"/>
          <p:cNvSpPr/>
          <p:nvPr/>
        </p:nvSpPr>
        <p:spPr>
          <a:xfrm rot="16200000">
            <a:off x="4296887" y="2160025"/>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6503788">
            <a:off x="3875936" y="4392099"/>
            <a:ext cx="586220"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rot="8168665">
            <a:off x="3208239" y="399717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Стрелка вправо 10"/>
          <p:cNvSpPr/>
          <p:nvPr/>
        </p:nvSpPr>
        <p:spPr>
          <a:xfrm rot="10800000">
            <a:off x="2975284" y="305300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a:off x="5475614" y="312443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rot="3337248">
            <a:off x="4784236" y="428265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4" name="Стрелка вправо 13"/>
          <p:cNvSpPr/>
          <p:nvPr/>
        </p:nvSpPr>
        <p:spPr>
          <a:xfrm rot="2128557">
            <a:off x="5309596" y="379820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689664" y="838422"/>
            <a:ext cx="1785950"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Злочин проти життя</a:t>
            </a:r>
            <a:endParaRPr lang="ru-RU" dirty="0">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975680" y="1195612"/>
            <a:ext cx="1571636"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Заподіяння тілесних ушкоджень </a:t>
            </a:r>
            <a:endParaRPr lang="ru-RU"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6261432" y="2552934"/>
            <a:ext cx="1571636"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Злочин проти здоров</a:t>
            </a:r>
            <a:r>
              <a:rPr lang="en-US"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я</a:t>
            </a:r>
            <a:endParaRPr lang="ru-RU"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118556" y="3767380"/>
            <a:ext cx="1500198"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Злочин проти честі</a:t>
            </a:r>
            <a:endParaRPr lang="ru-RU" dirty="0">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4904110" y="4838950"/>
            <a:ext cx="1643074" cy="11430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Злочин проти особистої свободи</a:t>
            </a:r>
            <a:endParaRPr lang="ru-RU" dirty="0">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3189598" y="4910388"/>
            <a:ext cx="1428760" cy="12144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Майновий злочин</a:t>
            </a:r>
            <a:endParaRPr lang="ru-RU" dirty="0">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1617962" y="3981694"/>
            <a:ext cx="1357322"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Знищення чужого майна</a:t>
            </a:r>
            <a:endParaRPr lang="ru-RU" dirty="0">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975020" y="2552934"/>
            <a:ext cx="1795474"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Злочин проти шлюбу та моралі</a:t>
            </a:r>
            <a:endParaRPr lang="ru-RU" dirty="0">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1403648" y="1052736"/>
            <a:ext cx="1938350"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Злочин проти держави</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lide(fromBottom)">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lide(fromBottom)">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Bottom)">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lide(fromBottom)">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lide(fromBottom)">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slide(fromBottom)">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lide(fromBottom)">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2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20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2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2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20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20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Лента лицом вверх 2"/>
          <p:cNvSpPr/>
          <p:nvPr/>
        </p:nvSpPr>
        <p:spPr>
          <a:xfrm>
            <a:off x="714348" y="357166"/>
            <a:ext cx="7746084" cy="714380"/>
          </a:xfrm>
          <a:prstGeom prst="ribbon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Система покарань</a:t>
            </a:r>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071538" y="1214422"/>
            <a:ext cx="5000660" cy="12144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«Руська правда» не передбачала смертної кари, хоча у літописних джерелах повідомляється про її застосування у формі повішення, утоплення, спалення</a:t>
            </a:r>
            <a:endParaRPr lang="ru-RU"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714348" y="3357562"/>
            <a:ext cx="1643074"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Кровна помста</a:t>
            </a:r>
            <a:endParaRPr lang="ru-RU"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571736" y="3357562"/>
            <a:ext cx="1643074"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Потік і пограбування</a:t>
            </a:r>
            <a:endParaRPr lang="ru-RU"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4429124" y="3357562"/>
            <a:ext cx="1511028"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Вира</a:t>
            </a:r>
            <a:endParaRPr lang="ru-RU"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927647" y="2581904"/>
            <a:ext cx="1428760"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Подвійна вира</a:t>
            </a:r>
            <a:endParaRPr lang="ru-RU" dirty="0">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6935497" y="3401902"/>
            <a:ext cx="1428760"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Пів-вири</a:t>
            </a:r>
            <a:endParaRPr lang="ru-RU" dirty="0">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4500562" y="4143380"/>
            <a:ext cx="1571636" cy="25003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грошове стягнення на користь держави у розмірі 40 гривень за вбивство вільної людини</a:t>
            </a:r>
            <a:endParaRPr lang="ru-RU" dirty="0">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6935497" y="4448253"/>
            <a:ext cx="1357322"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Дика вира</a:t>
            </a:r>
            <a:endParaRPr lang="ru-RU" dirty="0">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2571736" y="4235299"/>
            <a:ext cx="1784240" cy="24441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вигнання злочинця з общини, перетворення членів його родини на рабів і конфіскацію майна</a:t>
            </a:r>
            <a:endParaRPr lang="ru-RU" dirty="0">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642910" y="4214818"/>
            <a:ext cx="1785950" cy="24288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могла бути замінена грошовою компенсацією. Згодом Ярославичі кровну помсту скасували</a:t>
            </a:r>
            <a:endParaRPr lang="ru-RU" dirty="0">
              <a:latin typeface="Times New Roman" panose="02020603050405020304" pitchFamily="18" charset="0"/>
              <a:cs typeface="Times New Roman" panose="02020603050405020304" pitchFamily="18" charset="0"/>
            </a:endParaRPr>
          </a:p>
        </p:txBody>
      </p:sp>
      <p:sp>
        <p:nvSpPr>
          <p:cNvPr id="20" name="Стрелка вправо 19"/>
          <p:cNvSpPr/>
          <p:nvPr/>
        </p:nvSpPr>
        <p:spPr>
          <a:xfrm rot="5400000">
            <a:off x="1428728" y="276116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1" name="Стрелка вправо 20"/>
          <p:cNvSpPr/>
          <p:nvPr/>
        </p:nvSpPr>
        <p:spPr>
          <a:xfrm rot="2228571">
            <a:off x="6152072" y="4056704"/>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3" name="Стрелка вправо 22"/>
          <p:cNvSpPr/>
          <p:nvPr/>
        </p:nvSpPr>
        <p:spPr>
          <a:xfrm>
            <a:off x="6193688" y="3486514"/>
            <a:ext cx="625463" cy="374534"/>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5" name="Стрелка вправо 24"/>
          <p:cNvSpPr/>
          <p:nvPr/>
        </p:nvSpPr>
        <p:spPr>
          <a:xfrm rot="20518767">
            <a:off x="6173840" y="292073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9" name="Стрелка вправо 28"/>
          <p:cNvSpPr/>
          <p:nvPr/>
        </p:nvSpPr>
        <p:spPr>
          <a:xfrm rot="5400000">
            <a:off x="4888685" y="276049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30" name="Стрелка вправо 29"/>
          <p:cNvSpPr/>
          <p:nvPr/>
        </p:nvSpPr>
        <p:spPr>
          <a:xfrm rot="5400000">
            <a:off x="3028936" y="276049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Bottom)">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Bottom)">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lide(fromBottom)">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Bottom)">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slide(fromBottom)">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lide(fromBottom)">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lide(fromBottom)">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slide(fromBottom)">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heel(4)">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slide(fromBottom)">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heel(4)">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slide(fromBottom)">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4"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heel(4)">
                                      <p:cBhvr>
                                        <p:cTn id="8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18" grpId="0" animBg="1"/>
      <p:bldP spid="19" grpId="0" animBg="1"/>
      <p:bldP spid="22" grpId="0" animBg="1"/>
      <p:bldP spid="26" grpId="0" animBg="1"/>
      <p:bldP spid="27" grpId="0" animBg="1"/>
      <p:bldP spid="28" grpId="0" animBg="1"/>
      <p:bldP spid="20" grpId="0" animBg="1"/>
      <p:bldP spid="21" grpId="0" animBg="1"/>
      <p:bldP spid="23" grpId="0" animBg="1"/>
      <p:bldP spid="25"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56189668"/>
              </p:ext>
            </p:extLst>
          </p:nvPr>
        </p:nvGraphicFramePr>
        <p:xfrm>
          <a:off x="1043608" y="188640"/>
          <a:ext cx="7604348" cy="6011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Стрелка вправо 1"/>
          <p:cNvSpPr/>
          <p:nvPr/>
        </p:nvSpPr>
        <p:spPr>
          <a:xfrm>
            <a:off x="428625" y="260649"/>
            <a:ext cx="2643186" cy="5168600"/>
          </a:xfrm>
          <a:prstGeom prst="rightArrow">
            <a:avLst>
              <a:gd name="adj1" fmla="val 70786"/>
              <a:gd name="adj2" fmla="val 26478"/>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1600" dirty="0">
                <a:latin typeface="Times New Roman" panose="02020603050405020304" pitchFamily="18" charset="0"/>
                <a:cs typeface="Times New Roman" panose="02020603050405020304" pitchFamily="18" charset="0"/>
              </a:rPr>
              <a:t>1132 рік початок  </a:t>
            </a:r>
          </a:p>
          <a:p>
            <a:pPr algn="ctr">
              <a:defRPr/>
            </a:pPr>
            <a:r>
              <a:rPr lang="ru-RU" sz="1600" dirty="0">
                <a:latin typeface="Times New Roman" panose="02020603050405020304" pitchFamily="18" charset="0"/>
                <a:cs typeface="Times New Roman" panose="02020603050405020304" pitchFamily="18" charset="0"/>
              </a:rPr>
              <a:t>міжусобиць та феодального роздроблення Руської держави, </a:t>
            </a:r>
            <a:r>
              <a:rPr lang="uk-UA" sz="1600" dirty="0">
                <a:latin typeface="Times New Roman" pitchFamily="18" charset="0"/>
                <a:cs typeface="Times New Roman" pitchFamily="18" charset="0"/>
              </a:rPr>
              <a:t>результат соціально-економічного та політичного розвитку Русі, зростання економічної й політичної могутності окремих місцевих центрів</a:t>
            </a:r>
            <a:r>
              <a:rPr lang="ru-RU" sz="1600" b="1" dirty="0">
                <a:latin typeface="Times New Roman" panose="02020603050405020304" pitchFamily="18" charset="0"/>
                <a:cs typeface="Times New Roman" panose="02020603050405020304" pitchFamily="18" charset="0"/>
              </a:rPr>
              <a:t> </a:t>
            </a:r>
          </a:p>
        </p:txBody>
      </p:sp>
      <p:sp>
        <p:nvSpPr>
          <p:cNvPr id="3" name="Блок-схема: подготовка 2"/>
          <p:cNvSpPr/>
          <p:nvPr/>
        </p:nvSpPr>
        <p:spPr>
          <a:xfrm>
            <a:off x="3429000" y="642938"/>
            <a:ext cx="4500563" cy="1000125"/>
          </a:xfrm>
          <a:prstGeom prst="flowChartPreparation">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Київська держава</a:t>
            </a:r>
          </a:p>
          <a:p>
            <a:pPr algn="ctr">
              <a:defRPr/>
            </a:pPr>
            <a:r>
              <a:rPr lang="uk-UA" sz="2400" b="1" dirty="0">
                <a:solidFill>
                  <a:schemeClr val="tx1"/>
                </a:solidFill>
                <a:latin typeface="Times New Roman" panose="02020603050405020304" pitchFamily="18" charset="0"/>
                <a:cs typeface="Times New Roman" panose="02020603050405020304" pitchFamily="18" charset="0"/>
              </a:rPr>
              <a:t>розподілилась : </a:t>
            </a:r>
            <a:endParaRPr lang="ru-RU" sz="2400" b="1" dirty="0">
              <a:solidFill>
                <a:schemeClr val="tx1"/>
              </a:solidFill>
              <a:latin typeface="Times New Roman" panose="02020603050405020304" pitchFamily="18" charset="0"/>
              <a:cs typeface="Times New Roman" panose="02020603050405020304" pitchFamily="18" charset="0"/>
            </a:endParaRPr>
          </a:p>
        </p:txBody>
      </p:sp>
      <p:cxnSp>
        <p:nvCxnSpPr>
          <p:cNvPr id="5" name="Прямая со стрелкой 4"/>
          <p:cNvCxnSpPr/>
          <p:nvPr/>
        </p:nvCxnSpPr>
        <p:spPr>
          <a:xfrm>
            <a:off x="3429000" y="2428875"/>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3429000" y="3214688"/>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429000" y="4000500"/>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3429000" y="4786313"/>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3" idx="1"/>
          </p:cNvCxnSpPr>
          <p:nvPr/>
        </p:nvCxnSpPr>
        <p:spPr>
          <a:xfrm rot="10800000" flipV="1">
            <a:off x="3429000" y="1143000"/>
            <a:ext cx="0" cy="364331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Схема 12"/>
          <p:cNvGraphicFramePr/>
          <p:nvPr>
            <p:extLst>
              <p:ext uri="{D42A27DB-BD31-4B8C-83A1-F6EECF244321}">
                <p14:modId xmlns:p14="http://schemas.microsoft.com/office/powerpoint/2010/main" val="2498733453"/>
              </p:ext>
            </p:extLst>
          </p:nvPr>
        </p:nvGraphicFramePr>
        <p:xfrm>
          <a:off x="449766" y="5786438"/>
          <a:ext cx="1143000" cy="36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extLst>
              <p:ext uri="{D42A27DB-BD31-4B8C-83A1-F6EECF244321}">
                <p14:modId xmlns:p14="http://schemas.microsoft.com/office/powerpoint/2010/main" val="1242659802"/>
              </p:ext>
            </p:extLst>
          </p:nvPr>
        </p:nvGraphicFramePr>
        <p:xfrm>
          <a:off x="4643438" y="1928813"/>
          <a:ext cx="3500437" cy="646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3883228920"/>
              </p:ext>
            </p:extLst>
          </p:nvPr>
        </p:nvGraphicFramePr>
        <p:xfrm>
          <a:off x="4643438" y="2928938"/>
          <a:ext cx="3500437" cy="646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Схема 10"/>
          <p:cNvGraphicFramePr/>
          <p:nvPr>
            <p:extLst>
              <p:ext uri="{D42A27DB-BD31-4B8C-83A1-F6EECF244321}">
                <p14:modId xmlns:p14="http://schemas.microsoft.com/office/powerpoint/2010/main" val="452743697"/>
              </p:ext>
            </p:extLst>
          </p:nvPr>
        </p:nvGraphicFramePr>
        <p:xfrm>
          <a:off x="4643438" y="3857625"/>
          <a:ext cx="3500437" cy="41830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Схема 11"/>
          <p:cNvGraphicFramePr/>
          <p:nvPr>
            <p:extLst>
              <p:ext uri="{D42A27DB-BD31-4B8C-83A1-F6EECF244321}">
                <p14:modId xmlns:p14="http://schemas.microsoft.com/office/powerpoint/2010/main" val="3967180193"/>
              </p:ext>
            </p:extLst>
          </p:nvPr>
        </p:nvGraphicFramePr>
        <p:xfrm>
          <a:off x="4632141" y="4388643"/>
          <a:ext cx="3511734" cy="6461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3" name="Прямая соединительная линия 22"/>
          <p:cNvCxnSpPr/>
          <p:nvPr/>
        </p:nvCxnSpPr>
        <p:spPr>
          <a:xfrm>
            <a:off x="1071563" y="5429250"/>
            <a:ext cx="685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6607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a:off x="5322094"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3893344"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2393156"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892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7750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Схема 13"/>
          <p:cNvGraphicFramePr/>
          <p:nvPr>
            <p:extLst>
              <p:ext uri="{D42A27DB-BD31-4B8C-83A1-F6EECF244321}">
                <p14:modId xmlns:p14="http://schemas.microsoft.com/office/powerpoint/2010/main" val="758488964"/>
              </p:ext>
            </p:extLst>
          </p:nvPr>
        </p:nvGraphicFramePr>
        <p:xfrm>
          <a:off x="1644427" y="5784626"/>
          <a:ext cx="1415628" cy="36988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8" name="Схема 17"/>
          <p:cNvGraphicFramePr/>
          <p:nvPr>
            <p:extLst>
              <p:ext uri="{D42A27DB-BD31-4B8C-83A1-F6EECF244321}">
                <p14:modId xmlns:p14="http://schemas.microsoft.com/office/powerpoint/2010/main" val="2661012193"/>
              </p:ext>
            </p:extLst>
          </p:nvPr>
        </p:nvGraphicFramePr>
        <p:xfrm>
          <a:off x="3131626" y="5785644"/>
          <a:ext cx="1276756" cy="36887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0" name="Схема 19"/>
          <p:cNvGraphicFramePr/>
          <p:nvPr>
            <p:extLst>
              <p:ext uri="{D42A27DB-BD31-4B8C-83A1-F6EECF244321}">
                <p14:modId xmlns:p14="http://schemas.microsoft.com/office/powerpoint/2010/main" val="3418361484"/>
              </p:ext>
            </p:extLst>
          </p:nvPr>
        </p:nvGraphicFramePr>
        <p:xfrm>
          <a:off x="6286500" y="5790333"/>
          <a:ext cx="1285875" cy="36830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9" name="Схема 18"/>
          <p:cNvGraphicFramePr/>
          <p:nvPr>
            <p:extLst>
              <p:ext uri="{D42A27DB-BD31-4B8C-83A1-F6EECF244321}">
                <p14:modId xmlns:p14="http://schemas.microsoft.com/office/powerpoint/2010/main" val="771205495"/>
              </p:ext>
            </p:extLst>
          </p:nvPr>
        </p:nvGraphicFramePr>
        <p:xfrm>
          <a:off x="4458283" y="5786489"/>
          <a:ext cx="1706745" cy="368025"/>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21" name="Схема 20"/>
          <p:cNvGraphicFramePr/>
          <p:nvPr>
            <p:extLst>
              <p:ext uri="{D42A27DB-BD31-4B8C-83A1-F6EECF244321}">
                <p14:modId xmlns:p14="http://schemas.microsoft.com/office/powerpoint/2010/main" val="2166279484"/>
              </p:ext>
            </p:extLst>
          </p:nvPr>
        </p:nvGraphicFramePr>
        <p:xfrm>
          <a:off x="7668344" y="5786438"/>
          <a:ext cx="1296144" cy="378865"/>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ppt_x</p:attrName>
                                        </p:attrNameLst>
                                      </p:cBhvr>
                                      <p:tavLst>
                                        <p:tav tm="0">
                                          <p:val>
                                            <p:strVal val="#ppt_x"/>
                                          </p:val>
                                        </p:tav>
                                        <p:tav tm="100000">
                                          <p:val>
                                            <p:strVal val="#ppt_x"/>
                                          </p:val>
                                        </p:tav>
                                      </p:tavLst>
                                    </p:anim>
                                    <p:anim calcmode="lin" valueType="num">
                                      <p:cBhvr>
                                        <p:cTn id="101" dur="1000" fill="hold"/>
                                        <p:tgtEl>
                                          <p:spTgt spid="28"/>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1000"/>
                                        <p:tgtEl>
                                          <p:spTgt spid="31"/>
                                        </p:tgtEl>
                                      </p:cBhvr>
                                    </p:animEffect>
                                    <p:anim calcmode="lin" valueType="num">
                                      <p:cBhvr>
                                        <p:cTn id="115" dur="1000" fill="hold"/>
                                        <p:tgtEl>
                                          <p:spTgt spid="31"/>
                                        </p:tgtEl>
                                        <p:attrNameLst>
                                          <p:attrName>ppt_x</p:attrName>
                                        </p:attrNameLst>
                                      </p:cBhvr>
                                      <p:tavLst>
                                        <p:tav tm="0">
                                          <p:val>
                                            <p:strVal val="#ppt_x"/>
                                          </p:val>
                                        </p:tav>
                                        <p:tav tm="100000">
                                          <p:val>
                                            <p:strVal val="#ppt_x"/>
                                          </p:val>
                                        </p:tav>
                                      </p:tavLst>
                                    </p:anim>
                                    <p:anim calcmode="lin" valueType="num">
                                      <p:cBhvr>
                                        <p:cTn id="116" dur="1000" fill="hold"/>
                                        <p:tgtEl>
                                          <p:spTgt spid="3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1000"/>
                                        <p:tgtEl>
                                          <p:spTgt spid="32"/>
                                        </p:tgtEl>
                                      </p:cBhvr>
                                    </p:animEffect>
                                    <p:anim calcmode="lin" valueType="num">
                                      <p:cBhvr>
                                        <p:cTn id="120" dur="1000" fill="hold"/>
                                        <p:tgtEl>
                                          <p:spTgt spid="32"/>
                                        </p:tgtEl>
                                        <p:attrNameLst>
                                          <p:attrName>ppt_x</p:attrName>
                                        </p:attrNameLst>
                                      </p:cBhvr>
                                      <p:tavLst>
                                        <p:tav tm="0">
                                          <p:val>
                                            <p:strVal val="#ppt_x"/>
                                          </p:val>
                                        </p:tav>
                                        <p:tav tm="100000">
                                          <p:val>
                                            <p:strVal val="#ppt_x"/>
                                          </p:val>
                                        </p:tav>
                                      </p:tavLst>
                                    </p:anim>
                                    <p:anim calcmode="lin" valueType="num">
                                      <p:cBhvr>
                                        <p:cTn id="121" dur="1000" fill="hold"/>
                                        <p:tgtEl>
                                          <p:spTgt spid="3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1000"/>
                                        <p:tgtEl>
                                          <p:spTgt spid="14"/>
                                        </p:tgtEl>
                                      </p:cBhvr>
                                    </p:animEffect>
                                    <p:anim calcmode="lin" valueType="num">
                                      <p:cBhvr>
                                        <p:cTn id="125" dur="1000" fill="hold"/>
                                        <p:tgtEl>
                                          <p:spTgt spid="14"/>
                                        </p:tgtEl>
                                        <p:attrNameLst>
                                          <p:attrName>ppt_x</p:attrName>
                                        </p:attrNameLst>
                                      </p:cBhvr>
                                      <p:tavLst>
                                        <p:tav tm="0">
                                          <p:val>
                                            <p:strVal val="#ppt_x"/>
                                          </p:val>
                                        </p:tav>
                                        <p:tav tm="100000">
                                          <p:val>
                                            <p:strVal val="#ppt_x"/>
                                          </p:val>
                                        </p:tav>
                                      </p:tavLst>
                                    </p:anim>
                                    <p:anim calcmode="lin" valueType="num">
                                      <p:cBhvr>
                                        <p:cTn id="126" dur="1000" fill="hold"/>
                                        <p:tgtEl>
                                          <p:spTgt spid="14"/>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1000"/>
                                        <p:tgtEl>
                                          <p:spTgt spid="18"/>
                                        </p:tgtEl>
                                      </p:cBhvr>
                                    </p:animEffect>
                                    <p:anim calcmode="lin" valueType="num">
                                      <p:cBhvr>
                                        <p:cTn id="130" dur="1000" fill="hold"/>
                                        <p:tgtEl>
                                          <p:spTgt spid="18"/>
                                        </p:tgtEl>
                                        <p:attrNameLst>
                                          <p:attrName>ppt_x</p:attrName>
                                        </p:attrNameLst>
                                      </p:cBhvr>
                                      <p:tavLst>
                                        <p:tav tm="0">
                                          <p:val>
                                            <p:strVal val="#ppt_x"/>
                                          </p:val>
                                        </p:tav>
                                        <p:tav tm="100000">
                                          <p:val>
                                            <p:strVal val="#ppt_x"/>
                                          </p:val>
                                        </p:tav>
                                      </p:tavLst>
                                    </p:anim>
                                    <p:anim calcmode="lin" valueType="num">
                                      <p:cBhvr>
                                        <p:cTn id="131" dur="1000" fill="hold"/>
                                        <p:tgtEl>
                                          <p:spTgt spid="1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1000"/>
                                        <p:tgtEl>
                                          <p:spTgt spid="20"/>
                                        </p:tgtEl>
                                      </p:cBhvr>
                                    </p:animEffect>
                                    <p:anim calcmode="lin" valueType="num">
                                      <p:cBhvr>
                                        <p:cTn id="135" dur="1000" fill="hold"/>
                                        <p:tgtEl>
                                          <p:spTgt spid="20"/>
                                        </p:tgtEl>
                                        <p:attrNameLst>
                                          <p:attrName>ppt_x</p:attrName>
                                        </p:attrNameLst>
                                      </p:cBhvr>
                                      <p:tavLst>
                                        <p:tav tm="0">
                                          <p:val>
                                            <p:strVal val="#ppt_x"/>
                                          </p:val>
                                        </p:tav>
                                        <p:tav tm="100000">
                                          <p:val>
                                            <p:strVal val="#ppt_x"/>
                                          </p:val>
                                        </p:tav>
                                      </p:tavLst>
                                    </p:anim>
                                    <p:anim calcmode="lin" valueType="num">
                                      <p:cBhvr>
                                        <p:cTn id="136" dur="1000" fill="hold"/>
                                        <p:tgtEl>
                                          <p:spTgt spid="20"/>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1000"/>
                                        <p:tgtEl>
                                          <p:spTgt spid="21"/>
                                        </p:tgtEl>
                                      </p:cBhvr>
                                    </p:animEffect>
                                    <p:anim calcmode="lin" valueType="num">
                                      <p:cBhvr>
                                        <p:cTn id="145" dur="1000" fill="hold"/>
                                        <p:tgtEl>
                                          <p:spTgt spid="21"/>
                                        </p:tgtEl>
                                        <p:attrNameLst>
                                          <p:attrName>ppt_x</p:attrName>
                                        </p:attrNameLst>
                                      </p:cBhvr>
                                      <p:tavLst>
                                        <p:tav tm="0">
                                          <p:val>
                                            <p:strVal val="#ppt_x"/>
                                          </p:val>
                                        </p:tav>
                                        <p:tav tm="100000">
                                          <p:val>
                                            <p:strVal val="#ppt_x"/>
                                          </p:val>
                                        </p:tav>
                                      </p:tavLst>
                                    </p:anim>
                                    <p:anim calcmode="lin" valueType="num">
                                      <p:cBhvr>
                                        <p:cTn id="1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13" grpId="0">
        <p:bldAsOne/>
      </p:bldGraphic>
      <p:bldGraphic spid="4" grpId="0">
        <p:bldAsOne/>
      </p:bldGraphic>
      <p:bldGraphic spid="9" grpId="0">
        <p:bldAsOne/>
      </p:bldGraphic>
      <p:bldGraphic spid="11" grpId="0">
        <p:bldAsOne/>
      </p:bldGraphic>
      <p:bldGraphic spid="12" grpId="0">
        <p:bldAsOne/>
      </p:bldGraphic>
      <p:bldGraphic spid="14" grpId="0">
        <p:bldAsOne/>
      </p:bldGraphic>
      <p:bldGraphic spid="18" grpId="0">
        <p:bldAsOne/>
      </p:bldGraphic>
      <p:bldGraphic spid="20" grpId="0">
        <p:bldAsOne/>
      </p:bldGraphic>
      <p:bldGraphic spid="19" grpId="0">
        <p:bldAsOne/>
      </p:bldGraphic>
      <p:bldGraphic spid="2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222969051"/>
              </p:ext>
            </p:extLst>
          </p:nvPr>
        </p:nvGraphicFramePr>
        <p:xfrm>
          <a:off x="611560" y="476672"/>
          <a:ext cx="828092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Схема 12"/>
          <p:cNvGraphicFramePr/>
          <p:nvPr>
            <p:extLst>
              <p:ext uri="{D42A27DB-BD31-4B8C-83A1-F6EECF244321}">
                <p14:modId xmlns:p14="http://schemas.microsoft.com/office/powerpoint/2010/main" val="2662649971"/>
              </p:ext>
            </p:extLst>
          </p:nvPr>
        </p:nvGraphicFramePr>
        <p:xfrm>
          <a:off x="611560" y="4077072"/>
          <a:ext cx="4824536"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16215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262835754"/>
              </p:ext>
            </p:extLst>
          </p:nvPr>
        </p:nvGraphicFramePr>
        <p:xfrm>
          <a:off x="436935" y="260648"/>
          <a:ext cx="828092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3426688"/>
            <a:ext cx="3168352" cy="3168352"/>
          </a:xfrm>
          <a:prstGeom prst="rect">
            <a:avLst/>
          </a:prstGeom>
          <a:ln>
            <a:noFill/>
          </a:ln>
          <a:effectLst>
            <a:softEdge rad="112500"/>
          </a:effectLst>
        </p:spPr>
      </p:pic>
      <p:graphicFrame>
        <p:nvGraphicFramePr>
          <p:cNvPr id="3" name="Схема 2"/>
          <p:cNvGraphicFramePr/>
          <p:nvPr>
            <p:extLst>
              <p:ext uri="{D42A27DB-BD31-4B8C-83A1-F6EECF244321}">
                <p14:modId xmlns:p14="http://schemas.microsoft.com/office/powerpoint/2010/main" val="127383464"/>
              </p:ext>
            </p:extLst>
          </p:nvPr>
        </p:nvGraphicFramePr>
        <p:xfrm>
          <a:off x="3452247" y="3452792"/>
          <a:ext cx="5533382" cy="3310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19378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5661"/>
            <a:ext cx="3599639" cy="2699729"/>
          </a:xfrm>
          <a:prstGeom prst="rect">
            <a:avLst/>
          </a:prstGeom>
          <a:ln>
            <a:noFill/>
          </a:ln>
          <a:effectLst>
            <a:softEdge rad="112500"/>
          </a:effectLst>
        </p:spPr>
      </p:pic>
      <p:graphicFrame>
        <p:nvGraphicFramePr>
          <p:cNvPr id="2" name="Схема 1"/>
          <p:cNvGraphicFramePr/>
          <p:nvPr>
            <p:extLst>
              <p:ext uri="{D42A27DB-BD31-4B8C-83A1-F6EECF244321}">
                <p14:modId xmlns:p14="http://schemas.microsoft.com/office/powerpoint/2010/main" val="3680475583"/>
              </p:ext>
            </p:extLst>
          </p:nvPr>
        </p:nvGraphicFramePr>
        <p:xfrm>
          <a:off x="500062" y="81199"/>
          <a:ext cx="8143875"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410" y="2533266"/>
            <a:ext cx="1215777" cy="1648594"/>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110114633"/>
              </p:ext>
            </p:extLst>
          </p:nvPr>
        </p:nvGraphicFramePr>
        <p:xfrm>
          <a:off x="395536" y="1052736"/>
          <a:ext cx="46004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Лента лицом вниз 2"/>
          <p:cNvSpPr/>
          <p:nvPr/>
        </p:nvSpPr>
        <p:spPr>
          <a:xfrm>
            <a:off x="437581" y="255146"/>
            <a:ext cx="8446839" cy="725582"/>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uk-UA" b="1" dirty="0">
                <a:latin typeface="Times New Roman" panose="02020603050405020304" pitchFamily="18" charset="0"/>
                <a:ea typeface="Times New Roman" panose="02020603050405020304" pitchFamily="18" charset="0"/>
              </a:rPr>
              <a:t>Суспільний лад </a:t>
            </a:r>
          </a:p>
          <a:p>
            <a:pPr algn="ctr" fontAlgn="auto">
              <a:spcBef>
                <a:spcPts val="0"/>
              </a:spcBef>
              <a:spcAft>
                <a:spcPts val="0"/>
              </a:spcAft>
              <a:defRPr/>
            </a:pPr>
            <a:r>
              <a:rPr lang="uk-UA" b="1" dirty="0">
                <a:latin typeface="Times New Roman" panose="02020603050405020304" pitchFamily="18" charset="0"/>
                <a:ea typeface="Times New Roman" panose="02020603050405020304" pitchFamily="18" charset="0"/>
              </a:rPr>
              <a:t>Галицько-Волинської держави</a:t>
            </a:r>
            <a:endParaRPr lang="uk-UA"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250171259"/>
              </p:ext>
            </p:extLst>
          </p:nvPr>
        </p:nvGraphicFramePr>
        <p:xfrm>
          <a:off x="4995988" y="1131640"/>
          <a:ext cx="3888432" cy="22144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Схема 4"/>
          <p:cNvGraphicFramePr/>
          <p:nvPr>
            <p:extLst>
              <p:ext uri="{D42A27DB-BD31-4B8C-83A1-F6EECF244321}">
                <p14:modId xmlns:p14="http://schemas.microsoft.com/office/powerpoint/2010/main" val="3025918892"/>
              </p:ext>
            </p:extLst>
          </p:nvPr>
        </p:nvGraphicFramePr>
        <p:xfrm>
          <a:off x="4860032" y="4077072"/>
          <a:ext cx="3816424" cy="21424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1362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Graphic spid="4" grpId="0">
        <p:bldAsOne/>
      </p:bldGraphic>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016909420"/>
              </p:ext>
            </p:extLst>
          </p:nvPr>
        </p:nvGraphicFramePr>
        <p:xfrm>
          <a:off x="348114" y="1052735"/>
          <a:ext cx="8544366" cy="1872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Лента лицом вверх 4"/>
          <p:cNvSpPr/>
          <p:nvPr/>
        </p:nvSpPr>
        <p:spPr>
          <a:xfrm>
            <a:off x="371825" y="260648"/>
            <a:ext cx="8400350" cy="648072"/>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kumimoji="0" lang="uk-UA" b="1"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Державний устрій </a:t>
            </a:r>
            <a:r>
              <a:rPr lang="uk-UA" b="1" dirty="0">
                <a:solidFill>
                  <a:prstClr val="black"/>
                </a:solidFill>
                <a:latin typeface="Times New Roman" panose="02020603050405020304" pitchFamily="18" charset="0"/>
                <a:ea typeface="Times New Roman" panose="02020603050405020304" pitchFamily="18" charset="0"/>
              </a:rPr>
              <a:t>Галицько-Волинської держави</a:t>
            </a:r>
            <a:endParaRPr lang="uk-UA" b="1"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1294522589"/>
              </p:ext>
            </p:extLst>
          </p:nvPr>
        </p:nvGraphicFramePr>
        <p:xfrm>
          <a:off x="371825" y="2924944"/>
          <a:ext cx="8640085" cy="3744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6142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390338" y="130637"/>
            <a:ext cx="8446839" cy="634515"/>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uk-UA" b="1" dirty="0">
                <a:solidFill>
                  <a:prstClr val="black"/>
                </a:solidFill>
                <a:latin typeface="Times New Roman" panose="02020603050405020304" pitchFamily="18" charset="0"/>
                <a:cs typeface="Times New Roman" panose="02020603050405020304" pitchFamily="18" charset="0"/>
              </a:rPr>
              <a:t>Система управління</a:t>
            </a:r>
            <a:endParaRPr lang="uk-UA" b="1" dirty="0">
              <a:solidFill>
                <a:srgbClr val="002060"/>
              </a:solidFill>
              <a:latin typeface="Times New Roman" panose="02020603050405020304" pitchFamily="18" charset="0"/>
              <a:cs typeface="Times New Roman" panose="02020603050405020304" pitchFamily="18" charset="0"/>
            </a:endParaRPr>
          </a:p>
        </p:txBody>
      </p:sp>
      <p:sp>
        <p:nvSpPr>
          <p:cNvPr id="3" name="Овал 2"/>
          <p:cNvSpPr/>
          <p:nvPr/>
        </p:nvSpPr>
        <p:spPr>
          <a:xfrm>
            <a:off x="1127125" y="980729"/>
            <a:ext cx="6973267" cy="1455556"/>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b="1" dirty="0">
                <a:latin typeface="Times New Roman" panose="02020603050405020304" pitchFamily="18" charset="0"/>
                <a:cs typeface="Times New Roman" panose="02020603050405020304" pitchFamily="18" charset="0"/>
              </a:rPr>
              <a:t>Двірцево-вотчинна</a:t>
            </a:r>
          </a:p>
          <a:p>
            <a:pPr algn="ctr">
              <a:defRPr/>
            </a:pPr>
            <a:r>
              <a:rPr lang="uk-UA" sz="1600" dirty="0">
                <a:latin typeface="Times New Roman" panose="02020603050405020304" pitchFamily="18" charset="0"/>
                <a:cs typeface="Times New Roman" panose="02020603050405020304" pitchFamily="18" charset="0"/>
              </a:rPr>
              <a:t>функції двірцево-вотчиних обов'язків при дворі Князя, прирівнювались до функцій управління в межах усієї держави</a:t>
            </a:r>
          </a:p>
        </p:txBody>
      </p:sp>
      <p:sp>
        <p:nvSpPr>
          <p:cNvPr id="4" name="Скругленный прямоугольник 3"/>
          <p:cNvSpPr/>
          <p:nvPr/>
        </p:nvSpPr>
        <p:spPr>
          <a:xfrm>
            <a:off x="228601" y="2997200"/>
            <a:ext cx="1773237" cy="237601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latin typeface="Times New Roman" panose="02020603050405020304" pitchFamily="18" charset="0"/>
                <a:cs typeface="Times New Roman" panose="02020603050405020304" pitchFamily="18" charset="0"/>
              </a:rPr>
              <a:t>двірський (дворецький)</a:t>
            </a:r>
            <a:r>
              <a:rPr lang="uk-UA" sz="1600" dirty="0"/>
              <a:t> </a:t>
            </a:r>
            <a:r>
              <a:rPr lang="uk-UA" sz="1600" dirty="0">
                <a:latin typeface="Times New Roman" pitchFamily="18" charset="0"/>
                <a:cs typeface="Times New Roman" pitchFamily="18" charset="0"/>
              </a:rPr>
              <a:t>керував князівським двором і вотчинами, чинив суд від імені князя</a:t>
            </a:r>
            <a:r>
              <a:rPr lang="uk-UA" sz="1600" dirty="0"/>
              <a:t> </a:t>
            </a:r>
            <a:endParaRPr lang="uk-UA" sz="16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2303463" y="2997200"/>
            <a:ext cx="1751012" cy="309609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latin typeface="Times New Roman" panose="02020603050405020304" pitchFamily="18" charset="0"/>
                <a:cs typeface="Times New Roman" panose="02020603050405020304" pitchFamily="18" charset="0"/>
              </a:rPr>
              <a:t>печатник (канцлер)</a:t>
            </a:r>
            <a:r>
              <a:rPr lang="uk-UA" sz="1600" dirty="0"/>
              <a:t> </a:t>
            </a:r>
            <a:r>
              <a:rPr lang="uk-UA" sz="1600" dirty="0">
                <a:latin typeface="Times New Roman" pitchFamily="18" charset="0"/>
                <a:cs typeface="Times New Roman" pitchFamily="18" charset="0"/>
              </a:rPr>
              <a:t>відав канцелярією, вів діловодство держави, охороняв печатку, керував писарями, перекладачами, архіваріусами</a:t>
            </a:r>
          </a:p>
        </p:txBody>
      </p:sp>
      <p:sp>
        <p:nvSpPr>
          <p:cNvPr id="6" name="Скругленный прямоугольник 5"/>
          <p:cNvSpPr/>
          <p:nvPr/>
        </p:nvSpPr>
        <p:spPr>
          <a:xfrm>
            <a:off x="5018088" y="2997200"/>
            <a:ext cx="1749425" cy="121470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latin typeface="Times New Roman" panose="02020603050405020304" pitchFamily="18" charset="0"/>
                <a:cs typeface="Times New Roman" panose="02020603050405020304" pitchFamily="18" charset="0"/>
              </a:rPr>
              <a:t>стольник</a:t>
            </a:r>
            <a:r>
              <a:rPr lang="uk-UA" sz="1600" dirty="0"/>
              <a:t> </a:t>
            </a:r>
            <a:r>
              <a:rPr lang="uk-UA" sz="1600" dirty="0">
                <a:latin typeface="Times New Roman" pitchFamily="18" charset="0"/>
                <a:cs typeface="Times New Roman" pitchFamily="18" charset="0"/>
              </a:rPr>
              <a:t>очолював фінансову систему</a:t>
            </a:r>
          </a:p>
        </p:txBody>
      </p:sp>
      <p:sp>
        <p:nvSpPr>
          <p:cNvPr id="7" name="Скругленный прямоугольник 6"/>
          <p:cNvSpPr/>
          <p:nvPr/>
        </p:nvSpPr>
        <p:spPr>
          <a:xfrm>
            <a:off x="6961732" y="2997200"/>
            <a:ext cx="2002756" cy="143991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uk-UA" sz="1600" dirty="0">
                <a:latin typeface="Times New Roman" panose="02020603050405020304" pitchFamily="18" charset="0"/>
                <a:cs typeface="Times New Roman" panose="02020603050405020304" pitchFamily="18" charset="0"/>
              </a:rPr>
              <a:t>отроки та дітські</a:t>
            </a:r>
            <a:r>
              <a:rPr lang="uk-UA" sz="1600" dirty="0"/>
              <a:t> </a:t>
            </a:r>
            <a:r>
              <a:rPr lang="uk-UA" sz="1600" dirty="0">
                <a:latin typeface="Times New Roman" pitchFamily="18" charset="0"/>
                <a:cs typeface="Times New Roman" pitchFamily="18" charset="0"/>
              </a:rPr>
              <a:t>виконували різні доручення князя</a:t>
            </a:r>
          </a:p>
          <a:p>
            <a:pPr algn="ctr" fontAlgn="auto">
              <a:spcBef>
                <a:spcPts val="0"/>
              </a:spcBef>
              <a:spcAft>
                <a:spcPts val="0"/>
              </a:spcAft>
              <a:defRPr/>
            </a:pPr>
            <a:endParaRPr lang="uk-UA" sz="1600" dirty="0">
              <a:latin typeface="Times New Roman" pitchFamily="18" charset="0"/>
              <a:cs typeface="Times New Roman" pitchFamily="18" charset="0"/>
            </a:endParaRPr>
          </a:p>
        </p:txBody>
      </p:sp>
      <p:sp>
        <p:nvSpPr>
          <p:cNvPr id="16" name="Скругленный прямоугольник 15"/>
          <p:cNvSpPr/>
          <p:nvPr/>
        </p:nvSpPr>
        <p:spPr>
          <a:xfrm>
            <a:off x="4139952" y="4341020"/>
            <a:ext cx="2304255" cy="88818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latin typeface="Times New Roman" panose="02020603050405020304" pitchFamily="18" charset="0"/>
                <a:cs typeface="Times New Roman" panose="02020603050405020304" pitchFamily="18" charset="0"/>
              </a:rPr>
              <a:t>збройник</a:t>
            </a:r>
            <a:r>
              <a:rPr lang="uk-UA" sz="1600" dirty="0"/>
              <a:t> </a:t>
            </a:r>
            <a:r>
              <a:rPr lang="uk-UA" sz="1600" dirty="0">
                <a:latin typeface="Times New Roman" pitchFamily="18" charset="0"/>
                <a:cs typeface="Times New Roman" pitchFamily="18" charset="0"/>
              </a:rPr>
              <a:t>забезпечував необхідним військо</a:t>
            </a:r>
          </a:p>
        </p:txBody>
      </p:sp>
      <p:cxnSp>
        <p:nvCxnSpPr>
          <p:cNvPr id="20" name="Прямая соединительная линия 19"/>
          <p:cNvCxnSpPr/>
          <p:nvPr/>
        </p:nvCxnSpPr>
        <p:spPr>
          <a:xfrm>
            <a:off x="1127125" y="2565400"/>
            <a:ext cx="6840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endCxn id="4" idx="0"/>
          </p:cNvCxnSpPr>
          <p:nvPr/>
        </p:nvCxnSpPr>
        <p:spPr>
          <a:xfrm flipH="1">
            <a:off x="1115220" y="2565400"/>
            <a:ext cx="11906"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endCxn id="5" idx="0"/>
          </p:cNvCxnSpPr>
          <p:nvPr/>
        </p:nvCxnSpPr>
        <p:spPr>
          <a:xfrm>
            <a:off x="3178175" y="2565400"/>
            <a:ext cx="794"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endCxn id="6" idx="0"/>
          </p:cNvCxnSpPr>
          <p:nvPr/>
        </p:nvCxnSpPr>
        <p:spPr>
          <a:xfrm>
            <a:off x="5892800" y="2565400"/>
            <a:ext cx="1"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endCxn id="7" idx="0"/>
          </p:cNvCxnSpPr>
          <p:nvPr/>
        </p:nvCxnSpPr>
        <p:spPr>
          <a:xfrm flipH="1">
            <a:off x="7963110" y="2565400"/>
            <a:ext cx="4554"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2565400"/>
            <a:ext cx="0" cy="17756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1" fill="hold"/>
                                        <p:tgtEl>
                                          <p:spTgt spid="3"/>
                                        </p:tgtEl>
                                        <p:attrNameLst>
                                          <p:attrName/>
                                        </p:attrNameLst>
                                      </p:cBhvr>
                                    </p:anim>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16"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500"/>
                            </p:stCondLst>
                            <p:childTnLst>
                              <p:par>
                                <p:cTn id="45" presetID="3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800" decel="100000"/>
                                        <p:tgtEl>
                                          <p:spTgt spid="4"/>
                                        </p:tgtEl>
                                      </p:cBhvr>
                                    </p:animEffect>
                                    <p:anim calcmode="lin" valueType="num">
                                      <p:cBhvr>
                                        <p:cTn id="48" dur="800" decel="100000" fill="hold"/>
                                        <p:tgtEl>
                                          <p:spTgt spid="4"/>
                                        </p:tgtEl>
                                        <p:attrNameLst>
                                          <p:attrName>style.rotation</p:attrName>
                                        </p:attrNameLst>
                                      </p:cBhvr>
                                      <p:tavLst>
                                        <p:tav tm="0">
                                          <p:val>
                                            <p:fltVal val="-90"/>
                                          </p:val>
                                        </p:tav>
                                        <p:tav tm="100000">
                                          <p:val>
                                            <p:fltVal val="0"/>
                                          </p:val>
                                        </p:tav>
                                      </p:tavLst>
                                    </p:anim>
                                    <p:anim calcmode="lin" valueType="num">
                                      <p:cBhvr>
                                        <p:cTn id="49" dur="800" decel="100000" fill="hold"/>
                                        <p:tgtEl>
                                          <p:spTgt spid="4"/>
                                        </p:tgtEl>
                                        <p:attrNameLst>
                                          <p:attrName>ppt_x</p:attrName>
                                        </p:attrNameLst>
                                      </p:cBhvr>
                                      <p:tavLst>
                                        <p:tav tm="0">
                                          <p:val>
                                            <p:strVal val="#ppt_x+0.4"/>
                                          </p:val>
                                        </p:tav>
                                        <p:tav tm="100000">
                                          <p:val>
                                            <p:strVal val="#ppt_x-0.05"/>
                                          </p:val>
                                        </p:tav>
                                      </p:tavLst>
                                    </p:anim>
                                    <p:anim calcmode="lin" valueType="num">
                                      <p:cBhvr>
                                        <p:cTn id="50" dur="800" decel="100000" fill="hold"/>
                                        <p:tgtEl>
                                          <p:spTgt spid="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800" decel="100000"/>
                                        <p:tgtEl>
                                          <p:spTgt spid="5"/>
                                        </p:tgtEl>
                                      </p:cBhvr>
                                    </p:animEffect>
                                    <p:anim calcmode="lin" valueType="num">
                                      <p:cBhvr>
                                        <p:cTn id="56" dur="800" decel="100000" fill="hold"/>
                                        <p:tgtEl>
                                          <p:spTgt spid="5"/>
                                        </p:tgtEl>
                                        <p:attrNameLst>
                                          <p:attrName>style.rotation</p:attrName>
                                        </p:attrNameLst>
                                      </p:cBhvr>
                                      <p:tavLst>
                                        <p:tav tm="0">
                                          <p:val>
                                            <p:fltVal val="-90"/>
                                          </p:val>
                                        </p:tav>
                                        <p:tav tm="100000">
                                          <p:val>
                                            <p:fltVal val="0"/>
                                          </p:val>
                                        </p:tav>
                                      </p:tavLst>
                                    </p:anim>
                                    <p:anim calcmode="lin" valueType="num">
                                      <p:cBhvr>
                                        <p:cTn id="57" dur="800" decel="100000" fill="hold"/>
                                        <p:tgtEl>
                                          <p:spTgt spid="5"/>
                                        </p:tgtEl>
                                        <p:attrNameLst>
                                          <p:attrName>ppt_x</p:attrName>
                                        </p:attrNameLst>
                                      </p:cBhvr>
                                      <p:tavLst>
                                        <p:tav tm="0">
                                          <p:val>
                                            <p:strVal val="#ppt_x+0.4"/>
                                          </p:val>
                                        </p:tav>
                                        <p:tav tm="100000">
                                          <p:val>
                                            <p:strVal val="#ppt_x-0.05"/>
                                          </p:val>
                                        </p:tav>
                                      </p:tavLst>
                                    </p:anim>
                                    <p:anim calcmode="lin" valueType="num">
                                      <p:cBhvr>
                                        <p:cTn id="58" dur="800" decel="100000" fill="hold"/>
                                        <p:tgtEl>
                                          <p:spTgt spid="5"/>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800" decel="100000"/>
                                        <p:tgtEl>
                                          <p:spTgt spid="6"/>
                                        </p:tgtEl>
                                      </p:cBhvr>
                                    </p:animEffect>
                                    <p:anim calcmode="lin" valueType="num">
                                      <p:cBhvr>
                                        <p:cTn id="64" dur="800" decel="100000" fill="hold"/>
                                        <p:tgtEl>
                                          <p:spTgt spid="6"/>
                                        </p:tgtEl>
                                        <p:attrNameLst>
                                          <p:attrName>style.rotation</p:attrName>
                                        </p:attrNameLst>
                                      </p:cBhvr>
                                      <p:tavLst>
                                        <p:tav tm="0">
                                          <p:val>
                                            <p:fltVal val="-90"/>
                                          </p:val>
                                        </p:tav>
                                        <p:tav tm="100000">
                                          <p:val>
                                            <p:fltVal val="0"/>
                                          </p:val>
                                        </p:tav>
                                      </p:tavLst>
                                    </p:anim>
                                    <p:anim calcmode="lin" valueType="num">
                                      <p:cBhvr>
                                        <p:cTn id="65" dur="800" decel="100000" fill="hold"/>
                                        <p:tgtEl>
                                          <p:spTgt spid="6"/>
                                        </p:tgtEl>
                                        <p:attrNameLst>
                                          <p:attrName>ppt_x</p:attrName>
                                        </p:attrNameLst>
                                      </p:cBhvr>
                                      <p:tavLst>
                                        <p:tav tm="0">
                                          <p:val>
                                            <p:strVal val="#ppt_x+0.4"/>
                                          </p:val>
                                        </p:tav>
                                        <p:tav tm="100000">
                                          <p:val>
                                            <p:strVal val="#ppt_x-0.05"/>
                                          </p:val>
                                        </p:tav>
                                      </p:tavLst>
                                    </p:anim>
                                    <p:anim calcmode="lin" valueType="num">
                                      <p:cBhvr>
                                        <p:cTn id="66" dur="800" decel="100000" fill="hold"/>
                                        <p:tgtEl>
                                          <p:spTgt spid="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800" decel="100000"/>
                                        <p:tgtEl>
                                          <p:spTgt spid="7"/>
                                        </p:tgtEl>
                                      </p:cBhvr>
                                    </p:animEffect>
                                    <p:anim calcmode="lin" valueType="num">
                                      <p:cBhvr>
                                        <p:cTn id="72" dur="800" decel="100000" fill="hold"/>
                                        <p:tgtEl>
                                          <p:spTgt spid="7"/>
                                        </p:tgtEl>
                                        <p:attrNameLst>
                                          <p:attrName>style.rotation</p:attrName>
                                        </p:attrNameLst>
                                      </p:cBhvr>
                                      <p:tavLst>
                                        <p:tav tm="0">
                                          <p:val>
                                            <p:fltVal val="-90"/>
                                          </p:val>
                                        </p:tav>
                                        <p:tav tm="100000">
                                          <p:val>
                                            <p:fltVal val="0"/>
                                          </p:val>
                                        </p:tav>
                                      </p:tavLst>
                                    </p:anim>
                                    <p:anim calcmode="lin" valueType="num">
                                      <p:cBhvr>
                                        <p:cTn id="73" dur="800" decel="100000" fill="hold"/>
                                        <p:tgtEl>
                                          <p:spTgt spid="7"/>
                                        </p:tgtEl>
                                        <p:attrNameLst>
                                          <p:attrName>ppt_x</p:attrName>
                                        </p:attrNameLst>
                                      </p:cBhvr>
                                      <p:tavLst>
                                        <p:tav tm="0">
                                          <p:val>
                                            <p:strVal val="#ppt_x+0.4"/>
                                          </p:val>
                                        </p:tav>
                                        <p:tav tm="100000">
                                          <p:val>
                                            <p:strVal val="#ppt_x-0.05"/>
                                          </p:val>
                                        </p:tav>
                                      </p:tavLst>
                                    </p:anim>
                                    <p:anim calcmode="lin" valueType="num">
                                      <p:cBhvr>
                                        <p:cTn id="74" dur="800" decel="100000" fill="hold"/>
                                        <p:tgtEl>
                                          <p:spTgt spid="7"/>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800" decel="100000"/>
                                        <p:tgtEl>
                                          <p:spTgt spid="16"/>
                                        </p:tgtEl>
                                      </p:cBhvr>
                                    </p:animEffect>
                                    <p:anim calcmode="lin" valueType="num">
                                      <p:cBhvr>
                                        <p:cTn id="80" dur="800" decel="100000" fill="hold"/>
                                        <p:tgtEl>
                                          <p:spTgt spid="16"/>
                                        </p:tgtEl>
                                        <p:attrNameLst>
                                          <p:attrName>style.rotation</p:attrName>
                                        </p:attrNameLst>
                                      </p:cBhvr>
                                      <p:tavLst>
                                        <p:tav tm="0">
                                          <p:val>
                                            <p:fltVal val="-90"/>
                                          </p:val>
                                        </p:tav>
                                        <p:tav tm="100000">
                                          <p:val>
                                            <p:fltVal val="0"/>
                                          </p:val>
                                        </p:tav>
                                      </p:tavLst>
                                    </p:anim>
                                    <p:anim calcmode="lin" valueType="num">
                                      <p:cBhvr>
                                        <p:cTn id="81" dur="800" decel="100000" fill="hold"/>
                                        <p:tgtEl>
                                          <p:spTgt spid="16"/>
                                        </p:tgtEl>
                                        <p:attrNameLst>
                                          <p:attrName>ppt_x</p:attrName>
                                        </p:attrNameLst>
                                      </p:cBhvr>
                                      <p:tavLst>
                                        <p:tav tm="0">
                                          <p:val>
                                            <p:strVal val="#ppt_x+0.4"/>
                                          </p:val>
                                        </p:tav>
                                        <p:tav tm="100000">
                                          <p:val>
                                            <p:strVal val="#ppt_x-0.05"/>
                                          </p:val>
                                        </p:tav>
                                      </p:tavLst>
                                    </p:anim>
                                    <p:anim calcmode="lin" valueType="num">
                                      <p:cBhvr>
                                        <p:cTn id="82" dur="800" decel="100000" fill="hold"/>
                                        <p:tgtEl>
                                          <p:spTgt spid="16"/>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29553187"/>
              </p:ext>
            </p:extLst>
          </p:nvPr>
        </p:nvGraphicFramePr>
        <p:xfrm>
          <a:off x="467544" y="620688"/>
          <a:ext cx="82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51184711"/>
              </p:ext>
            </p:extLst>
          </p:nvPr>
        </p:nvGraphicFramePr>
        <p:xfrm>
          <a:off x="323528" y="477242"/>
          <a:ext cx="8496944" cy="590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4328" y="188640"/>
            <a:ext cx="1428190" cy="1936626"/>
          </a:xfrm>
          <a:prstGeom prst="rect">
            <a:avLst/>
          </a:prstGeom>
        </p:spPr>
      </p:pic>
    </p:spTree>
    <p:extLst>
      <p:ext uri="{BB962C8B-B14F-4D97-AF65-F5344CB8AC3E}">
        <p14:creationId xmlns:p14="http://schemas.microsoft.com/office/powerpoint/2010/main" val="276084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764704"/>
            <a:ext cx="7886700" cy="5412259"/>
          </a:xfrm>
        </p:spPr>
        <p:txBody>
          <a:bodyPr>
            <a:normAutofit fontScale="92500"/>
          </a:bodyPr>
          <a:lstStyle/>
          <a:p>
            <a:pPr indent="450215" algn="just">
              <a:spcAft>
                <a:spcPts val="0"/>
              </a:spcAft>
            </a:pPr>
            <a:r>
              <a:rPr lang="uk-UA" sz="2400" dirty="0">
                <a:solidFill>
                  <a:srgbClr val="000000"/>
                </a:solidFill>
                <a:latin typeface="Times New Roman" panose="02020603050405020304" pitchFamily="18" charset="0"/>
                <a:ea typeface="Times New Roman" panose="02020603050405020304" pitchFamily="18" charset="0"/>
              </a:rPr>
              <a:t>У ХІІ – першій половині ХІІІ ст. у Галицько-Волинській державі функціонувала система права, основні засади якого сформувалися ще в ранньофеодальний період.</a:t>
            </a:r>
            <a:r>
              <a:rPr lang="uk-UA" sz="2400" i="1" dirty="0">
                <a:solidFill>
                  <a:srgbClr val="000000"/>
                </a:solidFill>
                <a:latin typeface="Times New Roman" panose="02020603050405020304" pitchFamily="18" charset="0"/>
                <a:ea typeface="Times New Roman" panose="02020603050405020304" pitchFamily="18" charset="0"/>
              </a:rPr>
              <a:t> </a:t>
            </a:r>
            <a:r>
              <a:rPr lang="uk-UA" sz="2400" dirty="0">
                <a:solidFill>
                  <a:srgbClr val="000000"/>
                </a:solidFill>
                <a:latin typeface="Times New Roman" panose="02020603050405020304" pitchFamily="18" charset="0"/>
                <a:ea typeface="Times New Roman" panose="02020603050405020304" pitchFamily="18" charset="0"/>
              </a:rPr>
              <a:t>За своїм змістом і призначенням вони збігаються з правилами, зафіксованими в нормах „Руської Правди”. Але поряд з цим, унаслідок еволюції суспільно-економічних відносин, відбувався перегляд застарілих норм права. Водночас втрата політичної незалежності, інкорпорація українських земель сусідніми країнами стали головними причинами того, що важливі джерела права Галицько-Волинської Русі, які б дали змогу повністю характеризувати систему феодального права, не збереглися.</a:t>
            </a:r>
            <a:endParaRPr lang="ru-RU" sz="20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60593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311497083"/>
              </p:ext>
            </p:extLst>
          </p:nvPr>
        </p:nvGraphicFramePr>
        <p:xfrm>
          <a:off x="611560" y="1772816"/>
          <a:ext cx="7886700" cy="475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Заголовок 1"/>
          <p:cNvSpPr txBox="1">
            <a:spLocks/>
          </p:cNvSpPr>
          <p:nvPr/>
        </p:nvSpPr>
        <p:spPr>
          <a:xfrm>
            <a:off x="611560" y="404664"/>
            <a:ext cx="8208912" cy="1224136"/>
          </a:xfrm>
          <a:prstGeom prst="rect">
            <a:avLst/>
          </a:prstGeom>
          <a:blipFill>
            <a:blip r:embed="rId8"/>
            <a:tile tx="0" ty="0" sx="100000" sy="100000" flip="none" algn="tl"/>
          </a:blip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uk-UA" sz="2000" b="1" dirty="0">
              <a:latin typeface="Times New Roman" panose="02020603050405020304" pitchFamily="18" charset="0"/>
              <a:cs typeface="Times New Roman" panose="02020603050405020304" pitchFamily="18" charset="0"/>
            </a:endParaRPr>
          </a:p>
          <a:p>
            <a:pPr algn="ctr"/>
            <a:r>
              <a:rPr lang="uk-UA" sz="2000" b="1" dirty="0">
                <a:latin typeface="Times New Roman" panose="02020603050405020304" pitchFamily="18" charset="0"/>
                <a:cs typeface="Times New Roman" panose="02020603050405020304" pitchFamily="18" charset="0"/>
              </a:rPr>
              <a:t>Система права Галичини та Волині ґрунтувалася на досить міцній джерельній базі. Джерелами права були: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28650" y="548680"/>
            <a:ext cx="7886700" cy="5628283"/>
          </a:xfrm>
          <a:blipFill>
            <a:blip r:embed="rId3"/>
            <a:tile tx="0" ty="0" sx="100000" sy="100000" flip="none" algn="tl"/>
          </a:blipFill>
        </p:spPr>
        <p:txBody>
          <a:bodyPr>
            <a:normAutofit fontScale="92500" lnSpcReduction="20000"/>
          </a:bodyPr>
          <a:lstStyle/>
          <a:p>
            <a:pPr lvl="0" indent="450215" algn="just"/>
            <a:r>
              <a:rPr lang="uk-UA" sz="2000" dirty="0">
                <a:solidFill>
                  <a:srgbClr val="000000"/>
                </a:solidFill>
                <a:latin typeface="Times New Roman" panose="02020603050405020304" pitchFamily="18" charset="0"/>
                <a:ea typeface="Times New Roman" panose="02020603050405020304" pitchFamily="18" charset="0"/>
              </a:rPr>
              <a:t>Цивільно-правові норми зазначених джерел передбачали інститут права власності та зобов’язальних дій. Набуте шляхом купівлі рухоме та нерухоме майно можна було продати, подарувати, обміняти і вчинити „як буде воля”. Існували застава та обмін майна. Поширювалися угоди позики, поклажі (депозиту) цінних речей. Сімейне право, як і раніше, передбачало шлюб, опіку та успадкування.</a:t>
            </a:r>
            <a:r>
              <a:rPr lang="uk-UA" sz="2000" dirty="0">
                <a:solidFill>
                  <a:prstClr val="black"/>
                </a:solidFill>
                <a:latin typeface="Times New Roman" panose="02020603050405020304" pitchFamily="18" charset="0"/>
                <a:ea typeface="Times New Roman" panose="02020603050405020304" pitchFamily="18" charset="0"/>
              </a:rPr>
              <a:t> </a:t>
            </a:r>
            <a:r>
              <a:rPr lang="uk-UA" sz="2000" dirty="0">
                <a:solidFill>
                  <a:srgbClr val="000000"/>
                </a:solidFill>
                <a:latin typeface="Times New Roman" panose="02020603050405020304" pitchFamily="18" charset="0"/>
                <a:ea typeface="Times New Roman" panose="02020603050405020304" pitchFamily="18" charset="0"/>
              </a:rPr>
              <a:t>Норми кримінального права збереглися головним чином незмінними з часів єдиної Київської Русі. </a:t>
            </a:r>
            <a:r>
              <a:rPr lang="uk-UA" sz="2000" i="1" dirty="0">
                <a:solidFill>
                  <a:srgbClr val="000000"/>
                </a:solidFill>
                <a:latin typeface="Times New Roman" panose="02020603050405020304" pitchFamily="18" charset="0"/>
                <a:ea typeface="Times New Roman" panose="02020603050405020304" pitchFamily="18" charset="0"/>
              </a:rPr>
              <a:t>Щоправда з’явилися й новели. Зокрема такий вид злочину як змова проти князя та його влади.</a:t>
            </a:r>
            <a:r>
              <a:rPr lang="uk-UA" sz="2000" dirty="0">
                <a:solidFill>
                  <a:srgbClr val="000000"/>
                </a:solidFill>
                <a:latin typeface="Times New Roman" panose="02020603050405020304" pitchFamily="18" charset="0"/>
                <a:ea typeface="Times New Roman" panose="02020603050405020304" pitchFamily="18" charset="0"/>
              </a:rPr>
              <a:t> Почали застосовувати поряд зі штрафами такі види покарань як смертна кара, ув’язнення у фортеці, вигнання, конфіскації. </a:t>
            </a:r>
            <a:r>
              <a:rPr lang="uk-UA" sz="2000" i="1" dirty="0">
                <a:solidFill>
                  <a:srgbClr val="000000"/>
                </a:solidFill>
                <a:latin typeface="Times New Roman" panose="02020603050405020304" pitchFamily="18" charset="0"/>
                <a:ea typeface="Times New Roman" panose="02020603050405020304" pitchFamily="18" charset="0"/>
              </a:rPr>
              <a:t>Причому не лише до суспільних низів, але й до відомих, багатих і знатних бояр.</a:t>
            </a:r>
            <a:endParaRPr lang="ru-RU" sz="2000" dirty="0">
              <a:solidFill>
                <a:prstClr val="black"/>
              </a:solidFill>
              <a:latin typeface="Times New Roman" panose="02020603050405020304" pitchFamily="18" charset="0"/>
              <a:ea typeface="Times New Roman" panose="02020603050405020304" pitchFamily="18" charset="0"/>
            </a:endParaRPr>
          </a:p>
          <a:p>
            <a:pPr lvl="0" indent="450215" algn="just"/>
            <a:r>
              <a:rPr lang="uk-UA" sz="2000" dirty="0">
                <a:solidFill>
                  <a:srgbClr val="000000"/>
                </a:solidFill>
                <a:latin typeface="Times New Roman" panose="02020603050405020304" pitchFamily="18" charset="0"/>
                <a:ea typeface="Times New Roman" panose="02020603050405020304" pitchFamily="18" charset="0"/>
              </a:rPr>
              <a:t>Процесуальне право передбачало змагальний характер розгляду справи, диспозитивність сторін. Упроваджувалися розшук (заклич, звід, гоніння сліду), допит свідків (видоків і послухів), надання доказів, божі суди (ордалії). Вирок виносився усно. Суттєвих зрушень у цій галузі з часів Русі не сталося.</a:t>
            </a:r>
            <a:endParaRPr lang="ru-RU" sz="2000" dirty="0">
              <a:solidFill>
                <a:prstClr val="black"/>
              </a:solidFill>
              <a:latin typeface="Times New Roman" panose="02020603050405020304" pitchFamily="18" charset="0"/>
              <a:ea typeface="Times New Roman" panose="02020603050405020304" pitchFamily="18" charset="0"/>
            </a:endParaRPr>
          </a:p>
          <a:p>
            <a:endParaRPr lang="ru-RU" sz="2000" dirty="0"/>
          </a:p>
        </p:txBody>
      </p:sp>
    </p:spTree>
    <p:extLst>
      <p:ext uri="{BB962C8B-B14F-4D97-AF65-F5344CB8AC3E}">
        <p14:creationId xmlns:p14="http://schemas.microsoft.com/office/powerpoint/2010/main" val="3840780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Схема 13"/>
          <p:cNvGraphicFramePr/>
          <p:nvPr>
            <p:extLst>
              <p:ext uri="{D42A27DB-BD31-4B8C-83A1-F6EECF244321}">
                <p14:modId xmlns:p14="http://schemas.microsoft.com/office/powerpoint/2010/main" val="4174510736"/>
              </p:ext>
            </p:extLst>
          </p:nvPr>
        </p:nvGraphicFramePr>
        <p:xfrm>
          <a:off x="251520" y="188640"/>
          <a:ext cx="4463356"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Схема 14"/>
          <p:cNvGraphicFramePr/>
          <p:nvPr>
            <p:extLst>
              <p:ext uri="{D42A27DB-BD31-4B8C-83A1-F6EECF244321}">
                <p14:modId xmlns:p14="http://schemas.microsoft.com/office/powerpoint/2010/main" val="4030822831"/>
              </p:ext>
            </p:extLst>
          </p:nvPr>
        </p:nvGraphicFramePr>
        <p:xfrm>
          <a:off x="4932040" y="404664"/>
          <a:ext cx="3960440" cy="2952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Схема 16"/>
          <p:cNvGraphicFramePr/>
          <p:nvPr>
            <p:extLst>
              <p:ext uri="{D42A27DB-BD31-4B8C-83A1-F6EECF244321}">
                <p14:modId xmlns:p14="http://schemas.microsoft.com/office/powerpoint/2010/main" val="3743920675"/>
              </p:ext>
            </p:extLst>
          </p:nvPr>
        </p:nvGraphicFramePr>
        <p:xfrm>
          <a:off x="251520" y="3413023"/>
          <a:ext cx="4320480" cy="32012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Схема 17"/>
          <p:cNvGraphicFramePr/>
          <p:nvPr>
            <p:extLst>
              <p:ext uri="{D42A27DB-BD31-4B8C-83A1-F6EECF244321}">
                <p14:modId xmlns:p14="http://schemas.microsoft.com/office/powerpoint/2010/main" val="1706978303"/>
              </p:ext>
            </p:extLst>
          </p:nvPr>
        </p:nvGraphicFramePr>
        <p:xfrm>
          <a:off x="4932040" y="3413023"/>
          <a:ext cx="3960440" cy="33283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Graphic spid="17" grpId="0">
        <p:bldAsOne/>
      </p:bldGraphic>
      <p:bldGraphic spid="18"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620688"/>
            <a:ext cx="7886700" cy="5556275"/>
          </a:xfrm>
        </p:spPr>
        <p:txBody>
          <a:bodyPr>
            <a:normAutofit fontScale="92500" lnSpcReduction="20000"/>
          </a:bodyPr>
          <a:lstStyle/>
          <a:p>
            <a:pPr indent="450215" algn="just">
              <a:spcAft>
                <a:spcPts val="0"/>
              </a:spcAft>
            </a:pPr>
            <a:r>
              <a:rPr lang="uk-UA" sz="2400" dirty="0">
                <a:solidFill>
                  <a:srgbClr val="000000"/>
                </a:solidFill>
                <a:latin typeface="Times New Roman" panose="02020603050405020304" pitchFamily="18" charset="0"/>
                <a:ea typeface="Times New Roman" panose="02020603050405020304" pitchFamily="18" charset="0"/>
              </a:rPr>
              <a:t>Галицько-Волинська держава стала історичною спадкоємницею Давньоруської держави, її правонаступницею. Вона ввібрала в себе кращі державно-правові традиції Київської Русі, доповнивши їх суспільно-політичними нормами середньовічної Європи. На відміну від своєї попередниці, Галицько-Волинська Русь відрізнялася слабкою централізованою владою своїх правителів, вагомими економічними та політичними позиціями боярства, чіткою структуризацією суспільних верств. У своїй основі ранньофеодальна правова система держави ґрунтувалася, переважно, на джерелах давньоруського періоду. Водночас правовими засобами захищала свої привілеї феодальна верхівка, закріплювалося становище залежного населення, посилювалися місцеві особливості, що базувалися на звичаєвому праві.</a:t>
            </a:r>
            <a:endParaRPr lang="ru-RU" sz="20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24308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385666591"/>
              </p:ext>
            </p:extLst>
          </p:nvPr>
        </p:nvGraphicFramePr>
        <p:xfrm>
          <a:off x="1619672" y="428604"/>
          <a:ext cx="5832648" cy="785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Группа 10"/>
          <p:cNvGrpSpPr/>
          <p:nvPr/>
        </p:nvGrpSpPr>
        <p:grpSpPr>
          <a:xfrm>
            <a:off x="2143108" y="1500174"/>
            <a:ext cx="4714908" cy="642942"/>
            <a:chOff x="2143108" y="1500174"/>
            <a:chExt cx="4714908" cy="642942"/>
          </a:xfrm>
        </p:grpSpPr>
        <p:sp>
          <p:nvSpPr>
            <p:cNvPr id="6" name="Стрелка вниз 5"/>
            <p:cNvSpPr/>
            <p:nvPr/>
          </p:nvSpPr>
          <p:spPr>
            <a:xfrm>
              <a:off x="2143108" y="1500174"/>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6429388" y="1500174"/>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sp>
        <p:nvSpPr>
          <p:cNvPr id="9" name="Овал 8"/>
          <p:cNvSpPr/>
          <p:nvPr/>
        </p:nvSpPr>
        <p:spPr>
          <a:xfrm>
            <a:off x="1435714" y="2233856"/>
            <a:ext cx="2143140" cy="571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Міщани</a:t>
            </a:r>
            <a:endParaRPr lang="ru-RU" dirty="0">
              <a:latin typeface="Times New Roman" panose="02020603050405020304" pitchFamily="18" charset="0"/>
              <a:cs typeface="Times New Roman" panose="02020603050405020304" pitchFamily="18" charset="0"/>
            </a:endParaRPr>
          </a:p>
        </p:txBody>
      </p:sp>
      <p:sp>
        <p:nvSpPr>
          <p:cNvPr id="10" name="Овал 9"/>
          <p:cNvSpPr/>
          <p:nvPr/>
        </p:nvSpPr>
        <p:spPr>
          <a:xfrm>
            <a:off x="5732842" y="2262117"/>
            <a:ext cx="2143140" cy="571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Селяни</a:t>
            </a:r>
            <a:endParaRPr lang="ru-RU"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2143108" y="3714752"/>
            <a:ext cx="4714908" cy="1442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Жодних обмежень у дієздатності й правоздатності вони не мали</a:t>
            </a:r>
            <a:endParaRPr lang="ru-RU" dirty="0">
              <a:latin typeface="Times New Roman" panose="02020603050405020304" pitchFamily="18" charset="0"/>
              <a:cs typeface="Times New Roman" panose="02020603050405020304" pitchFamily="18" charset="0"/>
            </a:endParaRPr>
          </a:p>
        </p:txBody>
      </p:sp>
      <p:grpSp>
        <p:nvGrpSpPr>
          <p:cNvPr id="13" name="Группа 12"/>
          <p:cNvGrpSpPr/>
          <p:nvPr/>
        </p:nvGrpSpPr>
        <p:grpSpPr>
          <a:xfrm>
            <a:off x="2566091" y="2964653"/>
            <a:ext cx="3738338" cy="642942"/>
            <a:chOff x="2805593" y="1393018"/>
            <a:chExt cx="3738338" cy="642942"/>
          </a:xfrm>
        </p:grpSpPr>
        <p:sp>
          <p:nvSpPr>
            <p:cNvPr id="16" name="Стрелка вниз 15"/>
            <p:cNvSpPr/>
            <p:nvPr/>
          </p:nvSpPr>
          <p:spPr>
            <a:xfrm rot="18832200">
              <a:off x="2912750" y="1444357"/>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7" name="Стрелка вниз 16"/>
            <p:cNvSpPr/>
            <p:nvPr/>
          </p:nvSpPr>
          <p:spPr>
            <a:xfrm rot="2036114">
              <a:off x="6115303" y="1393018"/>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P spid="10"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45592541"/>
              </p:ext>
            </p:extLst>
          </p:nvPr>
        </p:nvGraphicFramePr>
        <p:xfrm>
          <a:off x="395536" y="329100"/>
          <a:ext cx="7992888" cy="6124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1" name="Схема 30"/>
          <p:cNvGraphicFramePr/>
          <p:nvPr>
            <p:extLst>
              <p:ext uri="{D42A27DB-BD31-4B8C-83A1-F6EECF244321}">
                <p14:modId xmlns:p14="http://schemas.microsoft.com/office/powerpoint/2010/main" val="117430468"/>
              </p:ext>
            </p:extLst>
          </p:nvPr>
        </p:nvGraphicFramePr>
        <p:xfrm>
          <a:off x="1079612" y="692696"/>
          <a:ext cx="69847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206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2" name="Схема 31"/>
          <p:cNvGraphicFramePr/>
          <p:nvPr>
            <p:extLst>
              <p:ext uri="{D42A27DB-BD31-4B8C-83A1-F6EECF244321}">
                <p14:modId xmlns:p14="http://schemas.microsoft.com/office/powerpoint/2010/main" val="3304612155"/>
              </p:ext>
            </p:extLst>
          </p:nvPr>
        </p:nvGraphicFramePr>
        <p:xfrm>
          <a:off x="395536" y="548680"/>
          <a:ext cx="806489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42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48032599"/>
              </p:ext>
            </p:extLst>
          </p:nvPr>
        </p:nvGraphicFramePr>
        <p:xfrm>
          <a:off x="481411" y="1629371"/>
          <a:ext cx="8181177"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Лента лицом вверх 4"/>
          <p:cNvSpPr/>
          <p:nvPr/>
        </p:nvSpPr>
        <p:spPr>
          <a:xfrm>
            <a:off x="337395" y="476672"/>
            <a:ext cx="8181177" cy="936104"/>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latin typeface="Times New Roman" panose="02020603050405020304" pitchFamily="18" charset="0"/>
                <a:cs typeface="Times New Roman" panose="02020603050405020304" pitchFamily="18" charset="0"/>
              </a:rPr>
              <a:t>Державний лад Руської держави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54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2510510521"/>
              </p:ext>
            </p:extLst>
          </p:nvPr>
        </p:nvGraphicFramePr>
        <p:xfrm>
          <a:off x="179513" y="188640"/>
          <a:ext cx="8712968" cy="655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2808</TotalTime>
  <Words>3132</Words>
  <Application>Microsoft Office PowerPoint</Application>
  <PresentationFormat>Екран (4:3)</PresentationFormat>
  <Paragraphs>298</Paragraphs>
  <Slides>35</Slides>
  <Notes>2</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35</vt:i4>
      </vt:variant>
    </vt:vector>
  </HeadingPairs>
  <TitlesOfParts>
    <vt:vector size="41" baseType="lpstr">
      <vt:lpstr>Arial</vt:lpstr>
      <vt:lpstr>Calibri</vt:lpstr>
      <vt:lpstr>Georgia</vt:lpstr>
      <vt:lpstr>Gill Sans MT</vt:lpstr>
      <vt:lpstr>Times New Roman</vt:lpstr>
      <vt:lpstr>Галерея</vt:lpstr>
      <vt:lpstr>Держава та право Русі. Особливості розвитку Галицько-Волинської держави та її права.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6. Характеристика галузей права за «Руською правдою».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dc:creator>
  <cp:lastModifiedBy>Ія Пелех</cp:lastModifiedBy>
  <cp:revision>222</cp:revision>
  <dcterms:created xsi:type="dcterms:W3CDTF">2018-05-14T17:09:47Z</dcterms:created>
  <dcterms:modified xsi:type="dcterms:W3CDTF">2026-02-25T13:24:09Z</dcterms:modified>
</cp:coreProperties>
</file>