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Державно-правове становище України у складі ВКЛ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Історія держави і права України</a:t>
            </a:r>
          </a:p>
          <a:p>
            <a:pPr lvl="1"/>
            <a:r>
              <a:t>XIV–XVI ст.</a:t>
            </a:r>
          </a:p>
          <a:p>
            <a:pPr lvl="1"/>
            <a:r>
              <a:t>Українські землі у складі багатонаціональної держави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Рада (Пани-рада)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Вищий дорадчий орган</a:t>
            </a:r>
          </a:p>
          <a:p>
            <a:pPr lvl="1"/>
            <a:r>
              <a:t>Склад: магнати, воєводи, канцлер</a:t>
            </a:r>
          </a:p>
          <a:p>
            <a:pPr lvl="1"/>
            <a:r>
              <a:t>Фактичний вплив на управління державою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Сейм ВКЛ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Загальнодержавний представницький орган</a:t>
            </a:r>
          </a:p>
          <a:p>
            <a:pPr lvl="1"/>
            <a:r>
              <a:t>Участь шляхти</a:t>
            </a:r>
          </a:p>
          <a:p>
            <a:pPr lvl="1"/>
            <a:r>
              <a:t>Прийняття законів і податків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Джерела права ВКЛ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Звичаєве руське право</a:t>
            </a:r>
          </a:p>
          <a:p>
            <a:pPr lvl="1"/>
            <a:r>
              <a:t>Руська Правда</a:t>
            </a:r>
          </a:p>
          <a:p>
            <a:pPr lvl="1"/>
            <a:r>
              <a:t>Князівські привілеї</a:t>
            </a:r>
          </a:p>
          <a:p>
            <a:pPr lvl="1"/>
            <a:r>
              <a:t>Статути ВКЛ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Статути Великого князівства Литовського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1529 р. – перша кодифікація</a:t>
            </a:r>
          </a:p>
          <a:p>
            <a:pPr lvl="1"/>
            <a:r>
              <a:t>1566 р. – розширення прав шляхти</a:t>
            </a:r>
          </a:p>
          <a:p>
            <a:pPr lvl="1"/>
            <a:r>
              <a:t>1588 р. – найвища юридична досконалість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Факсиміле Статутів ВКЛ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На слайді розміщуються зображення титульних сторінок Статутів</a:t>
            </a:r>
          </a:p>
          <a:p>
            <a:pPr lvl="1"/>
            <a:r>
              <a:t>Показ рівня розвитку юридичної техніки</a:t>
            </a:r>
          </a:p>
          <a:p>
            <a:pPr lvl="1"/>
            <a:r>
              <a:t>Староукраїнська (руська) мова текстів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Майнове і зобов’язальне право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Приватна земельна власність</a:t>
            </a:r>
          </a:p>
          <a:p>
            <a:pPr lvl="1"/>
            <a:r>
              <a:t>Договори купівлі-продажу, позики, застави</a:t>
            </a:r>
          </a:p>
          <a:p>
            <a:pPr lvl="1"/>
            <a:r>
              <a:t>Високий рівень правового захисту власності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Шлюбно-сімейне та спадкове право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Церковний характер шлюбу</a:t>
            </a:r>
          </a:p>
          <a:p>
            <a:pPr lvl="1"/>
            <a:r>
              <a:t>Майнові права жінки</a:t>
            </a:r>
          </a:p>
          <a:p>
            <a:pPr lvl="1"/>
            <a:r>
              <a:t>Заповіт і спадкування за законом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Злочини і покарання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Чітка класифікація злочинів</a:t>
            </a:r>
          </a:p>
          <a:p>
            <a:pPr lvl="1"/>
            <a:r>
              <a:t>Смертна кара і тілесні покарання</a:t>
            </a:r>
          </a:p>
          <a:p>
            <a:pPr lvl="1"/>
            <a:r>
              <a:t>Принцип законності і вини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Судова система ВКЛ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Гродські, земські та підкоморські суди</a:t>
            </a:r>
          </a:p>
          <a:p>
            <a:pPr lvl="1"/>
            <a:r>
              <a:t>Становий характер судочинства</a:t>
            </a:r>
          </a:p>
          <a:p>
            <a:pPr lvl="1"/>
            <a:r>
              <a:t>Апеляція до великого князя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Схема судової системи ВКЛ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Гродські суди</a:t>
            </a:r>
          </a:p>
          <a:p>
            <a:pPr lvl="1"/>
            <a:r>
              <a:t>Земські суди</a:t>
            </a:r>
          </a:p>
          <a:p>
            <a:pPr lvl="1"/>
            <a:r>
              <a:t>Підкоморські суди</a:t>
            </a:r>
          </a:p>
          <a:p>
            <a:pPr lvl="1"/>
            <a:r>
              <a:t>Великий князь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Формування Великого князівства Литовського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XIII ст. – консолідація литовських племен</a:t>
            </a:r>
          </a:p>
          <a:p>
            <a:pPr lvl="1"/>
            <a:r>
              <a:t>Період князів Міндовга, Гедиміна, Ольгерда</a:t>
            </a:r>
          </a:p>
          <a:p>
            <a:pPr lvl="1"/>
            <a:r>
              <a:t>Експансія на руські землі в умовах ослаблення Золотої Орди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Значення ВКЛ для України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Збереження традицій руського права</a:t>
            </a:r>
          </a:p>
          <a:p>
            <a:pPr lvl="1"/>
            <a:r>
              <a:t>Формування української правової культури</a:t>
            </a:r>
          </a:p>
          <a:p>
            <a:pPr lvl="1"/>
            <a:r>
              <a:t>Історична спадковість державності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Етапи приєднання українських земель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Волинь і Київщина – середина XIV ст.</a:t>
            </a:r>
          </a:p>
          <a:p>
            <a:pPr lvl="1"/>
            <a:r>
              <a:t>1362 р. – перемога над татарами на Синіх Водах</a:t>
            </a:r>
          </a:p>
          <a:p>
            <a:pPr lvl="1"/>
            <a:r>
              <a:t>Поділля, Брацлавщина, Переяславщина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Карта приєднання українських земель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На слайді подається карта включення українських земель до ВКЛ</a:t>
            </a:r>
          </a:p>
          <a:p>
            <a:pPr lvl="1"/>
            <a:r>
              <a:t>Показано основні напрямки територіальної експансії</a:t>
            </a:r>
          </a:p>
          <a:p>
            <a:pPr lvl="1"/>
            <a:r>
              <a:t>Карта використовується для просторового аналізу процесів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Суспільний лад ВКЛ: загальна характеристика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Феодальне станове суспільство</a:t>
            </a:r>
          </a:p>
          <a:p>
            <a:pPr lvl="1"/>
            <a:r>
              <a:t>Закріплення станових привілеїв</a:t>
            </a:r>
          </a:p>
          <a:p>
            <a:pPr lvl="1"/>
            <a:r>
              <a:t>Поступове закріпачення селянства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Станова структура суспільства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Шляхта – панівний стан</a:t>
            </a:r>
          </a:p>
          <a:p>
            <a:pPr lvl="1"/>
            <a:r>
              <a:t>Духовенство</a:t>
            </a:r>
          </a:p>
          <a:p>
            <a:pPr lvl="1"/>
            <a:r>
              <a:t>Міщани</a:t>
            </a:r>
          </a:p>
          <a:p>
            <a:pPr lvl="1"/>
            <a:r>
              <a:t>Селянство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Державний лад ВКЛ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Монархія з обмеженою владою великого князя</a:t>
            </a:r>
          </a:p>
          <a:p>
            <a:pPr lvl="1"/>
            <a:r>
              <a:t>Рада як орган аристократичного представництва</a:t>
            </a:r>
          </a:p>
          <a:p>
            <a:pPr lvl="1"/>
            <a:r>
              <a:t>Сейм як станово-представницький орган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Схема державного ладу ВКЛ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Великий князь</a:t>
            </a:r>
          </a:p>
          <a:p>
            <a:pPr lvl="1"/>
            <a:r>
              <a:t>Пани-рада</a:t>
            </a:r>
          </a:p>
          <a:p>
            <a:pPr lvl="1"/>
            <a:r>
              <a:t>Сейм</a:t>
            </a:r>
          </a:p>
          <a:p>
            <a:pPr lvl="1"/>
            <a:r>
              <a:t>Місцева адміністрація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Великий князь Литовський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Глава держави і війська</a:t>
            </a:r>
          </a:p>
          <a:p>
            <a:pPr lvl="1"/>
            <a:r>
              <a:t>Законодавчі та судові повноваження</a:t>
            </a:r>
          </a:p>
          <a:p>
            <a:pPr lvl="1"/>
            <a:r>
              <a:t>Обмеження влади привілеями та сеймом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