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59" r:id="rId4"/>
    <p:sldId id="258" r:id="rId5"/>
    <p:sldId id="260" r:id="rId6"/>
    <p:sldId id="261" r:id="rId7"/>
    <p:sldId id="262" r:id="rId8"/>
    <p:sldId id="263" r:id="rId9"/>
    <p:sldId id="264" r:id="rId10"/>
    <p:sldId id="265" r:id="rId11"/>
    <p:sldId id="282" r:id="rId12"/>
    <p:sldId id="283" r:id="rId13"/>
    <p:sldId id="268" r:id="rId14"/>
    <p:sldId id="285" r:id="rId15"/>
    <p:sldId id="270" r:id="rId16"/>
    <p:sldId id="271" r:id="rId17"/>
    <p:sldId id="272" r:id="rId18"/>
    <p:sldId id="273" r:id="rId19"/>
    <p:sldId id="274" r:id="rId20"/>
    <p:sldId id="286" r:id="rId21"/>
    <p:sldId id="275" r:id="rId22"/>
    <p:sldId id="276" r:id="rId23"/>
    <p:sldId id="277" r:id="rId24"/>
    <p:sldId id="278" r:id="rId25"/>
    <p:sldId id="287" r:id="rId26"/>
    <p:sldId id="279" r:id="rId27"/>
    <p:sldId id="280" r:id="rId28"/>
    <p:sldId id="281" r:id="rId2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627DE-7E69-4DD6-972B-554712614D56}" v="25" dt="2026-02-25T22:19:40.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936" y="2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778ACC3E-DA86-4D30-B082-D4A3E38D1AE8}"/>
    <pc:docChg chg="undo custSel delSld modSld">
      <pc:chgData name="Ія Пелех" userId="235b8121fc54d418" providerId="LiveId" clId="{778ACC3E-DA86-4D30-B082-D4A3E38D1AE8}" dt="2026-02-25T22:19:40.609" v="33" actId="478"/>
      <pc:docMkLst>
        <pc:docMk/>
      </pc:docMkLst>
      <pc:sldChg chg="addSp delSp modSp mod setBg addAnim">
        <pc:chgData name="Ія Пелех" userId="235b8121fc54d418" providerId="LiveId" clId="{778ACC3E-DA86-4D30-B082-D4A3E38D1AE8}" dt="2026-02-25T22:18:36.625" v="3"/>
        <pc:sldMkLst>
          <pc:docMk/>
          <pc:sldMk cId="514433355" sldId="256"/>
        </pc:sldMkLst>
        <pc:spChg chg="mod">
          <ac:chgData name="Ія Пелех" userId="235b8121fc54d418" providerId="LiveId" clId="{778ACC3E-DA86-4D30-B082-D4A3E38D1AE8}" dt="2026-02-25T22:18:36.621" v="2" actId="26606"/>
          <ac:spMkLst>
            <pc:docMk/>
            <pc:sldMk cId="514433355" sldId="256"/>
            <ac:spMk id="4" creationId="{00000000-0000-0000-0000-000000000000}"/>
          </ac:spMkLst>
        </pc:spChg>
        <pc:spChg chg="add">
          <ac:chgData name="Ія Пелех" userId="235b8121fc54d418" providerId="LiveId" clId="{778ACC3E-DA86-4D30-B082-D4A3E38D1AE8}" dt="2026-02-25T22:18:36.621" v="2" actId="26606"/>
          <ac:spMkLst>
            <pc:docMk/>
            <pc:sldMk cId="514433355" sldId="256"/>
            <ac:spMk id="9" creationId="{4E1BEB12-92AF-4445-98AD-4C7756E7C93B}"/>
          </ac:spMkLst>
        </pc:spChg>
        <pc:spChg chg="add">
          <ac:chgData name="Ія Пелех" userId="235b8121fc54d418" providerId="LiveId" clId="{778ACC3E-DA86-4D30-B082-D4A3E38D1AE8}" dt="2026-02-25T22:18:36.621" v="2" actId="26606"/>
          <ac:spMkLst>
            <pc:docMk/>
            <pc:sldMk cId="514433355" sldId="256"/>
            <ac:spMk id="11" creationId="{D0522C2C-7B5C-48A7-A969-03941E5D2E76}"/>
          </ac:spMkLst>
        </pc:spChg>
        <pc:spChg chg="add">
          <ac:chgData name="Ія Пелех" userId="235b8121fc54d418" providerId="LiveId" clId="{778ACC3E-DA86-4D30-B082-D4A3E38D1AE8}" dt="2026-02-25T22:18:36.621" v="2" actId="26606"/>
          <ac:spMkLst>
            <pc:docMk/>
            <pc:sldMk cId="514433355" sldId="256"/>
            <ac:spMk id="13" creationId="{9C682A1A-5B2D-4111-BBD6-620165633E5B}"/>
          </ac:spMkLst>
        </pc:spChg>
        <pc:spChg chg="add">
          <ac:chgData name="Ія Пелех" userId="235b8121fc54d418" providerId="LiveId" clId="{778ACC3E-DA86-4D30-B082-D4A3E38D1AE8}" dt="2026-02-25T22:18:36.621" v="2" actId="26606"/>
          <ac:spMkLst>
            <pc:docMk/>
            <pc:sldMk cId="514433355" sldId="256"/>
            <ac:spMk id="15" creationId="{D6EE29F2-D77F-4BD0-A20B-334D316A1C9D}"/>
          </ac:spMkLst>
        </pc:spChg>
        <pc:spChg chg="add">
          <ac:chgData name="Ія Пелех" userId="235b8121fc54d418" providerId="LiveId" clId="{778ACC3E-DA86-4D30-B082-D4A3E38D1AE8}" dt="2026-02-25T22:18:36.621" v="2" actId="26606"/>
          <ac:spMkLst>
            <pc:docMk/>
            <pc:sldMk cId="514433355" sldId="256"/>
            <ac:spMk id="17" creationId="{22D09ED2-868F-42C6-866E-F92E0CEF314F}"/>
          </ac:spMkLst>
        </pc:spChg>
        <pc:picChg chg="del">
          <ac:chgData name="Ія Пелех" userId="235b8121fc54d418" providerId="LiveId" clId="{778ACC3E-DA86-4D30-B082-D4A3E38D1AE8}" dt="2026-02-25T22:18:25.793" v="0" actId="478"/>
          <ac:picMkLst>
            <pc:docMk/>
            <pc:sldMk cId="514433355" sldId="256"/>
            <ac:picMk id="6" creationId="{00000000-0000-0000-0000-000000000000}"/>
          </ac:picMkLst>
        </pc:picChg>
      </pc:sldChg>
      <pc:sldChg chg="del">
        <pc:chgData name="Ія Пелех" userId="235b8121fc54d418" providerId="LiveId" clId="{778ACC3E-DA86-4D30-B082-D4A3E38D1AE8}" dt="2026-02-25T22:18:28.314" v="1" actId="47"/>
        <pc:sldMkLst>
          <pc:docMk/>
          <pc:sldMk cId="3813634210" sldId="257"/>
        </pc:sldMkLst>
      </pc:sldChg>
      <pc:sldChg chg="delSp">
        <pc:chgData name="Ія Пелех" userId="235b8121fc54d418" providerId="LiveId" clId="{778ACC3E-DA86-4D30-B082-D4A3E38D1AE8}" dt="2026-02-25T22:19:00.166" v="12" actId="478"/>
        <pc:sldMkLst>
          <pc:docMk/>
          <pc:sldMk cId="1575067872" sldId="259"/>
        </pc:sldMkLst>
        <pc:picChg chg="del">
          <ac:chgData name="Ія Пелех" userId="235b8121fc54d418" providerId="LiveId" clId="{778ACC3E-DA86-4D30-B082-D4A3E38D1AE8}" dt="2026-02-25T22:19:00.166" v="12" actId="478"/>
          <ac:picMkLst>
            <pc:docMk/>
            <pc:sldMk cId="1575067872" sldId="259"/>
            <ac:picMk id="1026" creationId="{00000000-0000-0000-0000-000000000000}"/>
          </ac:picMkLst>
        </pc:picChg>
      </pc:sldChg>
      <pc:sldChg chg="delSp">
        <pc:chgData name="Ія Пелех" userId="235b8121fc54d418" providerId="LiveId" clId="{778ACC3E-DA86-4D30-B082-D4A3E38D1AE8}" dt="2026-02-25T22:19:04.374" v="15" actId="478"/>
        <pc:sldMkLst>
          <pc:docMk/>
          <pc:sldMk cId="1758141841" sldId="260"/>
        </pc:sldMkLst>
        <pc:picChg chg="del">
          <ac:chgData name="Ія Пелех" userId="235b8121fc54d418" providerId="LiveId" clId="{778ACC3E-DA86-4D30-B082-D4A3E38D1AE8}" dt="2026-02-25T22:19:04.374" v="15" actId="478"/>
          <ac:picMkLst>
            <pc:docMk/>
            <pc:sldMk cId="1758141841" sldId="260"/>
            <ac:picMk id="5122" creationId="{00000000-0000-0000-0000-000000000000}"/>
          </ac:picMkLst>
        </pc:picChg>
        <pc:picChg chg="del">
          <ac:chgData name="Ія Пелех" userId="235b8121fc54d418" providerId="LiveId" clId="{778ACC3E-DA86-4D30-B082-D4A3E38D1AE8}" dt="2026-02-25T22:19:03.138" v="13" actId="478"/>
          <ac:picMkLst>
            <pc:docMk/>
            <pc:sldMk cId="1758141841" sldId="260"/>
            <ac:picMk id="5126" creationId="{00000000-0000-0000-0000-000000000000}"/>
          </ac:picMkLst>
        </pc:picChg>
        <pc:picChg chg="del">
          <ac:chgData name="Ія Пелех" userId="235b8121fc54d418" providerId="LiveId" clId="{778ACC3E-DA86-4D30-B082-D4A3E38D1AE8}" dt="2026-02-25T22:19:03.908" v="14" actId="478"/>
          <ac:picMkLst>
            <pc:docMk/>
            <pc:sldMk cId="1758141841" sldId="260"/>
            <ac:picMk id="5128" creationId="{00000000-0000-0000-0000-000000000000}"/>
          </ac:picMkLst>
        </pc:picChg>
      </pc:sldChg>
      <pc:sldChg chg="delSp">
        <pc:chgData name="Ія Пелех" userId="235b8121fc54d418" providerId="LiveId" clId="{778ACC3E-DA86-4D30-B082-D4A3E38D1AE8}" dt="2026-02-25T22:19:07.963" v="17" actId="478"/>
        <pc:sldMkLst>
          <pc:docMk/>
          <pc:sldMk cId="1036255086" sldId="261"/>
        </pc:sldMkLst>
        <pc:picChg chg="del">
          <ac:chgData name="Ія Пелех" userId="235b8121fc54d418" providerId="LiveId" clId="{778ACC3E-DA86-4D30-B082-D4A3E38D1AE8}" dt="2026-02-25T22:19:07.963" v="17" actId="478"/>
          <ac:picMkLst>
            <pc:docMk/>
            <pc:sldMk cId="1036255086" sldId="261"/>
            <ac:picMk id="27" creationId="{00000000-0000-0000-0000-000000000000}"/>
          </ac:picMkLst>
        </pc:picChg>
        <pc:picChg chg="del">
          <ac:chgData name="Ія Пелех" userId="235b8121fc54d418" providerId="LiveId" clId="{778ACC3E-DA86-4D30-B082-D4A3E38D1AE8}" dt="2026-02-25T22:19:07.384" v="16" actId="478"/>
          <ac:picMkLst>
            <pc:docMk/>
            <pc:sldMk cId="1036255086" sldId="261"/>
            <ac:picMk id="4098" creationId="{00000000-0000-0000-0000-000000000000}"/>
          </ac:picMkLst>
        </pc:picChg>
      </pc:sldChg>
      <pc:sldChg chg="delSp">
        <pc:chgData name="Ія Пелех" userId="235b8121fc54d418" providerId="LiveId" clId="{778ACC3E-DA86-4D30-B082-D4A3E38D1AE8}" dt="2026-02-25T22:19:11.094" v="19" actId="478"/>
        <pc:sldMkLst>
          <pc:docMk/>
          <pc:sldMk cId="806027363" sldId="262"/>
        </pc:sldMkLst>
        <pc:picChg chg="del">
          <ac:chgData name="Ія Пелех" userId="235b8121fc54d418" providerId="LiveId" clId="{778ACC3E-DA86-4D30-B082-D4A3E38D1AE8}" dt="2026-02-25T22:19:10.250" v="18" actId="478"/>
          <ac:picMkLst>
            <pc:docMk/>
            <pc:sldMk cId="806027363" sldId="262"/>
            <ac:picMk id="8194" creationId="{00000000-0000-0000-0000-000000000000}"/>
          </ac:picMkLst>
        </pc:picChg>
        <pc:picChg chg="del">
          <ac:chgData name="Ія Пелех" userId="235b8121fc54d418" providerId="LiveId" clId="{778ACC3E-DA86-4D30-B082-D4A3E38D1AE8}" dt="2026-02-25T22:19:11.094" v="19" actId="478"/>
          <ac:picMkLst>
            <pc:docMk/>
            <pc:sldMk cId="806027363" sldId="262"/>
            <ac:picMk id="8198" creationId="{00000000-0000-0000-0000-000000000000}"/>
          </ac:picMkLst>
        </pc:picChg>
      </pc:sldChg>
      <pc:sldChg chg="del">
        <pc:chgData name="Ія Пелех" userId="235b8121fc54d418" providerId="LiveId" clId="{778ACC3E-DA86-4D30-B082-D4A3E38D1AE8}" dt="2026-02-25T22:19:28.846" v="27" actId="47"/>
        <pc:sldMkLst>
          <pc:docMk/>
          <pc:sldMk cId="202489000" sldId="269"/>
        </pc:sldMkLst>
      </pc:sldChg>
      <pc:sldChg chg="delSp">
        <pc:chgData name="Ія Пелех" userId="235b8121fc54d418" providerId="LiveId" clId="{778ACC3E-DA86-4D30-B082-D4A3E38D1AE8}" dt="2026-02-25T22:19:23.746" v="24" actId="478"/>
        <pc:sldMkLst>
          <pc:docMk/>
          <pc:sldMk cId="3724892617" sldId="271"/>
        </pc:sldMkLst>
        <pc:picChg chg="del">
          <ac:chgData name="Ія Пелех" userId="235b8121fc54d418" providerId="LiveId" clId="{778ACC3E-DA86-4D30-B082-D4A3E38D1AE8}" dt="2026-02-25T22:19:22.882" v="23" actId="478"/>
          <ac:picMkLst>
            <pc:docMk/>
            <pc:sldMk cId="3724892617" sldId="271"/>
            <ac:picMk id="3074" creationId="{00000000-0000-0000-0000-000000000000}"/>
          </ac:picMkLst>
        </pc:picChg>
        <pc:picChg chg="del">
          <ac:chgData name="Ія Пелех" userId="235b8121fc54d418" providerId="LiveId" clId="{778ACC3E-DA86-4D30-B082-D4A3E38D1AE8}" dt="2026-02-25T22:19:23.746" v="24" actId="478"/>
          <ac:picMkLst>
            <pc:docMk/>
            <pc:sldMk cId="3724892617" sldId="271"/>
            <ac:picMk id="3076" creationId="{00000000-0000-0000-0000-000000000000}"/>
          </ac:picMkLst>
        </pc:picChg>
      </pc:sldChg>
      <pc:sldChg chg="delSp">
        <pc:chgData name="Ія Пелех" userId="235b8121fc54d418" providerId="LiveId" clId="{778ACC3E-DA86-4D30-B082-D4A3E38D1AE8}" dt="2026-02-25T22:19:26.017" v="26" actId="478"/>
        <pc:sldMkLst>
          <pc:docMk/>
          <pc:sldMk cId="3517598400" sldId="272"/>
        </pc:sldMkLst>
        <pc:picChg chg="del">
          <ac:chgData name="Ія Пелех" userId="235b8121fc54d418" providerId="LiveId" clId="{778ACC3E-DA86-4D30-B082-D4A3E38D1AE8}" dt="2026-02-25T22:19:26.017" v="26" actId="478"/>
          <ac:picMkLst>
            <pc:docMk/>
            <pc:sldMk cId="3517598400" sldId="272"/>
            <ac:picMk id="39" creationId="{00000000-0000-0000-0000-000000000000}"/>
          </ac:picMkLst>
        </pc:picChg>
        <pc:picChg chg="del">
          <ac:chgData name="Ія Пелех" userId="235b8121fc54d418" providerId="LiveId" clId="{778ACC3E-DA86-4D30-B082-D4A3E38D1AE8}" dt="2026-02-25T22:19:25.323" v="25" actId="478"/>
          <ac:picMkLst>
            <pc:docMk/>
            <pc:sldMk cId="3517598400" sldId="272"/>
            <ac:picMk id="41" creationId="{00000000-0000-0000-0000-000000000000}"/>
          </ac:picMkLst>
        </pc:picChg>
      </pc:sldChg>
      <pc:sldChg chg="delSp">
        <pc:chgData name="Ія Пелех" userId="235b8121fc54d418" providerId="LiveId" clId="{778ACC3E-DA86-4D30-B082-D4A3E38D1AE8}" dt="2026-02-25T22:19:40.609" v="33" actId="478"/>
        <pc:sldMkLst>
          <pc:docMk/>
          <pc:sldMk cId="2414766887" sldId="275"/>
        </pc:sldMkLst>
        <pc:picChg chg="del">
          <ac:chgData name="Ія Пелех" userId="235b8121fc54d418" providerId="LiveId" clId="{778ACC3E-DA86-4D30-B082-D4A3E38D1AE8}" dt="2026-02-25T22:19:40.609" v="33" actId="478"/>
          <ac:picMkLst>
            <pc:docMk/>
            <pc:sldMk cId="2414766887" sldId="275"/>
            <ac:picMk id="2050" creationId="{00000000-0000-0000-0000-000000000000}"/>
          </ac:picMkLst>
        </pc:picChg>
        <pc:picChg chg="del">
          <ac:chgData name="Ія Пелех" userId="235b8121fc54d418" providerId="LiveId" clId="{778ACC3E-DA86-4D30-B082-D4A3E38D1AE8}" dt="2026-02-25T22:19:40.060" v="32" actId="478"/>
          <ac:picMkLst>
            <pc:docMk/>
            <pc:sldMk cId="2414766887" sldId="275"/>
            <ac:picMk id="2052" creationId="{00000000-0000-0000-0000-000000000000}"/>
          </ac:picMkLst>
        </pc:picChg>
      </pc:sldChg>
      <pc:sldChg chg="delSp">
        <pc:chgData name="Ія Пелех" userId="235b8121fc54d418" providerId="LiveId" clId="{778ACC3E-DA86-4D30-B082-D4A3E38D1AE8}" dt="2026-02-25T22:19:16.897" v="21" actId="478"/>
        <pc:sldMkLst>
          <pc:docMk/>
          <pc:sldMk cId="3074555093" sldId="283"/>
        </pc:sldMkLst>
        <pc:picChg chg="del">
          <ac:chgData name="Ія Пелех" userId="235b8121fc54d418" providerId="LiveId" clId="{778ACC3E-DA86-4D30-B082-D4A3E38D1AE8}" dt="2026-02-25T22:19:16.188" v="20" actId="478"/>
          <ac:picMkLst>
            <pc:docMk/>
            <pc:sldMk cId="3074555093" sldId="283"/>
            <ac:picMk id="1026" creationId="{00000000-0000-0000-0000-000000000000}"/>
          </ac:picMkLst>
        </pc:picChg>
        <pc:picChg chg="del">
          <ac:chgData name="Ія Пелех" userId="235b8121fc54d418" providerId="LiveId" clId="{778ACC3E-DA86-4D30-B082-D4A3E38D1AE8}" dt="2026-02-25T22:19:16.897" v="21" actId="478"/>
          <ac:picMkLst>
            <pc:docMk/>
            <pc:sldMk cId="3074555093" sldId="283"/>
            <ac:picMk id="1028" creationId="{00000000-0000-0000-0000-000000000000}"/>
          </ac:picMkLst>
        </pc:picChg>
      </pc:sldChg>
      <pc:sldChg chg="addSp delSp modSp mod setBg">
        <pc:chgData name="Ія Пелех" userId="235b8121fc54d418" providerId="LiveId" clId="{778ACC3E-DA86-4D30-B082-D4A3E38D1AE8}" dt="2026-02-25T22:18:57.718" v="11" actId="26606"/>
        <pc:sldMkLst>
          <pc:docMk/>
          <pc:sldMk cId="3965519131" sldId="284"/>
        </pc:sldMkLst>
        <pc:spChg chg="mod">
          <ac:chgData name="Ія Пелех" userId="235b8121fc54d418" providerId="LiveId" clId="{778ACC3E-DA86-4D30-B082-D4A3E38D1AE8}" dt="2026-02-25T22:18:57.718" v="11" actId="26606"/>
          <ac:spMkLst>
            <pc:docMk/>
            <pc:sldMk cId="3965519131" sldId="284"/>
            <ac:spMk id="2" creationId="{00000000-0000-0000-0000-000000000000}"/>
          </ac:spMkLst>
        </pc:spChg>
        <pc:spChg chg="mod">
          <ac:chgData name="Ія Пелех" userId="235b8121fc54d418" providerId="LiveId" clId="{778ACC3E-DA86-4D30-B082-D4A3E38D1AE8}" dt="2026-02-25T22:18:57.718" v="11" actId="26606"/>
          <ac:spMkLst>
            <pc:docMk/>
            <pc:sldMk cId="3965519131" sldId="284"/>
            <ac:spMk id="3" creationId="{00000000-0000-0000-0000-000000000000}"/>
          </ac:spMkLst>
        </pc:spChg>
        <pc:spChg chg="add del">
          <ac:chgData name="Ія Пелех" userId="235b8121fc54d418" providerId="LiveId" clId="{778ACC3E-DA86-4D30-B082-D4A3E38D1AE8}" dt="2026-02-25T22:18:57.718" v="11" actId="26606"/>
          <ac:spMkLst>
            <pc:docMk/>
            <pc:sldMk cId="3965519131" sldId="284"/>
            <ac:spMk id="8" creationId="{C2554CA6-288E-4202-BC52-2E5A8F0C0AED}"/>
          </ac:spMkLst>
        </pc:spChg>
        <pc:spChg chg="add del">
          <ac:chgData name="Ія Пелех" userId="235b8121fc54d418" providerId="LiveId" clId="{778ACC3E-DA86-4D30-B082-D4A3E38D1AE8}" dt="2026-02-25T22:18:57.718" v="11" actId="26606"/>
          <ac:spMkLst>
            <pc:docMk/>
            <pc:sldMk cId="3965519131" sldId="284"/>
            <ac:spMk id="10" creationId="{B10BB131-AC8E-4A8E-A5D1-36260F720C3B}"/>
          </ac:spMkLst>
        </pc:spChg>
        <pc:spChg chg="add del">
          <ac:chgData name="Ія Пелех" userId="235b8121fc54d418" providerId="LiveId" clId="{778ACC3E-DA86-4D30-B082-D4A3E38D1AE8}" dt="2026-02-25T22:18:57.718" v="11" actId="26606"/>
          <ac:spMkLst>
            <pc:docMk/>
            <pc:sldMk cId="3965519131" sldId="284"/>
            <ac:spMk id="12" creationId="{5B7778FC-632E-4DCA-A7CB-0D7731CCF970}"/>
          </ac:spMkLst>
        </pc:spChg>
        <pc:spChg chg="add del">
          <ac:chgData name="Ія Пелех" userId="235b8121fc54d418" providerId="LiveId" clId="{778ACC3E-DA86-4D30-B082-D4A3E38D1AE8}" dt="2026-02-25T22:18:57.718" v="11" actId="26606"/>
          <ac:spMkLst>
            <pc:docMk/>
            <pc:sldMk cId="3965519131" sldId="284"/>
            <ac:spMk id="14" creationId="{FA23A907-97FB-4A8F-880A-DD77401C4296}"/>
          </ac:spMkLst>
        </pc:spChg>
        <pc:picChg chg="del">
          <ac:chgData name="Ія Пелех" userId="235b8121fc54d418" providerId="LiveId" clId="{778ACC3E-DA86-4D30-B082-D4A3E38D1AE8}" dt="2026-02-25T22:18:39.596" v="4" actId="478"/>
          <ac:picMkLst>
            <pc:docMk/>
            <pc:sldMk cId="3965519131" sldId="284"/>
            <ac:picMk id="3074" creationId="{00000000-0000-0000-0000-000000000000}"/>
          </ac:picMkLst>
        </pc:picChg>
        <pc:picChg chg="del">
          <ac:chgData name="Ія Пелех" userId="235b8121fc54d418" providerId="LiveId" clId="{778ACC3E-DA86-4D30-B082-D4A3E38D1AE8}" dt="2026-02-25T22:18:40.353" v="5" actId="478"/>
          <ac:picMkLst>
            <pc:docMk/>
            <pc:sldMk cId="3965519131" sldId="284"/>
            <ac:picMk id="3076" creationId="{00000000-0000-0000-0000-000000000000}"/>
          </ac:picMkLst>
        </pc:picChg>
      </pc:sldChg>
      <pc:sldChg chg="delSp">
        <pc:chgData name="Ія Пелех" userId="235b8121fc54d418" providerId="LiveId" clId="{778ACC3E-DA86-4D30-B082-D4A3E38D1AE8}" dt="2026-02-25T22:19:18.882" v="22" actId="478"/>
        <pc:sldMkLst>
          <pc:docMk/>
          <pc:sldMk cId="3772017981" sldId="285"/>
        </pc:sldMkLst>
        <pc:picChg chg="del">
          <ac:chgData name="Ія Пелех" userId="235b8121fc54d418" providerId="LiveId" clId="{778ACC3E-DA86-4D30-B082-D4A3E38D1AE8}" dt="2026-02-25T22:19:18.882" v="22" actId="478"/>
          <ac:picMkLst>
            <pc:docMk/>
            <pc:sldMk cId="3772017981" sldId="285"/>
            <ac:picMk id="1026" creationId="{00000000-0000-0000-0000-000000000000}"/>
          </ac:picMkLst>
        </pc:picChg>
      </pc:sldChg>
      <pc:sldChg chg="delSp">
        <pc:chgData name="Ія Пелех" userId="235b8121fc54d418" providerId="LiveId" clId="{778ACC3E-DA86-4D30-B082-D4A3E38D1AE8}" dt="2026-02-25T22:19:30.705" v="29" actId="478"/>
        <pc:sldMkLst>
          <pc:docMk/>
          <pc:sldMk cId="553705634" sldId="286"/>
        </pc:sldMkLst>
        <pc:picChg chg="del">
          <ac:chgData name="Ія Пелех" userId="235b8121fc54d418" providerId="LiveId" clId="{778ACC3E-DA86-4D30-B082-D4A3E38D1AE8}" dt="2026-02-25T22:19:30.705" v="29" actId="478"/>
          <ac:picMkLst>
            <pc:docMk/>
            <pc:sldMk cId="553705634" sldId="286"/>
            <ac:picMk id="5" creationId="{00000000-0000-0000-0000-000000000000}"/>
          </ac:picMkLst>
        </pc:picChg>
        <pc:picChg chg="del">
          <ac:chgData name="Ія Пелех" userId="235b8121fc54d418" providerId="LiveId" clId="{778ACC3E-DA86-4D30-B082-D4A3E38D1AE8}" dt="2026-02-25T22:19:30.188" v="28" actId="478"/>
          <ac:picMkLst>
            <pc:docMk/>
            <pc:sldMk cId="553705634" sldId="286"/>
            <ac:picMk id="6146" creationId="{00000000-0000-0000-0000-000000000000}"/>
          </ac:picMkLst>
        </pc:picChg>
      </pc:sldChg>
      <pc:sldChg chg="delSp">
        <pc:chgData name="Ія Пелех" userId="235b8121fc54d418" providerId="LiveId" clId="{778ACC3E-DA86-4D30-B082-D4A3E38D1AE8}" dt="2026-02-25T22:19:35.553" v="31" actId="478"/>
        <pc:sldMkLst>
          <pc:docMk/>
          <pc:sldMk cId="2026332081" sldId="287"/>
        </pc:sldMkLst>
        <pc:picChg chg="del">
          <ac:chgData name="Ія Пелех" userId="235b8121fc54d418" providerId="LiveId" clId="{778ACC3E-DA86-4D30-B082-D4A3E38D1AE8}" dt="2026-02-25T22:19:34.977" v="30" actId="478"/>
          <ac:picMkLst>
            <pc:docMk/>
            <pc:sldMk cId="2026332081" sldId="287"/>
            <ac:picMk id="4" creationId="{00000000-0000-0000-0000-000000000000}"/>
          </ac:picMkLst>
        </pc:picChg>
        <pc:picChg chg="del">
          <ac:chgData name="Ія Пелех" userId="235b8121fc54d418" providerId="LiveId" clId="{778ACC3E-DA86-4D30-B082-D4A3E38D1AE8}" dt="2026-02-25T22:19:35.553" v="31" actId="478"/>
          <ac:picMkLst>
            <pc:docMk/>
            <pc:sldMk cId="2026332081" sldId="287"/>
            <ac:picMk id="819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ED471-8307-3E1B-9235-FEFE537D8A58}"/>
              </a:ext>
            </a:extLst>
          </p:cNvPr>
          <p:cNvSpPr>
            <a:spLocks noGrp="1"/>
          </p:cNvSpPr>
          <p:nvPr>
            <p:ph type="ctrTitle"/>
          </p:nvPr>
        </p:nvSpPr>
        <p:spPr>
          <a:xfrm>
            <a:off x="1143000" y="1122363"/>
            <a:ext cx="6858000" cy="2387600"/>
          </a:xfrm>
        </p:spPr>
        <p:txBody>
          <a:bodyPr anchor="b"/>
          <a:lstStyle>
            <a:lvl1pPr algn="ctr">
              <a:defRPr sz="45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53BFE37-6FC0-3D26-1FE8-37A1B472D4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74751731-F05A-621C-9D19-95767AFA75F2}"/>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10735B38-303B-F872-1851-9D043F941F8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82D2AA4-5586-898C-CE62-448D7B314FCA}"/>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69786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DCE788-42CC-97D6-CDDC-09C85A87370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AF4A219B-4FB6-A07F-B4E1-3F4369E64790}"/>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2708237-9F37-01EC-C742-CB1594BCE881}"/>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CF0D5031-A9C7-237D-17AE-5B322160B03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8324F39-CED9-9051-3EBB-0605F910F494}"/>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293274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B58945A-1E55-A405-DBF8-E77C677C50A9}"/>
              </a:ext>
            </a:extLst>
          </p:cNvPr>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1256701-4EFD-4188-88CA-81E16E6E5B7C}"/>
              </a:ext>
            </a:extLst>
          </p:cNvPr>
          <p:cNvSpPr>
            <a:spLocks noGrp="1"/>
          </p:cNvSpPr>
          <p:nvPr>
            <p:ph type="body" orient="vert" idx="1"/>
          </p:nvPr>
        </p:nvSpPr>
        <p:spPr>
          <a:xfrm>
            <a:off x="628650" y="365125"/>
            <a:ext cx="5800725"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8D090AF-3111-A16A-9557-2404453242D3}"/>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D550B489-89E9-BFC5-424E-0C3FE555E45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7C86ABD-AB55-B955-A705-F5950B51B721}"/>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271243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3228A0-0BC8-41C9-8419-4A006567547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F5D34F3-6A0B-6202-2FD1-B7C85D82CDE2}"/>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DE2C0B2-9584-493F-13DC-6A275C16C02E}"/>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ECECAAE4-2479-7032-BF2E-E84BE4D27DC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E58E9A2-A648-2D34-636E-DD84FA38E427}"/>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47517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6F281-1E37-70AF-B0A6-6BE67FC32057}"/>
              </a:ext>
            </a:extLst>
          </p:cNvPr>
          <p:cNvSpPr>
            <a:spLocks noGrp="1"/>
          </p:cNvSpPr>
          <p:nvPr>
            <p:ph type="title"/>
          </p:nvPr>
        </p:nvSpPr>
        <p:spPr>
          <a:xfrm>
            <a:off x="623888" y="1709739"/>
            <a:ext cx="7886700" cy="2852737"/>
          </a:xfrm>
        </p:spPr>
        <p:txBody>
          <a:bodyPr anchor="b"/>
          <a:lstStyle>
            <a:lvl1pPr>
              <a:defRPr sz="45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C182F46-18C3-D317-0971-AAF36CE0C20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51B79F2-E113-4103-12BB-C0B4E266B0EF}"/>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91192978-5B76-6AB7-C03B-BAD3119A7FC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D3389A7-B498-E80A-D708-6E54E31DDA97}"/>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63116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92E0C2-E82A-33BF-45FA-17FFD6B19D3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E88DE89-8D2E-D455-4227-7EC92493C742}"/>
              </a:ext>
            </a:extLst>
          </p:cNvPr>
          <p:cNvSpPr>
            <a:spLocks noGrp="1"/>
          </p:cNvSpPr>
          <p:nvPr>
            <p:ph sz="half" idx="1"/>
          </p:nvPr>
        </p:nvSpPr>
        <p:spPr>
          <a:xfrm>
            <a:off x="6286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6706035B-574F-CD6B-C70B-B61C8A69F20C}"/>
              </a:ext>
            </a:extLst>
          </p:cNvPr>
          <p:cNvSpPr>
            <a:spLocks noGrp="1"/>
          </p:cNvSpPr>
          <p:nvPr>
            <p:ph sz="half" idx="2"/>
          </p:nvPr>
        </p:nvSpPr>
        <p:spPr>
          <a:xfrm>
            <a:off x="46291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7359410-FD30-1455-3A14-6BE3879AF15F}"/>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6" name="Місце для нижнього колонтитула 5">
            <a:extLst>
              <a:ext uri="{FF2B5EF4-FFF2-40B4-BE49-F238E27FC236}">
                <a16:creationId xmlns:a16="http://schemas.microsoft.com/office/drawing/2014/main" id="{7A97AE63-851A-1AA4-C8B1-76C9F13B2AC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6249D0E-C3F7-A275-8AB5-BF8DB6029430}"/>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70715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EFFE93-3D49-E848-3263-C42C898D2286}"/>
              </a:ext>
            </a:extLst>
          </p:cNvPr>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9665D6D-8250-A484-ED5E-9CECE447093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34A00051-4F2E-2F3C-756E-45F5917032E0}"/>
              </a:ext>
            </a:extLst>
          </p:cNvPr>
          <p:cNvSpPr>
            <a:spLocks noGrp="1"/>
          </p:cNvSpPr>
          <p:nvPr>
            <p:ph sz="half" idx="2"/>
          </p:nvPr>
        </p:nvSpPr>
        <p:spPr>
          <a:xfrm>
            <a:off x="629842" y="2505075"/>
            <a:ext cx="3868340"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A663939C-F050-BD7A-4B3D-D123FCBB05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36E6540-5ED1-87B9-6234-7AB664B79431}"/>
              </a:ext>
            </a:extLst>
          </p:cNvPr>
          <p:cNvSpPr>
            <a:spLocks noGrp="1"/>
          </p:cNvSpPr>
          <p:nvPr>
            <p:ph sz="quarter" idx="4"/>
          </p:nvPr>
        </p:nvSpPr>
        <p:spPr>
          <a:xfrm>
            <a:off x="4629150" y="2505075"/>
            <a:ext cx="3887391"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D3B53269-798E-1FC5-D268-D453B439D8F5}"/>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8" name="Місце для нижнього колонтитула 7">
            <a:extLst>
              <a:ext uri="{FF2B5EF4-FFF2-40B4-BE49-F238E27FC236}">
                <a16:creationId xmlns:a16="http://schemas.microsoft.com/office/drawing/2014/main" id="{99663D1E-09C5-6B05-77A5-BA874148AF89}"/>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2589A48A-9ACB-8984-04AE-2FAA425AFB63}"/>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52168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EE845-F586-3E91-F86B-B88D31ED45A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4729F1A-6E84-ECC0-9104-CE1242FC8A7A}"/>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4" name="Місце для нижнього колонтитула 3">
            <a:extLst>
              <a:ext uri="{FF2B5EF4-FFF2-40B4-BE49-F238E27FC236}">
                <a16:creationId xmlns:a16="http://schemas.microsoft.com/office/drawing/2014/main" id="{CA1A380D-D2A7-C255-AA78-A84F9267A3DB}"/>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F2414286-FC49-51A7-22AB-3C67E9B45F0E}"/>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295674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035428A-9236-0D32-A353-CC7076447CB7}"/>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3" name="Місце для нижнього колонтитула 2">
            <a:extLst>
              <a:ext uri="{FF2B5EF4-FFF2-40B4-BE49-F238E27FC236}">
                <a16:creationId xmlns:a16="http://schemas.microsoft.com/office/drawing/2014/main" id="{24E6C196-C230-7F57-8E55-18BB399E7CD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D0B8B048-B217-78C5-A48F-61E1A855356C}"/>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214845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7FE2F-6098-AD91-B3F4-1EF8448DDED8}"/>
              </a:ext>
            </a:extLst>
          </p:cNvPr>
          <p:cNvSpPr>
            <a:spLocks noGrp="1"/>
          </p:cNvSpPr>
          <p:nvPr>
            <p:ph type="title"/>
          </p:nvPr>
        </p:nvSpPr>
        <p:spPr>
          <a:xfrm>
            <a:off x="629841" y="457200"/>
            <a:ext cx="2949178" cy="1600200"/>
          </a:xfrm>
        </p:spPr>
        <p:txBody>
          <a:bodyPr anchor="b"/>
          <a:lstStyle>
            <a:lvl1pPr>
              <a:defRPr sz="24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148A006-8F88-C822-FB6C-B6F859AC60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AFD9ED14-B502-8C02-E1C5-2686903A79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D6CAC19-57C5-F1B7-959C-0C79D374CBB5}"/>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6" name="Місце для нижнього колонтитула 5">
            <a:extLst>
              <a:ext uri="{FF2B5EF4-FFF2-40B4-BE49-F238E27FC236}">
                <a16:creationId xmlns:a16="http://schemas.microsoft.com/office/drawing/2014/main" id="{B1C59BF7-7BAB-4766-7C19-A1B4E2EB63C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E85C594-3DA8-931E-FCF7-F83968FD6614}"/>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286360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4A27D-B0E0-DCF6-74B0-BF3E53A1D04B}"/>
              </a:ext>
            </a:extLst>
          </p:cNvPr>
          <p:cNvSpPr>
            <a:spLocks noGrp="1"/>
          </p:cNvSpPr>
          <p:nvPr>
            <p:ph type="title"/>
          </p:nvPr>
        </p:nvSpPr>
        <p:spPr>
          <a:xfrm>
            <a:off x="629841" y="457200"/>
            <a:ext cx="2949178" cy="1600200"/>
          </a:xfrm>
        </p:spPr>
        <p:txBody>
          <a:bodyPr anchor="b"/>
          <a:lstStyle>
            <a:lvl1pPr>
              <a:defRPr sz="24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0AB9C4D6-5760-4C81-B9CE-E3AAAFD23F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Місце для тексту 3">
            <a:extLst>
              <a:ext uri="{FF2B5EF4-FFF2-40B4-BE49-F238E27FC236}">
                <a16:creationId xmlns:a16="http://schemas.microsoft.com/office/drawing/2014/main" id="{5B44C5A5-AF64-AC2B-1D74-64B04D394D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AF15918-9194-D834-DE38-8BE4E6AB6577}"/>
              </a:ext>
            </a:extLst>
          </p:cNvPr>
          <p:cNvSpPr>
            <a:spLocks noGrp="1"/>
          </p:cNvSpPr>
          <p:nvPr>
            <p:ph type="dt" sz="half" idx="10"/>
          </p:nvPr>
        </p:nvSpPr>
        <p:spPr/>
        <p:txBody>
          <a:bodyPr/>
          <a:lstStyle/>
          <a:p>
            <a:fld id="{33837567-37C2-4D09-A100-682C96F90EB3}" type="datetimeFigureOut">
              <a:rPr lang="uk-UA" smtClean="0"/>
              <a:t>25.02.2026</a:t>
            </a:fld>
            <a:endParaRPr lang="uk-UA"/>
          </a:p>
        </p:txBody>
      </p:sp>
      <p:sp>
        <p:nvSpPr>
          <p:cNvPr id="6" name="Місце для нижнього колонтитула 5">
            <a:extLst>
              <a:ext uri="{FF2B5EF4-FFF2-40B4-BE49-F238E27FC236}">
                <a16:creationId xmlns:a16="http://schemas.microsoft.com/office/drawing/2014/main" id="{C16F6E8B-361A-4936-0EDA-C944F350542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3657920-F1AA-F1DD-C12D-91DE06800AF3}"/>
              </a:ext>
            </a:extLst>
          </p:cNvPr>
          <p:cNvSpPr>
            <a:spLocks noGrp="1"/>
          </p:cNvSpPr>
          <p:nvPr>
            <p:ph type="sldNum" sz="quarter" idx="12"/>
          </p:nvPr>
        </p:nvSpPr>
        <p:spPr/>
        <p:txBody>
          <a:bodyPr/>
          <a:lstStyle/>
          <a:p>
            <a:fld id="{7E918D6A-79F3-4BCF-90A4-0D45670B8646}" type="slidenum">
              <a:rPr lang="uk-UA" smtClean="0"/>
              <a:t>‹№›</a:t>
            </a:fld>
            <a:endParaRPr lang="uk-UA"/>
          </a:p>
        </p:txBody>
      </p:sp>
    </p:spTree>
    <p:extLst>
      <p:ext uri="{BB962C8B-B14F-4D97-AF65-F5344CB8AC3E}">
        <p14:creationId xmlns:p14="http://schemas.microsoft.com/office/powerpoint/2010/main" val="134362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245548C-A34B-FAD0-E08F-C72F39022A5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705114E-E5BF-4EDA-D227-4629B4CD8C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70AAE94-A987-9F0C-D443-D64C4020A6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3837567-37C2-4D09-A100-682C96F90EB3}" type="datetimeFigureOut">
              <a:rPr lang="uk-UA" smtClean="0"/>
              <a:t>25.02.2026</a:t>
            </a:fld>
            <a:endParaRPr lang="uk-UA"/>
          </a:p>
        </p:txBody>
      </p:sp>
      <p:sp>
        <p:nvSpPr>
          <p:cNvPr id="5" name="Місце для нижнього колонтитула 4">
            <a:extLst>
              <a:ext uri="{FF2B5EF4-FFF2-40B4-BE49-F238E27FC236}">
                <a16:creationId xmlns:a16="http://schemas.microsoft.com/office/drawing/2014/main" id="{BDD56733-9EFE-8329-4775-488B5DEA32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ABACAF9A-88F5-E24D-4F05-02A1BB3545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7E918D6A-79F3-4BCF-90A4-0D45670B8646}" type="slidenum">
              <a:rPr lang="uk-UA" smtClean="0"/>
              <a:t>‹№›</a:t>
            </a:fld>
            <a:endParaRPr lang="uk-UA"/>
          </a:p>
        </p:txBody>
      </p:sp>
    </p:spTree>
    <p:extLst>
      <p:ext uri="{BB962C8B-B14F-4D97-AF65-F5344CB8AC3E}">
        <p14:creationId xmlns:p14="http://schemas.microsoft.com/office/powerpoint/2010/main" val="284862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6.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Заголовок 3"/>
          <p:cNvSpPr>
            <a:spLocks noGrp="1"/>
          </p:cNvSpPr>
          <p:nvPr>
            <p:ph type="title"/>
          </p:nvPr>
        </p:nvSpPr>
        <p:spPr>
          <a:xfrm>
            <a:off x="3028950" y="1939159"/>
            <a:ext cx="5733470" cy="2751086"/>
          </a:xfrm>
        </p:spPr>
        <p:txBody>
          <a:bodyPr vert="horz" lIns="91440" tIns="45720" rIns="91440" bIns="45720" rtlCol="0"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r" defTabSz="914400"/>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 </a:t>
            </a:r>
            <a:br>
              <a:rPr lang="en-US" sz="4200" kern="1200" dirty="0">
                <a:ln w="11430"/>
                <a:solidFill>
                  <a:schemeClr val="tx1"/>
                </a:solidFill>
                <a:effectLst>
                  <a:outerShdw blurRad="50800" dist="39000" dir="5460000" algn="tl">
                    <a:srgbClr val="000000">
                      <a:alpha val="38000"/>
                    </a:srgbClr>
                  </a:outerShdw>
                </a:effectLst>
                <a:latin typeface="+mj-lt"/>
                <a:ea typeface="+mj-ea"/>
                <a:cs typeface="+mj-cs"/>
              </a:rPr>
            </a:br>
            <a:r>
              <a:rPr lang="en-US" sz="4200" kern="1200" dirty="0" err="1">
                <a:ln w="11430"/>
                <a:solidFill>
                  <a:schemeClr val="tx1"/>
                </a:solidFill>
                <a:effectLst>
                  <a:outerShdw blurRad="50800" dist="39000" dir="5460000" algn="tl">
                    <a:srgbClr val="000000">
                      <a:alpha val="38000"/>
                    </a:srgbClr>
                  </a:outerShdw>
                </a:effectLst>
                <a:latin typeface="+mj-lt"/>
                <a:ea typeface="+mj-ea"/>
                <a:cs typeface="+mj-cs"/>
              </a:rPr>
              <a:t>Національна</a:t>
            </a:r>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 </a:t>
            </a:r>
            <a:r>
              <a:rPr lang="en-US" sz="4200" kern="1200" dirty="0" err="1">
                <a:ln w="11430"/>
                <a:solidFill>
                  <a:schemeClr val="tx1"/>
                </a:solidFill>
                <a:effectLst>
                  <a:outerShdw blurRad="50800" dist="39000" dir="5460000" algn="tl">
                    <a:srgbClr val="000000">
                      <a:alpha val="38000"/>
                    </a:srgbClr>
                  </a:outerShdw>
                </a:effectLst>
                <a:latin typeface="+mj-lt"/>
                <a:ea typeface="+mj-ea"/>
                <a:cs typeface="+mj-cs"/>
              </a:rPr>
              <a:t>держава</a:t>
            </a:r>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 і </a:t>
            </a:r>
            <a:r>
              <a:rPr lang="en-US" sz="4200" kern="1200" dirty="0" err="1">
                <a:ln w="11430"/>
                <a:solidFill>
                  <a:schemeClr val="tx1"/>
                </a:solidFill>
                <a:effectLst>
                  <a:outerShdw blurRad="50800" dist="39000" dir="5460000" algn="tl">
                    <a:srgbClr val="000000">
                      <a:alpha val="38000"/>
                    </a:srgbClr>
                  </a:outerShdw>
                </a:effectLst>
                <a:latin typeface="+mj-lt"/>
                <a:ea typeface="+mj-ea"/>
                <a:cs typeface="+mj-cs"/>
              </a:rPr>
              <a:t>право</a:t>
            </a:r>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 </a:t>
            </a:r>
            <a:r>
              <a:rPr lang="en-US" sz="4200" kern="1200" dirty="0" err="1">
                <a:ln w="11430"/>
                <a:solidFill>
                  <a:schemeClr val="tx1"/>
                </a:solidFill>
                <a:effectLst>
                  <a:outerShdw blurRad="50800" dist="39000" dir="5460000" algn="tl">
                    <a:srgbClr val="000000">
                      <a:alpha val="38000"/>
                    </a:srgbClr>
                  </a:outerShdw>
                </a:effectLst>
                <a:latin typeface="+mj-lt"/>
                <a:ea typeface="+mj-ea"/>
                <a:cs typeface="+mj-cs"/>
              </a:rPr>
              <a:t>України</a:t>
            </a:r>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 у 1917 – 1921 </a:t>
            </a:r>
            <a:r>
              <a:rPr lang="en-US" sz="4200" kern="1200" dirty="0" err="1">
                <a:ln w="11430"/>
                <a:solidFill>
                  <a:schemeClr val="tx1"/>
                </a:solidFill>
                <a:effectLst>
                  <a:outerShdw blurRad="50800" dist="39000" dir="5460000" algn="tl">
                    <a:srgbClr val="000000">
                      <a:alpha val="38000"/>
                    </a:srgbClr>
                  </a:outerShdw>
                </a:effectLst>
                <a:latin typeface="+mj-lt"/>
                <a:ea typeface="+mj-ea"/>
                <a:cs typeface="+mj-cs"/>
              </a:rPr>
              <a:t>рр</a:t>
            </a:r>
            <a:r>
              <a:rPr lang="en-US" sz="4200" kern="1200" dirty="0">
                <a:ln w="11430"/>
                <a:solidFill>
                  <a:schemeClr val="tx1"/>
                </a:solidFill>
                <a:effectLst>
                  <a:outerShdw blurRad="50800" dist="39000" dir="5460000" algn="tl">
                    <a:srgbClr val="000000">
                      <a:alpha val="38000"/>
                    </a:srgbClr>
                  </a:outerShdw>
                </a:effectLst>
                <a:latin typeface="+mj-lt"/>
                <a:ea typeface="+mj-ea"/>
                <a:cs typeface="+mj-cs"/>
              </a:rPr>
              <a:t>.</a:t>
            </a:r>
          </a:p>
        </p:txBody>
      </p:sp>
      <p:sp>
        <p:nvSpPr>
          <p:cNvPr id="2" name="TextBox 1"/>
          <p:cNvSpPr txBox="1"/>
          <p:nvPr/>
        </p:nvSpPr>
        <p:spPr>
          <a:xfrm>
            <a:off x="6012160" y="5947699"/>
            <a:ext cx="184731" cy="369332"/>
          </a:xfrm>
          <a:prstGeom prst="rect">
            <a:avLst/>
          </a:prstGeom>
          <a:noFill/>
        </p:spPr>
        <p:txBody>
          <a:bodyPr wrap="none" rtlCol="0">
            <a:spAutoFit/>
          </a:bodyPr>
          <a:lstStyle/>
          <a:p>
            <a:endParaRPr lang="uk-UA" dirty="0"/>
          </a:p>
        </p:txBody>
      </p:sp>
    </p:spTree>
    <p:extLst>
      <p:ext uri="{BB962C8B-B14F-4D97-AF65-F5344CB8AC3E}">
        <p14:creationId xmlns:p14="http://schemas.microsoft.com/office/powerpoint/2010/main" val="5144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047027" y="911766"/>
            <a:ext cx="4968552" cy="648072"/>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Конституційне право</a:t>
            </a:r>
          </a:p>
        </p:txBody>
      </p:sp>
      <p:sp>
        <p:nvSpPr>
          <p:cNvPr id="4" name="Скругленный прямоугольник 3"/>
          <p:cNvSpPr/>
          <p:nvPr/>
        </p:nvSpPr>
        <p:spPr>
          <a:xfrm>
            <a:off x="251520" y="1818101"/>
            <a:ext cx="2985986" cy="890819"/>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вибори до Установчих Зборів УНР» від 11-16 листопада 1917 р.</a:t>
            </a:r>
          </a:p>
        </p:txBody>
      </p:sp>
      <p:sp>
        <p:nvSpPr>
          <p:cNvPr id="5" name="Скругленный прямоугольник 4"/>
          <p:cNvSpPr/>
          <p:nvPr/>
        </p:nvSpPr>
        <p:spPr>
          <a:xfrm>
            <a:off x="1766858" y="2846214"/>
            <a:ext cx="2742099" cy="936104"/>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державну мову» від 24 березня 1918 р.</a:t>
            </a:r>
          </a:p>
        </p:txBody>
      </p:sp>
      <p:sp>
        <p:nvSpPr>
          <p:cNvPr id="6" name="Скругленный прямоугольник 5"/>
          <p:cNvSpPr/>
          <p:nvPr/>
        </p:nvSpPr>
        <p:spPr>
          <a:xfrm>
            <a:off x="4788024" y="2846214"/>
            <a:ext cx="2780934" cy="920588"/>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державну символіку УНР» від 12 березня 1918 р.</a:t>
            </a:r>
          </a:p>
        </p:txBody>
      </p:sp>
      <p:sp>
        <p:nvSpPr>
          <p:cNvPr id="7" name="Скругленный прямоугольник 6"/>
          <p:cNvSpPr/>
          <p:nvPr/>
        </p:nvSpPr>
        <p:spPr>
          <a:xfrm>
            <a:off x="5898896" y="1818101"/>
            <a:ext cx="2849568" cy="746803"/>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громадянство УНР» від 2 березня 1918 р.</a:t>
            </a:r>
          </a:p>
        </p:txBody>
      </p:sp>
      <p:cxnSp>
        <p:nvCxnSpPr>
          <p:cNvPr id="9" name="Прямая со стрелкой 8"/>
          <p:cNvCxnSpPr>
            <a:stCxn id="3" idx="4"/>
            <a:endCxn id="4" idx="0"/>
          </p:cNvCxnSpPr>
          <p:nvPr/>
        </p:nvCxnSpPr>
        <p:spPr>
          <a:xfrm flipH="1">
            <a:off x="1744513" y="1559838"/>
            <a:ext cx="2786790" cy="25826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3" idx="4"/>
            <a:endCxn id="7" idx="0"/>
          </p:cNvCxnSpPr>
          <p:nvPr/>
        </p:nvCxnSpPr>
        <p:spPr>
          <a:xfrm>
            <a:off x="4531303" y="1559838"/>
            <a:ext cx="2792377" cy="25826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4"/>
            <a:endCxn id="5" idx="0"/>
          </p:cNvCxnSpPr>
          <p:nvPr/>
        </p:nvCxnSpPr>
        <p:spPr>
          <a:xfrm flipH="1">
            <a:off x="3137908" y="1559838"/>
            <a:ext cx="1393395" cy="12863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 idx="4"/>
            <a:endCxn id="6" idx="0"/>
          </p:cNvCxnSpPr>
          <p:nvPr/>
        </p:nvCxnSpPr>
        <p:spPr>
          <a:xfrm>
            <a:off x="4531303" y="1559838"/>
            <a:ext cx="1647188" cy="12863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1" name="Овал 70"/>
          <p:cNvSpPr/>
          <p:nvPr/>
        </p:nvSpPr>
        <p:spPr>
          <a:xfrm>
            <a:off x="2168385" y="4221088"/>
            <a:ext cx="4968552" cy="617306"/>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правонаступництво від 25 листопада 1917 р.</a:t>
            </a:r>
          </a:p>
        </p:txBody>
      </p:sp>
      <p:sp>
        <p:nvSpPr>
          <p:cNvPr id="72" name="Скругленный прямоугольник 71"/>
          <p:cNvSpPr/>
          <p:nvPr/>
        </p:nvSpPr>
        <p:spPr>
          <a:xfrm>
            <a:off x="1478663" y="5302866"/>
            <a:ext cx="2714600" cy="122413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Усі закони Російської імперії зберігали чинність</a:t>
            </a:r>
          </a:p>
        </p:txBody>
      </p:sp>
      <p:sp>
        <p:nvSpPr>
          <p:cNvPr id="73" name="Скругленный прямоугольник 72"/>
          <p:cNvSpPr/>
          <p:nvPr/>
        </p:nvSpPr>
        <p:spPr>
          <a:xfrm>
            <a:off x="4860032" y="5294102"/>
            <a:ext cx="3218656" cy="122413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Українська Центральна Рада мала право від імені УНР скасовувати старі закони й ухвалювати нові</a:t>
            </a:r>
          </a:p>
        </p:txBody>
      </p:sp>
      <p:cxnSp>
        <p:nvCxnSpPr>
          <p:cNvPr id="74" name="Прямая соединительная линия 73"/>
          <p:cNvCxnSpPr>
            <a:stCxn id="71" idx="4"/>
          </p:cNvCxnSpPr>
          <p:nvPr/>
        </p:nvCxnSpPr>
        <p:spPr>
          <a:xfrm>
            <a:off x="4652661" y="4838394"/>
            <a:ext cx="0" cy="22874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2835963" y="5093844"/>
            <a:ext cx="363339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72" idx="0"/>
          </p:cNvCxnSpPr>
          <p:nvPr/>
        </p:nvCxnSpPr>
        <p:spPr>
          <a:xfrm>
            <a:off x="2835963" y="5093844"/>
            <a:ext cx="0" cy="20902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endCxn id="73" idx="0"/>
          </p:cNvCxnSpPr>
          <p:nvPr/>
        </p:nvCxnSpPr>
        <p:spPr>
          <a:xfrm>
            <a:off x="6469360" y="5093844"/>
            <a:ext cx="0" cy="20025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65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14" name="Овал 13"/>
          <p:cNvSpPr/>
          <p:nvPr/>
        </p:nvSpPr>
        <p:spPr>
          <a:xfrm>
            <a:off x="2051720" y="886355"/>
            <a:ext cx="4968552" cy="501010"/>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Цивільне право</a:t>
            </a:r>
          </a:p>
        </p:txBody>
      </p:sp>
      <p:sp>
        <p:nvSpPr>
          <p:cNvPr id="15" name="Прямоугольник 14"/>
          <p:cNvSpPr/>
          <p:nvPr/>
        </p:nvSpPr>
        <p:spPr>
          <a:xfrm>
            <a:off x="323528" y="1628800"/>
            <a:ext cx="8424936" cy="576064"/>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За деякими нововведеннями базувалося на Х томі Зводу Законів російської імперії</a:t>
            </a:r>
          </a:p>
        </p:txBody>
      </p:sp>
      <p:sp>
        <p:nvSpPr>
          <p:cNvPr id="16" name="Скругленный прямоугольник 15"/>
          <p:cNvSpPr/>
          <p:nvPr/>
        </p:nvSpPr>
        <p:spPr>
          <a:xfrm>
            <a:off x="683568" y="2596646"/>
            <a:ext cx="1941045" cy="518123"/>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Земельне право</a:t>
            </a:r>
          </a:p>
        </p:txBody>
      </p:sp>
      <p:sp>
        <p:nvSpPr>
          <p:cNvPr id="17" name="Скругленный прямоугольник 16"/>
          <p:cNvSpPr/>
          <p:nvPr/>
        </p:nvSpPr>
        <p:spPr>
          <a:xfrm>
            <a:off x="288827" y="3380078"/>
            <a:ext cx="2730526" cy="85142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ІІІ Універсал скасовував приватну власність на землю</a:t>
            </a:r>
          </a:p>
        </p:txBody>
      </p:sp>
      <p:sp>
        <p:nvSpPr>
          <p:cNvPr id="18" name="Скругленный прямоугольник 17"/>
          <p:cNvSpPr/>
          <p:nvPr/>
        </p:nvSpPr>
        <p:spPr>
          <a:xfrm>
            <a:off x="254126" y="4428348"/>
            <a:ext cx="2799928" cy="129614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IV</a:t>
            </a:r>
            <a:r>
              <a:rPr lang="uk-UA" sz="1600" dirty="0"/>
              <a:t> Універсал декларував передачу землі без викупу селянам, але без права власності тільки на умовах користування</a:t>
            </a:r>
          </a:p>
        </p:txBody>
      </p:sp>
      <p:sp>
        <p:nvSpPr>
          <p:cNvPr id="19" name="Скругленный прямоугольник 18"/>
          <p:cNvSpPr/>
          <p:nvPr/>
        </p:nvSpPr>
        <p:spPr>
          <a:xfrm>
            <a:off x="262751" y="5877272"/>
            <a:ext cx="2782678" cy="85142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землю» від 18.01.1918 р. затвердив ці положення</a:t>
            </a:r>
          </a:p>
        </p:txBody>
      </p:sp>
      <p:sp>
        <p:nvSpPr>
          <p:cNvPr id="20" name="Скругленный прямоугольник 19"/>
          <p:cNvSpPr/>
          <p:nvPr/>
        </p:nvSpPr>
        <p:spPr>
          <a:xfrm>
            <a:off x="6447379" y="2578572"/>
            <a:ext cx="1941045" cy="518123"/>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Фінансове право</a:t>
            </a:r>
          </a:p>
        </p:txBody>
      </p:sp>
      <p:sp>
        <p:nvSpPr>
          <p:cNvPr id="21" name="Скругленный прямоугольник 20"/>
          <p:cNvSpPr/>
          <p:nvPr/>
        </p:nvSpPr>
        <p:spPr>
          <a:xfrm>
            <a:off x="6052639" y="3347302"/>
            <a:ext cx="2730526" cy="85142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випуск державних кредитових білетів» від 06.01.1918 р.</a:t>
            </a:r>
          </a:p>
        </p:txBody>
      </p:sp>
      <p:sp>
        <p:nvSpPr>
          <p:cNvPr id="22" name="Скругленный прямоугольник 21"/>
          <p:cNvSpPr/>
          <p:nvPr/>
        </p:nvSpPr>
        <p:spPr>
          <a:xfrm>
            <a:off x="6052638" y="4351126"/>
            <a:ext cx="2730526" cy="1004016"/>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випуск зобов'язань державної скарбниці УНР» від 13.01.1918 р.</a:t>
            </a:r>
          </a:p>
        </p:txBody>
      </p:sp>
      <p:sp>
        <p:nvSpPr>
          <p:cNvPr id="23" name="Скругленный прямоугольник 22"/>
          <p:cNvSpPr/>
          <p:nvPr/>
        </p:nvSpPr>
        <p:spPr>
          <a:xfrm>
            <a:off x="6052639" y="5571166"/>
            <a:ext cx="2730526" cy="85142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тимчасові розписки видатків УНР» від 11.04.1918 р.</a:t>
            </a:r>
          </a:p>
        </p:txBody>
      </p:sp>
      <p:sp>
        <p:nvSpPr>
          <p:cNvPr id="24" name="Скругленный прямоугольник 23"/>
          <p:cNvSpPr/>
          <p:nvPr/>
        </p:nvSpPr>
        <p:spPr>
          <a:xfrm>
            <a:off x="3565473" y="2596646"/>
            <a:ext cx="1941045" cy="518123"/>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Трудове право</a:t>
            </a:r>
          </a:p>
        </p:txBody>
      </p:sp>
      <p:sp>
        <p:nvSpPr>
          <p:cNvPr id="25" name="Скругленный прямоугольник 24"/>
          <p:cNvSpPr/>
          <p:nvPr/>
        </p:nvSpPr>
        <p:spPr>
          <a:xfrm>
            <a:off x="3491880" y="3380078"/>
            <a:ext cx="2088232" cy="1353432"/>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8- годинний робочий день» від 25.01.1918 р.</a:t>
            </a:r>
          </a:p>
        </p:txBody>
      </p:sp>
      <p:cxnSp>
        <p:nvCxnSpPr>
          <p:cNvPr id="27" name="Прямая соединительная линия 26"/>
          <p:cNvCxnSpPr>
            <a:stCxn id="15" idx="2"/>
          </p:cNvCxnSpPr>
          <p:nvPr/>
        </p:nvCxnSpPr>
        <p:spPr>
          <a:xfrm>
            <a:off x="4535996" y="220486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1654090" y="2330806"/>
            <a:ext cx="5763812" cy="18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6" idx="0"/>
          </p:cNvCxnSpPr>
          <p:nvPr/>
        </p:nvCxnSpPr>
        <p:spPr>
          <a:xfrm>
            <a:off x="1654090" y="2348880"/>
            <a:ext cx="1" cy="247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0" idx="0"/>
          </p:cNvCxnSpPr>
          <p:nvPr/>
        </p:nvCxnSpPr>
        <p:spPr>
          <a:xfrm flipH="1" flipV="1">
            <a:off x="7417901" y="2330806"/>
            <a:ext cx="1" cy="247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endCxn id="24" idx="0"/>
          </p:cNvCxnSpPr>
          <p:nvPr/>
        </p:nvCxnSpPr>
        <p:spPr>
          <a:xfrm>
            <a:off x="4535995" y="2348880"/>
            <a:ext cx="1" cy="247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16" idx="2"/>
            <a:endCxn id="17" idx="0"/>
          </p:cNvCxnSpPr>
          <p:nvPr/>
        </p:nvCxnSpPr>
        <p:spPr>
          <a:xfrm flipH="1">
            <a:off x="1654090" y="3114769"/>
            <a:ext cx="1" cy="265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17" idx="2"/>
            <a:endCxn id="18" idx="0"/>
          </p:cNvCxnSpPr>
          <p:nvPr/>
        </p:nvCxnSpPr>
        <p:spPr>
          <a:xfrm>
            <a:off x="1654090" y="4231502"/>
            <a:ext cx="0" cy="196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stCxn id="18" idx="2"/>
            <a:endCxn id="19" idx="0"/>
          </p:cNvCxnSpPr>
          <p:nvPr/>
        </p:nvCxnSpPr>
        <p:spPr>
          <a:xfrm>
            <a:off x="1654090" y="5724492"/>
            <a:ext cx="0" cy="152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a:stCxn id="20" idx="2"/>
            <a:endCxn id="21" idx="0"/>
          </p:cNvCxnSpPr>
          <p:nvPr/>
        </p:nvCxnSpPr>
        <p:spPr>
          <a:xfrm>
            <a:off x="7417902" y="3096695"/>
            <a:ext cx="0" cy="250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stCxn id="21" idx="2"/>
            <a:endCxn id="22" idx="0"/>
          </p:cNvCxnSpPr>
          <p:nvPr/>
        </p:nvCxnSpPr>
        <p:spPr>
          <a:xfrm flipH="1">
            <a:off x="7417901" y="4198726"/>
            <a:ext cx="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22" idx="2"/>
            <a:endCxn id="23" idx="0"/>
          </p:cNvCxnSpPr>
          <p:nvPr/>
        </p:nvCxnSpPr>
        <p:spPr>
          <a:xfrm>
            <a:off x="7417901" y="535514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stCxn id="24" idx="2"/>
            <a:endCxn id="25" idx="0"/>
          </p:cNvCxnSpPr>
          <p:nvPr/>
        </p:nvCxnSpPr>
        <p:spPr>
          <a:xfrm>
            <a:off x="4535996" y="3114769"/>
            <a:ext cx="0" cy="265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a:stCxn id="14" idx="4"/>
            <a:endCxn id="15" idx="0"/>
          </p:cNvCxnSpPr>
          <p:nvPr/>
        </p:nvCxnSpPr>
        <p:spPr>
          <a:xfrm>
            <a:off x="4535996" y="1387365"/>
            <a:ext cx="0" cy="2414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42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051720" y="1121094"/>
            <a:ext cx="4968552" cy="501010"/>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Кримінальне право</a:t>
            </a:r>
          </a:p>
        </p:txBody>
      </p:sp>
      <p:sp>
        <p:nvSpPr>
          <p:cNvPr id="4" name="Прямоугольник 3"/>
          <p:cNvSpPr/>
          <p:nvPr/>
        </p:nvSpPr>
        <p:spPr>
          <a:xfrm>
            <a:off x="465714" y="2261365"/>
            <a:ext cx="2232248" cy="1584176"/>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 повному обсязі діяли норми Х</a:t>
            </a:r>
            <a:r>
              <a:rPr lang="en-US" sz="1600" dirty="0">
                <a:solidFill>
                  <a:sysClr val="windowText" lastClr="000000"/>
                </a:solidFill>
              </a:rPr>
              <a:t>V</a:t>
            </a:r>
            <a:r>
              <a:rPr lang="uk-UA" sz="1600" dirty="0">
                <a:solidFill>
                  <a:sysClr val="windowText" lastClr="000000"/>
                </a:solidFill>
              </a:rPr>
              <a:t> тому Зводу Законів Російської імперії</a:t>
            </a:r>
          </a:p>
        </p:txBody>
      </p:sp>
      <p:sp>
        <p:nvSpPr>
          <p:cNvPr id="5" name="Прямоугольник 4"/>
          <p:cNvSpPr/>
          <p:nvPr/>
        </p:nvSpPr>
        <p:spPr>
          <a:xfrm>
            <a:off x="6372200" y="2261365"/>
            <a:ext cx="2203723" cy="1584176"/>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 повному обсязі діяли норми Тюремного статуту Російської імперії 1890 р.</a:t>
            </a:r>
          </a:p>
        </p:txBody>
      </p:sp>
      <p:sp>
        <p:nvSpPr>
          <p:cNvPr id="6" name="Прямоугольник 5"/>
          <p:cNvSpPr/>
          <p:nvPr/>
        </p:nvSpPr>
        <p:spPr>
          <a:xfrm>
            <a:off x="3434134" y="2261365"/>
            <a:ext cx="2203723" cy="1572845"/>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 повному обсязі діяли норми Кримінального уложення 1903 р. Російської імперії</a:t>
            </a:r>
          </a:p>
        </p:txBody>
      </p:sp>
      <p:sp>
        <p:nvSpPr>
          <p:cNvPr id="7" name="Скругленный прямоугольник 6"/>
          <p:cNvSpPr/>
          <p:nvPr/>
        </p:nvSpPr>
        <p:spPr>
          <a:xfrm>
            <a:off x="2303747" y="4581128"/>
            <a:ext cx="4464496" cy="1080120"/>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ІІІ Універсалом було скасовано смертну кару і внесені зміни до санкцій по деяким правопорушенням, оголошена амністія політв'язням</a:t>
            </a:r>
          </a:p>
        </p:txBody>
      </p:sp>
      <p:cxnSp>
        <p:nvCxnSpPr>
          <p:cNvPr id="9" name="Прямая соединительная линия 8"/>
          <p:cNvCxnSpPr>
            <a:stCxn id="3" idx="4"/>
          </p:cNvCxnSpPr>
          <p:nvPr/>
        </p:nvCxnSpPr>
        <p:spPr>
          <a:xfrm>
            <a:off x="4535996" y="1622104"/>
            <a:ext cx="0" cy="222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581838" y="1844824"/>
            <a:ext cx="5892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0"/>
          </p:cNvCxnSpPr>
          <p:nvPr/>
        </p:nvCxnSpPr>
        <p:spPr>
          <a:xfrm>
            <a:off x="1581838" y="1844824"/>
            <a:ext cx="0" cy="41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endCxn id="6" idx="0"/>
          </p:cNvCxnSpPr>
          <p:nvPr/>
        </p:nvCxnSpPr>
        <p:spPr>
          <a:xfrm>
            <a:off x="4535996" y="1844824"/>
            <a:ext cx="0" cy="41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5" idx="0"/>
          </p:cNvCxnSpPr>
          <p:nvPr/>
        </p:nvCxnSpPr>
        <p:spPr>
          <a:xfrm>
            <a:off x="7474061" y="1844824"/>
            <a:ext cx="1" cy="41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987824" y="1844824"/>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6012160" y="1844824"/>
            <a:ext cx="0" cy="27363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5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koropadskiy he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5496"/>
            <a:ext cx="2648166" cy="2932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istpravda.com.ua/images/doc/0/d/0d7c3f4-.--------------------i-----i--------.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12" b="94843" l="2009" r="95536">
                        <a14:foregroundMark x1="37946" y1="3812" x2="3348" y2="30045"/>
                        <a14:foregroundMark x1="6920" y1="31166" x2="2455" y2="44170"/>
                        <a14:foregroundMark x1="4688" y1="46637" x2="6027" y2="67713"/>
                        <a14:foregroundMark x1="27902" y1="86771" x2="58036" y2="95291"/>
                        <a14:foregroundMark x1="60268" y1="92377" x2="88393" y2="69731"/>
                        <a14:foregroundMark x1="84821" y1="67937" x2="86161" y2="27354"/>
                        <a14:foregroundMark x1="91741" y1="62108" x2="90402" y2="32063"/>
                        <a14:foregroundMark x1="93973" y1="62556" x2="95536" y2="39013"/>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35496"/>
            <a:ext cx="3658041" cy="368736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3356992"/>
            <a:ext cx="8653478" cy="237626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uk-UA" dirty="0">
                <a:ln w="11430"/>
                <a:solidFill>
                  <a:srgbClr val="C00000"/>
                </a:solidFill>
                <a:effectLst>
                  <a:outerShdw blurRad="80000" dist="40000" dir="5040000" algn="tl">
                    <a:srgbClr val="000000">
                      <a:alpha val="30000"/>
                    </a:srgbClr>
                  </a:outerShdw>
                </a:effectLst>
              </a:rPr>
              <a:t>2. Еволюція національної державності за правління гетьмана П. Скоропадського</a:t>
            </a:r>
          </a:p>
        </p:txBody>
      </p:sp>
      <p:pic>
        <p:nvPicPr>
          <p:cNvPr id="4104" name="Picture 8" descr="P.Skoropadskyi Signa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520844"/>
            <a:ext cx="4824536"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2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7504" y="116632"/>
            <a:ext cx="6624736" cy="35283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1325" algn="just"/>
            <a:r>
              <a:rPr lang="uk-UA" sz="1600" dirty="0">
                <a:solidFill>
                  <a:schemeClr val="tx1"/>
                </a:solidFill>
              </a:rPr>
              <a:t>Наприкінці лютого 1918 року, за збройної підтримки Німеччини та Австро-Угорщини, Центральна Рада та уряд Української Народної Республіки повернулися до звільненого від більшовиків Києва. Українська влада не змогла стабілізувати внутрішньополітичну ситуацію в Україні, встановити ефективну адміністрацію на місцях та гарантувати виконання Брест-Литовських мирних угод. Соціалістичний курс, якого дотримувався український уряд до більшовицької окупації, змінено не було. В регіонах процвітала корупція і бандитизм. Таким станом справ було обурене не лише українське населення, а й німецьке і австро-угорське командування, які були зацікавлені в нормалізації господарського життя України, щоби розпочати імпорт українського збіжжя для потреб власних країн.</a:t>
            </a:r>
          </a:p>
        </p:txBody>
      </p:sp>
      <p:sp>
        <p:nvSpPr>
          <p:cNvPr id="4" name="Скругленный прямоугольник 3"/>
          <p:cNvSpPr/>
          <p:nvPr/>
        </p:nvSpPr>
        <p:spPr>
          <a:xfrm>
            <a:off x="899592" y="3789040"/>
            <a:ext cx="7992888" cy="295232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a:solidFill>
                  <a:schemeClr val="tx1"/>
                </a:solidFill>
              </a:rPr>
              <a:t>29 – 30 квітня 1918 р. відбувся державний переворот. 29 квітня розпочалися засідання Всеукраїнського з'їзду хліборобів у Києві (7000 делегатів від 3 млн українського населення), на якому було висунуто вимогу припинити соціальні експерименти та відновити гетьманат — історичну форму правління в Україні; делегатами одностайно було обрано Павла Скоропадського гетьманом України; єпископ Никодим миропомазав Павла Скоропадського на гетьманство; прихильниками гетьмана були захоплені урядові заклади, Центральна Рада була розпущена; була обнародувана «Грамота до всього українського народу» та «Закони про тимчасовий устрій України». 30 квітня було сформовано уряд Миколи Василенка, роззброєна синьожупанна дивізія та формування Січових Стрільців.</a:t>
            </a:r>
          </a:p>
        </p:txBody>
      </p:sp>
    </p:spTree>
    <p:extLst>
      <p:ext uri="{BB962C8B-B14F-4D97-AF65-F5344CB8AC3E}">
        <p14:creationId xmlns:p14="http://schemas.microsoft.com/office/powerpoint/2010/main" val="377201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inp.gov.ua/storage/app/public/uploads/2018-12-18/15/VpO1545147725mO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330" y="1124744"/>
            <a:ext cx="3677165" cy="23919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17032"/>
            <a:ext cx="2267744" cy="31740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75785"/>
            <a:ext cx="2520280" cy="3593275"/>
          </a:xfrm>
          <a:prstGeom prst="rect">
            <a:avLst/>
          </a:prstGeom>
          <a:noFill/>
          <a:extLst>
            <a:ext uri="{909E8E84-426E-40DD-AFC4-6F175D3DCCD1}">
              <a14:hiddenFill xmlns:a14="http://schemas.microsoft.com/office/drawing/2010/main">
                <a:solidFill>
                  <a:srgbClr val="FFFFFF"/>
                </a:solidFill>
              </a14:hiddenFill>
            </a:ext>
          </a:extLst>
        </p:spPr>
      </p:pic>
      <p:sp>
        <p:nvSpPr>
          <p:cNvPr id="2" name="Лента лицом вниз 1"/>
          <p:cNvSpPr/>
          <p:nvPr/>
        </p:nvSpPr>
        <p:spPr>
          <a:xfrm>
            <a:off x="0" y="148680"/>
            <a:ext cx="9135495" cy="792088"/>
          </a:xfrm>
          <a:prstGeom prst="ribbon">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Легітимізація державного перевороту та влади П. Скоропадського</a:t>
            </a:r>
          </a:p>
        </p:txBody>
      </p:sp>
      <p:sp>
        <p:nvSpPr>
          <p:cNvPr id="3" name="Овал 2"/>
          <p:cNvSpPr/>
          <p:nvPr/>
        </p:nvSpPr>
        <p:spPr>
          <a:xfrm>
            <a:off x="2901295" y="2320726"/>
            <a:ext cx="3332903" cy="792088"/>
          </a:xfrm>
          <a:prstGeom prst="ellipse">
            <a:avLst/>
          </a:prstGeom>
          <a:solidFill>
            <a:schemeClr val="accent3">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Всеукраїнський хліборобський з'їзд </a:t>
            </a:r>
          </a:p>
        </p:txBody>
      </p:sp>
      <p:sp>
        <p:nvSpPr>
          <p:cNvPr id="4" name="Овал 3"/>
          <p:cNvSpPr/>
          <p:nvPr/>
        </p:nvSpPr>
        <p:spPr>
          <a:xfrm>
            <a:off x="2515517" y="3688878"/>
            <a:ext cx="4104455" cy="936104"/>
          </a:xfrm>
          <a:prstGeom prst="ellipse">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Обрання Гетьманом України П. Скоропадського</a:t>
            </a:r>
          </a:p>
        </p:txBody>
      </p:sp>
      <p:cxnSp>
        <p:nvCxnSpPr>
          <p:cNvPr id="7" name="Прямая со стрелкой 6"/>
          <p:cNvCxnSpPr>
            <a:stCxn id="3" idx="4"/>
            <a:endCxn id="4" idx="0"/>
          </p:cNvCxnSpPr>
          <p:nvPr/>
        </p:nvCxnSpPr>
        <p:spPr>
          <a:xfrm flipH="1">
            <a:off x="4567745" y="3112814"/>
            <a:ext cx="2" cy="57606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4" idx="4"/>
          </p:cNvCxnSpPr>
          <p:nvPr/>
        </p:nvCxnSpPr>
        <p:spPr>
          <a:xfrm>
            <a:off x="4567745" y="4624982"/>
            <a:ext cx="1" cy="50405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Пов’язане зображенн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695" y="3717032"/>
            <a:ext cx="2242305" cy="3139828"/>
          </a:xfrm>
          <a:prstGeom prst="rect">
            <a:avLst/>
          </a:prstGeom>
          <a:noFill/>
          <a:extLst>
            <a:ext uri="{909E8E84-426E-40DD-AFC4-6F175D3DCCD1}">
              <a14:hiddenFill xmlns:a14="http://schemas.microsoft.com/office/drawing/2010/main">
                <a:solidFill>
                  <a:srgbClr val="FFFFFF"/>
                </a:solidFill>
              </a14:hiddenFill>
            </a:ext>
          </a:extLst>
        </p:spPr>
      </p:pic>
      <p:sp>
        <p:nvSpPr>
          <p:cNvPr id="6" name="Горизонтальный свиток 5"/>
          <p:cNvSpPr/>
          <p:nvPr/>
        </p:nvSpPr>
        <p:spPr>
          <a:xfrm>
            <a:off x="2771800" y="4877010"/>
            <a:ext cx="3600400" cy="1673494"/>
          </a:xfrm>
          <a:prstGeom prst="horizontalScroll">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«Грамота до всього українського народу»</a:t>
            </a:r>
          </a:p>
        </p:txBody>
      </p:sp>
    </p:spTree>
    <p:extLst>
      <p:ext uri="{BB962C8B-B14F-4D97-AF65-F5344CB8AC3E}">
        <p14:creationId xmlns:p14="http://schemas.microsoft.com/office/powerpoint/2010/main" val="240362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Прямоугольник 2"/>
          <p:cNvSpPr/>
          <p:nvPr/>
        </p:nvSpPr>
        <p:spPr>
          <a:xfrm>
            <a:off x="2051720" y="980728"/>
            <a:ext cx="4968552" cy="576064"/>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Закони про тимчасовий державний устрій</a:t>
            </a:r>
          </a:p>
        </p:txBody>
      </p:sp>
      <p:sp>
        <p:nvSpPr>
          <p:cNvPr id="4" name="Скругленный прямоугольник 3"/>
          <p:cNvSpPr/>
          <p:nvPr/>
        </p:nvSpPr>
        <p:spPr>
          <a:xfrm>
            <a:off x="3671899" y="1979712"/>
            <a:ext cx="1728192" cy="576064"/>
          </a:xfrm>
          <a:prstGeom prst="roundRect">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Гетьман</a:t>
            </a:r>
          </a:p>
        </p:txBody>
      </p:sp>
      <p:sp>
        <p:nvSpPr>
          <p:cNvPr id="5" name="Скругленный прямоугольник 4"/>
          <p:cNvSpPr/>
          <p:nvPr/>
        </p:nvSpPr>
        <p:spPr>
          <a:xfrm>
            <a:off x="3448725" y="2788324"/>
            <a:ext cx="2174540" cy="504056"/>
          </a:xfrm>
          <a:prstGeom prst="round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Рада міністрів</a:t>
            </a:r>
          </a:p>
        </p:txBody>
      </p:sp>
      <p:sp>
        <p:nvSpPr>
          <p:cNvPr id="7" name="Скругленный прямоугольник 6"/>
          <p:cNvSpPr/>
          <p:nvPr/>
        </p:nvSpPr>
        <p:spPr>
          <a:xfrm>
            <a:off x="3136031" y="3292380"/>
            <a:ext cx="2799928" cy="504056"/>
          </a:xfrm>
          <a:prstGeom prst="round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Отаман Ради міністрів</a:t>
            </a:r>
          </a:p>
        </p:txBody>
      </p:sp>
      <p:sp>
        <p:nvSpPr>
          <p:cNvPr id="8" name="Скругленный прямоугольник 7"/>
          <p:cNvSpPr/>
          <p:nvPr/>
        </p:nvSpPr>
        <p:spPr>
          <a:xfrm>
            <a:off x="2882237" y="3794528"/>
            <a:ext cx="3307515" cy="501869"/>
          </a:xfrm>
          <a:prstGeom prst="round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Галузеві міністри</a:t>
            </a:r>
          </a:p>
        </p:txBody>
      </p:sp>
      <p:sp>
        <p:nvSpPr>
          <p:cNvPr id="9" name="Скругленный прямоугольник 8"/>
          <p:cNvSpPr/>
          <p:nvPr/>
        </p:nvSpPr>
        <p:spPr>
          <a:xfrm>
            <a:off x="906742" y="1979712"/>
            <a:ext cx="1634480" cy="576064"/>
          </a:xfrm>
          <a:prstGeom prst="roundRect">
            <a:avLst/>
          </a:prstGeom>
          <a:solidFill>
            <a:schemeClr val="accent6">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Сейм</a:t>
            </a:r>
          </a:p>
        </p:txBody>
      </p:sp>
      <p:sp>
        <p:nvSpPr>
          <p:cNvPr id="10" name="Скругленный прямоугольник 9"/>
          <p:cNvSpPr/>
          <p:nvPr/>
        </p:nvSpPr>
        <p:spPr>
          <a:xfrm>
            <a:off x="6642229" y="4505025"/>
            <a:ext cx="1728192" cy="674853"/>
          </a:xfrm>
          <a:prstGeom prst="roundRect">
            <a:avLst/>
          </a:prstGeom>
          <a:solidFill>
            <a:schemeClr val="bg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Губернський староста</a:t>
            </a:r>
          </a:p>
        </p:txBody>
      </p:sp>
      <p:sp>
        <p:nvSpPr>
          <p:cNvPr id="11" name="Скругленный прямоугольник 10"/>
          <p:cNvSpPr/>
          <p:nvPr/>
        </p:nvSpPr>
        <p:spPr>
          <a:xfrm>
            <a:off x="4294818" y="5576790"/>
            <a:ext cx="1728192" cy="674853"/>
          </a:xfrm>
          <a:prstGeom prst="roundRect">
            <a:avLst/>
          </a:prstGeom>
          <a:solidFill>
            <a:schemeClr val="bg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Волосні земські збори</a:t>
            </a:r>
          </a:p>
        </p:txBody>
      </p:sp>
      <p:cxnSp>
        <p:nvCxnSpPr>
          <p:cNvPr id="13" name="Прямая со стрелкой 12"/>
          <p:cNvCxnSpPr>
            <a:endCxn id="5" idx="0"/>
          </p:cNvCxnSpPr>
          <p:nvPr/>
        </p:nvCxnSpPr>
        <p:spPr>
          <a:xfrm>
            <a:off x="4526091" y="2542016"/>
            <a:ext cx="9904" cy="24630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9" idx="3"/>
            <a:endCxn id="4" idx="1"/>
          </p:cNvCxnSpPr>
          <p:nvPr/>
        </p:nvCxnSpPr>
        <p:spPr>
          <a:xfrm>
            <a:off x="2541222" y="2267744"/>
            <a:ext cx="1130677" cy="0"/>
          </a:xfrm>
          <a:prstGeom prst="straightConnector1">
            <a:avLst/>
          </a:prstGeom>
          <a:ln w="28575">
            <a:solidFill>
              <a:srgbClr val="0070C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stCxn id="4" idx="3"/>
            <a:endCxn id="10" idx="0"/>
          </p:cNvCxnSpPr>
          <p:nvPr/>
        </p:nvCxnSpPr>
        <p:spPr>
          <a:xfrm>
            <a:off x="5400091" y="2267744"/>
            <a:ext cx="2106234" cy="223728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a:stCxn id="8" idx="2"/>
            <a:endCxn id="10" idx="1"/>
          </p:cNvCxnSpPr>
          <p:nvPr/>
        </p:nvCxnSpPr>
        <p:spPr>
          <a:xfrm rot="16200000" flipH="1">
            <a:off x="5316085" y="3516307"/>
            <a:ext cx="546055" cy="2106234"/>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11" idx="0"/>
          </p:cNvCxnSpPr>
          <p:nvPr/>
        </p:nvCxnSpPr>
        <p:spPr>
          <a:xfrm>
            <a:off x="5158914" y="5376701"/>
            <a:ext cx="0" cy="20008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6642229" y="5580056"/>
            <a:ext cx="1728192" cy="674853"/>
          </a:xfrm>
          <a:prstGeom prst="roundRect">
            <a:avLst/>
          </a:prstGeom>
          <a:solidFill>
            <a:schemeClr val="bg2">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Повітовий староста</a:t>
            </a:r>
          </a:p>
        </p:txBody>
      </p:sp>
      <p:cxnSp>
        <p:nvCxnSpPr>
          <p:cNvPr id="39" name="Прямая со стрелкой 38"/>
          <p:cNvCxnSpPr>
            <a:stCxn id="10" idx="2"/>
            <a:endCxn id="37" idx="0"/>
          </p:cNvCxnSpPr>
          <p:nvPr/>
        </p:nvCxnSpPr>
        <p:spPr>
          <a:xfrm>
            <a:off x="7506325" y="5179878"/>
            <a:ext cx="0" cy="40017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158914" y="5376701"/>
            <a:ext cx="2347411" cy="32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11" idx="3"/>
            <a:endCxn id="37" idx="1"/>
          </p:cNvCxnSpPr>
          <p:nvPr/>
        </p:nvCxnSpPr>
        <p:spPr>
          <a:xfrm>
            <a:off x="6023010" y="5914217"/>
            <a:ext cx="619219" cy="32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493644" y="3847821"/>
            <a:ext cx="1639106" cy="541687"/>
          </a:xfrm>
          <a:prstGeom prst="round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Державна канцелярія</a:t>
            </a:r>
          </a:p>
        </p:txBody>
      </p:sp>
      <p:sp>
        <p:nvSpPr>
          <p:cNvPr id="27" name="Скругленный прямоугольник 26"/>
          <p:cNvSpPr/>
          <p:nvPr/>
        </p:nvSpPr>
        <p:spPr>
          <a:xfrm>
            <a:off x="493644" y="3115541"/>
            <a:ext cx="1639106" cy="541687"/>
          </a:xfrm>
          <a:prstGeom prst="round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Мала Рада міністрів</a:t>
            </a:r>
          </a:p>
        </p:txBody>
      </p:sp>
      <p:cxnSp>
        <p:nvCxnSpPr>
          <p:cNvPr id="31" name="Прямая соединительная линия 30"/>
          <p:cNvCxnSpPr/>
          <p:nvPr/>
        </p:nvCxnSpPr>
        <p:spPr>
          <a:xfrm flipH="1" flipV="1">
            <a:off x="2771800" y="3983247"/>
            <a:ext cx="110437"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2771800" y="3482193"/>
            <a:ext cx="36423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771800" y="3482193"/>
            <a:ext cx="0" cy="5010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2541222" y="3734221"/>
            <a:ext cx="23057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2541222" y="3386384"/>
            <a:ext cx="0" cy="7322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endCxn id="27" idx="3"/>
          </p:cNvCxnSpPr>
          <p:nvPr/>
        </p:nvCxnSpPr>
        <p:spPr>
          <a:xfrm flipH="1">
            <a:off x="2132750" y="3386384"/>
            <a:ext cx="408472"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20" idx="3"/>
          </p:cNvCxnSpPr>
          <p:nvPr/>
        </p:nvCxnSpPr>
        <p:spPr>
          <a:xfrm flipH="1">
            <a:off x="2132750" y="4118664"/>
            <a:ext cx="408472"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89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Овал 2"/>
          <p:cNvSpPr/>
          <p:nvPr/>
        </p:nvSpPr>
        <p:spPr>
          <a:xfrm>
            <a:off x="323528" y="980728"/>
            <a:ext cx="2808312" cy="792088"/>
          </a:xfrm>
          <a:prstGeom prst="ellipse">
            <a:avLst/>
          </a:prstGeom>
          <a:solidFill>
            <a:schemeClr val="accent3">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Державний сенат</a:t>
            </a:r>
          </a:p>
        </p:txBody>
      </p:sp>
      <p:sp>
        <p:nvSpPr>
          <p:cNvPr id="4" name="Скругленный прямоугольник 3"/>
          <p:cNvSpPr/>
          <p:nvPr/>
        </p:nvSpPr>
        <p:spPr>
          <a:xfrm>
            <a:off x="730424" y="2708921"/>
            <a:ext cx="1994520" cy="432047"/>
          </a:xfrm>
          <a:prstGeom prst="round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Загальні збори</a:t>
            </a:r>
          </a:p>
        </p:txBody>
      </p:sp>
      <p:sp>
        <p:nvSpPr>
          <p:cNvPr id="5" name="Скругленный прямоугольник 4"/>
          <p:cNvSpPr/>
          <p:nvPr/>
        </p:nvSpPr>
        <p:spPr>
          <a:xfrm>
            <a:off x="5292080" y="980728"/>
            <a:ext cx="1994520" cy="792088"/>
          </a:xfrm>
          <a:prstGeom prst="roundRect">
            <a:avLst/>
          </a:prstGeom>
          <a:solidFill>
            <a:schemeClr val="accent3">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Генеральні суди</a:t>
            </a:r>
          </a:p>
        </p:txBody>
      </p:sp>
      <p:sp>
        <p:nvSpPr>
          <p:cNvPr id="6" name="Скругленный прямоугольник 5"/>
          <p:cNvSpPr/>
          <p:nvPr/>
        </p:nvSpPr>
        <p:spPr>
          <a:xfrm>
            <a:off x="7524328" y="2221149"/>
            <a:ext cx="1274440" cy="432960"/>
          </a:xfrm>
          <a:prstGeom prst="round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Карний</a:t>
            </a:r>
          </a:p>
        </p:txBody>
      </p:sp>
      <p:sp>
        <p:nvSpPr>
          <p:cNvPr id="7" name="Скругленный прямоугольник 6"/>
          <p:cNvSpPr/>
          <p:nvPr/>
        </p:nvSpPr>
        <p:spPr>
          <a:xfrm>
            <a:off x="3691402" y="2221149"/>
            <a:ext cx="1274440" cy="432960"/>
          </a:xfrm>
          <a:prstGeom prst="round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Цивільний</a:t>
            </a:r>
          </a:p>
        </p:txBody>
      </p:sp>
      <p:sp>
        <p:nvSpPr>
          <p:cNvPr id="8" name="Скругленный прямоугольник 7"/>
          <p:cNvSpPr/>
          <p:nvPr/>
        </p:nvSpPr>
        <p:spPr>
          <a:xfrm>
            <a:off x="5292080" y="2221149"/>
            <a:ext cx="1994520" cy="432959"/>
          </a:xfrm>
          <a:prstGeom prst="round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Адміністративний</a:t>
            </a:r>
          </a:p>
        </p:txBody>
      </p:sp>
      <p:sp>
        <p:nvSpPr>
          <p:cNvPr id="9" name="Скругленный прямоугольник 8"/>
          <p:cNvSpPr/>
          <p:nvPr/>
        </p:nvSpPr>
        <p:spPr>
          <a:xfrm>
            <a:off x="730424" y="2027093"/>
            <a:ext cx="1994520" cy="432959"/>
          </a:xfrm>
          <a:prstGeom prst="roundRect">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Президент</a:t>
            </a:r>
          </a:p>
        </p:txBody>
      </p:sp>
      <p:cxnSp>
        <p:nvCxnSpPr>
          <p:cNvPr id="11" name="Прямая со стрелкой 10"/>
          <p:cNvCxnSpPr>
            <a:stCxn id="5" idx="2"/>
            <a:endCxn id="8" idx="0"/>
          </p:cNvCxnSpPr>
          <p:nvPr/>
        </p:nvCxnSpPr>
        <p:spPr>
          <a:xfrm>
            <a:off x="6289340" y="1772816"/>
            <a:ext cx="0" cy="44833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328622" y="1975978"/>
            <a:ext cx="38329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7" idx="0"/>
          </p:cNvCxnSpPr>
          <p:nvPr/>
        </p:nvCxnSpPr>
        <p:spPr>
          <a:xfrm>
            <a:off x="4328622" y="1975978"/>
            <a:ext cx="0" cy="24517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6" idx="0"/>
          </p:cNvCxnSpPr>
          <p:nvPr/>
        </p:nvCxnSpPr>
        <p:spPr>
          <a:xfrm>
            <a:off x="8161548" y="1975978"/>
            <a:ext cx="0" cy="24517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3" idx="4"/>
            <a:endCxn id="9" idx="0"/>
          </p:cNvCxnSpPr>
          <p:nvPr/>
        </p:nvCxnSpPr>
        <p:spPr>
          <a:xfrm>
            <a:off x="1727684" y="1772816"/>
            <a:ext cx="0" cy="2542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9" idx="2"/>
            <a:endCxn id="4" idx="0"/>
          </p:cNvCxnSpPr>
          <p:nvPr/>
        </p:nvCxnSpPr>
        <p:spPr>
          <a:xfrm>
            <a:off x="1727684" y="2460052"/>
            <a:ext cx="0" cy="2488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250704" y="3429000"/>
            <a:ext cx="2570584" cy="576064"/>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Судові палати</a:t>
            </a:r>
          </a:p>
        </p:txBody>
      </p:sp>
      <p:sp>
        <p:nvSpPr>
          <p:cNvPr id="23" name="Прямоугольник 22"/>
          <p:cNvSpPr/>
          <p:nvPr/>
        </p:nvSpPr>
        <p:spPr>
          <a:xfrm>
            <a:off x="1425352" y="4427469"/>
            <a:ext cx="1825352" cy="477719"/>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Київська</a:t>
            </a:r>
          </a:p>
        </p:txBody>
      </p:sp>
      <p:sp>
        <p:nvSpPr>
          <p:cNvPr id="24" name="Прямоугольник 23"/>
          <p:cNvSpPr/>
          <p:nvPr/>
        </p:nvSpPr>
        <p:spPr>
          <a:xfrm>
            <a:off x="3623319" y="4408209"/>
            <a:ext cx="1825351" cy="477719"/>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Харківська</a:t>
            </a:r>
          </a:p>
        </p:txBody>
      </p:sp>
      <p:sp>
        <p:nvSpPr>
          <p:cNvPr id="25" name="Прямоугольник 24"/>
          <p:cNvSpPr/>
          <p:nvPr/>
        </p:nvSpPr>
        <p:spPr>
          <a:xfrm>
            <a:off x="5821287" y="4417839"/>
            <a:ext cx="1825351" cy="477719"/>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Одеська</a:t>
            </a:r>
          </a:p>
        </p:txBody>
      </p:sp>
      <p:sp>
        <p:nvSpPr>
          <p:cNvPr id="27" name="Скругленный прямоугольник 26"/>
          <p:cNvSpPr/>
          <p:nvPr/>
        </p:nvSpPr>
        <p:spPr>
          <a:xfrm>
            <a:off x="3538734" y="5445679"/>
            <a:ext cx="1994520" cy="432959"/>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Окружні суди</a:t>
            </a:r>
          </a:p>
        </p:txBody>
      </p:sp>
      <p:sp>
        <p:nvSpPr>
          <p:cNvPr id="28" name="Скругленный прямоугольник 27"/>
          <p:cNvSpPr/>
          <p:nvPr/>
        </p:nvSpPr>
        <p:spPr>
          <a:xfrm>
            <a:off x="3538736" y="6189331"/>
            <a:ext cx="1994520" cy="432959"/>
          </a:xfrm>
          <a:prstGeom prst="round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chemeClr val="tx1"/>
                </a:solidFill>
              </a:rPr>
              <a:t>Мирові суди</a:t>
            </a:r>
          </a:p>
        </p:txBody>
      </p:sp>
      <p:cxnSp>
        <p:nvCxnSpPr>
          <p:cNvPr id="30" name="Прямая соединительная линия 29"/>
          <p:cNvCxnSpPr>
            <a:stCxn id="22" idx="2"/>
          </p:cNvCxnSpPr>
          <p:nvPr/>
        </p:nvCxnSpPr>
        <p:spPr>
          <a:xfrm flipH="1">
            <a:off x="4535994" y="4005064"/>
            <a:ext cx="2" cy="1440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338028" y="4149080"/>
            <a:ext cx="439593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endCxn id="24" idx="0"/>
          </p:cNvCxnSpPr>
          <p:nvPr/>
        </p:nvCxnSpPr>
        <p:spPr>
          <a:xfrm flipH="1">
            <a:off x="4535995" y="4149080"/>
            <a:ext cx="1" cy="2591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endCxn id="23" idx="0"/>
          </p:cNvCxnSpPr>
          <p:nvPr/>
        </p:nvCxnSpPr>
        <p:spPr>
          <a:xfrm>
            <a:off x="2338028" y="4149080"/>
            <a:ext cx="0" cy="278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endCxn id="25" idx="0"/>
          </p:cNvCxnSpPr>
          <p:nvPr/>
        </p:nvCxnSpPr>
        <p:spPr>
          <a:xfrm>
            <a:off x="6733962" y="4149080"/>
            <a:ext cx="1" cy="2687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23" idx="2"/>
          </p:cNvCxnSpPr>
          <p:nvPr/>
        </p:nvCxnSpPr>
        <p:spPr>
          <a:xfrm>
            <a:off x="2338028" y="4905188"/>
            <a:ext cx="0" cy="1799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24" idx="2"/>
          </p:cNvCxnSpPr>
          <p:nvPr/>
        </p:nvCxnSpPr>
        <p:spPr>
          <a:xfrm>
            <a:off x="4535995" y="4885928"/>
            <a:ext cx="1" cy="19925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a:stCxn id="25" idx="2"/>
          </p:cNvCxnSpPr>
          <p:nvPr/>
        </p:nvCxnSpPr>
        <p:spPr>
          <a:xfrm>
            <a:off x="6733963" y="4895558"/>
            <a:ext cx="0" cy="18962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338028" y="5085184"/>
            <a:ext cx="43959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27" idx="0"/>
          </p:cNvCxnSpPr>
          <p:nvPr/>
        </p:nvCxnSpPr>
        <p:spPr>
          <a:xfrm flipH="1">
            <a:off x="4535994" y="5085184"/>
            <a:ext cx="2" cy="36049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27" idx="2"/>
          </p:cNvCxnSpPr>
          <p:nvPr/>
        </p:nvCxnSpPr>
        <p:spPr>
          <a:xfrm>
            <a:off x="4535994" y="5878638"/>
            <a:ext cx="2" cy="31069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Соединительная линия уступом 52"/>
          <p:cNvCxnSpPr>
            <a:stCxn id="4" idx="2"/>
            <a:endCxn id="22" idx="1"/>
          </p:cNvCxnSpPr>
          <p:nvPr/>
        </p:nvCxnSpPr>
        <p:spPr>
          <a:xfrm rot="16200000" flipH="1">
            <a:off x="2201162" y="2667490"/>
            <a:ext cx="576064" cy="1523020"/>
          </a:xfrm>
          <a:prstGeom prst="bentConnector2">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stCxn id="7" idx="2"/>
          </p:cNvCxnSpPr>
          <p:nvPr/>
        </p:nvCxnSpPr>
        <p:spPr>
          <a:xfrm>
            <a:off x="4328622" y="2654109"/>
            <a:ext cx="0" cy="1354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stCxn id="8" idx="2"/>
          </p:cNvCxnSpPr>
          <p:nvPr/>
        </p:nvCxnSpPr>
        <p:spPr>
          <a:xfrm>
            <a:off x="6289340" y="2654108"/>
            <a:ext cx="0" cy="1354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stCxn id="6" idx="2"/>
          </p:cNvCxnSpPr>
          <p:nvPr/>
        </p:nvCxnSpPr>
        <p:spPr>
          <a:xfrm>
            <a:off x="8161548" y="2654109"/>
            <a:ext cx="0" cy="1354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4328622" y="2789526"/>
            <a:ext cx="38329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Соединительная линия уступом 63"/>
          <p:cNvCxnSpPr>
            <a:endCxn id="22" idx="3"/>
          </p:cNvCxnSpPr>
          <p:nvPr/>
        </p:nvCxnSpPr>
        <p:spPr>
          <a:xfrm rot="5400000">
            <a:off x="5591561" y="3019253"/>
            <a:ext cx="927506" cy="468052"/>
          </a:xfrm>
          <a:prstGeom prst="bentConnector2">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59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303748" y="980728"/>
            <a:ext cx="4464496" cy="576064"/>
          </a:xfrm>
          <a:prstGeom prst="ellipse">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Конституційне право</a:t>
            </a:r>
          </a:p>
        </p:txBody>
      </p:sp>
      <p:sp>
        <p:nvSpPr>
          <p:cNvPr id="4" name="Скругленный прямоугольник 3"/>
          <p:cNvSpPr/>
          <p:nvPr/>
        </p:nvSpPr>
        <p:spPr>
          <a:xfrm>
            <a:off x="467544" y="1848951"/>
            <a:ext cx="2441128" cy="604639"/>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Грамота до всього українського народу</a:t>
            </a:r>
          </a:p>
        </p:txBody>
      </p:sp>
      <p:sp>
        <p:nvSpPr>
          <p:cNvPr id="5" name="Скругленный прямоугольник 4"/>
          <p:cNvSpPr/>
          <p:nvPr/>
        </p:nvSpPr>
        <p:spPr>
          <a:xfrm>
            <a:off x="3257854" y="1872445"/>
            <a:ext cx="2556284" cy="557649"/>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Закони про тимчасовий державний устрій</a:t>
            </a:r>
          </a:p>
        </p:txBody>
      </p:sp>
      <p:sp>
        <p:nvSpPr>
          <p:cNvPr id="6" name="Скругленный прямоугольник 5"/>
          <p:cNvSpPr/>
          <p:nvPr/>
        </p:nvSpPr>
        <p:spPr>
          <a:xfrm>
            <a:off x="6229011" y="1848951"/>
            <a:ext cx="2541840" cy="557649"/>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Грамота до всіх українських громадян</a:t>
            </a:r>
          </a:p>
        </p:txBody>
      </p:sp>
      <p:cxnSp>
        <p:nvCxnSpPr>
          <p:cNvPr id="7" name="Прямая соединительная линия 6"/>
          <p:cNvCxnSpPr>
            <a:endCxn id="4" idx="0"/>
          </p:cNvCxnSpPr>
          <p:nvPr/>
        </p:nvCxnSpPr>
        <p:spPr>
          <a:xfrm>
            <a:off x="1688108" y="1674048"/>
            <a:ext cx="0" cy="1749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a:stCxn id="6" idx="2"/>
            <a:endCxn id="63" idx="0"/>
          </p:cNvCxnSpPr>
          <p:nvPr/>
        </p:nvCxnSpPr>
        <p:spPr>
          <a:xfrm>
            <a:off x="7499931" y="2406600"/>
            <a:ext cx="0" cy="6095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a:endCxn id="6" idx="0"/>
          </p:cNvCxnSpPr>
          <p:nvPr/>
        </p:nvCxnSpPr>
        <p:spPr>
          <a:xfrm>
            <a:off x="7499931" y="1674048"/>
            <a:ext cx="0" cy="1749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5" idx="0"/>
            <a:endCxn id="3" idx="4"/>
          </p:cNvCxnSpPr>
          <p:nvPr/>
        </p:nvCxnSpPr>
        <p:spPr>
          <a:xfrm flipV="1">
            <a:off x="4535996" y="1556792"/>
            <a:ext cx="0" cy="31565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1688108" y="1651204"/>
            <a:ext cx="5825274" cy="2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38"/>
          <p:cNvSpPr/>
          <p:nvPr/>
        </p:nvSpPr>
        <p:spPr>
          <a:xfrm>
            <a:off x="827584" y="2701121"/>
            <a:ext cx="1939585" cy="790584"/>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Проголошення Української Держави</a:t>
            </a:r>
          </a:p>
        </p:txBody>
      </p:sp>
      <p:sp>
        <p:nvSpPr>
          <p:cNvPr id="40" name="Скругленный прямоугольник 39"/>
          <p:cNvSpPr/>
          <p:nvPr/>
        </p:nvSpPr>
        <p:spPr>
          <a:xfrm>
            <a:off x="827584" y="5111038"/>
            <a:ext cx="1939585" cy="790584"/>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Проголошення повноти влади Гетьмана</a:t>
            </a:r>
          </a:p>
        </p:txBody>
      </p:sp>
      <p:sp>
        <p:nvSpPr>
          <p:cNvPr id="41" name="Скругленный прямоугольник 40"/>
          <p:cNvSpPr/>
          <p:nvPr/>
        </p:nvSpPr>
        <p:spPr>
          <a:xfrm>
            <a:off x="827584" y="3730974"/>
            <a:ext cx="1939585" cy="1138186"/>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Визначення основних напрямів роботи уряду</a:t>
            </a:r>
          </a:p>
        </p:txBody>
      </p:sp>
      <p:sp>
        <p:nvSpPr>
          <p:cNvPr id="43" name="Скругленный прямоугольник 42"/>
          <p:cNvSpPr/>
          <p:nvPr/>
        </p:nvSpPr>
        <p:spPr>
          <a:xfrm>
            <a:off x="3494711" y="2578894"/>
            <a:ext cx="2082570" cy="517520"/>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гетьманську владу</a:t>
            </a:r>
          </a:p>
        </p:txBody>
      </p:sp>
      <p:sp>
        <p:nvSpPr>
          <p:cNvPr id="44" name="Скругленный прямоугольник 43"/>
          <p:cNvSpPr/>
          <p:nvPr/>
        </p:nvSpPr>
        <p:spPr>
          <a:xfrm>
            <a:off x="3530671" y="4429480"/>
            <a:ext cx="2082570" cy="537804"/>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Генеральний Суд</a:t>
            </a:r>
          </a:p>
        </p:txBody>
      </p:sp>
      <p:sp>
        <p:nvSpPr>
          <p:cNvPr id="45" name="Скругленный прямоугольник 44"/>
          <p:cNvSpPr/>
          <p:nvPr/>
        </p:nvSpPr>
        <p:spPr>
          <a:xfrm>
            <a:off x="3494711" y="3187368"/>
            <a:ext cx="2082570" cy="505560"/>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Раду міністрів</a:t>
            </a:r>
          </a:p>
        </p:txBody>
      </p:sp>
      <p:sp>
        <p:nvSpPr>
          <p:cNvPr id="46" name="Скругленный прямоугольник 45"/>
          <p:cNvSpPr/>
          <p:nvPr/>
        </p:nvSpPr>
        <p:spPr>
          <a:xfrm>
            <a:off x="3494711" y="3842667"/>
            <a:ext cx="2082570" cy="499624"/>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Фінансову раду</a:t>
            </a:r>
          </a:p>
        </p:txBody>
      </p:sp>
      <p:sp>
        <p:nvSpPr>
          <p:cNvPr id="48" name="Скругленный прямоугольник 47"/>
          <p:cNvSpPr/>
          <p:nvPr/>
        </p:nvSpPr>
        <p:spPr>
          <a:xfrm>
            <a:off x="3530672" y="5733256"/>
            <a:ext cx="2082570" cy="957065"/>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права і обов'язки українських козаків і громадян</a:t>
            </a:r>
          </a:p>
        </p:txBody>
      </p:sp>
      <p:sp>
        <p:nvSpPr>
          <p:cNvPr id="49" name="Скругленный прямоугольник 48"/>
          <p:cNvSpPr/>
          <p:nvPr/>
        </p:nvSpPr>
        <p:spPr>
          <a:xfrm>
            <a:off x="3530672" y="5126780"/>
            <a:ext cx="2082570" cy="441498"/>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віру</a:t>
            </a:r>
          </a:p>
        </p:txBody>
      </p:sp>
      <p:sp>
        <p:nvSpPr>
          <p:cNvPr id="63" name="Скругленный прямоугольник 62"/>
          <p:cNvSpPr/>
          <p:nvPr/>
        </p:nvSpPr>
        <p:spPr>
          <a:xfrm>
            <a:off x="6229011" y="3016176"/>
            <a:ext cx="2541840" cy="2143712"/>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Проголошення встановлення федеративних зв'язків між  Українською Державою та небільшовицькою всеросійською державою</a:t>
            </a:r>
          </a:p>
        </p:txBody>
      </p:sp>
      <p:cxnSp>
        <p:nvCxnSpPr>
          <p:cNvPr id="67" name="Прямая соединительная линия 66"/>
          <p:cNvCxnSpPr>
            <a:endCxn id="4" idx="1"/>
          </p:cNvCxnSpPr>
          <p:nvPr/>
        </p:nvCxnSpPr>
        <p:spPr>
          <a:xfrm>
            <a:off x="285471" y="2151271"/>
            <a:ext cx="18207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285471" y="2151271"/>
            <a:ext cx="1" cy="33550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a:stCxn id="39" idx="1"/>
          </p:cNvCxnSpPr>
          <p:nvPr/>
        </p:nvCxnSpPr>
        <p:spPr>
          <a:xfrm flipH="1">
            <a:off x="285471" y="3096413"/>
            <a:ext cx="54211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a:stCxn id="41" idx="1"/>
          </p:cNvCxnSpPr>
          <p:nvPr/>
        </p:nvCxnSpPr>
        <p:spPr>
          <a:xfrm flipH="1">
            <a:off x="285472" y="4300067"/>
            <a:ext cx="5421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a:stCxn id="40" idx="1"/>
          </p:cNvCxnSpPr>
          <p:nvPr/>
        </p:nvCxnSpPr>
        <p:spPr>
          <a:xfrm flipH="1">
            <a:off x="285472" y="5506330"/>
            <a:ext cx="5421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a:stCxn id="5" idx="1"/>
          </p:cNvCxnSpPr>
          <p:nvPr/>
        </p:nvCxnSpPr>
        <p:spPr>
          <a:xfrm flipH="1" flipV="1">
            <a:off x="3059832" y="2151269"/>
            <a:ext cx="198022"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059832" y="2127775"/>
            <a:ext cx="0" cy="40840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a:stCxn id="43" idx="1"/>
          </p:cNvCxnSpPr>
          <p:nvPr/>
        </p:nvCxnSpPr>
        <p:spPr>
          <a:xfrm flipH="1">
            <a:off x="3059832" y="2837654"/>
            <a:ext cx="4348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a:stCxn id="45" idx="1"/>
          </p:cNvCxnSpPr>
          <p:nvPr/>
        </p:nvCxnSpPr>
        <p:spPr>
          <a:xfrm flipH="1">
            <a:off x="3059832" y="3440148"/>
            <a:ext cx="4348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a:stCxn id="46" idx="1"/>
          </p:cNvCxnSpPr>
          <p:nvPr/>
        </p:nvCxnSpPr>
        <p:spPr>
          <a:xfrm flipH="1">
            <a:off x="3059832" y="4092479"/>
            <a:ext cx="4348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a:stCxn id="44" idx="1"/>
          </p:cNvCxnSpPr>
          <p:nvPr/>
        </p:nvCxnSpPr>
        <p:spPr>
          <a:xfrm flipH="1">
            <a:off x="3059832" y="4698382"/>
            <a:ext cx="4708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a:stCxn id="49" idx="1"/>
          </p:cNvCxnSpPr>
          <p:nvPr/>
        </p:nvCxnSpPr>
        <p:spPr>
          <a:xfrm flipH="1">
            <a:off x="3059832" y="5347529"/>
            <a:ext cx="4708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a:stCxn id="48" idx="1"/>
          </p:cNvCxnSpPr>
          <p:nvPr/>
        </p:nvCxnSpPr>
        <p:spPr>
          <a:xfrm flipH="1" flipV="1">
            <a:off x="3059832" y="6211788"/>
            <a:ext cx="47084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86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Пов’язане зображенн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3" y="304550"/>
            <a:ext cx="2846033" cy="411032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Пов’язане зображ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10" y="440326"/>
            <a:ext cx="3046054" cy="4500842"/>
          </a:xfrm>
          <a:prstGeom prst="rect">
            <a:avLst/>
          </a:prstGeom>
          <a:noFill/>
          <a:extLst>
            <a:ext uri="{909E8E84-426E-40DD-AFC4-6F175D3DCCD1}">
              <a14:hiddenFill xmlns:a14="http://schemas.microsoft.com/office/drawing/2010/main">
                <a:solidFill>
                  <a:srgbClr val="FFFFFF"/>
                </a:solidFill>
              </a14:hiddenFill>
            </a:ext>
          </a:extLst>
        </p:spPr>
      </p:pic>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303748" y="980728"/>
            <a:ext cx="4464496" cy="57606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Майнове право</a:t>
            </a:r>
          </a:p>
        </p:txBody>
      </p:sp>
      <p:sp>
        <p:nvSpPr>
          <p:cNvPr id="4" name="Скругленный прямоугольник 3"/>
          <p:cNvSpPr/>
          <p:nvPr/>
        </p:nvSpPr>
        <p:spPr>
          <a:xfrm>
            <a:off x="3322712" y="1556792"/>
            <a:ext cx="2426568" cy="457200"/>
          </a:xfrm>
          <a:prstGeom prst="roundRect">
            <a:avLst/>
          </a:prstGeom>
          <a:solidFill>
            <a:schemeClr val="accent3">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ysClr val="windowText" lastClr="000000"/>
                </a:solidFill>
              </a:rPr>
              <a:t>(Аграрне право)</a:t>
            </a:r>
          </a:p>
        </p:txBody>
      </p:sp>
      <p:sp>
        <p:nvSpPr>
          <p:cNvPr id="5" name="Скругленный прямоугольник 4"/>
          <p:cNvSpPr/>
          <p:nvPr/>
        </p:nvSpPr>
        <p:spPr>
          <a:xfrm>
            <a:off x="683568" y="2487026"/>
            <a:ext cx="2441128" cy="604639"/>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Грамота до всього українського народу</a:t>
            </a:r>
          </a:p>
        </p:txBody>
      </p:sp>
      <p:sp>
        <p:nvSpPr>
          <p:cNvPr id="6" name="Скругленный прямоугольник 5"/>
          <p:cNvSpPr/>
          <p:nvPr/>
        </p:nvSpPr>
        <p:spPr>
          <a:xfrm>
            <a:off x="5533256" y="2487026"/>
            <a:ext cx="2855168" cy="765290"/>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право продажу та купівлі землі поза міськими оселями»</a:t>
            </a:r>
          </a:p>
        </p:txBody>
      </p:sp>
      <p:sp>
        <p:nvSpPr>
          <p:cNvPr id="7" name="Прямоугольник 6"/>
          <p:cNvSpPr/>
          <p:nvPr/>
        </p:nvSpPr>
        <p:spPr>
          <a:xfrm>
            <a:off x="2051720" y="3645024"/>
            <a:ext cx="4968552" cy="72008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ysClr val="windowText" lastClr="000000"/>
                </a:solidFill>
              </a:rPr>
              <a:t>Право приватної власності як фундаментальна і абсолютна основа всіх майнових відносин</a:t>
            </a:r>
          </a:p>
        </p:txBody>
      </p:sp>
      <p:sp>
        <p:nvSpPr>
          <p:cNvPr id="9" name="Скругленный прямоугольник 8"/>
          <p:cNvSpPr/>
          <p:nvPr/>
        </p:nvSpPr>
        <p:spPr>
          <a:xfrm>
            <a:off x="3288432" y="4751830"/>
            <a:ext cx="2495128" cy="720080"/>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Право вільної купівлі-продажу ділянок до 25 десятин</a:t>
            </a:r>
          </a:p>
        </p:txBody>
      </p:sp>
      <p:sp>
        <p:nvSpPr>
          <p:cNvPr id="10" name="Скругленный прямоугольник 9"/>
          <p:cNvSpPr/>
          <p:nvPr/>
        </p:nvSpPr>
        <p:spPr>
          <a:xfrm>
            <a:off x="323528" y="4751830"/>
            <a:ext cx="2441128" cy="604639"/>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Відновлення земельної власності поміщиків</a:t>
            </a:r>
          </a:p>
        </p:txBody>
      </p:sp>
      <p:sp>
        <p:nvSpPr>
          <p:cNvPr id="11" name="Скругленный прямоугольник 10"/>
          <p:cNvSpPr/>
          <p:nvPr/>
        </p:nvSpPr>
        <p:spPr>
          <a:xfrm>
            <a:off x="6424918" y="4751830"/>
            <a:ext cx="2304256" cy="720080"/>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Відчуження надлишкових земель за дійсною вартістю</a:t>
            </a:r>
          </a:p>
        </p:txBody>
      </p:sp>
      <p:sp>
        <p:nvSpPr>
          <p:cNvPr id="12" name="Скругленный прямоугольник 11"/>
          <p:cNvSpPr/>
          <p:nvPr/>
        </p:nvSpPr>
        <p:spPr>
          <a:xfrm>
            <a:off x="6424918" y="5824583"/>
            <a:ext cx="2304256" cy="720080"/>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Виділення ділянок для малоземельних хліборобів</a:t>
            </a:r>
          </a:p>
        </p:txBody>
      </p:sp>
      <p:cxnSp>
        <p:nvCxnSpPr>
          <p:cNvPr id="14" name="Прямая соединительная линия 13"/>
          <p:cNvCxnSpPr>
            <a:stCxn id="4" idx="2"/>
          </p:cNvCxnSpPr>
          <p:nvPr/>
        </p:nvCxnSpPr>
        <p:spPr>
          <a:xfrm>
            <a:off x="4535996" y="2013992"/>
            <a:ext cx="0" cy="1908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904132" y="2204864"/>
            <a:ext cx="50567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5" idx="0"/>
          </p:cNvCxnSpPr>
          <p:nvPr/>
        </p:nvCxnSpPr>
        <p:spPr>
          <a:xfrm>
            <a:off x="1904132" y="2204864"/>
            <a:ext cx="0" cy="2821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6" idx="0"/>
          </p:cNvCxnSpPr>
          <p:nvPr/>
        </p:nvCxnSpPr>
        <p:spPr>
          <a:xfrm>
            <a:off x="6960840" y="2204864"/>
            <a:ext cx="0" cy="2821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5" idx="2"/>
          </p:cNvCxnSpPr>
          <p:nvPr/>
        </p:nvCxnSpPr>
        <p:spPr>
          <a:xfrm>
            <a:off x="1904132" y="3091665"/>
            <a:ext cx="2631864" cy="40934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6" idx="2"/>
          </p:cNvCxnSpPr>
          <p:nvPr/>
        </p:nvCxnSpPr>
        <p:spPr>
          <a:xfrm flipH="1">
            <a:off x="4535996" y="3252316"/>
            <a:ext cx="2424844" cy="24869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7" idx="2"/>
          </p:cNvCxnSpPr>
          <p:nvPr/>
        </p:nvCxnSpPr>
        <p:spPr>
          <a:xfrm>
            <a:off x="4535996" y="4365104"/>
            <a:ext cx="0" cy="1440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544092" y="4509120"/>
            <a:ext cx="60329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0" idx="0"/>
          </p:cNvCxnSpPr>
          <p:nvPr/>
        </p:nvCxnSpPr>
        <p:spPr>
          <a:xfrm>
            <a:off x="1544092" y="4509120"/>
            <a:ext cx="0" cy="24271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9" idx="0"/>
          </p:cNvCxnSpPr>
          <p:nvPr/>
        </p:nvCxnSpPr>
        <p:spPr>
          <a:xfrm>
            <a:off x="4535996" y="4509120"/>
            <a:ext cx="0" cy="24271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1" idx="0"/>
          </p:cNvCxnSpPr>
          <p:nvPr/>
        </p:nvCxnSpPr>
        <p:spPr>
          <a:xfrm>
            <a:off x="7577046" y="4509120"/>
            <a:ext cx="0" cy="24271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11" idx="2"/>
            <a:endCxn id="12" idx="0"/>
          </p:cNvCxnSpPr>
          <p:nvPr/>
        </p:nvCxnSpPr>
        <p:spPr>
          <a:xfrm>
            <a:off x="7577046" y="5471910"/>
            <a:ext cx="0" cy="35267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AutoShape 6" descr="Результат пошуку зображень за запитом &quot;суддівський молоток зображення&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3" name="AutoShape 8" descr="Результат пошуку зображень за запитом &quot;суддівський молоток зображення&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5" name="AutoShape 10" descr="Результат пошуку зображень за запитом &quot;суддівський молоток зображення&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7" name="AutoShape 12" descr="Результат пошуку зображень за запитом &quot;суддівський молоток зображення&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 name="AutoShape 14" descr="Результат пошуку зображень за запитом &quot;суддівський молоток зображення&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1" name="AutoShape 16" descr="Результат пошуку зображень за запитом &quot;суддівський молоток зображення&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3" name="AutoShape 18" descr="Результат пошуку зображень за запитом &quot;суддівський молоток зображення&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5" name="AutoShape 20" descr="Результат пошуку зображень за запитом &quot;суддівський молоток зображення&quo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7" name="AutoShape 22" descr="Результат пошуку зображень за запитом &quot;суддівський молоток зображення&quo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5882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6264696" cy="3429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just"/>
            <a:r>
              <a:rPr lang="uk-UA">
                <a:solidFill>
                  <a:schemeClr val="tx1"/>
                </a:solidFill>
              </a:rPr>
              <a:t>Російська революція, що почалася в лютому 1917 року, стала поштовхом для піднесення національно-визвольного руху українського народу. В Україну звістка про повалення самодержавства прийшла на початку березня 1917 року. За ініціативою Товариства українських поступовців (ТУП) і Української соціал-демократичної робітничої партії (УСДРП) в Києві 3 (16) березня 1917 року було скликано представників політичних, громадських, культурних та професійних організацій. Цього ж дня, на засіданні делегатів, оголошено про створення громадського комітету.</a:t>
            </a:r>
            <a:endParaRPr lang="uk-UA" dirty="0">
              <a:solidFill>
                <a:schemeClr val="tx1"/>
              </a:solidFill>
            </a:endParaRPr>
          </a:p>
        </p:txBody>
      </p:sp>
      <p:sp>
        <p:nvSpPr>
          <p:cNvPr id="3" name="Скругленный прямоугольник 2"/>
          <p:cNvSpPr/>
          <p:nvPr/>
        </p:nvSpPr>
        <p:spPr>
          <a:xfrm>
            <a:off x="2267744" y="3452648"/>
            <a:ext cx="6785322" cy="3429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lgn="just"/>
            <a:r>
              <a:rPr lang="uk-UA">
                <a:solidFill>
                  <a:schemeClr val="tx1"/>
                </a:solidFill>
              </a:rPr>
              <a:t>4 (17) березня 1917 року в Києві на Володимирській, 42, у приміщенні українського клубу «Родина» з ініціативи Товариства українських поступовців за участю українських політичних партій, українських військовиків, робітників, духовенства, кооператорів, студентства, громадських і культурних організацій (Українське Наукове Товариство, Українське Педагогічне Товариство, Товариство українських техніків і аґрономів тощо) проголошено утворення Української Центральної Ради. Головою УЦР заочно обрано Михайла Грушевського, якого тимчасово заступав Володимир Науменко, а товаришами голови — Дмитра Антоновича і Дмитра Дорошенка.</a:t>
            </a:r>
            <a:endParaRPr lang="uk-UA" dirty="0">
              <a:solidFill>
                <a:schemeClr val="tx1"/>
              </a:solidFill>
            </a:endParaRPr>
          </a:p>
        </p:txBody>
      </p:sp>
    </p:spTree>
    <p:extLst>
      <p:ext uri="{BB962C8B-B14F-4D97-AF65-F5344CB8AC3E}">
        <p14:creationId xmlns:p14="http://schemas.microsoft.com/office/powerpoint/2010/main" val="396551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61256"/>
            <a:ext cx="6048672" cy="30243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1325" algn="just"/>
            <a:r>
              <a:rPr lang="uk-UA" sz="1600" dirty="0">
                <a:solidFill>
                  <a:schemeClr val="tx1"/>
                </a:solidFill>
              </a:rPr>
              <a:t>Директорія Української Народної Республіки. Спочатку Директорія була тимчасовим революційним органом, що в ніч з 13 на 14 листопада 1918 створила на своєму засіданні президія Українського національного союзу для кер-ва повстанням проти режиму гетьмана П. Скоропадського. Після перемоги стала верховним державним органом Української Народної Республіки. Складалася з п'яти членів – представників трьох політ. партій: від Української соціал-демократичної робітничої партії – В. Винниченко (голова Директорії), С. Петлюра, А. Макаренко; від Української партії соціалістів-революціонерів – Ф. Швець; від Української партії соціалістів-самостійників – </a:t>
            </a:r>
            <a:r>
              <a:rPr lang="uk-UA" sz="1600" dirty="0" err="1">
                <a:solidFill>
                  <a:schemeClr val="tx1"/>
                </a:solidFill>
              </a:rPr>
              <a:t>О.Андрієвський</a:t>
            </a:r>
            <a:r>
              <a:rPr lang="uk-UA" sz="1600" dirty="0">
                <a:solidFill>
                  <a:schemeClr val="tx1"/>
                </a:solidFill>
              </a:rPr>
              <a:t>.</a:t>
            </a:r>
          </a:p>
        </p:txBody>
      </p:sp>
      <p:sp>
        <p:nvSpPr>
          <p:cNvPr id="3" name="Скругленный прямоугольник 2"/>
          <p:cNvSpPr/>
          <p:nvPr/>
        </p:nvSpPr>
        <p:spPr>
          <a:xfrm>
            <a:off x="2780229" y="3329608"/>
            <a:ext cx="6141062" cy="33843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1325" algn="just"/>
            <a:r>
              <a:rPr lang="uk-UA" sz="1600" dirty="0">
                <a:solidFill>
                  <a:schemeClr val="tx1"/>
                </a:solidFill>
              </a:rPr>
              <a:t>15 листопада Д. у своєму зверненні до українського народу закликала до повстання проти гетьмана, оголосивши його уряд неправомочним. Наступ повстанців був зупинений німецькими військами за 20 км від Києва. Одначе поширення повстання по всій Україні змусило представників нім. військ укласти угоду з Д., а гетьмана – зректися влади. Корпус під командуванням Є.Коновальця вступив у Київ. Рада міністрів Української Держави склала свої повноваження й передала владу Д. Було проголошено відновлення УНР. 24 груд. 1918 Д. створила уряд Республіки – Раду народних міністрів Української Народної Республіки (далі – РНМ) на чолі з В.Чехівським (УСДРП).</a:t>
            </a:r>
          </a:p>
        </p:txBody>
      </p:sp>
    </p:spTree>
    <p:extLst>
      <p:ext uri="{BB962C8B-B14F-4D97-AF65-F5344CB8AC3E}">
        <p14:creationId xmlns:p14="http://schemas.microsoft.com/office/powerpoint/2010/main" val="55370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0" y="148680"/>
            <a:ext cx="9135495" cy="792088"/>
          </a:xfrm>
          <a:prstGeom prst="ribbon">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Легітимізація державного перевороту та влади Директорії</a:t>
            </a:r>
          </a:p>
        </p:txBody>
      </p:sp>
      <p:sp>
        <p:nvSpPr>
          <p:cNvPr id="3" name="Скругленный прямоугольник 2"/>
          <p:cNvSpPr/>
          <p:nvPr/>
        </p:nvSpPr>
        <p:spPr>
          <a:xfrm>
            <a:off x="338566" y="1208656"/>
            <a:ext cx="2096337" cy="746252"/>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Український національно-державний союз</a:t>
            </a:r>
          </a:p>
        </p:txBody>
      </p:sp>
      <p:sp>
        <p:nvSpPr>
          <p:cNvPr id="4" name="Скругленный прямоугольник 3"/>
          <p:cNvSpPr/>
          <p:nvPr/>
        </p:nvSpPr>
        <p:spPr>
          <a:xfrm>
            <a:off x="337906" y="2140017"/>
            <a:ext cx="2081088" cy="592683"/>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Всеукраїнський союз земств</a:t>
            </a:r>
          </a:p>
        </p:txBody>
      </p:sp>
      <p:sp>
        <p:nvSpPr>
          <p:cNvPr id="5" name="Скругленный прямоугольник 4"/>
          <p:cNvSpPr/>
          <p:nvPr/>
        </p:nvSpPr>
        <p:spPr>
          <a:xfrm>
            <a:off x="360787" y="6011984"/>
            <a:ext cx="2081088" cy="435395"/>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УСДРП</a:t>
            </a:r>
          </a:p>
        </p:txBody>
      </p:sp>
      <p:sp>
        <p:nvSpPr>
          <p:cNvPr id="6" name="Скругленный прямоугольник 5"/>
          <p:cNvSpPr/>
          <p:nvPr/>
        </p:nvSpPr>
        <p:spPr>
          <a:xfrm>
            <a:off x="360787" y="5263742"/>
            <a:ext cx="2081088" cy="432048"/>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УПСР</a:t>
            </a:r>
          </a:p>
        </p:txBody>
      </p:sp>
      <p:sp>
        <p:nvSpPr>
          <p:cNvPr id="7" name="Скругленный прямоугольник 6"/>
          <p:cNvSpPr/>
          <p:nvPr/>
        </p:nvSpPr>
        <p:spPr>
          <a:xfrm>
            <a:off x="344505" y="2924400"/>
            <a:ext cx="2067889" cy="500318"/>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Селянська спілка</a:t>
            </a:r>
          </a:p>
        </p:txBody>
      </p:sp>
      <p:sp>
        <p:nvSpPr>
          <p:cNvPr id="8" name="Скругленный прямоугольник 7"/>
          <p:cNvSpPr/>
          <p:nvPr/>
        </p:nvSpPr>
        <p:spPr>
          <a:xfrm>
            <a:off x="344505" y="3654562"/>
            <a:ext cx="2081088" cy="467209"/>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Союз залізничників</a:t>
            </a:r>
          </a:p>
        </p:txBody>
      </p:sp>
      <p:sp>
        <p:nvSpPr>
          <p:cNvPr id="9" name="Скругленный прямоугольник 8"/>
          <p:cNvSpPr/>
          <p:nvPr/>
        </p:nvSpPr>
        <p:spPr>
          <a:xfrm>
            <a:off x="349198" y="4360821"/>
            <a:ext cx="2081088" cy="734368"/>
          </a:xfrm>
          <a:prstGeom prst="round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Всеукраїнська поштово-телеграфна спілка</a:t>
            </a:r>
          </a:p>
        </p:txBody>
      </p:sp>
      <p:sp>
        <p:nvSpPr>
          <p:cNvPr id="10" name="Прямоугольник 9"/>
          <p:cNvSpPr/>
          <p:nvPr/>
        </p:nvSpPr>
        <p:spPr>
          <a:xfrm>
            <a:off x="3204787" y="3407456"/>
            <a:ext cx="1551816" cy="903465"/>
          </a:xfrm>
          <a:prstGeom prst="rect">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Український національний союз</a:t>
            </a:r>
          </a:p>
        </p:txBody>
      </p:sp>
      <p:sp>
        <p:nvSpPr>
          <p:cNvPr id="11" name="Овал 10"/>
          <p:cNvSpPr/>
          <p:nvPr/>
        </p:nvSpPr>
        <p:spPr>
          <a:xfrm>
            <a:off x="5108314" y="3446388"/>
            <a:ext cx="1800200" cy="825601"/>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Директорія</a:t>
            </a:r>
          </a:p>
        </p:txBody>
      </p:sp>
      <p:cxnSp>
        <p:nvCxnSpPr>
          <p:cNvPr id="13" name="Прямая соединительная линия 12"/>
          <p:cNvCxnSpPr>
            <a:stCxn id="3" idx="3"/>
          </p:cNvCxnSpPr>
          <p:nvPr/>
        </p:nvCxnSpPr>
        <p:spPr>
          <a:xfrm>
            <a:off x="2434903" y="1581782"/>
            <a:ext cx="33602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4" idx="3"/>
          </p:cNvCxnSpPr>
          <p:nvPr/>
        </p:nvCxnSpPr>
        <p:spPr>
          <a:xfrm>
            <a:off x="2418994" y="2436359"/>
            <a:ext cx="3519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7" idx="3"/>
          </p:cNvCxnSpPr>
          <p:nvPr/>
        </p:nvCxnSpPr>
        <p:spPr>
          <a:xfrm>
            <a:off x="2412394" y="3174559"/>
            <a:ext cx="3585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8" idx="3"/>
          </p:cNvCxnSpPr>
          <p:nvPr/>
        </p:nvCxnSpPr>
        <p:spPr>
          <a:xfrm>
            <a:off x="2425593" y="3888167"/>
            <a:ext cx="3453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9" idx="3"/>
          </p:cNvCxnSpPr>
          <p:nvPr/>
        </p:nvCxnSpPr>
        <p:spPr>
          <a:xfrm>
            <a:off x="2430286" y="4728005"/>
            <a:ext cx="34064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6" idx="3"/>
          </p:cNvCxnSpPr>
          <p:nvPr/>
        </p:nvCxnSpPr>
        <p:spPr>
          <a:xfrm>
            <a:off x="2441875" y="5479766"/>
            <a:ext cx="3290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5" idx="3"/>
          </p:cNvCxnSpPr>
          <p:nvPr/>
        </p:nvCxnSpPr>
        <p:spPr>
          <a:xfrm>
            <a:off x="2441875" y="6229682"/>
            <a:ext cx="3290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770929" y="1581782"/>
            <a:ext cx="0" cy="464789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10" idx="1"/>
          </p:cNvCxnSpPr>
          <p:nvPr/>
        </p:nvCxnSpPr>
        <p:spPr>
          <a:xfrm>
            <a:off x="2770929" y="3859188"/>
            <a:ext cx="433858"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10" idx="3"/>
            <a:endCxn id="11" idx="2"/>
          </p:cNvCxnSpPr>
          <p:nvPr/>
        </p:nvCxnSpPr>
        <p:spPr>
          <a:xfrm>
            <a:off x="4756603" y="3859189"/>
            <a:ext cx="351711"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5419812" y="2076132"/>
            <a:ext cx="1224136" cy="981331"/>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Трудовий Конгрес</a:t>
            </a:r>
          </a:p>
        </p:txBody>
      </p:sp>
      <p:cxnSp>
        <p:nvCxnSpPr>
          <p:cNvPr id="46" name="Прямая со стрелкой 45"/>
          <p:cNvCxnSpPr>
            <a:stCxn id="11" idx="0"/>
            <a:endCxn id="38" idx="2"/>
          </p:cNvCxnSpPr>
          <p:nvPr/>
        </p:nvCxnSpPr>
        <p:spPr>
          <a:xfrm flipV="1">
            <a:off x="6008414" y="3057463"/>
            <a:ext cx="23466" cy="388925"/>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Соединительная линия уступом 48"/>
          <p:cNvCxnSpPr>
            <a:stCxn id="10" idx="0"/>
            <a:endCxn id="38" idx="1"/>
          </p:cNvCxnSpPr>
          <p:nvPr/>
        </p:nvCxnSpPr>
        <p:spPr>
          <a:xfrm rot="5400000" flipH="1" flipV="1">
            <a:off x="4279924" y="2267569"/>
            <a:ext cx="840658" cy="1439117"/>
          </a:xfrm>
          <a:prstGeom prst="bentConnector2">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76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Скругленный прямоугольник 2"/>
          <p:cNvSpPr/>
          <p:nvPr/>
        </p:nvSpPr>
        <p:spPr>
          <a:xfrm>
            <a:off x="395536" y="1377921"/>
            <a:ext cx="1706488" cy="914400"/>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Конгрес трудового народу</a:t>
            </a:r>
          </a:p>
        </p:txBody>
      </p:sp>
      <p:sp>
        <p:nvSpPr>
          <p:cNvPr id="4" name="Скругленный прямоугольник 3"/>
          <p:cNvSpPr/>
          <p:nvPr/>
        </p:nvSpPr>
        <p:spPr>
          <a:xfrm>
            <a:off x="3322797" y="1377921"/>
            <a:ext cx="1706488" cy="914400"/>
          </a:xfrm>
          <a:prstGeom prst="roundRect">
            <a:avLst/>
          </a:prstGeom>
          <a:solidFill>
            <a:schemeClr val="accent3">
              <a:lumMod val="40000"/>
              <a:lumOff val="60000"/>
            </a:schemeClr>
          </a:solidFill>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Установчі збори</a:t>
            </a:r>
          </a:p>
        </p:txBody>
      </p:sp>
      <p:sp>
        <p:nvSpPr>
          <p:cNvPr id="5" name="Нашивка 4"/>
          <p:cNvSpPr/>
          <p:nvPr/>
        </p:nvSpPr>
        <p:spPr>
          <a:xfrm>
            <a:off x="2230951"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6" name="Нашивка 5"/>
          <p:cNvSpPr/>
          <p:nvPr/>
        </p:nvSpPr>
        <p:spPr>
          <a:xfrm>
            <a:off x="2551370"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7" name="Нашивка 6"/>
          <p:cNvSpPr/>
          <p:nvPr/>
        </p:nvSpPr>
        <p:spPr>
          <a:xfrm>
            <a:off x="2839640"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8" name="Скругленный прямоугольник 7"/>
          <p:cNvSpPr/>
          <p:nvPr/>
        </p:nvSpPr>
        <p:spPr>
          <a:xfrm>
            <a:off x="6246076" y="1377922"/>
            <a:ext cx="1706488" cy="914400"/>
          </a:xfrm>
          <a:prstGeom prst="roundRect">
            <a:avLst/>
          </a:prstGeom>
          <a:solidFill>
            <a:schemeClr val="accent3">
              <a:lumMod val="40000"/>
              <a:lumOff val="60000"/>
            </a:schemeClr>
          </a:solidFill>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Державна Народна Рада</a:t>
            </a:r>
          </a:p>
        </p:txBody>
      </p:sp>
      <p:sp>
        <p:nvSpPr>
          <p:cNvPr id="9" name="Нашивка 8"/>
          <p:cNvSpPr/>
          <p:nvPr/>
        </p:nvSpPr>
        <p:spPr>
          <a:xfrm>
            <a:off x="5154963"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10" name="Нашивка 9"/>
          <p:cNvSpPr/>
          <p:nvPr/>
        </p:nvSpPr>
        <p:spPr>
          <a:xfrm>
            <a:off x="5475382"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11" name="Нашивка 10"/>
          <p:cNvSpPr/>
          <p:nvPr/>
        </p:nvSpPr>
        <p:spPr>
          <a:xfrm>
            <a:off x="5763652" y="1587275"/>
            <a:ext cx="401322" cy="411726"/>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12" name="Прямоугольник 11"/>
          <p:cNvSpPr/>
          <p:nvPr/>
        </p:nvSpPr>
        <p:spPr>
          <a:xfrm>
            <a:off x="618164" y="3881436"/>
            <a:ext cx="1470738" cy="9144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Директорія</a:t>
            </a:r>
          </a:p>
        </p:txBody>
      </p:sp>
      <p:sp>
        <p:nvSpPr>
          <p:cNvPr id="13" name="Прямоугольник 12"/>
          <p:cNvSpPr/>
          <p:nvPr/>
        </p:nvSpPr>
        <p:spPr>
          <a:xfrm>
            <a:off x="2469125" y="3777903"/>
            <a:ext cx="1767644" cy="1124789"/>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Рада народних міністрів</a:t>
            </a:r>
          </a:p>
          <a:p>
            <a:pPr algn="ctr"/>
            <a:r>
              <a:rPr lang="uk-UA" sz="1600" dirty="0">
                <a:solidFill>
                  <a:sysClr val="windowText" lastClr="000000"/>
                </a:solidFill>
              </a:rPr>
              <a:t>(за галузевим принципом)</a:t>
            </a:r>
          </a:p>
        </p:txBody>
      </p:sp>
      <p:sp>
        <p:nvSpPr>
          <p:cNvPr id="14" name="Прямоугольник 13"/>
          <p:cNvSpPr/>
          <p:nvPr/>
        </p:nvSpPr>
        <p:spPr>
          <a:xfrm>
            <a:off x="4892588" y="3883098"/>
            <a:ext cx="1767644" cy="91440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Губернські комісари</a:t>
            </a:r>
          </a:p>
        </p:txBody>
      </p:sp>
      <p:sp>
        <p:nvSpPr>
          <p:cNvPr id="15" name="Прямоугольник 14"/>
          <p:cNvSpPr/>
          <p:nvPr/>
        </p:nvSpPr>
        <p:spPr>
          <a:xfrm>
            <a:off x="7099320" y="3883097"/>
            <a:ext cx="1767644" cy="91440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Повітові комісари</a:t>
            </a:r>
          </a:p>
        </p:txBody>
      </p:sp>
      <p:sp>
        <p:nvSpPr>
          <p:cNvPr id="16" name="Прямоугольник 15"/>
          <p:cNvSpPr/>
          <p:nvPr/>
        </p:nvSpPr>
        <p:spPr>
          <a:xfrm>
            <a:off x="4892588" y="5251250"/>
            <a:ext cx="1767644" cy="914400"/>
          </a:xfrm>
          <a:prstGeom prst="rect">
            <a:avLst/>
          </a:prstGeom>
          <a:solidFill>
            <a:schemeClr val="accent4">
              <a:lumMod val="40000"/>
              <a:lumOff val="6000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Губернські трудові ради</a:t>
            </a:r>
          </a:p>
        </p:txBody>
      </p:sp>
      <p:sp>
        <p:nvSpPr>
          <p:cNvPr id="17" name="Прямоугольник 16"/>
          <p:cNvSpPr/>
          <p:nvPr/>
        </p:nvSpPr>
        <p:spPr>
          <a:xfrm>
            <a:off x="7099320" y="5251250"/>
            <a:ext cx="1767644" cy="914400"/>
          </a:xfrm>
          <a:prstGeom prst="rect">
            <a:avLst/>
          </a:prstGeom>
          <a:solidFill>
            <a:schemeClr val="accent4">
              <a:lumMod val="40000"/>
              <a:lumOff val="6000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Повітові трудові ради</a:t>
            </a:r>
          </a:p>
        </p:txBody>
      </p:sp>
      <p:sp>
        <p:nvSpPr>
          <p:cNvPr id="18" name="Прямоугольник 17"/>
          <p:cNvSpPr/>
          <p:nvPr/>
        </p:nvSpPr>
        <p:spPr>
          <a:xfrm>
            <a:off x="5443233" y="2976398"/>
            <a:ext cx="2764518" cy="457200"/>
          </a:xfrm>
          <a:prstGeom prst="rect">
            <a:avLst/>
          </a:prstGeom>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a:solidFill>
                  <a:sysClr val="windowText" lastClr="000000"/>
                </a:solidFill>
              </a:rPr>
              <a:t>Отамани</a:t>
            </a:r>
          </a:p>
        </p:txBody>
      </p:sp>
      <p:cxnSp>
        <p:nvCxnSpPr>
          <p:cNvPr id="20" name="Прямая со стрелкой 19"/>
          <p:cNvCxnSpPr>
            <a:stCxn id="12" idx="3"/>
            <a:endCxn id="13" idx="1"/>
          </p:cNvCxnSpPr>
          <p:nvPr/>
        </p:nvCxnSpPr>
        <p:spPr>
          <a:xfrm>
            <a:off x="2088902" y="4338636"/>
            <a:ext cx="380223" cy="166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5" idx="1"/>
          </p:cNvCxnSpPr>
          <p:nvPr/>
        </p:nvCxnSpPr>
        <p:spPr>
          <a:xfrm flipV="1">
            <a:off x="6660232" y="4340297"/>
            <a:ext cx="439088"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4" idx="2"/>
            <a:endCxn id="16" idx="0"/>
          </p:cNvCxnSpPr>
          <p:nvPr/>
        </p:nvCxnSpPr>
        <p:spPr>
          <a:xfrm>
            <a:off x="5776410" y="4797498"/>
            <a:ext cx="0" cy="453752"/>
          </a:xfrm>
          <a:prstGeom prst="straightConnector1">
            <a:avLst/>
          </a:prstGeom>
          <a:ln w="28575">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5" idx="2"/>
            <a:endCxn id="17" idx="0"/>
          </p:cNvCxnSpPr>
          <p:nvPr/>
        </p:nvCxnSpPr>
        <p:spPr>
          <a:xfrm>
            <a:off x="7983142" y="4797497"/>
            <a:ext cx="0" cy="453753"/>
          </a:xfrm>
          <a:prstGeom prst="straightConnector1">
            <a:avLst/>
          </a:prstGeom>
          <a:ln w="28575">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6" idx="3"/>
            <a:endCxn id="17" idx="1"/>
          </p:cNvCxnSpPr>
          <p:nvPr/>
        </p:nvCxnSpPr>
        <p:spPr>
          <a:xfrm>
            <a:off x="6660232" y="5708450"/>
            <a:ext cx="439088" cy="0"/>
          </a:xfrm>
          <a:prstGeom prst="straightConnector1">
            <a:avLst/>
          </a:prstGeom>
          <a:ln w="28575">
            <a:solidFill>
              <a:schemeClr val="accent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18" idx="2"/>
          </p:cNvCxnSpPr>
          <p:nvPr/>
        </p:nvCxnSpPr>
        <p:spPr>
          <a:xfrm>
            <a:off x="6825492" y="3433598"/>
            <a:ext cx="0" cy="15952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5776410" y="3593121"/>
            <a:ext cx="2206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14" idx="0"/>
          </p:cNvCxnSpPr>
          <p:nvPr/>
        </p:nvCxnSpPr>
        <p:spPr>
          <a:xfrm>
            <a:off x="5776410" y="3612517"/>
            <a:ext cx="0" cy="27058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15" idx="0"/>
          </p:cNvCxnSpPr>
          <p:nvPr/>
        </p:nvCxnSpPr>
        <p:spPr>
          <a:xfrm>
            <a:off x="7983142" y="3612517"/>
            <a:ext cx="0" cy="27058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6" name="Соединительная линия уступом 55"/>
          <p:cNvCxnSpPr>
            <a:stCxn id="18" idx="1"/>
            <a:endCxn id="12" idx="0"/>
          </p:cNvCxnSpPr>
          <p:nvPr/>
        </p:nvCxnSpPr>
        <p:spPr>
          <a:xfrm rot="10800000" flipV="1">
            <a:off x="1353533" y="3204998"/>
            <a:ext cx="4089700" cy="676438"/>
          </a:xfrm>
          <a:prstGeom prst="bentConnector2">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Соединительная линия уступом 57"/>
          <p:cNvCxnSpPr>
            <a:stCxn id="16" idx="2"/>
            <a:endCxn id="3" idx="1"/>
          </p:cNvCxnSpPr>
          <p:nvPr/>
        </p:nvCxnSpPr>
        <p:spPr>
          <a:xfrm rot="5400000" flipH="1">
            <a:off x="920708" y="1309949"/>
            <a:ext cx="4330529" cy="5380874"/>
          </a:xfrm>
          <a:prstGeom prst="bentConnector4">
            <a:avLst>
              <a:gd name="adj1" fmla="val -5279"/>
              <a:gd name="adj2" fmla="val 104248"/>
            </a:avLst>
          </a:prstGeom>
          <a:ln w="28575">
            <a:solidFill>
              <a:schemeClr val="accent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899592" y="2292322"/>
            <a:ext cx="0" cy="1611077"/>
          </a:xfrm>
          <a:prstGeom prst="straightConnector1">
            <a:avLst/>
          </a:prstGeom>
          <a:ln w="28575">
            <a:solidFill>
              <a:schemeClr val="accent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6" name="Прямоугольник 65"/>
          <p:cNvSpPr/>
          <p:nvPr/>
        </p:nvSpPr>
        <p:spPr>
          <a:xfrm>
            <a:off x="618163" y="5247687"/>
            <a:ext cx="1470738" cy="914400"/>
          </a:xfrm>
          <a:prstGeom prst="rect">
            <a:avLst/>
          </a:prstGeom>
          <a:solidFill>
            <a:schemeClr val="accent5">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Диктатура</a:t>
            </a:r>
          </a:p>
          <a:p>
            <a:pPr algn="ctr"/>
            <a:r>
              <a:rPr lang="uk-UA" sz="1600" dirty="0">
                <a:solidFill>
                  <a:sysClr val="windowText" lastClr="000000"/>
                </a:solidFill>
              </a:rPr>
              <a:t>С. Петлюри</a:t>
            </a:r>
          </a:p>
        </p:txBody>
      </p:sp>
      <p:sp>
        <p:nvSpPr>
          <p:cNvPr id="67" name="Стрелка вправо с вырезом 66"/>
          <p:cNvSpPr/>
          <p:nvPr/>
        </p:nvSpPr>
        <p:spPr>
          <a:xfrm rot="5400000">
            <a:off x="1006265" y="4790859"/>
            <a:ext cx="632495" cy="413794"/>
          </a:xfrm>
          <a:prstGeom prst="notchedRightArrow">
            <a:avLst/>
          </a:prstGeom>
          <a:solidFill>
            <a:schemeClr val="bg1">
              <a:lumMod val="95000"/>
            </a:schemeClr>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cxnSp>
        <p:nvCxnSpPr>
          <p:cNvPr id="21" name="Соединительная линия уступом 20"/>
          <p:cNvCxnSpPr>
            <a:stCxn id="3" idx="2"/>
            <a:endCxn id="13" idx="0"/>
          </p:cNvCxnSpPr>
          <p:nvPr/>
        </p:nvCxnSpPr>
        <p:spPr>
          <a:xfrm rot="16200000" flipH="1">
            <a:off x="1558072" y="1983028"/>
            <a:ext cx="1485582" cy="2104167"/>
          </a:xfrm>
          <a:prstGeom prst="bentConnector3">
            <a:avLst/>
          </a:prstGeom>
          <a:ln w="285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2469125" y="5247687"/>
            <a:ext cx="1767644" cy="917964"/>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Органи виконавчої влади</a:t>
            </a:r>
          </a:p>
        </p:txBody>
      </p:sp>
      <p:cxnSp>
        <p:nvCxnSpPr>
          <p:cNvPr id="25" name="Прямая со стрелкой 24"/>
          <p:cNvCxnSpPr>
            <a:stCxn id="13" idx="2"/>
            <a:endCxn id="38" idx="0"/>
          </p:cNvCxnSpPr>
          <p:nvPr/>
        </p:nvCxnSpPr>
        <p:spPr>
          <a:xfrm>
            <a:off x="3352947" y="4902692"/>
            <a:ext cx="0" cy="34499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13" idx="3"/>
          </p:cNvCxnSpPr>
          <p:nvPr/>
        </p:nvCxnSpPr>
        <p:spPr>
          <a:xfrm flipV="1">
            <a:off x="4236769" y="4338636"/>
            <a:ext cx="191215" cy="16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38" idx="3"/>
          </p:cNvCxnSpPr>
          <p:nvPr/>
        </p:nvCxnSpPr>
        <p:spPr>
          <a:xfrm>
            <a:off x="4236769" y="5706669"/>
            <a:ext cx="191215" cy="17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427984" y="4340298"/>
            <a:ext cx="0" cy="13645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4427984" y="5024373"/>
            <a:ext cx="21602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4644009" y="4338637"/>
            <a:ext cx="0" cy="68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endCxn id="14" idx="1"/>
          </p:cNvCxnSpPr>
          <p:nvPr/>
        </p:nvCxnSpPr>
        <p:spPr>
          <a:xfrm>
            <a:off x="4644009" y="4340298"/>
            <a:ext cx="248579"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71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rot="16200000">
            <a:off x="-1719604" y="3297974"/>
            <a:ext cx="4806342" cy="57606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Конституційне право</a:t>
            </a:r>
          </a:p>
        </p:txBody>
      </p:sp>
      <p:cxnSp>
        <p:nvCxnSpPr>
          <p:cNvPr id="4" name="Прямая соединительная линия 3"/>
          <p:cNvCxnSpPr/>
          <p:nvPr/>
        </p:nvCxnSpPr>
        <p:spPr>
          <a:xfrm>
            <a:off x="971600" y="3468044"/>
            <a:ext cx="5522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a:endCxn id="8" idx="1"/>
          </p:cNvCxnSpPr>
          <p:nvPr/>
        </p:nvCxnSpPr>
        <p:spPr>
          <a:xfrm flipV="1">
            <a:off x="1523859" y="1352838"/>
            <a:ext cx="491543"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a:stCxn id="10" idx="1"/>
          </p:cNvCxnSpPr>
          <p:nvPr/>
        </p:nvCxnSpPr>
        <p:spPr>
          <a:xfrm flipH="1" flipV="1">
            <a:off x="1523859" y="6077046"/>
            <a:ext cx="49154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1523859" y="1352839"/>
            <a:ext cx="0" cy="472420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2015402" y="1109346"/>
            <a:ext cx="6012982" cy="486984"/>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Декларація Директорії від 26 грудня 1918 р.</a:t>
            </a:r>
          </a:p>
        </p:txBody>
      </p:sp>
      <p:sp>
        <p:nvSpPr>
          <p:cNvPr id="9" name="Скругленный прямоугольник 8"/>
          <p:cNvSpPr/>
          <p:nvPr/>
        </p:nvSpPr>
        <p:spPr>
          <a:xfrm>
            <a:off x="2015404" y="3985228"/>
            <a:ext cx="6012980" cy="432048"/>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форму влади в УНР» від 23 серпня1919 р.</a:t>
            </a:r>
          </a:p>
        </p:txBody>
      </p:sp>
      <p:sp>
        <p:nvSpPr>
          <p:cNvPr id="10" name="Скругленный прямоугольник 9"/>
          <p:cNvSpPr/>
          <p:nvPr/>
        </p:nvSpPr>
        <p:spPr>
          <a:xfrm>
            <a:off x="2015405" y="5661247"/>
            <a:ext cx="6012980" cy="831599"/>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тимчасове верховне управління та порядок законодавства в УНР» від 12 листопада1920 р.</a:t>
            </a:r>
          </a:p>
        </p:txBody>
      </p:sp>
      <p:sp>
        <p:nvSpPr>
          <p:cNvPr id="11" name="Скругленный прямоугольник 10"/>
          <p:cNvSpPr/>
          <p:nvPr/>
        </p:nvSpPr>
        <p:spPr>
          <a:xfrm>
            <a:off x="2015402" y="2564904"/>
            <a:ext cx="6012982" cy="417062"/>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тимчасову владу в УНР» від 28 січня1919 р.</a:t>
            </a:r>
          </a:p>
        </p:txBody>
      </p:sp>
      <p:sp>
        <p:nvSpPr>
          <p:cNvPr id="12" name="Скругленный прямоугольник 11"/>
          <p:cNvSpPr/>
          <p:nvPr/>
        </p:nvSpPr>
        <p:spPr>
          <a:xfrm>
            <a:off x="2015403" y="3191779"/>
            <a:ext cx="6012982" cy="552529"/>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порядок внесення і затвердження законів в  УНР» від 14 лютого1919 р.</a:t>
            </a:r>
          </a:p>
        </p:txBody>
      </p:sp>
      <p:sp>
        <p:nvSpPr>
          <p:cNvPr id="13" name="Скругленный прямоугольник 12"/>
          <p:cNvSpPr/>
          <p:nvPr/>
        </p:nvSpPr>
        <p:spPr>
          <a:xfrm>
            <a:off x="2015404" y="4653136"/>
            <a:ext cx="6012981" cy="703633"/>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«Тимчасовий закон про державний устрій і порядок законодавства УНР» від 14 лютого1920 р.</a:t>
            </a:r>
          </a:p>
        </p:txBody>
      </p:sp>
      <p:sp>
        <p:nvSpPr>
          <p:cNvPr id="20" name="Скругленный прямоугольник 19"/>
          <p:cNvSpPr/>
          <p:nvPr/>
        </p:nvSpPr>
        <p:spPr>
          <a:xfrm>
            <a:off x="2026035" y="1803061"/>
            <a:ext cx="6012982" cy="580671"/>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Правове оформлення злуки УНР і ЗУНР (грудень 1918 - січень 1919 р.)</a:t>
            </a:r>
          </a:p>
        </p:txBody>
      </p:sp>
      <p:cxnSp>
        <p:nvCxnSpPr>
          <p:cNvPr id="31" name="Прямая соединительная линия 30"/>
          <p:cNvCxnSpPr>
            <a:stCxn id="13" idx="1"/>
          </p:cNvCxnSpPr>
          <p:nvPr/>
        </p:nvCxnSpPr>
        <p:spPr>
          <a:xfrm flipH="1" flipV="1">
            <a:off x="1523859" y="5004952"/>
            <a:ext cx="491545"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9" idx="1"/>
          </p:cNvCxnSpPr>
          <p:nvPr/>
        </p:nvCxnSpPr>
        <p:spPr>
          <a:xfrm flipH="1">
            <a:off x="1523859" y="4201252"/>
            <a:ext cx="4915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12" idx="1"/>
          </p:cNvCxnSpPr>
          <p:nvPr/>
        </p:nvCxnSpPr>
        <p:spPr>
          <a:xfrm flipH="1" flipV="1">
            <a:off x="1523859" y="3468043"/>
            <a:ext cx="49154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11" idx="1"/>
          </p:cNvCxnSpPr>
          <p:nvPr/>
        </p:nvCxnSpPr>
        <p:spPr>
          <a:xfrm flipH="1">
            <a:off x="1523859" y="2773435"/>
            <a:ext cx="49154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20" idx="1"/>
          </p:cNvCxnSpPr>
          <p:nvPr/>
        </p:nvCxnSpPr>
        <p:spPr>
          <a:xfrm flipH="1" flipV="1">
            <a:off x="1534491" y="2093396"/>
            <a:ext cx="491544"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8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933818" y="908721"/>
            <a:ext cx="3204356" cy="432048"/>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ysClr val="windowText" lastClr="000000"/>
                </a:solidFill>
              </a:rPr>
              <a:t>Аграрне право</a:t>
            </a:r>
          </a:p>
        </p:txBody>
      </p:sp>
      <p:sp>
        <p:nvSpPr>
          <p:cNvPr id="4" name="Прямоугольник 3"/>
          <p:cNvSpPr/>
          <p:nvPr/>
        </p:nvSpPr>
        <p:spPr>
          <a:xfrm>
            <a:off x="683568" y="1592796"/>
            <a:ext cx="7671163" cy="504056"/>
          </a:xfrm>
          <a:prstGeom prst="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Закон «Про землю В Українській  Народній  Республіці» від 8 січня 1919 р.</a:t>
            </a:r>
          </a:p>
        </p:txBody>
      </p:sp>
      <p:sp>
        <p:nvSpPr>
          <p:cNvPr id="5" name="Скругленный прямоугольник 4"/>
          <p:cNvSpPr/>
          <p:nvPr/>
        </p:nvSpPr>
        <p:spPr>
          <a:xfrm>
            <a:off x="2237933" y="2294987"/>
            <a:ext cx="4567815" cy="341925"/>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Скасування приватної власності на землю</a:t>
            </a:r>
          </a:p>
        </p:txBody>
      </p:sp>
      <p:sp>
        <p:nvSpPr>
          <p:cNvPr id="6" name="Скругленный прямоугольник 5"/>
          <p:cNvSpPr/>
          <p:nvPr/>
        </p:nvSpPr>
        <p:spPr>
          <a:xfrm>
            <a:off x="919131" y="2933267"/>
            <a:ext cx="7205417" cy="50405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Встановлення державної власності на землю, створення Державного земельного фонду</a:t>
            </a:r>
          </a:p>
        </p:txBody>
      </p:sp>
      <p:sp>
        <p:nvSpPr>
          <p:cNvPr id="7" name="Скругленный прямоугольник 6"/>
          <p:cNvSpPr/>
          <p:nvPr/>
        </p:nvSpPr>
        <p:spPr>
          <a:xfrm>
            <a:off x="5546415" y="4545124"/>
            <a:ext cx="2592287" cy="684076"/>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Колективна форма користування землею </a:t>
            </a:r>
          </a:p>
        </p:txBody>
      </p:sp>
      <p:sp>
        <p:nvSpPr>
          <p:cNvPr id="8" name="Скругленный прямоугольник 7"/>
          <p:cNvSpPr/>
          <p:nvPr/>
        </p:nvSpPr>
        <p:spPr>
          <a:xfrm>
            <a:off x="933285" y="4545124"/>
            <a:ext cx="2592287" cy="684076"/>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Одноосібна форма користування землею </a:t>
            </a:r>
          </a:p>
        </p:txBody>
      </p:sp>
      <p:sp>
        <p:nvSpPr>
          <p:cNvPr id="10" name="Скругленный прямоугольник 9"/>
          <p:cNvSpPr/>
          <p:nvPr/>
        </p:nvSpPr>
        <p:spPr>
          <a:xfrm>
            <a:off x="213203" y="5500767"/>
            <a:ext cx="2016225" cy="1080120"/>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Селянин мав право залишити за собою ділянку до 15 десятин</a:t>
            </a:r>
          </a:p>
        </p:txBody>
      </p:sp>
      <p:sp>
        <p:nvSpPr>
          <p:cNvPr id="11" name="Скругленный прямоугольник 10"/>
          <p:cNvSpPr/>
          <p:nvPr/>
        </p:nvSpPr>
        <p:spPr>
          <a:xfrm>
            <a:off x="2374653" y="5500767"/>
            <a:ext cx="2301837" cy="1224136"/>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Малоземельний селянин мав право отримати з державного фонду ділянку до 6 десятин</a:t>
            </a:r>
          </a:p>
        </p:txBody>
      </p:sp>
      <p:sp>
        <p:nvSpPr>
          <p:cNvPr id="12" name="Скругленный прямоугольник 11"/>
          <p:cNvSpPr/>
          <p:nvPr/>
        </p:nvSpPr>
        <p:spPr>
          <a:xfrm>
            <a:off x="5386153" y="5500767"/>
            <a:ext cx="2912809" cy="1224136"/>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Великі високотехнологічні господарства не підлягали розподілу і залишалися у користування селянських спілок</a:t>
            </a:r>
          </a:p>
        </p:txBody>
      </p:sp>
      <p:sp>
        <p:nvSpPr>
          <p:cNvPr id="13" name="Скругленный прямоугольник 12"/>
          <p:cNvSpPr/>
          <p:nvPr/>
        </p:nvSpPr>
        <p:spPr>
          <a:xfrm>
            <a:off x="1442566" y="3749989"/>
            <a:ext cx="6158548" cy="399091"/>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Встановлення норми «спадкового користування землею»</a:t>
            </a:r>
          </a:p>
        </p:txBody>
      </p:sp>
      <p:cxnSp>
        <p:nvCxnSpPr>
          <p:cNvPr id="22" name="Прямая со стрелкой 21"/>
          <p:cNvCxnSpPr>
            <a:stCxn id="4" idx="2"/>
            <a:endCxn id="5" idx="0"/>
          </p:cNvCxnSpPr>
          <p:nvPr/>
        </p:nvCxnSpPr>
        <p:spPr>
          <a:xfrm>
            <a:off x="4519150" y="2096852"/>
            <a:ext cx="2691" cy="19813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5" idx="2"/>
            <a:endCxn id="6" idx="0"/>
          </p:cNvCxnSpPr>
          <p:nvPr/>
        </p:nvCxnSpPr>
        <p:spPr>
          <a:xfrm flipH="1">
            <a:off x="4521840" y="2636912"/>
            <a:ext cx="1" cy="29635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6" idx="2"/>
            <a:endCxn id="13" idx="0"/>
          </p:cNvCxnSpPr>
          <p:nvPr/>
        </p:nvCxnSpPr>
        <p:spPr>
          <a:xfrm>
            <a:off x="4521840" y="3437323"/>
            <a:ext cx="0" cy="31266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13" idx="2"/>
          </p:cNvCxnSpPr>
          <p:nvPr/>
        </p:nvCxnSpPr>
        <p:spPr>
          <a:xfrm>
            <a:off x="4521840" y="4149080"/>
            <a:ext cx="1" cy="14401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229428" y="4293096"/>
            <a:ext cx="461313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8" idx="0"/>
          </p:cNvCxnSpPr>
          <p:nvPr/>
        </p:nvCxnSpPr>
        <p:spPr>
          <a:xfrm>
            <a:off x="2229428" y="4293096"/>
            <a:ext cx="1" cy="25202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7" idx="0"/>
          </p:cNvCxnSpPr>
          <p:nvPr/>
        </p:nvCxnSpPr>
        <p:spPr>
          <a:xfrm>
            <a:off x="6842558" y="4293096"/>
            <a:ext cx="1" cy="25202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8" idx="2"/>
            <a:endCxn id="10" idx="0"/>
          </p:cNvCxnSpPr>
          <p:nvPr/>
        </p:nvCxnSpPr>
        <p:spPr>
          <a:xfrm flipH="1">
            <a:off x="1221316" y="5229200"/>
            <a:ext cx="1008113" cy="27156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11" idx="0"/>
          </p:cNvCxnSpPr>
          <p:nvPr/>
        </p:nvCxnSpPr>
        <p:spPr>
          <a:xfrm>
            <a:off x="2290199" y="5229200"/>
            <a:ext cx="1235373" cy="27156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7" idx="2"/>
            <a:endCxn id="12" idx="0"/>
          </p:cNvCxnSpPr>
          <p:nvPr/>
        </p:nvCxnSpPr>
        <p:spPr>
          <a:xfrm flipH="1">
            <a:off x="6842558" y="5229200"/>
            <a:ext cx="1" cy="27156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465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636" y="156563"/>
            <a:ext cx="6207572" cy="34884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1325" algn="just"/>
            <a:r>
              <a:rPr lang="uk-UA" sz="1600" dirty="0">
                <a:solidFill>
                  <a:schemeClr val="tx1"/>
                </a:solidFill>
              </a:rPr>
              <a:t>Західноукраїнська Народна Республіка (ЗУНР) – українська держава, утворена в листопаді 1918 р. на західноукраїнських землях, що перебували в складі Австро-Угорщини. В жовтні 1918 р. поразка австро-німецького блоку в Першій світовій війні та національно-визвольний рух поневолених народів викликали розпад монархії Габсбургів на кілька незалежних держав. За цих обставин рішучих заходів щодо відродження національної державності почало вживати й українське населення Східної Галичини. Наприкінці вересня 1918 р. у Львові сформовано Український генеральний військовий комісаріат (УГВК), який розпочав підготовку збройного виступу. В жовтні головою УГВК було призначено сотника Легіону Українських січових стрільців Д. Вітовського.</a:t>
            </a:r>
          </a:p>
        </p:txBody>
      </p:sp>
      <p:sp>
        <p:nvSpPr>
          <p:cNvPr id="3" name="Скругленный прямоугольник 2"/>
          <p:cNvSpPr/>
          <p:nvPr/>
        </p:nvSpPr>
        <p:spPr>
          <a:xfrm>
            <a:off x="2699792" y="3645025"/>
            <a:ext cx="6264696" cy="32129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1325" algn="just"/>
            <a:r>
              <a:rPr lang="uk-UA" sz="1600" dirty="0">
                <a:solidFill>
                  <a:schemeClr val="tx1"/>
                </a:solidFill>
              </a:rPr>
              <a:t>18–19 жовтня 1918 р. у Львові на конституанті (зібранні) українських депутатів австрійського парламенту, послів (депутатів) галицького і буковинського крайових сеймів, представників національних політичних партій Галичини й Буковини, духовенства і студентства утворено Українську національну раду, яка стала політичним представницьким органом українського населення Австро-Угорщини. 19 жовтня, згідно з правом народів на самовизначення, </a:t>
            </a:r>
            <a:r>
              <a:rPr lang="uk-UA" sz="1600" dirty="0" err="1">
                <a:solidFill>
                  <a:schemeClr val="tx1"/>
                </a:solidFill>
              </a:rPr>
              <a:t>УНРада</a:t>
            </a:r>
            <a:r>
              <a:rPr lang="uk-UA" sz="1600" dirty="0">
                <a:solidFill>
                  <a:schemeClr val="tx1"/>
                </a:solidFill>
              </a:rPr>
              <a:t> проголосила Українську державу на всій українській етнічній території Галичини, Буковини й Закарпатської України, обрала президентом Ради Є. </a:t>
            </a:r>
            <a:r>
              <a:rPr lang="uk-UA" sz="1600" dirty="0" err="1">
                <a:solidFill>
                  <a:schemeClr val="tx1"/>
                </a:solidFill>
              </a:rPr>
              <a:t>Петрушевича</a:t>
            </a:r>
            <a:r>
              <a:rPr lang="uk-UA" sz="1600" dirty="0">
                <a:solidFill>
                  <a:schemeClr val="tx1"/>
                </a:solidFill>
              </a:rPr>
              <a:t> та вирішила виробити демократ. конституцію.</a:t>
            </a:r>
          </a:p>
        </p:txBody>
      </p:sp>
    </p:spTree>
    <p:extLst>
      <p:ext uri="{BB962C8B-B14F-4D97-AF65-F5344CB8AC3E}">
        <p14:creationId xmlns:p14="http://schemas.microsoft.com/office/powerpoint/2010/main" val="202633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0" y="148680"/>
            <a:ext cx="9135495" cy="616024"/>
          </a:xfrm>
          <a:prstGeom prst="ribbon">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Легітимізація державної влади ЗУНР</a:t>
            </a:r>
          </a:p>
        </p:txBody>
      </p:sp>
      <p:sp>
        <p:nvSpPr>
          <p:cNvPr id="4" name="Прямоугольник 3"/>
          <p:cNvSpPr/>
          <p:nvPr/>
        </p:nvSpPr>
        <p:spPr>
          <a:xfrm>
            <a:off x="3259611" y="3276524"/>
            <a:ext cx="2616267" cy="1077953"/>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Утворення Української Національної Ради</a:t>
            </a:r>
          </a:p>
          <a:p>
            <a:pPr algn="ctr"/>
            <a:r>
              <a:rPr lang="uk-UA" sz="1600" dirty="0">
                <a:solidFill>
                  <a:sysClr val="windowText" lastClr="000000"/>
                </a:solidFill>
              </a:rPr>
              <a:t>(18 жовтня 1918 р.)</a:t>
            </a:r>
          </a:p>
        </p:txBody>
      </p:sp>
      <p:sp>
        <p:nvSpPr>
          <p:cNvPr id="5" name="Овал 4"/>
          <p:cNvSpPr/>
          <p:nvPr/>
        </p:nvSpPr>
        <p:spPr>
          <a:xfrm>
            <a:off x="1795439" y="980728"/>
            <a:ext cx="5544616" cy="93610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Маніфест імператора Австро-Угорщини від 16 жовтня 1918 р. про перетворення імперії на федерацію</a:t>
            </a:r>
          </a:p>
        </p:txBody>
      </p:sp>
      <p:sp>
        <p:nvSpPr>
          <p:cNvPr id="6" name="Скругленный прямоугольник 5"/>
          <p:cNvSpPr/>
          <p:nvPr/>
        </p:nvSpPr>
        <p:spPr>
          <a:xfrm>
            <a:off x="899592" y="2204864"/>
            <a:ext cx="2142303" cy="881014"/>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Депутати Австро-Угорського парламенту</a:t>
            </a:r>
          </a:p>
        </p:txBody>
      </p:sp>
      <p:sp>
        <p:nvSpPr>
          <p:cNvPr id="7" name="Скругленный прямоугольник 6"/>
          <p:cNvSpPr/>
          <p:nvPr/>
        </p:nvSpPr>
        <p:spPr>
          <a:xfrm>
            <a:off x="330645" y="3374993"/>
            <a:ext cx="2142303" cy="881014"/>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Депутати крайових сеймів Галичини і Буковини</a:t>
            </a:r>
          </a:p>
        </p:txBody>
      </p:sp>
      <p:sp>
        <p:nvSpPr>
          <p:cNvPr id="8" name="Скругленный прямоугольник 7"/>
          <p:cNvSpPr/>
          <p:nvPr/>
        </p:nvSpPr>
        <p:spPr>
          <a:xfrm>
            <a:off x="6344009" y="2204864"/>
            <a:ext cx="2235268" cy="1224136"/>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Представники єпископату Української греко-католицької Церкви</a:t>
            </a:r>
          </a:p>
        </p:txBody>
      </p:sp>
      <p:sp>
        <p:nvSpPr>
          <p:cNvPr id="9" name="Скругленный прямоугольник 8"/>
          <p:cNvSpPr/>
          <p:nvPr/>
        </p:nvSpPr>
        <p:spPr>
          <a:xfrm>
            <a:off x="899591" y="4572669"/>
            <a:ext cx="2142303" cy="881014"/>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Делегати крайових політичних партій</a:t>
            </a:r>
          </a:p>
        </p:txBody>
      </p:sp>
      <p:sp>
        <p:nvSpPr>
          <p:cNvPr id="10" name="Скругленный прямоугольник 9"/>
          <p:cNvSpPr/>
          <p:nvPr/>
        </p:nvSpPr>
        <p:spPr>
          <a:xfrm>
            <a:off x="6158544" y="4589103"/>
            <a:ext cx="2142303" cy="881014"/>
          </a:xfrm>
          <a:prstGeom prst="roundRect">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Делегати академічної молоді</a:t>
            </a:r>
          </a:p>
        </p:txBody>
      </p:sp>
      <p:sp>
        <p:nvSpPr>
          <p:cNvPr id="11" name="Овал 10"/>
          <p:cNvSpPr/>
          <p:nvPr/>
        </p:nvSpPr>
        <p:spPr>
          <a:xfrm>
            <a:off x="1949252" y="5783510"/>
            <a:ext cx="5236983" cy="727249"/>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Проголошення Української держави</a:t>
            </a:r>
          </a:p>
        </p:txBody>
      </p:sp>
      <p:cxnSp>
        <p:nvCxnSpPr>
          <p:cNvPr id="13" name="Прямая со стрелкой 12"/>
          <p:cNvCxnSpPr>
            <a:stCxn id="5" idx="4"/>
            <a:endCxn id="4" idx="0"/>
          </p:cNvCxnSpPr>
          <p:nvPr/>
        </p:nvCxnSpPr>
        <p:spPr>
          <a:xfrm flipH="1">
            <a:off x="4567745" y="1916832"/>
            <a:ext cx="2" cy="135969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4" idx="2"/>
            <a:endCxn id="11" idx="0"/>
          </p:cNvCxnSpPr>
          <p:nvPr/>
        </p:nvCxnSpPr>
        <p:spPr>
          <a:xfrm flipH="1">
            <a:off x="4567744" y="4354477"/>
            <a:ext cx="1" cy="142903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2"/>
            <a:endCxn id="4" idx="1"/>
          </p:cNvCxnSpPr>
          <p:nvPr/>
        </p:nvCxnSpPr>
        <p:spPr>
          <a:xfrm>
            <a:off x="1970744" y="3085878"/>
            <a:ext cx="1288867" cy="72962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3"/>
            <a:endCxn id="4" idx="1"/>
          </p:cNvCxnSpPr>
          <p:nvPr/>
        </p:nvCxnSpPr>
        <p:spPr>
          <a:xfrm>
            <a:off x="2472948" y="3815500"/>
            <a:ext cx="786663" cy="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0"/>
            <a:endCxn id="4" idx="1"/>
          </p:cNvCxnSpPr>
          <p:nvPr/>
        </p:nvCxnSpPr>
        <p:spPr>
          <a:xfrm flipV="1">
            <a:off x="1970743" y="3815501"/>
            <a:ext cx="1288868" cy="75716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8" idx="2"/>
            <a:endCxn id="4" idx="3"/>
          </p:cNvCxnSpPr>
          <p:nvPr/>
        </p:nvCxnSpPr>
        <p:spPr>
          <a:xfrm flipH="1">
            <a:off x="5875878" y="3429000"/>
            <a:ext cx="1585765" cy="386501"/>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0" idx="0"/>
            <a:endCxn id="4" idx="3"/>
          </p:cNvCxnSpPr>
          <p:nvPr/>
        </p:nvCxnSpPr>
        <p:spPr>
          <a:xfrm flipH="1" flipV="1">
            <a:off x="5875878" y="3815501"/>
            <a:ext cx="1353818" cy="77360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888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07" y="2493634"/>
            <a:ext cx="4245550" cy="29200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Результат пошуку зображень за запитом &quot;директорія зображенн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97" y="764704"/>
            <a:ext cx="2653861" cy="3854884"/>
          </a:xfrm>
          <a:prstGeom prst="rect">
            <a:avLst/>
          </a:prstGeom>
          <a:noFill/>
          <a:extLst>
            <a:ext uri="{909E8E84-426E-40DD-AFC4-6F175D3DCCD1}">
              <a14:hiddenFill xmlns:a14="http://schemas.microsoft.com/office/drawing/2010/main">
                <a:solidFill>
                  <a:srgbClr val="FFFFFF"/>
                </a:solidFill>
              </a14:hiddenFill>
            </a:ext>
          </a:extLst>
        </p:spPr>
      </p:pic>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Прямоугольник 2"/>
          <p:cNvSpPr/>
          <p:nvPr/>
        </p:nvSpPr>
        <p:spPr>
          <a:xfrm>
            <a:off x="3227862" y="1067818"/>
            <a:ext cx="2616267" cy="62108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Українська Національна Рада</a:t>
            </a:r>
          </a:p>
        </p:txBody>
      </p:sp>
      <p:sp>
        <p:nvSpPr>
          <p:cNvPr id="4" name="Скругленный прямоугольник 3"/>
          <p:cNvSpPr/>
          <p:nvPr/>
        </p:nvSpPr>
        <p:spPr>
          <a:xfrm>
            <a:off x="5005584" y="2096851"/>
            <a:ext cx="1342560" cy="504057"/>
          </a:xfrm>
          <a:prstGeom prst="round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Виділ</a:t>
            </a:r>
          </a:p>
        </p:txBody>
      </p:sp>
      <p:sp>
        <p:nvSpPr>
          <p:cNvPr id="5" name="Скругленный прямоугольник 4"/>
          <p:cNvSpPr/>
          <p:nvPr/>
        </p:nvSpPr>
        <p:spPr>
          <a:xfrm>
            <a:off x="2699792" y="2096851"/>
            <a:ext cx="1296144" cy="504056"/>
          </a:xfrm>
          <a:prstGeom prst="round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Президія</a:t>
            </a:r>
          </a:p>
        </p:txBody>
      </p:sp>
      <p:sp>
        <p:nvSpPr>
          <p:cNvPr id="6" name="Скругленный прямоугольник 5"/>
          <p:cNvSpPr/>
          <p:nvPr/>
        </p:nvSpPr>
        <p:spPr>
          <a:xfrm>
            <a:off x="7193740" y="1067818"/>
            <a:ext cx="1411028" cy="61909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Сейм</a:t>
            </a:r>
          </a:p>
        </p:txBody>
      </p:sp>
      <p:sp>
        <p:nvSpPr>
          <p:cNvPr id="7" name="Нашивка 6"/>
          <p:cNvSpPr/>
          <p:nvPr/>
        </p:nvSpPr>
        <p:spPr>
          <a:xfrm>
            <a:off x="5936661" y="1222213"/>
            <a:ext cx="401322" cy="312289"/>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8" name="Нашивка 7"/>
          <p:cNvSpPr/>
          <p:nvPr/>
        </p:nvSpPr>
        <p:spPr>
          <a:xfrm>
            <a:off x="6337983" y="1222213"/>
            <a:ext cx="401322" cy="312289"/>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9" name="Нашивка 8"/>
          <p:cNvSpPr/>
          <p:nvPr/>
        </p:nvSpPr>
        <p:spPr>
          <a:xfrm>
            <a:off x="6690493" y="1222213"/>
            <a:ext cx="401322" cy="312289"/>
          </a:xfrm>
          <a:prstGeom prst="chevron">
            <a:avLst/>
          </a:prstGeom>
          <a:solidFill>
            <a:schemeClr val="bg1">
              <a:lumMod val="95000"/>
            </a:schemeClr>
          </a:solidFill>
          <a:ln w="1905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solidFill>
                <a:schemeClr val="tx1"/>
              </a:solidFill>
            </a:endParaRPr>
          </a:p>
        </p:txBody>
      </p:sp>
      <p:sp>
        <p:nvSpPr>
          <p:cNvPr id="10" name="Прямоугольник 9"/>
          <p:cNvSpPr/>
          <p:nvPr/>
        </p:nvSpPr>
        <p:spPr>
          <a:xfrm>
            <a:off x="3319156" y="2949033"/>
            <a:ext cx="2433679" cy="504056"/>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ysClr val="windowText" lastClr="000000"/>
                </a:solidFill>
              </a:rPr>
              <a:t>Державний секретаріат</a:t>
            </a:r>
          </a:p>
        </p:txBody>
      </p:sp>
      <p:sp>
        <p:nvSpPr>
          <p:cNvPr id="11" name="Скругленный прямоугольник 10"/>
          <p:cNvSpPr/>
          <p:nvPr/>
        </p:nvSpPr>
        <p:spPr>
          <a:xfrm>
            <a:off x="3130610" y="3836338"/>
            <a:ext cx="2830105" cy="504056"/>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 14 (18) галузевих секретарств</a:t>
            </a:r>
          </a:p>
        </p:txBody>
      </p:sp>
      <p:sp>
        <p:nvSpPr>
          <p:cNvPr id="12" name="Скругленный прямоугольник 11"/>
          <p:cNvSpPr/>
          <p:nvPr/>
        </p:nvSpPr>
        <p:spPr>
          <a:xfrm>
            <a:off x="3143959" y="4619588"/>
            <a:ext cx="2814720" cy="432048"/>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Повітовий староста</a:t>
            </a:r>
          </a:p>
        </p:txBody>
      </p:sp>
      <p:sp>
        <p:nvSpPr>
          <p:cNvPr id="13" name="Скругленный прямоугольник 12"/>
          <p:cNvSpPr/>
          <p:nvPr/>
        </p:nvSpPr>
        <p:spPr>
          <a:xfrm>
            <a:off x="4644205" y="5589240"/>
            <a:ext cx="1323180" cy="80736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Громадські (сільські) комісари</a:t>
            </a:r>
          </a:p>
        </p:txBody>
      </p:sp>
      <p:sp>
        <p:nvSpPr>
          <p:cNvPr id="14" name="Скругленный прямоугольник 13"/>
          <p:cNvSpPr/>
          <p:nvPr/>
        </p:nvSpPr>
        <p:spPr>
          <a:xfrm>
            <a:off x="3123941" y="5589240"/>
            <a:ext cx="1323180" cy="80736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Міські комісари</a:t>
            </a:r>
          </a:p>
        </p:txBody>
      </p:sp>
      <p:sp>
        <p:nvSpPr>
          <p:cNvPr id="15" name="Скругленный прямоугольник 14"/>
          <p:cNvSpPr/>
          <p:nvPr/>
        </p:nvSpPr>
        <p:spPr>
          <a:xfrm>
            <a:off x="1232871" y="5589240"/>
            <a:ext cx="1323180" cy="80736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Прибічна рада</a:t>
            </a:r>
          </a:p>
        </p:txBody>
      </p:sp>
      <p:sp>
        <p:nvSpPr>
          <p:cNvPr id="16" name="Скругленный прямоугольник 15"/>
          <p:cNvSpPr/>
          <p:nvPr/>
        </p:nvSpPr>
        <p:spPr>
          <a:xfrm>
            <a:off x="6576074" y="5589240"/>
            <a:ext cx="1323180" cy="80736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Прибічна рада</a:t>
            </a:r>
          </a:p>
        </p:txBody>
      </p:sp>
      <p:sp>
        <p:nvSpPr>
          <p:cNvPr id="17" name="Скругленный прямоугольник 16"/>
          <p:cNvSpPr/>
          <p:nvPr/>
        </p:nvSpPr>
        <p:spPr>
          <a:xfrm>
            <a:off x="269592" y="4525758"/>
            <a:ext cx="2115746" cy="619707"/>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Повітова національна рада</a:t>
            </a:r>
          </a:p>
        </p:txBody>
      </p:sp>
      <p:cxnSp>
        <p:nvCxnSpPr>
          <p:cNvPr id="24" name="Прямая соединительная линия 23"/>
          <p:cNvCxnSpPr/>
          <p:nvPr/>
        </p:nvCxnSpPr>
        <p:spPr>
          <a:xfrm>
            <a:off x="3347864" y="1844824"/>
            <a:ext cx="2329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5" idx="0"/>
          </p:cNvCxnSpPr>
          <p:nvPr/>
        </p:nvCxnSpPr>
        <p:spPr>
          <a:xfrm>
            <a:off x="3347864" y="1844824"/>
            <a:ext cx="0" cy="25202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4" idx="0"/>
          </p:cNvCxnSpPr>
          <p:nvPr/>
        </p:nvCxnSpPr>
        <p:spPr>
          <a:xfrm>
            <a:off x="5676864" y="1844824"/>
            <a:ext cx="0" cy="25202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3" idx="2"/>
            <a:endCxn id="10" idx="0"/>
          </p:cNvCxnSpPr>
          <p:nvPr/>
        </p:nvCxnSpPr>
        <p:spPr>
          <a:xfrm>
            <a:off x="4535996" y="1688898"/>
            <a:ext cx="0" cy="1260135"/>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0" idx="2"/>
            <a:endCxn id="11" idx="0"/>
          </p:cNvCxnSpPr>
          <p:nvPr/>
        </p:nvCxnSpPr>
        <p:spPr>
          <a:xfrm>
            <a:off x="4535996" y="3453089"/>
            <a:ext cx="9667" cy="38324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1" idx="2"/>
            <a:endCxn id="12" idx="0"/>
          </p:cNvCxnSpPr>
          <p:nvPr/>
        </p:nvCxnSpPr>
        <p:spPr>
          <a:xfrm>
            <a:off x="4545663" y="4340394"/>
            <a:ext cx="5656" cy="27919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12" idx="2"/>
          </p:cNvCxnSpPr>
          <p:nvPr/>
        </p:nvCxnSpPr>
        <p:spPr>
          <a:xfrm>
            <a:off x="4551319" y="5051636"/>
            <a:ext cx="0" cy="2495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3785531" y="5301208"/>
            <a:ext cx="152026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14" idx="0"/>
          </p:cNvCxnSpPr>
          <p:nvPr/>
        </p:nvCxnSpPr>
        <p:spPr>
          <a:xfrm>
            <a:off x="3785531" y="5301208"/>
            <a:ext cx="0" cy="28803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endCxn id="13" idx="0"/>
          </p:cNvCxnSpPr>
          <p:nvPr/>
        </p:nvCxnSpPr>
        <p:spPr>
          <a:xfrm>
            <a:off x="5305795" y="5301208"/>
            <a:ext cx="0" cy="28803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17" idx="3"/>
            <a:endCxn id="12" idx="1"/>
          </p:cNvCxnSpPr>
          <p:nvPr/>
        </p:nvCxnSpPr>
        <p:spPr>
          <a:xfrm>
            <a:off x="2385338" y="4835612"/>
            <a:ext cx="758621"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stCxn id="15" idx="3"/>
            <a:endCxn id="14" idx="1"/>
          </p:cNvCxnSpPr>
          <p:nvPr/>
        </p:nvCxnSpPr>
        <p:spPr>
          <a:xfrm>
            <a:off x="2556051" y="5992923"/>
            <a:ext cx="567890"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a:stCxn id="13" idx="3"/>
            <a:endCxn id="16" idx="1"/>
          </p:cNvCxnSpPr>
          <p:nvPr/>
        </p:nvCxnSpPr>
        <p:spPr>
          <a:xfrm>
            <a:off x="5967385" y="5992923"/>
            <a:ext cx="60868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84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4" name="Овал 3"/>
          <p:cNvSpPr/>
          <p:nvPr/>
        </p:nvSpPr>
        <p:spPr>
          <a:xfrm rot="16200000">
            <a:off x="-1719604" y="3297974"/>
            <a:ext cx="4806342" cy="57606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Конституційне право</a:t>
            </a:r>
          </a:p>
        </p:txBody>
      </p:sp>
      <p:cxnSp>
        <p:nvCxnSpPr>
          <p:cNvPr id="5" name="Прямая соединительная линия 4"/>
          <p:cNvCxnSpPr/>
          <p:nvPr/>
        </p:nvCxnSpPr>
        <p:spPr>
          <a:xfrm>
            <a:off x="971600" y="3468044"/>
            <a:ext cx="5522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a:endCxn id="9" idx="1"/>
          </p:cNvCxnSpPr>
          <p:nvPr/>
        </p:nvCxnSpPr>
        <p:spPr>
          <a:xfrm flipV="1">
            <a:off x="1523859" y="1242480"/>
            <a:ext cx="491543" cy="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a:stCxn id="11" idx="1"/>
          </p:cNvCxnSpPr>
          <p:nvPr/>
        </p:nvCxnSpPr>
        <p:spPr>
          <a:xfrm flipH="1">
            <a:off x="1551064" y="6168810"/>
            <a:ext cx="46434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523859" y="1242483"/>
            <a:ext cx="10633" cy="492632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2015402" y="998988"/>
            <a:ext cx="6589046" cy="486984"/>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Статут Української Національної Ради від 18 жовтня 1918 р.</a:t>
            </a:r>
          </a:p>
        </p:txBody>
      </p:sp>
      <p:sp>
        <p:nvSpPr>
          <p:cNvPr id="10" name="Скругленный прямоугольник 9"/>
          <p:cNvSpPr/>
          <p:nvPr/>
        </p:nvSpPr>
        <p:spPr>
          <a:xfrm>
            <a:off x="2042608" y="4259492"/>
            <a:ext cx="6561840" cy="523892"/>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утворення Президії Української Національної Ради» від 4 січня 1919 р.</a:t>
            </a:r>
          </a:p>
        </p:txBody>
      </p:sp>
      <p:sp>
        <p:nvSpPr>
          <p:cNvPr id="11" name="Скругленный прямоугольник 10"/>
          <p:cNvSpPr/>
          <p:nvPr/>
        </p:nvSpPr>
        <p:spPr>
          <a:xfrm>
            <a:off x="2015405" y="5844773"/>
            <a:ext cx="6589042" cy="648073"/>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скликання Сейму Західноукраїнської Народної Республіки» від 31 березня1919 р.</a:t>
            </a:r>
          </a:p>
        </p:txBody>
      </p:sp>
      <p:sp>
        <p:nvSpPr>
          <p:cNvPr id="12" name="Скругленный прямоугольник 11"/>
          <p:cNvSpPr/>
          <p:nvPr/>
        </p:nvSpPr>
        <p:spPr>
          <a:xfrm>
            <a:off x="2015402" y="2364461"/>
            <a:ext cx="6589046" cy="842899"/>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Тимчасовий основний закон про державну самостійність українських земель колишньої бувшої Австро-Угорської монархії від 13 листопада 1918 р.</a:t>
            </a:r>
          </a:p>
        </p:txBody>
      </p:sp>
      <p:sp>
        <p:nvSpPr>
          <p:cNvPr id="13" name="Скругленный прямоугольник 12"/>
          <p:cNvSpPr/>
          <p:nvPr/>
        </p:nvSpPr>
        <p:spPr>
          <a:xfrm>
            <a:off x="2029005" y="3468044"/>
            <a:ext cx="6589045" cy="552529"/>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адміністрацію Західноукраїнської Народної Республіки» від 16 листопада1918 р.</a:t>
            </a:r>
          </a:p>
        </p:txBody>
      </p:sp>
      <p:sp>
        <p:nvSpPr>
          <p:cNvPr id="14" name="Скругленный прямоугольник 13"/>
          <p:cNvSpPr/>
          <p:nvPr/>
        </p:nvSpPr>
        <p:spPr>
          <a:xfrm>
            <a:off x="2026036" y="5037851"/>
            <a:ext cx="6578411" cy="504056"/>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Виділ Української Національної Ради» 4 січня 1919 р.</a:t>
            </a:r>
          </a:p>
        </p:txBody>
      </p:sp>
      <p:sp>
        <p:nvSpPr>
          <p:cNvPr id="15" name="Скругленный прямоугольник 14"/>
          <p:cNvSpPr/>
          <p:nvPr/>
        </p:nvSpPr>
        <p:spPr>
          <a:xfrm>
            <a:off x="2026034" y="1691594"/>
            <a:ext cx="6578414" cy="401803"/>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Прокламація Української Національної Ради від 19 жовтня 1918 р.</a:t>
            </a:r>
          </a:p>
        </p:txBody>
      </p:sp>
      <p:cxnSp>
        <p:nvCxnSpPr>
          <p:cNvPr id="16" name="Прямая соединительная линия 15"/>
          <p:cNvCxnSpPr>
            <a:stCxn id="14" idx="1"/>
          </p:cNvCxnSpPr>
          <p:nvPr/>
        </p:nvCxnSpPr>
        <p:spPr>
          <a:xfrm flipH="1">
            <a:off x="1551064" y="5289879"/>
            <a:ext cx="4749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0" idx="1"/>
          </p:cNvCxnSpPr>
          <p:nvPr/>
        </p:nvCxnSpPr>
        <p:spPr>
          <a:xfrm flipH="1">
            <a:off x="1529175" y="4521438"/>
            <a:ext cx="51343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3" idx="1"/>
          </p:cNvCxnSpPr>
          <p:nvPr/>
        </p:nvCxnSpPr>
        <p:spPr>
          <a:xfrm flipH="1">
            <a:off x="1537463" y="3744309"/>
            <a:ext cx="49154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2" idx="1"/>
          </p:cNvCxnSpPr>
          <p:nvPr/>
        </p:nvCxnSpPr>
        <p:spPr>
          <a:xfrm flipH="1">
            <a:off x="1523860" y="2785911"/>
            <a:ext cx="491542" cy="310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5" idx="1"/>
          </p:cNvCxnSpPr>
          <p:nvPr/>
        </p:nvCxnSpPr>
        <p:spPr>
          <a:xfrm flipH="1">
            <a:off x="1551064" y="1892496"/>
            <a:ext cx="47497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0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683568" y="148680"/>
            <a:ext cx="7704856" cy="792088"/>
          </a:xfrm>
          <a:prstGeom prst="ribbon">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Легітимізація Центральної Ради як органу державної влади</a:t>
            </a:r>
          </a:p>
        </p:txBody>
      </p:sp>
      <p:sp>
        <p:nvSpPr>
          <p:cNvPr id="4" name="Скругленный прямоугольник 3"/>
          <p:cNvSpPr/>
          <p:nvPr/>
        </p:nvSpPr>
        <p:spPr>
          <a:xfrm>
            <a:off x="3340714" y="1196752"/>
            <a:ext cx="2390564" cy="936104"/>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Вибори делегатів за територіальним принципом</a:t>
            </a:r>
          </a:p>
        </p:txBody>
      </p:sp>
      <p:sp>
        <p:nvSpPr>
          <p:cNvPr id="5" name="Скругленный прямоугольник 4"/>
          <p:cNvSpPr/>
          <p:nvPr/>
        </p:nvSpPr>
        <p:spPr>
          <a:xfrm>
            <a:off x="334882" y="1196752"/>
            <a:ext cx="2741378" cy="936104"/>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Делегати від революційних партій та громадських організацій</a:t>
            </a:r>
          </a:p>
        </p:txBody>
      </p:sp>
      <p:sp>
        <p:nvSpPr>
          <p:cNvPr id="6" name="Скругленный прямоугольник 5"/>
          <p:cNvSpPr/>
          <p:nvPr/>
        </p:nvSpPr>
        <p:spPr>
          <a:xfrm>
            <a:off x="6084168" y="1196752"/>
            <a:ext cx="2664296" cy="936104"/>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Делегати від організацій національних меншин</a:t>
            </a:r>
          </a:p>
        </p:txBody>
      </p:sp>
      <p:sp>
        <p:nvSpPr>
          <p:cNvPr id="7" name="Овал 6"/>
          <p:cNvSpPr/>
          <p:nvPr/>
        </p:nvSpPr>
        <p:spPr>
          <a:xfrm>
            <a:off x="1475656" y="3573016"/>
            <a:ext cx="6120680" cy="792088"/>
          </a:xfrm>
          <a:prstGeom prst="ellipse">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Всеукраїнський національний конгрес</a:t>
            </a:r>
          </a:p>
        </p:txBody>
      </p:sp>
      <p:sp>
        <p:nvSpPr>
          <p:cNvPr id="8" name="Прямоугольник 7"/>
          <p:cNvSpPr/>
          <p:nvPr/>
        </p:nvSpPr>
        <p:spPr>
          <a:xfrm>
            <a:off x="2515942" y="2636912"/>
            <a:ext cx="4040108" cy="576064"/>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Джерелом влади є народ</a:t>
            </a:r>
          </a:p>
        </p:txBody>
      </p:sp>
      <p:sp>
        <p:nvSpPr>
          <p:cNvPr id="9" name="Скругленный прямоугольник 8"/>
          <p:cNvSpPr/>
          <p:nvPr/>
        </p:nvSpPr>
        <p:spPr>
          <a:xfrm>
            <a:off x="176114" y="4941168"/>
            <a:ext cx="2660543" cy="72373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Поповнення </a:t>
            </a:r>
            <a:r>
              <a:rPr lang="uk-UA" sz="1600" dirty="0" err="1"/>
              <a:t>УЦР</a:t>
            </a:r>
            <a:r>
              <a:rPr lang="uk-UA" sz="1600" dirty="0"/>
              <a:t> делегатами Конгресу</a:t>
            </a:r>
          </a:p>
        </p:txBody>
      </p:sp>
      <p:sp>
        <p:nvSpPr>
          <p:cNvPr id="10" name="Скругленный прямоугольник 9"/>
          <p:cNvSpPr/>
          <p:nvPr/>
        </p:nvSpPr>
        <p:spPr>
          <a:xfrm>
            <a:off x="3203848" y="4941168"/>
            <a:ext cx="2664296" cy="72373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Схвалення Конгресом організаційних дій </a:t>
            </a:r>
            <a:r>
              <a:rPr lang="uk-UA" sz="1600" dirty="0" err="1"/>
              <a:t>УЦР</a:t>
            </a:r>
            <a:endParaRPr lang="uk-UA" sz="1600" dirty="0"/>
          </a:p>
        </p:txBody>
      </p:sp>
      <p:sp>
        <p:nvSpPr>
          <p:cNvPr id="11" name="Скругленный прямоугольник 10"/>
          <p:cNvSpPr/>
          <p:nvPr/>
        </p:nvSpPr>
        <p:spPr>
          <a:xfrm>
            <a:off x="6284878" y="4941168"/>
            <a:ext cx="2664296" cy="72373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Ухвалення Конгресом програми дій </a:t>
            </a:r>
            <a:r>
              <a:rPr lang="uk-UA" sz="1600" dirty="0" err="1"/>
              <a:t>УЦР</a:t>
            </a:r>
            <a:endParaRPr lang="uk-UA" sz="1600" dirty="0"/>
          </a:p>
        </p:txBody>
      </p:sp>
      <p:sp>
        <p:nvSpPr>
          <p:cNvPr id="12" name="Прямоугольник 11"/>
          <p:cNvSpPr/>
          <p:nvPr/>
        </p:nvSpPr>
        <p:spPr>
          <a:xfrm>
            <a:off x="863588" y="5906777"/>
            <a:ext cx="7344816" cy="576064"/>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Інституалізація </a:t>
            </a:r>
            <a:r>
              <a:rPr lang="uk-UA" sz="1600" dirty="0" err="1"/>
              <a:t>УЦР</a:t>
            </a:r>
            <a:r>
              <a:rPr lang="uk-UA" sz="1600" dirty="0"/>
              <a:t> як територіального представницького органу влади</a:t>
            </a:r>
          </a:p>
        </p:txBody>
      </p:sp>
      <p:cxnSp>
        <p:nvCxnSpPr>
          <p:cNvPr id="14" name="Прямая соединительная линия 13"/>
          <p:cNvCxnSpPr>
            <a:stCxn id="5" idx="2"/>
          </p:cNvCxnSpPr>
          <p:nvPr/>
        </p:nvCxnSpPr>
        <p:spPr>
          <a:xfrm>
            <a:off x="1705571" y="2132856"/>
            <a:ext cx="0" cy="144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4" idx="2"/>
          </p:cNvCxnSpPr>
          <p:nvPr/>
        </p:nvCxnSpPr>
        <p:spPr>
          <a:xfrm>
            <a:off x="4535996" y="2132856"/>
            <a:ext cx="0" cy="14401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6" idx="2"/>
          </p:cNvCxnSpPr>
          <p:nvPr/>
        </p:nvCxnSpPr>
        <p:spPr>
          <a:xfrm>
            <a:off x="7416316" y="2132856"/>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705571" y="2284073"/>
            <a:ext cx="571074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8" idx="0"/>
          </p:cNvCxnSpPr>
          <p:nvPr/>
        </p:nvCxnSpPr>
        <p:spPr>
          <a:xfrm>
            <a:off x="4535996" y="2284073"/>
            <a:ext cx="0" cy="35283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8" idx="2"/>
            <a:endCxn id="7" idx="0"/>
          </p:cNvCxnSpPr>
          <p:nvPr/>
        </p:nvCxnSpPr>
        <p:spPr>
          <a:xfrm>
            <a:off x="4535996" y="3212976"/>
            <a:ext cx="0" cy="3600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7" idx="4"/>
          </p:cNvCxnSpPr>
          <p:nvPr/>
        </p:nvCxnSpPr>
        <p:spPr>
          <a:xfrm>
            <a:off x="4535996" y="4365104"/>
            <a:ext cx="0" cy="21602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506386" y="4581128"/>
            <a:ext cx="6110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9" idx="0"/>
          </p:cNvCxnSpPr>
          <p:nvPr/>
        </p:nvCxnSpPr>
        <p:spPr>
          <a:xfrm>
            <a:off x="1506386" y="4581128"/>
            <a:ext cx="0" cy="3600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11" idx="0"/>
          </p:cNvCxnSpPr>
          <p:nvPr/>
        </p:nvCxnSpPr>
        <p:spPr>
          <a:xfrm>
            <a:off x="7617026" y="4581128"/>
            <a:ext cx="0" cy="3600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10" idx="0"/>
          </p:cNvCxnSpPr>
          <p:nvPr/>
        </p:nvCxnSpPr>
        <p:spPr>
          <a:xfrm>
            <a:off x="4535996" y="4581128"/>
            <a:ext cx="0" cy="3600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1515048" y="5664898"/>
            <a:ext cx="0" cy="24187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10" idx="2"/>
            <a:endCxn id="12" idx="0"/>
          </p:cNvCxnSpPr>
          <p:nvPr/>
        </p:nvCxnSpPr>
        <p:spPr>
          <a:xfrm>
            <a:off x="4535996" y="5664898"/>
            <a:ext cx="0" cy="24187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stCxn id="11" idx="2"/>
          </p:cNvCxnSpPr>
          <p:nvPr/>
        </p:nvCxnSpPr>
        <p:spPr>
          <a:xfrm>
            <a:off x="7617026" y="5664898"/>
            <a:ext cx="0" cy="241879"/>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06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683568" y="188640"/>
            <a:ext cx="7704856" cy="792088"/>
          </a:xfrm>
          <a:prstGeom prst="ribbon">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Легітимізація Центральної Ради як органу державної влади</a:t>
            </a:r>
          </a:p>
        </p:txBody>
      </p:sp>
      <p:sp>
        <p:nvSpPr>
          <p:cNvPr id="4" name="TextBox 3"/>
          <p:cNvSpPr txBox="1"/>
          <p:nvPr/>
        </p:nvSpPr>
        <p:spPr>
          <a:xfrm>
            <a:off x="3614109" y="1640629"/>
            <a:ext cx="1843774" cy="584775"/>
          </a:xfrm>
          <a:prstGeom prst="rect">
            <a:avLst/>
          </a:prstGeom>
          <a:noFill/>
        </p:spPr>
        <p:txBody>
          <a:bodyPr wrap="none" rtlCol="0">
            <a:spAutoFit/>
          </a:bodyPr>
          <a:lstStyle/>
          <a:p>
            <a:pPr algn="ctr"/>
            <a:r>
              <a:rPr lang="uk-UA" sz="1600" b="1" dirty="0"/>
              <a:t>Всеукраїнський</a:t>
            </a:r>
          </a:p>
          <a:p>
            <a:pPr algn="ctr"/>
            <a:r>
              <a:rPr lang="uk-UA" sz="1600" b="1" dirty="0"/>
              <a:t>селянський з'їзд</a:t>
            </a:r>
          </a:p>
        </p:txBody>
      </p:sp>
      <p:sp>
        <p:nvSpPr>
          <p:cNvPr id="5" name="TextBox 4"/>
          <p:cNvSpPr txBox="1"/>
          <p:nvPr/>
        </p:nvSpPr>
        <p:spPr>
          <a:xfrm>
            <a:off x="718834" y="1644907"/>
            <a:ext cx="1725152" cy="584775"/>
          </a:xfrm>
          <a:prstGeom prst="rect">
            <a:avLst/>
          </a:prstGeom>
          <a:noFill/>
        </p:spPr>
        <p:txBody>
          <a:bodyPr wrap="none" rtlCol="0">
            <a:spAutoFit/>
          </a:bodyPr>
          <a:lstStyle/>
          <a:p>
            <a:pPr algn="ctr"/>
            <a:r>
              <a:rPr lang="uk-UA" sz="1600" b="1" dirty="0"/>
              <a:t>Всеукраїнські</a:t>
            </a:r>
          </a:p>
          <a:p>
            <a:pPr algn="ctr"/>
            <a:r>
              <a:rPr lang="uk-UA" sz="1600" b="1" dirty="0"/>
              <a:t>військові з'їзди</a:t>
            </a:r>
          </a:p>
        </p:txBody>
      </p:sp>
      <p:sp>
        <p:nvSpPr>
          <p:cNvPr id="6" name="TextBox 5"/>
          <p:cNvSpPr txBox="1"/>
          <p:nvPr/>
        </p:nvSpPr>
        <p:spPr>
          <a:xfrm>
            <a:off x="6576711" y="1644907"/>
            <a:ext cx="1811713" cy="584775"/>
          </a:xfrm>
          <a:prstGeom prst="rect">
            <a:avLst/>
          </a:prstGeom>
          <a:noFill/>
        </p:spPr>
        <p:txBody>
          <a:bodyPr wrap="none" rtlCol="0">
            <a:spAutoFit/>
          </a:bodyPr>
          <a:lstStyle/>
          <a:p>
            <a:pPr algn="ctr"/>
            <a:r>
              <a:rPr lang="uk-UA" sz="1600" b="1" dirty="0"/>
              <a:t>Всеукраїнський</a:t>
            </a:r>
          </a:p>
          <a:p>
            <a:pPr algn="ctr"/>
            <a:r>
              <a:rPr lang="uk-UA" sz="1600" b="1" dirty="0"/>
              <a:t>робітничий з'їзд</a:t>
            </a:r>
          </a:p>
        </p:txBody>
      </p:sp>
      <p:sp>
        <p:nvSpPr>
          <p:cNvPr id="7" name="TextBox 6"/>
          <p:cNvSpPr txBox="1"/>
          <p:nvPr/>
        </p:nvSpPr>
        <p:spPr>
          <a:xfrm>
            <a:off x="430293" y="2708920"/>
            <a:ext cx="2302233" cy="584775"/>
          </a:xfrm>
          <a:prstGeom prst="rect">
            <a:avLst/>
          </a:prstGeom>
          <a:noFill/>
        </p:spPr>
        <p:txBody>
          <a:bodyPr wrap="none" rtlCol="0">
            <a:spAutoFit/>
          </a:bodyPr>
          <a:lstStyle/>
          <a:p>
            <a:pPr algn="ctr"/>
            <a:r>
              <a:rPr lang="uk-UA" sz="1600" b="1" dirty="0"/>
              <a:t>Всеукраїнська рада</a:t>
            </a:r>
          </a:p>
          <a:p>
            <a:pPr algn="ctr"/>
            <a:r>
              <a:rPr lang="uk-UA" sz="1600" b="1" dirty="0"/>
              <a:t>військових депутатів</a:t>
            </a:r>
          </a:p>
        </p:txBody>
      </p:sp>
      <p:sp>
        <p:nvSpPr>
          <p:cNvPr id="8" name="TextBox 7"/>
          <p:cNvSpPr txBox="1"/>
          <p:nvPr/>
        </p:nvSpPr>
        <p:spPr>
          <a:xfrm>
            <a:off x="3356025" y="2708920"/>
            <a:ext cx="2359941" cy="584775"/>
          </a:xfrm>
          <a:prstGeom prst="rect">
            <a:avLst/>
          </a:prstGeom>
          <a:noFill/>
        </p:spPr>
        <p:txBody>
          <a:bodyPr wrap="none" rtlCol="0">
            <a:spAutoFit/>
          </a:bodyPr>
          <a:lstStyle/>
          <a:p>
            <a:pPr algn="ctr"/>
            <a:r>
              <a:rPr lang="uk-UA" sz="1600" b="1" dirty="0"/>
              <a:t>Всеукраїнська рада</a:t>
            </a:r>
          </a:p>
          <a:p>
            <a:pPr algn="ctr"/>
            <a:r>
              <a:rPr lang="uk-UA" sz="1600" b="1" dirty="0"/>
              <a:t>селянських депутатів</a:t>
            </a:r>
          </a:p>
        </p:txBody>
      </p:sp>
      <p:sp>
        <p:nvSpPr>
          <p:cNvPr id="9" name="TextBox 8"/>
          <p:cNvSpPr txBox="1"/>
          <p:nvPr/>
        </p:nvSpPr>
        <p:spPr>
          <a:xfrm>
            <a:off x="3443387" y="3700289"/>
            <a:ext cx="2185214" cy="338554"/>
          </a:xfrm>
          <a:prstGeom prst="rect">
            <a:avLst/>
          </a:prstGeom>
          <a:noFill/>
        </p:spPr>
        <p:txBody>
          <a:bodyPr wrap="none" rtlCol="0">
            <a:spAutoFit/>
          </a:bodyPr>
          <a:lstStyle/>
          <a:p>
            <a:pPr algn="ctr"/>
            <a:r>
              <a:rPr lang="uk-UA" sz="1600" b="1" dirty="0"/>
              <a:t>Виконавчий комітет</a:t>
            </a:r>
          </a:p>
        </p:txBody>
      </p:sp>
      <p:sp>
        <p:nvSpPr>
          <p:cNvPr id="10" name="TextBox 9"/>
          <p:cNvSpPr txBox="1"/>
          <p:nvPr/>
        </p:nvSpPr>
        <p:spPr>
          <a:xfrm>
            <a:off x="6318627" y="2708919"/>
            <a:ext cx="2327881" cy="584775"/>
          </a:xfrm>
          <a:prstGeom prst="rect">
            <a:avLst/>
          </a:prstGeom>
          <a:noFill/>
        </p:spPr>
        <p:txBody>
          <a:bodyPr wrap="none" rtlCol="0">
            <a:spAutoFit/>
          </a:bodyPr>
          <a:lstStyle/>
          <a:p>
            <a:pPr algn="ctr"/>
            <a:r>
              <a:rPr lang="uk-UA" sz="1600" b="1" dirty="0"/>
              <a:t>Всеукраїнська рада</a:t>
            </a:r>
          </a:p>
          <a:p>
            <a:pPr algn="ctr"/>
            <a:r>
              <a:rPr lang="uk-UA" sz="1600" b="1" dirty="0"/>
              <a:t>робітничих депутатів</a:t>
            </a:r>
          </a:p>
        </p:txBody>
      </p:sp>
      <p:sp>
        <p:nvSpPr>
          <p:cNvPr id="11" name="Скругленный прямоугольник 10"/>
          <p:cNvSpPr/>
          <p:nvPr/>
        </p:nvSpPr>
        <p:spPr>
          <a:xfrm>
            <a:off x="1403647" y="4725144"/>
            <a:ext cx="6264695" cy="648072"/>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t>Входження до складу Української Центральної Ради</a:t>
            </a:r>
          </a:p>
        </p:txBody>
      </p:sp>
      <p:sp>
        <p:nvSpPr>
          <p:cNvPr id="12" name="Прямоугольник 11"/>
          <p:cNvSpPr/>
          <p:nvPr/>
        </p:nvSpPr>
        <p:spPr>
          <a:xfrm>
            <a:off x="640527" y="5862976"/>
            <a:ext cx="7782922" cy="576064"/>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t>Інституалізація УЦР як територіального представницького органу влади</a:t>
            </a:r>
          </a:p>
        </p:txBody>
      </p:sp>
      <p:cxnSp>
        <p:nvCxnSpPr>
          <p:cNvPr id="14" name="Прямая со стрелкой 13"/>
          <p:cNvCxnSpPr>
            <a:stCxn id="5" idx="2"/>
            <a:endCxn id="7" idx="0"/>
          </p:cNvCxnSpPr>
          <p:nvPr/>
        </p:nvCxnSpPr>
        <p:spPr>
          <a:xfrm>
            <a:off x="1581410" y="2229682"/>
            <a:ext cx="0" cy="47923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a:endCxn id="8" idx="0"/>
          </p:cNvCxnSpPr>
          <p:nvPr/>
        </p:nvCxnSpPr>
        <p:spPr>
          <a:xfrm>
            <a:off x="4535996" y="2225404"/>
            <a:ext cx="0" cy="48351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2"/>
            <a:endCxn id="10" idx="0"/>
          </p:cNvCxnSpPr>
          <p:nvPr/>
        </p:nvCxnSpPr>
        <p:spPr>
          <a:xfrm>
            <a:off x="7482568" y="2229682"/>
            <a:ext cx="0" cy="47923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8" idx="2"/>
            <a:endCxn id="9" idx="0"/>
          </p:cNvCxnSpPr>
          <p:nvPr/>
        </p:nvCxnSpPr>
        <p:spPr>
          <a:xfrm flipH="1">
            <a:off x="4535994" y="3293695"/>
            <a:ext cx="2" cy="40659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7" idx="2"/>
          </p:cNvCxnSpPr>
          <p:nvPr/>
        </p:nvCxnSpPr>
        <p:spPr>
          <a:xfrm>
            <a:off x="1581410" y="3293695"/>
            <a:ext cx="0" cy="9273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0" idx="2"/>
          </p:cNvCxnSpPr>
          <p:nvPr/>
        </p:nvCxnSpPr>
        <p:spPr>
          <a:xfrm>
            <a:off x="7482568" y="3293694"/>
            <a:ext cx="0" cy="9273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9" idx="2"/>
          </p:cNvCxnSpPr>
          <p:nvPr/>
        </p:nvCxnSpPr>
        <p:spPr>
          <a:xfrm>
            <a:off x="4535994" y="4038843"/>
            <a:ext cx="2" cy="1822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581409" y="4221088"/>
            <a:ext cx="590115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1" idx="0"/>
          </p:cNvCxnSpPr>
          <p:nvPr/>
        </p:nvCxnSpPr>
        <p:spPr>
          <a:xfrm flipH="1">
            <a:off x="4535995" y="4221088"/>
            <a:ext cx="1" cy="50405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11" idx="2"/>
            <a:endCxn id="12" idx="0"/>
          </p:cNvCxnSpPr>
          <p:nvPr/>
        </p:nvCxnSpPr>
        <p:spPr>
          <a:xfrm flipH="1">
            <a:off x="4531988" y="5373216"/>
            <a:ext cx="4007" cy="48976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87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1100359" y="1"/>
            <a:ext cx="6871274"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Овал 2"/>
          <p:cNvSpPr/>
          <p:nvPr/>
        </p:nvSpPr>
        <p:spPr>
          <a:xfrm>
            <a:off x="2483768" y="1029454"/>
            <a:ext cx="4104456" cy="472515"/>
          </a:xfrm>
          <a:prstGeom prst="ellipse">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chemeClr val="accent6">
                    <a:lumMod val="75000"/>
                  </a:schemeClr>
                </a:solidFill>
              </a:rPr>
              <a:t>Центральна Рада</a:t>
            </a:r>
          </a:p>
        </p:txBody>
      </p:sp>
      <p:sp>
        <p:nvSpPr>
          <p:cNvPr id="4" name="Скругленный прямоугольник 3"/>
          <p:cNvSpPr/>
          <p:nvPr/>
        </p:nvSpPr>
        <p:spPr>
          <a:xfrm>
            <a:off x="685393" y="2235898"/>
            <a:ext cx="2966628" cy="66064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Комітет Центральної Ради</a:t>
            </a:r>
          </a:p>
          <a:p>
            <a:pPr algn="ctr"/>
            <a:r>
              <a:rPr lang="uk-UA" sz="1600" dirty="0"/>
              <a:t>(Мала Рада)</a:t>
            </a:r>
          </a:p>
        </p:txBody>
      </p:sp>
      <p:sp>
        <p:nvSpPr>
          <p:cNvPr id="5" name="Скругленный прямоугольник 4"/>
          <p:cNvSpPr/>
          <p:nvPr/>
        </p:nvSpPr>
        <p:spPr>
          <a:xfrm>
            <a:off x="5497379" y="2235898"/>
            <a:ext cx="2397714" cy="504056"/>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Загальні збори</a:t>
            </a:r>
          </a:p>
        </p:txBody>
      </p:sp>
      <p:sp>
        <p:nvSpPr>
          <p:cNvPr id="6" name="Скругленный прямоугольник 5"/>
          <p:cNvSpPr/>
          <p:nvPr/>
        </p:nvSpPr>
        <p:spPr>
          <a:xfrm>
            <a:off x="4961934" y="2760847"/>
            <a:ext cx="1734302" cy="4572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Чергові</a:t>
            </a:r>
          </a:p>
        </p:txBody>
      </p:sp>
      <p:sp>
        <p:nvSpPr>
          <p:cNvPr id="7" name="Скругленный прямоугольник 6"/>
          <p:cNvSpPr/>
          <p:nvPr/>
        </p:nvSpPr>
        <p:spPr>
          <a:xfrm>
            <a:off x="6696236" y="2760847"/>
            <a:ext cx="1717213" cy="4572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Надзвичайні</a:t>
            </a:r>
          </a:p>
        </p:txBody>
      </p:sp>
      <p:sp>
        <p:nvSpPr>
          <p:cNvPr id="8" name="Овал 7"/>
          <p:cNvSpPr/>
          <p:nvPr/>
        </p:nvSpPr>
        <p:spPr>
          <a:xfrm>
            <a:off x="2375756" y="3822509"/>
            <a:ext cx="4320480" cy="576064"/>
          </a:xfrm>
          <a:prstGeom prst="ellipse">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chemeClr val="accent6">
                    <a:lumMod val="75000"/>
                  </a:schemeClr>
                </a:solidFill>
              </a:rPr>
              <a:t>Генеральний Секретаріат</a:t>
            </a:r>
          </a:p>
        </p:txBody>
      </p:sp>
      <p:sp>
        <p:nvSpPr>
          <p:cNvPr id="9" name="Скругленный прямоугольник 8"/>
          <p:cNvSpPr/>
          <p:nvPr/>
        </p:nvSpPr>
        <p:spPr>
          <a:xfrm>
            <a:off x="2705807" y="4682244"/>
            <a:ext cx="3660378" cy="45720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Голова Генерального Секретаріату</a:t>
            </a:r>
          </a:p>
        </p:txBody>
      </p:sp>
      <p:sp>
        <p:nvSpPr>
          <p:cNvPr id="10" name="Скругленный прямоугольник 9"/>
          <p:cNvSpPr/>
          <p:nvPr/>
        </p:nvSpPr>
        <p:spPr>
          <a:xfrm>
            <a:off x="3257230" y="5733256"/>
            <a:ext cx="2557532" cy="72008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Генеральні секретарі</a:t>
            </a:r>
          </a:p>
          <a:p>
            <a:pPr algn="ctr"/>
            <a:r>
              <a:rPr lang="uk-UA" sz="1600" dirty="0"/>
              <a:t>(від 8 до 16)</a:t>
            </a:r>
          </a:p>
        </p:txBody>
      </p:sp>
      <p:sp>
        <p:nvSpPr>
          <p:cNvPr id="12" name="Скругленный прямоугольник 11"/>
          <p:cNvSpPr/>
          <p:nvPr/>
        </p:nvSpPr>
        <p:spPr>
          <a:xfrm>
            <a:off x="323528" y="5733256"/>
            <a:ext cx="2557532" cy="72008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Генеральний писар</a:t>
            </a:r>
          </a:p>
        </p:txBody>
      </p:sp>
      <p:sp>
        <p:nvSpPr>
          <p:cNvPr id="13" name="Скругленный прямоугольник 12"/>
          <p:cNvSpPr/>
          <p:nvPr/>
        </p:nvSpPr>
        <p:spPr>
          <a:xfrm>
            <a:off x="6276076" y="5733256"/>
            <a:ext cx="2557532" cy="720080"/>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Генеральний контролер</a:t>
            </a:r>
          </a:p>
        </p:txBody>
      </p:sp>
      <p:cxnSp>
        <p:nvCxnSpPr>
          <p:cNvPr id="15" name="Прямая соединительная линия 14"/>
          <p:cNvCxnSpPr>
            <a:stCxn id="3" idx="4"/>
          </p:cNvCxnSpPr>
          <p:nvPr/>
        </p:nvCxnSpPr>
        <p:spPr>
          <a:xfrm>
            <a:off x="4535996" y="1501969"/>
            <a:ext cx="0" cy="3428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168707" y="1844824"/>
            <a:ext cx="452752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4" idx="0"/>
          </p:cNvCxnSpPr>
          <p:nvPr/>
        </p:nvCxnSpPr>
        <p:spPr>
          <a:xfrm>
            <a:off x="2168707" y="1844824"/>
            <a:ext cx="0" cy="3910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endCxn id="5" idx="0"/>
          </p:cNvCxnSpPr>
          <p:nvPr/>
        </p:nvCxnSpPr>
        <p:spPr>
          <a:xfrm>
            <a:off x="6696236" y="1844824"/>
            <a:ext cx="0" cy="39107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4" idx="2"/>
          </p:cNvCxnSpPr>
          <p:nvPr/>
        </p:nvCxnSpPr>
        <p:spPr>
          <a:xfrm>
            <a:off x="2168707" y="2896546"/>
            <a:ext cx="0" cy="4604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6696236" y="3126769"/>
            <a:ext cx="0" cy="230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2168707" y="3356992"/>
            <a:ext cx="452752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8" idx="0"/>
          </p:cNvCxnSpPr>
          <p:nvPr/>
        </p:nvCxnSpPr>
        <p:spPr>
          <a:xfrm>
            <a:off x="4535996" y="3356992"/>
            <a:ext cx="0" cy="4655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8" idx="4"/>
            <a:endCxn id="9" idx="0"/>
          </p:cNvCxnSpPr>
          <p:nvPr/>
        </p:nvCxnSpPr>
        <p:spPr>
          <a:xfrm>
            <a:off x="4535996" y="4398573"/>
            <a:ext cx="0" cy="28367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9" idx="2"/>
          </p:cNvCxnSpPr>
          <p:nvPr/>
        </p:nvCxnSpPr>
        <p:spPr>
          <a:xfrm>
            <a:off x="4535996" y="5139444"/>
            <a:ext cx="0" cy="3057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602294" y="5445224"/>
            <a:ext cx="59525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12" idx="0"/>
          </p:cNvCxnSpPr>
          <p:nvPr/>
        </p:nvCxnSpPr>
        <p:spPr>
          <a:xfrm>
            <a:off x="1602294" y="5445224"/>
            <a:ext cx="0"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endCxn id="10" idx="0"/>
          </p:cNvCxnSpPr>
          <p:nvPr/>
        </p:nvCxnSpPr>
        <p:spPr>
          <a:xfrm>
            <a:off x="4535996" y="5445224"/>
            <a:ext cx="0"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endCxn id="13" idx="0"/>
          </p:cNvCxnSpPr>
          <p:nvPr/>
        </p:nvCxnSpPr>
        <p:spPr>
          <a:xfrm>
            <a:off x="7554842" y="5445224"/>
            <a:ext cx="0"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4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3" name="Овал 2"/>
          <p:cNvSpPr/>
          <p:nvPr/>
        </p:nvSpPr>
        <p:spPr>
          <a:xfrm>
            <a:off x="2483768" y="1582118"/>
            <a:ext cx="4104456" cy="472515"/>
          </a:xfrm>
          <a:prstGeom prst="ellipse">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chemeClr val="accent6">
                    <a:lumMod val="75000"/>
                  </a:schemeClr>
                </a:solidFill>
              </a:rPr>
              <a:t>Центральна Рада</a:t>
            </a:r>
          </a:p>
        </p:txBody>
      </p:sp>
      <p:sp>
        <p:nvSpPr>
          <p:cNvPr id="4" name="TextBox 3"/>
          <p:cNvSpPr txBox="1"/>
          <p:nvPr/>
        </p:nvSpPr>
        <p:spPr>
          <a:xfrm>
            <a:off x="561872" y="3002772"/>
            <a:ext cx="1013419" cy="338554"/>
          </a:xfrm>
          <a:prstGeom prst="rect">
            <a:avLst/>
          </a:prstGeom>
          <a:noFill/>
        </p:spPr>
        <p:txBody>
          <a:bodyPr wrap="none" rtlCol="0">
            <a:spAutoFit/>
          </a:bodyPr>
          <a:lstStyle/>
          <a:p>
            <a:r>
              <a:rPr lang="uk-UA" sz="1600" b="1" dirty="0"/>
              <a:t>Губернії</a:t>
            </a:r>
          </a:p>
        </p:txBody>
      </p:sp>
      <p:sp>
        <p:nvSpPr>
          <p:cNvPr id="5" name="TextBox 4"/>
          <p:cNvSpPr txBox="1"/>
          <p:nvPr/>
        </p:nvSpPr>
        <p:spPr>
          <a:xfrm>
            <a:off x="561872" y="4086093"/>
            <a:ext cx="835485" cy="338554"/>
          </a:xfrm>
          <a:prstGeom prst="rect">
            <a:avLst/>
          </a:prstGeom>
          <a:noFill/>
        </p:spPr>
        <p:txBody>
          <a:bodyPr wrap="none" rtlCol="0">
            <a:spAutoFit/>
          </a:bodyPr>
          <a:lstStyle/>
          <a:p>
            <a:r>
              <a:rPr lang="uk-UA" sz="1600" b="1" dirty="0"/>
              <a:t>Повіти</a:t>
            </a:r>
          </a:p>
        </p:txBody>
      </p:sp>
      <p:sp>
        <p:nvSpPr>
          <p:cNvPr id="6" name="TextBox 5"/>
          <p:cNvSpPr txBox="1"/>
          <p:nvPr/>
        </p:nvSpPr>
        <p:spPr>
          <a:xfrm>
            <a:off x="561872" y="5131250"/>
            <a:ext cx="931665" cy="338554"/>
          </a:xfrm>
          <a:prstGeom prst="rect">
            <a:avLst/>
          </a:prstGeom>
          <a:noFill/>
        </p:spPr>
        <p:txBody>
          <a:bodyPr wrap="none" rtlCol="0">
            <a:spAutoFit/>
          </a:bodyPr>
          <a:lstStyle/>
          <a:p>
            <a:r>
              <a:rPr lang="uk-UA" sz="1600" b="1" dirty="0"/>
              <a:t>Волості</a:t>
            </a:r>
          </a:p>
        </p:txBody>
      </p:sp>
      <p:sp>
        <p:nvSpPr>
          <p:cNvPr id="7" name="TextBox 6"/>
          <p:cNvSpPr txBox="1"/>
          <p:nvPr/>
        </p:nvSpPr>
        <p:spPr>
          <a:xfrm>
            <a:off x="2352878" y="2879661"/>
            <a:ext cx="1220206" cy="584775"/>
          </a:xfrm>
          <a:prstGeom prst="rect">
            <a:avLst/>
          </a:prstGeom>
          <a:noFill/>
        </p:spPr>
        <p:txBody>
          <a:bodyPr wrap="none" rtlCol="0">
            <a:spAutoFit/>
          </a:bodyPr>
          <a:lstStyle/>
          <a:p>
            <a:pPr algn="ctr"/>
            <a:r>
              <a:rPr lang="uk-UA" sz="1600" dirty="0"/>
              <a:t>Губернські</a:t>
            </a:r>
          </a:p>
          <a:p>
            <a:pPr algn="ctr"/>
            <a:r>
              <a:rPr lang="uk-UA" sz="1600" dirty="0"/>
              <a:t>комісари</a:t>
            </a:r>
          </a:p>
        </p:txBody>
      </p:sp>
      <p:sp>
        <p:nvSpPr>
          <p:cNvPr id="8" name="TextBox 7"/>
          <p:cNvSpPr txBox="1"/>
          <p:nvPr/>
        </p:nvSpPr>
        <p:spPr>
          <a:xfrm>
            <a:off x="2444249" y="3962982"/>
            <a:ext cx="1037463" cy="584775"/>
          </a:xfrm>
          <a:prstGeom prst="rect">
            <a:avLst/>
          </a:prstGeom>
          <a:noFill/>
        </p:spPr>
        <p:txBody>
          <a:bodyPr wrap="none" rtlCol="0">
            <a:spAutoFit/>
          </a:bodyPr>
          <a:lstStyle/>
          <a:p>
            <a:pPr algn="ctr"/>
            <a:r>
              <a:rPr lang="uk-UA" sz="1600" dirty="0"/>
              <a:t>Повітові</a:t>
            </a:r>
          </a:p>
          <a:p>
            <a:pPr algn="ctr"/>
            <a:r>
              <a:rPr lang="uk-UA" sz="1600" dirty="0"/>
              <a:t>комісари</a:t>
            </a:r>
          </a:p>
        </p:txBody>
      </p:sp>
      <p:sp>
        <p:nvSpPr>
          <p:cNvPr id="9" name="TextBox 8"/>
          <p:cNvSpPr txBox="1"/>
          <p:nvPr/>
        </p:nvSpPr>
        <p:spPr>
          <a:xfrm>
            <a:off x="4225086" y="2879660"/>
            <a:ext cx="1925527" cy="584775"/>
          </a:xfrm>
          <a:prstGeom prst="rect">
            <a:avLst/>
          </a:prstGeom>
          <a:noFill/>
        </p:spPr>
        <p:txBody>
          <a:bodyPr wrap="none" rtlCol="0">
            <a:spAutoFit/>
          </a:bodyPr>
          <a:lstStyle/>
          <a:p>
            <a:pPr algn="ctr"/>
            <a:r>
              <a:rPr lang="uk-UA" sz="1600" dirty="0"/>
              <a:t>Губернські</a:t>
            </a:r>
          </a:p>
          <a:p>
            <a:pPr algn="ctr"/>
            <a:r>
              <a:rPr lang="uk-UA" sz="1600" dirty="0"/>
              <a:t>земельні комітети</a:t>
            </a:r>
          </a:p>
        </p:txBody>
      </p:sp>
      <p:sp>
        <p:nvSpPr>
          <p:cNvPr id="10" name="TextBox 9"/>
          <p:cNvSpPr txBox="1"/>
          <p:nvPr/>
        </p:nvSpPr>
        <p:spPr>
          <a:xfrm>
            <a:off x="4225085" y="3962981"/>
            <a:ext cx="1925527" cy="584775"/>
          </a:xfrm>
          <a:prstGeom prst="rect">
            <a:avLst/>
          </a:prstGeom>
          <a:noFill/>
        </p:spPr>
        <p:txBody>
          <a:bodyPr wrap="none" rtlCol="0">
            <a:spAutoFit/>
          </a:bodyPr>
          <a:lstStyle/>
          <a:p>
            <a:pPr algn="ctr"/>
            <a:r>
              <a:rPr lang="uk-UA" sz="1600" dirty="0"/>
              <a:t>Повітові</a:t>
            </a:r>
          </a:p>
          <a:p>
            <a:pPr algn="ctr"/>
            <a:r>
              <a:rPr lang="uk-UA" sz="1600" dirty="0"/>
              <a:t>земельні комітети</a:t>
            </a:r>
          </a:p>
        </p:txBody>
      </p:sp>
      <p:sp>
        <p:nvSpPr>
          <p:cNvPr id="11" name="TextBox 10"/>
          <p:cNvSpPr txBox="1"/>
          <p:nvPr/>
        </p:nvSpPr>
        <p:spPr>
          <a:xfrm>
            <a:off x="4225086" y="5008139"/>
            <a:ext cx="1925527" cy="584775"/>
          </a:xfrm>
          <a:prstGeom prst="rect">
            <a:avLst/>
          </a:prstGeom>
          <a:noFill/>
        </p:spPr>
        <p:txBody>
          <a:bodyPr wrap="none" rtlCol="0">
            <a:spAutoFit/>
          </a:bodyPr>
          <a:lstStyle/>
          <a:p>
            <a:pPr algn="ctr"/>
            <a:r>
              <a:rPr lang="uk-UA" sz="1600" dirty="0"/>
              <a:t>Волосні</a:t>
            </a:r>
          </a:p>
          <a:p>
            <a:pPr algn="ctr"/>
            <a:r>
              <a:rPr lang="uk-UA" sz="1600" dirty="0"/>
              <a:t>земельні комітети</a:t>
            </a:r>
          </a:p>
        </p:txBody>
      </p:sp>
      <p:cxnSp>
        <p:nvCxnSpPr>
          <p:cNvPr id="13" name="Прямая соединительная линия 12"/>
          <p:cNvCxnSpPr/>
          <p:nvPr/>
        </p:nvCxnSpPr>
        <p:spPr>
          <a:xfrm>
            <a:off x="6313318" y="2854140"/>
            <a:ext cx="0" cy="28530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45366" y="2984507"/>
            <a:ext cx="923330" cy="2541722"/>
          </a:xfrm>
          <a:prstGeom prst="rect">
            <a:avLst/>
          </a:prstGeom>
          <a:noFill/>
        </p:spPr>
        <p:txBody>
          <a:bodyPr vert="vert270" wrap="none" rtlCol="0">
            <a:spAutoFit/>
          </a:bodyPr>
          <a:lstStyle/>
          <a:p>
            <a:pPr algn="ctr"/>
            <a:r>
              <a:rPr lang="uk-UA" sz="1600" dirty="0"/>
              <a:t>Ради робітничих,</a:t>
            </a:r>
          </a:p>
          <a:p>
            <a:pPr algn="ctr"/>
            <a:r>
              <a:rPr lang="uk-UA" sz="1600" dirty="0"/>
              <a:t>селянських і солдатських</a:t>
            </a:r>
          </a:p>
          <a:p>
            <a:pPr algn="ctr"/>
            <a:r>
              <a:rPr lang="uk-UA" sz="1600" dirty="0"/>
              <a:t>депутатів</a:t>
            </a:r>
          </a:p>
        </p:txBody>
      </p:sp>
      <p:sp>
        <p:nvSpPr>
          <p:cNvPr id="18" name="TextBox 17"/>
          <p:cNvSpPr txBox="1"/>
          <p:nvPr/>
        </p:nvSpPr>
        <p:spPr>
          <a:xfrm>
            <a:off x="8330122" y="2854140"/>
            <a:ext cx="430887" cy="2860720"/>
          </a:xfrm>
          <a:prstGeom prst="rect">
            <a:avLst/>
          </a:prstGeom>
          <a:noFill/>
        </p:spPr>
        <p:txBody>
          <a:bodyPr vert="vert270" wrap="none" rtlCol="0">
            <a:spAutoFit/>
          </a:bodyPr>
          <a:lstStyle/>
          <a:p>
            <a:pPr algn="ctr"/>
            <a:r>
              <a:rPr lang="uk-UA" sz="1600" dirty="0"/>
              <a:t>Комісари Тимчасового уряду</a:t>
            </a:r>
          </a:p>
        </p:txBody>
      </p:sp>
      <p:cxnSp>
        <p:nvCxnSpPr>
          <p:cNvPr id="26" name="Скругленная соединительная линия 25"/>
          <p:cNvCxnSpPr>
            <a:endCxn id="4" idx="0"/>
          </p:cNvCxnSpPr>
          <p:nvPr/>
        </p:nvCxnSpPr>
        <p:spPr>
          <a:xfrm rot="5400000">
            <a:off x="2387192" y="828010"/>
            <a:ext cx="856153" cy="3493371"/>
          </a:xfrm>
          <a:prstGeom prst="curved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4" idx="3"/>
            <a:endCxn id="7" idx="1"/>
          </p:cNvCxnSpPr>
          <p:nvPr/>
        </p:nvCxnSpPr>
        <p:spPr>
          <a:xfrm>
            <a:off x="1575291" y="3172049"/>
            <a:ext cx="77758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7" idx="3"/>
            <a:endCxn id="9" idx="1"/>
          </p:cNvCxnSpPr>
          <p:nvPr/>
        </p:nvCxnSpPr>
        <p:spPr>
          <a:xfrm flipV="1">
            <a:off x="3573084" y="3172048"/>
            <a:ext cx="652002"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7" idx="2"/>
            <a:endCxn id="8" idx="0"/>
          </p:cNvCxnSpPr>
          <p:nvPr/>
        </p:nvCxnSpPr>
        <p:spPr>
          <a:xfrm>
            <a:off x="2962981" y="3464436"/>
            <a:ext cx="0" cy="4985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5" idx="3"/>
            <a:endCxn id="8" idx="1"/>
          </p:cNvCxnSpPr>
          <p:nvPr/>
        </p:nvCxnSpPr>
        <p:spPr>
          <a:xfrm>
            <a:off x="1397357" y="4255370"/>
            <a:ext cx="104689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8" idx="3"/>
            <a:endCxn id="10" idx="1"/>
          </p:cNvCxnSpPr>
          <p:nvPr/>
        </p:nvCxnSpPr>
        <p:spPr>
          <a:xfrm flipV="1">
            <a:off x="3481712" y="4255369"/>
            <a:ext cx="743373" cy="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9" idx="2"/>
            <a:endCxn id="10" idx="0"/>
          </p:cNvCxnSpPr>
          <p:nvPr/>
        </p:nvCxnSpPr>
        <p:spPr>
          <a:xfrm flipH="1">
            <a:off x="5187849" y="3464435"/>
            <a:ext cx="1" cy="4985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10" idx="2"/>
            <a:endCxn id="11" idx="0"/>
          </p:cNvCxnSpPr>
          <p:nvPr/>
        </p:nvCxnSpPr>
        <p:spPr>
          <a:xfrm>
            <a:off x="5187849" y="4547756"/>
            <a:ext cx="1" cy="46038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a:stCxn id="6" idx="3"/>
            <a:endCxn id="11" idx="1"/>
          </p:cNvCxnSpPr>
          <p:nvPr/>
        </p:nvCxnSpPr>
        <p:spPr>
          <a:xfrm>
            <a:off x="1493537" y="5300527"/>
            <a:ext cx="273154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7910325" y="2879660"/>
            <a:ext cx="0" cy="2835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83568" y="188640"/>
            <a:ext cx="7704856" cy="576064"/>
          </a:xfrm>
          <a:prstGeom prst="ribbon">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державного устрою</a:t>
            </a:r>
          </a:p>
        </p:txBody>
      </p:sp>
      <p:sp>
        <p:nvSpPr>
          <p:cNvPr id="4" name="Скругленный прямоугольник 3"/>
          <p:cNvSpPr/>
          <p:nvPr/>
        </p:nvSpPr>
        <p:spPr>
          <a:xfrm>
            <a:off x="3691981" y="1988840"/>
            <a:ext cx="1728192" cy="64807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Генеральний</a:t>
            </a:r>
          </a:p>
          <a:p>
            <a:pPr algn="ctr"/>
            <a:r>
              <a:rPr lang="uk-UA" sz="1600" dirty="0"/>
              <a:t>суд</a:t>
            </a:r>
          </a:p>
        </p:txBody>
      </p:sp>
      <p:sp>
        <p:nvSpPr>
          <p:cNvPr id="5" name="Скругленный прямоугольник 4"/>
          <p:cNvSpPr/>
          <p:nvPr/>
        </p:nvSpPr>
        <p:spPr>
          <a:xfrm>
            <a:off x="6588224" y="1174636"/>
            <a:ext cx="2066528" cy="648072"/>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Цивільний департамент</a:t>
            </a:r>
          </a:p>
        </p:txBody>
      </p:sp>
      <p:sp>
        <p:nvSpPr>
          <p:cNvPr id="6" name="Скругленный прямоугольник 5"/>
          <p:cNvSpPr/>
          <p:nvPr/>
        </p:nvSpPr>
        <p:spPr>
          <a:xfrm>
            <a:off x="6588224" y="2004665"/>
            <a:ext cx="2046649" cy="6164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Карний департамент</a:t>
            </a:r>
          </a:p>
        </p:txBody>
      </p:sp>
      <p:sp>
        <p:nvSpPr>
          <p:cNvPr id="7" name="Скругленный прямоугольник 6"/>
          <p:cNvSpPr/>
          <p:nvPr/>
        </p:nvSpPr>
        <p:spPr>
          <a:xfrm>
            <a:off x="6602018" y="2780928"/>
            <a:ext cx="2046649" cy="648072"/>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Адміністративний департамент</a:t>
            </a:r>
          </a:p>
        </p:txBody>
      </p:sp>
      <p:sp>
        <p:nvSpPr>
          <p:cNvPr id="8" name="Прямоугольник 7"/>
          <p:cNvSpPr/>
          <p:nvPr/>
        </p:nvSpPr>
        <p:spPr>
          <a:xfrm>
            <a:off x="683568" y="4221088"/>
            <a:ext cx="2054276" cy="64807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Київський</a:t>
            </a:r>
          </a:p>
          <a:p>
            <a:pPr algn="ctr"/>
            <a:r>
              <a:rPr lang="uk-UA" sz="1600" dirty="0"/>
              <a:t>апеляційний суд</a:t>
            </a:r>
          </a:p>
        </p:txBody>
      </p:sp>
      <p:sp>
        <p:nvSpPr>
          <p:cNvPr id="9" name="Прямоугольник 8"/>
          <p:cNvSpPr/>
          <p:nvPr/>
        </p:nvSpPr>
        <p:spPr>
          <a:xfrm>
            <a:off x="3528939" y="4221088"/>
            <a:ext cx="2054276" cy="648072"/>
          </a:xfrm>
          <a:prstGeom prst="rect">
            <a:avLst/>
          </a:prstGeom>
          <a:solidFill>
            <a:schemeClr val="accent2">
              <a:lumMod val="20000"/>
              <a:lumOff val="8000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Одеський</a:t>
            </a:r>
          </a:p>
          <a:p>
            <a:pPr algn="ctr"/>
            <a:r>
              <a:rPr lang="uk-UA" sz="1600" dirty="0"/>
              <a:t>апеляційний суд</a:t>
            </a:r>
          </a:p>
        </p:txBody>
      </p:sp>
      <p:sp>
        <p:nvSpPr>
          <p:cNvPr id="10" name="Прямоугольник 9"/>
          <p:cNvSpPr/>
          <p:nvPr/>
        </p:nvSpPr>
        <p:spPr>
          <a:xfrm>
            <a:off x="6334148" y="4221088"/>
            <a:ext cx="2054276" cy="648072"/>
          </a:xfrm>
          <a:prstGeom prst="rect">
            <a:avLst/>
          </a:prstGeom>
          <a:solidFill>
            <a:schemeClr val="accent2">
              <a:lumMod val="20000"/>
              <a:lumOff val="80000"/>
            </a:schemeClr>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Харківський</a:t>
            </a:r>
          </a:p>
          <a:p>
            <a:pPr algn="ctr"/>
            <a:r>
              <a:rPr lang="uk-UA" sz="1600" dirty="0"/>
              <a:t>апеляційний суд</a:t>
            </a:r>
          </a:p>
        </p:txBody>
      </p:sp>
      <p:sp>
        <p:nvSpPr>
          <p:cNvPr id="11" name="Прямоугольник 10"/>
          <p:cNvSpPr/>
          <p:nvPr/>
        </p:nvSpPr>
        <p:spPr>
          <a:xfrm>
            <a:off x="2298677" y="5733256"/>
            <a:ext cx="4514800" cy="64807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Мирові судді</a:t>
            </a:r>
          </a:p>
        </p:txBody>
      </p:sp>
      <p:cxnSp>
        <p:nvCxnSpPr>
          <p:cNvPr id="21" name="Прямая соединительная линия 20"/>
          <p:cNvCxnSpPr>
            <a:stCxn id="4" idx="3"/>
          </p:cNvCxnSpPr>
          <p:nvPr/>
        </p:nvCxnSpPr>
        <p:spPr>
          <a:xfrm>
            <a:off x="5420173" y="2312876"/>
            <a:ext cx="519979"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940152" y="1498672"/>
            <a:ext cx="0" cy="16062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5" idx="1"/>
          </p:cNvCxnSpPr>
          <p:nvPr/>
        </p:nvCxnSpPr>
        <p:spPr>
          <a:xfrm>
            <a:off x="5940152" y="1498672"/>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940152" y="3107499"/>
            <a:ext cx="62910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6" idx="1"/>
          </p:cNvCxnSpPr>
          <p:nvPr/>
        </p:nvCxnSpPr>
        <p:spPr>
          <a:xfrm>
            <a:off x="5940152" y="2312877"/>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4" idx="2"/>
          </p:cNvCxnSpPr>
          <p:nvPr/>
        </p:nvCxnSpPr>
        <p:spPr>
          <a:xfrm>
            <a:off x="4556077" y="2636912"/>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710706" y="3933056"/>
            <a:ext cx="56505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a:endCxn id="8" idx="0"/>
          </p:cNvCxnSpPr>
          <p:nvPr/>
        </p:nvCxnSpPr>
        <p:spPr>
          <a:xfrm>
            <a:off x="1710706" y="393305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endCxn id="9" idx="0"/>
          </p:cNvCxnSpPr>
          <p:nvPr/>
        </p:nvCxnSpPr>
        <p:spPr>
          <a:xfrm>
            <a:off x="4556077" y="393305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endCxn id="10" idx="0"/>
          </p:cNvCxnSpPr>
          <p:nvPr/>
        </p:nvCxnSpPr>
        <p:spPr>
          <a:xfrm>
            <a:off x="7361286" y="393305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stCxn id="8" idx="2"/>
          </p:cNvCxnSpPr>
          <p:nvPr/>
        </p:nvCxnSpPr>
        <p:spPr>
          <a:xfrm>
            <a:off x="1710706" y="486916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stCxn id="9" idx="2"/>
          </p:cNvCxnSpPr>
          <p:nvPr/>
        </p:nvCxnSpPr>
        <p:spPr>
          <a:xfrm>
            <a:off x="4556077" y="486916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10" idx="2"/>
          </p:cNvCxnSpPr>
          <p:nvPr/>
        </p:nvCxnSpPr>
        <p:spPr>
          <a:xfrm>
            <a:off x="7361286" y="4869160"/>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1710706" y="5157192"/>
            <a:ext cx="56505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a:endCxn id="11" idx="0"/>
          </p:cNvCxnSpPr>
          <p:nvPr/>
        </p:nvCxnSpPr>
        <p:spPr>
          <a:xfrm>
            <a:off x="4556077" y="5157192"/>
            <a:ext cx="0" cy="576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427425" y="1911303"/>
            <a:ext cx="1871252" cy="80314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solidFill>
                  <a:schemeClr val="tx1"/>
                </a:solidFill>
              </a:rPr>
              <a:t>Генеральний секретар</a:t>
            </a:r>
          </a:p>
          <a:p>
            <a:pPr algn="ctr"/>
            <a:r>
              <a:rPr lang="uk-UA" sz="1600" dirty="0">
                <a:solidFill>
                  <a:schemeClr val="tx1"/>
                </a:solidFill>
              </a:rPr>
              <a:t>судових справ</a:t>
            </a:r>
          </a:p>
        </p:txBody>
      </p:sp>
      <p:cxnSp>
        <p:nvCxnSpPr>
          <p:cNvPr id="15" name="Прямая соединительная линия 14"/>
          <p:cNvCxnSpPr>
            <a:stCxn id="31" idx="3"/>
            <a:endCxn id="4" idx="1"/>
          </p:cNvCxnSpPr>
          <p:nvPr/>
        </p:nvCxnSpPr>
        <p:spPr>
          <a:xfrm flipV="1">
            <a:off x="2298677" y="2312876"/>
            <a:ext cx="1393304"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31" idx="2"/>
          </p:cNvCxnSpPr>
          <p:nvPr/>
        </p:nvCxnSpPr>
        <p:spPr>
          <a:xfrm>
            <a:off x="1363051" y="2714450"/>
            <a:ext cx="0" cy="8585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363051" y="3573016"/>
            <a:ext cx="319302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2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Результат пошуку зображень за запитом &quot;українська центральна рада зображення&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484784"/>
            <a:ext cx="258917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Свод законов том X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63" y="872715"/>
            <a:ext cx="2527786" cy="3555375"/>
          </a:xfrm>
          <a:prstGeom prst="rect">
            <a:avLst/>
          </a:prstGeom>
          <a:noFill/>
          <a:extLst>
            <a:ext uri="{909E8E84-426E-40DD-AFC4-6F175D3DCCD1}">
              <a14:hiddenFill xmlns:a14="http://schemas.microsoft.com/office/drawing/2010/main">
                <a:solidFill>
                  <a:srgbClr val="FFFFFF"/>
                </a:solidFill>
              </a14:hiddenFill>
            </a:ext>
          </a:extLst>
        </p:spPr>
      </p:pic>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411760" y="1340768"/>
            <a:ext cx="4248472" cy="648072"/>
          </a:xfrm>
          <a:prstGeom prst="ellipse">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Джерела права</a:t>
            </a:r>
          </a:p>
        </p:txBody>
      </p:sp>
      <p:sp>
        <p:nvSpPr>
          <p:cNvPr id="4" name="Скругленный прямоугольник 3"/>
          <p:cNvSpPr/>
          <p:nvPr/>
        </p:nvSpPr>
        <p:spPr>
          <a:xfrm>
            <a:off x="676062" y="3757030"/>
            <a:ext cx="2160240" cy="1221972"/>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Законодавчі акти Тимчасового уряду</a:t>
            </a:r>
          </a:p>
        </p:txBody>
      </p:sp>
      <p:sp>
        <p:nvSpPr>
          <p:cNvPr id="5" name="Скругленный прямоугольник 4"/>
          <p:cNvSpPr/>
          <p:nvPr/>
        </p:nvSpPr>
        <p:spPr>
          <a:xfrm>
            <a:off x="6228184" y="3779577"/>
            <a:ext cx="2160240" cy="1221972"/>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Законодавчі акти УЦР</a:t>
            </a:r>
          </a:p>
        </p:txBody>
      </p:sp>
      <p:sp>
        <p:nvSpPr>
          <p:cNvPr id="6" name="Скругленный прямоугольник 5"/>
          <p:cNvSpPr/>
          <p:nvPr/>
        </p:nvSpPr>
        <p:spPr>
          <a:xfrm>
            <a:off x="3502732" y="2204864"/>
            <a:ext cx="2066528" cy="1221972"/>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Законодавство Російської імперії</a:t>
            </a:r>
          </a:p>
        </p:txBody>
      </p:sp>
      <p:sp>
        <p:nvSpPr>
          <p:cNvPr id="7" name="Скругленный прямоугольник 6"/>
          <p:cNvSpPr/>
          <p:nvPr/>
        </p:nvSpPr>
        <p:spPr>
          <a:xfrm>
            <a:off x="3327186" y="5375380"/>
            <a:ext cx="2448272" cy="1221972"/>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Рецепція норм західноєвропейського законодавства</a:t>
            </a:r>
          </a:p>
        </p:txBody>
      </p:sp>
      <p:cxnSp>
        <p:nvCxnSpPr>
          <p:cNvPr id="9" name="Скругленная соединительная линия 8"/>
          <p:cNvCxnSpPr>
            <a:stCxn id="6" idx="1"/>
            <a:endCxn id="4" idx="0"/>
          </p:cNvCxnSpPr>
          <p:nvPr/>
        </p:nvCxnSpPr>
        <p:spPr>
          <a:xfrm rot="10800000" flipV="1">
            <a:off x="1756182" y="2815850"/>
            <a:ext cx="1746550" cy="941180"/>
          </a:xfrm>
          <a:prstGeom prst="curved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Скругленная соединительная линия 10"/>
          <p:cNvCxnSpPr>
            <a:stCxn id="6" idx="3"/>
            <a:endCxn id="5" idx="0"/>
          </p:cNvCxnSpPr>
          <p:nvPr/>
        </p:nvCxnSpPr>
        <p:spPr>
          <a:xfrm>
            <a:off x="5569260" y="2815850"/>
            <a:ext cx="1739044" cy="963727"/>
          </a:xfrm>
          <a:prstGeom prst="curved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Скругленная соединительная линия 12"/>
          <p:cNvCxnSpPr>
            <a:stCxn id="4" idx="2"/>
            <a:endCxn id="7" idx="1"/>
          </p:cNvCxnSpPr>
          <p:nvPr/>
        </p:nvCxnSpPr>
        <p:spPr>
          <a:xfrm rot="16200000" flipH="1">
            <a:off x="2038002" y="4697182"/>
            <a:ext cx="1007364" cy="1571004"/>
          </a:xfrm>
          <a:prstGeom prst="curved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Скругленная соединительная линия 14"/>
          <p:cNvCxnSpPr>
            <a:stCxn id="7" idx="3"/>
            <a:endCxn id="5" idx="2"/>
          </p:cNvCxnSpPr>
          <p:nvPr/>
        </p:nvCxnSpPr>
        <p:spPr>
          <a:xfrm flipV="1">
            <a:off x="5775458" y="5001549"/>
            <a:ext cx="1532846" cy="984817"/>
          </a:xfrm>
          <a:prstGeom prst="curved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3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Результат пошуку зображень за запитом &quot;третій універсал центральної ради зображенн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21" y="801886"/>
            <a:ext cx="2597867" cy="375823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Результат пошуку зображень за запитом &quot;конституція унр зображення&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244" y="2780928"/>
            <a:ext cx="2721503" cy="40770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ов’язане зображенн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563" y="787548"/>
            <a:ext cx="2737284" cy="3772575"/>
          </a:xfrm>
          <a:prstGeom prst="rect">
            <a:avLst/>
          </a:prstGeom>
          <a:noFill/>
          <a:extLst>
            <a:ext uri="{909E8E84-426E-40DD-AFC4-6F175D3DCCD1}">
              <a14:hiddenFill xmlns:a14="http://schemas.microsoft.com/office/drawing/2010/main">
                <a:solidFill>
                  <a:srgbClr val="FFFFFF"/>
                </a:solidFill>
              </a14:hiddenFill>
            </a:ext>
          </a:extLst>
        </p:spPr>
      </p:pic>
      <p:sp>
        <p:nvSpPr>
          <p:cNvPr id="2" name="Лента лицом вниз 1"/>
          <p:cNvSpPr/>
          <p:nvPr/>
        </p:nvSpPr>
        <p:spPr>
          <a:xfrm>
            <a:off x="683568" y="188640"/>
            <a:ext cx="7704856" cy="576064"/>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002060"/>
                </a:solidFill>
              </a:rPr>
              <a:t>Основи правової системи</a:t>
            </a:r>
          </a:p>
        </p:txBody>
      </p:sp>
      <p:sp>
        <p:nvSpPr>
          <p:cNvPr id="3" name="Овал 2"/>
          <p:cNvSpPr/>
          <p:nvPr/>
        </p:nvSpPr>
        <p:spPr>
          <a:xfrm>
            <a:off x="2303748" y="1575757"/>
            <a:ext cx="4464496" cy="576064"/>
          </a:xfrm>
          <a:prstGeom prst="ellipse">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t>Конституційне право</a:t>
            </a:r>
          </a:p>
        </p:txBody>
      </p:sp>
      <p:sp>
        <p:nvSpPr>
          <p:cNvPr id="4" name="Скругленный прямоугольник 3"/>
          <p:cNvSpPr/>
          <p:nvPr/>
        </p:nvSpPr>
        <p:spPr>
          <a:xfrm>
            <a:off x="266321" y="2996952"/>
            <a:ext cx="1857408" cy="792088"/>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Перший</a:t>
            </a:r>
          </a:p>
          <a:p>
            <a:pPr algn="ctr"/>
            <a:r>
              <a:rPr lang="uk-UA" sz="1600" dirty="0"/>
              <a:t>Універсал від 10 червня 1917р.</a:t>
            </a:r>
          </a:p>
        </p:txBody>
      </p:sp>
      <p:sp>
        <p:nvSpPr>
          <p:cNvPr id="5" name="Скругленный прямоугольник 4"/>
          <p:cNvSpPr/>
          <p:nvPr/>
        </p:nvSpPr>
        <p:spPr>
          <a:xfrm>
            <a:off x="2492714" y="2996952"/>
            <a:ext cx="1750201" cy="792088"/>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Другий</a:t>
            </a:r>
          </a:p>
          <a:p>
            <a:pPr algn="ctr"/>
            <a:r>
              <a:rPr lang="uk-UA" sz="1600" dirty="0"/>
              <a:t>Універсал від 3 липня 1917 р. </a:t>
            </a:r>
          </a:p>
        </p:txBody>
      </p:sp>
      <p:sp>
        <p:nvSpPr>
          <p:cNvPr id="6" name="Скругленный прямоугольник 5"/>
          <p:cNvSpPr/>
          <p:nvPr/>
        </p:nvSpPr>
        <p:spPr>
          <a:xfrm>
            <a:off x="4882617" y="2996952"/>
            <a:ext cx="1980221" cy="792088"/>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Третій</a:t>
            </a:r>
          </a:p>
          <a:p>
            <a:pPr algn="ctr"/>
            <a:r>
              <a:rPr lang="uk-UA" sz="1600" dirty="0"/>
              <a:t>Універсал від 7 листопада 1917р.</a:t>
            </a:r>
          </a:p>
        </p:txBody>
      </p:sp>
      <p:sp>
        <p:nvSpPr>
          <p:cNvPr id="7" name="Скругленный прямоугольник 6"/>
          <p:cNvSpPr/>
          <p:nvPr/>
        </p:nvSpPr>
        <p:spPr>
          <a:xfrm>
            <a:off x="7092280" y="2996952"/>
            <a:ext cx="1750201" cy="792088"/>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Четвертий Універсал від 9 січня 1918 р.</a:t>
            </a:r>
          </a:p>
        </p:txBody>
      </p:sp>
      <p:sp>
        <p:nvSpPr>
          <p:cNvPr id="16" name="Скругленный прямоугольник 15"/>
          <p:cNvSpPr/>
          <p:nvPr/>
        </p:nvSpPr>
        <p:spPr>
          <a:xfrm>
            <a:off x="683568" y="4382814"/>
            <a:ext cx="3096344" cy="774378"/>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Закон «Про порядок видання законів» від 8 грудня 1917 р.</a:t>
            </a:r>
          </a:p>
        </p:txBody>
      </p:sp>
      <p:cxnSp>
        <p:nvCxnSpPr>
          <p:cNvPr id="20" name="Прямая соединительная линия 19"/>
          <p:cNvCxnSpPr/>
          <p:nvPr/>
        </p:nvCxnSpPr>
        <p:spPr>
          <a:xfrm flipV="1">
            <a:off x="1195025" y="2564904"/>
            <a:ext cx="6772355" cy="48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4" idx="0"/>
          </p:cNvCxnSpPr>
          <p:nvPr/>
        </p:nvCxnSpPr>
        <p:spPr>
          <a:xfrm>
            <a:off x="1195025" y="2569779"/>
            <a:ext cx="0" cy="4271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5" idx="0"/>
          </p:cNvCxnSpPr>
          <p:nvPr/>
        </p:nvCxnSpPr>
        <p:spPr>
          <a:xfrm>
            <a:off x="3367814" y="2564904"/>
            <a:ext cx="1" cy="4320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6" idx="0"/>
          </p:cNvCxnSpPr>
          <p:nvPr/>
        </p:nvCxnSpPr>
        <p:spPr>
          <a:xfrm>
            <a:off x="5872727" y="2569779"/>
            <a:ext cx="1" cy="4271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7" idx="0"/>
          </p:cNvCxnSpPr>
          <p:nvPr/>
        </p:nvCxnSpPr>
        <p:spPr>
          <a:xfrm>
            <a:off x="7967380" y="2564904"/>
            <a:ext cx="1" cy="4320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3" idx="4"/>
          </p:cNvCxnSpPr>
          <p:nvPr/>
        </p:nvCxnSpPr>
        <p:spPr>
          <a:xfrm>
            <a:off x="4535996" y="2151821"/>
            <a:ext cx="0" cy="4130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3269146" y="5563389"/>
            <a:ext cx="2628292" cy="720080"/>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Конституція УНР</a:t>
            </a:r>
          </a:p>
          <a:p>
            <a:pPr algn="ctr"/>
            <a:r>
              <a:rPr lang="uk-UA" sz="1600" dirty="0"/>
              <a:t>(29 квітні 1918 р.)</a:t>
            </a:r>
          </a:p>
        </p:txBody>
      </p:sp>
      <p:sp>
        <p:nvSpPr>
          <p:cNvPr id="21" name="Скругленный прямоугольник 20"/>
          <p:cNvSpPr/>
          <p:nvPr/>
        </p:nvSpPr>
        <p:spPr>
          <a:xfrm>
            <a:off x="5292080" y="4365104"/>
            <a:ext cx="3096344" cy="792088"/>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dirty="0"/>
              <a:t>Статут Генерального Секретаріату від 16 липня 1917 р.</a:t>
            </a:r>
          </a:p>
        </p:txBody>
      </p:sp>
      <p:cxnSp>
        <p:nvCxnSpPr>
          <p:cNvPr id="13" name="Прямая соединительная линия 12"/>
          <p:cNvCxnSpPr/>
          <p:nvPr/>
        </p:nvCxnSpPr>
        <p:spPr>
          <a:xfrm>
            <a:off x="4547000" y="2564904"/>
            <a:ext cx="25000" cy="15121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2231740" y="4077072"/>
            <a:ext cx="460851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endCxn id="16" idx="0"/>
          </p:cNvCxnSpPr>
          <p:nvPr/>
        </p:nvCxnSpPr>
        <p:spPr>
          <a:xfrm>
            <a:off x="2231740" y="4077072"/>
            <a:ext cx="0" cy="3057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endCxn id="21" idx="0"/>
          </p:cNvCxnSpPr>
          <p:nvPr/>
        </p:nvCxnSpPr>
        <p:spPr>
          <a:xfrm>
            <a:off x="6840252" y="4077072"/>
            <a:ext cx="0" cy="2880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35" idx="0"/>
          </p:cNvCxnSpPr>
          <p:nvPr/>
        </p:nvCxnSpPr>
        <p:spPr>
          <a:xfrm>
            <a:off x="4572000" y="4077072"/>
            <a:ext cx="11292" cy="14863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36644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2774</TotalTime>
  <Words>1982</Words>
  <Application>Microsoft Office PowerPoint</Application>
  <PresentationFormat>Екран (4:3)</PresentationFormat>
  <Paragraphs>263</Paragraphs>
  <Slides>28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28</vt:i4>
      </vt:variant>
    </vt:vector>
  </HeadingPairs>
  <TitlesOfParts>
    <vt:vector size="33" baseType="lpstr">
      <vt:lpstr>Aptos</vt:lpstr>
      <vt:lpstr>Aptos Display</vt:lpstr>
      <vt:lpstr>Arial</vt:lpstr>
      <vt:lpstr>Calibri</vt:lpstr>
      <vt:lpstr>Тема Office</vt:lpstr>
      <vt:lpstr>  Національна держава і право України у 1917 – 1921 рр.</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Еволюція національної державності за правління гетьмана П. Скоропадського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Національна держава і право  і право України у 1917 – 1921 рр.</dc:title>
  <dc:creator>Дмитрий</dc:creator>
  <cp:lastModifiedBy>Ія Пелех</cp:lastModifiedBy>
  <cp:revision>155</cp:revision>
  <dcterms:created xsi:type="dcterms:W3CDTF">2018-05-14T17:09:47Z</dcterms:created>
  <dcterms:modified xsi:type="dcterms:W3CDTF">2026-02-25T22:19:43Z</dcterms:modified>
</cp:coreProperties>
</file>