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8D83AF9-9A40-49F5-A920-AA86464383D2}" v="4" dt="2026-02-25T22:31:41.2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936" y="2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Ія Пелех" userId="235b8121fc54d418" providerId="LiveId" clId="{778ACC3E-DA86-4D30-B082-D4A3E38D1AE8}"/>
    <pc:docChg chg="custSel modSld">
      <pc:chgData name="Ія Пелех" userId="235b8121fc54d418" providerId="LiveId" clId="{778ACC3E-DA86-4D30-B082-D4A3E38D1AE8}" dt="2026-02-25T22:32:43.998" v="41" actId="26606"/>
      <pc:docMkLst>
        <pc:docMk/>
      </pc:docMkLst>
      <pc:sldChg chg="addSp modSp mod setBg">
        <pc:chgData name="Ія Пелех" userId="235b8121fc54d418" providerId="LiveId" clId="{778ACC3E-DA86-4D30-B082-D4A3E38D1AE8}" dt="2026-02-25T22:31:01.548" v="4" actId="20577"/>
        <pc:sldMkLst>
          <pc:docMk/>
          <pc:sldMk cId="0" sldId="256"/>
        </pc:sldMkLst>
        <pc:spChg chg="mod">
          <ac:chgData name="Ія Пелех" userId="235b8121fc54d418" providerId="LiveId" clId="{778ACC3E-DA86-4D30-B082-D4A3E38D1AE8}" dt="2026-02-25T22:30:54.252" v="3" actId="26606"/>
          <ac:spMkLst>
            <pc:docMk/>
            <pc:sldMk cId="0" sldId="256"/>
            <ac:spMk id="2" creationId="{00000000-0000-0000-0000-000000000000}"/>
          </ac:spMkLst>
        </pc:spChg>
        <pc:spChg chg="mod">
          <ac:chgData name="Ія Пелех" userId="235b8121fc54d418" providerId="LiveId" clId="{778ACC3E-DA86-4D30-B082-D4A3E38D1AE8}" dt="2026-02-25T22:31:01.548" v="4" actId="20577"/>
          <ac:spMkLst>
            <pc:docMk/>
            <pc:sldMk cId="0" sldId="256"/>
            <ac:spMk id="3" creationId="{00000000-0000-0000-0000-000000000000}"/>
          </ac:spMkLst>
        </pc:spChg>
        <pc:spChg chg="add">
          <ac:chgData name="Ія Пелех" userId="235b8121fc54d418" providerId="LiveId" clId="{778ACC3E-DA86-4D30-B082-D4A3E38D1AE8}" dt="2026-02-25T22:30:54.252" v="3" actId="26606"/>
          <ac:spMkLst>
            <pc:docMk/>
            <pc:sldMk cId="0" sldId="256"/>
            <ac:spMk id="8" creationId="{4FCA88C2-C73C-4062-A097-8FBCE3090BEA}"/>
          </ac:spMkLst>
        </pc:spChg>
        <pc:spChg chg="add">
          <ac:chgData name="Ія Пелех" userId="235b8121fc54d418" providerId="LiveId" clId="{778ACC3E-DA86-4D30-B082-D4A3E38D1AE8}" dt="2026-02-25T22:30:54.252" v="3" actId="26606"/>
          <ac:spMkLst>
            <pc:docMk/>
            <pc:sldMk cId="0" sldId="256"/>
            <ac:spMk id="10" creationId="{83981C21-E132-4402-B31B-D725C1CE77D2}"/>
          </ac:spMkLst>
        </pc:spChg>
        <pc:spChg chg="add">
          <ac:chgData name="Ія Пелех" userId="235b8121fc54d418" providerId="LiveId" clId="{778ACC3E-DA86-4D30-B082-D4A3E38D1AE8}" dt="2026-02-25T22:30:54.252" v="3" actId="26606"/>
          <ac:spMkLst>
            <pc:docMk/>
            <pc:sldMk cId="0" sldId="256"/>
            <ac:spMk id="12" creationId="{6A685C77-4E84-486A-9AE5-F3635BE98EFB}"/>
          </ac:spMkLst>
        </pc:spChg>
        <pc:spChg chg="add">
          <ac:chgData name="Ія Пелех" userId="235b8121fc54d418" providerId="LiveId" clId="{778ACC3E-DA86-4D30-B082-D4A3E38D1AE8}" dt="2026-02-25T22:30:54.252" v="3" actId="26606"/>
          <ac:spMkLst>
            <pc:docMk/>
            <pc:sldMk cId="0" sldId="256"/>
            <ac:spMk id="14" creationId="{E55C1C3E-5158-47F3-8FD9-14B22C3E6EAD}"/>
          </ac:spMkLst>
        </pc:spChg>
      </pc:sldChg>
      <pc:sldChg chg="addSp modSp mod setBg">
        <pc:chgData name="Ія Пелех" userId="235b8121fc54d418" providerId="LiveId" clId="{778ACC3E-DA86-4D30-B082-D4A3E38D1AE8}" dt="2026-02-25T22:31:06.199" v="5" actId="26606"/>
        <pc:sldMkLst>
          <pc:docMk/>
          <pc:sldMk cId="0" sldId="257"/>
        </pc:sldMkLst>
        <pc:spChg chg="mod">
          <ac:chgData name="Ія Пелех" userId="235b8121fc54d418" providerId="LiveId" clId="{778ACC3E-DA86-4D30-B082-D4A3E38D1AE8}" dt="2026-02-25T22:31:06.199" v="5" actId="26606"/>
          <ac:spMkLst>
            <pc:docMk/>
            <pc:sldMk cId="0" sldId="257"/>
            <ac:spMk id="2" creationId="{00000000-0000-0000-0000-000000000000}"/>
          </ac:spMkLst>
        </pc:spChg>
        <pc:spChg chg="mod">
          <ac:chgData name="Ія Пелех" userId="235b8121fc54d418" providerId="LiveId" clId="{778ACC3E-DA86-4D30-B082-D4A3E38D1AE8}" dt="2026-02-25T22:31:06.199" v="5" actId="26606"/>
          <ac:spMkLst>
            <pc:docMk/>
            <pc:sldMk cId="0" sldId="257"/>
            <ac:spMk id="3" creationId="{00000000-0000-0000-0000-000000000000}"/>
          </ac:spMkLst>
        </pc:spChg>
        <pc:spChg chg="add">
          <ac:chgData name="Ія Пелех" userId="235b8121fc54d418" providerId="LiveId" clId="{778ACC3E-DA86-4D30-B082-D4A3E38D1AE8}" dt="2026-02-25T22:31:06.199" v="5" actId="26606"/>
          <ac:spMkLst>
            <pc:docMk/>
            <pc:sldMk cId="0" sldId="257"/>
            <ac:spMk id="8" creationId="{4FCA88C2-C73C-4062-A097-8FBCE3090BEA}"/>
          </ac:spMkLst>
        </pc:spChg>
        <pc:spChg chg="add">
          <ac:chgData name="Ія Пелех" userId="235b8121fc54d418" providerId="LiveId" clId="{778ACC3E-DA86-4D30-B082-D4A3E38D1AE8}" dt="2026-02-25T22:31:06.199" v="5" actId="26606"/>
          <ac:spMkLst>
            <pc:docMk/>
            <pc:sldMk cId="0" sldId="257"/>
            <ac:spMk id="10" creationId="{83981C21-E132-4402-B31B-D725C1CE77D2}"/>
          </ac:spMkLst>
        </pc:spChg>
        <pc:spChg chg="add">
          <ac:chgData name="Ія Пелех" userId="235b8121fc54d418" providerId="LiveId" clId="{778ACC3E-DA86-4D30-B082-D4A3E38D1AE8}" dt="2026-02-25T22:31:06.199" v="5" actId="26606"/>
          <ac:spMkLst>
            <pc:docMk/>
            <pc:sldMk cId="0" sldId="257"/>
            <ac:spMk id="12" creationId="{6A685C77-4E84-486A-9AE5-F3635BE98EFB}"/>
          </ac:spMkLst>
        </pc:spChg>
        <pc:spChg chg="add">
          <ac:chgData name="Ія Пелех" userId="235b8121fc54d418" providerId="LiveId" clId="{778ACC3E-DA86-4D30-B082-D4A3E38D1AE8}" dt="2026-02-25T22:31:06.199" v="5" actId="26606"/>
          <ac:spMkLst>
            <pc:docMk/>
            <pc:sldMk cId="0" sldId="257"/>
            <ac:spMk id="14" creationId="{E55C1C3E-5158-47F3-8FD9-14B22C3E6EAD}"/>
          </ac:spMkLst>
        </pc:spChg>
      </pc:sldChg>
      <pc:sldChg chg="addSp modSp mod setBg">
        <pc:chgData name="Ія Пелех" userId="235b8121fc54d418" providerId="LiveId" clId="{778ACC3E-DA86-4D30-B082-D4A3E38D1AE8}" dt="2026-02-25T22:31:10.030" v="6" actId="26606"/>
        <pc:sldMkLst>
          <pc:docMk/>
          <pc:sldMk cId="0" sldId="258"/>
        </pc:sldMkLst>
        <pc:spChg chg="mod">
          <ac:chgData name="Ія Пелех" userId="235b8121fc54d418" providerId="LiveId" clId="{778ACC3E-DA86-4D30-B082-D4A3E38D1AE8}" dt="2026-02-25T22:31:10.030" v="6" actId="26606"/>
          <ac:spMkLst>
            <pc:docMk/>
            <pc:sldMk cId="0" sldId="258"/>
            <ac:spMk id="2" creationId="{00000000-0000-0000-0000-000000000000}"/>
          </ac:spMkLst>
        </pc:spChg>
        <pc:spChg chg="mod">
          <ac:chgData name="Ія Пелех" userId="235b8121fc54d418" providerId="LiveId" clId="{778ACC3E-DA86-4D30-B082-D4A3E38D1AE8}" dt="2026-02-25T22:31:10.030" v="6" actId="26606"/>
          <ac:spMkLst>
            <pc:docMk/>
            <pc:sldMk cId="0" sldId="258"/>
            <ac:spMk id="3" creationId="{00000000-0000-0000-0000-000000000000}"/>
          </ac:spMkLst>
        </pc:spChg>
        <pc:spChg chg="add">
          <ac:chgData name="Ія Пелех" userId="235b8121fc54d418" providerId="LiveId" clId="{778ACC3E-DA86-4D30-B082-D4A3E38D1AE8}" dt="2026-02-25T22:31:10.030" v="6" actId="26606"/>
          <ac:spMkLst>
            <pc:docMk/>
            <pc:sldMk cId="0" sldId="258"/>
            <ac:spMk id="8" creationId="{3C06EAFD-0C69-4B3B-BEA7-E7E11DDF9C43}"/>
          </ac:spMkLst>
        </pc:spChg>
        <pc:spChg chg="add">
          <ac:chgData name="Ія Пелех" userId="235b8121fc54d418" providerId="LiveId" clId="{778ACC3E-DA86-4D30-B082-D4A3E38D1AE8}" dt="2026-02-25T22:31:10.030" v="6" actId="26606"/>
          <ac:spMkLst>
            <pc:docMk/>
            <pc:sldMk cId="0" sldId="258"/>
            <ac:spMk id="10" creationId="{A4066C89-42FB-4624-9AFE-3A31B36491B5}"/>
          </ac:spMkLst>
        </pc:spChg>
        <pc:spChg chg="add">
          <ac:chgData name="Ія Пелех" userId="235b8121fc54d418" providerId="LiveId" clId="{778ACC3E-DA86-4D30-B082-D4A3E38D1AE8}" dt="2026-02-25T22:31:10.030" v="6" actId="26606"/>
          <ac:spMkLst>
            <pc:docMk/>
            <pc:sldMk cId="0" sldId="258"/>
            <ac:spMk id="12" creationId="{BA218FBC-B2D6-48CA-9289-C4110162EDAD}"/>
          </ac:spMkLst>
        </pc:spChg>
        <pc:spChg chg="add">
          <ac:chgData name="Ія Пелех" userId="235b8121fc54d418" providerId="LiveId" clId="{778ACC3E-DA86-4D30-B082-D4A3E38D1AE8}" dt="2026-02-25T22:31:10.030" v="6" actId="26606"/>
          <ac:spMkLst>
            <pc:docMk/>
            <pc:sldMk cId="0" sldId="258"/>
            <ac:spMk id="14" creationId="{2DED9084-49DA-4911-ACB7-5F9E4DEFA039}"/>
          </ac:spMkLst>
        </pc:spChg>
      </pc:sldChg>
      <pc:sldChg chg="modSp mod">
        <pc:chgData name="Ія Пелех" userId="235b8121fc54d418" providerId="LiveId" clId="{778ACC3E-DA86-4D30-B082-D4A3E38D1AE8}" dt="2026-02-25T22:31:16.371" v="8" actId="27636"/>
        <pc:sldMkLst>
          <pc:docMk/>
          <pc:sldMk cId="0" sldId="259"/>
        </pc:sldMkLst>
        <pc:spChg chg="mod">
          <ac:chgData name="Ія Пелех" userId="235b8121fc54d418" providerId="LiveId" clId="{778ACC3E-DA86-4D30-B082-D4A3E38D1AE8}" dt="2026-02-25T22:31:16.371" v="8" actId="27636"/>
          <ac:spMkLst>
            <pc:docMk/>
            <pc:sldMk cId="0" sldId="259"/>
            <ac:spMk id="2" creationId="{00000000-0000-0000-0000-000000000000}"/>
          </ac:spMkLst>
        </pc:spChg>
      </pc:sldChg>
      <pc:sldChg chg="addSp delSp modSp mod setBg">
        <pc:chgData name="Ія Пелех" userId="235b8121fc54d418" providerId="LiveId" clId="{778ACC3E-DA86-4D30-B082-D4A3E38D1AE8}" dt="2026-02-25T22:31:36.502" v="13" actId="26606"/>
        <pc:sldMkLst>
          <pc:docMk/>
          <pc:sldMk cId="0" sldId="260"/>
        </pc:sldMkLst>
        <pc:spChg chg="mod">
          <ac:chgData name="Ія Пелех" userId="235b8121fc54d418" providerId="LiveId" clId="{778ACC3E-DA86-4D30-B082-D4A3E38D1AE8}" dt="2026-02-25T22:31:36.502" v="13" actId="26606"/>
          <ac:spMkLst>
            <pc:docMk/>
            <pc:sldMk cId="0" sldId="260"/>
            <ac:spMk id="2" creationId="{00000000-0000-0000-0000-000000000000}"/>
          </ac:spMkLst>
        </pc:spChg>
        <pc:spChg chg="del mod">
          <ac:chgData name="Ія Пелех" userId="235b8121fc54d418" providerId="LiveId" clId="{778ACC3E-DA86-4D30-B082-D4A3E38D1AE8}" dt="2026-02-25T22:31:36.502" v="13" actId="26606"/>
          <ac:spMkLst>
            <pc:docMk/>
            <pc:sldMk cId="0" sldId="260"/>
            <ac:spMk id="3" creationId="{00000000-0000-0000-0000-000000000000}"/>
          </ac:spMkLst>
        </pc:spChg>
        <pc:spChg chg="add del">
          <ac:chgData name="Ія Пелех" userId="235b8121fc54d418" providerId="LiveId" clId="{778ACC3E-DA86-4D30-B082-D4A3E38D1AE8}" dt="2026-02-25T22:31:36.502" v="13" actId="26606"/>
          <ac:spMkLst>
            <pc:docMk/>
            <pc:sldMk cId="0" sldId="260"/>
            <ac:spMk id="8" creationId="{4FCA88C2-C73C-4062-A097-8FBCE3090BEA}"/>
          </ac:spMkLst>
        </pc:spChg>
        <pc:spChg chg="add del">
          <ac:chgData name="Ія Пелех" userId="235b8121fc54d418" providerId="LiveId" clId="{778ACC3E-DA86-4D30-B082-D4A3E38D1AE8}" dt="2026-02-25T22:31:36.502" v="13" actId="26606"/>
          <ac:spMkLst>
            <pc:docMk/>
            <pc:sldMk cId="0" sldId="260"/>
            <ac:spMk id="10" creationId="{83981C21-E132-4402-B31B-D725C1CE77D2}"/>
          </ac:spMkLst>
        </pc:spChg>
        <pc:spChg chg="add del">
          <ac:chgData name="Ія Пелех" userId="235b8121fc54d418" providerId="LiveId" clId="{778ACC3E-DA86-4D30-B082-D4A3E38D1AE8}" dt="2026-02-25T22:31:36.502" v="13" actId="26606"/>
          <ac:spMkLst>
            <pc:docMk/>
            <pc:sldMk cId="0" sldId="260"/>
            <ac:spMk id="12" creationId="{6A685C77-4E84-486A-9AE5-F3635BE98EFB}"/>
          </ac:spMkLst>
        </pc:spChg>
        <pc:spChg chg="add del">
          <ac:chgData name="Ія Пелех" userId="235b8121fc54d418" providerId="LiveId" clId="{778ACC3E-DA86-4D30-B082-D4A3E38D1AE8}" dt="2026-02-25T22:31:36.502" v="13" actId="26606"/>
          <ac:spMkLst>
            <pc:docMk/>
            <pc:sldMk cId="0" sldId="260"/>
            <ac:spMk id="14" creationId="{E55C1C3E-5158-47F3-8FD9-14B22C3E6EAD}"/>
          </ac:spMkLst>
        </pc:spChg>
        <pc:spChg chg="add">
          <ac:chgData name="Ія Пелех" userId="235b8121fc54d418" providerId="LiveId" clId="{778ACC3E-DA86-4D30-B082-D4A3E38D1AE8}" dt="2026-02-25T22:31:36.502" v="13" actId="26606"/>
          <ac:spMkLst>
            <pc:docMk/>
            <pc:sldMk cId="0" sldId="260"/>
            <ac:spMk id="20" creationId="{3FD711E9-7F79-40A9-8D9E-4AE293C154A5}"/>
          </ac:spMkLst>
        </pc:spChg>
        <pc:graphicFrameChg chg="add">
          <ac:chgData name="Ія Пелех" userId="235b8121fc54d418" providerId="LiveId" clId="{778ACC3E-DA86-4D30-B082-D4A3E38D1AE8}" dt="2026-02-25T22:31:36.502" v="13" actId="26606"/>
          <ac:graphicFrameMkLst>
            <pc:docMk/>
            <pc:sldMk cId="0" sldId="260"/>
            <ac:graphicFrameMk id="16" creationId="{2E49541C-ABEE-1FE3-3C12-38E4985BFE14}"/>
          </ac:graphicFrameMkLst>
        </pc:graphicFrameChg>
      </pc:sldChg>
      <pc:sldChg chg="addSp delSp modSp mod setBg">
        <pc:chgData name="Ія Пелех" userId="235b8121fc54d418" providerId="LiveId" clId="{778ACC3E-DA86-4D30-B082-D4A3E38D1AE8}" dt="2026-02-25T22:32:06.909" v="30" actId="26606"/>
        <pc:sldMkLst>
          <pc:docMk/>
          <pc:sldMk cId="0" sldId="261"/>
        </pc:sldMkLst>
        <pc:spChg chg="mod">
          <ac:chgData name="Ія Пелех" userId="235b8121fc54d418" providerId="LiveId" clId="{778ACC3E-DA86-4D30-B082-D4A3E38D1AE8}" dt="2026-02-25T22:32:06.909" v="30" actId="26606"/>
          <ac:spMkLst>
            <pc:docMk/>
            <pc:sldMk cId="0" sldId="261"/>
            <ac:spMk id="2" creationId="{00000000-0000-0000-0000-000000000000}"/>
          </ac:spMkLst>
        </pc:spChg>
        <pc:spChg chg="del mod">
          <ac:chgData name="Ія Пелех" userId="235b8121fc54d418" providerId="LiveId" clId="{778ACC3E-DA86-4D30-B082-D4A3E38D1AE8}" dt="2026-02-25T22:32:06.909" v="30" actId="26606"/>
          <ac:spMkLst>
            <pc:docMk/>
            <pc:sldMk cId="0" sldId="261"/>
            <ac:spMk id="3" creationId="{00000000-0000-0000-0000-000000000000}"/>
          </ac:spMkLst>
        </pc:spChg>
        <pc:spChg chg="add">
          <ac:chgData name="Ія Пелех" userId="235b8121fc54d418" providerId="LiveId" clId="{778ACC3E-DA86-4D30-B082-D4A3E38D1AE8}" dt="2026-02-25T22:32:06.909" v="30" actId="26606"/>
          <ac:spMkLst>
            <pc:docMk/>
            <pc:sldMk cId="0" sldId="261"/>
            <ac:spMk id="9" creationId="{3FD711E9-7F79-40A9-8D9E-4AE293C154A5}"/>
          </ac:spMkLst>
        </pc:spChg>
        <pc:graphicFrameChg chg="add">
          <ac:chgData name="Ія Пелех" userId="235b8121fc54d418" providerId="LiveId" clId="{778ACC3E-DA86-4D30-B082-D4A3E38D1AE8}" dt="2026-02-25T22:32:06.909" v="30" actId="26606"/>
          <ac:graphicFrameMkLst>
            <pc:docMk/>
            <pc:sldMk cId="0" sldId="261"/>
            <ac:graphicFrameMk id="5" creationId="{83002C3A-FA11-7988-345D-4C069F4C2E26}"/>
          </ac:graphicFrameMkLst>
        </pc:graphicFrameChg>
      </pc:sldChg>
      <pc:sldChg chg="addSp modSp mod setBg">
        <pc:chgData name="Ія Пелех" userId="235b8121fc54d418" providerId="LiveId" clId="{778ACC3E-DA86-4D30-B082-D4A3E38D1AE8}" dt="2026-02-25T22:32:12.688" v="31" actId="26606"/>
        <pc:sldMkLst>
          <pc:docMk/>
          <pc:sldMk cId="0" sldId="262"/>
        </pc:sldMkLst>
        <pc:spChg chg="mod">
          <ac:chgData name="Ія Пелех" userId="235b8121fc54d418" providerId="LiveId" clId="{778ACC3E-DA86-4D30-B082-D4A3E38D1AE8}" dt="2026-02-25T22:32:12.688" v="31" actId="26606"/>
          <ac:spMkLst>
            <pc:docMk/>
            <pc:sldMk cId="0" sldId="262"/>
            <ac:spMk id="2" creationId="{00000000-0000-0000-0000-000000000000}"/>
          </ac:spMkLst>
        </pc:spChg>
        <pc:spChg chg="mod">
          <ac:chgData name="Ія Пелех" userId="235b8121fc54d418" providerId="LiveId" clId="{778ACC3E-DA86-4D30-B082-D4A3E38D1AE8}" dt="2026-02-25T22:32:12.688" v="31" actId="26606"/>
          <ac:spMkLst>
            <pc:docMk/>
            <pc:sldMk cId="0" sldId="262"/>
            <ac:spMk id="3" creationId="{00000000-0000-0000-0000-000000000000}"/>
          </ac:spMkLst>
        </pc:spChg>
        <pc:spChg chg="add">
          <ac:chgData name="Ія Пелех" userId="235b8121fc54d418" providerId="LiveId" clId="{778ACC3E-DA86-4D30-B082-D4A3E38D1AE8}" dt="2026-02-25T22:32:12.688" v="31" actId="26606"/>
          <ac:spMkLst>
            <pc:docMk/>
            <pc:sldMk cId="0" sldId="262"/>
            <ac:spMk id="8" creationId="{4FCA88C2-C73C-4062-A097-8FBCE3090BEA}"/>
          </ac:spMkLst>
        </pc:spChg>
        <pc:spChg chg="add">
          <ac:chgData name="Ія Пелех" userId="235b8121fc54d418" providerId="LiveId" clId="{778ACC3E-DA86-4D30-B082-D4A3E38D1AE8}" dt="2026-02-25T22:32:12.688" v="31" actId="26606"/>
          <ac:spMkLst>
            <pc:docMk/>
            <pc:sldMk cId="0" sldId="262"/>
            <ac:spMk id="10" creationId="{83981C21-E132-4402-B31B-D725C1CE77D2}"/>
          </ac:spMkLst>
        </pc:spChg>
        <pc:spChg chg="add">
          <ac:chgData name="Ія Пелех" userId="235b8121fc54d418" providerId="LiveId" clId="{778ACC3E-DA86-4D30-B082-D4A3E38D1AE8}" dt="2026-02-25T22:32:12.688" v="31" actId="26606"/>
          <ac:spMkLst>
            <pc:docMk/>
            <pc:sldMk cId="0" sldId="262"/>
            <ac:spMk id="12" creationId="{6A685C77-4E84-486A-9AE5-F3635BE98EFB}"/>
          </ac:spMkLst>
        </pc:spChg>
        <pc:spChg chg="add">
          <ac:chgData name="Ія Пелех" userId="235b8121fc54d418" providerId="LiveId" clId="{778ACC3E-DA86-4D30-B082-D4A3E38D1AE8}" dt="2026-02-25T22:32:12.688" v="31" actId="26606"/>
          <ac:spMkLst>
            <pc:docMk/>
            <pc:sldMk cId="0" sldId="262"/>
            <ac:spMk id="14" creationId="{E55C1C3E-5158-47F3-8FD9-14B22C3E6EAD}"/>
          </ac:spMkLst>
        </pc:spChg>
      </pc:sldChg>
      <pc:sldChg chg="addSp modSp mod setBg">
        <pc:chgData name="Ія Пелех" userId="235b8121fc54d418" providerId="LiveId" clId="{778ACC3E-DA86-4D30-B082-D4A3E38D1AE8}" dt="2026-02-25T22:32:38.487" v="39" actId="26606"/>
        <pc:sldMkLst>
          <pc:docMk/>
          <pc:sldMk cId="0" sldId="263"/>
        </pc:sldMkLst>
        <pc:spChg chg="mod">
          <ac:chgData name="Ія Пелех" userId="235b8121fc54d418" providerId="LiveId" clId="{778ACC3E-DA86-4D30-B082-D4A3E38D1AE8}" dt="2026-02-25T22:32:38.487" v="39" actId="26606"/>
          <ac:spMkLst>
            <pc:docMk/>
            <pc:sldMk cId="0" sldId="263"/>
            <ac:spMk id="2" creationId="{00000000-0000-0000-0000-000000000000}"/>
          </ac:spMkLst>
        </pc:spChg>
        <pc:spChg chg="mod">
          <ac:chgData name="Ія Пелех" userId="235b8121fc54d418" providerId="LiveId" clId="{778ACC3E-DA86-4D30-B082-D4A3E38D1AE8}" dt="2026-02-25T22:32:38.487" v="39" actId="26606"/>
          <ac:spMkLst>
            <pc:docMk/>
            <pc:sldMk cId="0" sldId="263"/>
            <ac:spMk id="3" creationId="{00000000-0000-0000-0000-000000000000}"/>
          </ac:spMkLst>
        </pc:spChg>
        <pc:spChg chg="add">
          <ac:chgData name="Ія Пелех" userId="235b8121fc54d418" providerId="LiveId" clId="{778ACC3E-DA86-4D30-B082-D4A3E38D1AE8}" dt="2026-02-25T22:32:38.487" v="39" actId="26606"/>
          <ac:spMkLst>
            <pc:docMk/>
            <pc:sldMk cId="0" sldId="263"/>
            <ac:spMk id="8" creationId="{9FB3768C-1D21-400E-B059-EFF86063F588}"/>
          </ac:spMkLst>
        </pc:spChg>
        <pc:spChg chg="add">
          <ac:chgData name="Ія Пелех" userId="235b8121fc54d418" providerId="LiveId" clId="{778ACC3E-DA86-4D30-B082-D4A3E38D1AE8}" dt="2026-02-25T22:32:38.487" v="39" actId="26606"/>
          <ac:spMkLst>
            <pc:docMk/>
            <pc:sldMk cId="0" sldId="263"/>
            <ac:spMk id="10" creationId="{4D87BCA1-45E6-44B3-B3DA-1F4144DE67CD}"/>
          </ac:spMkLst>
        </pc:spChg>
        <pc:grpChg chg="add">
          <ac:chgData name="Ія Пелех" userId="235b8121fc54d418" providerId="LiveId" clId="{778ACC3E-DA86-4D30-B082-D4A3E38D1AE8}" dt="2026-02-25T22:32:38.487" v="39" actId="26606"/>
          <ac:grpSpMkLst>
            <pc:docMk/>
            <pc:sldMk cId="0" sldId="263"/>
            <ac:grpSpMk id="12" creationId="{9AE62FDA-E44C-440D-A3D3-5C188720D498}"/>
          </ac:grpSpMkLst>
        </pc:grpChg>
      </pc:sldChg>
      <pc:sldChg chg="addSp modSp mod setBg">
        <pc:chgData name="Ія Пелех" userId="235b8121fc54d418" providerId="LiveId" clId="{778ACC3E-DA86-4D30-B082-D4A3E38D1AE8}" dt="2026-02-25T22:32:35.281" v="38" actId="26606"/>
        <pc:sldMkLst>
          <pc:docMk/>
          <pc:sldMk cId="0" sldId="264"/>
        </pc:sldMkLst>
        <pc:spChg chg="mod">
          <ac:chgData name="Ія Пелех" userId="235b8121fc54d418" providerId="LiveId" clId="{778ACC3E-DA86-4D30-B082-D4A3E38D1AE8}" dt="2026-02-25T22:32:35.281" v="38" actId="26606"/>
          <ac:spMkLst>
            <pc:docMk/>
            <pc:sldMk cId="0" sldId="264"/>
            <ac:spMk id="2" creationId="{00000000-0000-0000-0000-000000000000}"/>
          </ac:spMkLst>
        </pc:spChg>
        <pc:spChg chg="mod">
          <ac:chgData name="Ія Пелех" userId="235b8121fc54d418" providerId="LiveId" clId="{778ACC3E-DA86-4D30-B082-D4A3E38D1AE8}" dt="2026-02-25T22:32:35.281" v="38" actId="26606"/>
          <ac:spMkLst>
            <pc:docMk/>
            <pc:sldMk cId="0" sldId="264"/>
            <ac:spMk id="3" creationId="{00000000-0000-0000-0000-000000000000}"/>
          </ac:spMkLst>
        </pc:spChg>
        <pc:spChg chg="add">
          <ac:chgData name="Ія Пелех" userId="235b8121fc54d418" providerId="LiveId" clId="{778ACC3E-DA86-4D30-B082-D4A3E38D1AE8}" dt="2026-02-25T22:32:35.281" v="38" actId="26606"/>
          <ac:spMkLst>
            <pc:docMk/>
            <pc:sldMk cId="0" sldId="264"/>
            <ac:spMk id="8" creationId="{9FB3768C-1D21-400E-B059-EFF86063F588}"/>
          </ac:spMkLst>
        </pc:spChg>
        <pc:spChg chg="add">
          <ac:chgData name="Ія Пелех" userId="235b8121fc54d418" providerId="LiveId" clId="{778ACC3E-DA86-4D30-B082-D4A3E38D1AE8}" dt="2026-02-25T22:32:35.281" v="38" actId="26606"/>
          <ac:spMkLst>
            <pc:docMk/>
            <pc:sldMk cId="0" sldId="264"/>
            <ac:spMk id="10" creationId="{4D87BCA1-45E6-44B3-B3DA-1F4144DE67CD}"/>
          </ac:spMkLst>
        </pc:spChg>
        <pc:grpChg chg="add">
          <ac:chgData name="Ія Пелех" userId="235b8121fc54d418" providerId="LiveId" clId="{778ACC3E-DA86-4D30-B082-D4A3E38D1AE8}" dt="2026-02-25T22:32:35.281" v="38" actId="26606"/>
          <ac:grpSpMkLst>
            <pc:docMk/>
            <pc:sldMk cId="0" sldId="264"/>
            <ac:grpSpMk id="12" creationId="{9AE62FDA-E44C-440D-A3D3-5C188720D498}"/>
          </ac:grpSpMkLst>
        </pc:grpChg>
      </pc:sldChg>
      <pc:sldChg chg="addSp delSp modSp mod setBg">
        <pc:chgData name="Ія Пелех" userId="235b8121fc54d418" providerId="LiveId" clId="{778ACC3E-DA86-4D30-B082-D4A3E38D1AE8}" dt="2026-02-25T22:32:41.453" v="40" actId="26606"/>
        <pc:sldMkLst>
          <pc:docMk/>
          <pc:sldMk cId="0" sldId="265"/>
        </pc:sldMkLst>
        <pc:spChg chg="mod">
          <ac:chgData name="Ія Пелех" userId="235b8121fc54d418" providerId="LiveId" clId="{778ACC3E-DA86-4D30-B082-D4A3E38D1AE8}" dt="2026-02-25T22:32:41.453" v="40" actId="26606"/>
          <ac:spMkLst>
            <pc:docMk/>
            <pc:sldMk cId="0" sldId="265"/>
            <ac:spMk id="2" creationId="{00000000-0000-0000-0000-000000000000}"/>
          </ac:spMkLst>
        </pc:spChg>
        <pc:spChg chg="mod">
          <ac:chgData name="Ія Пелех" userId="235b8121fc54d418" providerId="LiveId" clId="{778ACC3E-DA86-4D30-B082-D4A3E38D1AE8}" dt="2026-02-25T22:32:41.453" v="40" actId="26606"/>
          <ac:spMkLst>
            <pc:docMk/>
            <pc:sldMk cId="0" sldId="265"/>
            <ac:spMk id="3" creationId="{00000000-0000-0000-0000-000000000000}"/>
          </ac:spMkLst>
        </pc:spChg>
        <pc:spChg chg="add del">
          <ac:chgData name="Ія Пелех" userId="235b8121fc54d418" providerId="LiveId" clId="{778ACC3E-DA86-4D30-B082-D4A3E38D1AE8}" dt="2026-02-25T22:32:41.453" v="40" actId="26606"/>
          <ac:spMkLst>
            <pc:docMk/>
            <pc:sldMk cId="0" sldId="265"/>
            <ac:spMk id="8" creationId="{4FCA88C2-C73C-4062-A097-8FBCE3090BEA}"/>
          </ac:spMkLst>
        </pc:spChg>
        <pc:spChg chg="add del">
          <ac:chgData name="Ія Пелех" userId="235b8121fc54d418" providerId="LiveId" clId="{778ACC3E-DA86-4D30-B082-D4A3E38D1AE8}" dt="2026-02-25T22:32:41.453" v="40" actId="26606"/>
          <ac:spMkLst>
            <pc:docMk/>
            <pc:sldMk cId="0" sldId="265"/>
            <ac:spMk id="10" creationId="{83981C21-E132-4402-B31B-D725C1CE77D2}"/>
          </ac:spMkLst>
        </pc:spChg>
        <pc:spChg chg="add del">
          <ac:chgData name="Ія Пелех" userId="235b8121fc54d418" providerId="LiveId" clId="{778ACC3E-DA86-4D30-B082-D4A3E38D1AE8}" dt="2026-02-25T22:32:41.453" v="40" actId="26606"/>
          <ac:spMkLst>
            <pc:docMk/>
            <pc:sldMk cId="0" sldId="265"/>
            <ac:spMk id="12" creationId="{6A685C77-4E84-486A-9AE5-F3635BE98EFB}"/>
          </ac:spMkLst>
        </pc:spChg>
        <pc:spChg chg="add del">
          <ac:chgData name="Ія Пелех" userId="235b8121fc54d418" providerId="LiveId" clId="{778ACC3E-DA86-4D30-B082-D4A3E38D1AE8}" dt="2026-02-25T22:32:41.453" v="40" actId="26606"/>
          <ac:spMkLst>
            <pc:docMk/>
            <pc:sldMk cId="0" sldId="265"/>
            <ac:spMk id="14" creationId="{E55C1C3E-5158-47F3-8FD9-14B22C3E6EAD}"/>
          </ac:spMkLst>
        </pc:spChg>
        <pc:spChg chg="add">
          <ac:chgData name="Ія Пелех" userId="235b8121fc54d418" providerId="LiveId" clId="{778ACC3E-DA86-4D30-B082-D4A3E38D1AE8}" dt="2026-02-25T22:32:41.453" v="40" actId="26606"/>
          <ac:spMkLst>
            <pc:docMk/>
            <pc:sldMk cId="0" sldId="265"/>
            <ac:spMk id="19" creationId="{9FB3768C-1D21-400E-B059-EFF86063F588}"/>
          </ac:spMkLst>
        </pc:spChg>
        <pc:spChg chg="add">
          <ac:chgData name="Ія Пелех" userId="235b8121fc54d418" providerId="LiveId" clId="{778ACC3E-DA86-4D30-B082-D4A3E38D1AE8}" dt="2026-02-25T22:32:41.453" v="40" actId="26606"/>
          <ac:spMkLst>
            <pc:docMk/>
            <pc:sldMk cId="0" sldId="265"/>
            <ac:spMk id="21" creationId="{4D87BCA1-45E6-44B3-B3DA-1F4144DE67CD}"/>
          </ac:spMkLst>
        </pc:spChg>
        <pc:grpChg chg="add">
          <ac:chgData name="Ія Пелех" userId="235b8121fc54d418" providerId="LiveId" clId="{778ACC3E-DA86-4D30-B082-D4A3E38D1AE8}" dt="2026-02-25T22:32:41.453" v="40" actId="26606"/>
          <ac:grpSpMkLst>
            <pc:docMk/>
            <pc:sldMk cId="0" sldId="265"/>
            <ac:grpSpMk id="23" creationId="{9AE62FDA-E44C-440D-A3D3-5C188720D498}"/>
          </ac:grpSpMkLst>
        </pc:grpChg>
      </pc:sldChg>
      <pc:sldChg chg="addSp delSp modSp mod setBg">
        <pc:chgData name="Ія Пелех" userId="235b8121fc54d418" providerId="LiveId" clId="{778ACC3E-DA86-4D30-B082-D4A3E38D1AE8}" dt="2026-02-25T22:32:43.998" v="41" actId="26606"/>
        <pc:sldMkLst>
          <pc:docMk/>
          <pc:sldMk cId="0" sldId="266"/>
        </pc:sldMkLst>
        <pc:spChg chg="mod">
          <ac:chgData name="Ія Пелех" userId="235b8121fc54d418" providerId="LiveId" clId="{778ACC3E-DA86-4D30-B082-D4A3E38D1AE8}" dt="2026-02-25T22:32:43.998" v="41" actId="26606"/>
          <ac:spMkLst>
            <pc:docMk/>
            <pc:sldMk cId="0" sldId="266"/>
            <ac:spMk id="2" creationId="{00000000-0000-0000-0000-000000000000}"/>
          </ac:spMkLst>
        </pc:spChg>
        <pc:spChg chg="mod">
          <ac:chgData name="Ія Пелех" userId="235b8121fc54d418" providerId="LiveId" clId="{778ACC3E-DA86-4D30-B082-D4A3E38D1AE8}" dt="2026-02-25T22:32:43.998" v="41" actId="26606"/>
          <ac:spMkLst>
            <pc:docMk/>
            <pc:sldMk cId="0" sldId="266"/>
            <ac:spMk id="3" creationId="{00000000-0000-0000-0000-000000000000}"/>
          </ac:spMkLst>
        </pc:spChg>
        <pc:spChg chg="add del">
          <ac:chgData name="Ія Пелех" userId="235b8121fc54d418" providerId="LiveId" clId="{778ACC3E-DA86-4D30-B082-D4A3E38D1AE8}" dt="2026-02-25T22:32:43.998" v="41" actId="26606"/>
          <ac:spMkLst>
            <pc:docMk/>
            <pc:sldMk cId="0" sldId="266"/>
            <ac:spMk id="8" creationId="{3C06EAFD-0C69-4B3B-BEA7-E7E11DDF9C43}"/>
          </ac:spMkLst>
        </pc:spChg>
        <pc:spChg chg="add del">
          <ac:chgData name="Ія Пелех" userId="235b8121fc54d418" providerId="LiveId" clId="{778ACC3E-DA86-4D30-B082-D4A3E38D1AE8}" dt="2026-02-25T22:32:43.998" v="41" actId="26606"/>
          <ac:spMkLst>
            <pc:docMk/>
            <pc:sldMk cId="0" sldId="266"/>
            <ac:spMk id="10" creationId="{A4066C89-42FB-4624-9AFE-3A31B36491B5}"/>
          </ac:spMkLst>
        </pc:spChg>
        <pc:spChg chg="add del">
          <ac:chgData name="Ія Пелех" userId="235b8121fc54d418" providerId="LiveId" clId="{778ACC3E-DA86-4D30-B082-D4A3E38D1AE8}" dt="2026-02-25T22:32:43.998" v="41" actId="26606"/>
          <ac:spMkLst>
            <pc:docMk/>
            <pc:sldMk cId="0" sldId="266"/>
            <ac:spMk id="12" creationId="{BA218FBC-B2D6-48CA-9289-C4110162EDAD}"/>
          </ac:spMkLst>
        </pc:spChg>
        <pc:spChg chg="add del">
          <ac:chgData name="Ія Пелех" userId="235b8121fc54d418" providerId="LiveId" clId="{778ACC3E-DA86-4D30-B082-D4A3E38D1AE8}" dt="2026-02-25T22:32:43.998" v="41" actId="26606"/>
          <ac:spMkLst>
            <pc:docMk/>
            <pc:sldMk cId="0" sldId="266"/>
            <ac:spMk id="14" creationId="{2DED9084-49DA-4911-ACB7-5F9E4DEFA039}"/>
          </ac:spMkLst>
        </pc:spChg>
        <pc:spChg chg="add">
          <ac:chgData name="Ія Пелех" userId="235b8121fc54d418" providerId="LiveId" clId="{778ACC3E-DA86-4D30-B082-D4A3E38D1AE8}" dt="2026-02-25T22:32:43.998" v="41" actId="26606"/>
          <ac:spMkLst>
            <pc:docMk/>
            <pc:sldMk cId="0" sldId="266"/>
            <ac:spMk id="19" creationId="{9FB3768C-1D21-400E-B059-EFF86063F588}"/>
          </ac:spMkLst>
        </pc:spChg>
        <pc:spChg chg="add">
          <ac:chgData name="Ія Пелех" userId="235b8121fc54d418" providerId="LiveId" clId="{778ACC3E-DA86-4D30-B082-D4A3E38D1AE8}" dt="2026-02-25T22:32:43.998" v="41" actId="26606"/>
          <ac:spMkLst>
            <pc:docMk/>
            <pc:sldMk cId="0" sldId="266"/>
            <ac:spMk id="21" creationId="{4D87BCA1-45E6-44B3-B3DA-1F4144DE67CD}"/>
          </ac:spMkLst>
        </pc:spChg>
        <pc:grpChg chg="add">
          <ac:chgData name="Ія Пелех" userId="235b8121fc54d418" providerId="LiveId" clId="{778ACC3E-DA86-4D30-B082-D4A3E38D1AE8}" dt="2026-02-25T22:32:43.998" v="41" actId="26606"/>
          <ac:grpSpMkLst>
            <pc:docMk/>
            <pc:sldMk cId="0" sldId="266"/>
            <ac:grpSpMk id="23" creationId="{9AE62FDA-E44C-440D-A3D3-5C188720D498}"/>
          </ac:grpSpMkLst>
        </pc:grpChg>
      </pc:sldChg>
      <pc:sldChg chg="addSp modSp mod setBg">
        <pc:chgData name="Ія Пелех" userId="235b8121fc54d418" providerId="LiveId" clId="{778ACC3E-DA86-4D30-B082-D4A3E38D1AE8}" dt="2026-02-25T22:32:27.250" v="35" actId="26606"/>
        <pc:sldMkLst>
          <pc:docMk/>
          <pc:sldMk cId="0" sldId="267"/>
        </pc:sldMkLst>
        <pc:spChg chg="mod">
          <ac:chgData name="Ія Пелех" userId="235b8121fc54d418" providerId="LiveId" clId="{778ACC3E-DA86-4D30-B082-D4A3E38D1AE8}" dt="2026-02-25T22:32:27.250" v="35" actId="26606"/>
          <ac:spMkLst>
            <pc:docMk/>
            <pc:sldMk cId="0" sldId="267"/>
            <ac:spMk id="2" creationId="{00000000-0000-0000-0000-000000000000}"/>
          </ac:spMkLst>
        </pc:spChg>
        <pc:spChg chg="mod">
          <ac:chgData name="Ія Пелех" userId="235b8121fc54d418" providerId="LiveId" clId="{778ACC3E-DA86-4D30-B082-D4A3E38D1AE8}" dt="2026-02-25T22:32:27.250" v="35" actId="26606"/>
          <ac:spMkLst>
            <pc:docMk/>
            <pc:sldMk cId="0" sldId="267"/>
            <ac:spMk id="3" creationId="{00000000-0000-0000-0000-000000000000}"/>
          </ac:spMkLst>
        </pc:spChg>
        <pc:spChg chg="add">
          <ac:chgData name="Ія Пелех" userId="235b8121fc54d418" providerId="LiveId" clId="{778ACC3E-DA86-4D30-B082-D4A3E38D1AE8}" dt="2026-02-25T22:32:27.250" v="35" actId="26606"/>
          <ac:spMkLst>
            <pc:docMk/>
            <pc:sldMk cId="0" sldId="267"/>
            <ac:spMk id="8" creationId="{3C06EAFD-0C69-4B3B-BEA7-E7E11DDF9C43}"/>
          </ac:spMkLst>
        </pc:spChg>
        <pc:spChg chg="add">
          <ac:chgData name="Ія Пелех" userId="235b8121fc54d418" providerId="LiveId" clId="{778ACC3E-DA86-4D30-B082-D4A3E38D1AE8}" dt="2026-02-25T22:32:27.250" v="35" actId="26606"/>
          <ac:spMkLst>
            <pc:docMk/>
            <pc:sldMk cId="0" sldId="267"/>
            <ac:spMk id="10" creationId="{A4066C89-42FB-4624-9AFE-3A31B36491B5}"/>
          </ac:spMkLst>
        </pc:spChg>
        <pc:spChg chg="add">
          <ac:chgData name="Ія Пелех" userId="235b8121fc54d418" providerId="LiveId" clId="{778ACC3E-DA86-4D30-B082-D4A3E38D1AE8}" dt="2026-02-25T22:32:27.250" v="35" actId="26606"/>
          <ac:spMkLst>
            <pc:docMk/>
            <pc:sldMk cId="0" sldId="267"/>
            <ac:spMk id="12" creationId="{BA218FBC-B2D6-48CA-9289-C4110162EDAD}"/>
          </ac:spMkLst>
        </pc:spChg>
        <pc:spChg chg="add">
          <ac:chgData name="Ія Пелех" userId="235b8121fc54d418" providerId="LiveId" clId="{778ACC3E-DA86-4D30-B082-D4A3E38D1AE8}" dt="2026-02-25T22:32:27.250" v="35" actId="26606"/>
          <ac:spMkLst>
            <pc:docMk/>
            <pc:sldMk cId="0" sldId="267"/>
            <ac:spMk id="14" creationId="{2DED9084-49DA-4911-ACB7-5F9E4DEFA039}"/>
          </ac:spMkLst>
        </pc:spChg>
      </pc:sldChg>
      <pc:sldChg chg="addSp modSp mod setBg">
        <pc:chgData name="Ія Пелех" userId="235b8121fc54d418" providerId="LiveId" clId="{778ACC3E-DA86-4D30-B082-D4A3E38D1AE8}" dt="2026-02-25T22:32:25.281" v="34" actId="26606"/>
        <pc:sldMkLst>
          <pc:docMk/>
          <pc:sldMk cId="0" sldId="268"/>
        </pc:sldMkLst>
        <pc:spChg chg="mod">
          <ac:chgData name="Ія Пелех" userId="235b8121fc54d418" providerId="LiveId" clId="{778ACC3E-DA86-4D30-B082-D4A3E38D1AE8}" dt="2026-02-25T22:32:25.281" v="34" actId="26606"/>
          <ac:spMkLst>
            <pc:docMk/>
            <pc:sldMk cId="0" sldId="268"/>
            <ac:spMk id="2" creationId="{00000000-0000-0000-0000-000000000000}"/>
          </ac:spMkLst>
        </pc:spChg>
        <pc:spChg chg="mod">
          <ac:chgData name="Ія Пелех" userId="235b8121fc54d418" providerId="LiveId" clId="{778ACC3E-DA86-4D30-B082-D4A3E38D1AE8}" dt="2026-02-25T22:32:25.281" v="34" actId="26606"/>
          <ac:spMkLst>
            <pc:docMk/>
            <pc:sldMk cId="0" sldId="268"/>
            <ac:spMk id="3" creationId="{00000000-0000-0000-0000-000000000000}"/>
          </ac:spMkLst>
        </pc:spChg>
        <pc:spChg chg="add">
          <ac:chgData name="Ія Пелех" userId="235b8121fc54d418" providerId="LiveId" clId="{778ACC3E-DA86-4D30-B082-D4A3E38D1AE8}" dt="2026-02-25T22:32:25.281" v="34" actId="26606"/>
          <ac:spMkLst>
            <pc:docMk/>
            <pc:sldMk cId="0" sldId="268"/>
            <ac:spMk id="8" creationId="{4FCA88C2-C73C-4062-A097-8FBCE3090BEA}"/>
          </ac:spMkLst>
        </pc:spChg>
        <pc:spChg chg="add">
          <ac:chgData name="Ія Пелех" userId="235b8121fc54d418" providerId="LiveId" clId="{778ACC3E-DA86-4D30-B082-D4A3E38D1AE8}" dt="2026-02-25T22:32:25.281" v="34" actId="26606"/>
          <ac:spMkLst>
            <pc:docMk/>
            <pc:sldMk cId="0" sldId="268"/>
            <ac:spMk id="10" creationId="{83981C21-E132-4402-B31B-D725C1CE77D2}"/>
          </ac:spMkLst>
        </pc:spChg>
        <pc:spChg chg="add">
          <ac:chgData name="Ія Пелех" userId="235b8121fc54d418" providerId="LiveId" clId="{778ACC3E-DA86-4D30-B082-D4A3E38D1AE8}" dt="2026-02-25T22:32:25.281" v="34" actId="26606"/>
          <ac:spMkLst>
            <pc:docMk/>
            <pc:sldMk cId="0" sldId="268"/>
            <ac:spMk id="12" creationId="{6A685C77-4E84-486A-9AE5-F3635BE98EFB}"/>
          </ac:spMkLst>
        </pc:spChg>
        <pc:spChg chg="add">
          <ac:chgData name="Ія Пелех" userId="235b8121fc54d418" providerId="LiveId" clId="{778ACC3E-DA86-4D30-B082-D4A3E38D1AE8}" dt="2026-02-25T22:32:25.281" v="34" actId="26606"/>
          <ac:spMkLst>
            <pc:docMk/>
            <pc:sldMk cId="0" sldId="268"/>
            <ac:spMk id="14" creationId="{E55C1C3E-5158-47F3-8FD9-14B22C3E6EAD}"/>
          </ac:spMkLst>
        </pc:spChg>
      </pc:sldChg>
      <pc:sldChg chg="addSp modSp mod setBg">
        <pc:chgData name="Ія Пелех" userId="235b8121fc54d418" providerId="LiveId" clId="{778ACC3E-DA86-4D30-B082-D4A3E38D1AE8}" dt="2026-02-25T22:32:22.580" v="33" actId="26606"/>
        <pc:sldMkLst>
          <pc:docMk/>
          <pc:sldMk cId="0" sldId="269"/>
        </pc:sldMkLst>
        <pc:spChg chg="mod">
          <ac:chgData name="Ія Пелех" userId="235b8121fc54d418" providerId="LiveId" clId="{778ACC3E-DA86-4D30-B082-D4A3E38D1AE8}" dt="2026-02-25T22:32:22.580" v="33" actId="26606"/>
          <ac:spMkLst>
            <pc:docMk/>
            <pc:sldMk cId="0" sldId="269"/>
            <ac:spMk id="2" creationId="{00000000-0000-0000-0000-000000000000}"/>
          </ac:spMkLst>
        </pc:spChg>
        <pc:spChg chg="mod">
          <ac:chgData name="Ія Пелех" userId="235b8121fc54d418" providerId="LiveId" clId="{778ACC3E-DA86-4D30-B082-D4A3E38D1AE8}" dt="2026-02-25T22:32:22.580" v="33" actId="26606"/>
          <ac:spMkLst>
            <pc:docMk/>
            <pc:sldMk cId="0" sldId="269"/>
            <ac:spMk id="3" creationId="{00000000-0000-0000-0000-000000000000}"/>
          </ac:spMkLst>
        </pc:spChg>
        <pc:spChg chg="add">
          <ac:chgData name="Ія Пелех" userId="235b8121fc54d418" providerId="LiveId" clId="{778ACC3E-DA86-4D30-B082-D4A3E38D1AE8}" dt="2026-02-25T22:32:22.580" v="33" actId="26606"/>
          <ac:spMkLst>
            <pc:docMk/>
            <pc:sldMk cId="0" sldId="269"/>
            <ac:spMk id="8" creationId="{3C06EAFD-0C69-4B3B-BEA7-E7E11DDF9C43}"/>
          </ac:spMkLst>
        </pc:spChg>
        <pc:spChg chg="add">
          <ac:chgData name="Ія Пелех" userId="235b8121fc54d418" providerId="LiveId" clId="{778ACC3E-DA86-4D30-B082-D4A3E38D1AE8}" dt="2026-02-25T22:32:22.580" v="33" actId="26606"/>
          <ac:spMkLst>
            <pc:docMk/>
            <pc:sldMk cId="0" sldId="269"/>
            <ac:spMk id="10" creationId="{A4066C89-42FB-4624-9AFE-3A31B36491B5}"/>
          </ac:spMkLst>
        </pc:spChg>
        <pc:spChg chg="add">
          <ac:chgData name="Ія Пелех" userId="235b8121fc54d418" providerId="LiveId" clId="{778ACC3E-DA86-4D30-B082-D4A3E38D1AE8}" dt="2026-02-25T22:32:22.580" v="33" actId="26606"/>
          <ac:spMkLst>
            <pc:docMk/>
            <pc:sldMk cId="0" sldId="269"/>
            <ac:spMk id="12" creationId="{BA218FBC-B2D6-48CA-9289-C4110162EDAD}"/>
          </ac:spMkLst>
        </pc:spChg>
        <pc:spChg chg="add">
          <ac:chgData name="Ія Пелех" userId="235b8121fc54d418" providerId="LiveId" clId="{778ACC3E-DA86-4D30-B082-D4A3E38D1AE8}" dt="2026-02-25T22:32:22.580" v="33" actId="26606"/>
          <ac:spMkLst>
            <pc:docMk/>
            <pc:sldMk cId="0" sldId="269"/>
            <ac:spMk id="14" creationId="{2DED9084-49DA-4911-ACB7-5F9E4DEFA039}"/>
          </ac:spMkLst>
        </pc:spChg>
      </pc:sldChg>
      <pc:sldChg chg="addSp modSp mod setBg">
        <pc:chgData name="Ія Пелех" userId="235b8121fc54d418" providerId="LiveId" clId="{778ACC3E-DA86-4D30-B082-D4A3E38D1AE8}" dt="2026-02-25T22:32:20.071" v="32" actId="26606"/>
        <pc:sldMkLst>
          <pc:docMk/>
          <pc:sldMk cId="0" sldId="270"/>
        </pc:sldMkLst>
        <pc:spChg chg="mod">
          <ac:chgData name="Ія Пелех" userId="235b8121fc54d418" providerId="LiveId" clId="{778ACC3E-DA86-4D30-B082-D4A3E38D1AE8}" dt="2026-02-25T22:32:20.071" v="32" actId="26606"/>
          <ac:spMkLst>
            <pc:docMk/>
            <pc:sldMk cId="0" sldId="270"/>
            <ac:spMk id="2" creationId="{00000000-0000-0000-0000-000000000000}"/>
          </ac:spMkLst>
        </pc:spChg>
        <pc:spChg chg="mod">
          <ac:chgData name="Ія Пелех" userId="235b8121fc54d418" providerId="LiveId" clId="{778ACC3E-DA86-4D30-B082-D4A3E38D1AE8}" dt="2026-02-25T22:32:20.071" v="32" actId="26606"/>
          <ac:spMkLst>
            <pc:docMk/>
            <pc:sldMk cId="0" sldId="270"/>
            <ac:spMk id="3" creationId="{00000000-0000-0000-0000-000000000000}"/>
          </ac:spMkLst>
        </pc:spChg>
        <pc:spChg chg="add">
          <ac:chgData name="Ія Пелех" userId="235b8121fc54d418" providerId="LiveId" clId="{778ACC3E-DA86-4D30-B082-D4A3E38D1AE8}" dt="2026-02-25T22:32:20.071" v="32" actId="26606"/>
          <ac:spMkLst>
            <pc:docMk/>
            <pc:sldMk cId="0" sldId="270"/>
            <ac:spMk id="8" creationId="{3C06EAFD-0C69-4B3B-BEA7-E7E11DDF9C43}"/>
          </ac:spMkLst>
        </pc:spChg>
        <pc:spChg chg="add">
          <ac:chgData name="Ія Пелех" userId="235b8121fc54d418" providerId="LiveId" clId="{778ACC3E-DA86-4D30-B082-D4A3E38D1AE8}" dt="2026-02-25T22:32:20.071" v="32" actId="26606"/>
          <ac:spMkLst>
            <pc:docMk/>
            <pc:sldMk cId="0" sldId="270"/>
            <ac:spMk id="10" creationId="{A4066C89-42FB-4624-9AFE-3A31B36491B5}"/>
          </ac:spMkLst>
        </pc:spChg>
        <pc:spChg chg="add">
          <ac:chgData name="Ія Пелех" userId="235b8121fc54d418" providerId="LiveId" clId="{778ACC3E-DA86-4D30-B082-D4A3E38D1AE8}" dt="2026-02-25T22:32:20.071" v="32" actId="26606"/>
          <ac:spMkLst>
            <pc:docMk/>
            <pc:sldMk cId="0" sldId="270"/>
            <ac:spMk id="12" creationId="{BA218FBC-B2D6-48CA-9289-C4110162EDAD}"/>
          </ac:spMkLst>
        </pc:spChg>
        <pc:spChg chg="add">
          <ac:chgData name="Ія Пелех" userId="235b8121fc54d418" providerId="LiveId" clId="{778ACC3E-DA86-4D30-B082-D4A3E38D1AE8}" dt="2026-02-25T22:32:20.071" v="32" actId="26606"/>
          <ac:spMkLst>
            <pc:docMk/>
            <pc:sldMk cId="0" sldId="270"/>
            <ac:spMk id="14" creationId="{2DED9084-49DA-4911-ACB7-5F9E4DEFA039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C2ADB43-62B6-40E5-BF9F-8425146B955B}" type="doc">
      <dgm:prSet loTypeId="urn:microsoft.com/office/officeart/2005/8/layout/list1" loCatId="list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4D613331-4A8C-4F0E-8FA7-89D2BBF31CAF}">
      <dgm:prSet/>
      <dgm:spPr/>
      <dgm:t>
        <a:bodyPr/>
        <a:lstStyle/>
        <a:p>
          <a:r>
            <a:rPr lang="en-US"/>
            <a:t>Спрямована на придушення політичної опозиції</a:t>
          </a:r>
        </a:p>
      </dgm:t>
    </dgm:pt>
    <dgm:pt modelId="{CB50EDEF-BD1A-4F87-AF83-AD98925C994E}" type="parTrans" cxnId="{607BA39B-5DC8-4B15-940C-C43A4D330675}">
      <dgm:prSet/>
      <dgm:spPr/>
      <dgm:t>
        <a:bodyPr/>
        <a:lstStyle/>
        <a:p>
          <a:endParaRPr lang="en-US"/>
        </a:p>
      </dgm:t>
    </dgm:pt>
    <dgm:pt modelId="{65E827F4-D734-4FAF-88AE-747EF8DC2C37}" type="sibTrans" cxnId="{607BA39B-5DC8-4B15-940C-C43A4D330675}">
      <dgm:prSet/>
      <dgm:spPr/>
      <dgm:t>
        <a:bodyPr/>
        <a:lstStyle/>
        <a:p>
          <a:endParaRPr lang="en-US"/>
        </a:p>
      </dgm:t>
    </dgm:pt>
    <dgm:pt modelId="{1053BC56-6669-4636-BE61-F3F6EB5217C1}">
      <dgm:prSet/>
      <dgm:spPr/>
      <dgm:t>
        <a:bodyPr/>
        <a:lstStyle/>
        <a:p>
          <a:r>
            <a:rPr lang="en-US"/>
            <a:t>Заснована на страху та масовому насильстві</a:t>
          </a:r>
        </a:p>
      </dgm:t>
    </dgm:pt>
    <dgm:pt modelId="{CBCFBB17-DF86-42D1-9D71-3C9BE351D8EE}" type="parTrans" cxnId="{D71F21D2-EDD4-4326-9A7F-06F81420F037}">
      <dgm:prSet/>
      <dgm:spPr/>
      <dgm:t>
        <a:bodyPr/>
        <a:lstStyle/>
        <a:p>
          <a:endParaRPr lang="en-US"/>
        </a:p>
      </dgm:t>
    </dgm:pt>
    <dgm:pt modelId="{C7DD9DA4-D3F1-4E5A-B131-EF293E8A49A4}" type="sibTrans" cxnId="{D71F21D2-EDD4-4326-9A7F-06F81420F037}">
      <dgm:prSet/>
      <dgm:spPr/>
      <dgm:t>
        <a:bodyPr/>
        <a:lstStyle/>
        <a:p>
          <a:endParaRPr lang="en-US"/>
        </a:p>
      </dgm:t>
    </dgm:pt>
    <dgm:pt modelId="{2D8E186E-853C-4DB6-B569-D61F3E47AC54}">
      <dgm:prSet/>
      <dgm:spPr/>
      <dgm:t>
        <a:bodyPr/>
        <a:lstStyle/>
        <a:p>
          <a:r>
            <a:rPr lang="en-US"/>
            <a:t>Використовувалася як інструмент соціального контролю</a:t>
          </a:r>
        </a:p>
      </dgm:t>
    </dgm:pt>
    <dgm:pt modelId="{65793B1B-7706-4103-B031-2C69752B0033}" type="parTrans" cxnId="{AA591638-C579-4288-BCD3-B8F9D736C8D5}">
      <dgm:prSet/>
      <dgm:spPr/>
      <dgm:t>
        <a:bodyPr/>
        <a:lstStyle/>
        <a:p>
          <a:endParaRPr lang="en-US"/>
        </a:p>
      </dgm:t>
    </dgm:pt>
    <dgm:pt modelId="{F673A7D6-1DBF-4075-AF80-2773C3D41851}" type="sibTrans" cxnId="{AA591638-C579-4288-BCD3-B8F9D736C8D5}">
      <dgm:prSet/>
      <dgm:spPr/>
      <dgm:t>
        <a:bodyPr/>
        <a:lstStyle/>
        <a:p>
          <a:endParaRPr lang="en-US"/>
        </a:p>
      </dgm:t>
    </dgm:pt>
    <dgm:pt modelId="{75CF9AA7-DD74-423D-B170-BA01FFD7C6B1}">
      <dgm:prSet/>
      <dgm:spPr/>
      <dgm:t>
        <a:bodyPr/>
        <a:lstStyle/>
        <a:p>
          <a:r>
            <a:rPr lang="uk-UA"/>
            <a:t>Невід’ємний елемент тоталітарної держави</a:t>
          </a:r>
          <a:endParaRPr lang="en-US"/>
        </a:p>
      </dgm:t>
    </dgm:pt>
    <dgm:pt modelId="{3060C2DD-FD9C-4B05-8F90-EDC159BCA1D1}" type="parTrans" cxnId="{D209123D-9CEF-413F-B543-B7AE13ACCDC8}">
      <dgm:prSet/>
      <dgm:spPr/>
      <dgm:t>
        <a:bodyPr/>
        <a:lstStyle/>
        <a:p>
          <a:endParaRPr lang="en-US"/>
        </a:p>
      </dgm:t>
    </dgm:pt>
    <dgm:pt modelId="{4398EE86-72BD-4758-A8DC-838324DB8754}" type="sibTrans" cxnId="{D209123D-9CEF-413F-B543-B7AE13ACCDC8}">
      <dgm:prSet/>
      <dgm:spPr/>
      <dgm:t>
        <a:bodyPr/>
        <a:lstStyle/>
        <a:p>
          <a:endParaRPr lang="en-US"/>
        </a:p>
      </dgm:t>
    </dgm:pt>
    <dgm:pt modelId="{E29BF854-2A0C-4D25-AE5D-B55C64463007}" type="pres">
      <dgm:prSet presAssocID="{FC2ADB43-62B6-40E5-BF9F-8425146B955B}" presName="linear" presStyleCnt="0">
        <dgm:presLayoutVars>
          <dgm:dir/>
          <dgm:animLvl val="lvl"/>
          <dgm:resizeHandles val="exact"/>
        </dgm:presLayoutVars>
      </dgm:prSet>
      <dgm:spPr/>
    </dgm:pt>
    <dgm:pt modelId="{CBFCCCDC-5154-41A3-B011-81672DBB4CDF}" type="pres">
      <dgm:prSet presAssocID="{4D613331-4A8C-4F0E-8FA7-89D2BBF31CAF}" presName="parentLin" presStyleCnt="0"/>
      <dgm:spPr/>
    </dgm:pt>
    <dgm:pt modelId="{A3761D72-9C2D-41A7-93CD-F1802E883464}" type="pres">
      <dgm:prSet presAssocID="{4D613331-4A8C-4F0E-8FA7-89D2BBF31CAF}" presName="parentLeftMargin" presStyleLbl="node1" presStyleIdx="0" presStyleCnt="4"/>
      <dgm:spPr/>
    </dgm:pt>
    <dgm:pt modelId="{C132D75F-C38F-4D75-92FF-09B0451E1F42}" type="pres">
      <dgm:prSet presAssocID="{4D613331-4A8C-4F0E-8FA7-89D2BBF31CAF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E9062EE0-B974-4B27-A48D-35CE78F07F28}" type="pres">
      <dgm:prSet presAssocID="{4D613331-4A8C-4F0E-8FA7-89D2BBF31CAF}" presName="negativeSpace" presStyleCnt="0"/>
      <dgm:spPr/>
    </dgm:pt>
    <dgm:pt modelId="{902DBD97-DB4F-4C1E-AC65-37476564CEF7}" type="pres">
      <dgm:prSet presAssocID="{4D613331-4A8C-4F0E-8FA7-89D2BBF31CAF}" presName="childText" presStyleLbl="conFgAcc1" presStyleIdx="0" presStyleCnt="4">
        <dgm:presLayoutVars>
          <dgm:bulletEnabled val="1"/>
        </dgm:presLayoutVars>
      </dgm:prSet>
      <dgm:spPr/>
    </dgm:pt>
    <dgm:pt modelId="{AFB6B030-0C14-4436-9D75-4A2A35836B1E}" type="pres">
      <dgm:prSet presAssocID="{65E827F4-D734-4FAF-88AE-747EF8DC2C37}" presName="spaceBetweenRectangles" presStyleCnt="0"/>
      <dgm:spPr/>
    </dgm:pt>
    <dgm:pt modelId="{F1AACF8E-7BBF-48D9-9840-D84AFE8E3E31}" type="pres">
      <dgm:prSet presAssocID="{1053BC56-6669-4636-BE61-F3F6EB5217C1}" presName="parentLin" presStyleCnt="0"/>
      <dgm:spPr/>
    </dgm:pt>
    <dgm:pt modelId="{7F7E63EA-E5AC-4027-95A1-3BEA9AD01B43}" type="pres">
      <dgm:prSet presAssocID="{1053BC56-6669-4636-BE61-F3F6EB5217C1}" presName="parentLeftMargin" presStyleLbl="node1" presStyleIdx="0" presStyleCnt="4"/>
      <dgm:spPr/>
    </dgm:pt>
    <dgm:pt modelId="{F9D07902-2359-4880-A087-9A59532B4CBA}" type="pres">
      <dgm:prSet presAssocID="{1053BC56-6669-4636-BE61-F3F6EB5217C1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16FD5A79-015E-454D-90CB-339F2B0FE442}" type="pres">
      <dgm:prSet presAssocID="{1053BC56-6669-4636-BE61-F3F6EB5217C1}" presName="negativeSpace" presStyleCnt="0"/>
      <dgm:spPr/>
    </dgm:pt>
    <dgm:pt modelId="{4776DEE8-FEFB-4126-AC8B-372F68A1428D}" type="pres">
      <dgm:prSet presAssocID="{1053BC56-6669-4636-BE61-F3F6EB5217C1}" presName="childText" presStyleLbl="conFgAcc1" presStyleIdx="1" presStyleCnt="4">
        <dgm:presLayoutVars>
          <dgm:bulletEnabled val="1"/>
        </dgm:presLayoutVars>
      </dgm:prSet>
      <dgm:spPr/>
    </dgm:pt>
    <dgm:pt modelId="{1ED30327-F53B-42AF-A683-E98E7C2C68BD}" type="pres">
      <dgm:prSet presAssocID="{C7DD9DA4-D3F1-4E5A-B131-EF293E8A49A4}" presName="spaceBetweenRectangles" presStyleCnt="0"/>
      <dgm:spPr/>
    </dgm:pt>
    <dgm:pt modelId="{45E28557-683D-4E8D-96C2-FCD4FE6B1B09}" type="pres">
      <dgm:prSet presAssocID="{2D8E186E-853C-4DB6-B569-D61F3E47AC54}" presName="parentLin" presStyleCnt="0"/>
      <dgm:spPr/>
    </dgm:pt>
    <dgm:pt modelId="{28FCF50C-4792-4670-8F11-6FCB8FBA2C2C}" type="pres">
      <dgm:prSet presAssocID="{2D8E186E-853C-4DB6-B569-D61F3E47AC54}" presName="parentLeftMargin" presStyleLbl="node1" presStyleIdx="1" presStyleCnt="4"/>
      <dgm:spPr/>
    </dgm:pt>
    <dgm:pt modelId="{AEE10E63-66F3-4AF7-96C6-85604957DCCC}" type="pres">
      <dgm:prSet presAssocID="{2D8E186E-853C-4DB6-B569-D61F3E47AC54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8B612FF6-80BF-4C40-9F76-3E90D725BA66}" type="pres">
      <dgm:prSet presAssocID="{2D8E186E-853C-4DB6-B569-D61F3E47AC54}" presName="negativeSpace" presStyleCnt="0"/>
      <dgm:spPr/>
    </dgm:pt>
    <dgm:pt modelId="{38DBAC36-35BA-4FFA-BFB7-B69112513F92}" type="pres">
      <dgm:prSet presAssocID="{2D8E186E-853C-4DB6-B569-D61F3E47AC54}" presName="childText" presStyleLbl="conFgAcc1" presStyleIdx="2" presStyleCnt="4">
        <dgm:presLayoutVars>
          <dgm:bulletEnabled val="1"/>
        </dgm:presLayoutVars>
      </dgm:prSet>
      <dgm:spPr/>
    </dgm:pt>
    <dgm:pt modelId="{58E92A5B-BBCE-4579-A91A-A6D67AE15888}" type="pres">
      <dgm:prSet presAssocID="{F673A7D6-1DBF-4075-AF80-2773C3D41851}" presName="spaceBetweenRectangles" presStyleCnt="0"/>
      <dgm:spPr/>
    </dgm:pt>
    <dgm:pt modelId="{79179F33-5112-4AEE-99E9-E99ED5993B26}" type="pres">
      <dgm:prSet presAssocID="{75CF9AA7-DD74-423D-B170-BA01FFD7C6B1}" presName="parentLin" presStyleCnt="0"/>
      <dgm:spPr/>
    </dgm:pt>
    <dgm:pt modelId="{EE509E97-82CF-4762-B6BF-469A1B322E01}" type="pres">
      <dgm:prSet presAssocID="{75CF9AA7-DD74-423D-B170-BA01FFD7C6B1}" presName="parentLeftMargin" presStyleLbl="node1" presStyleIdx="2" presStyleCnt="4"/>
      <dgm:spPr/>
    </dgm:pt>
    <dgm:pt modelId="{125DCBA6-5686-4507-93F6-83BAB9FE8D63}" type="pres">
      <dgm:prSet presAssocID="{75CF9AA7-DD74-423D-B170-BA01FFD7C6B1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DE98017F-5BE0-4777-962E-83F5ABA5E254}" type="pres">
      <dgm:prSet presAssocID="{75CF9AA7-DD74-423D-B170-BA01FFD7C6B1}" presName="negativeSpace" presStyleCnt="0"/>
      <dgm:spPr/>
    </dgm:pt>
    <dgm:pt modelId="{4E6E88F2-70DC-4C0B-8255-54F40B2340A1}" type="pres">
      <dgm:prSet presAssocID="{75CF9AA7-DD74-423D-B170-BA01FFD7C6B1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0E02E214-E7E4-48F4-B984-BCAA1A0AF479}" type="presOf" srcId="{4D613331-4A8C-4F0E-8FA7-89D2BBF31CAF}" destId="{C132D75F-C38F-4D75-92FF-09B0451E1F42}" srcOrd="1" destOrd="0" presId="urn:microsoft.com/office/officeart/2005/8/layout/list1"/>
    <dgm:cxn modelId="{03555420-C652-45A5-89EB-FF15E2EBE32B}" type="presOf" srcId="{2D8E186E-853C-4DB6-B569-D61F3E47AC54}" destId="{AEE10E63-66F3-4AF7-96C6-85604957DCCC}" srcOrd="1" destOrd="0" presId="urn:microsoft.com/office/officeart/2005/8/layout/list1"/>
    <dgm:cxn modelId="{AA707523-A049-45C9-9F4D-D25F995C8C2E}" type="presOf" srcId="{75CF9AA7-DD74-423D-B170-BA01FFD7C6B1}" destId="{125DCBA6-5686-4507-93F6-83BAB9FE8D63}" srcOrd="1" destOrd="0" presId="urn:microsoft.com/office/officeart/2005/8/layout/list1"/>
    <dgm:cxn modelId="{AA591638-C579-4288-BCD3-B8F9D736C8D5}" srcId="{FC2ADB43-62B6-40E5-BF9F-8425146B955B}" destId="{2D8E186E-853C-4DB6-B569-D61F3E47AC54}" srcOrd="2" destOrd="0" parTransId="{65793B1B-7706-4103-B031-2C69752B0033}" sibTransId="{F673A7D6-1DBF-4075-AF80-2773C3D41851}"/>
    <dgm:cxn modelId="{D209123D-9CEF-413F-B543-B7AE13ACCDC8}" srcId="{FC2ADB43-62B6-40E5-BF9F-8425146B955B}" destId="{75CF9AA7-DD74-423D-B170-BA01FFD7C6B1}" srcOrd="3" destOrd="0" parTransId="{3060C2DD-FD9C-4B05-8F90-EDC159BCA1D1}" sibTransId="{4398EE86-72BD-4758-A8DC-838324DB8754}"/>
    <dgm:cxn modelId="{D4BE7244-B07F-47D8-B8C9-9FBB878AF5A7}" type="presOf" srcId="{1053BC56-6669-4636-BE61-F3F6EB5217C1}" destId="{7F7E63EA-E5AC-4027-95A1-3BEA9AD01B43}" srcOrd="0" destOrd="0" presId="urn:microsoft.com/office/officeart/2005/8/layout/list1"/>
    <dgm:cxn modelId="{EB729E70-06DB-495D-8F1B-DD8338BF706F}" type="presOf" srcId="{4D613331-4A8C-4F0E-8FA7-89D2BBF31CAF}" destId="{A3761D72-9C2D-41A7-93CD-F1802E883464}" srcOrd="0" destOrd="0" presId="urn:microsoft.com/office/officeart/2005/8/layout/list1"/>
    <dgm:cxn modelId="{DA1D0581-577A-47E5-A8B2-BFF6C9A882C1}" type="presOf" srcId="{FC2ADB43-62B6-40E5-BF9F-8425146B955B}" destId="{E29BF854-2A0C-4D25-AE5D-B55C64463007}" srcOrd="0" destOrd="0" presId="urn:microsoft.com/office/officeart/2005/8/layout/list1"/>
    <dgm:cxn modelId="{40D4DD84-23DB-4CFF-8FF3-09A0BBD09BBA}" type="presOf" srcId="{1053BC56-6669-4636-BE61-F3F6EB5217C1}" destId="{F9D07902-2359-4880-A087-9A59532B4CBA}" srcOrd="1" destOrd="0" presId="urn:microsoft.com/office/officeart/2005/8/layout/list1"/>
    <dgm:cxn modelId="{607BA39B-5DC8-4B15-940C-C43A4D330675}" srcId="{FC2ADB43-62B6-40E5-BF9F-8425146B955B}" destId="{4D613331-4A8C-4F0E-8FA7-89D2BBF31CAF}" srcOrd="0" destOrd="0" parTransId="{CB50EDEF-BD1A-4F87-AF83-AD98925C994E}" sibTransId="{65E827F4-D734-4FAF-88AE-747EF8DC2C37}"/>
    <dgm:cxn modelId="{AD1293BE-DFC5-4AA7-AE2A-77084BA00E13}" type="presOf" srcId="{75CF9AA7-DD74-423D-B170-BA01FFD7C6B1}" destId="{EE509E97-82CF-4762-B6BF-469A1B322E01}" srcOrd="0" destOrd="0" presId="urn:microsoft.com/office/officeart/2005/8/layout/list1"/>
    <dgm:cxn modelId="{D71F21D2-EDD4-4326-9A7F-06F81420F037}" srcId="{FC2ADB43-62B6-40E5-BF9F-8425146B955B}" destId="{1053BC56-6669-4636-BE61-F3F6EB5217C1}" srcOrd="1" destOrd="0" parTransId="{CBCFBB17-DF86-42D1-9D71-3C9BE351D8EE}" sibTransId="{C7DD9DA4-D3F1-4E5A-B131-EF293E8A49A4}"/>
    <dgm:cxn modelId="{03C3C2E2-3892-49F9-9039-CDE48389D83D}" type="presOf" srcId="{2D8E186E-853C-4DB6-B569-D61F3E47AC54}" destId="{28FCF50C-4792-4670-8F11-6FCB8FBA2C2C}" srcOrd="0" destOrd="0" presId="urn:microsoft.com/office/officeart/2005/8/layout/list1"/>
    <dgm:cxn modelId="{B6687E4E-FFBF-4167-9FEC-0875ABF7BAA9}" type="presParOf" srcId="{E29BF854-2A0C-4D25-AE5D-B55C64463007}" destId="{CBFCCCDC-5154-41A3-B011-81672DBB4CDF}" srcOrd="0" destOrd="0" presId="urn:microsoft.com/office/officeart/2005/8/layout/list1"/>
    <dgm:cxn modelId="{4DE89A46-D004-4518-AE6F-38C50AFCA18B}" type="presParOf" srcId="{CBFCCCDC-5154-41A3-B011-81672DBB4CDF}" destId="{A3761D72-9C2D-41A7-93CD-F1802E883464}" srcOrd="0" destOrd="0" presId="urn:microsoft.com/office/officeart/2005/8/layout/list1"/>
    <dgm:cxn modelId="{F1EFE584-6CDA-43FB-860F-1FFE21020D7C}" type="presParOf" srcId="{CBFCCCDC-5154-41A3-B011-81672DBB4CDF}" destId="{C132D75F-C38F-4D75-92FF-09B0451E1F42}" srcOrd="1" destOrd="0" presId="urn:microsoft.com/office/officeart/2005/8/layout/list1"/>
    <dgm:cxn modelId="{13D8031E-0137-4FF0-B2E5-97744B0A0628}" type="presParOf" srcId="{E29BF854-2A0C-4D25-AE5D-B55C64463007}" destId="{E9062EE0-B974-4B27-A48D-35CE78F07F28}" srcOrd="1" destOrd="0" presId="urn:microsoft.com/office/officeart/2005/8/layout/list1"/>
    <dgm:cxn modelId="{DD3671BA-B650-4B0B-94AC-7A87ECB40B2C}" type="presParOf" srcId="{E29BF854-2A0C-4D25-AE5D-B55C64463007}" destId="{902DBD97-DB4F-4C1E-AC65-37476564CEF7}" srcOrd="2" destOrd="0" presId="urn:microsoft.com/office/officeart/2005/8/layout/list1"/>
    <dgm:cxn modelId="{F287C9E9-0668-48DA-8B5B-DE80B87811CA}" type="presParOf" srcId="{E29BF854-2A0C-4D25-AE5D-B55C64463007}" destId="{AFB6B030-0C14-4436-9D75-4A2A35836B1E}" srcOrd="3" destOrd="0" presId="urn:microsoft.com/office/officeart/2005/8/layout/list1"/>
    <dgm:cxn modelId="{9F830578-9025-4E9A-8F64-EAF86FB89EBA}" type="presParOf" srcId="{E29BF854-2A0C-4D25-AE5D-B55C64463007}" destId="{F1AACF8E-7BBF-48D9-9840-D84AFE8E3E31}" srcOrd="4" destOrd="0" presId="urn:microsoft.com/office/officeart/2005/8/layout/list1"/>
    <dgm:cxn modelId="{AFB9DEFE-0AA1-441B-A621-F3BA035FB129}" type="presParOf" srcId="{F1AACF8E-7BBF-48D9-9840-D84AFE8E3E31}" destId="{7F7E63EA-E5AC-4027-95A1-3BEA9AD01B43}" srcOrd="0" destOrd="0" presId="urn:microsoft.com/office/officeart/2005/8/layout/list1"/>
    <dgm:cxn modelId="{4E414085-A924-4F57-BB53-19134A3E1546}" type="presParOf" srcId="{F1AACF8E-7BBF-48D9-9840-D84AFE8E3E31}" destId="{F9D07902-2359-4880-A087-9A59532B4CBA}" srcOrd="1" destOrd="0" presId="urn:microsoft.com/office/officeart/2005/8/layout/list1"/>
    <dgm:cxn modelId="{7517D036-8B80-464F-AEDA-555CF8C774E4}" type="presParOf" srcId="{E29BF854-2A0C-4D25-AE5D-B55C64463007}" destId="{16FD5A79-015E-454D-90CB-339F2B0FE442}" srcOrd="5" destOrd="0" presId="urn:microsoft.com/office/officeart/2005/8/layout/list1"/>
    <dgm:cxn modelId="{73F8E3FC-4396-482E-B0F8-1F6B458DCF2C}" type="presParOf" srcId="{E29BF854-2A0C-4D25-AE5D-B55C64463007}" destId="{4776DEE8-FEFB-4126-AC8B-372F68A1428D}" srcOrd="6" destOrd="0" presId="urn:microsoft.com/office/officeart/2005/8/layout/list1"/>
    <dgm:cxn modelId="{17C1B7BB-3BCA-47F3-92D3-3F481436AD96}" type="presParOf" srcId="{E29BF854-2A0C-4D25-AE5D-B55C64463007}" destId="{1ED30327-F53B-42AF-A683-E98E7C2C68BD}" srcOrd="7" destOrd="0" presId="urn:microsoft.com/office/officeart/2005/8/layout/list1"/>
    <dgm:cxn modelId="{D7E31004-084D-424A-8D15-349BD27DBDBB}" type="presParOf" srcId="{E29BF854-2A0C-4D25-AE5D-B55C64463007}" destId="{45E28557-683D-4E8D-96C2-FCD4FE6B1B09}" srcOrd="8" destOrd="0" presId="urn:microsoft.com/office/officeart/2005/8/layout/list1"/>
    <dgm:cxn modelId="{0FFEDACA-3A15-479A-9992-E492492D3EAD}" type="presParOf" srcId="{45E28557-683D-4E8D-96C2-FCD4FE6B1B09}" destId="{28FCF50C-4792-4670-8F11-6FCB8FBA2C2C}" srcOrd="0" destOrd="0" presId="urn:microsoft.com/office/officeart/2005/8/layout/list1"/>
    <dgm:cxn modelId="{FE9B012E-4C28-4F17-B491-C90032FA9E27}" type="presParOf" srcId="{45E28557-683D-4E8D-96C2-FCD4FE6B1B09}" destId="{AEE10E63-66F3-4AF7-96C6-85604957DCCC}" srcOrd="1" destOrd="0" presId="urn:microsoft.com/office/officeart/2005/8/layout/list1"/>
    <dgm:cxn modelId="{CE034E0F-F44F-4495-A67B-819F324B037D}" type="presParOf" srcId="{E29BF854-2A0C-4D25-AE5D-B55C64463007}" destId="{8B612FF6-80BF-4C40-9F76-3E90D725BA66}" srcOrd="9" destOrd="0" presId="urn:microsoft.com/office/officeart/2005/8/layout/list1"/>
    <dgm:cxn modelId="{1A507D3C-C6F3-4AB8-906E-E2F7453216B0}" type="presParOf" srcId="{E29BF854-2A0C-4D25-AE5D-B55C64463007}" destId="{38DBAC36-35BA-4FFA-BFB7-B69112513F92}" srcOrd="10" destOrd="0" presId="urn:microsoft.com/office/officeart/2005/8/layout/list1"/>
    <dgm:cxn modelId="{D9B33981-D752-476F-B881-641E3B1CF966}" type="presParOf" srcId="{E29BF854-2A0C-4D25-AE5D-B55C64463007}" destId="{58E92A5B-BBCE-4579-A91A-A6D67AE15888}" srcOrd="11" destOrd="0" presId="urn:microsoft.com/office/officeart/2005/8/layout/list1"/>
    <dgm:cxn modelId="{C2F0CD5C-2E7A-44CD-9594-D946A2D5E8D2}" type="presParOf" srcId="{E29BF854-2A0C-4D25-AE5D-B55C64463007}" destId="{79179F33-5112-4AEE-99E9-E99ED5993B26}" srcOrd="12" destOrd="0" presId="urn:microsoft.com/office/officeart/2005/8/layout/list1"/>
    <dgm:cxn modelId="{4EC1C0E1-CA4D-4FBC-9008-390363E1D99E}" type="presParOf" srcId="{79179F33-5112-4AEE-99E9-E99ED5993B26}" destId="{EE509E97-82CF-4762-B6BF-469A1B322E01}" srcOrd="0" destOrd="0" presId="urn:microsoft.com/office/officeart/2005/8/layout/list1"/>
    <dgm:cxn modelId="{4623CE8A-793B-4227-820C-F343ADFB6F00}" type="presParOf" srcId="{79179F33-5112-4AEE-99E9-E99ED5993B26}" destId="{125DCBA6-5686-4507-93F6-83BAB9FE8D63}" srcOrd="1" destOrd="0" presId="urn:microsoft.com/office/officeart/2005/8/layout/list1"/>
    <dgm:cxn modelId="{90350499-F6F9-42DE-B7F6-9CBBF1F4D262}" type="presParOf" srcId="{E29BF854-2A0C-4D25-AE5D-B55C64463007}" destId="{DE98017F-5BE0-4777-962E-83F5ABA5E254}" srcOrd="13" destOrd="0" presId="urn:microsoft.com/office/officeart/2005/8/layout/list1"/>
    <dgm:cxn modelId="{4DBE618F-8761-47E6-B490-E786EC90D97F}" type="presParOf" srcId="{E29BF854-2A0C-4D25-AE5D-B55C64463007}" destId="{4E6E88F2-70DC-4C0B-8255-54F40B2340A1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EA2786B-3460-4054-A1FC-4D776262D21E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89021962-F782-4CC0-906E-A4118A1CC5AC}">
      <dgm:prSet/>
      <dgm:spPr/>
      <dgm:t>
        <a:bodyPr/>
        <a:lstStyle/>
        <a:p>
          <a:r>
            <a:rPr lang="en-US"/>
            <a:t>Розширене поняття «контрреволюційної діяльності»</a:t>
          </a:r>
        </a:p>
      </dgm:t>
    </dgm:pt>
    <dgm:pt modelId="{E1492574-A17B-4C91-BF27-C25519BD25D0}" type="parTrans" cxnId="{FD4E428C-7953-4F9A-9231-58467D072C7F}">
      <dgm:prSet/>
      <dgm:spPr/>
      <dgm:t>
        <a:bodyPr/>
        <a:lstStyle/>
        <a:p>
          <a:endParaRPr lang="en-US"/>
        </a:p>
      </dgm:t>
    </dgm:pt>
    <dgm:pt modelId="{94C2282D-3945-453B-8915-91B8519FD7FE}" type="sibTrans" cxnId="{FD4E428C-7953-4F9A-9231-58467D072C7F}">
      <dgm:prSet/>
      <dgm:spPr/>
      <dgm:t>
        <a:bodyPr/>
        <a:lstStyle/>
        <a:p>
          <a:endParaRPr lang="en-US"/>
        </a:p>
      </dgm:t>
    </dgm:pt>
    <dgm:pt modelId="{E1208A7C-9CEB-4087-A89A-D7F2B4075A85}">
      <dgm:prSet/>
      <dgm:spPr/>
      <dgm:t>
        <a:bodyPr/>
        <a:lstStyle/>
        <a:p>
          <a:r>
            <a:rPr lang="en-US"/>
            <a:t>Позасудові органи: «трійки», «особливі наради»</a:t>
          </a:r>
        </a:p>
      </dgm:t>
    </dgm:pt>
    <dgm:pt modelId="{FA9B7694-185C-42E2-B2D3-FF33BBD5FAC1}" type="parTrans" cxnId="{E8971340-BBC7-46DB-BB73-00C028143242}">
      <dgm:prSet/>
      <dgm:spPr/>
      <dgm:t>
        <a:bodyPr/>
        <a:lstStyle/>
        <a:p>
          <a:endParaRPr lang="en-US"/>
        </a:p>
      </dgm:t>
    </dgm:pt>
    <dgm:pt modelId="{FABBE813-2687-43C6-BA4F-6498A290EA10}" type="sibTrans" cxnId="{E8971340-BBC7-46DB-BB73-00C028143242}">
      <dgm:prSet/>
      <dgm:spPr/>
      <dgm:t>
        <a:bodyPr/>
        <a:lstStyle/>
        <a:p>
          <a:endParaRPr lang="en-US"/>
        </a:p>
      </dgm:t>
    </dgm:pt>
    <dgm:pt modelId="{07B5F9C9-A5C5-4DF3-9A44-60F37B37588F}">
      <dgm:prSet/>
      <dgm:spPr/>
      <dgm:t>
        <a:bodyPr/>
        <a:lstStyle/>
        <a:p>
          <a:r>
            <a:rPr lang="en-US"/>
            <a:t>Колективна відповідальність і презумпція вини</a:t>
          </a:r>
        </a:p>
      </dgm:t>
    </dgm:pt>
    <dgm:pt modelId="{F1FC0426-2ED3-43DB-807C-1B62953A78A1}" type="parTrans" cxnId="{E94BBDEF-3815-44D3-9F8B-43304EB09BAE}">
      <dgm:prSet/>
      <dgm:spPr/>
      <dgm:t>
        <a:bodyPr/>
        <a:lstStyle/>
        <a:p>
          <a:endParaRPr lang="en-US"/>
        </a:p>
      </dgm:t>
    </dgm:pt>
    <dgm:pt modelId="{E65ED170-0BB1-42E7-94EA-87FFA3C36580}" type="sibTrans" cxnId="{E94BBDEF-3815-44D3-9F8B-43304EB09BAE}">
      <dgm:prSet/>
      <dgm:spPr/>
      <dgm:t>
        <a:bodyPr/>
        <a:lstStyle/>
        <a:p>
          <a:endParaRPr lang="en-US"/>
        </a:p>
      </dgm:t>
    </dgm:pt>
    <dgm:pt modelId="{412D900D-D213-49F9-82D0-AF2ED6A2B5D0}">
      <dgm:prSet/>
      <dgm:spPr/>
      <dgm:t>
        <a:bodyPr/>
        <a:lstStyle/>
        <a:p>
          <a:r>
            <a:rPr lang="ru-RU"/>
            <a:t>Кримінальні кодекси УСРР 1922 і 1927 рр.</a:t>
          </a:r>
          <a:endParaRPr lang="en-US"/>
        </a:p>
      </dgm:t>
    </dgm:pt>
    <dgm:pt modelId="{DFA47F6C-6FB7-438D-A557-B9C1F764EFDE}" type="parTrans" cxnId="{66706BEC-9CBF-4619-9346-A74DA67837C9}">
      <dgm:prSet/>
      <dgm:spPr/>
      <dgm:t>
        <a:bodyPr/>
        <a:lstStyle/>
        <a:p>
          <a:endParaRPr lang="en-US"/>
        </a:p>
      </dgm:t>
    </dgm:pt>
    <dgm:pt modelId="{119C5149-60BA-4756-AADA-9B783484C2D1}" type="sibTrans" cxnId="{66706BEC-9CBF-4619-9346-A74DA67837C9}">
      <dgm:prSet/>
      <dgm:spPr/>
      <dgm:t>
        <a:bodyPr/>
        <a:lstStyle/>
        <a:p>
          <a:endParaRPr lang="en-US"/>
        </a:p>
      </dgm:t>
    </dgm:pt>
    <dgm:pt modelId="{B74C5BCA-2B62-4944-BE08-983282229B45}" type="pres">
      <dgm:prSet presAssocID="{DEA2786B-3460-4054-A1FC-4D776262D21E}" presName="linear" presStyleCnt="0">
        <dgm:presLayoutVars>
          <dgm:animLvl val="lvl"/>
          <dgm:resizeHandles val="exact"/>
        </dgm:presLayoutVars>
      </dgm:prSet>
      <dgm:spPr/>
    </dgm:pt>
    <dgm:pt modelId="{E90CD0E3-5446-45D7-B994-CB7070D613BA}" type="pres">
      <dgm:prSet presAssocID="{89021962-F782-4CC0-906E-A4118A1CC5AC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07B57945-C147-42DA-9079-DB0C2F829755}" type="pres">
      <dgm:prSet presAssocID="{94C2282D-3945-453B-8915-91B8519FD7FE}" presName="spacer" presStyleCnt="0"/>
      <dgm:spPr/>
    </dgm:pt>
    <dgm:pt modelId="{2A6976A7-5572-48AD-B0A0-92511360D3B3}" type="pres">
      <dgm:prSet presAssocID="{E1208A7C-9CEB-4087-A89A-D7F2B4075A85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736CF812-0F45-4641-BE84-777E4E4E4ED8}" type="pres">
      <dgm:prSet presAssocID="{FABBE813-2687-43C6-BA4F-6498A290EA10}" presName="spacer" presStyleCnt="0"/>
      <dgm:spPr/>
    </dgm:pt>
    <dgm:pt modelId="{4A8AE072-54D6-4909-A808-C9879BF75ECE}" type="pres">
      <dgm:prSet presAssocID="{07B5F9C9-A5C5-4DF3-9A44-60F37B37588F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C74C1F70-5DCB-4DE1-83AE-35F1EAC187E6}" type="pres">
      <dgm:prSet presAssocID="{E65ED170-0BB1-42E7-94EA-87FFA3C36580}" presName="spacer" presStyleCnt="0"/>
      <dgm:spPr/>
    </dgm:pt>
    <dgm:pt modelId="{B5329B88-F6DF-4E6D-BCC7-B98F6B5199F2}" type="pres">
      <dgm:prSet presAssocID="{412D900D-D213-49F9-82D0-AF2ED6A2B5D0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D562FA0B-0C27-4680-9521-C43621919128}" type="presOf" srcId="{DEA2786B-3460-4054-A1FC-4D776262D21E}" destId="{B74C5BCA-2B62-4944-BE08-983282229B45}" srcOrd="0" destOrd="0" presId="urn:microsoft.com/office/officeart/2005/8/layout/vList2"/>
    <dgm:cxn modelId="{881AD10E-BB4D-4252-A532-8A7521750137}" type="presOf" srcId="{412D900D-D213-49F9-82D0-AF2ED6A2B5D0}" destId="{B5329B88-F6DF-4E6D-BCC7-B98F6B5199F2}" srcOrd="0" destOrd="0" presId="urn:microsoft.com/office/officeart/2005/8/layout/vList2"/>
    <dgm:cxn modelId="{01AD6615-0688-4D3D-95C3-1056962C19E2}" type="presOf" srcId="{E1208A7C-9CEB-4087-A89A-D7F2B4075A85}" destId="{2A6976A7-5572-48AD-B0A0-92511360D3B3}" srcOrd="0" destOrd="0" presId="urn:microsoft.com/office/officeart/2005/8/layout/vList2"/>
    <dgm:cxn modelId="{E8971340-BBC7-46DB-BB73-00C028143242}" srcId="{DEA2786B-3460-4054-A1FC-4D776262D21E}" destId="{E1208A7C-9CEB-4087-A89A-D7F2B4075A85}" srcOrd="1" destOrd="0" parTransId="{FA9B7694-185C-42E2-B2D3-FF33BBD5FAC1}" sibTransId="{FABBE813-2687-43C6-BA4F-6498A290EA10}"/>
    <dgm:cxn modelId="{5B1BD768-936A-432E-8ABF-B6B77076D406}" type="presOf" srcId="{89021962-F782-4CC0-906E-A4118A1CC5AC}" destId="{E90CD0E3-5446-45D7-B994-CB7070D613BA}" srcOrd="0" destOrd="0" presId="urn:microsoft.com/office/officeart/2005/8/layout/vList2"/>
    <dgm:cxn modelId="{FD4E428C-7953-4F9A-9231-58467D072C7F}" srcId="{DEA2786B-3460-4054-A1FC-4D776262D21E}" destId="{89021962-F782-4CC0-906E-A4118A1CC5AC}" srcOrd="0" destOrd="0" parTransId="{E1492574-A17B-4C91-BF27-C25519BD25D0}" sibTransId="{94C2282D-3945-453B-8915-91B8519FD7FE}"/>
    <dgm:cxn modelId="{4DB018C8-DCB6-411B-B167-59777632ABB4}" type="presOf" srcId="{07B5F9C9-A5C5-4DF3-9A44-60F37B37588F}" destId="{4A8AE072-54D6-4909-A808-C9879BF75ECE}" srcOrd="0" destOrd="0" presId="urn:microsoft.com/office/officeart/2005/8/layout/vList2"/>
    <dgm:cxn modelId="{66706BEC-9CBF-4619-9346-A74DA67837C9}" srcId="{DEA2786B-3460-4054-A1FC-4D776262D21E}" destId="{412D900D-D213-49F9-82D0-AF2ED6A2B5D0}" srcOrd="3" destOrd="0" parTransId="{DFA47F6C-6FB7-438D-A557-B9C1F764EFDE}" sibTransId="{119C5149-60BA-4756-AADA-9B783484C2D1}"/>
    <dgm:cxn modelId="{E94BBDEF-3815-44D3-9F8B-43304EB09BAE}" srcId="{DEA2786B-3460-4054-A1FC-4D776262D21E}" destId="{07B5F9C9-A5C5-4DF3-9A44-60F37B37588F}" srcOrd="2" destOrd="0" parTransId="{F1FC0426-2ED3-43DB-807C-1B62953A78A1}" sibTransId="{E65ED170-0BB1-42E7-94EA-87FFA3C36580}"/>
    <dgm:cxn modelId="{CBD1F689-78A1-4E0D-A333-BBE2D9BE735A}" type="presParOf" srcId="{B74C5BCA-2B62-4944-BE08-983282229B45}" destId="{E90CD0E3-5446-45D7-B994-CB7070D613BA}" srcOrd="0" destOrd="0" presId="urn:microsoft.com/office/officeart/2005/8/layout/vList2"/>
    <dgm:cxn modelId="{DBD54086-2F9B-43DE-A9B7-811E113D8182}" type="presParOf" srcId="{B74C5BCA-2B62-4944-BE08-983282229B45}" destId="{07B57945-C147-42DA-9079-DB0C2F829755}" srcOrd="1" destOrd="0" presId="urn:microsoft.com/office/officeart/2005/8/layout/vList2"/>
    <dgm:cxn modelId="{2D83524A-AB3E-46F4-BA96-9C666CB425CB}" type="presParOf" srcId="{B74C5BCA-2B62-4944-BE08-983282229B45}" destId="{2A6976A7-5572-48AD-B0A0-92511360D3B3}" srcOrd="2" destOrd="0" presId="urn:microsoft.com/office/officeart/2005/8/layout/vList2"/>
    <dgm:cxn modelId="{95EEB947-465D-441F-B36C-FEDF5A143026}" type="presParOf" srcId="{B74C5BCA-2B62-4944-BE08-983282229B45}" destId="{736CF812-0F45-4641-BE84-777E4E4E4ED8}" srcOrd="3" destOrd="0" presId="urn:microsoft.com/office/officeart/2005/8/layout/vList2"/>
    <dgm:cxn modelId="{1DE1CE00-E047-478E-A770-AC58D1FEA441}" type="presParOf" srcId="{B74C5BCA-2B62-4944-BE08-983282229B45}" destId="{4A8AE072-54D6-4909-A808-C9879BF75ECE}" srcOrd="4" destOrd="0" presId="urn:microsoft.com/office/officeart/2005/8/layout/vList2"/>
    <dgm:cxn modelId="{9C16A952-D3AB-40C1-A282-640A89D59FC5}" type="presParOf" srcId="{B74C5BCA-2B62-4944-BE08-983282229B45}" destId="{C74C1F70-5DCB-4DE1-83AE-35F1EAC187E6}" srcOrd="5" destOrd="0" presId="urn:microsoft.com/office/officeart/2005/8/layout/vList2"/>
    <dgm:cxn modelId="{A8DDAE1E-03F4-45E4-9782-5AF31E70A756}" type="presParOf" srcId="{B74C5BCA-2B62-4944-BE08-983282229B45}" destId="{B5329B88-F6DF-4E6D-BCC7-B98F6B5199F2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2DBD97-DB4F-4C1E-AC65-37476564CEF7}">
      <dsp:nvSpPr>
        <dsp:cNvPr id="0" name=""/>
        <dsp:cNvSpPr/>
      </dsp:nvSpPr>
      <dsp:spPr>
        <a:xfrm>
          <a:off x="0" y="783282"/>
          <a:ext cx="7543800" cy="3528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132D75F-C38F-4D75-92FF-09B0451E1F42}">
      <dsp:nvSpPr>
        <dsp:cNvPr id="0" name=""/>
        <dsp:cNvSpPr/>
      </dsp:nvSpPr>
      <dsp:spPr>
        <a:xfrm>
          <a:off x="377190" y="576642"/>
          <a:ext cx="5280660" cy="41328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596" tIns="0" rIns="199596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Спрямована на придушення політичної опозиції</a:t>
          </a:r>
        </a:p>
      </dsp:txBody>
      <dsp:txXfrm>
        <a:off x="397365" y="596817"/>
        <a:ext cx="5240310" cy="372930"/>
      </dsp:txXfrm>
    </dsp:sp>
    <dsp:sp modelId="{4776DEE8-FEFB-4126-AC8B-372F68A1428D}">
      <dsp:nvSpPr>
        <dsp:cNvPr id="0" name=""/>
        <dsp:cNvSpPr/>
      </dsp:nvSpPr>
      <dsp:spPr>
        <a:xfrm>
          <a:off x="0" y="1418322"/>
          <a:ext cx="7543800" cy="3528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D07902-2359-4880-A087-9A59532B4CBA}">
      <dsp:nvSpPr>
        <dsp:cNvPr id="0" name=""/>
        <dsp:cNvSpPr/>
      </dsp:nvSpPr>
      <dsp:spPr>
        <a:xfrm>
          <a:off x="377190" y="1211682"/>
          <a:ext cx="5280660" cy="41328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596" tIns="0" rIns="199596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Заснована на страху та масовому насильстві</a:t>
          </a:r>
        </a:p>
      </dsp:txBody>
      <dsp:txXfrm>
        <a:off x="397365" y="1231857"/>
        <a:ext cx="5240310" cy="372930"/>
      </dsp:txXfrm>
    </dsp:sp>
    <dsp:sp modelId="{38DBAC36-35BA-4FFA-BFB7-B69112513F92}">
      <dsp:nvSpPr>
        <dsp:cNvPr id="0" name=""/>
        <dsp:cNvSpPr/>
      </dsp:nvSpPr>
      <dsp:spPr>
        <a:xfrm>
          <a:off x="0" y="2053362"/>
          <a:ext cx="7543800" cy="3528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EE10E63-66F3-4AF7-96C6-85604957DCCC}">
      <dsp:nvSpPr>
        <dsp:cNvPr id="0" name=""/>
        <dsp:cNvSpPr/>
      </dsp:nvSpPr>
      <dsp:spPr>
        <a:xfrm>
          <a:off x="377190" y="1846722"/>
          <a:ext cx="5280660" cy="41328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596" tIns="0" rIns="199596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Використовувалася як інструмент соціального контролю</a:t>
          </a:r>
        </a:p>
      </dsp:txBody>
      <dsp:txXfrm>
        <a:off x="397365" y="1866897"/>
        <a:ext cx="5240310" cy="372930"/>
      </dsp:txXfrm>
    </dsp:sp>
    <dsp:sp modelId="{4E6E88F2-70DC-4C0B-8255-54F40B2340A1}">
      <dsp:nvSpPr>
        <dsp:cNvPr id="0" name=""/>
        <dsp:cNvSpPr/>
      </dsp:nvSpPr>
      <dsp:spPr>
        <a:xfrm>
          <a:off x="0" y="2688402"/>
          <a:ext cx="7543800" cy="352800"/>
        </a:xfrm>
        <a:prstGeom prst="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25DCBA6-5686-4507-93F6-83BAB9FE8D63}">
      <dsp:nvSpPr>
        <dsp:cNvPr id="0" name=""/>
        <dsp:cNvSpPr/>
      </dsp:nvSpPr>
      <dsp:spPr>
        <a:xfrm>
          <a:off x="377190" y="2481762"/>
          <a:ext cx="5280660" cy="41328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596" tIns="0" rIns="199596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400" kern="1200"/>
            <a:t>Невід’ємний елемент тоталітарної держави</a:t>
          </a:r>
          <a:endParaRPr lang="en-US" sz="1400" kern="1200"/>
        </a:p>
      </dsp:txBody>
      <dsp:txXfrm>
        <a:off x="397365" y="2501937"/>
        <a:ext cx="5240310" cy="37293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0CD0E3-5446-45D7-B994-CB7070D613BA}">
      <dsp:nvSpPr>
        <dsp:cNvPr id="0" name=""/>
        <dsp:cNvSpPr/>
      </dsp:nvSpPr>
      <dsp:spPr>
        <a:xfrm>
          <a:off x="0" y="633162"/>
          <a:ext cx="7543800" cy="5382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Розширене поняття «контрреволюційної діяльності»</a:t>
          </a:r>
        </a:p>
      </dsp:txBody>
      <dsp:txXfrm>
        <a:off x="26273" y="659435"/>
        <a:ext cx="7491254" cy="485654"/>
      </dsp:txXfrm>
    </dsp:sp>
    <dsp:sp modelId="{2A6976A7-5572-48AD-B0A0-92511360D3B3}">
      <dsp:nvSpPr>
        <dsp:cNvPr id="0" name=""/>
        <dsp:cNvSpPr/>
      </dsp:nvSpPr>
      <dsp:spPr>
        <a:xfrm>
          <a:off x="0" y="1237602"/>
          <a:ext cx="7543800" cy="538200"/>
        </a:xfrm>
        <a:prstGeom prst="roundRect">
          <a:avLst/>
        </a:prstGeom>
        <a:solidFill>
          <a:schemeClr val="accent2">
            <a:hueOff val="635930"/>
            <a:satOff val="-14509"/>
            <a:lumOff val="536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Позасудові органи: «трійки», «особливі наради»</a:t>
          </a:r>
        </a:p>
      </dsp:txBody>
      <dsp:txXfrm>
        <a:off x="26273" y="1263875"/>
        <a:ext cx="7491254" cy="485654"/>
      </dsp:txXfrm>
    </dsp:sp>
    <dsp:sp modelId="{4A8AE072-54D6-4909-A808-C9879BF75ECE}">
      <dsp:nvSpPr>
        <dsp:cNvPr id="0" name=""/>
        <dsp:cNvSpPr/>
      </dsp:nvSpPr>
      <dsp:spPr>
        <a:xfrm>
          <a:off x="0" y="1842042"/>
          <a:ext cx="7543800" cy="538200"/>
        </a:xfrm>
        <a:prstGeom prst="roundRect">
          <a:avLst/>
        </a:prstGeom>
        <a:solidFill>
          <a:schemeClr val="accent2">
            <a:hueOff val="1271860"/>
            <a:satOff val="-29019"/>
            <a:lumOff val="1071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Колективна відповідальність і презумпція вини</a:t>
          </a:r>
        </a:p>
      </dsp:txBody>
      <dsp:txXfrm>
        <a:off x="26273" y="1868315"/>
        <a:ext cx="7491254" cy="485654"/>
      </dsp:txXfrm>
    </dsp:sp>
    <dsp:sp modelId="{B5329B88-F6DF-4E6D-BCC7-B98F6B5199F2}">
      <dsp:nvSpPr>
        <dsp:cNvPr id="0" name=""/>
        <dsp:cNvSpPr/>
      </dsp:nvSpPr>
      <dsp:spPr>
        <a:xfrm>
          <a:off x="0" y="2446482"/>
          <a:ext cx="7543800" cy="538200"/>
        </a:xfrm>
        <a:prstGeom prst="roundRect">
          <a:avLst/>
        </a:prstGeom>
        <a:solidFill>
          <a:schemeClr val="accent2">
            <a:hueOff val="1907789"/>
            <a:satOff val="-43528"/>
            <a:lumOff val="1607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kern="1200"/>
            <a:t>Кримінальні кодекси УСРР 1922 і 1927 рр.</a:t>
          </a:r>
          <a:endParaRPr lang="en-US" sz="2300" kern="1200"/>
        </a:p>
      </dsp:txBody>
      <dsp:txXfrm>
        <a:off x="26273" y="2472755"/>
        <a:ext cx="7491254" cy="4856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5800" y="1346947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685800" y="4282763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685800" y="1484779"/>
            <a:ext cx="7772400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>
            <a:grpSpLocks noChangeAspect="1"/>
          </p:cNvGrpSpPr>
          <p:nvPr/>
        </p:nvGrpSpPr>
        <p:grpSpPr>
          <a:xfrm>
            <a:off x="7234780" y="4107023"/>
            <a:ext cx="914400" cy="914400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8670" y="1432223"/>
            <a:ext cx="759333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6400" b="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2386" y="4389120"/>
            <a:ext cx="5918454" cy="1069848"/>
          </a:xfrm>
        </p:spPr>
        <p:txBody>
          <a:bodyPr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12805" y="6272785"/>
            <a:ext cx="474573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44280" y="4227195"/>
            <a:ext cx="895401" cy="640080"/>
          </a:xfrm>
        </p:spPr>
        <p:txBody>
          <a:bodyPr/>
          <a:lstStyle>
            <a:lvl1pPr>
              <a:defRPr sz="2800" b="1"/>
            </a:lvl1pPr>
          </a:lstStyle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445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16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533400"/>
            <a:ext cx="1914525" cy="5638800"/>
          </a:xfrm>
        </p:spPr>
        <p:txBody>
          <a:bodyPr vert="eaVert"/>
          <a:lstStyle>
            <a:lvl1pPr>
              <a:defRPr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533400"/>
            <a:ext cx="5629275" cy="5638800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947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046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9144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346" y="1225296"/>
            <a:ext cx="696087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6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4330" y="5020056"/>
            <a:ext cx="6789420" cy="1066800"/>
          </a:xfrm>
        </p:spPr>
        <p:txBody>
          <a:bodyPr anchor="t">
            <a:normAutofit/>
          </a:bodyPr>
          <a:lstStyle>
            <a:lvl1pPr marL="0" indent="0">
              <a:buNone/>
              <a:defRPr sz="1800" b="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45251" y="6272785"/>
            <a:ext cx="1983232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36099" y="6272784"/>
            <a:ext cx="4745736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633862" y="2430623"/>
            <a:ext cx="914400" cy="914400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450" y="2508607"/>
            <a:ext cx="891224" cy="720332"/>
          </a:xfrm>
        </p:spPr>
        <p:txBody>
          <a:bodyPr/>
          <a:lstStyle>
            <a:lvl1pPr>
              <a:defRPr sz="2800"/>
            </a:lvl1pPr>
          </a:lstStyle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127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2218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481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0793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0793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12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092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578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685800"/>
            <a:ext cx="5033772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413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6227805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771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8" name="Oval 7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21408"/>
            <a:ext cx="7772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2368" y="6272785"/>
            <a:ext cx="245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272785"/>
            <a:ext cx="47457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83346" y="6272785"/>
            <a:ext cx="4800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 spc="-7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169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b="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microsoft.com/office/2007/relationships/hdphoto" Target="../media/hdphoto2.wdp"/><Relationship Id="rId7" Type="http://schemas.openxmlformats.org/officeDocument/2006/relationships/diagramColors" Target="../diagrams/colors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microsoft.com/office/2007/relationships/hdphoto" Target="../media/hdphoto2.wdp"/><Relationship Id="rId7" Type="http://schemas.openxmlformats.org/officeDocument/2006/relationships/diagramColors" Target="../diagrams/colors2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FCA88C2-C73C-4062-A097-8FBCE3090B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3981C21-E132-4402-B31B-D725C1CE77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203" y="653241"/>
            <a:ext cx="818159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A685C77-4E84-486A-9AE5-F3635BE98E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201" y="822324"/>
            <a:ext cx="3862197" cy="5228279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5200" y="1465790"/>
            <a:ext cx="2895599" cy="3941345"/>
          </a:xfrm>
        </p:spPr>
        <p:txBody>
          <a:bodyPr>
            <a:normAutofit/>
          </a:bodyPr>
          <a:lstStyle/>
          <a:p>
            <a:r>
              <a:rPr lang="ru-RU" sz="3600"/>
              <a:t>Українська РСР (УСРР) та її право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13299" y="1359090"/>
            <a:ext cx="3849499" cy="4048046"/>
          </a:xfrm>
        </p:spPr>
        <p:txBody>
          <a:bodyPr anchor="ctr">
            <a:normAutofit/>
          </a:bodyPr>
          <a:lstStyle/>
          <a:p>
            <a:pPr lvl="1"/>
            <a:r>
              <a:rPr dirty="0" err="1"/>
              <a:t>Період</a:t>
            </a:r>
            <a:r>
              <a:rPr dirty="0"/>
              <a:t> </a:t>
            </a:r>
            <a:r>
              <a:rPr dirty="0" err="1"/>
              <a:t>існування</a:t>
            </a:r>
            <a:r>
              <a:rPr dirty="0"/>
              <a:t>: 1919–1991 </a:t>
            </a:r>
            <a:r>
              <a:rPr dirty="0" err="1"/>
              <a:t>рр</a:t>
            </a:r>
            <a:r>
              <a:rPr dirty="0"/>
              <a:t>.</a:t>
            </a:r>
          </a:p>
          <a:p>
            <a:pPr lvl="1"/>
            <a:r>
              <a:rPr dirty="0"/>
              <a:t>УСРР </a:t>
            </a:r>
            <a:r>
              <a:rPr dirty="0" err="1"/>
              <a:t>як</a:t>
            </a:r>
            <a:r>
              <a:rPr dirty="0"/>
              <a:t> </a:t>
            </a:r>
            <a:r>
              <a:rPr dirty="0" err="1"/>
              <a:t>форма</a:t>
            </a:r>
            <a:r>
              <a:rPr dirty="0"/>
              <a:t> </a:t>
            </a:r>
            <a:r>
              <a:rPr dirty="0" err="1"/>
              <a:t>радянської</a:t>
            </a:r>
            <a:r>
              <a:rPr dirty="0"/>
              <a:t> </a:t>
            </a:r>
            <a:r>
              <a:rPr dirty="0" err="1"/>
              <a:t>української</a:t>
            </a:r>
            <a:r>
              <a:rPr dirty="0"/>
              <a:t> </a:t>
            </a:r>
            <a:r>
              <a:rPr dirty="0" err="1"/>
              <a:t>державності</a:t>
            </a:r>
            <a:endParaRPr dirty="0"/>
          </a:p>
          <a:p>
            <a:pPr lvl="1"/>
            <a:r>
              <a:rPr dirty="0" err="1"/>
              <a:t>Поєднання</a:t>
            </a:r>
            <a:r>
              <a:rPr dirty="0"/>
              <a:t> </a:t>
            </a:r>
            <a:r>
              <a:rPr dirty="0" err="1"/>
              <a:t>формального</a:t>
            </a:r>
            <a:r>
              <a:rPr dirty="0"/>
              <a:t> </a:t>
            </a:r>
            <a:r>
              <a:rPr dirty="0" err="1"/>
              <a:t>суверенітету</a:t>
            </a:r>
            <a:r>
              <a:rPr dirty="0"/>
              <a:t> з </a:t>
            </a:r>
            <a:r>
              <a:rPr dirty="0" err="1"/>
              <a:t>реальною</a:t>
            </a:r>
            <a:r>
              <a:rPr dirty="0"/>
              <a:t> </a:t>
            </a:r>
            <a:r>
              <a:rPr dirty="0" err="1"/>
              <a:t>залежністю</a:t>
            </a:r>
            <a:r>
              <a:rPr dirty="0"/>
              <a:t> </a:t>
            </a:r>
            <a:r>
              <a:rPr dirty="0" err="1"/>
              <a:t>від</a:t>
            </a:r>
            <a:r>
              <a:rPr dirty="0"/>
              <a:t> СРСР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55C1C3E-5158-47F3-8FD9-14B22C3E6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203" y="6121662"/>
            <a:ext cx="818159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9FB3768C-1D21-400E-B059-EFF86063F5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508" y="-1"/>
            <a:ext cx="914149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D87BCA1-45E6-44B3-B3DA-1F4144DE67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86126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2600" y="643466"/>
            <a:ext cx="2762227" cy="5580353"/>
          </a:xfrm>
        </p:spPr>
        <p:txBody>
          <a:bodyPr>
            <a:normAutofit/>
          </a:bodyPr>
          <a:lstStyle/>
          <a:p>
            <a:pPr algn="r"/>
            <a:r>
              <a:rPr lang="uk-UA" sz="2900">
                <a:solidFill>
                  <a:srgbClr val="FFFFFF"/>
                </a:solidFill>
              </a:rPr>
              <a:t>Конституція УРСР 1937 року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99417" y="643466"/>
            <a:ext cx="4972633" cy="5528734"/>
          </a:xfrm>
        </p:spPr>
        <p:txBody>
          <a:bodyPr anchor="ctr">
            <a:normAutofit/>
          </a:bodyPr>
          <a:lstStyle/>
          <a:p>
            <a:r>
              <a:rPr lang="ru-RU" sz="1600"/>
              <a:t>Побудована за зразком Конституції СРСР 1936 р.</a:t>
            </a:r>
          </a:p>
          <a:p>
            <a:pPr lvl="1"/>
            <a:r>
              <a:rPr lang="ru-RU" sz="1600"/>
              <a:t>Проголошення широких прав і свобод</a:t>
            </a:r>
          </a:p>
          <a:p>
            <a:pPr lvl="1"/>
            <a:r>
              <a:rPr lang="ru-RU" sz="1600"/>
              <a:t>Виборність органів влади на альтернативній основі (формально)</a:t>
            </a:r>
          </a:p>
          <a:p>
            <a:pPr lvl="1"/>
            <a:r>
              <a:rPr lang="ru-RU" sz="1600"/>
              <a:t>Реальне існування масових репресій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9AE62FDA-E44C-440D-A3D3-5C188720D4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551293" y="6229681"/>
            <a:ext cx="342900" cy="457200"/>
            <a:chOff x="11401725" y="6229681"/>
            <a:chExt cx="457200" cy="457200"/>
          </a:xfrm>
        </p:grpSpPr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28B45BF8-A8A3-426E-89DE-A44F6E180F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401725" y="6229681"/>
              <a:ext cx="457200" cy="457200"/>
            </a:xfrm>
            <a:prstGeom prst="ellipse">
              <a:avLst/>
            </a:prstGeom>
            <a:blipFill dpi="0" rotWithShape="1"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647C25B3-5F51-49AB-A886-D555D2F4A7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430918" y="6258874"/>
              <a:ext cx="398813" cy="398815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9FB3768C-1D21-400E-B059-EFF86063F5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508" y="-1"/>
            <a:ext cx="914149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D87BCA1-45E6-44B3-B3DA-1F4144DE67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86126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2600" y="643466"/>
            <a:ext cx="2762227" cy="5580353"/>
          </a:xfrm>
        </p:spPr>
        <p:txBody>
          <a:bodyPr>
            <a:normAutofit/>
          </a:bodyPr>
          <a:lstStyle/>
          <a:p>
            <a:pPr algn="r"/>
            <a:r>
              <a:rPr lang="uk-UA" sz="2900">
                <a:solidFill>
                  <a:srgbClr val="FFFFFF"/>
                </a:solidFill>
              </a:rPr>
              <a:t>Конституція УРСР 1978 року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99417" y="643466"/>
            <a:ext cx="4972633" cy="5528734"/>
          </a:xfrm>
        </p:spPr>
        <p:txBody>
          <a:bodyPr anchor="ctr">
            <a:normAutofit/>
          </a:bodyPr>
          <a:lstStyle/>
          <a:p>
            <a:r>
              <a:rPr lang="uk-UA" sz="1600"/>
              <a:t>Відображала період «розвинутого соціалізму»</a:t>
            </a:r>
          </a:p>
          <a:p>
            <a:pPr lvl="1"/>
            <a:r>
              <a:rPr lang="uk-UA" sz="1600"/>
              <a:t>Юридичне закріплення керівної ролі КПРС</a:t>
            </a:r>
          </a:p>
          <a:p>
            <a:pPr lvl="1"/>
            <a:r>
              <a:rPr lang="uk-UA" sz="1600"/>
              <a:t>Розширений каталог соціально-економічних прав</a:t>
            </a:r>
          </a:p>
          <a:p>
            <a:pPr lvl="1"/>
            <a:r>
              <a:rPr lang="uk-UA" sz="1600"/>
              <a:t>Відсутність механізмів їх реального захисту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9AE62FDA-E44C-440D-A3D3-5C188720D4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551293" y="6229681"/>
            <a:ext cx="342900" cy="457200"/>
            <a:chOff x="11401725" y="6229681"/>
            <a:chExt cx="457200" cy="457200"/>
          </a:xfrm>
        </p:grpSpPr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28B45BF8-A8A3-426E-89DE-A44F6E180F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401725" y="6229681"/>
              <a:ext cx="457200" cy="457200"/>
            </a:xfrm>
            <a:prstGeom prst="ellipse">
              <a:avLst/>
            </a:prstGeom>
            <a:blipFill dpi="0" rotWithShape="1"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647C25B3-5F51-49AB-A886-D555D2F4A7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430918" y="6258874"/>
              <a:ext cx="398813" cy="398815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C06EAFD-0C69-4B3B-BEA7-E7E11DDF9C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4066C89-42FB-4624-9AFE-3A31B36491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508" y="0"/>
            <a:ext cx="3486126" cy="6858000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400000"/>
                      </a14:imgEffect>
                      <a14:imgEffect>
                        <a14:brightnessContrast bright="-40000" contrast="40000"/>
                      </a14:imgEffect>
                    </a14:imgLayer>
                  </a14:imgProps>
                </a:ext>
              </a:extLst>
            </a:blip>
            <a:srcRect/>
            <a:tile tx="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algn="ctr" defTabSz="914400"/>
            <a:endParaRPr lang="en-US" sz="2000" kern="0">
              <a:solidFill>
                <a:prstClr val="white"/>
              </a:solidFill>
              <a:latin typeface="Rockwell Extra Bold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2601" y="643466"/>
            <a:ext cx="2764734" cy="5528734"/>
          </a:xfrm>
        </p:spPr>
        <p:txBody>
          <a:bodyPr>
            <a:normAutofit/>
          </a:bodyPr>
          <a:lstStyle/>
          <a:p>
            <a:pPr algn="r"/>
            <a:r>
              <a:rPr lang="uk-UA" sz="3300">
                <a:solidFill>
                  <a:srgbClr val="FFFFFF"/>
                </a:solidFill>
              </a:rPr>
              <a:t>Карпатська Україна (1939 р.)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90335" y="599768"/>
            <a:ext cx="4555850" cy="5572432"/>
          </a:xfrm>
        </p:spPr>
        <p:txBody>
          <a:bodyPr anchor="ctr">
            <a:normAutofit/>
          </a:bodyPr>
          <a:lstStyle/>
          <a:p>
            <a:r>
              <a:t>Проголошення незалежності 15 березня 1939 р.</a:t>
            </a:r>
          </a:p>
          <a:p>
            <a:pPr lvl="1"/>
            <a:r>
              <a:t>Прийняття Конституційного закону</a:t>
            </a:r>
          </a:p>
          <a:p>
            <a:pPr lvl="1"/>
            <a:r>
              <a:t>Президент – Августин Волошин</a:t>
            </a:r>
          </a:p>
          <a:p>
            <a:pPr lvl="1"/>
            <a:r>
              <a:t>Існування держави впродовж кількох днів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A218FBC-B2D6-48CA-9289-C4110162ED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51293" y="6229681"/>
            <a:ext cx="342900" cy="457200"/>
          </a:xfrm>
          <a:prstGeom prst="ellipse">
            <a:avLst/>
          </a:prstGeom>
          <a:blipFill dpi="0" rotWithShape="1">
            <a:blip r:embed="rId4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5080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2DED9084-49DA-4911-ACB7-5F9E4DEFA0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73188" y="6258874"/>
            <a:ext cx="299110" cy="398815"/>
          </a:xfrm>
          <a:prstGeom prst="ellipse">
            <a:avLst/>
          </a:prstGeom>
          <a:noFill/>
          <a:ln w="12700" cap="flat" cmpd="sng" algn="ctr">
            <a:solidFill>
              <a:srgbClr val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FCA88C2-C73C-4062-A097-8FBCE3090B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3981C21-E132-4402-B31B-D725C1CE77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203" y="653241"/>
            <a:ext cx="818159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A685C77-4E84-486A-9AE5-F3635BE98E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201" y="822324"/>
            <a:ext cx="3862197" cy="5228279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5200" y="1465790"/>
            <a:ext cx="2895599" cy="3941345"/>
          </a:xfrm>
        </p:spPr>
        <p:txBody>
          <a:bodyPr>
            <a:normAutofit/>
          </a:bodyPr>
          <a:lstStyle/>
          <a:p>
            <a:r>
              <a:rPr lang="ru-RU" sz="2900"/>
              <a:t>Акт відновлення Української держави (30.06.1941)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13299" y="1359090"/>
            <a:ext cx="3849499" cy="4048046"/>
          </a:xfrm>
        </p:spPr>
        <p:txBody>
          <a:bodyPr anchor="ctr">
            <a:normAutofit/>
          </a:bodyPr>
          <a:lstStyle/>
          <a:p>
            <a:r>
              <a:t>Проголошений у Львові ОУН (б)</a:t>
            </a:r>
          </a:p>
          <a:p>
            <a:pPr lvl="1"/>
            <a:r>
              <a:t>Намір відновити незалежну українську державу</a:t>
            </a:r>
          </a:p>
          <a:p>
            <a:pPr lvl="1"/>
            <a:r>
              <a:t>Невизнання акту нацистською владою</a:t>
            </a:r>
          </a:p>
          <a:p>
            <a:pPr lvl="1"/>
            <a:r>
              <a:t>Репресії проти керівників ОУН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55C1C3E-5158-47F3-8FD9-14B22C3E6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203" y="6121662"/>
            <a:ext cx="818159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C06EAFD-0C69-4B3B-BEA7-E7E11DDF9C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4066C89-42FB-4624-9AFE-3A31B36491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508" y="0"/>
            <a:ext cx="3486126" cy="6858000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400000"/>
                      </a14:imgEffect>
                      <a14:imgEffect>
                        <a14:brightnessContrast bright="-40000" contrast="40000"/>
                      </a14:imgEffect>
                    </a14:imgLayer>
                  </a14:imgProps>
                </a:ext>
              </a:extLst>
            </a:blip>
            <a:srcRect/>
            <a:tile tx="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algn="ctr" defTabSz="914400"/>
            <a:endParaRPr lang="en-US" sz="2000" kern="0">
              <a:solidFill>
                <a:prstClr val="white"/>
              </a:solidFill>
              <a:latin typeface="Rockwell Extra Bold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2601" y="643466"/>
            <a:ext cx="2764734" cy="5528734"/>
          </a:xfrm>
        </p:spPr>
        <p:txBody>
          <a:bodyPr>
            <a:normAutofit/>
          </a:bodyPr>
          <a:lstStyle/>
          <a:p>
            <a:pPr algn="r"/>
            <a:r>
              <a:rPr lang="ru-RU" sz="3300">
                <a:solidFill>
                  <a:srgbClr val="FFFFFF"/>
                </a:solidFill>
              </a:rPr>
              <a:t>Включення Кримської області до УРСР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90335" y="599768"/>
            <a:ext cx="4555850" cy="5572432"/>
          </a:xfrm>
        </p:spPr>
        <p:txBody>
          <a:bodyPr anchor="ctr">
            <a:normAutofit/>
          </a:bodyPr>
          <a:lstStyle/>
          <a:p>
            <a:r>
              <a:t>1954 р. – передача Кримської області зі складу РРФСР</a:t>
            </a:r>
          </a:p>
          <a:p>
            <a:pPr lvl="1"/>
            <a:r>
              <a:t>Рішення Президії Верховної Ради СРСР</a:t>
            </a:r>
          </a:p>
          <a:p>
            <a:pPr lvl="1"/>
            <a:r>
              <a:t>Економічне та територіальне обґрунтування</a:t>
            </a:r>
          </a:p>
          <a:p>
            <a:pPr lvl="1"/>
            <a:r>
              <a:t>Закріплення у законодавстві УРСР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A218FBC-B2D6-48CA-9289-C4110162ED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51293" y="6229681"/>
            <a:ext cx="342900" cy="457200"/>
          </a:xfrm>
          <a:prstGeom prst="ellipse">
            <a:avLst/>
          </a:prstGeom>
          <a:blipFill dpi="0" rotWithShape="1">
            <a:blip r:embed="rId4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5080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2DED9084-49DA-4911-ACB7-5F9E4DEFA0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73188" y="6258874"/>
            <a:ext cx="299110" cy="398815"/>
          </a:xfrm>
          <a:prstGeom prst="ellipse">
            <a:avLst/>
          </a:prstGeom>
          <a:noFill/>
          <a:ln w="12700" cap="flat" cmpd="sng" algn="ctr">
            <a:solidFill>
              <a:srgbClr val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C06EAFD-0C69-4B3B-BEA7-E7E11DDF9C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4066C89-42FB-4624-9AFE-3A31B36491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508" y="0"/>
            <a:ext cx="3486126" cy="6858000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400000"/>
                      </a14:imgEffect>
                      <a14:imgEffect>
                        <a14:brightnessContrast bright="-40000" contrast="40000"/>
                      </a14:imgEffect>
                    </a14:imgLayer>
                  </a14:imgProps>
                </a:ext>
              </a:extLst>
            </a:blip>
            <a:srcRect/>
            <a:tile tx="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algn="ctr" defTabSz="914400"/>
            <a:endParaRPr lang="en-US" sz="2000" kern="0">
              <a:solidFill>
                <a:prstClr val="white"/>
              </a:solidFill>
              <a:latin typeface="Rockwell Extra Bold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2601" y="643466"/>
            <a:ext cx="2764734" cy="5528734"/>
          </a:xfrm>
        </p:spPr>
        <p:txBody>
          <a:bodyPr>
            <a:normAutofit/>
          </a:bodyPr>
          <a:lstStyle/>
          <a:p>
            <a:pPr algn="r"/>
            <a:r>
              <a:rPr lang="uk-UA" sz="2900">
                <a:solidFill>
                  <a:srgbClr val="FFFFFF"/>
                </a:solidFill>
              </a:rPr>
              <a:t>Правовий статус міста Севастополя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90335" y="599768"/>
            <a:ext cx="4555850" cy="5572432"/>
          </a:xfrm>
        </p:spPr>
        <p:txBody>
          <a:bodyPr anchor="ctr">
            <a:normAutofit/>
          </a:bodyPr>
          <a:lstStyle/>
          <a:p>
            <a:r>
              <a:t>Місто союзного підпорядкування у складі СРСР</a:t>
            </a:r>
          </a:p>
          <a:p>
            <a:pPr lvl="1"/>
            <a:r>
              <a:t>Включення до УРСР разом із Кримською областю</a:t>
            </a:r>
          </a:p>
          <a:p>
            <a:pPr lvl="1"/>
            <a:r>
              <a:t>Особливий адміністративно-правовий статус</a:t>
            </a:r>
          </a:p>
          <a:p>
            <a:pPr lvl="1"/>
            <a:r>
              <a:t>Відображення у нормативних актах УРСР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A218FBC-B2D6-48CA-9289-C4110162ED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51293" y="6229681"/>
            <a:ext cx="342900" cy="457200"/>
          </a:xfrm>
          <a:prstGeom prst="ellipse">
            <a:avLst/>
          </a:prstGeom>
          <a:blipFill dpi="0" rotWithShape="1">
            <a:blip r:embed="rId4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5080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2DED9084-49DA-4911-ACB7-5F9E4DEFA0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73188" y="6258874"/>
            <a:ext cx="299110" cy="398815"/>
          </a:xfrm>
          <a:prstGeom prst="ellipse">
            <a:avLst/>
          </a:prstGeom>
          <a:noFill/>
          <a:ln w="12700" cap="flat" cmpd="sng" algn="ctr">
            <a:solidFill>
              <a:srgbClr val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FCA88C2-C73C-4062-A097-8FBCE3090B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3981C21-E132-4402-B31B-D725C1CE77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203" y="653241"/>
            <a:ext cx="818159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A685C77-4E84-486A-9AE5-F3635BE98E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201" y="822324"/>
            <a:ext cx="3862197" cy="5228279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5200" y="1465790"/>
            <a:ext cx="2895599" cy="3941345"/>
          </a:xfrm>
        </p:spPr>
        <p:txBody>
          <a:bodyPr>
            <a:normAutofit/>
          </a:bodyPr>
          <a:lstStyle/>
          <a:p>
            <a:r>
              <a:rPr lang="ru-RU" sz="3600"/>
              <a:t>Утворення радянської держави в Україні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13299" y="1359090"/>
            <a:ext cx="3849499" cy="4048046"/>
          </a:xfrm>
        </p:spPr>
        <p:txBody>
          <a:bodyPr anchor="ctr">
            <a:normAutofit/>
          </a:bodyPr>
          <a:lstStyle/>
          <a:p>
            <a:r>
              <a:t>1917–1921 рр. – революція, громадянська війна, іноземна інтервенція</a:t>
            </a:r>
          </a:p>
          <a:p>
            <a:pPr lvl="1"/>
            <a:r>
              <a:t>Боротьба між УНР, гетьманатом, Директорією та більшовиками</a:t>
            </a:r>
          </a:p>
          <a:p>
            <a:pPr lvl="1"/>
            <a:r>
              <a:t>Встановлення радянської влади за підтримки РСФРР</a:t>
            </a:r>
          </a:p>
          <a:p>
            <a:pPr lvl="1"/>
            <a:r>
              <a:t>Проголошення Української Соціалістичної Радянської Республіки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55C1C3E-5158-47F3-8FD9-14B22C3E6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203" y="6121662"/>
            <a:ext cx="818159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C06EAFD-0C69-4B3B-BEA7-E7E11DDF9C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4066C89-42FB-4624-9AFE-3A31B36491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508" y="0"/>
            <a:ext cx="3486126" cy="6858000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aturation sat="400000"/>
                      </a14:imgEffect>
                      <a14:imgEffect>
                        <a14:brightnessContrast bright="-40000" contrast="40000"/>
                      </a14:imgEffect>
                    </a14:imgLayer>
                  </a14:imgProps>
                </a:ext>
              </a:extLst>
            </a:blip>
            <a:srcRect/>
            <a:tile tx="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algn="ctr" defTabSz="914400"/>
            <a:endParaRPr lang="en-US" sz="2000" kern="0">
              <a:solidFill>
                <a:prstClr val="white"/>
              </a:solidFill>
              <a:latin typeface="Rockwell Extra Bold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2601" y="643466"/>
            <a:ext cx="2764734" cy="5528734"/>
          </a:xfrm>
        </p:spPr>
        <p:txBody>
          <a:bodyPr>
            <a:normAutofit/>
          </a:bodyPr>
          <a:lstStyle/>
          <a:p>
            <a:pPr algn="r"/>
            <a:r>
              <a:rPr lang="uk-UA" sz="2900">
                <a:solidFill>
                  <a:srgbClr val="FFFFFF"/>
                </a:solidFill>
              </a:rPr>
              <a:t>Основи державного ладу УСРР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90335" y="599768"/>
            <a:ext cx="4555850" cy="5572432"/>
          </a:xfrm>
        </p:spPr>
        <p:txBody>
          <a:bodyPr anchor="ctr">
            <a:normAutofit/>
          </a:bodyPr>
          <a:lstStyle/>
          <a:p>
            <a:r>
              <a:t>Форма правління – радянська соціалістична республіка</a:t>
            </a:r>
          </a:p>
          <a:p>
            <a:pPr lvl="1"/>
            <a:r>
              <a:t>Принцип влади Рад як формальна основа державності</a:t>
            </a:r>
          </a:p>
          <a:p>
            <a:pPr lvl="1"/>
            <a:r>
              <a:t>Однопартійна система та керівна роль більшовицької партії</a:t>
            </a:r>
          </a:p>
          <a:p>
            <a:pPr lvl="1"/>
            <a:r>
              <a:t>Обмежений характер республіканського суверенітету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A218FBC-B2D6-48CA-9289-C4110162ED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51293" y="6229681"/>
            <a:ext cx="342900" cy="457200"/>
          </a:xfrm>
          <a:prstGeom prst="ellipse">
            <a:avLst/>
          </a:prstGeom>
          <a:blipFill dpi="0" rotWithShape="1">
            <a:blip r:embed="rId4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50800" ty="0" sx="85000" sy="85000" flip="none" algn="tl"/>
          </a:blipFill>
          <a:ln w="25400" cap="flat" cmpd="sng" algn="ctr">
            <a:noFill/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 Extra Bold" pitchFamily="18" charset="0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2DED9084-49DA-4911-ACB7-5F9E4DEFA0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73188" y="6258874"/>
            <a:ext cx="299110" cy="398815"/>
          </a:xfrm>
          <a:prstGeom prst="ellipse">
            <a:avLst/>
          </a:prstGeom>
          <a:noFill/>
          <a:ln w="12700" cap="flat" cmpd="sng" algn="ctr">
            <a:solidFill>
              <a:srgbClr val="FFFFF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1161288"/>
          </a:xfrm>
        </p:spPr>
        <p:txBody>
          <a:bodyPr>
            <a:normAutofit fontScale="90000"/>
          </a:bodyPr>
          <a:lstStyle/>
          <a:p>
            <a:r>
              <a:rPr dirty="0" err="1"/>
              <a:t>Схема</a:t>
            </a:r>
            <a:r>
              <a:rPr dirty="0"/>
              <a:t> </a:t>
            </a:r>
            <a:r>
              <a:rPr dirty="0" err="1"/>
              <a:t>державного</a:t>
            </a:r>
            <a:r>
              <a:rPr dirty="0"/>
              <a:t> </a:t>
            </a:r>
            <a:r>
              <a:rPr dirty="0" err="1"/>
              <a:t>ладу</a:t>
            </a:r>
            <a:r>
              <a:rPr dirty="0"/>
              <a:t> УСРР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645920"/>
            <a:ext cx="5029200" cy="82296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Всеукраїнський з’їзд Рад – формально вищий орган влади</a:t>
            </a:r>
          </a:p>
        </p:txBody>
      </p:sp>
      <p:sp>
        <p:nvSpPr>
          <p:cNvPr id="4" name="Rectangle 3"/>
          <p:cNvSpPr/>
          <p:nvPr/>
        </p:nvSpPr>
        <p:spPr>
          <a:xfrm>
            <a:off x="731520" y="2560320"/>
            <a:ext cx="5029200" cy="82296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ВУЦВК – вищий орган у період між з’їздами</a:t>
            </a:r>
          </a:p>
        </p:txBody>
      </p:sp>
      <p:sp>
        <p:nvSpPr>
          <p:cNvPr id="5" name="Rectangle 4"/>
          <p:cNvSpPr/>
          <p:nvPr/>
        </p:nvSpPr>
        <p:spPr>
          <a:xfrm>
            <a:off x="731520" y="3474720"/>
            <a:ext cx="5029200" cy="82296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Рада Народних Комісарів УСРР – уряд</a:t>
            </a:r>
          </a:p>
        </p:txBody>
      </p:sp>
      <p:sp>
        <p:nvSpPr>
          <p:cNvPr id="6" name="Rectangle 5"/>
          <p:cNvSpPr/>
          <p:nvPr/>
        </p:nvSpPr>
        <p:spPr>
          <a:xfrm>
            <a:off x="731520" y="4389120"/>
            <a:ext cx="5029200" cy="82296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t>Комуністична партія (КП(б)У) – реальний центр прийняття рішень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2386" y="484632"/>
            <a:ext cx="7543800" cy="1609344"/>
          </a:xfrm>
        </p:spPr>
        <p:txBody>
          <a:bodyPr>
            <a:normAutofit/>
          </a:bodyPr>
          <a:lstStyle/>
          <a:p>
            <a:r>
              <a:rPr lang="uk-UA"/>
              <a:t>Репресивна система в УРСР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FD711E9-7F79-40A9-8D9E-4AE293C154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0100" y="2013293"/>
            <a:ext cx="7543800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6" name="Content Placeholder 2">
            <a:extLst>
              <a:ext uri="{FF2B5EF4-FFF2-40B4-BE49-F238E27FC236}">
                <a16:creationId xmlns:a16="http://schemas.microsoft.com/office/drawing/2014/main" id="{2E49541C-ABEE-1FE3-3C12-38E4985BFE1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1545326"/>
              </p:ext>
            </p:extLst>
          </p:nvPr>
        </p:nvGraphicFramePr>
        <p:xfrm>
          <a:off x="802481" y="2385390"/>
          <a:ext cx="7543800" cy="36178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2386" y="484632"/>
            <a:ext cx="7543800" cy="1609344"/>
          </a:xfrm>
        </p:spPr>
        <p:txBody>
          <a:bodyPr>
            <a:normAutofit/>
          </a:bodyPr>
          <a:lstStyle/>
          <a:p>
            <a:r>
              <a:t>Законодавче оформлення репресій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FD711E9-7F79-40A9-8D9E-4AE293C154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0100" y="2013293"/>
            <a:ext cx="7543800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3002C3A-FA11-7988-345D-4C069F4C2E2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7666064"/>
              </p:ext>
            </p:extLst>
          </p:nvPr>
        </p:nvGraphicFramePr>
        <p:xfrm>
          <a:off x="802481" y="2385390"/>
          <a:ext cx="7543800" cy="36178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FCA88C2-C73C-4062-A097-8FBCE3090B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3981C21-E132-4402-B31B-D725C1CE77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203" y="653241"/>
            <a:ext cx="818159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A685C77-4E84-486A-9AE5-F3635BE98E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201" y="822324"/>
            <a:ext cx="3862197" cy="5228279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5200" y="1465790"/>
            <a:ext cx="2895599" cy="3941345"/>
          </a:xfrm>
        </p:spPr>
        <p:txBody>
          <a:bodyPr>
            <a:normAutofit/>
          </a:bodyPr>
          <a:lstStyle/>
          <a:p>
            <a:r>
              <a:rPr lang="uk-UA" sz="3600"/>
              <a:t>Голодомор 1932–1933 років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13299" y="1359090"/>
            <a:ext cx="3849499" cy="4048046"/>
          </a:xfrm>
        </p:spPr>
        <p:txBody>
          <a:bodyPr anchor="ctr">
            <a:normAutofit/>
          </a:bodyPr>
          <a:lstStyle/>
          <a:p>
            <a:endParaRPr lang="uk-UA" dirty="0"/>
          </a:p>
          <a:p>
            <a:endParaRPr lang="uk-UA" dirty="0"/>
          </a:p>
          <a:p>
            <a:r>
              <a:rPr dirty="0" err="1"/>
              <a:t>Штучно</a:t>
            </a:r>
            <a:r>
              <a:rPr dirty="0"/>
              <a:t> </a:t>
            </a:r>
            <a:r>
              <a:rPr dirty="0" err="1"/>
              <a:t>організований</a:t>
            </a:r>
            <a:r>
              <a:rPr dirty="0"/>
              <a:t> </a:t>
            </a:r>
            <a:r>
              <a:rPr dirty="0" err="1"/>
              <a:t>масовий</a:t>
            </a:r>
            <a:r>
              <a:rPr dirty="0"/>
              <a:t> </a:t>
            </a:r>
            <a:r>
              <a:rPr dirty="0" err="1"/>
              <a:t>голод</a:t>
            </a:r>
            <a:endParaRPr lang="uk-UA" dirty="0"/>
          </a:p>
          <a:p>
            <a:r>
              <a:rPr dirty="0" err="1"/>
              <a:t>Наслідок</a:t>
            </a:r>
            <a:r>
              <a:rPr dirty="0"/>
              <a:t> </a:t>
            </a:r>
            <a:r>
              <a:rPr dirty="0" err="1"/>
              <a:t>примусової</a:t>
            </a:r>
            <a:r>
              <a:rPr dirty="0"/>
              <a:t> </a:t>
            </a:r>
            <a:r>
              <a:rPr dirty="0" err="1"/>
              <a:t>колективізації</a:t>
            </a:r>
            <a:r>
              <a:rPr dirty="0"/>
              <a:t> </a:t>
            </a:r>
            <a:r>
              <a:rPr dirty="0" err="1"/>
              <a:t>та</a:t>
            </a:r>
            <a:r>
              <a:rPr dirty="0"/>
              <a:t> </a:t>
            </a:r>
            <a:r>
              <a:rPr dirty="0" err="1"/>
              <a:t>хлібозаготівель</a:t>
            </a:r>
            <a:endParaRPr lang="uk-UA" dirty="0"/>
          </a:p>
          <a:p>
            <a:r>
              <a:rPr dirty="0" err="1"/>
              <a:t>Блокування</a:t>
            </a:r>
            <a:r>
              <a:rPr dirty="0"/>
              <a:t> </a:t>
            </a:r>
            <a:r>
              <a:rPr dirty="0" err="1"/>
              <a:t>виїзду</a:t>
            </a:r>
            <a:r>
              <a:rPr dirty="0"/>
              <a:t> </a:t>
            </a:r>
            <a:r>
              <a:rPr dirty="0" err="1"/>
              <a:t>селян</a:t>
            </a:r>
            <a:r>
              <a:rPr dirty="0"/>
              <a:t> з </a:t>
            </a:r>
            <a:r>
              <a:rPr dirty="0" err="1"/>
              <a:t>України</a:t>
            </a:r>
            <a:endParaRPr lang="uk-UA" dirty="0"/>
          </a:p>
          <a:p>
            <a:r>
              <a:rPr dirty="0" err="1"/>
              <a:t>Визнаний</a:t>
            </a:r>
            <a:r>
              <a:rPr dirty="0"/>
              <a:t> </a:t>
            </a:r>
            <a:r>
              <a:rPr dirty="0" err="1"/>
              <a:t>геноцидом</a:t>
            </a:r>
            <a:r>
              <a:rPr dirty="0"/>
              <a:t> </a:t>
            </a:r>
            <a:r>
              <a:rPr dirty="0" err="1"/>
              <a:t>українського</a:t>
            </a:r>
            <a:r>
              <a:rPr dirty="0"/>
              <a:t> </a:t>
            </a:r>
            <a:r>
              <a:rPr dirty="0" err="1"/>
              <a:t>народу</a:t>
            </a:r>
            <a:endParaRPr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55C1C3E-5158-47F3-8FD9-14B22C3E6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203" y="6121662"/>
            <a:ext cx="8181594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FB3768C-1D21-400E-B059-EFF86063F5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508" y="-1"/>
            <a:ext cx="914149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D87BCA1-45E6-44B3-B3DA-1F4144DE67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86126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2600" y="643466"/>
            <a:ext cx="2762227" cy="5580353"/>
          </a:xfrm>
        </p:spPr>
        <p:txBody>
          <a:bodyPr>
            <a:normAutofit/>
          </a:bodyPr>
          <a:lstStyle/>
          <a:p>
            <a:pPr algn="r"/>
            <a:r>
              <a:rPr lang="uk-UA" sz="2900">
                <a:solidFill>
                  <a:srgbClr val="FFFFFF"/>
                </a:solidFill>
              </a:rPr>
              <a:t>Конституція УСРР 1919 року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99417" y="643466"/>
            <a:ext cx="4972633" cy="5528734"/>
          </a:xfrm>
        </p:spPr>
        <p:txBody>
          <a:bodyPr anchor="ctr">
            <a:normAutofit/>
          </a:bodyPr>
          <a:lstStyle/>
          <a:p>
            <a:r>
              <a:rPr lang="ru-RU" sz="1600"/>
              <a:t>Прийнята в умовах громадянської війни</a:t>
            </a:r>
          </a:p>
          <a:p>
            <a:pPr lvl="1"/>
            <a:r>
              <a:rPr lang="ru-RU" sz="1600"/>
              <a:t>Закріплювала диктатуру пролетаріату</a:t>
            </a:r>
          </a:p>
          <a:p>
            <a:pPr lvl="1"/>
            <a:r>
              <a:rPr lang="ru-RU" sz="1600"/>
              <a:t>Позбавлення політичних прав «експлуататорських класів»</a:t>
            </a:r>
          </a:p>
          <a:p>
            <a:pPr lvl="1"/>
            <a:r>
              <a:rPr lang="ru-RU" sz="1600"/>
              <a:t>Відсутність принципу поділу влади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9AE62FDA-E44C-440D-A3D3-5C188720D4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551293" y="6229681"/>
            <a:ext cx="342900" cy="457200"/>
            <a:chOff x="11401725" y="6229681"/>
            <a:chExt cx="457200" cy="457200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28B45BF8-A8A3-426E-89DE-A44F6E180F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401725" y="6229681"/>
              <a:ext cx="457200" cy="457200"/>
            </a:xfrm>
            <a:prstGeom prst="ellipse">
              <a:avLst/>
            </a:prstGeom>
            <a:blipFill dpi="0" rotWithShape="1"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647C25B3-5F51-49AB-A886-D555D2F4A7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430918" y="6258874"/>
              <a:ext cx="398813" cy="398815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FB3768C-1D21-400E-B059-EFF86063F5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508" y="-1"/>
            <a:ext cx="914149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D87BCA1-45E6-44B3-B3DA-1F4144DE67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86126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2600" y="643466"/>
            <a:ext cx="2762227" cy="5580353"/>
          </a:xfrm>
        </p:spPr>
        <p:txBody>
          <a:bodyPr>
            <a:normAutofit/>
          </a:bodyPr>
          <a:lstStyle/>
          <a:p>
            <a:pPr algn="r"/>
            <a:r>
              <a:rPr lang="uk-UA" sz="2900">
                <a:solidFill>
                  <a:srgbClr val="FFFFFF"/>
                </a:solidFill>
              </a:rPr>
              <a:t>Конституція УСРР 1929 року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99417" y="643466"/>
            <a:ext cx="4972633" cy="5528734"/>
          </a:xfrm>
        </p:spPr>
        <p:txBody>
          <a:bodyPr anchor="ctr">
            <a:normAutofit/>
          </a:bodyPr>
          <a:lstStyle/>
          <a:p>
            <a:r>
              <a:rPr lang="ru-RU" sz="1600"/>
              <a:t>Прийнята після утворення СРСР</a:t>
            </a:r>
          </a:p>
          <a:p>
            <a:pPr lvl="1"/>
            <a:r>
              <a:rPr lang="ru-RU" sz="1600"/>
              <a:t>Юридично закріплювала входження УСРР до Союзу</a:t>
            </a:r>
          </a:p>
          <a:p>
            <a:pPr lvl="1"/>
            <a:r>
              <a:rPr lang="ru-RU" sz="1600"/>
              <a:t>Посилення централізованого управління</a:t>
            </a:r>
          </a:p>
          <a:p>
            <a:pPr lvl="1"/>
            <a:r>
              <a:rPr lang="ru-RU" sz="1600"/>
              <a:t>Скорочення республіканської автономії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9AE62FDA-E44C-440D-A3D3-5C188720D4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551293" y="6229681"/>
            <a:ext cx="342900" cy="457200"/>
            <a:chOff x="11401725" y="6229681"/>
            <a:chExt cx="457200" cy="457200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28B45BF8-A8A3-426E-89DE-A44F6E180F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401725" y="6229681"/>
              <a:ext cx="457200" cy="457200"/>
            </a:xfrm>
            <a:prstGeom prst="ellipse">
              <a:avLst/>
            </a:prstGeom>
            <a:blipFill dpi="0" rotWithShape="1"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647C25B3-5F51-49AB-A886-D555D2F4A7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430918" y="6258874"/>
              <a:ext cx="398813" cy="398815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Дерево">
  <a:themeElements>
    <a:clrScheme name="Дерево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Дерево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Дерево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Дерево</Template>
  <TotalTime>3</TotalTime>
  <Words>411</Words>
  <Application>Microsoft Office PowerPoint</Application>
  <PresentationFormat>Екран (4:3)</PresentationFormat>
  <Paragraphs>76</Paragraphs>
  <Slides>15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15</vt:i4>
      </vt:variant>
    </vt:vector>
  </HeadingPairs>
  <TitlesOfParts>
    <vt:vector size="22" baseType="lpstr">
      <vt:lpstr>Calibri</vt:lpstr>
      <vt:lpstr>Cambria</vt:lpstr>
      <vt:lpstr>Rockwell</vt:lpstr>
      <vt:lpstr>Rockwell Condensed</vt:lpstr>
      <vt:lpstr>Rockwell Extra Bold</vt:lpstr>
      <vt:lpstr>Wingdings</vt:lpstr>
      <vt:lpstr>Дерево</vt:lpstr>
      <vt:lpstr>Українська РСР (УСРР) та її право</vt:lpstr>
      <vt:lpstr>Утворення радянської держави в Україні</vt:lpstr>
      <vt:lpstr>Основи державного ладу УСРР</vt:lpstr>
      <vt:lpstr>Схема державного ладу УСРР</vt:lpstr>
      <vt:lpstr>Репресивна система в УРСР</vt:lpstr>
      <vt:lpstr>Законодавче оформлення репресій</vt:lpstr>
      <vt:lpstr>Голодомор 1932–1933 років</vt:lpstr>
      <vt:lpstr>Конституція УСРР 1919 року</vt:lpstr>
      <vt:lpstr>Конституція УСРР 1929 року</vt:lpstr>
      <vt:lpstr>Конституція УРСР 1937 року</vt:lpstr>
      <vt:lpstr>Конституція УРСР 1978 року</vt:lpstr>
      <vt:lpstr>Карпатська Україна (1939 р.)</vt:lpstr>
      <vt:lpstr>Акт відновлення Української держави (30.06.1941)</vt:lpstr>
      <vt:lpstr>Включення Кримської області до УРСР</vt:lpstr>
      <vt:lpstr>Правовий статус міста Севастополя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Ія Пелех</cp:lastModifiedBy>
  <cp:revision>1</cp:revision>
  <dcterms:created xsi:type="dcterms:W3CDTF">2013-01-27T09:14:16Z</dcterms:created>
  <dcterms:modified xsi:type="dcterms:W3CDTF">2026-02-25T22:32:49Z</dcterms:modified>
  <cp:category/>
</cp:coreProperties>
</file>