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85" r:id="rId2"/>
    <p:sldId id="287" r:id="rId3"/>
    <p:sldId id="328" r:id="rId4"/>
    <p:sldId id="288" r:id="rId5"/>
    <p:sldId id="264" r:id="rId6"/>
    <p:sldId id="329" r:id="rId7"/>
    <p:sldId id="290" r:id="rId8"/>
    <p:sldId id="330" r:id="rId9"/>
    <p:sldId id="292" r:id="rId10"/>
    <p:sldId id="331" r:id="rId11"/>
    <p:sldId id="293" r:id="rId12"/>
    <p:sldId id="321" r:id="rId13"/>
    <p:sldId id="299" r:id="rId14"/>
    <p:sldId id="283" r:id="rId15"/>
    <p:sldId id="301" r:id="rId16"/>
    <p:sldId id="319" r:id="rId17"/>
    <p:sldId id="281" r:id="rId18"/>
    <p:sldId id="322" r:id="rId19"/>
    <p:sldId id="333" r:id="rId20"/>
    <p:sldId id="334" r:id="rId21"/>
    <p:sldId id="335" r:id="rId22"/>
    <p:sldId id="336" r:id="rId23"/>
    <p:sldId id="323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>
      <p:cViewPr varScale="1">
        <p:scale>
          <a:sx n="74" d="100"/>
          <a:sy n="74" d="100"/>
        </p:scale>
        <p:origin x="1608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778ACC3E-DA86-4D30-B082-D4A3E38D1AE8}"/>
    <pc:docChg chg="delSld">
      <pc:chgData name="Ія Пелех" userId="235b8121fc54d418" providerId="LiveId" clId="{778ACC3E-DA86-4D30-B082-D4A3E38D1AE8}" dt="2026-02-25T22:30:06.614" v="16" actId="47"/>
      <pc:docMkLst>
        <pc:docMk/>
      </pc:docMkLst>
      <pc:sldChg chg="del">
        <pc:chgData name="Ія Пелех" userId="235b8121fc54d418" providerId="LiveId" clId="{778ACC3E-DA86-4D30-B082-D4A3E38D1AE8}" dt="2026-02-25T22:28:49.412" v="1" actId="47"/>
        <pc:sldMkLst>
          <pc:docMk/>
          <pc:sldMk cId="514433355" sldId="256"/>
        </pc:sldMkLst>
      </pc:sldChg>
      <pc:sldChg chg="del">
        <pc:chgData name="Ія Пелех" userId="235b8121fc54d418" providerId="LiveId" clId="{778ACC3E-DA86-4D30-B082-D4A3E38D1AE8}" dt="2026-02-25T22:28:48.349" v="0" actId="47"/>
        <pc:sldMkLst>
          <pc:docMk/>
          <pc:sldMk cId="1494686576" sldId="275"/>
        </pc:sldMkLst>
      </pc:sldChg>
      <pc:sldChg chg="del">
        <pc:chgData name="Ія Пелех" userId="235b8121fc54d418" providerId="LiveId" clId="{778ACC3E-DA86-4D30-B082-D4A3E38D1AE8}" dt="2026-02-25T22:29:56.092" v="11" actId="47"/>
        <pc:sldMkLst>
          <pc:docMk/>
          <pc:sldMk cId="3703152534" sldId="282"/>
        </pc:sldMkLst>
      </pc:sldChg>
      <pc:sldChg chg="del">
        <pc:chgData name="Ія Пелех" userId="235b8121fc54d418" providerId="LiveId" clId="{778ACC3E-DA86-4D30-B082-D4A3E38D1AE8}" dt="2026-02-25T22:29:28.152" v="5" actId="47"/>
        <pc:sldMkLst>
          <pc:docMk/>
          <pc:sldMk cId="1258431986" sldId="307"/>
        </pc:sldMkLst>
      </pc:sldChg>
      <pc:sldChg chg="del">
        <pc:chgData name="Ія Пелех" userId="235b8121fc54d418" providerId="LiveId" clId="{778ACC3E-DA86-4D30-B082-D4A3E38D1AE8}" dt="2026-02-25T22:29:29.079" v="6" actId="47"/>
        <pc:sldMkLst>
          <pc:docMk/>
          <pc:sldMk cId="3704973642" sldId="308"/>
        </pc:sldMkLst>
      </pc:sldChg>
      <pc:sldChg chg="del">
        <pc:chgData name="Ія Пелех" userId="235b8121fc54d418" providerId="LiveId" clId="{778ACC3E-DA86-4D30-B082-D4A3E38D1AE8}" dt="2026-02-25T22:29:30.657" v="7" actId="47"/>
        <pc:sldMkLst>
          <pc:docMk/>
          <pc:sldMk cId="3143298205" sldId="309"/>
        </pc:sldMkLst>
      </pc:sldChg>
      <pc:sldChg chg="del">
        <pc:chgData name="Ія Пелех" userId="235b8121fc54d418" providerId="LiveId" clId="{778ACC3E-DA86-4D30-B082-D4A3E38D1AE8}" dt="2026-02-25T22:29:31.888" v="8" actId="47"/>
        <pc:sldMkLst>
          <pc:docMk/>
          <pc:sldMk cId="377819505" sldId="310"/>
        </pc:sldMkLst>
      </pc:sldChg>
      <pc:sldChg chg="del">
        <pc:chgData name="Ія Пелех" userId="235b8121fc54d418" providerId="LiveId" clId="{778ACC3E-DA86-4D30-B082-D4A3E38D1AE8}" dt="2026-02-25T22:30:06.614" v="16" actId="47"/>
        <pc:sldMkLst>
          <pc:docMk/>
          <pc:sldMk cId="3088568732" sldId="312"/>
        </pc:sldMkLst>
      </pc:sldChg>
      <pc:sldChg chg="del">
        <pc:chgData name="Ія Пелех" userId="235b8121fc54d418" providerId="LiveId" clId="{778ACC3E-DA86-4D30-B082-D4A3E38D1AE8}" dt="2026-02-25T22:29:59.938" v="13" actId="47"/>
        <pc:sldMkLst>
          <pc:docMk/>
          <pc:sldMk cId="2825955525" sldId="315"/>
        </pc:sldMkLst>
      </pc:sldChg>
      <pc:sldChg chg="del">
        <pc:chgData name="Ія Пелех" userId="235b8121fc54d418" providerId="LiveId" clId="{778ACC3E-DA86-4D30-B082-D4A3E38D1AE8}" dt="2026-02-25T22:30:01.151" v="14" actId="47"/>
        <pc:sldMkLst>
          <pc:docMk/>
          <pc:sldMk cId="3979846376" sldId="316"/>
        </pc:sldMkLst>
      </pc:sldChg>
      <pc:sldChg chg="del">
        <pc:chgData name="Ія Пелех" userId="235b8121fc54d418" providerId="LiveId" clId="{778ACC3E-DA86-4D30-B082-D4A3E38D1AE8}" dt="2026-02-25T22:30:02.097" v="15" actId="47"/>
        <pc:sldMkLst>
          <pc:docMk/>
          <pc:sldMk cId="2312795590" sldId="317"/>
        </pc:sldMkLst>
      </pc:sldChg>
      <pc:sldChg chg="del">
        <pc:chgData name="Ія Пелех" userId="235b8121fc54d418" providerId="LiveId" clId="{778ACC3E-DA86-4D30-B082-D4A3E38D1AE8}" dt="2026-02-25T22:29:58.556" v="12" actId="47"/>
        <pc:sldMkLst>
          <pc:docMk/>
          <pc:sldMk cId="2071498776" sldId="320"/>
        </pc:sldMkLst>
      </pc:sldChg>
      <pc:sldChg chg="del">
        <pc:chgData name="Ія Пелех" userId="235b8121fc54d418" providerId="LiveId" clId="{778ACC3E-DA86-4D30-B082-D4A3E38D1AE8}" dt="2026-02-25T22:29:03.897" v="3" actId="47"/>
        <pc:sldMkLst>
          <pc:docMk/>
          <pc:sldMk cId="518220419" sldId="325"/>
        </pc:sldMkLst>
      </pc:sldChg>
      <pc:sldChg chg="del">
        <pc:chgData name="Ія Пелех" userId="235b8121fc54d418" providerId="LiveId" clId="{778ACC3E-DA86-4D30-B082-D4A3E38D1AE8}" dt="2026-02-25T22:29:21.337" v="4" actId="47"/>
        <pc:sldMkLst>
          <pc:docMk/>
          <pc:sldMk cId="670933118" sldId="326"/>
        </pc:sldMkLst>
      </pc:sldChg>
      <pc:sldChg chg="del">
        <pc:chgData name="Ія Пелех" userId="235b8121fc54d418" providerId="LiveId" clId="{778ACC3E-DA86-4D30-B082-D4A3E38D1AE8}" dt="2026-02-25T22:29:39.959" v="9" actId="47"/>
        <pc:sldMkLst>
          <pc:docMk/>
          <pc:sldMk cId="4028504701" sldId="327"/>
        </pc:sldMkLst>
      </pc:sldChg>
      <pc:sldChg chg="del">
        <pc:chgData name="Ія Пелех" userId="235b8121fc54d418" providerId="LiveId" clId="{778ACC3E-DA86-4D30-B082-D4A3E38D1AE8}" dt="2026-02-25T22:28:58.988" v="2" actId="47"/>
        <pc:sldMkLst>
          <pc:docMk/>
          <pc:sldMk cId="165326591" sldId="332"/>
        </pc:sldMkLst>
      </pc:sldChg>
      <pc:sldChg chg="del">
        <pc:chgData name="Ія Пелех" userId="235b8121fc54d418" providerId="LiveId" clId="{778ACC3E-DA86-4D30-B082-D4A3E38D1AE8}" dt="2026-02-25T22:29:51.628" v="10" actId="47"/>
        <pc:sldMkLst>
          <pc:docMk/>
          <pc:sldMk cId="2435623271" sldId="33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837567-37C2-4D09-A100-682C96F90EB3}" type="datetimeFigureOut">
              <a:rPr lang="uk-UA" smtClean="0"/>
              <a:t>25.02.2026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918D6A-79F3-4BCF-90A4-0D45670B8646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26156" y="116632"/>
            <a:ext cx="7890100" cy="17039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80-х роках ХХ ст.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економіці та інших сферах суспільно-політичного життя СРСР відбулися серйозні зміни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840387"/>
            <a:ext cx="3672408" cy="13312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з’явився рух протесту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885735"/>
            <a:ext cx="3602204" cy="12858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почастішали вияви національно-визвольної боротьби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4517294"/>
            <a:ext cx="8354732" cy="13599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СРСР розпочав розпадатися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635102" y="1865918"/>
            <a:ext cx="1872208" cy="12750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8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eelOff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5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188641"/>
            <a:ext cx="8424935" cy="864096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грудня 1991 р.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Всенародний референдум підтримав Акт проголошення незалежності України. </a:t>
            </a: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Президентом України обрано Л. Кравчука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5385"/>
            <a:ext cx="3204356" cy="2377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15665"/>
            <a:ext cx="2672145" cy="3002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81694"/>
            <a:ext cx="3564395" cy="5536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715664"/>
            <a:ext cx="1772044" cy="3002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097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39"/>
            <a:ext cx="8103274" cy="837125"/>
          </a:xfrm>
          <a:prstGeom prst="ribbon">
            <a:avLst>
              <a:gd name="adj1" fmla="val 16667"/>
              <a:gd name="adj2" fmla="val 5291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 парламентів і народів світу»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533730"/>
            <a:ext cx="8319298" cy="11982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грудня 1991 р.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</a:t>
            </a:r>
            <a:r>
              <a:rPr kumimoji="0" lang="uk-UA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kumimoji="0" lang="uk-UA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прийняла звернення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«До </a:t>
            </a:r>
            <a:r>
              <a:rPr kumimoji="0" lang="uk-UA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парламентів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uk-UA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 світу»</a:t>
            </a:r>
            <a:r>
              <a:rPr kumimoji="0" lang="uk-UA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в якому наголошувалося, що Договір про утворення СРСР від 30 грудня 1922 р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Україна вважає стосовно себе недійсним.</a:t>
            </a: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375165" y="1074710"/>
            <a:ext cx="720080" cy="41007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 лицом вниз 4"/>
          <p:cNvSpPr/>
          <p:nvPr/>
        </p:nvSpPr>
        <p:spPr>
          <a:xfrm>
            <a:off x="738761" y="2842048"/>
            <a:ext cx="8103274" cy="730968"/>
          </a:xfrm>
          <a:prstGeom prst="ribbon">
            <a:avLst>
              <a:gd name="adj1" fmla="val 16667"/>
              <a:gd name="adj2" fmla="val 52912"/>
            </a:avLst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Угода про створення СНД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062" y="3698573"/>
            <a:ext cx="8429684" cy="9071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–</a:t>
            </a:r>
            <a:r>
              <a:rPr kumimoji="0" lang="uk-UA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грудня 1991 р.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Біловезькій Пущі (неподалік від Мінська) керівники Республіки Білорусь С.Шушкевич, Російської Федерації Б.Єльцин та України Л.Кравчук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5" y="5064734"/>
            <a:ext cx="3816424" cy="6746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констатували розпад СРСР як суб’єкта міжнародного права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5059795"/>
            <a:ext cx="3845024" cy="6796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підписали угоду про створення Співдружності Незалежних Держав.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949281"/>
            <a:ext cx="8309520" cy="504056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 до неї приєдналися інші незалежні держави колишнього СРСР</a:t>
            </a:r>
            <a:endParaRPr kumimoji="0" lang="uk-UA" b="1" i="0" u="sng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588224" y="4640850"/>
            <a:ext cx="720080" cy="40464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993145" y="4640850"/>
            <a:ext cx="720080" cy="40464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6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8846" y="1803112"/>
            <a:ext cx="2515002" cy="1080120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Жовтень 1990 року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 утворила</a:t>
            </a:r>
            <a:r>
              <a:rPr kumimoji="0" lang="uk-UA" sz="1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конституційної комісії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95713" y="1556790"/>
            <a:ext cx="1819739" cy="1326441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1993 року Гальмування конституційного процесу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7360" y="1412776"/>
            <a:ext cx="2444841" cy="1451356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Червень</a:t>
            </a:r>
            <a:r>
              <a:rPr kumimoji="0" lang="uk-UA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1991 року </a:t>
            </a:r>
          </a:p>
          <a:p>
            <a:pPr lvl="0"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 концепція нової Конституції , розпочата робота над розробкою її проекту.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9" y="5145531"/>
            <a:ext cx="4271443" cy="147718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ніч з 27 на 28 черв­ня, після тривалих дебатів, Основний За­кон нашої держави був ухвалений Верховною Радою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8846" y="5271335"/>
            <a:ext cx="3223592" cy="1351384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Лютий  1996 р. конституційна комісія передала проект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закону на розгляд парламенту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06077" y="3603110"/>
            <a:ext cx="3109376" cy="1155493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Вересень 1994 року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чала діяти нова конституційна комісія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612443" y="1238126"/>
            <a:ext cx="576064" cy="545768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778072" y="2999805"/>
            <a:ext cx="682360" cy="486731"/>
          </a:xfrm>
          <a:prstGeom prst="downArrow">
            <a:avLst>
              <a:gd name="adj1" fmla="val 50000"/>
              <a:gd name="adj2" fmla="val 56523"/>
            </a:avLst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121288" y="4803283"/>
            <a:ext cx="812784" cy="468052"/>
          </a:xfrm>
          <a:prstGeom prst="downArrow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Лента лицом вниз 19"/>
          <p:cNvSpPr/>
          <p:nvPr/>
        </p:nvSpPr>
        <p:spPr>
          <a:xfrm>
            <a:off x="631915" y="188640"/>
            <a:ext cx="8217957" cy="1008111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Конституційний процес в Україні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431932" y="2153711"/>
            <a:ext cx="604050" cy="721136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263579" y="2153711"/>
            <a:ext cx="604050" cy="710421"/>
          </a:xfrm>
          <a:prstGeom prst="rightArrow">
            <a:avLst>
              <a:gd name="adj1" fmla="val 50000"/>
              <a:gd name="adj2" fmla="val 5829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8847" y="3467436"/>
            <a:ext cx="3955162" cy="129116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року</a:t>
            </a:r>
          </a:p>
          <a:p>
            <a:pPr lvl="0"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 Верховною Радою </a:t>
            </a:r>
          </a:p>
          <a:p>
            <a:pPr lvl="0" algn="ctr">
              <a:defRPr/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Президентом України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774994" y="3933055"/>
            <a:ext cx="900098" cy="609171"/>
          </a:xfrm>
          <a:prstGeom prst="rightArrow">
            <a:avLst>
              <a:gd name="adj1" fmla="val 50000"/>
              <a:gd name="adj2" fmla="val 6439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956770" y="5585609"/>
            <a:ext cx="604050" cy="606361"/>
          </a:xfrm>
          <a:prstGeom prst="rightArrow">
            <a:avLst>
              <a:gd name="adj1" fmla="val 50000"/>
              <a:gd name="adj2" fmla="val 5829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8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0" grpId="0" animBg="1"/>
      <p:bldP spid="2" grpId="0" animBg="1"/>
      <p:bldP spid="22" grpId="0" animBg="1"/>
      <p:bldP spid="23" grpId="0" animBg="1"/>
      <p:bldP spid="1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285720" y="3053910"/>
            <a:ext cx="4286280" cy="1352683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214282" y="1357298"/>
            <a:ext cx="8715436" cy="1423630"/>
          </a:xfrm>
          <a:prstGeom prst="round2Same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Конституційний Договір між Верховною</a:t>
            </a:r>
            <a:r>
              <a:rPr kumimoji="0" lang="uk-UA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Радою</a:t>
            </a:r>
            <a:r>
              <a:rPr kumimoji="0" lang="uk-UA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Президентом України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„Про основні засади організації та функціонування державної влади і місцевого самоврядування в Україні на період прийняття нової Конституції України”</a:t>
            </a:r>
            <a:r>
              <a:rPr kumimoji="0" lang="uk-UA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укладений строком на один рік між Л.Кучмою і О.Морозом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5" y="3218067"/>
            <a:ext cx="35719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обмежувалися повноваження парламенту та місцевих рад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4630845" y="3089629"/>
            <a:ext cx="4357718" cy="1281244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9534" y="3268587"/>
            <a:ext cx="356730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розширювалися нормотворчі та адміністративні функції виконавчої влади.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5" y="4464851"/>
            <a:ext cx="2232249" cy="117872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Дозволив зберегти керованість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71802" y="5643578"/>
            <a:ext cx="3143272" cy="100010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Започатковує цілісність державної політики на основі принципу розподілу влади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44208" y="4464851"/>
            <a:ext cx="2199945" cy="121444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Стимулював конституційний процес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Тройная стрелка влево/вправо/вверх 25"/>
          <p:cNvSpPr/>
          <p:nvPr/>
        </p:nvSpPr>
        <p:spPr>
          <a:xfrm rot="10800000">
            <a:off x="2778355" y="4742634"/>
            <a:ext cx="3515282" cy="870025"/>
          </a:xfrm>
          <a:prstGeom prst="leftRightUpArrow">
            <a:avLst>
              <a:gd name="adj1" fmla="val 33638"/>
              <a:gd name="adj2" fmla="val 25000"/>
              <a:gd name="adj3" fmla="val 25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Лента лицом вниз 13"/>
          <p:cNvSpPr/>
          <p:nvPr/>
        </p:nvSpPr>
        <p:spPr>
          <a:xfrm>
            <a:off x="539551" y="176225"/>
            <a:ext cx="7992888" cy="1080119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Конституційний</a:t>
            </a:r>
            <a:r>
              <a:rPr lang="ru-RU" b="1" dirty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Договір 1995 р.</a:t>
            </a:r>
          </a:p>
        </p:txBody>
      </p:sp>
    </p:spTree>
    <p:extLst>
      <p:ext uri="{BB962C8B-B14F-4D97-AF65-F5344CB8AC3E}">
        <p14:creationId xmlns:p14="http://schemas.microsoft.com/office/powerpoint/2010/main" val="1552832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11" grpId="0" animBg="1"/>
      <p:bldP spid="21" grpId="0" animBg="1"/>
      <p:bldP spid="23" grpId="0" animBg="1"/>
      <p:bldP spid="24" grpId="0" animBg="1"/>
      <p:bldP spid="26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16632"/>
            <a:ext cx="7992888" cy="1080119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Зміст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1995 р.</a:t>
            </a:r>
            <a:endParaRPr lang="ru-RU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524328" y="2924944"/>
            <a:ext cx="0" cy="274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50193"/>
              </p:ext>
            </p:extLst>
          </p:nvPr>
        </p:nvGraphicFramePr>
        <p:xfrm>
          <a:off x="683568" y="1340772"/>
          <a:ext cx="7992888" cy="5040556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1728963467"/>
                    </a:ext>
                  </a:extLst>
                </a:gridCol>
              </a:tblGrid>
              <a:tr h="5040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ПРЕАМБУЛА</a:t>
                      </a:r>
                      <a:endParaRPr kumimoji="0" lang="uk-U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3961020523"/>
                  </a:ext>
                </a:extLst>
              </a:tr>
              <a:tr h="521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ЗАГАЛЬНІ ПОЛОЖЕННЯ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38483931"/>
                  </a:ext>
                </a:extLst>
              </a:tr>
              <a:tr h="670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II.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ВЕРХОВНА РАДА УКРАЇНА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603914041"/>
                  </a:ext>
                </a:extLst>
              </a:tr>
              <a:tr h="521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ПРЕЗИДЕНТ УКРАЇНИ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1564358907"/>
                  </a:ext>
                </a:extLst>
              </a:tr>
              <a:tr h="521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IV. УРЯД УКРАЇНИ — КАБІНЕТ МІНІСТРІВ УКРАЇНИ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527599789"/>
                  </a:ext>
                </a:extLst>
              </a:tr>
              <a:tr h="521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СУДИ УКРАЇНИ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82234923"/>
                  </a:ext>
                </a:extLst>
              </a:tr>
              <a:tr h="591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ПРОКУРАТУРА УКРАЇНИ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656782148"/>
                  </a:ext>
                </a:extLst>
              </a:tr>
              <a:tr h="588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uk-UA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МІСЦЕВІ ОРГАНИ ДЕРЖАВНОЇ ВИКОНАВЧОЇ ВЛАДИ ТА МІСЦЕВЕ САМОВРЯДУВАННЯ В УКРАЇНІ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3807837635"/>
                  </a:ext>
                </a:extLst>
              </a:tr>
              <a:tr h="600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uk-UA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ЗАКЛЮЧНІ ПОЛОЖЕННЯ.</a:t>
                      </a:r>
                      <a:endParaRPr kumimoji="0" lang="uk-U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1703078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459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3" descr="Результат пошуку зображень за запитом &quot;конституція україн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69" name="AutoShape 5" descr="Результат пошуку зображень за запитом &quot;конституція україн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71" name="AutoShape 7" descr="Результат пошуку зображень за запитом &quot;конституція україн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73" name="AutoShape 9" descr="Результат пошуку зображень за запитом &quot;конституція україн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07975" y="1127689"/>
            <a:ext cx="3524756" cy="936104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України</a:t>
            </a:r>
          </a:p>
          <a:p>
            <a:pPr lvl="0" algn="ctr">
              <a:defRPr/>
            </a:pPr>
            <a:r>
              <a:rPr lang="uk-U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Закон нашої держави </a:t>
            </a:r>
          </a:p>
          <a:p>
            <a:pPr lvl="0" algn="ctr">
              <a:defRPr/>
            </a:pPr>
            <a:r>
              <a:rPr lang="uk-U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 ухвалений Верховною Радою. </a:t>
            </a:r>
          </a:p>
          <a:p>
            <a:pPr lvl="0" algn="ctr">
              <a:defRPr/>
            </a:pPr>
            <a:r>
              <a:rPr lang="uk-U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день проголошено державним святом.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07976" y="2121921"/>
            <a:ext cx="4624064" cy="101904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74638" algn="ctr">
              <a:defRPr/>
            </a:pP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Конституції знаменувало собою найвидатніший акт, який став важливим етапом у розвитку нашого суспільства, утвердження України як незалежної суверенної держави.</a:t>
            </a:r>
          </a:p>
        </p:txBody>
      </p:sp>
      <p:sp>
        <p:nvSpPr>
          <p:cNvPr id="16" name="Лента лицом вниз 15"/>
          <p:cNvSpPr/>
          <p:nvPr/>
        </p:nvSpPr>
        <p:spPr>
          <a:xfrm>
            <a:off x="307975" y="315289"/>
            <a:ext cx="8103274" cy="648072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червня 1996 року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320110"/>
            <a:ext cx="2247801" cy="3377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7689"/>
            <a:ext cx="3816424" cy="5569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0111"/>
            <a:ext cx="2232248" cy="3377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87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80112" y="2849196"/>
            <a:ext cx="3168352" cy="1803940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України має традиційну структуру, тобто складається із преамбули, основної частини та прикінцевих положень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849197"/>
            <a:ext cx="3600400" cy="1769059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України на найвищому законодавчому рівні закріплює відносини, що виникають і діють у процесі здійснення основ повновладдя народу України.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811202"/>
            <a:ext cx="7992888" cy="668706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України була прийнята на п'ятій сесії Верховної Ради України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28 червня 1996 року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4987544"/>
            <a:ext cx="7992888" cy="889728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складається з 15 розділів, які об’єднують 161 статтю, в тому числі 2 статті Прикінцевих положень, та 14 пунктів Перехідних положень</a:t>
            </a:r>
          </a:p>
        </p:txBody>
      </p:sp>
      <p:sp>
        <p:nvSpPr>
          <p:cNvPr id="9" name="Лента лицом вниз 8"/>
          <p:cNvSpPr/>
          <p:nvPr/>
        </p:nvSpPr>
        <p:spPr>
          <a:xfrm>
            <a:off x="755576" y="188640"/>
            <a:ext cx="7992888" cy="1158333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uk-UA" sz="2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 </a:t>
            </a:r>
          </a:p>
          <a:p>
            <a:pPr lvl="0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uk-UA" sz="2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  України 1996 року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8710" y="1366166"/>
            <a:ext cx="751362" cy="425843"/>
          </a:xfrm>
          <a:prstGeom prst="downArrow">
            <a:avLst>
              <a:gd name="adj1" fmla="val 50000"/>
              <a:gd name="adj2" fmla="val 7059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876256" y="2479908"/>
            <a:ext cx="576064" cy="369288"/>
          </a:xfrm>
          <a:prstGeom prst="downArrow">
            <a:avLst>
              <a:gd name="adj1" fmla="val 50000"/>
              <a:gd name="adj2" fmla="val 7374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555776" y="2479907"/>
            <a:ext cx="576064" cy="369289"/>
          </a:xfrm>
          <a:prstGeom prst="downArrow">
            <a:avLst>
              <a:gd name="adj1" fmla="val 50000"/>
              <a:gd name="adj2" fmla="val 7713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5155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2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39"/>
            <a:ext cx="7992888" cy="667037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Зміст Конституції України 1996 р.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524328" y="2924944"/>
            <a:ext cx="0" cy="274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02844"/>
              </p:ext>
            </p:extLst>
          </p:nvPr>
        </p:nvGraphicFramePr>
        <p:xfrm>
          <a:off x="683568" y="980728"/>
          <a:ext cx="7992888" cy="5589167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1728963467"/>
                    </a:ext>
                  </a:extLst>
                </a:gridCol>
              </a:tblGrid>
              <a:tr h="422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ПРЕАМБУЛА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3961020523"/>
                  </a:ext>
                </a:extLst>
              </a:tr>
              <a:tr h="396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ЗАГАЛЬНІ ЗАСАДИ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38483931"/>
                  </a:ext>
                </a:extLst>
              </a:tr>
              <a:tr h="440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II. ПРАВА, СВОБОДИ ТА ОБОВ’ЯЗКИ ЛЮДИНИ І ГРОМАДЯНИНА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603914041"/>
                  </a:ext>
                </a:extLst>
              </a:tr>
              <a:tr h="3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ВИБОРИ. РЕФЕРЕНДУМ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1564358907"/>
                  </a:ext>
                </a:extLst>
              </a:tr>
              <a:tr h="329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IV. ВЕРХОВНА РАДА УКРАЇНИ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527599789"/>
                  </a:ext>
                </a:extLst>
              </a:tr>
              <a:tr h="32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ПРЕЗИДЕНТ УКРАЇНИ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82234923"/>
                  </a:ext>
                </a:extLst>
              </a:tr>
              <a:tr h="332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КАБІНЕТ МІНІСТРІВ УКРАЇНИ. ІНШІ ОРГАНИ ВИКОНАВЧОЇ ВЛАДИ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656782148"/>
                  </a:ext>
                </a:extLst>
              </a:tr>
              <a:tr h="329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ПРОКУРАТУРА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3807837635"/>
                  </a:ext>
                </a:extLst>
              </a:tr>
              <a:tr h="32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ПРАВОСУДДЯ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1703078491"/>
                  </a:ext>
                </a:extLst>
              </a:tr>
              <a:tr h="32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IX.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ТЕРИТОРІАЛЬНИЙ УСТРІЙ УКРАЇНИ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1573714308"/>
                  </a:ext>
                </a:extLst>
              </a:tr>
              <a:tr h="32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X. АВТОНОМНА РЕСПУБЛІКА КРИМ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1716450795"/>
                  </a:ext>
                </a:extLst>
              </a:tr>
              <a:tr h="32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МІСЦЕВЕ САМОВРЯДУВАННЯ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36742648"/>
                  </a:ext>
                </a:extLst>
              </a:tr>
              <a:tr h="32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XII. КОНСТИТУЦІЙНИЙ СУД УКРАЇНИ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762136542"/>
                  </a:ext>
                </a:extLst>
              </a:tr>
              <a:tr h="32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XIII.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ВНЕСЕННЯ ЗМІН ДО КОНСТИТУЦІЇ УКРАЇНИ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968828246"/>
                  </a:ext>
                </a:extLst>
              </a:tr>
              <a:tr h="361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ПРИКІНЦЕВІ ПОЛОЖЕННЯ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14138485"/>
                  </a:ext>
                </a:extLst>
              </a:tr>
              <a:tr h="337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ПЕРЕХІДНІ ПОЛОЖЕННЯ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89452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5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251520" y="476672"/>
            <a:ext cx="8611218" cy="124378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Державна символіка згідно з Конституцією України: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00192" y="3501008"/>
            <a:ext cx="2562546" cy="22353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Державний герб України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Затверджений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 лютого 1992 року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520655"/>
            <a:ext cx="2608876" cy="22353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Державний гімн України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Ухвалений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січня 1992 року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3477918"/>
            <a:ext cx="2562946" cy="223537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Державний прапор України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Затверджений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 січня 1992 року</a:t>
            </a:r>
          </a:p>
        </p:txBody>
      </p:sp>
      <p:sp>
        <p:nvSpPr>
          <p:cNvPr id="14" name="Стрелка вниз 13"/>
          <p:cNvSpPr/>
          <p:nvPr/>
        </p:nvSpPr>
        <p:spPr>
          <a:xfrm rot="2418348">
            <a:off x="1999108" y="1648455"/>
            <a:ext cx="499544" cy="154000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369302" y="1864471"/>
            <a:ext cx="562737" cy="129614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184013">
            <a:off x="6453344" y="1670522"/>
            <a:ext cx="510178" cy="15522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2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960440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672408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Лента лицом вниз 7"/>
          <p:cNvSpPr/>
          <p:nvPr/>
        </p:nvSpPr>
        <p:spPr>
          <a:xfrm>
            <a:off x="827584" y="365128"/>
            <a:ext cx="7590582" cy="864096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1992 року</a:t>
            </a: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4261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467544" y="476672"/>
            <a:ext cx="8103274" cy="936104"/>
          </a:xfrm>
          <a:prstGeom prst="ribbon">
            <a:avLst>
              <a:gd name="adj1" fmla="val 16667"/>
              <a:gd name="adj2" fmla="val 5291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 про державний суверенітет України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1628683"/>
            <a:ext cx="7940528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 липня 1990 року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Верховною Радою </a:t>
            </a:r>
            <a:r>
              <a:rPr kumimoji="0" lang="uk-UA" sz="20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РСР </a:t>
            </a:r>
            <a:r>
              <a:rPr kumimoji="0" lang="uk-UA" sz="20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ухвалено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Декларацію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 державний суверенітет України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995936" y="2924944"/>
            <a:ext cx="1008112" cy="57606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9612" y="3537062"/>
            <a:ext cx="6912768" cy="7540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Із 385 депутатів,</a:t>
            </a:r>
            <a:r>
              <a:rPr kumimoji="0" lang="uk-UA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присутніх у цей день на засіданні: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7544" y="4994404"/>
            <a:ext cx="2179888" cy="9299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«За»</a:t>
            </a:r>
            <a:r>
              <a:rPr kumimoji="0" lang="uk-UA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355</a:t>
            </a:r>
            <a:endParaRPr kumimoji="0" lang="uk-UA" sz="20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29237" y="5013410"/>
            <a:ext cx="2179888" cy="9299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«Проти»</a:t>
            </a:r>
            <a:r>
              <a:rPr kumimoji="0" lang="uk-UA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uk-UA" sz="20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30890" y="4994404"/>
            <a:ext cx="2377182" cy="9299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«Не взяли участь у голосуванні»</a:t>
            </a:r>
            <a:r>
              <a:rPr kumimoji="0" lang="uk-UA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0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kumimoji="0" lang="uk-UA" sz="20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1763688" y="4365221"/>
            <a:ext cx="1008112" cy="57606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031940" y="4365221"/>
            <a:ext cx="1008112" cy="57606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211369" y="4378607"/>
            <a:ext cx="1008112" cy="57606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eelOff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5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низ 7"/>
          <p:cNvSpPr/>
          <p:nvPr/>
        </p:nvSpPr>
        <p:spPr>
          <a:xfrm>
            <a:off x="827584" y="365128"/>
            <a:ext cx="7590582" cy="864096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прапор України</a:t>
            </a:r>
          </a:p>
          <a:p>
            <a:pPr lvl="0" algn="ctr"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1992 року</a:t>
            </a: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7"/>
            <a:ext cx="3744415" cy="5184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3270102" cy="3168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7"/>
            <a:ext cx="3270102" cy="1829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08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 лицом вниз 7"/>
          <p:cNvSpPr/>
          <p:nvPr/>
        </p:nvSpPr>
        <p:spPr>
          <a:xfrm>
            <a:off x="827584" y="188640"/>
            <a:ext cx="7590582" cy="104058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герб України</a:t>
            </a:r>
          </a:p>
          <a:p>
            <a:pPr lvl="0" algn="ctr"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лютого 1992 року</a:t>
            </a: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799"/>
            <a:ext cx="3312368" cy="4824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28799"/>
            <a:ext cx="4968551" cy="4824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18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250051" y="188640"/>
            <a:ext cx="8502581" cy="1043341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лад України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17177" y="1820424"/>
            <a:ext cx="2793490" cy="17482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державного устрою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051" y="1820424"/>
            <a:ext cx="2721285" cy="17482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правління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6508" y="1820424"/>
            <a:ext cx="2746454" cy="17482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Форма державного (політичного) режиму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663064" y="1231981"/>
            <a:ext cx="5952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663064" y="1231981"/>
            <a:ext cx="0" cy="540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4501341" y="1235346"/>
            <a:ext cx="11959" cy="537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615612" y="1235346"/>
            <a:ext cx="0" cy="537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13804" y="4293096"/>
            <a:ext cx="2557532" cy="12055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Парламентсько –президентська республіка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65829" y="4293096"/>
            <a:ext cx="2795794" cy="121200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Проста (унітарна)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427984" y="3568674"/>
            <a:ext cx="0" cy="623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610693" y="3568674"/>
            <a:ext cx="4852" cy="585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380312" y="3568674"/>
            <a:ext cx="0" cy="623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5956116" y="4293096"/>
            <a:ext cx="2646846" cy="12009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Демократична</a:t>
            </a:r>
          </a:p>
        </p:txBody>
      </p:sp>
    </p:spTree>
    <p:extLst>
      <p:ext uri="{BB962C8B-B14F-4D97-AF65-F5344CB8AC3E}">
        <p14:creationId xmlns:p14="http://schemas.microsoft.com/office/powerpoint/2010/main" val="175143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32" grpId="0" animBg="1"/>
      <p:bldP spid="33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250051" y="188640"/>
            <a:ext cx="8502581" cy="1043341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Конституцією України державна влада України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засадах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2226" y="4186572"/>
            <a:ext cx="5359668" cy="19067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України </a:t>
            </a:r>
          </a:p>
          <a:p>
            <a:pPr lvl="0" algn="ctr"/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главою держави і виступає від її імені.</a:t>
            </a:r>
          </a:p>
          <a:p>
            <a:pPr lvl="0"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гарантом державного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суверенітету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України,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Конституції України, прав і свобод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16555" y="1539761"/>
            <a:ext cx="2793490" cy="9595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Виконавча влада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2226" y="1503071"/>
            <a:ext cx="2557532" cy="9730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Законодавча влада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06" y="1537233"/>
            <a:ext cx="2746454" cy="9388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Судова влада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663064" y="1235346"/>
            <a:ext cx="5952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663064" y="1244799"/>
            <a:ext cx="0" cy="272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513300" y="1235346"/>
            <a:ext cx="5560" cy="291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615612" y="1235346"/>
            <a:ext cx="0" cy="301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62226" y="2819522"/>
            <a:ext cx="2557532" cy="9861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Верховна Рада України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14251" y="2825941"/>
            <a:ext cx="2795794" cy="9861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Кабінет Міністрів України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513300" y="2499262"/>
            <a:ext cx="0" cy="320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625592" y="2464096"/>
            <a:ext cx="9703" cy="355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615612" y="2476116"/>
            <a:ext cx="0" cy="259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6102129" y="2827106"/>
            <a:ext cx="2746454" cy="9849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Суди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49510" y="4197703"/>
            <a:ext cx="504055" cy="19051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Конституційний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суд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08668" y="4197703"/>
            <a:ext cx="503725" cy="18955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Верховний суд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16129" y="4197704"/>
            <a:ext cx="660827" cy="1895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Спеціалізовані суди (арбітражні та воєнні)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04572" y="4167112"/>
            <a:ext cx="607608" cy="19261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Апеляційні та місцеві суди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>
            <a:stCxn id="41" idx="2"/>
          </p:cNvCxnSpPr>
          <p:nvPr/>
        </p:nvCxnSpPr>
        <p:spPr>
          <a:xfrm flipH="1">
            <a:off x="6154527" y="3812079"/>
            <a:ext cx="1320829" cy="315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1" idx="2"/>
          </p:cNvCxnSpPr>
          <p:nvPr/>
        </p:nvCxnSpPr>
        <p:spPr>
          <a:xfrm flipH="1">
            <a:off x="6808873" y="3812079"/>
            <a:ext cx="666483" cy="367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2" idx="0"/>
          </p:cNvCxnSpPr>
          <p:nvPr/>
        </p:nvCxnSpPr>
        <p:spPr>
          <a:xfrm>
            <a:off x="7417640" y="3819394"/>
            <a:ext cx="328903" cy="378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457333" y="3816879"/>
            <a:ext cx="1075984" cy="352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0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  <p:bldP spid="13" grpId="0" animBg="1"/>
      <p:bldP spid="32" grpId="0" animBg="1"/>
      <p:bldP spid="33" grpId="0" animBg="1"/>
      <p:bldP spid="41" grpId="0" animBg="1"/>
      <p:bldP spid="3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5" cy="820709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липня 1990 р.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Верховною Радою Декларації про державний суверенітет України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416824" cy="5214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76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eelOff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259632" y="3271874"/>
            <a:ext cx="6572296" cy="6372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Декларації зазначено, що: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4040022"/>
            <a:ext cx="8280920" cy="16212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Генеративним механізмом у суспільстві виступає ВР, яка, виражаючи волю народних мас, прагнучи створити демократичне суспільство, дбаючи про повноцінний політичний, економічний, соціальний і духовний розвиток народу, визначаючи необхідність побудови правової держави, проголосила державний суверенітет як верховенство, самостійність, повноту і неподільність влади в межах її території та незалежність і рівність не тільки в розв'язанні внутрішніх питань, а й у зовнішніх зносинах.</a:t>
            </a:r>
            <a:endParaRPr kumimoji="0" lang="uk-UA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22" y="428604"/>
            <a:ext cx="4357718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мала: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899592" y="1196548"/>
            <a:ext cx="3177282" cy="714380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туп (преамбулу) 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5076056" y="1196548"/>
            <a:ext cx="2952613" cy="714380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Десять розділів </a:t>
            </a:r>
            <a:endParaRPr kumimoji="0" lang="uk-UA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рапеция 8"/>
          <p:cNvSpPr/>
          <p:nvPr/>
        </p:nvSpPr>
        <p:spPr>
          <a:xfrm>
            <a:off x="611560" y="2104511"/>
            <a:ext cx="7704856" cy="1036457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 Р О Г О Л О Ш У Є </a:t>
            </a:r>
            <a:b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суверенітет України як верховенство, самостійність, повноту і неподільність влади Республіки в межах її території та незалежність і рівноправність у зовнішніх зносинах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5805264"/>
            <a:ext cx="8280920" cy="8278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 держава визнає перевагу загальнолюдських цінностей над класовими, пріоритет загальновизнаних норм міжнародного права перед нормами національного права.</a:t>
            </a:r>
            <a:endParaRPr lang="uk-UA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4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eelOff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260648"/>
            <a:ext cx="7992888" cy="1152128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 про державний суверенітет України 1990 р.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524328" y="2924944"/>
            <a:ext cx="0" cy="274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062157"/>
              </p:ext>
            </p:extLst>
          </p:nvPr>
        </p:nvGraphicFramePr>
        <p:xfrm>
          <a:off x="683568" y="1700808"/>
          <a:ext cx="4464496" cy="4858589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172896346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ПРЕАМБУЛА</a:t>
                      </a:r>
                      <a:endParaRPr kumimoji="0" lang="uk-U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396102052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САМОВИЗНАЧЕННЯ УКРАЇНСЬКОЇ НАЦІЇ 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38483931"/>
                  </a:ext>
                </a:extLst>
              </a:tr>
              <a:tr h="462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II.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НАРОДОВЛАДДЯ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603914041"/>
                  </a:ext>
                </a:extLst>
              </a:tr>
              <a:tr h="485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ДЕРЖАВНА ВЛАДА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1564358907"/>
                  </a:ext>
                </a:extLst>
              </a:tr>
              <a:tr h="525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IV. ГРОМАДЯНСТВО УКРАЇНСЬКОЇ РСР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527599789"/>
                  </a:ext>
                </a:extLst>
              </a:tr>
              <a:tr h="482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ТЕРИТОРІАЛЬНЕ ВЕРХОВЕНСТВО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8223492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САМОСТІЙНІСТЬ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2656782148"/>
                  </a:ext>
                </a:extLst>
              </a:tr>
              <a:tr h="384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ЕКОЛОГІЧНА БЕЗПЕКА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3807837635"/>
                  </a:ext>
                </a:extLst>
              </a:tr>
              <a:tr h="38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КУЛЬТУРНИЙ РОЗВИТОК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1703078491"/>
                  </a:ext>
                </a:extLst>
              </a:tr>
              <a:tr h="457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IX.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ЗОВНІШНЯ І ВНУТРІШНЯ БЕЗПЕКА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1573714308"/>
                  </a:ext>
                </a:extLst>
              </a:tr>
              <a:tr h="38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 X.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МІЖНАРОДНІ ВІДНОСИНИ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54" marR="46254" marT="0" marB="0" anchor="ctr"/>
                </a:tc>
                <a:extLst>
                  <a:ext uri="{0D108BD9-81ED-4DB2-BD59-A6C34878D82A}">
                    <a16:rowId xmlns:a16="http://schemas.microsoft.com/office/drawing/2014/main" val="1716450795"/>
                  </a:ext>
                </a:extLst>
              </a:tr>
            </a:tbl>
          </a:graphicData>
        </a:graphic>
      </p:graphicFrame>
      <p:pic>
        <p:nvPicPr>
          <p:cNvPr id="5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62312"/>
            <a:ext cx="3312368" cy="4797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366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eelOff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36904" cy="11430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колишні політв'язні, депутати Верховної Ради. 16 липня 1990 р. - день прийняття Декларації про державний суверенітет України - зліва направо: Горохівський, О. Шевченко, Лук'яненко, Хмара, М. Горинь, Ребрик, Калинець, Чорновіл, Б. Горинь, Алтунян, Косів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7" y="692696"/>
            <a:ext cx="7500506" cy="3593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7522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eelOff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467544" y="188640"/>
            <a:ext cx="8319298" cy="864096"/>
          </a:xfrm>
          <a:prstGeom prst="ribbon">
            <a:avLst>
              <a:gd name="adj1" fmla="val 16667"/>
              <a:gd name="adj2" fmla="val 52912"/>
            </a:avLst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 проголошення незалежності України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772816"/>
            <a:ext cx="8319298" cy="7227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 серпня 1991 року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6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Рада Української РСР ухвалила Акт проголошення незалежності України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196752"/>
            <a:ext cx="4626044" cy="43204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</a:t>
            </a:r>
            <a:r>
              <a:rPr kumimoji="0" lang="ru-RU" sz="20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Левко Лук’яненко.</a:t>
            </a:r>
            <a:endParaRPr kumimoji="0" lang="uk-UA" sz="20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8246" y="2639627"/>
            <a:ext cx="8499793" cy="11228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Проголошує незалежність України та створення самостійної української держави – України</a:t>
            </a:r>
            <a:endParaRPr lang="uk-UA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246" y="4133950"/>
            <a:ext cx="2215908" cy="10661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продовжуючи тисячолітню традицію державотворення в Україні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07043" y="4329390"/>
            <a:ext cx="3429024" cy="8640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з права на самовизначення, передбаченого Статутом ООН та іншими міжнародно-правовими документами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66153" y="4244965"/>
            <a:ext cx="2481902" cy="94852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здійснюючи Декларацію про державний суверенітет України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8245" y="5356158"/>
            <a:ext cx="8499793" cy="9531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України є неподільною і недоторканою</a:t>
            </a:r>
          </a:p>
          <a:p>
            <a:pPr lvl="0"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України мають чинність виключно </a:t>
            </a:r>
          </a:p>
          <a:p>
            <a:pPr lvl="0"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та закони України</a:t>
            </a:r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4161515" y="3815582"/>
            <a:ext cx="720080" cy="44608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7247064" y="3707006"/>
            <a:ext cx="720080" cy="47800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0800000">
            <a:off x="734772" y="3655944"/>
            <a:ext cx="720080" cy="44608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7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34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0019"/>
            <a:ext cx="8424935" cy="820709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1991 р.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Верховною Радою Акта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7845"/>
            <a:ext cx="4032448" cy="5536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7845"/>
            <a:ext cx="3744416" cy="5536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58" y="1556792"/>
            <a:ext cx="3282693" cy="4519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03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11560" y="404664"/>
            <a:ext cx="8103274" cy="1440160"/>
          </a:xfrm>
          <a:prstGeom prst="ribbon">
            <a:avLst>
              <a:gd name="adj1" fmla="val 16667"/>
              <a:gd name="adj2" fmla="val 52912"/>
            </a:avLst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референдум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2708920"/>
            <a:ext cx="6912768" cy="122413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 грудня 1991 р.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90,35% </a:t>
            </a:r>
            <a:r>
              <a:rPr kumimoji="0" lang="uk-UA" sz="2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kumimoji="0" lang="uk-UA" sz="2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підтвердили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 проголошення незалежності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725144"/>
            <a:ext cx="6912768" cy="12961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ході референдуму </a:t>
            </a:r>
          </a:p>
          <a:p>
            <a:pPr lvl="0" algn="ctr">
              <a:defRPr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Президентом України </a:t>
            </a:r>
          </a:p>
          <a:p>
            <a:pPr lvl="0" algn="ctr">
              <a:defRPr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обрано Леоніда Кравчука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271298" y="1934834"/>
            <a:ext cx="648072" cy="68407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71298" y="3987062"/>
            <a:ext cx="648072" cy="68407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3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</TotalTime>
  <Words>1191</Words>
  <Application>Microsoft Office PowerPoint</Application>
  <PresentationFormat>Екран (4:3)</PresentationFormat>
  <Paragraphs>170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7" baseType="lpstr">
      <vt:lpstr>Georgia</vt:lpstr>
      <vt:lpstr>Times New Roman</vt:lpstr>
      <vt:lpstr>Trebuchet MS</vt:lpstr>
      <vt:lpstr>Воздушный поток</vt:lpstr>
      <vt:lpstr>Презентація PowerPoint</vt:lpstr>
      <vt:lpstr>Презентація PowerPoint</vt:lpstr>
      <vt:lpstr>16 липня 1990 р. прийняття Верховною Радою Декларації про державний суверенітет України</vt:lpstr>
      <vt:lpstr>Презентація PowerPoint</vt:lpstr>
      <vt:lpstr>Презентація PowerPoint</vt:lpstr>
      <vt:lpstr>На фото колишні політв'язні, депутати Верховної Ради. 16 липня 1990 р. - день прийняття Декларації про державний суверенітет України - зліва направо: Горохівський, О. Шевченко, Лук'яненко, Хмара, М. Горинь, Ребрик, Калинець, Чорновіл, Б. Горинь, Алтунян, Косів</vt:lpstr>
      <vt:lpstr>Презентація PowerPoint</vt:lpstr>
      <vt:lpstr>24 серпня 1991 р. прийняття Верховною Радою Акта проголошення незалежності України</vt:lpstr>
      <vt:lpstr>Презентація PowerPoint</vt:lpstr>
      <vt:lpstr>1 грудня 1991 р. Всенародний референдум підтримав Акт проголошення незалежності України.  Президентом України обрано Л. Кравчука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10. Розпад СРСР і відродження Української незалежної держави</dc:title>
  <dc:creator>Дмитрий</dc:creator>
  <cp:lastModifiedBy>Ія Пелех</cp:lastModifiedBy>
  <cp:revision>176</cp:revision>
  <dcterms:created xsi:type="dcterms:W3CDTF">2018-05-14T17:09:47Z</dcterms:created>
  <dcterms:modified xsi:type="dcterms:W3CDTF">2026-02-25T22:30:07Z</dcterms:modified>
</cp:coreProperties>
</file>