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779B5A-91D1-6839-E756-D719E4F64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CFDF63-E3A6-D626-5FCC-2BF4EF5DF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3DDD29-BC61-9D79-A9D5-6514A39D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2794CE3-C3FD-7D31-9262-827F7E6F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4D0E3CF-83F2-662D-6CEE-CD20CE4B3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865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D2F2B-1197-6DAC-F907-2092CAC1E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B44F890-18A2-7771-D443-3A7005F7D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75AC4DC-30BC-0250-D747-2886B051A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0CF23D7-F481-29EC-EDB6-A3EA3E9A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10E8A5F-8E9D-22CB-37F3-A55097F77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0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04F5DE6-1F9E-7B34-C607-86F39F689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07B4EE7-ED63-82EF-3D75-C9CA2F752D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8AB566E-D340-FE7B-05C6-987F22D2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F7E9D14-379E-F9D9-74CC-CE296594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EE480AE-57AA-3593-95DD-99E8729B3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730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515A1-3504-679B-14DC-D8185C362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7D076B-7C46-2CC8-74F5-A2F70F763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C2057EA-1F9C-E08F-B7ED-A21C0C96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40FCE6C-DE4B-5933-3642-60E7A9560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E2C66A-E018-D655-93BF-D09466CFA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438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30B56-99B5-7322-5AD6-08760A972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9BB4FD-1EC4-FDD3-1D65-D672F2649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ADB9F2-F4F9-6915-3096-07EA9F3D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E64577-FC43-8E2E-EF54-BB18AA53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5FA828C-2446-9AAA-7B2F-04ECB513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738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625F5-FCCB-353D-440B-A1C04E5D0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1B1068-62B5-81CD-98DD-E81C99627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F0AE46-9074-E801-D435-4273F010C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8321CD5-04A7-29E8-C224-59815862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2DF1C5-917C-8D47-A901-B38E60433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FBE0ED6-26B4-9691-1460-BC1B8B7D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675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DF2703-0C32-E675-C26F-5C4398CC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7672506-CCA2-5C61-CE8F-A4979F8ED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03A1892-9F65-32E4-A646-8A905B52E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66F9CF3-9B1E-90CC-EB74-047848E1D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E0F205E-5089-5424-28FC-D25D852C0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22D6954-62DD-8D89-1200-656F3B32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2D3B728-8213-458B-F9D6-2455DD09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8C43221-DE9C-B0FE-15E0-480BD270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653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2E64D-F9C7-EAE1-6D06-7A3083557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5C9E995-3ADB-14E4-13C4-EA0257DDD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DA5FB71-88EA-B4EF-E3C0-91C14048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FDF42F7-E845-23B2-4609-B2C9B91ED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36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EE7E038-E69F-3585-2731-5847B65FE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5CFAA21-B5BE-8E28-F1DF-7EAD3934F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475EF97-BAA8-3568-6038-1BB88112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414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4C169-54DB-50DB-2A07-A81248AE2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DCD84A-49FE-606B-9DFF-657FF445E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7AC3B47-63EE-D230-D957-CBF1DBF35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1FC9DD1-2BB5-C86E-DB7C-562B3BBB0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F25C933-86FA-9882-6FD0-44A21CF1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6E46BF8-2BAB-E3F9-FEE5-382C101C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173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F1E2C-CF7E-D464-BFB2-44ADE00CD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9F7D796B-96BD-54A5-1343-9CD3C6D81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7ECCB5C-B7F0-0546-A820-696233B71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181FC6C-8EE8-CE6C-9B82-E4B5EA304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60B5F5-E9C9-FAE4-377C-609507E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58FE868-1131-331D-6185-4A9E2BDE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0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A2CD232-53DD-95D8-A935-5BE0C5B3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5CAD49F-F165-D7F8-51EA-CB1D8D1CD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A09012A-F6C4-9A09-057B-456EF5F64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C0EE9-05CB-4215-B9B0-39217E8F3D80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EDBE737-69F7-EE80-95DD-E5F1F527F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CE371C8-2892-E67C-7892-6C5C9B922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33282-3D50-49F9-B588-F7DAE81496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89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https://www.youtube.com/embed/PffxAFB-x1I?feature=oembed" TargetMode="External"/><Relationship Id="rId7" Type="http://schemas.openxmlformats.org/officeDocument/2006/relationships/image" Target="../media/image3.jpeg"/><Relationship Id="rId2" Type="http://schemas.openxmlformats.org/officeDocument/2006/relationships/video" Target="https://www.youtube.com/embed/pUMqic2IcWA?feature=oembed" TargetMode="External"/><Relationship Id="rId1" Type="http://schemas.openxmlformats.org/officeDocument/2006/relationships/video" Target="https://www.youtube.com/embed/GRHe2_LGE7s?feature=oembed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11E4BA08-E148-A135-DC8F-94ACFF0E91B0}"/>
              </a:ext>
            </a:extLst>
          </p:cNvPr>
          <p:cNvSpPr/>
          <p:nvPr/>
        </p:nvSpPr>
        <p:spPr>
          <a:xfrm>
            <a:off x="4250453" y="2441749"/>
            <a:ext cx="4320791" cy="161778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Образ</a:t>
            </a:r>
            <a:r>
              <a:rPr lang="uk-UA" sz="3600" b="1" dirty="0"/>
              <a:t> </a:t>
            </a:r>
          </a:p>
          <a:p>
            <a:pPr algn="ctr"/>
            <a:r>
              <a:rPr lang="uk-UA" sz="3600" b="1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абсентеїста</a:t>
            </a:r>
            <a:endParaRPr lang="uk-UA" sz="36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41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B5A44-8276-3C5B-E118-76E9C2147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752"/>
            <a:ext cx="10515600" cy="60652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Лабораторія політичного іміджу</a:t>
            </a:r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1F6DC-4F8C-E3FB-AA0A-71A9947D036D}"/>
              </a:ext>
            </a:extLst>
          </p:cNvPr>
          <p:cNvSpPr txBox="1"/>
          <p:nvPr/>
        </p:nvSpPr>
        <p:spPr>
          <a:xfrm>
            <a:off x="1019354" y="608792"/>
            <a:ext cx="7172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які емоції тисне ролик та які архетипи використовує кандидат?</a:t>
            </a:r>
          </a:p>
        </p:txBody>
      </p:sp>
      <p:pic>
        <p:nvPicPr>
          <p:cNvPr id="8" name="Мультимедіа з Інтернету 7" title="Daisy (Маргаритка) - политическая реклама (1964)">
            <a:hlinkClick r:id="" action="ppaction://media"/>
            <a:extLst>
              <a:ext uri="{FF2B5EF4-FFF2-40B4-BE49-F238E27FC236}">
                <a16:creationId xmlns:a16="http://schemas.microsoft.com/office/drawing/2014/main" id="{8A01C047-770C-A3C5-8FCF-F12B49289BE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5674" y="1465493"/>
            <a:ext cx="4234162" cy="31756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66AA73-22EC-6922-A1E9-FB915DC5BD38}"/>
              </a:ext>
            </a:extLst>
          </p:cNvPr>
          <p:cNvSpPr txBox="1"/>
          <p:nvPr/>
        </p:nvSpPr>
        <p:spPr>
          <a:xfrm>
            <a:off x="75674" y="4707073"/>
            <a:ext cx="42341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Girl»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Ліндон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Джонсон, США, 1964)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Мультимедіа з Інтернету 12" title="Presidential ad: “It’s Morning Again in America” Ronald Reagan (R) v Walter Mondale (D) [1984—PRIDE]">
            <a:hlinkClick r:id="" action="ppaction://media"/>
            <a:extLst>
              <a:ext uri="{FF2B5EF4-FFF2-40B4-BE49-F238E27FC236}">
                <a16:creationId xmlns:a16="http://schemas.microsoft.com/office/drawing/2014/main" id="{270DEB33-E312-3079-D0A7-CF1A656DF60A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4264833" y="3288143"/>
            <a:ext cx="4234162" cy="3175622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E3C21230-89C4-86C8-8C0D-6C5AB3273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9278" y="6464947"/>
            <a:ext cx="529157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uk-UA" altLang="uk-UA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Morning</a:t>
            </a:r>
            <a:r>
              <a:rPr kumimoji="0" lang="uk-UA" altLang="uk-UA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uk-UA" altLang="uk-UA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America</a:t>
            </a:r>
            <a:r>
              <a:rPr kumimoji="0" lang="uk-UA" altLang="uk-UA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(Рональд Рейган, США, 1984)</a:t>
            </a:r>
          </a:p>
        </p:txBody>
      </p:sp>
      <p:pic>
        <p:nvPicPr>
          <p:cNvPr id="22" name="Мультимедіа з Інтернету 21" title="Володимир Зеленський: Час об’єднатися заради майбутнього">
            <a:hlinkClick r:id="" action="ppaction://media"/>
            <a:extLst>
              <a:ext uri="{FF2B5EF4-FFF2-40B4-BE49-F238E27FC236}">
                <a16:creationId xmlns:a16="http://schemas.microsoft.com/office/drawing/2014/main" id="{72067918-032F-C556-5DDF-2DFCC2F688B4}"/>
              </a:ext>
            </a:extLst>
          </p:cNvPr>
          <p:cNvPicPr>
            <a:picLocks noRot="1" noChangeAspect="1"/>
          </p:cNvPicPr>
          <p:nvPr>
            <a:videoFile r:link="rId3"/>
          </p:nvPr>
        </p:nvPicPr>
        <p:blipFill>
          <a:blip r:embed="rId7"/>
          <a:stretch>
            <a:fillRect/>
          </a:stretch>
        </p:blipFill>
        <p:spPr>
          <a:xfrm>
            <a:off x="7854875" y="980440"/>
            <a:ext cx="4337125" cy="244856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A13AEC1-50F0-6949-172D-83009AF0294C}"/>
              </a:ext>
            </a:extLst>
          </p:cNvPr>
          <p:cNvSpPr txBox="1"/>
          <p:nvPr/>
        </p:nvSpPr>
        <p:spPr>
          <a:xfrm>
            <a:off x="8702566" y="3594538"/>
            <a:ext cx="3226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Володимир Зеленський (Україна, 2019)</a:t>
            </a:r>
          </a:p>
        </p:txBody>
      </p:sp>
    </p:spTree>
    <p:extLst>
      <p:ext uri="{BB962C8B-B14F-4D97-AF65-F5344CB8AC3E}">
        <p14:creationId xmlns:p14="http://schemas.microsoft.com/office/powerpoint/2010/main" val="75113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5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 vol="80000">
                <p:cTn id="21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 vol="80000">
                <p:cTn id="27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E404EE-89B8-E3E0-0E43-1561248B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Цифровий слід електорату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10835E-AB37-F5EA-AEF7-06E569000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Trends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Порівняти популярність запитів за прізвищами, наприклад В. </a:t>
            </a:r>
            <a:r>
              <a:rPr lang="uk-UA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Залужний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В. Зеленський</a:t>
            </a:r>
          </a:p>
        </p:txBody>
      </p:sp>
    </p:spTree>
    <p:extLst>
      <p:ext uri="{BB962C8B-B14F-4D97-AF65-F5344CB8AC3E}">
        <p14:creationId xmlns:p14="http://schemas.microsoft.com/office/powerpoint/2010/main" val="405918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84386-F522-20AC-7996-D64156995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політичного маніфесту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DEB9468-B038-D3B9-95F7-3E8071628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Інструмент: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Будь-яка </a:t>
            </a:r>
            <a:r>
              <a:rPr lang="uk-UA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(AI).</a:t>
            </a:r>
          </a:p>
          <a:p>
            <a:r>
              <a:rPr lang="uk-UA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дати ШІ </a:t>
            </a:r>
            <a:r>
              <a:rPr lang="uk-UA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промпт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uk-UA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«Напиши промову для кандидата-популіста, використовуючи архетип Захисника та апеляцію до страху перед економічною кризою»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Аналіз:</a:t>
            </a:r>
            <a:r>
              <a:rPr lang="uk-UA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Які саме слова-маркери використав ШІ для маніпуляції та чому вони діють на підсвідомість?</a:t>
            </a:r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101973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121</Words>
  <Application>Microsoft Office PowerPoint</Application>
  <PresentationFormat>Широкий екран</PresentationFormat>
  <Paragraphs>15</Paragraphs>
  <Slides>4</Slides>
  <Notes>0</Notes>
  <HiddenSlides>0</HiddenSlides>
  <MMClips>3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Тема Office</vt:lpstr>
      <vt:lpstr>Презентація PowerPoint</vt:lpstr>
      <vt:lpstr>Лабораторія політичного іміджу</vt:lpstr>
      <vt:lpstr>Цифровий слід електорату</vt:lpstr>
      <vt:lpstr>Конструктор політичного маніфесту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Катерина</dc:creator>
  <cp:lastModifiedBy>Катерина</cp:lastModifiedBy>
  <cp:revision>2</cp:revision>
  <dcterms:created xsi:type="dcterms:W3CDTF">2026-02-25T18:51:10Z</dcterms:created>
  <dcterms:modified xsi:type="dcterms:W3CDTF">2026-02-27T10:40:19Z</dcterms:modified>
</cp:coreProperties>
</file>