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7" r:id="rId3"/>
    <p:sldId id="338" r:id="rId4"/>
    <p:sldId id="339" r:id="rId5"/>
    <p:sldId id="340" r:id="rId6"/>
    <p:sldId id="341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9" r:id="rId23"/>
    <p:sldId id="360" r:id="rId24"/>
    <p:sldId id="36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590" autoAdjust="0"/>
  </p:normalViewPr>
  <p:slideViewPr>
    <p:cSldViewPr>
      <p:cViewPr varScale="1">
        <p:scale>
          <a:sx n="75" d="100"/>
          <a:sy n="75" d="100"/>
        </p:scale>
        <p:origin x="113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4800" b="1" dirty="0"/>
              <a:t>Компоненти структуризації проекту. 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17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формування рівнів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Результативний (продуктовий)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етапами життєвого циклу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географічний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функцій управління інноваційним проектом;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організації.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877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1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2" y="1196752"/>
            <a:ext cx="8712968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6185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1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196752"/>
            <a:ext cx="7992888" cy="5256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8213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712968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9822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8208912" cy="5328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6951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Вибираючи підхід до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слід орієнтуватися 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динамізму середовища;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чіткої структуризації проблеми, на вирішення якої спрямовано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стабліьність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цілей та завдань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кількісного вимірювання результатів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формалізації усіх процесів (процесів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проектом і процесів виконання робіт проекту).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121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544616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 тип майбутньої структури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управілння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проектом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06334"/>
              </p:ext>
            </p:extLst>
          </p:nvPr>
        </p:nvGraphicFramePr>
        <p:xfrm>
          <a:off x="251520" y="1772815"/>
          <a:ext cx="8712968" cy="48245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4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8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791"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Основні типи організаційних структур </a:t>
                      </a:r>
                      <a:r>
                        <a:rPr lang="uk-UA" sz="1350" dirty="0" err="1">
                          <a:effectLst/>
                        </a:rPr>
                        <a:t>управліня</a:t>
                      </a:r>
                      <a:r>
                        <a:rPr lang="uk-UA" sz="1350" dirty="0">
                          <a:effectLst/>
                        </a:rPr>
                        <a:t> проектами</a:t>
                      </a:r>
                      <a:endParaRPr lang="ru-RU" sz="13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423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Підхід до структурування проекту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Тип організаційної структури управління проектом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76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Структура проекту ґрунтується на структурі продукту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Продуктова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90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Структура проекту ґрунтується на структурі життєвого шляху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Процесна (</a:t>
                      </a:r>
                      <a:r>
                        <a:rPr lang="uk-UA" sz="1350" dirty="0" err="1">
                          <a:effectLst/>
                        </a:rPr>
                        <a:t>технолічна</a:t>
                      </a:r>
                      <a:r>
                        <a:rPr lang="uk-UA" sz="1350" dirty="0">
                          <a:effectLst/>
                        </a:rPr>
                        <a:t>)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490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В основу структури проекту покладено структуру управління діючою організації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Матрична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876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Структура проекту ґрунтується на ієрархії цілей і завдань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Проектно-цільова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63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Поєднання підходів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Гібридна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943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структури розбиття робіт може здійснюватися двома основними методами -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дедуктивним та індуктивним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дедуктивній структуризації проекту елементи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на основі підходу зверху вниз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approach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індуктивній структуризації проекту елементи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складуються з елементів попереднього рівня на основ підходу знизу верх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bottom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approach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807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може провадитися по таких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1 — проект;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2 — стадії або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субпроекти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3 — системи або блоки;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4 — робочі пакети.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06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ПАКЕТ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PACKAGE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робіт чи операцій, які піддаються оцінці з погляду визначення затрат і наділення ресурсами, тривалості виконання та призначення відповідального і має такі характеристики: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і перелік робіт, які треба виконати;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відповідального за виконання робочого пакету; бюджет;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 ресурси;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дати початку і кінця.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6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проекту, яка полягає у формуванні структури проектних робіт, затрат і узгодженні їх із організаційною структурою проектної команди, передбачає розробку: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(Work Breakdown Structure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(Organization Breakdown Structure — OBS)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(Cost Breakdown Structure — CBS).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686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Autofit/>
          </a:bodyPr>
          <a:lstStyle/>
          <a:p>
            <a:pPr algn="just"/>
            <a:r>
              <a:rPr lang="uk-UA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двоспрямована</a:t>
            </a:r>
            <a:r>
              <a:rPr lang="uk-UA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структуризація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 робочу й організаційну структури і передбачає: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робочу структуру проекту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(WBS);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організаційну структуру проекту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(OBS);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затрат;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 робочих пакетів (діяльності);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кодування;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 використання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(каталог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«Витрати — час — ресурси»).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15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Будується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 робочій структурі, а саме: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 рівні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відображається організаційна структура як єдиний елемент;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другому і нижчих рівнях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триває поділ структури на основні організаційні елементи.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6499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витрат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 роботи полягає у її визначенні, плануванні ресурсів і бюджету; ці набори планів є фундаментальними блоками, або найнижчим рівнем у ієрархічній системі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двоспрямованої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планування і контролю.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затрат будується на таких принципах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особа відповідає за них.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 ретельне визначення робіт, які виконуються й оцінюються.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кожному робочому пакету існують плани, як-то: календарний графік; ресурси; бюджет витрат.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аналіз і складаються звіти.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953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кодування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ключем до інтеграції окремих елементів проекту є систематизована система кодування, яка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 структурувати проект, визначити елементи обліку витрат,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встановити їхні взаємовідносини.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використовується, щоб відокремити і водночас поєднати все: роботи, їх планування і контроль, ресурси і кошти, облік, оцінку тощо.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138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інформаційної системи управління проектами. У кодуванні використовуються багатоцифрові номери або комбінації цифр і літер, кожна з яких має свій зміст, своє значення.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0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5446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розподіл проекту на ієрархічні підсистеми та компоненти та встановлення між ними зв’язків та відносин, що дозволяє здійснювати управління проектом.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структурування є формування організаційної основи майбутньої системи управління проектом.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задачі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структуризації проекту: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розкладання проекту на окремі змістовні блоки;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відповідальності за управління вказаними блоками, а також за виконання окремих робіт чи завдань;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 завдань та відповідальності зі структурою конкретної організації або обґрунтування засад створення нової - адекватної потребам управління проектом організації;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ресурсів між окремими завданнями, роботами, виконавцями;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бази для планування, контролю та оцінювання затрат на всі стадії життєвого циклу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робіт або їх груп (пакетів), що будуть передані для виконання іншим організаціям.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026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616624"/>
          </a:xfrm>
        </p:spPr>
        <p:txBody>
          <a:bodyPr>
            <a:noAutofit/>
          </a:bodyPr>
          <a:lstStyle/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Структуризацію проекту можна представити як послідовність наступних дій: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проекту - його характеру, цілей та змісту, а також кінцевого продукту проекту та його характеристик.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рівнів деталізації планів та кількості елементів в структурі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структури процесів - визначення схеми життєвого циклу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організаційної структури.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структури продукту - це схема розподілу по підсистемам та компонентам, включаючи машини та обладнання, програмне та інформаційне забезпечення, послуги тощо.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генерального зведеного плану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матриці розподілу відповідальності - в результаті аналізу взаємовідносин між елементами структури проекту та організації його управління будується матриця, в якій елементи структури проекту розміщуються в строках, а елементи організації в стовпчиках або навпаки.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робочого плану бухгалтерських рахунків та субрахунків.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робочого сітьового графіку - реалізація попередніх пунктів дозволяє розробити деталізований графік, який по кожній роботі відображає оцінку часу та ресурсів.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системи завдань та нарядів із зазначенням конкретного часу та ресурсів.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системи звітності та контролю.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79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його результати повинні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 засадничим принципам організаційного моделювання і проектування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адекватне структурне відображення процесу досягнення мети, під процесів створення продуктів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повноти результатів, змісту та якості продуктів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 спеціалізації ресурсів, специфіки їх вертикального та горизонтального розподілу і групування;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раціоналізм архітектури та ефективність системи управління загалом.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36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у створенні триєдиної структури: продукту, процесу і організації (управління).</a:t>
            </a: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основних підходи при застосуванні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тільки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(тобто структуризація проводиться в одному розрізі);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(структуризація здійснюється у двох розрізах — проект і організаційні підрозділи).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2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поняття структура розбиття робіт входять: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відношень між елементами системи, які необхідні та достатні для досягнення цілі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розбиття(декомпозиція)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розділення на складові частини або категорії, на більш прості складові частини, декомпозиція;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тривале фізичне або розумове зусилля, яке направлене на досягнення результату; діяльність, обов’язок,функція, операція, яка виконується співробітником або колективом; частина трудового процесу, яка вимагає затрат часу та ресурсів.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540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6886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ієрархічна структура, побудована з метою логічного розподілу усіх робіт з виконання проекту і подана у графічному вигляді. Це сукупність декількох рівнів, кожний з яких формується в результаті розподілу роботи попереднього рівня на її складові.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необхідний інструмент для управління проектом, оскільки дозволяє: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досягнення цілей проекту шляхом їх порівняння з елементами дерева робіт різного рівня;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 складний за змістом проект на більш прості та керовані складові;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основу для сітьового моделювання, планування, розподілу відповідальності;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детально визначити вимоги до ресурсів, які необхідні для виконання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структуру даних, необхідних для поточної оцінки вартості, тривалості та якості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основу для управління ризиками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59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85000" lnSpcReduction="20000"/>
          </a:bodyPr>
          <a:lstStyle/>
          <a:p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етапи розробки 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WBS:</a:t>
            </a: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ступеня деталізації проектних робіт (так, щоб вони піддавались оцінці);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визначення кількості рівнів (як правило три-чотири, для сучасних компаній — чотири оптимально);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структури кожного рівня (формуються горизонтальні рівні);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опису елементів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(стисла назва кожної складової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кодування (кодуються всі блоки);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зворотних обчислень (затрати знизу догори за принципом: відділ локалізації — субпідрядник).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719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597</TotalTime>
  <Words>1411</Words>
  <Application>Microsoft Office PowerPoint</Application>
  <PresentationFormat>Экран (4:3)</PresentationFormat>
  <Paragraphs>141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39</cp:revision>
  <dcterms:created xsi:type="dcterms:W3CDTF">2018-03-03T09:55:29Z</dcterms:created>
  <dcterms:modified xsi:type="dcterms:W3CDTF">2026-03-01T17:30:23Z</dcterms:modified>
</cp:coreProperties>
</file>