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75" d="100"/>
          <a:sy n="75" d="100"/>
        </p:scale>
        <p:origin x="1020" y="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3/1/2026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Соціально відповідальні відносини бізнесу з територіальними громадами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 err="1" smtClean="0"/>
              <a:t>Корпоративна</a:t>
            </a:r>
            <a:r>
              <a:rPr dirty="0" smtClean="0"/>
              <a:t> </a:t>
            </a:r>
            <a:r>
              <a:rPr dirty="0" err="1"/>
              <a:t>соціальна</a:t>
            </a:r>
            <a:r>
              <a:rPr dirty="0"/>
              <a:t> </a:t>
            </a:r>
            <a:r>
              <a:rPr dirty="0" err="1"/>
              <a:t>відповідальність</a:t>
            </a:r>
            <a:r>
              <a:rPr dirty="0"/>
              <a:t> (КСВ)</a:t>
            </a:r>
          </a:p>
          <a:p>
            <a:r>
              <a:rPr dirty="0" err="1"/>
              <a:t>Взаємодія</a:t>
            </a:r>
            <a:r>
              <a:rPr dirty="0"/>
              <a:t> </a:t>
            </a:r>
            <a:r>
              <a:rPr dirty="0" err="1"/>
              <a:t>бізнесу</a:t>
            </a:r>
            <a:r>
              <a:rPr dirty="0"/>
              <a:t>, </a:t>
            </a:r>
            <a:r>
              <a:rPr dirty="0" err="1"/>
              <a:t>громади</a:t>
            </a:r>
            <a:r>
              <a:rPr dirty="0"/>
              <a:t> </a:t>
            </a:r>
            <a:r>
              <a:rPr dirty="0" err="1"/>
              <a:t>та</a:t>
            </a:r>
            <a:r>
              <a:rPr dirty="0"/>
              <a:t> НУО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Організація роботи бізнес-структур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Створення відділу КСВ</a:t>
            </a:r>
          </a:p>
          <a:p>
            <a:r>
              <a:t>Визначення стратегії та KPI</a:t>
            </a:r>
          </a:p>
          <a:p>
            <a:r>
              <a:t>Комунікація з громадою</a:t>
            </a:r>
          </a:p>
          <a:p>
            <a:r>
              <a:t>Звітність і прозорість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Особливості КСВ у малому та середньому бізнесі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Обмежені ресурси</a:t>
            </a:r>
          </a:p>
          <a:p>
            <a:r>
              <a:t>Близькість до громади</a:t>
            </a:r>
          </a:p>
          <a:p>
            <a:r>
              <a:t>Гнучкість у прийнятті рішень</a:t>
            </a:r>
          </a:p>
          <a:p>
            <a:r>
              <a:t>Локальні ініціативи мають більший ефект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Інструменти для МСБ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Партнерства з місцевими НУО</a:t>
            </a:r>
          </a:p>
          <a:p>
            <a:r>
              <a:t>Нефінансова допомога (волонтерство, експертиза)</a:t>
            </a:r>
          </a:p>
          <a:p>
            <a:r>
              <a:t>Екологічні практики</a:t>
            </a:r>
          </a:p>
          <a:p>
            <a:r>
              <a:t>Соціально відповідальний маркетинг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Приклади соціальних проєктів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Ремонт шкіл та лікарень</a:t>
            </a:r>
          </a:p>
          <a:p>
            <a:r>
              <a:t>Енергоефективність</a:t>
            </a:r>
          </a:p>
          <a:p>
            <a:r>
              <a:t>Навчальні програми для молоді</a:t>
            </a:r>
          </a:p>
          <a:p>
            <a:r>
              <a:t>Підтримка ветеранів та ВПО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Показники ефективності КСВ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Кількість реалізованих проєктів</a:t>
            </a:r>
          </a:p>
          <a:p>
            <a:r>
              <a:t>Рівень задоволеності громади</a:t>
            </a:r>
          </a:p>
          <a:p>
            <a:r>
              <a:t>Соціальний та економічний ефект</a:t>
            </a:r>
          </a:p>
          <a:p>
            <a:r>
              <a:t>Звітність та прозорість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Висновки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КСВ сприяє сталому розвитку громад</a:t>
            </a:r>
          </a:p>
          <a:p>
            <a:r>
              <a:t>Партнерство бізнесу та НУО підсилює результат</a:t>
            </a:r>
          </a:p>
          <a:p>
            <a:r>
              <a:t>МСБ має значний потенціал впливу</a:t>
            </a:r>
          </a:p>
          <a:p>
            <a:r>
              <a:t>Соціальна відповідальність — інвестиція у майбутнє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Зміст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Поняття КСВ</a:t>
            </a:r>
          </a:p>
          <a:p>
            <a:r>
              <a:t>Роль бізнесу у розвитку громад</a:t>
            </a:r>
          </a:p>
          <a:p>
            <a:r>
              <a:t>Співпраця з НУО</a:t>
            </a:r>
          </a:p>
          <a:p>
            <a:r>
              <a:t>КСВ у малому та середньому бізнесі</a:t>
            </a:r>
          </a:p>
          <a:p>
            <a:r>
              <a:t>Практичні приклади та висновки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Поняття КСВ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Корпоративна соціальна відповідальність — добровільна відповідальність бізнесу перед суспільством</a:t>
            </a:r>
          </a:p>
          <a:p>
            <a:r>
              <a:t>Етична поведінка компаній</a:t>
            </a:r>
          </a:p>
          <a:p>
            <a:r>
              <a:t>Врахування соціальних та екологічних наслідків діяльності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Територіальні громади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Місцеві жителі, органи самоврядування, інституції</a:t>
            </a:r>
          </a:p>
          <a:p>
            <a:r>
              <a:t>Потреби: робочі місця, інфраструктура, екологія, освіта</a:t>
            </a:r>
          </a:p>
          <a:p>
            <a:r>
              <a:t>Бізнес є ключовим партнером розвитку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Роль бізнесу у вирішенні соціальних проблем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Створення робочих місць</a:t>
            </a:r>
          </a:p>
          <a:p>
            <a:r>
              <a:t>Сплата податків до місцевих бюджетів</a:t>
            </a:r>
          </a:p>
          <a:p>
            <a:r>
              <a:t>Інвестиції в освіту, медицину, культуру</a:t>
            </a:r>
          </a:p>
          <a:p>
            <a:r>
              <a:t>Підтримка вразливих груп населення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Форми взаємодії бізнесу і громади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Соціальні проєкти та гранти</a:t>
            </a:r>
          </a:p>
          <a:p>
            <a:r>
              <a:t>Благодійність і спонсорство</a:t>
            </a:r>
          </a:p>
          <a:p>
            <a:r>
              <a:t>Публічно-приватні партнерства</a:t>
            </a:r>
          </a:p>
          <a:p>
            <a:r>
              <a:t>Волонтерські ініціативи працівників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Переваги КСВ для бізнесу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Покращення репутації</a:t>
            </a:r>
          </a:p>
          <a:p>
            <a:r>
              <a:t>Зростання довіри клієнтів</a:t>
            </a:r>
          </a:p>
          <a:p>
            <a:r>
              <a:t>Лояльність працівників</a:t>
            </a:r>
          </a:p>
          <a:p>
            <a:r>
              <a:t>Зменшення ризиків і конфліктів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Співпраця з неурядовими організаціями (НУО)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Спільне планування соціальних програм</a:t>
            </a:r>
          </a:p>
          <a:p>
            <a:r>
              <a:t>Експертна підтримка НУО</a:t>
            </a:r>
          </a:p>
          <a:p>
            <a:r>
              <a:t>Моніторинг та оцінка ефективності</a:t>
            </a:r>
          </a:p>
          <a:p>
            <a:r>
              <a:t>Залучення громади до прийняття рішень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Моделі партнерства бізнес–НУО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Грантова підтримка</a:t>
            </a:r>
          </a:p>
          <a:p>
            <a:r>
              <a:t>Спільні проєкти</a:t>
            </a:r>
          </a:p>
          <a:p>
            <a:r>
              <a:t>Соціальне підприємництво</a:t>
            </a:r>
          </a:p>
          <a:p>
            <a:r>
              <a:t>Довгострокові стратегічні альянси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287</Words>
  <Application>Microsoft Office PowerPoint</Application>
  <PresentationFormat>Экран (4:3)</PresentationFormat>
  <Paragraphs>72</Paragraphs>
  <Slides>15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8" baseType="lpstr">
      <vt:lpstr>Arial</vt:lpstr>
      <vt:lpstr>Calibri</vt:lpstr>
      <vt:lpstr>Office Theme</vt:lpstr>
      <vt:lpstr>Соціально відповідальні відносини бізнесу з територіальними громадами</vt:lpstr>
      <vt:lpstr>Зміст</vt:lpstr>
      <vt:lpstr>Поняття КСВ</vt:lpstr>
      <vt:lpstr>Територіальні громади</vt:lpstr>
      <vt:lpstr>Роль бізнесу у вирішенні соціальних проблем</vt:lpstr>
      <vt:lpstr>Форми взаємодії бізнесу і громади</vt:lpstr>
      <vt:lpstr>Переваги КСВ для бізнесу</vt:lpstr>
      <vt:lpstr>Співпраця з неурядовими організаціями (НУО)</vt:lpstr>
      <vt:lpstr>Моделі партнерства бізнес–НУО</vt:lpstr>
      <vt:lpstr>Організація роботи бізнес-структур</vt:lpstr>
      <vt:lpstr>Особливості КСВ у малому та середньому бізнесі</vt:lpstr>
      <vt:lpstr>Інструменти для МСБ</vt:lpstr>
      <vt:lpstr>Приклади соціальних проєктів</vt:lpstr>
      <vt:lpstr>Показники ефективності КСВ</vt:lpstr>
      <vt:lpstr>Висновки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Соціально відповідальні відносини бізнесу з територіальними громадами</dc:title>
  <dc:subject/>
  <dc:creator>Yana</dc:creator>
  <cp:keywords/>
  <dc:description>generated using python-pptx</dc:description>
  <cp:lastModifiedBy>Yana</cp:lastModifiedBy>
  <cp:revision>2</cp:revision>
  <dcterms:created xsi:type="dcterms:W3CDTF">2013-01-27T09:14:16Z</dcterms:created>
  <dcterms:modified xsi:type="dcterms:W3CDTF">2026-03-01T21:18:05Z</dcterms:modified>
  <cp:category/>
</cp:coreProperties>
</file>