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81" r:id="rId3"/>
    <p:sldId id="285" r:id="rId4"/>
    <p:sldId id="270" r:id="rId5"/>
    <p:sldId id="271" r:id="rId6"/>
    <p:sldId id="272" r:id="rId7"/>
    <p:sldId id="273" r:id="rId8"/>
    <p:sldId id="274" r:id="rId9"/>
    <p:sldId id="282" r:id="rId10"/>
    <p:sldId id="283" r:id="rId11"/>
    <p:sldId id="284" r:id="rId12"/>
    <p:sldId id="279" r:id="rId13"/>
    <p:sldId id="278" r:id="rId14"/>
    <p:sldId id="280" r:id="rId15"/>
    <p:sldId id="26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4BFE6-0E87-4E9C-A27E-56387B6F2F57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F2271FB-BA22-46C6-B68A-EF522FD81890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70E6A7-CF98-4874-8CF8-06F8BADB3741}" type="parTrans" cxnId="{BFDAD578-7B00-485B-9F4D-85797ED66D92}">
      <dgm:prSet/>
      <dgm:spPr/>
      <dgm:t>
        <a:bodyPr/>
        <a:lstStyle/>
        <a:p>
          <a:endParaRPr lang="ru-RU"/>
        </a:p>
      </dgm:t>
    </dgm:pt>
    <dgm:pt modelId="{34F4AA54-635C-4134-9245-2FC6CAFDF78D}" type="sibTrans" cxnId="{BFDAD578-7B00-485B-9F4D-85797ED66D92}">
      <dgm:prSet/>
      <dgm:spPr/>
      <dgm:t>
        <a:bodyPr/>
        <a:lstStyle/>
        <a:p>
          <a:endParaRPr lang="ru-RU"/>
        </a:p>
      </dgm:t>
    </dgm:pt>
    <dgm:pt modelId="{A4D5F030-7C69-47FC-AC1E-3F4E3DF7AA9A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система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65BBDC5-543B-466D-9841-F82E2C444E66}" type="parTrans" cxnId="{E923D9DC-CDE0-462C-A010-735AFA69B1B2}">
      <dgm:prSet/>
      <dgm:spPr/>
      <dgm:t>
        <a:bodyPr/>
        <a:lstStyle/>
        <a:p>
          <a:endParaRPr lang="ru-RU"/>
        </a:p>
      </dgm:t>
    </dgm:pt>
    <dgm:pt modelId="{D2FD9433-9D2F-42D4-9F6C-B95D9B731709}" type="sibTrans" cxnId="{E923D9DC-CDE0-462C-A010-735AFA69B1B2}">
      <dgm:prSet/>
      <dgm:spPr/>
      <dgm:t>
        <a:bodyPr/>
        <a:lstStyle/>
        <a:p>
          <a:endParaRPr lang="ru-RU"/>
        </a:p>
      </dgm:t>
    </dgm:pt>
    <dgm:pt modelId="{70BE3BB3-2613-4AF3-A464-B159F8BBC26C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E8A3522-A0E9-4553-A6EC-DE777FF8C4B8}" type="parTrans" cxnId="{BBDED641-B38A-4D49-BA31-F41E30263A58}">
      <dgm:prSet/>
      <dgm:spPr/>
      <dgm:t>
        <a:bodyPr/>
        <a:lstStyle/>
        <a:p>
          <a:endParaRPr lang="ru-RU"/>
        </a:p>
      </dgm:t>
    </dgm:pt>
    <dgm:pt modelId="{DA25E44B-EF1F-4887-8827-892589EA58CD}" type="sibTrans" cxnId="{BBDED641-B38A-4D49-BA31-F41E30263A58}">
      <dgm:prSet/>
      <dgm:spPr/>
      <dgm:t>
        <a:bodyPr/>
        <a:lstStyle/>
        <a:p>
          <a:endParaRPr lang="ru-RU"/>
        </a:p>
      </dgm:t>
    </dgm:pt>
    <dgm:pt modelId="{7CD61FF9-602A-4DC0-BCD6-5F5C2AF4E1E8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дозволяє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урахувати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інтереси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211A4BE-9076-473E-8B21-E2F133C1234B}" type="parTrans" cxnId="{02AC4B60-7687-4E40-B534-DF5A860AFF25}">
      <dgm:prSet/>
      <dgm:spPr/>
      <dgm:t>
        <a:bodyPr/>
        <a:lstStyle/>
        <a:p>
          <a:endParaRPr lang="ru-RU"/>
        </a:p>
      </dgm:t>
    </dgm:pt>
    <dgm:pt modelId="{6970DB93-77CF-4744-B4E2-089F71910214}" type="sibTrans" cxnId="{02AC4B60-7687-4E40-B534-DF5A860AFF25}">
      <dgm:prSet/>
      <dgm:spPr/>
      <dgm:t>
        <a:bodyPr/>
        <a:lstStyle/>
        <a:p>
          <a:endParaRPr lang="ru-RU"/>
        </a:p>
      </dgm:t>
    </dgm:pt>
    <dgm:pt modelId="{E2C093C7-8C13-482A-9F13-F0B53111028E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itchFamily="18" charset="0"/>
              <a:cs typeface="Times New Roman" pitchFamily="18" charset="0"/>
            </a:rPr>
            <a:t>мета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E8EF9A6-4E9A-440C-8536-4EDA69F36B86}" type="parTrans" cxnId="{708E20A2-FFD2-4B8D-AE27-60BE4374C08F}">
      <dgm:prSet/>
      <dgm:spPr/>
      <dgm:t>
        <a:bodyPr/>
        <a:lstStyle/>
        <a:p>
          <a:endParaRPr lang="ru-RU"/>
        </a:p>
      </dgm:t>
    </dgm:pt>
    <dgm:pt modelId="{4F6F8DF6-5FAA-44AD-9718-274A29A398BF}" type="sibTrans" cxnId="{708E20A2-FFD2-4B8D-AE27-60BE4374C08F}">
      <dgm:prSet/>
      <dgm:spPr/>
      <dgm:t>
        <a:bodyPr/>
        <a:lstStyle/>
        <a:p>
          <a:endParaRPr lang="ru-RU"/>
        </a:p>
      </dgm:t>
    </dgm:pt>
    <dgm:pt modelId="{4056BEDF-E998-4FAF-8D60-4905F75FD760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досягти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питаннях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AC14EF0-7E85-43D5-BBF2-4FEFBF6E8D1A}" type="parTrans" cxnId="{F871F420-4E48-4C0A-B179-FF0D939C25B3}">
      <dgm:prSet/>
      <dgm:spPr/>
      <dgm:t>
        <a:bodyPr/>
        <a:lstStyle/>
        <a:p>
          <a:endParaRPr lang="ru-RU"/>
        </a:p>
      </dgm:t>
    </dgm:pt>
    <dgm:pt modelId="{147922CE-7675-4039-A889-5CFD88C40EC1}" type="sibTrans" cxnId="{F871F420-4E48-4C0A-B179-FF0D939C25B3}">
      <dgm:prSet/>
      <dgm:spPr/>
      <dgm:t>
        <a:bodyPr/>
        <a:lstStyle/>
        <a:p>
          <a:endParaRPr lang="ru-RU"/>
        </a:p>
      </dgm:t>
    </dgm:pt>
    <dgm:pt modelId="{B43428DC-1150-4C5E-A615-4DD6931A8AE6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itchFamily="18" charset="0"/>
              <a:cs typeface="Times New Roman" pitchFamily="18" charset="0"/>
            </a:rPr>
            <a:t>інструментарій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1A92108-8E58-41DC-93F9-08C80170CD99}" type="parTrans" cxnId="{9A65FEB5-6F26-4211-B95D-183F44AD551E}">
      <dgm:prSet/>
      <dgm:spPr/>
      <dgm:t>
        <a:bodyPr/>
        <a:lstStyle/>
        <a:p>
          <a:endParaRPr lang="ru-RU"/>
        </a:p>
      </dgm:t>
    </dgm:pt>
    <dgm:pt modelId="{DD239756-D781-476E-8A9E-DE64BA5A5347}" type="sibTrans" cxnId="{9A65FEB5-6F26-4211-B95D-183F44AD551E}">
      <dgm:prSet/>
      <dgm:spPr/>
      <dgm:t>
        <a:bodyPr/>
        <a:lstStyle/>
        <a:p>
          <a:endParaRPr lang="ru-RU"/>
        </a:p>
      </dgm:t>
    </dgm:pt>
    <dgm:pt modelId="{DC655D5D-CDC6-4135-BFF1-37EE7A835B7F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 і угоди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81ECF6E-B4B7-4A76-9751-F05AF6AAB32B}" type="parTrans" cxnId="{3251ABF6-3DE8-4421-A672-D1445463E526}">
      <dgm:prSet/>
      <dgm:spPr/>
      <dgm:t>
        <a:bodyPr/>
        <a:lstStyle/>
        <a:p>
          <a:endParaRPr lang="ru-RU"/>
        </a:p>
      </dgm:t>
    </dgm:pt>
    <dgm:pt modelId="{9A0EF421-1809-4689-A2B4-7C91EC6B9482}" type="sibTrans" cxnId="{3251ABF6-3DE8-4421-A672-D1445463E526}">
      <dgm:prSet/>
      <dgm:spPr/>
      <dgm:t>
        <a:bodyPr/>
        <a:lstStyle/>
        <a:p>
          <a:endParaRPr lang="ru-RU"/>
        </a:p>
      </dgm:t>
    </dgm:pt>
    <dgm:pt modelId="{A4ABFAD7-3626-4F27-9808-975654ADDC72}" type="pres">
      <dgm:prSet presAssocID="{D0D4BFE6-0E87-4E9C-A27E-56387B6F2F5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6D4B72-21FC-4ADB-8662-57F0CD8040EA}" type="pres">
      <dgm:prSet presAssocID="{8F2271FB-BA22-46C6-B68A-EF522FD81890}" presName="comp" presStyleCnt="0"/>
      <dgm:spPr/>
    </dgm:pt>
    <dgm:pt modelId="{03C7CF3F-3D14-446D-AD42-4F7C93B0FAED}" type="pres">
      <dgm:prSet presAssocID="{8F2271FB-BA22-46C6-B68A-EF522FD81890}" presName="box" presStyleLbl="node1" presStyleIdx="0" presStyleCnt="4" custLinFactNeighborX="-433"/>
      <dgm:spPr/>
      <dgm:t>
        <a:bodyPr/>
        <a:lstStyle/>
        <a:p>
          <a:endParaRPr lang="ru-RU"/>
        </a:p>
      </dgm:t>
    </dgm:pt>
    <dgm:pt modelId="{72B8D25E-5EC5-4CB0-8FF9-BEC9A292EB8B}" type="pres">
      <dgm:prSet presAssocID="{8F2271FB-BA22-46C6-B68A-EF522FD81890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F4611F-8787-4753-A787-A20B57480438}" type="pres">
      <dgm:prSet presAssocID="{8F2271FB-BA22-46C6-B68A-EF522FD8189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993E1-E6A0-4C92-9EB6-9328D0EA69F0}" type="pres">
      <dgm:prSet presAssocID="{34F4AA54-635C-4134-9245-2FC6CAFDF78D}" presName="spacer" presStyleCnt="0"/>
      <dgm:spPr/>
    </dgm:pt>
    <dgm:pt modelId="{1953741C-D638-4676-9530-4235D1179DD0}" type="pres">
      <dgm:prSet presAssocID="{70BE3BB3-2613-4AF3-A464-B159F8BBC26C}" presName="comp" presStyleCnt="0"/>
      <dgm:spPr/>
    </dgm:pt>
    <dgm:pt modelId="{3EE2BB3E-E7DD-409C-AD4C-309761DBC13D}" type="pres">
      <dgm:prSet presAssocID="{70BE3BB3-2613-4AF3-A464-B159F8BBC26C}" presName="box" presStyleLbl="node1" presStyleIdx="1" presStyleCnt="4" custLinFactNeighborX="-433"/>
      <dgm:spPr/>
      <dgm:t>
        <a:bodyPr/>
        <a:lstStyle/>
        <a:p>
          <a:endParaRPr lang="ru-RU"/>
        </a:p>
      </dgm:t>
    </dgm:pt>
    <dgm:pt modelId="{CA2489B7-AAAC-4B2D-84A2-4D442B6915FE}" type="pres">
      <dgm:prSet presAssocID="{70BE3BB3-2613-4AF3-A464-B159F8BBC26C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E469A83-172D-4A12-AE7B-21D4274E5368}" type="pres">
      <dgm:prSet presAssocID="{70BE3BB3-2613-4AF3-A464-B159F8BBC26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D1E96-1A9F-4CD7-8284-FB519F5A1B8D}" type="pres">
      <dgm:prSet presAssocID="{DA25E44B-EF1F-4887-8827-892589EA58CD}" presName="spacer" presStyleCnt="0"/>
      <dgm:spPr/>
    </dgm:pt>
    <dgm:pt modelId="{21FABCBE-1EF4-415F-B200-211CF88E887F}" type="pres">
      <dgm:prSet presAssocID="{E2C093C7-8C13-482A-9F13-F0B53111028E}" presName="comp" presStyleCnt="0"/>
      <dgm:spPr/>
    </dgm:pt>
    <dgm:pt modelId="{7ABDEBF1-2837-4F40-A090-DD0703856AC3}" type="pres">
      <dgm:prSet presAssocID="{E2C093C7-8C13-482A-9F13-F0B53111028E}" presName="box" presStyleLbl="node1" presStyleIdx="2" presStyleCnt="4" custLinFactNeighborX="-433"/>
      <dgm:spPr/>
      <dgm:t>
        <a:bodyPr/>
        <a:lstStyle/>
        <a:p>
          <a:endParaRPr lang="ru-RU"/>
        </a:p>
      </dgm:t>
    </dgm:pt>
    <dgm:pt modelId="{4DB99A75-C08F-4923-A220-39E126719873}" type="pres">
      <dgm:prSet presAssocID="{E2C093C7-8C13-482A-9F13-F0B53111028E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6C770B1-2746-4CED-8EBD-12EB4512C991}" type="pres">
      <dgm:prSet presAssocID="{E2C093C7-8C13-482A-9F13-F0B53111028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C5075-1A67-4D1C-BA43-54AE7E2C6FAE}" type="pres">
      <dgm:prSet presAssocID="{4F6F8DF6-5FAA-44AD-9718-274A29A398BF}" presName="spacer" presStyleCnt="0"/>
      <dgm:spPr/>
    </dgm:pt>
    <dgm:pt modelId="{B9075CCC-CC8D-466A-B31F-DB60FEA4CE75}" type="pres">
      <dgm:prSet presAssocID="{B43428DC-1150-4C5E-A615-4DD6931A8AE6}" presName="comp" presStyleCnt="0"/>
      <dgm:spPr/>
    </dgm:pt>
    <dgm:pt modelId="{0DFBB5D2-1ABA-4E98-9F05-2D9E140A5E6B}" type="pres">
      <dgm:prSet presAssocID="{B43428DC-1150-4C5E-A615-4DD6931A8AE6}" presName="box" presStyleLbl="node1" presStyleIdx="3" presStyleCnt="4" custLinFactNeighborX="-433"/>
      <dgm:spPr/>
      <dgm:t>
        <a:bodyPr/>
        <a:lstStyle/>
        <a:p>
          <a:endParaRPr lang="ru-RU"/>
        </a:p>
      </dgm:t>
    </dgm:pt>
    <dgm:pt modelId="{50B9CA1C-2850-4A7D-BDA6-E6C514F5B19D}" type="pres">
      <dgm:prSet presAssocID="{B43428DC-1150-4C5E-A615-4DD6931A8AE6}" presName="img" presStyleLbl="fgImgPlace1" presStyleIdx="3" presStyleCnt="4" custLinFactNeighborX="0" custLinFactNeighborY="-11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FDD3B31-889B-42ED-8955-6ED80F937CA6}" type="pres">
      <dgm:prSet presAssocID="{B43428DC-1150-4C5E-A615-4DD6931A8AE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E6759-215F-4BE0-9B4C-E9A67ADB68F9}" type="presOf" srcId="{4056BEDF-E998-4FAF-8D60-4905F75FD760}" destId="{7ABDEBF1-2837-4F40-A090-DD0703856AC3}" srcOrd="0" destOrd="1" presId="urn:microsoft.com/office/officeart/2005/8/layout/vList4"/>
    <dgm:cxn modelId="{389934A7-1F67-428F-8AB1-EB08A71AAFE7}" type="presOf" srcId="{DC655D5D-CDC6-4135-BFF1-37EE7A835B7F}" destId="{0DFBB5D2-1ABA-4E98-9F05-2D9E140A5E6B}" srcOrd="0" destOrd="1" presId="urn:microsoft.com/office/officeart/2005/8/layout/vList4"/>
    <dgm:cxn modelId="{51365C44-6FEB-4B07-8A2B-8BBAAF48381C}" type="presOf" srcId="{DC655D5D-CDC6-4135-BFF1-37EE7A835B7F}" destId="{1FDD3B31-889B-42ED-8955-6ED80F937CA6}" srcOrd="1" destOrd="1" presId="urn:microsoft.com/office/officeart/2005/8/layout/vList4"/>
    <dgm:cxn modelId="{708E20A2-FFD2-4B8D-AE27-60BE4374C08F}" srcId="{D0D4BFE6-0E87-4E9C-A27E-56387B6F2F57}" destId="{E2C093C7-8C13-482A-9F13-F0B53111028E}" srcOrd="2" destOrd="0" parTransId="{6E8EF9A6-4E9A-440C-8536-4EDA69F36B86}" sibTransId="{4F6F8DF6-5FAA-44AD-9718-274A29A398BF}"/>
    <dgm:cxn modelId="{A2EC2143-2532-44FF-8ADB-EF6C344C4BDC}" type="presOf" srcId="{B43428DC-1150-4C5E-A615-4DD6931A8AE6}" destId="{1FDD3B31-889B-42ED-8955-6ED80F937CA6}" srcOrd="1" destOrd="0" presId="urn:microsoft.com/office/officeart/2005/8/layout/vList4"/>
    <dgm:cxn modelId="{62CD6FEB-0366-4119-B98F-D03B388946A6}" type="presOf" srcId="{8F2271FB-BA22-46C6-B68A-EF522FD81890}" destId="{03C7CF3F-3D14-446D-AD42-4F7C93B0FAED}" srcOrd="0" destOrd="0" presId="urn:microsoft.com/office/officeart/2005/8/layout/vList4"/>
    <dgm:cxn modelId="{F94A4FCC-F012-4E27-8F7E-A9EBD21EB9C6}" type="presOf" srcId="{D0D4BFE6-0E87-4E9C-A27E-56387B6F2F57}" destId="{A4ABFAD7-3626-4F27-9808-975654ADDC72}" srcOrd="0" destOrd="0" presId="urn:microsoft.com/office/officeart/2005/8/layout/vList4"/>
    <dgm:cxn modelId="{005AFB68-F215-400A-8E6A-E9CE2FA365BA}" type="presOf" srcId="{7CD61FF9-602A-4DC0-BCD6-5F5C2AF4E1E8}" destId="{7E469A83-172D-4A12-AE7B-21D4274E5368}" srcOrd="1" destOrd="1" presId="urn:microsoft.com/office/officeart/2005/8/layout/vList4"/>
    <dgm:cxn modelId="{DFC06E62-4183-4A48-90AB-54F6BD67BFAF}" type="presOf" srcId="{A4D5F030-7C69-47FC-AC1E-3F4E3DF7AA9A}" destId="{03C7CF3F-3D14-446D-AD42-4F7C93B0FAED}" srcOrd="0" destOrd="1" presId="urn:microsoft.com/office/officeart/2005/8/layout/vList4"/>
    <dgm:cxn modelId="{3251ABF6-3DE8-4421-A672-D1445463E526}" srcId="{B43428DC-1150-4C5E-A615-4DD6931A8AE6}" destId="{DC655D5D-CDC6-4135-BFF1-37EE7A835B7F}" srcOrd="0" destOrd="0" parTransId="{C81ECF6E-B4B7-4A76-9751-F05AF6AAB32B}" sibTransId="{9A0EF421-1809-4689-A2B4-7C91EC6B9482}"/>
    <dgm:cxn modelId="{01D42598-2E22-4D4F-BBED-0899B8EB0858}" type="presOf" srcId="{A4D5F030-7C69-47FC-AC1E-3F4E3DF7AA9A}" destId="{4BF4611F-8787-4753-A787-A20B57480438}" srcOrd="1" destOrd="1" presId="urn:microsoft.com/office/officeart/2005/8/layout/vList4"/>
    <dgm:cxn modelId="{E923D9DC-CDE0-462C-A010-735AFA69B1B2}" srcId="{8F2271FB-BA22-46C6-B68A-EF522FD81890}" destId="{A4D5F030-7C69-47FC-AC1E-3F4E3DF7AA9A}" srcOrd="0" destOrd="0" parTransId="{665BBDC5-543B-466D-9841-F82E2C444E66}" sibTransId="{D2FD9433-9D2F-42D4-9F6C-B95D9B731709}"/>
    <dgm:cxn modelId="{9A65FEB5-6F26-4211-B95D-183F44AD551E}" srcId="{D0D4BFE6-0E87-4E9C-A27E-56387B6F2F57}" destId="{B43428DC-1150-4C5E-A615-4DD6931A8AE6}" srcOrd="3" destOrd="0" parTransId="{C1A92108-8E58-41DC-93F9-08C80170CD99}" sibTransId="{DD239756-D781-476E-8A9E-DE64BA5A5347}"/>
    <dgm:cxn modelId="{F871F420-4E48-4C0A-B179-FF0D939C25B3}" srcId="{E2C093C7-8C13-482A-9F13-F0B53111028E}" destId="{4056BEDF-E998-4FAF-8D60-4905F75FD760}" srcOrd="0" destOrd="0" parTransId="{DAC14EF0-7E85-43D5-BBF2-4FEFBF6E8D1A}" sibTransId="{147922CE-7675-4039-A889-5CFD88C40EC1}"/>
    <dgm:cxn modelId="{85FAFEFE-C26B-4D39-808E-7D19262F9012}" type="presOf" srcId="{B43428DC-1150-4C5E-A615-4DD6931A8AE6}" destId="{0DFBB5D2-1ABA-4E98-9F05-2D9E140A5E6B}" srcOrd="0" destOrd="0" presId="urn:microsoft.com/office/officeart/2005/8/layout/vList4"/>
    <dgm:cxn modelId="{B684966E-0B19-4FB2-A048-F2FC1DA538E3}" type="presOf" srcId="{E2C093C7-8C13-482A-9F13-F0B53111028E}" destId="{7ABDEBF1-2837-4F40-A090-DD0703856AC3}" srcOrd="0" destOrd="0" presId="urn:microsoft.com/office/officeart/2005/8/layout/vList4"/>
    <dgm:cxn modelId="{D71E480A-9FEE-491A-9E7C-3A5360FC6AF0}" type="presOf" srcId="{4056BEDF-E998-4FAF-8D60-4905F75FD760}" destId="{E6C770B1-2746-4CED-8EBD-12EB4512C991}" srcOrd="1" destOrd="1" presId="urn:microsoft.com/office/officeart/2005/8/layout/vList4"/>
    <dgm:cxn modelId="{129A9555-36F3-4AAE-AEC7-542A939C0759}" type="presOf" srcId="{70BE3BB3-2613-4AF3-A464-B159F8BBC26C}" destId="{7E469A83-172D-4A12-AE7B-21D4274E5368}" srcOrd="1" destOrd="0" presId="urn:microsoft.com/office/officeart/2005/8/layout/vList4"/>
    <dgm:cxn modelId="{BBDED641-B38A-4D49-BA31-F41E30263A58}" srcId="{D0D4BFE6-0E87-4E9C-A27E-56387B6F2F57}" destId="{70BE3BB3-2613-4AF3-A464-B159F8BBC26C}" srcOrd="1" destOrd="0" parTransId="{9E8A3522-A0E9-4553-A6EC-DE777FF8C4B8}" sibTransId="{DA25E44B-EF1F-4887-8827-892589EA58CD}"/>
    <dgm:cxn modelId="{02AC4B60-7687-4E40-B534-DF5A860AFF25}" srcId="{70BE3BB3-2613-4AF3-A464-B159F8BBC26C}" destId="{7CD61FF9-602A-4DC0-BCD6-5F5C2AF4E1E8}" srcOrd="0" destOrd="0" parTransId="{4211A4BE-9076-473E-8B21-E2F133C1234B}" sibTransId="{6970DB93-77CF-4744-B4E2-089F71910214}"/>
    <dgm:cxn modelId="{D22D2091-6166-4BCE-890F-BA0DBA2F7E6C}" type="presOf" srcId="{7CD61FF9-602A-4DC0-BCD6-5F5C2AF4E1E8}" destId="{3EE2BB3E-E7DD-409C-AD4C-309761DBC13D}" srcOrd="0" destOrd="1" presId="urn:microsoft.com/office/officeart/2005/8/layout/vList4"/>
    <dgm:cxn modelId="{D5D63609-A2CB-4590-B01C-AFADCD599EB9}" type="presOf" srcId="{E2C093C7-8C13-482A-9F13-F0B53111028E}" destId="{E6C770B1-2746-4CED-8EBD-12EB4512C991}" srcOrd="1" destOrd="0" presId="urn:microsoft.com/office/officeart/2005/8/layout/vList4"/>
    <dgm:cxn modelId="{BFDAD578-7B00-485B-9F4D-85797ED66D92}" srcId="{D0D4BFE6-0E87-4E9C-A27E-56387B6F2F57}" destId="{8F2271FB-BA22-46C6-B68A-EF522FD81890}" srcOrd="0" destOrd="0" parTransId="{6370E6A7-CF98-4874-8CF8-06F8BADB3741}" sibTransId="{34F4AA54-635C-4134-9245-2FC6CAFDF78D}"/>
    <dgm:cxn modelId="{5347BB87-1A76-4D86-B3CA-67F810BDA361}" type="presOf" srcId="{70BE3BB3-2613-4AF3-A464-B159F8BBC26C}" destId="{3EE2BB3E-E7DD-409C-AD4C-309761DBC13D}" srcOrd="0" destOrd="0" presId="urn:microsoft.com/office/officeart/2005/8/layout/vList4"/>
    <dgm:cxn modelId="{3679FF5E-AB4B-43F9-B432-3881D6D9ED9A}" type="presOf" srcId="{8F2271FB-BA22-46C6-B68A-EF522FD81890}" destId="{4BF4611F-8787-4753-A787-A20B57480438}" srcOrd="1" destOrd="0" presId="urn:microsoft.com/office/officeart/2005/8/layout/vList4"/>
    <dgm:cxn modelId="{6AA9DDB9-99EF-46C7-BFF6-2C732DB45237}" type="presParOf" srcId="{A4ABFAD7-3626-4F27-9808-975654ADDC72}" destId="{196D4B72-21FC-4ADB-8662-57F0CD8040EA}" srcOrd="0" destOrd="0" presId="urn:microsoft.com/office/officeart/2005/8/layout/vList4"/>
    <dgm:cxn modelId="{4E81E0EC-5C22-43E5-AB70-9428EFF107B3}" type="presParOf" srcId="{196D4B72-21FC-4ADB-8662-57F0CD8040EA}" destId="{03C7CF3F-3D14-446D-AD42-4F7C93B0FAED}" srcOrd="0" destOrd="0" presId="urn:microsoft.com/office/officeart/2005/8/layout/vList4"/>
    <dgm:cxn modelId="{8B7CA8FA-C68A-4CFB-AF76-DA8E30D21E76}" type="presParOf" srcId="{196D4B72-21FC-4ADB-8662-57F0CD8040EA}" destId="{72B8D25E-5EC5-4CB0-8FF9-BEC9A292EB8B}" srcOrd="1" destOrd="0" presId="urn:microsoft.com/office/officeart/2005/8/layout/vList4"/>
    <dgm:cxn modelId="{248C888B-0F1D-4C39-90B1-423196E78818}" type="presParOf" srcId="{196D4B72-21FC-4ADB-8662-57F0CD8040EA}" destId="{4BF4611F-8787-4753-A787-A20B57480438}" srcOrd="2" destOrd="0" presId="urn:microsoft.com/office/officeart/2005/8/layout/vList4"/>
    <dgm:cxn modelId="{8C3B5A20-054A-42D5-9AD1-3FF92DD013ED}" type="presParOf" srcId="{A4ABFAD7-3626-4F27-9808-975654ADDC72}" destId="{4F3993E1-E6A0-4C92-9EB6-9328D0EA69F0}" srcOrd="1" destOrd="0" presId="urn:microsoft.com/office/officeart/2005/8/layout/vList4"/>
    <dgm:cxn modelId="{9AFF0A13-E57F-4694-A20F-459745F4F7A2}" type="presParOf" srcId="{A4ABFAD7-3626-4F27-9808-975654ADDC72}" destId="{1953741C-D638-4676-9530-4235D1179DD0}" srcOrd="2" destOrd="0" presId="urn:microsoft.com/office/officeart/2005/8/layout/vList4"/>
    <dgm:cxn modelId="{3E0448CD-8460-41D7-A3FC-3FA132F1C9D1}" type="presParOf" srcId="{1953741C-D638-4676-9530-4235D1179DD0}" destId="{3EE2BB3E-E7DD-409C-AD4C-309761DBC13D}" srcOrd="0" destOrd="0" presId="urn:microsoft.com/office/officeart/2005/8/layout/vList4"/>
    <dgm:cxn modelId="{38C3AF6C-CF9A-45BF-AFD0-F0EA53A19BD2}" type="presParOf" srcId="{1953741C-D638-4676-9530-4235D1179DD0}" destId="{CA2489B7-AAAC-4B2D-84A2-4D442B6915FE}" srcOrd="1" destOrd="0" presId="urn:microsoft.com/office/officeart/2005/8/layout/vList4"/>
    <dgm:cxn modelId="{39ED3B35-42F0-45DD-96E2-0957EAE2C310}" type="presParOf" srcId="{1953741C-D638-4676-9530-4235D1179DD0}" destId="{7E469A83-172D-4A12-AE7B-21D4274E5368}" srcOrd="2" destOrd="0" presId="urn:microsoft.com/office/officeart/2005/8/layout/vList4"/>
    <dgm:cxn modelId="{8DAB5208-93B1-4079-AD5C-3B8A79A3AD04}" type="presParOf" srcId="{A4ABFAD7-3626-4F27-9808-975654ADDC72}" destId="{EC6D1E96-1A9F-4CD7-8284-FB519F5A1B8D}" srcOrd="3" destOrd="0" presId="urn:microsoft.com/office/officeart/2005/8/layout/vList4"/>
    <dgm:cxn modelId="{F52F75DE-BF46-4BF5-9078-0902522691B8}" type="presParOf" srcId="{A4ABFAD7-3626-4F27-9808-975654ADDC72}" destId="{21FABCBE-1EF4-415F-B200-211CF88E887F}" srcOrd="4" destOrd="0" presId="urn:microsoft.com/office/officeart/2005/8/layout/vList4"/>
    <dgm:cxn modelId="{4E8E55FD-023C-42E3-8D75-49ADA12003B6}" type="presParOf" srcId="{21FABCBE-1EF4-415F-B200-211CF88E887F}" destId="{7ABDEBF1-2837-4F40-A090-DD0703856AC3}" srcOrd="0" destOrd="0" presId="urn:microsoft.com/office/officeart/2005/8/layout/vList4"/>
    <dgm:cxn modelId="{5EA8714A-8ECB-4623-A273-34C93A00E07C}" type="presParOf" srcId="{21FABCBE-1EF4-415F-B200-211CF88E887F}" destId="{4DB99A75-C08F-4923-A220-39E126719873}" srcOrd="1" destOrd="0" presId="urn:microsoft.com/office/officeart/2005/8/layout/vList4"/>
    <dgm:cxn modelId="{C783B900-771F-43D5-80B2-42E23D47E416}" type="presParOf" srcId="{21FABCBE-1EF4-415F-B200-211CF88E887F}" destId="{E6C770B1-2746-4CED-8EBD-12EB4512C991}" srcOrd="2" destOrd="0" presId="urn:microsoft.com/office/officeart/2005/8/layout/vList4"/>
    <dgm:cxn modelId="{1A3E94DB-4A76-42D7-A731-A6F7EC55BFC3}" type="presParOf" srcId="{A4ABFAD7-3626-4F27-9808-975654ADDC72}" destId="{057C5075-1A67-4D1C-BA43-54AE7E2C6FAE}" srcOrd="5" destOrd="0" presId="urn:microsoft.com/office/officeart/2005/8/layout/vList4"/>
    <dgm:cxn modelId="{25948691-5F56-47D1-8A1E-3B6A404F89B2}" type="presParOf" srcId="{A4ABFAD7-3626-4F27-9808-975654ADDC72}" destId="{B9075CCC-CC8D-466A-B31F-DB60FEA4CE75}" srcOrd="6" destOrd="0" presId="urn:microsoft.com/office/officeart/2005/8/layout/vList4"/>
    <dgm:cxn modelId="{B40143DE-517C-4C1A-BBFF-3C65BF283D43}" type="presParOf" srcId="{B9075CCC-CC8D-466A-B31F-DB60FEA4CE75}" destId="{0DFBB5D2-1ABA-4E98-9F05-2D9E140A5E6B}" srcOrd="0" destOrd="0" presId="urn:microsoft.com/office/officeart/2005/8/layout/vList4"/>
    <dgm:cxn modelId="{C2A8FD23-BE16-4F40-8CE3-63AB591221F1}" type="presParOf" srcId="{B9075CCC-CC8D-466A-B31F-DB60FEA4CE75}" destId="{50B9CA1C-2850-4A7D-BDA6-E6C514F5B19D}" srcOrd="1" destOrd="0" presId="urn:microsoft.com/office/officeart/2005/8/layout/vList4"/>
    <dgm:cxn modelId="{CE2A6089-45AE-4AA3-A559-535BE22A30A2}" type="presParOf" srcId="{B9075CCC-CC8D-466A-B31F-DB60FEA4CE75}" destId="{1FDD3B31-889B-42ED-8955-6ED80F937C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7A606E-4881-4BB3-ADAB-6F527843AEC2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93CC811C-E2E0-48AD-8745-4D69FFCF709E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консультацій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C970F-351E-43E5-A7C4-58795E69747E}" type="parTrans" cxnId="{A444521F-C91F-4D2D-A523-FE0E972EDFDE}">
      <dgm:prSet/>
      <dgm:spPr/>
      <dgm:t>
        <a:bodyPr/>
        <a:lstStyle/>
        <a:p>
          <a:endParaRPr lang="ru-UA"/>
        </a:p>
      </dgm:t>
    </dgm:pt>
    <dgm:pt modelId="{A7150490-4666-498F-AB63-E07B34BCF332}" type="sibTrans" cxnId="{A444521F-C91F-4D2D-A523-FE0E972EDFDE}">
      <dgm:prSet/>
      <dgm:spPr/>
      <dgm:t>
        <a:bodyPr/>
        <a:lstStyle/>
        <a:p>
          <a:endParaRPr lang="ru-UA"/>
        </a:p>
      </dgm:t>
    </dgm:pt>
    <dgm:pt modelId="{C3C8E63A-97A6-4702-BECC-F611837425DD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договори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ECC20-A196-4298-9C00-7607039EC7DF}" type="parTrans" cxnId="{CB7EAB33-8E3A-472B-90C0-07B6A487061D}">
      <dgm:prSet/>
      <dgm:spPr/>
      <dgm:t>
        <a:bodyPr/>
        <a:lstStyle/>
        <a:p>
          <a:endParaRPr lang="ru-UA"/>
        </a:p>
      </dgm:t>
    </dgm:pt>
    <dgm:pt modelId="{859604E2-50DB-4CCE-BDF1-F69BA282590B}" type="sibTrans" cxnId="{CB7EAB33-8E3A-472B-90C0-07B6A487061D}">
      <dgm:prSet/>
      <dgm:spPr/>
      <dgm:t>
        <a:bodyPr/>
        <a:lstStyle/>
        <a:p>
          <a:endParaRPr lang="ru-UA"/>
        </a:p>
      </dgm:t>
    </dgm:pt>
    <dgm:pt modelId="{FEE46C4C-6102-4BAD-A8A0-4972D92DACFD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висування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пропозицій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1C5A7-E037-4309-811F-779B16FB6A9F}" type="parTrans" cxnId="{9D468427-A91D-4249-BB99-7619F986FD5C}">
      <dgm:prSet/>
      <dgm:spPr/>
      <dgm:t>
        <a:bodyPr/>
        <a:lstStyle/>
        <a:p>
          <a:endParaRPr lang="ru-UA"/>
        </a:p>
      </dgm:t>
    </dgm:pt>
    <dgm:pt modelId="{445E0F43-834E-44C5-99B4-983DC4CF2066}" type="sibTrans" cxnId="{9D468427-A91D-4249-BB99-7619F986FD5C}">
      <dgm:prSet/>
      <dgm:spPr/>
      <dgm:t>
        <a:bodyPr/>
        <a:lstStyle/>
        <a:p>
          <a:endParaRPr lang="ru-UA"/>
        </a:p>
      </dgm:t>
    </dgm:pt>
    <dgm:pt modelId="{C1FAB20C-C447-4A01-A4DD-F8E629D45877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примирливих процедур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51219-446A-4D38-B2F2-F78F5D260B96}" type="parTrans" cxnId="{6A3EE32B-0C9E-4163-B49E-961121520965}">
      <dgm:prSet/>
      <dgm:spPr/>
      <dgm:t>
        <a:bodyPr/>
        <a:lstStyle/>
        <a:p>
          <a:endParaRPr lang="ru-UA"/>
        </a:p>
      </dgm:t>
    </dgm:pt>
    <dgm:pt modelId="{D6DCB145-736F-42EC-B09F-BA56FD011566}" type="sibTrans" cxnId="{6A3EE32B-0C9E-4163-B49E-961121520965}">
      <dgm:prSet/>
      <dgm:spPr/>
      <dgm:t>
        <a:bodyPr/>
        <a:lstStyle/>
        <a:p>
          <a:endParaRPr lang="ru-UA"/>
        </a:p>
      </dgm:t>
    </dgm:pt>
    <dgm:pt modelId="{425D67F4-2295-4370-A55C-8E5D12256E6E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 досягнутих домовленостей і угод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740C0-A29B-46A9-BC1D-A11E048BA8E2}" type="parTrans" cxnId="{6BEACB11-7600-4813-AEBF-C1BEC47DC266}">
      <dgm:prSet/>
      <dgm:spPr/>
      <dgm:t>
        <a:bodyPr/>
        <a:lstStyle/>
        <a:p>
          <a:endParaRPr lang="ru-UA"/>
        </a:p>
      </dgm:t>
    </dgm:pt>
    <dgm:pt modelId="{4203C2C0-B078-4CF3-BE59-CB99E12365EE}" type="sibTrans" cxnId="{6BEACB11-7600-4813-AEBF-C1BEC47DC266}">
      <dgm:prSet/>
      <dgm:spPr/>
      <dgm:t>
        <a:bodyPr/>
        <a:lstStyle/>
        <a:p>
          <a:endParaRPr lang="ru-UA"/>
        </a:p>
      </dgm:t>
    </dgm:pt>
    <dgm:pt modelId="{A2360F9E-A986-4262-985D-801022B7A45E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домовленостей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угод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141E1-651B-40DE-AAEE-7B46331667D4}" type="parTrans" cxnId="{BB7F124F-0F4F-461A-80B0-BB5C8554AE09}">
      <dgm:prSet/>
      <dgm:spPr/>
      <dgm:t>
        <a:bodyPr/>
        <a:lstStyle/>
        <a:p>
          <a:endParaRPr lang="ru-UA"/>
        </a:p>
      </dgm:t>
    </dgm:pt>
    <dgm:pt modelId="{BE77ECF1-B48C-4012-B2CA-5D3A2750704A}" type="sibTrans" cxnId="{BB7F124F-0F4F-461A-80B0-BB5C8554AE09}">
      <dgm:prSet/>
      <dgm:spPr/>
      <dgm:t>
        <a:bodyPr/>
        <a:lstStyle/>
        <a:p>
          <a:endParaRPr lang="ru-UA"/>
        </a:p>
      </dgm:t>
    </dgm:pt>
    <dgm:pt modelId="{AB3F335E-5ED0-4793-90F7-AE1AF284FDCF}" type="pres">
      <dgm:prSet presAssocID="{607A606E-4881-4BB3-ADAB-6F527843AE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63246E-B641-4EFD-93D2-C45836D78B8C}" type="pres">
      <dgm:prSet presAssocID="{93CC811C-E2E0-48AD-8745-4D69FFCF709E}" presName="parentLin" presStyleCnt="0"/>
      <dgm:spPr/>
    </dgm:pt>
    <dgm:pt modelId="{DDE9AB43-A4EE-45DB-8394-3F441922B94D}" type="pres">
      <dgm:prSet presAssocID="{93CC811C-E2E0-48AD-8745-4D69FFCF709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6965110-9652-4008-8F09-3919AE5E72CF}" type="pres">
      <dgm:prSet presAssocID="{93CC811C-E2E0-48AD-8745-4D69FFCF709E}" presName="parentText" presStyleLbl="node1" presStyleIdx="0" presStyleCnt="6" custLinFactNeighborX="4821" custLinFactNeighborY="-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3594E-6F61-4A88-BB54-181EC618325D}" type="pres">
      <dgm:prSet presAssocID="{93CC811C-E2E0-48AD-8745-4D69FFCF709E}" presName="negativeSpace" presStyleCnt="0"/>
      <dgm:spPr/>
    </dgm:pt>
    <dgm:pt modelId="{160770D4-B03B-453A-825F-C2806EF604BA}" type="pres">
      <dgm:prSet presAssocID="{93CC811C-E2E0-48AD-8745-4D69FFCF709E}" presName="childText" presStyleLbl="conFgAcc1" presStyleIdx="0" presStyleCnt="6">
        <dgm:presLayoutVars>
          <dgm:bulletEnabled val="1"/>
        </dgm:presLayoutVars>
      </dgm:prSet>
      <dgm:spPr/>
    </dgm:pt>
    <dgm:pt modelId="{EF9F4F2F-BC3D-4606-9537-3B55BF5A611A}" type="pres">
      <dgm:prSet presAssocID="{A7150490-4666-498F-AB63-E07B34BCF332}" presName="spaceBetweenRectangles" presStyleCnt="0"/>
      <dgm:spPr/>
    </dgm:pt>
    <dgm:pt modelId="{2D32FF90-35EC-45A4-A61C-4C406866ECCA}" type="pres">
      <dgm:prSet presAssocID="{C3C8E63A-97A6-4702-BECC-F611837425DD}" presName="parentLin" presStyleCnt="0"/>
      <dgm:spPr/>
    </dgm:pt>
    <dgm:pt modelId="{D7959925-91F6-43DA-8ABB-FCD3994D0060}" type="pres">
      <dgm:prSet presAssocID="{C3C8E63A-97A6-4702-BECC-F611837425D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A00840D-B8D3-4288-B07F-14D8ACB3213B}" type="pres">
      <dgm:prSet presAssocID="{C3C8E63A-97A6-4702-BECC-F611837425D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0C520-2AEF-4844-B4CC-DCEBCC29C32F}" type="pres">
      <dgm:prSet presAssocID="{C3C8E63A-97A6-4702-BECC-F611837425DD}" presName="negativeSpace" presStyleCnt="0"/>
      <dgm:spPr/>
    </dgm:pt>
    <dgm:pt modelId="{955A2B23-E5D4-4912-A1FB-5911CD90F2FF}" type="pres">
      <dgm:prSet presAssocID="{C3C8E63A-97A6-4702-BECC-F611837425DD}" presName="childText" presStyleLbl="conFgAcc1" presStyleIdx="1" presStyleCnt="6">
        <dgm:presLayoutVars>
          <dgm:bulletEnabled val="1"/>
        </dgm:presLayoutVars>
      </dgm:prSet>
      <dgm:spPr/>
    </dgm:pt>
    <dgm:pt modelId="{95A26EE7-57F9-4D5A-8091-FEB6E9B6482D}" type="pres">
      <dgm:prSet presAssocID="{859604E2-50DB-4CCE-BDF1-F69BA282590B}" presName="spaceBetweenRectangles" presStyleCnt="0"/>
      <dgm:spPr/>
    </dgm:pt>
    <dgm:pt modelId="{E1438FB1-7299-481E-A3AB-3D611C5F942E}" type="pres">
      <dgm:prSet presAssocID="{FEE46C4C-6102-4BAD-A8A0-4972D92DACFD}" presName="parentLin" presStyleCnt="0"/>
      <dgm:spPr/>
    </dgm:pt>
    <dgm:pt modelId="{1E939A41-6B21-4626-B00F-25BFB1CE33E6}" type="pres">
      <dgm:prSet presAssocID="{FEE46C4C-6102-4BAD-A8A0-4972D92DACFD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612FDBD-096B-48BD-B15A-9686DE5A6CF1}" type="pres">
      <dgm:prSet presAssocID="{FEE46C4C-6102-4BAD-A8A0-4972D92DACF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6B1AB-7442-4DE2-A69E-DF70EFFF3575}" type="pres">
      <dgm:prSet presAssocID="{FEE46C4C-6102-4BAD-A8A0-4972D92DACFD}" presName="negativeSpace" presStyleCnt="0"/>
      <dgm:spPr/>
    </dgm:pt>
    <dgm:pt modelId="{7496D6FD-A527-41E2-AC56-3E0D09A6B9D0}" type="pres">
      <dgm:prSet presAssocID="{FEE46C4C-6102-4BAD-A8A0-4972D92DACFD}" presName="childText" presStyleLbl="conFgAcc1" presStyleIdx="2" presStyleCnt="6">
        <dgm:presLayoutVars>
          <dgm:bulletEnabled val="1"/>
        </dgm:presLayoutVars>
      </dgm:prSet>
      <dgm:spPr/>
    </dgm:pt>
    <dgm:pt modelId="{516E1BB1-504F-4EB1-9EA8-656C48B2C3A3}" type="pres">
      <dgm:prSet presAssocID="{445E0F43-834E-44C5-99B4-983DC4CF2066}" presName="spaceBetweenRectangles" presStyleCnt="0"/>
      <dgm:spPr/>
    </dgm:pt>
    <dgm:pt modelId="{4E9A8B9A-FDCA-4DB7-891D-1914C426161A}" type="pres">
      <dgm:prSet presAssocID="{C1FAB20C-C447-4A01-A4DD-F8E629D45877}" presName="parentLin" presStyleCnt="0"/>
      <dgm:spPr/>
    </dgm:pt>
    <dgm:pt modelId="{5551941D-5930-48FB-B12E-2C3A360634ED}" type="pres">
      <dgm:prSet presAssocID="{C1FAB20C-C447-4A01-A4DD-F8E629D4587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06442DF-A853-49AD-884D-2DAE5CB37DB9}" type="pres">
      <dgm:prSet presAssocID="{C1FAB20C-C447-4A01-A4DD-F8E629D4587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52178-8E71-42A7-8E95-43E087950285}" type="pres">
      <dgm:prSet presAssocID="{C1FAB20C-C447-4A01-A4DD-F8E629D45877}" presName="negativeSpace" presStyleCnt="0"/>
      <dgm:spPr/>
    </dgm:pt>
    <dgm:pt modelId="{7C549D51-C879-493C-8CB1-FF845D03EBAB}" type="pres">
      <dgm:prSet presAssocID="{C1FAB20C-C447-4A01-A4DD-F8E629D45877}" presName="childText" presStyleLbl="conFgAcc1" presStyleIdx="3" presStyleCnt="6">
        <dgm:presLayoutVars>
          <dgm:bulletEnabled val="1"/>
        </dgm:presLayoutVars>
      </dgm:prSet>
      <dgm:spPr/>
    </dgm:pt>
    <dgm:pt modelId="{414768C2-4D8C-4C6E-9EA7-371CE622B529}" type="pres">
      <dgm:prSet presAssocID="{D6DCB145-736F-42EC-B09F-BA56FD011566}" presName="spaceBetweenRectangles" presStyleCnt="0"/>
      <dgm:spPr/>
    </dgm:pt>
    <dgm:pt modelId="{F6010C3D-DFBF-4167-8231-C9F497C39183}" type="pres">
      <dgm:prSet presAssocID="{425D67F4-2295-4370-A55C-8E5D12256E6E}" presName="parentLin" presStyleCnt="0"/>
      <dgm:spPr/>
    </dgm:pt>
    <dgm:pt modelId="{5F93500A-12EF-4396-B99D-B9A96A5A77CD}" type="pres">
      <dgm:prSet presAssocID="{425D67F4-2295-4370-A55C-8E5D12256E6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E2709F9-BA7C-4CDC-869A-5A4D2F701562}" type="pres">
      <dgm:prSet presAssocID="{425D67F4-2295-4370-A55C-8E5D12256E6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9981D-CF8B-4F1F-90A6-73450E54B151}" type="pres">
      <dgm:prSet presAssocID="{425D67F4-2295-4370-A55C-8E5D12256E6E}" presName="negativeSpace" presStyleCnt="0"/>
      <dgm:spPr/>
    </dgm:pt>
    <dgm:pt modelId="{7E03EF2A-FD3A-4E60-B872-C856FCC8ACC9}" type="pres">
      <dgm:prSet presAssocID="{425D67F4-2295-4370-A55C-8E5D12256E6E}" presName="childText" presStyleLbl="conFgAcc1" presStyleIdx="4" presStyleCnt="6">
        <dgm:presLayoutVars>
          <dgm:bulletEnabled val="1"/>
        </dgm:presLayoutVars>
      </dgm:prSet>
      <dgm:spPr/>
    </dgm:pt>
    <dgm:pt modelId="{6CB4F263-0AC1-4478-ABA5-6399FBEC4E00}" type="pres">
      <dgm:prSet presAssocID="{4203C2C0-B078-4CF3-BE59-CB99E12365EE}" presName="spaceBetweenRectangles" presStyleCnt="0"/>
      <dgm:spPr/>
    </dgm:pt>
    <dgm:pt modelId="{C3D4C884-6619-4265-B5A8-954E4A6DCFBE}" type="pres">
      <dgm:prSet presAssocID="{A2360F9E-A986-4262-985D-801022B7A45E}" presName="parentLin" presStyleCnt="0"/>
      <dgm:spPr/>
    </dgm:pt>
    <dgm:pt modelId="{C6C9C759-FFBD-4303-9504-9E99FED16C12}" type="pres">
      <dgm:prSet presAssocID="{A2360F9E-A986-4262-985D-801022B7A45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715DD92-058B-4409-8FBE-54BD1866892D}" type="pres">
      <dgm:prSet presAssocID="{A2360F9E-A986-4262-985D-801022B7A45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A3547-AFB8-4855-8976-4D51099E392A}" type="pres">
      <dgm:prSet presAssocID="{A2360F9E-A986-4262-985D-801022B7A45E}" presName="negativeSpace" presStyleCnt="0"/>
      <dgm:spPr/>
    </dgm:pt>
    <dgm:pt modelId="{43E0405D-B145-41F8-8F51-40F84E99F955}" type="pres">
      <dgm:prSet presAssocID="{A2360F9E-A986-4262-985D-801022B7A45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53B4BD9-5A5B-490F-A0FF-3B4298FA2269}" type="presOf" srcId="{A2360F9E-A986-4262-985D-801022B7A45E}" destId="{6715DD92-058B-4409-8FBE-54BD1866892D}" srcOrd="1" destOrd="0" presId="urn:microsoft.com/office/officeart/2005/8/layout/list1"/>
    <dgm:cxn modelId="{BB7F124F-0F4F-461A-80B0-BB5C8554AE09}" srcId="{607A606E-4881-4BB3-ADAB-6F527843AEC2}" destId="{A2360F9E-A986-4262-985D-801022B7A45E}" srcOrd="5" destOrd="0" parTransId="{23F141E1-651B-40DE-AAEE-7B46331667D4}" sibTransId="{BE77ECF1-B48C-4012-B2CA-5D3A2750704A}"/>
    <dgm:cxn modelId="{5FB843E5-CBC8-422E-A3B9-115CA9C09044}" type="presOf" srcId="{FEE46C4C-6102-4BAD-A8A0-4972D92DACFD}" destId="{5612FDBD-096B-48BD-B15A-9686DE5A6CF1}" srcOrd="1" destOrd="0" presId="urn:microsoft.com/office/officeart/2005/8/layout/list1"/>
    <dgm:cxn modelId="{74A4CC4A-05C4-4066-A5B2-FD1372495AAF}" type="presOf" srcId="{C1FAB20C-C447-4A01-A4DD-F8E629D45877}" destId="{106442DF-A853-49AD-884D-2DAE5CB37DB9}" srcOrd="1" destOrd="0" presId="urn:microsoft.com/office/officeart/2005/8/layout/list1"/>
    <dgm:cxn modelId="{6A3EE32B-0C9E-4163-B49E-961121520965}" srcId="{607A606E-4881-4BB3-ADAB-6F527843AEC2}" destId="{C1FAB20C-C447-4A01-A4DD-F8E629D45877}" srcOrd="3" destOrd="0" parTransId="{75051219-446A-4D38-B2F2-F78F5D260B96}" sibTransId="{D6DCB145-736F-42EC-B09F-BA56FD011566}"/>
    <dgm:cxn modelId="{0192D01E-8640-4A56-A8FC-BDCDD4D548CC}" type="presOf" srcId="{425D67F4-2295-4370-A55C-8E5D12256E6E}" destId="{5F93500A-12EF-4396-B99D-B9A96A5A77CD}" srcOrd="0" destOrd="0" presId="urn:microsoft.com/office/officeart/2005/8/layout/list1"/>
    <dgm:cxn modelId="{CB7EAB33-8E3A-472B-90C0-07B6A487061D}" srcId="{607A606E-4881-4BB3-ADAB-6F527843AEC2}" destId="{C3C8E63A-97A6-4702-BECC-F611837425DD}" srcOrd="1" destOrd="0" parTransId="{876ECC20-A196-4298-9C00-7607039EC7DF}" sibTransId="{859604E2-50DB-4CCE-BDF1-F69BA282590B}"/>
    <dgm:cxn modelId="{CCB53006-8F15-49D9-8493-4184CDA463A6}" type="presOf" srcId="{C3C8E63A-97A6-4702-BECC-F611837425DD}" destId="{7A00840D-B8D3-4288-B07F-14D8ACB3213B}" srcOrd="1" destOrd="0" presId="urn:microsoft.com/office/officeart/2005/8/layout/list1"/>
    <dgm:cxn modelId="{6BEACB11-7600-4813-AEBF-C1BEC47DC266}" srcId="{607A606E-4881-4BB3-ADAB-6F527843AEC2}" destId="{425D67F4-2295-4370-A55C-8E5D12256E6E}" srcOrd="4" destOrd="0" parTransId="{426740C0-A29B-46A9-BC1D-A11E048BA8E2}" sibTransId="{4203C2C0-B078-4CF3-BE59-CB99E12365EE}"/>
    <dgm:cxn modelId="{DA3C0B57-971F-4AC6-A094-D8ED6B6E653D}" type="presOf" srcId="{93CC811C-E2E0-48AD-8745-4D69FFCF709E}" destId="{A6965110-9652-4008-8F09-3919AE5E72CF}" srcOrd="1" destOrd="0" presId="urn:microsoft.com/office/officeart/2005/8/layout/list1"/>
    <dgm:cxn modelId="{445F6BE3-4C3E-4C0E-9403-DACA6723DD68}" type="presOf" srcId="{93CC811C-E2E0-48AD-8745-4D69FFCF709E}" destId="{DDE9AB43-A4EE-45DB-8394-3F441922B94D}" srcOrd="0" destOrd="0" presId="urn:microsoft.com/office/officeart/2005/8/layout/list1"/>
    <dgm:cxn modelId="{00AB2FCD-9370-408E-8EA4-A7EE70833900}" type="presOf" srcId="{C3C8E63A-97A6-4702-BECC-F611837425DD}" destId="{D7959925-91F6-43DA-8ABB-FCD3994D0060}" srcOrd="0" destOrd="0" presId="urn:microsoft.com/office/officeart/2005/8/layout/list1"/>
    <dgm:cxn modelId="{B118BFA5-33EB-4AC2-A8D5-2DAC3C1761B0}" type="presOf" srcId="{607A606E-4881-4BB3-ADAB-6F527843AEC2}" destId="{AB3F335E-5ED0-4793-90F7-AE1AF284FDCF}" srcOrd="0" destOrd="0" presId="urn:microsoft.com/office/officeart/2005/8/layout/list1"/>
    <dgm:cxn modelId="{C3BFCE25-BF13-46B3-AAB7-477DC751B5DF}" type="presOf" srcId="{C1FAB20C-C447-4A01-A4DD-F8E629D45877}" destId="{5551941D-5930-48FB-B12E-2C3A360634ED}" srcOrd="0" destOrd="0" presId="urn:microsoft.com/office/officeart/2005/8/layout/list1"/>
    <dgm:cxn modelId="{9D468427-A91D-4249-BB99-7619F986FD5C}" srcId="{607A606E-4881-4BB3-ADAB-6F527843AEC2}" destId="{FEE46C4C-6102-4BAD-A8A0-4972D92DACFD}" srcOrd="2" destOrd="0" parTransId="{6D11C5A7-E037-4309-811F-779B16FB6A9F}" sibTransId="{445E0F43-834E-44C5-99B4-983DC4CF2066}"/>
    <dgm:cxn modelId="{EAD6D2A7-B036-4070-93BE-ECA35DDC108C}" type="presOf" srcId="{FEE46C4C-6102-4BAD-A8A0-4972D92DACFD}" destId="{1E939A41-6B21-4626-B00F-25BFB1CE33E6}" srcOrd="0" destOrd="0" presId="urn:microsoft.com/office/officeart/2005/8/layout/list1"/>
    <dgm:cxn modelId="{A444521F-C91F-4D2D-A523-FE0E972EDFDE}" srcId="{607A606E-4881-4BB3-ADAB-6F527843AEC2}" destId="{93CC811C-E2E0-48AD-8745-4D69FFCF709E}" srcOrd="0" destOrd="0" parTransId="{53EC970F-351E-43E5-A7C4-58795E69747E}" sibTransId="{A7150490-4666-498F-AB63-E07B34BCF332}"/>
    <dgm:cxn modelId="{AD210DA9-37F2-427A-A65D-2751D4CEE4ED}" type="presOf" srcId="{A2360F9E-A986-4262-985D-801022B7A45E}" destId="{C6C9C759-FFBD-4303-9504-9E99FED16C12}" srcOrd="0" destOrd="0" presId="urn:microsoft.com/office/officeart/2005/8/layout/list1"/>
    <dgm:cxn modelId="{D14C365F-E4C0-47E9-A355-5A65DABC162C}" type="presOf" srcId="{425D67F4-2295-4370-A55C-8E5D12256E6E}" destId="{7E2709F9-BA7C-4CDC-869A-5A4D2F701562}" srcOrd="1" destOrd="0" presId="urn:microsoft.com/office/officeart/2005/8/layout/list1"/>
    <dgm:cxn modelId="{5C875FA3-C27F-400C-BF89-6EB8CF342400}" type="presParOf" srcId="{AB3F335E-5ED0-4793-90F7-AE1AF284FDCF}" destId="{BB63246E-B641-4EFD-93D2-C45836D78B8C}" srcOrd="0" destOrd="0" presId="urn:microsoft.com/office/officeart/2005/8/layout/list1"/>
    <dgm:cxn modelId="{94D9255A-3548-44EE-A72B-C84EB9B8BB7F}" type="presParOf" srcId="{BB63246E-B641-4EFD-93D2-C45836D78B8C}" destId="{DDE9AB43-A4EE-45DB-8394-3F441922B94D}" srcOrd="0" destOrd="0" presId="urn:microsoft.com/office/officeart/2005/8/layout/list1"/>
    <dgm:cxn modelId="{2003F3FF-B98E-41AC-8F39-682F38519D46}" type="presParOf" srcId="{BB63246E-B641-4EFD-93D2-C45836D78B8C}" destId="{A6965110-9652-4008-8F09-3919AE5E72CF}" srcOrd="1" destOrd="0" presId="urn:microsoft.com/office/officeart/2005/8/layout/list1"/>
    <dgm:cxn modelId="{923F4EC4-6EB8-41BF-83B9-A76C4EDE8123}" type="presParOf" srcId="{AB3F335E-5ED0-4793-90F7-AE1AF284FDCF}" destId="{3623594E-6F61-4A88-BB54-181EC618325D}" srcOrd="1" destOrd="0" presId="urn:microsoft.com/office/officeart/2005/8/layout/list1"/>
    <dgm:cxn modelId="{08BF30EB-FA09-4390-BFCE-62BA4BE96A8F}" type="presParOf" srcId="{AB3F335E-5ED0-4793-90F7-AE1AF284FDCF}" destId="{160770D4-B03B-453A-825F-C2806EF604BA}" srcOrd="2" destOrd="0" presId="urn:microsoft.com/office/officeart/2005/8/layout/list1"/>
    <dgm:cxn modelId="{FD378FED-F9B2-4EFA-8348-72F1217D80D0}" type="presParOf" srcId="{AB3F335E-5ED0-4793-90F7-AE1AF284FDCF}" destId="{EF9F4F2F-BC3D-4606-9537-3B55BF5A611A}" srcOrd="3" destOrd="0" presId="urn:microsoft.com/office/officeart/2005/8/layout/list1"/>
    <dgm:cxn modelId="{5DA50ED3-F966-4F8A-897E-D4F95F6A3B27}" type="presParOf" srcId="{AB3F335E-5ED0-4793-90F7-AE1AF284FDCF}" destId="{2D32FF90-35EC-45A4-A61C-4C406866ECCA}" srcOrd="4" destOrd="0" presId="urn:microsoft.com/office/officeart/2005/8/layout/list1"/>
    <dgm:cxn modelId="{667FA79A-8E93-432D-A656-6EAB9A43AB14}" type="presParOf" srcId="{2D32FF90-35EC-45A4-A61C-4C406866ECCA}" destId="{D7959925-91F6-43DA-8ABB-FCD3994D0060}" srcOrd="0" destOrd="0" presId="urn:microsoft.com/office/officeart/2005/8/layout/list1"/>
    <dgm:cxn modelId="{024E7C91-E268-4078-931F-02F338B01CE4}" type="presParOf" srcId="{2D32FF90-35EC-45A4-A61C-4C406866ECCA}" destId="{7A00840D-B8D3-4288-B07F-14D8ACB3213B}" srcOrd="1" destOrd="0" presId="urn:microsoft.com/office/officeart/2005/8/layout/list1"/>
    <dgm:cxn modelId="{A05219A6-4E5D-4906-9C64-033EF04CC3AC}" type="presParOf" srcId="{AB3F335E-5ED0-4793-90F7-AE1AF284FDCF}" destId="{E2C0C520-2AEF-4844-B4CC-DCEBCC29C32F}" srcOrd="5" destOrd="0" presId="urn:microsoft.com/office/officeart/2005/8/layout/list1"/>
    <dgm:cxn modelId="{E2359745-C653-4567-8772-D83F03AA9BD5}" type="presParOf" srcId="{AB3F335E-5ED0-4793-90F7-AE1AF284FDCF}" destId="{955A2B23-E5D4-4912-A1FB-5911CD90F2FF}" srcOrd="6" destOrd="0" presId="urn:microsoft.com/office/officeart/2005/8/layout/list1"/>
    <dgm:cxn modelId="{0B920D49-ECBF-4429-BE68-40BB82C4DFFC}" type="presParOf" srcId="{AB3F335E-5ED0-4793-90F7-AE1AF284FDCF}" destId="{95A26EE7-57F9-4D5A-8091-FEB6E9B6482D}" srcOrd="7" destOrd="0" presId="urn:microsoft.com/office/officeart/2005/8/layout/list1"/>
    <dgm:cxn modelId="{FFA0E04E-E1FA-476B-9466-5C2136478CE5}" type="presParOf" srcId="{AB3F335E-5ED0-4793-90F7-AE1AF284FDCF}" destId="{E1438FB1-7299-481E-A3AB-3D611C5F942E}" srcOrd="8" destOrd="0" presId="urn:microsoft.com/office/officeart/2005/8/layout/list1"/>
    <dgm:cxn modelId="{E1BBBC78-5CD2-444E-9ABC-179185ED573C}" type="presParOf" srcId="{E1438FB1-7299-481E-A3AB-3D611C5F942E}" destId="{1E939A41-6B21-4626-B00F-25BFB1CE33E6}" srcOrd="0" destOrd="0" presId="urn:microsoft.com/office/officeart/2005/8/layout/list1"/>
    <dgm:cxn modelId="{4D81C3EB-91C9-4681-A47C-945628640F57}" type="presParOf" srcId="{E1438FB1-7299-481E-A3AB-3D611C5F942E}" destId="{5612FDBD-096B-48BD-B15A-9686DE5A6CF1}" srcOrd="1" destOrd="0" presId="urn:microsoft.com/office/officeart/2005/8/layout/list1"/>
    <dgm:cxn modelId="{D78F0B10-7353-42CA-865B-573BE8A5EA2C}" type="presParOf" srcId="{AB3F335E-5ED0-4793-90F7-AE1AF284FDCF}" destId="{9D36B1AB-7442-4DE2-A69E-DF70EFFF3575}" srcOrd="9" destOrd="0" presId="urn:microsoft.com/office/officeart/2005/8/layout/list1"/>
    <dgm:cxn modelId="{932187DB-15CC-453A-A871-BC468F7081AC}" type="presParOf" srcId="{AB3F335E-5ED0-4793-90F7-AE1AF284FDCF}" destId="{7496D6FD-A527-41E2-AC56-3E0D09A6B9D0}" srcOrd="10" destOrd="0" presId="urn:microsoft.com/office/officeart/2005/8/layout/list1"/>
    <dgm:cxn modelId="{BFD0AC70-5F7B-49F8-9254-70D861BCDEFB}" type="presParOf" srcId="{AB3F335E-5ED0-4793-90F7-AE1AF284FDCF}" destId="{516E1BB1-504F-4EB1-9EA8-656C48B2C3A3}" srcOrd="11" destOrd="0" presId="urn:microsoft.com/office/officeart/2005/8/layout/list1"/>
    <dgm:cxn modelId="{BB40F6EB-FFBD-42ED-AB8C-3B7F2FFCB427}" type="presParOf" srcId="{AB3F335E-5ED0-4793-90F7-AE1AF284FDCF}" destId="{4E9A8B9A-FDCA-4DB7-891D-1914C426161A}" srcOrd="12" destOrd="0" presId="urn:microsoft.com/office/officeart/2005/8/layout/list1"/>
    <dgm:cxn modelId="{3905D11C-46CB-4FBE-ADC8-6DD355B2F25F}" type="presParOf" srcId="{4E9A8B9A-FDCA-4DB7-891D-1914C426161A}" destId="{5551941D-5930-48FB-B12E-2C3A360634ED}" srcOrd="0" destOrd="0" presId="urn:microsoft.com/office/officeart/2005/8/layout/list1"/>
    <dgm:cxn modelId="{D1A72D7F-E34B-423B-B13D-0EAAC64D7406}" type="presParOf" srcId="{4E9A8B9A-FDCA-4DB7-891D-1914C426161A}" destId="{106442DF-A853-49AD-884D-2DAE5CB37DB9}" srcOrd="1" destOrd="0" presId="urn:microsoft.com/office/officeart/2005/8/layout/list1"/>
    <dgm:cxn modelId="{8639CBBE-FDFE-4308-9663-C6B179F5EDD4}" type="presParOf" srcId="{AB3F335E-5ED0-4793-90F7-AE1AF284FDCF}" destId="{23152178-8E71-42A7-8E95-43E087950285}" srcOrd="13" destOrd="0" presId="urn:microsoft.com/office/officeart/2005/8/layout/list1"/>
    <dgm:cxn modelId="{31AFCBF2-17E9-47FE-9360-0381DDE5EA75}" type="presParOf" srcId="{AB3F335E-5ED0-4793-90F7-AE1AF284FDCF}" destId="{7C549D51-C879-493C-8CB1-FF845D03EBAB}" srcOrd="14" destOrd="0" presId="urn:microsoft.com/office/officeart/2005/8/layout/list1"/>
    <dgm:cxn modelId="{D9964C4D-B680-4A7D-BA43-D6C88123D4E9}" type="presParOf" srcId="{AB3F335E-5ED0-4793-90F7-AE1AF284FDCF}" destId="{414768C2-4D8C-4C6E-9EA7-371CE622B529}" srcOrd="15" destOrd="0" presId="urn:microsoft.com/office/officeart/2005/8/layout/list1"/>
    <dgm:cxn modelId="{70DBC47B-E01B-4022-851C-EFC0D6ECD358}" type="presParOf" srcId="{AB3F335E-5ED0-4793-90F7-AE1AF284FDCF}" destId="{F6010C3D-DFBF-4167-8231-C9F497C39183}" srcOrd="16" destOrd="0" presId="urn:microsoft.com/office/officeart/2005/8/layout/list1"/>
    <dgm:cxn modelId="{37C0DCF3-DD39-4E0A-A914-A653FDB1372F}" type="presParOf" srcId="{F6010C3D-DFBF-4167-8231-C9F497C39183}" destId="{5F93500A-12EF-4396-B99D-B9A96A5A77CD}" srcOrd="0" destOrd="0" presId="urn:microsoft.com/office/officeart/2005/8/layout/list1"/>
    <dgm:cxn modelId="{FC568AA0-BADB-4AFC-B78D-E27AC902452D}" type="presParOf" srcId="{F6010C3D-DFBF-4167-8231-C9F497C39183}" destId="{7E2709F9-BA7C-4CDC-869A-5A4D2F701562}" srcOrd="1" destOrd="0" presId="urn:microsoft.com/office/officeart/2005/8/layout/list1"/>
    <dgm:cxn modelId="{B21694B2-9FA3-43BD-9076-B3BC3645F2B0}" type="presParOf" srcId="{AB3F335E-5ED0-4793-90F7-AE1AF284FDCF}" destId="{5FD9981D-CF8B-4F1F-90A6-73450E54B151}" srcOrd="17" destOrd="0" presId="urn:microsoft.com/office/officeart/2005/8/layout/list1"/>
    <dgm:cxn modelId="{C4A4BD6E-807E-4929-B589-59D29122E6FE}" type="presParOf" srcId="{AB3F335E-5ED0-4793-90F7-AE1AF284FDCF}" destId="{7E03EF2A-FD3A-4E60-B872-C856FCC8ACC9}" srcOrd="18" destOrd="0" presId="urn:microsoft.com/office/officeart/2005/8/layout/list1"/>
    <dgm:cxn modelId="{19732160-5AD8-4AAF-9B25-6A2169C29D72}" type="presParOf" srcId="{AB3F335E-5ED0-4793-90F7-AE1AF284FDCF}" destId="{6CB4F263-0AC1-4478-ABA5-6399FBEC4E00}" srcOrd="19" destOrd="0" presId="urn:microsoft.com/office/officeart/2005/8/layout/list1"/>
    <dgm:cxn modelId="{77D65907-4714-43F0-A062-B6461F9C4295}" type="presParOf" srcId="{AB3F335E-5ED0-4793-90F7-AE1AF284FDCF}" destId="{C3D4C884-6619-4265-B5A8-954E4A6DCFBE}" srcOrd="20" destOrd="0" presId="urn:microsoft.com/office/officeart/2005/8/layout/list1"/>
    <dgm:cxn modelId="{0AFEB53E-A81D-48BF-8AC7-61B96385B9E2}" type="presParOf" srcId="{C3D4C884-6619-4265-B5A8-954E4A6DCFBE}" destId="{C6C9C759-FFBD-4303-9504-9E99FED16C12}" srcOrd="0" destOrd="0" presId="urn:microsoft.com/office/officeart/2005/8/layout/list1"/>
    <dgm:cxn modelId="{FA685A8C-EE79-431B-96B6-D8B8F81FE0D3}" type="presParOf" srcId="{C3D4C884-6619-4265-B5A8-954E4A6DCFBE}" destId="{6715DD92-058B-4409-8FBE-54BD1866892D}" srcOrd="1" destOrd="0" presId="urn:microsoft.com/office/officeart/2005/8/layout/list1"/>
    <dgm:cxn modelId="{46DD19A3-85B8-4B4D-AD7E-DAE107738106}" type="presParOf" srcId="{AB3F335E-5ED0-4793-90F7-AE1AF284FDCF}" destId="{985A3547-AFB8-4855-8976-4D51099E392A}" srcOrd="21" destOrd="0" presId="urn:microsoft.com/office/officeart/2005/8/layout/list1"/>
    <dgm:cxn modelId="{64B59DC2-ABBB-4E9F-A2B9-163E26E1FF51}" type="presParOf" srcId="{AB3F335E-5ED0-4793-90F7-AE1AF284FDCF}" destId="{43E0405D-B145-41F8-8F51-40F84E99F95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8A1EA5-1B78-4FA8-8543-E351B937067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F1DF4-0827-424F-8245-ABBB24DFA9B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визначає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згоду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позиції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соціально-економічної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7C0B0E-20D5-421E-98ED-946161001278}" type="parTrans" cxnId="{F2FCA734-F6CA-4697-A3DA-42DAACE2A92D}">
      <dgm:prSet/>
      <dgm:spPr/>
      <dgm:t>
        <a:bodyPr/>
        <a:lstStyle/>
        <a:p>
          <a:endParaRPr lang="ru-RU"/>
        </a:p>
      </dgm:t>
    </dgm:pt>
    <dgm:pt modelId="{3C6949C5-FED1-4A72-8089-C9DD38190414}" type="sibTrans" cxnId="{F2FCA734-F6CA-4697-A3DA-42DAACE2A92D}">
      <dgm:prSet/>
      <dgm:spPr/>
      <dgm:t>
        <a:bodyPr/>
        <a:lstStyle/>
        <a:p>
          <a:endParaRPr lang="ru-RU"/>
        </a:p>
      </dgm:t>
    </dgm:pt>
    <dgm:pt modelId="{0F4742C6-1355-4551-81C8-55FB83A525A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заключається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влади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DCEDE1-B941-4348-B50E-FD16FA5F6E7B}" type="parTrans" cxnId="{07A11D33-27D2-4173-8FAD-569C959E6332}">
      <dgm:prSet/>
      <dgm:spPr/>
      <dgm:t>
        <a:bodyPr/>
        <a:lstStyle/>
        <a:p>
          <a:endParaRPr lang="ru-RU"/>
        </a:p>
      </dgm:t>
    </dgm:pt>
    <dgm:pt modelId="{A9A050CC-AB45-423B-A411-22E40F2EFE2D}" type="sibTrans" cxnId="{07A11D33-27D2-4173-8FAD-569C959E6332}">
      <dgm:prSet/>
      <dgm:spPr/>
      <dgm:t>
        <a:bodyPr/>
        <a:lstStyle/>
        <a:p>
          <a:endParaRPr lang="ru-RU"/>
        </a:p>
      </dgm:t>
    </dgm:pt>
    <dgm:pt modelId="{E3DEE3FB-45A3-4B43-BE9A-2BF0C6A61F0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ринку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зайнятості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оплата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дохід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соціальний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страхування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FADC2BAA-252D-4CBF-AA69-4E8075DCD73C}" type="parTrans" cxnId="{DE0DFEEF-3974-4F0A-9813-8E0FA203F802}">
      <dgm:prSet/>
      <dgm:spPr/>
      <dgm:t>
        <a:bodyPr/>
        <a:lstStyle/>
        <a:p>
          <a:endParaRPr lang="ru-RU"/>
        </a:p>
      </dgm:t>
    </dgm:pt>
    <dgm:pt modelId="{9C3D2321-2376-4166-A645-D3EC8DA3C0AF}" type="sibTrans" cxnId="{DE0DFEEF-3974-4F0A-9813-8E0FA203F802}">
      <dgm:prSet/>
      <dgm:spPr/>
      <dgm:t>
        <a:bodyPr/>
        <a:lstStyle/>
        <a:p>
          <a:endParaRPr lang="ru-RU"/>
        </a:p>
      </dgm:t>
    </dgm:pt>
    <dgm:pt modelId="{77029318-108C-4E8A-AE5A-376D7133F7FA}" type="pres">
      <dgm:prSet presAssocID="{B28A1EA5-1B78-4FA8-8543-E351B93706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1E44DA-B281-4CA2-9008-3D93343C39B9}" type="pres">
      <dgm:prSet presAssocID="{55BF1DF4-0827-424F-8245-ABBB24DFA9BC}" presName="parentLin" presStyleCnt="0"/>
      <dgm:spPr/>
    </dgm:pt>
    <dgm:pt modelId="{58FAC1F2-C2B1-4008-A9AC-D71B1963C653}" type="pres">
      <dgm:prSet presAssocID="{55BF1DF4-0827-424F-8245-ABBB24DFA9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26FEAA4-D665-448B-B3B1-FF4A6EF1A0B2}" type="pres">
      <dgm:prSet presAssocID="{55BF1DF4-0827-424F-8245-ABBB24DFA9BC}" presName="parentText" presStyleLbl="node1" presStyleIdx="0" presStyleCnt="3" custScaleX="132890" custLinFactNeighborX="51163" custLinFactNeighborY="1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630B6-888C-48A6-BD81-4D132670DF49}" type="pres">
      <dgm:prSet presAssocID="{55BF1DF4-0827-424F-8245-ABBB24DFA9BC}" presName="negativeSpace" presStyleCnt="0"/>
      <dgm:spPr/>
    </dgm:pt>
    <dgm:pt modelId="{78B02636-027B-4AA7-981E-D5809D57EAB1}" type="pres">
      <dgm:prSet presAssocID="{55BF1DF4-0827-424F-8245-ABBB24DFA9BC}" presName="childText" presStyleLbl="conFgAcc1" presStyleIdx="0" presStyleCnt="3">
        <dgm:presLayoutVars>
          <dgm:bulletEnabled val="1"/>
        </dgm:presLayoutVars>
      </dgm:prSet>
      <dgm:spPr/>
    </dgm:pt>
    <dgm:pt modelId="{08A09AB9-640C-4014-97DA-8DA509A95E9F}" type="pres">
      <dgm:prSet presAssocID="{3C6949C5-FED1-4A72-8089-C9DD38190414}" presName="spaceBetweenRectangles" presStyleCnt="0"/>
      <dgm:spPr/>
    </dgm:pt>
    <dgm:pt modelId="{AFE73AF8-ACDB-4F80-BDC4-1D7EA5D80DE8}" type="pres">
      <dgm:prSet presAssocID="{0F4742C6-1355-4551-81C8-55FB83A525AE}" presName="parentLin" presStyleCnt="0"/>
      <dgm:spPr/>
    </dgm:pt>
    <dgm:pt modelId="{D277C4CD-CB65-4A3C-8576-007CEE2B0040}" type="pres">
      <dgm:prSet presAssocID="{0F4742C6-1355-4551-81C8-55FB83A525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102465-47FA-41BF-92A1-9FD2699B6F86}" type="pres">
      <dgm:prSet presAssocID="{0F4742C6-1355-4551-81C8-55FB83A525AE}" presName="parentText" presStyleLbl="node1" presStyleIdx="1" presStyleCnt="3" custScaleX="132890" custLinFactNeighborX="51163" custLinFactNeighborY="1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DF738-3790-4106-89C0-C6561D2536B8}" type="pres">
      <dgm:prSet presAssocID="{0F4742C6-1355-4551-81C8-55FB83A525AE}" presName="negativeSpace" presStyleCnt="0"/>
      <dgm:spPr/>
    </dgm:pt>
    <dgm:pt modelId="{19126694-C975-4641-8C70-E312BF0679D6}" type="pres">
      <dgm:prSet presAssocID="{0F4742C6-1355-4551-81C8-55FB83A525AE}" presName="childText" presStyleLbl="conFgAcc1" presStyleIdx="1" presStyleCnt="3">
        <dgm:presLayoutVars>
          <dgm:bulletEnabled val="1"/>
        </dgm:presLayoutVars>
      </dgm:prSet>
      <dgm:spPr/>
    </dgm:pt>
    <dgm:pt modelId="{1D3E30C8-0631-474D-8FD1-8D8F35308F4E}" type="pres">
      <dgm:prSet presAssocID="{A9A050CC-AB45-423B-A411-22E40F2EFE2D}" presName="spaceBetweenRectangles" presStyleCnt="0"/>
      <dgm:spPr/>
    </dgm:pt>
    <dgm:pt modelId="{8F704894-08DF-4B8E-8DC8-1469556911CD}" type="pres">
      <dgm:prSet presAssocID="{E3DEE3FB-45A3-4B43-BE9A-2BF0C6A61F0D}" presName="parentLin" presStyleCnt="0"/>
      <dgm:spPr/>
    </dgm:pt>
    <dgm:pt modelId="{4A28347C-9195-40EC-914B-803F34FDE2E6}" type="pres">
      <dgm:prSet presAssocID="{E3DEE3FB-45A3-4B43-BE9A-2BF0C6A61F0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B5DA17E-D718-41D3-8070-4A4086325462}" type="pres">
      <dgm:prSet presAssocID="{E3DEE3FB-45A3-4B43-BE9A-2BF0C6A61F0D}" presName="parentText" presStyleLbl="node1" presStyleIdx="2" presStyleCnt="3" custScaleX="132890" custScaleY="137586" custLinFactNeighborX="51163" custLinFactNeighborY="1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CE4FB-E87A-428B-BDDE-E7E213FFD156}" type="pres">
      <dgm:prSet presAssocID="{E3DEE3FB-45A3-4B43-BE9A-2BF0C6A61F0D}" presName="negativeSpace" presStyleCnt="0"/>
      <dgm:spPr/>
    </dgm:pt>
    <dgm:pt modelId="{0A9B70B3-C4B1-4235-BDF9-4FD346D6D1B7}" type="pres">
      <dgm:prSet presAssocID="{E3DEE3FB-45A3-4B43-BE9A-2BF0C6A61F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8C6DCE9-7C88-4B58-ABDC-3A287938857C}" type="presOf" srcId="{0F4742C6-1355-4551-81C8-55FB83A525AE}" destId="{D277C4CD-CB65-4A3C-8576-007CEE2B0040}" srcOrd="0" destOrd="0" presId="urn:microsoft.com/office/officeart/2005/8/layout/list1"/>
    <dgm:cxn modelId="{A62489D9-2415-4C9A-B3E6-EB303A526BD1}" type="presOf" srcId="{55BF1DF4-0827-424F-8245-ABBB24DFA9BC}" destId="{A26FEAA4-D665-448B-B3B1-FF4A6EF1A0B2}" srcOrd="1" destOrd="0" presId="urn:microsoft.com/office/officeart/2005/8/layout/list1"/>
    <dgm:cxn modelId="{1CD37B1F-4DD0-419C-81F5-A20C42F16509}" type="presOf" srcId="{E3DEE3FB-45A3-4B43-BE9A-2BF0C6A61F0D}" destId="{2B5DA17E-D718-41D3-8070-4A4086325462}" srcOrd="1" destOrd="0" presId="urn:microsoft.com/office/officeart/2005/8/layout/list1"/>
    <dgm:cxn modelId="{07A11D33-27D2-4173-8FAD-569C959E6332}" srcId="{B28A1EA5-1B78-4FA8-8543-E351B937067F}" destId="{0F4742C6-1355-4551-81C8-55FB83A525AE}" srcOrd="1" destOrd="0" parTransId="{E7DCEDE1-B941-4348-B50E-FD16FA5F6E7B}" sibTransId="{A9A050CC-AB45-423B-A411-22E40F2EFE2D}"/>
    <dgm:cxn modelId="{DE0DFEEF-3974-4F0A-9813-8E0FA203F802}" srcId="{B28A1EA5-1B78-4FA8-8543-E351B937067F}" destId="{E3DEE3FB-45A3-4B43-BE9A-2BF0C6A61F0D}" srcOrd="2" destOrd="0" parTransId="{FADC2BAA-252D-4CBF-AA69-4E8075DCD73C}" sibTransId="{9C3D2321-2376-4166-A645-D3EC8DA3C0AF}"/>
    <dgm:cxn modelId="{CED5EE8C-2E6D-4382-A0F6-1C38462C4E90}" type="presOf" srcId="{B28A1EA5-1B78-4FA8-8543-E351B937067F}" destId="{77029318-108C-4E8A-AE5A-376D7133F7FA}" srcOrd="0" destOrd="0" presId="urn:microsoft.com/office/officeart/2005/8/layout/list1"/>
    <dgm:cxn modelId="{49C4845E-0044-4C33-B9D1-C9217935DE4D}" type="presOf" srcId="{0F4742C6-1355-4551-81C8-55FB83A525AE}" destId="{75102465-47FA-41BF-92A1-9FD2699B6F86}" srcOrd="1" destOrd="0" presId="urn:microsoft.com/office/officeart/2005/8/layout/list1"/>
    <dgm:cxn modelId="{BDF2D894-D3DB-4407-ABED-6535381F6E5F}" type="presOf" srcId="{E3DEE3FB-45A3-4B43-BE9A-2BF0C6A61F0D}" destId="{4A28347C-9195-40EC-914B-803F34FDE2E6}" srcOrd="0" destOrd="0" presId="urn:microsoft.com/office/officeart/2005/8/layout/list1"/>
    <dgm:cxn modelId="{0C884D29-D266-4560-B43B-DECDB7CC52E9}" type="presOf" srcId="{55BF1DF4-0827-424F-8245-ABBB24DFA9BC}" destId="{58FAC1F2-C2B1-4008-A9AC-D71B1963C653}" srcOrd="0" destOrd="0" presId="urn:microsoft.com/office/officeart/2005/8/layout/list1"/>
    <dgm:cxn modelId="{F2FCA734-F6CA-4697-A3DA-42DAACE2A92D}" srcId="{B28A1EA5-1B78-4FA8-8543-E351B937067F}" destId="{55BF1DF4-0827-424F-8245-ABBB24DFA9BC}" srcOrd="0" destOrd="0" parTransId="{D87C0B0E-20D5-421E-98ED-946161001278}" sibTransId="{3C6949C5-FED1-4A72-8089-C9DD38190414}"/>
    <dgm:cxn modelId="{8CFC48F0-25B2-4DE2-8E8E-360F43D86EE1}" type="presParOf" srcId="{77029318-108C-4E8A-AE5A-376D7133F7FA}" destId="{401E44DA-B281-4CA2-9008-3D93343C39B9}" srcOrd="0" destOrd="0" presId="urn:microsoft.com/office/officeart/2005/8/layout/list1"/>
    <dgm:cxn modelId="{BA68D998-A80F-4C5B-BB7C-F213BCCA8673}" type="presParOf" srcId="{401E44DA-B281-4CA2-9008-3D93343C39B9}" destId="{58FAC1F2-C2B1-4008-A9AC-D71B1963C653}" srcOrd="0" destOrd="0" presId="urn:microsoft.com/office/officeart/2005/8/layout/list1"/>
    <dgm:cxn modelId="{1098078F-613B-49E0-AF70-596BCB5267B8}" type="presParOf" srcId="{401E44DA-B281-4CA2-9008-3D93343C39B9}" destId="{A26FEAA4-D665-448B-B3B1-FF4A6EF1A0B2}" srcOrd="1" destOrd="0" presId="urn:microsoft.com/office/officeart/2005/8/layout/list1"/>
    <dgm:cxn modelId="{22B67C6E-F224-4972-9B41-EB7341D96797}" type="presParOf" srcId="{77029318-108C-4E8A-AE5A-376D7133F7FA}" destId="{2B4630B6-888C-48A6-BD81-4D132670DF49}" srcOrd="1" destOrd="0" presId="urn:microsoft.com/office/officeart/2005/8/layout/list1"/>
    <dgm:cxn modelId="{30972177-6072-435D-870A-0229213834F9}" type="presParOf" srcId="{77029318-108C-4E8A-AE5A-376D7133F7FA}" destId="{78B02636-027B-4AA7-981E-D5809D57EAB1}" srcOrd="2" destOrd="0" presId="urn:microsoft.com/office/officeart/2005/8/layout/list1"/>
    <dgm:cxn modelId="{94C8D422-823F-4615-8E55-DF778E7011A8}" type="presParOf" srcId="{77029318-108C-4E8A-AE5A-376D7133F7FA}" destId="{08A09AB9-640C-4014-97DA-8DA509A95E9F}" srcOrd="3" destOrd="0" presId="urn:microsoft.com/office/officeart/2005/8/layout/list1"/>
    <dgm:cxn modelId="{06FECBFC-8FEF-475F-8484-298378C84D16}" type="presParOf" srcId="{77029318-108C-4E8A-AE5A-376D7133F7FA}" destId="{AFE73AF8-ACDB-4F80-BDC4-1D7EA5D80DE8}" srcOrd="4" destOrd="0" presId="urn:microsoft.com/office/officeart/2005/8/layout/list1"/>
    <dgm:cxn modelId="{30FCF0FF-D75A-445D-9C03-2EF9914E9453}" type="presParOf" srcId="{AFE73AF8-ACDB-4F80-BDC4-1D7EA5D80DE8}" destId="{D277C4CD-CB65-4A3C-8576-007CEE2B0040}" srcOrd="0" destOrd="0" presId="urn:microsoft.com/office/officeart/2005/8/layout/list1"/>
    <dgm:cxn modelId="{9AE4C68C-3A07-43F4-9C16-E59051584170}" type="presParOf" srcId="{AFE73AF8-ACDB-4F80-BDC4-1D7EA5D80DE8}" destId="{75102465-47FA-41BF-92A1-9FD2699B6F86}" srcOrd="1" destOrd="0" presId="urn:microsoft.com/office/officeart/2005/8/layout/list1"/>
    <dgm:cxn modelId="{704518EB-180A-4BD0-BC29-2CAC42C5AB28}" type="presParOf" srcId="{77029318-108C-4E8A-AE5A-376D7133F7FA}" destId="{EA7DF738-3790-4106-89C0-C6561D2536B8}" srcOrd="5" destOrd="0" presId="urn:microsoft.com/office/officeart/2005/8/layout/list1"/>
    <dgm:cxn modelId="{43ABDD2C-60EC-4908-AEB4-409F77E8D162}" type="presParOf" srcId="{77029318-108C-4E8A-AE5A-376D7133F7FA}" destId="{19126694-C975-4641-8C70-E312BF0679D6}" srcOrd="6" destOrd="0" presId="urn:microsoft.com/office/officeart/2005/8/layout/list1"/>
    <dgm:cxn modelId="{A51896B9-5FEA-44D3-99DF-C2F7A2C03390}" type="presParOf" srcId="{77029318-108C-4E8A-AE5A-376D7133F7FA}" destId="{1D3E30C8-0631-474D-8FD1-8D8F35308F4E}" srcOrd="7" destOrd="0" presId="urn:microsoft.com/office/officeart/2005/8/layout/list1"/>
    <dgm:cxn modelId="{EF6BFFC6-B0C4-450C-8035-7B130CA41A54}" type="presParOf" srcId="{77029318-108C-4E8A-AE5A-376D7133F7FA}" destId="{8F704894-08DF-4B8E-8DC8-1469556911CD}" srcOrd="8" destOrd="0" presId="urn:microsoft.com/office/officeart/2005/8/layout/list1"/>
    <dgm:cxn modelId="{9CB0DCD7-87CD-4345-BA1B-EE8093E7E814}" type="presParOf" srcId="{8F704894-08DF-4B8E-8DC8-1469556911CD}" destId="{4A28347C-9195-40EC-914B-803F34FDE2E6}" srcOrd="0" destOrd="0" presId="urn:microsoft.com/office/officeart/2005/8/layout/list1"/>
    <dgm:cxn modelId="{CAB55907-F556-4BAA-A7C0-80B00C1C667B}" type="presParOf" srcId="{8F704894-08DF-4B8E-8DC8-1469556911CD}" destId="{2B5DA17E-D718-41D3-8070-4A4086325462}" srcOrd="1" destOrd="0" presId="urn:microsoft.com/office/officeart/2005/8/layout/list1"/>
    <dgm:cxn modelId="{8B910B8B-3CD0-4590-A3AA-242E5C4758C2}" type="presParOf" srcId="{77029318-108C-4E8A-AE5A-376D7133F7FA}" destId="{61DCE4FB-E87A-428B-BDDE-E7E213FFD156}" srcOrd="9" destOrd="0" presId="urn:microsoft.com/office/officeart/2005/8/layout/list1"/>
    <dgm:cxn modelId="{36128635-345F-4CB6-8F02-FC91A3A4B96C}" type="presParOf" srcId="{77029318-108C-4E8A-AE5A-376D7133F7FA}" destId="{0A9B70B3-C4B1-4235-BDF9-4FD346D6D1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425AD7-70FB-4CE4-B714-7B84CF470436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D2BAEF-C109-493A-8764-B84F1484549D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захисна</a:t>
          </a:r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4E7CB0-9AE0-4824-A5EF-2F3979DA2699}" type="parTrans" cxnId="{05447FD8-EAA6-4867-BBBF-B7A4F62691FA}">
      <dgm:prSet/>
      <dgm:spPr/>
      <dgm:t>
        <a:bodyPr/>
        <a:lstStyle/>
        <a:p>
          <a:endParaRPr lang="ru-RU"/>
        </a:p>
      </dgm:t>
    </dgm:pt>
    <dgm:pt modelId="{1E68265E-E74F-4A75-8C94-E5C0A686B895}" type="sibTrans" cxnId="{05447FD8-EAA6-4867-BBBF-B7A4F62691FA}">
      <dgm:prSet/>
      <dgm:spPr/>
      <dgm:t>
        <a:bodyPr/>
        <a:lstStyle/>
        <a:p>
          <a:endParaRPr lang="ru-RU"/>
        </a:p>
      </dgm:t>
    </dgm:pt>
    <dgm:pt modelId="{E3313D98-1AB1-48DF-A4CC-3141926109CC}">
      <dgm:prSet phldrT="[Текст]" custT="1"/>
      <dgm:spPr/>
      <dgm:t>
        <a:bodyPr/>
        <a:lstStyle/>
        <a:p>
          <a:pPr indent="0" algn="l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роботодавець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змінити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4C3E69-7802-4332-9061-9072835FFCDC}" type="parTrans" cxnId="{A9615915-B55D-439F-8CED-C454FD4DC8F4}">
      <dgm:prSet/>
      <dgm:spPr/>
      <dgm:t>
        <a:bodyPr/>
        <a:lstStyle/>
        <a:p>
          <a:endParaRPr lang="ru-RU"/>
        </a:p>
      </dgm:t>
    </dgm:pt>
    <dgm:pt modelId="{1606DEFD-9A0B-4B63-8418-72AA5C443694}" type="sibTrans" cxnId="{A9615915-B55D-439F-8CED-C454FD4DC8F4}">
      <dgm:prSet/>
      <dgm:spPr/>
      <dgm:t>
        <a:bodyPr/>
        <a:lstStyle/>
        <a:p>
          <a:endParaRPr lang="ru-RU"/>
        </a:p>
      </dgm:t>
    </dgm:pt>
    <dgm:pt modelId="{FED6AA42-9981-4726-A2F1-B72C354388FF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організаційна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0FBBF4-D94E-47A5-8664-9C5BDE1C74DD}" type="parTrans" cxnId="{2145477F-F56E-4CCB-90A6-3C2BBD0D32F9}">
      <dgm:prSet/>
      <dgm:spPr/>
      <dgm:t>
        <a:bodyPr/>
        <a:lstStyle/>
        <a:p>
          <a:endParaRPr lang="ru-RU"/>
        </a:p>
      </dgm:t>
    </dgm:pt>
    <dgm:pt modelId="{5A0A2466-009C-4DC0-8622-FAADE0EDFED8}" type="sibTrans" cxnId="{2145477F-F56E-4CCB-90A6-3C2BBD0D32F9}">
      <dgm:prSet/>
      <dgm:spPr/>
      <dgm:t>
        <a:bodyPr/>
        <a:lstStyle/>
        <a:p>
          <a:endParaRPr lang="ru-RU"/>
        </a:p>
      </dgm:t>
    </dgm:pt>
    <dgm:pt modelId="{8583D7F3-EFCA-450E-8842-D14863649475}">
      <dgm:prSet phldrT="[Текст]" custT="1"/>
      <dgm:spPr/>
      <dgm:t>
        <a:bodyPr/>
        <a:lstStyle/>
        <a:p>
          <a:pPr indent="0" algn="l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стандартизація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прозорість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витрат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утримання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штату</a:t>
          </a:r>
        </a:p>
      </dgm:t>
    </dgm:pt>
    <dgm:pt modelId="{570310AA-928F-4F15-86A3-65792B99EC59}" type="parTrans" cxnId="{B8ABD2F2-7843-4648-9E7D-60B28A0426C8}">
      <dgm:prSet/>
      <dgm:spPr/>
      <dgm:t>
        <a:bodyPr/>
        <a:lstStyle/>
        <a:p>
          <a:endParaRPr lang="ru-RU"/>
        </a:p>
      </dgm:t>
    </dgm:pt>
    <dgm:pt modelId="{2F35089B-4C67-4AA7-9F3E-F392181DA48F}" type="sibTrans" cxnId="{B8ABD2F2-7843-4648-9E7D-60B28A0426C8}">
      <dgm:prSet/>
      <dgm:spPr/>
      <dgm:t>
        <a:bodyPr/>
        <a:lstStyle/>
        <a:p>
          <a:endParaRPr lang="ru-RU"/>
        </a:p>
      </dgm:t>
    </dgm:pt>
    <dgm:pt modelId="{DEEA63B0-5084-4A73-9E83-163719E44CB4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примирна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55FAA1-F39B-42F4-8C5A-A61F9DE0A523}" type="parTrans" cxnId="{7D595836-173A-4F00-A571-132822157835}">
      <dgm:prSet/>
      <dgm:spPr/>
      <dgm:t>
        <a:bodyPr/>
        <a:lstStyle/>
        <a:p>
          <a:endParaRPr lang="ru-RU"/>
        </a:p>
      </dgm:t>
    </dgm:pt>
    <dgm:pt modelId="{8CAA25AF-32A4-403A-934E-5A7D7AA291E8}" type="sibTrans" cxnId="{7D595836-173A-4F00-A571-132822157835}">
      <dgm:prSet/>
      <dgm:spPr/>
      <dgm:t>
        <a:bodyPr/>
        <a:lstStyle/>
        <a:p>
          <a:endParaRPr lang="ru-RU"/>
        </a:p>
      </dgm:t>
    </dgm:pt>
    <dgm:pt modelId="{A3DE85D9-7341-48B2-8891-5643D7ACBB61}">
      <dgm:prSet phldrT="[Текст]" custT="1"/>
      <dgm:spPr/>
      <dgm:t>
        <a:bodyPr/>
        <a:lstStyle/>
        <a:p>
          <a:pPr indent="0" algn="l"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договору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недопущення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висування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включенні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угоду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колективний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E22C8B-593B-42F5-BE85-09FC2C34ECAD}" type="parTrans" cxnId="{B52A7327-88CB-4697-99DA-5758B83ABF4F}">
      <dgm:prSet/>
      <dgm:spPr/>
      <dgm:t>
        <a:bodyPr/>
        <a:lstStyle/>
        <a:p>
          <a:endParaRPr lang="ru-RU"/>
        </a:p>
      </dgm:t>
    </dgm:pt>
    <dgm:pt modelId="{95F32C15-B005-4ADB-BC38-957E7EDFBAFF}" type="sibTrans" cxnId="{B52A7327-88CB-4697-99DA-5758B83ABF4F}">
      <dgm:prSet/>
      <dgm:spPr/>
      <dgm:t>
        <a:bodyPr/>
        <a:lstStyle/>
        <a:p>
          <a:endParaRPr lang="ru-RU"/>
        </a:p>
      </dgm:t>
    </dgm:pt>
    <dgm:pt modelId="{C20D298C-68B0-415C-BAB9-D4E426ACA891}" type="pres">
      <dgm:prSet presAssocID="{7C425AD7-70FB-4CE4-B714-7B84CF47043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CEB948-5A26-4A5D-9E15-06C804535831}" type="pres">
      <dgm:prSet presAssocID="{40D2BAEF-C109-493A-8764-B84F1484549D}" presName="comp" presStyleCnt="0"/>
      <dgm:spPr/>
    </dgm:pt>
    <dgm:pt modelId="{D633134F-EDB2-415B-949E-4FA30A7B6571}" type="pres">
      <dgm:prSet presAssocID="{40D2BAEF-C109-493A-8764-B84F1484549D}" presName="box" presStyleLbl="node1" presStyleIdx="0" presStyleCnt="3" custLinFactNeighborX="-577"/>
      <dgm:spPr/>
      <dgm:t>
        <a:bodyPr/>
        <a:lstStyle/>
        <a:p>
          <a:endParaRPr lang="ru-RU"/>
        </a:p>
      </dgm:t>
    </dgm:pt>
    <dgm:pt modelId="{174BB77D-B1DF-45F3-A6F1-681D862B91E0}" type="pres">
      <dgm:prSet presAssocID="{40D2BAEF-C109-493A-8764-B84F1484549D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F8F3A5-F0B0-4CD2-BB3B-095ADE0BEC8A}" type="pres">
      <dgm:prSet presAssocID="{40D2BAEF-C109-493A-8764-B84F1484549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915F0-61BE-4E38-AC56-A0D0E30EDD9B}" type="pres">
      <dgm:prSet presAssocID="{1E68265E-E74F-4A75-8C94-E5C0A686B895}" presName="spacer" presStyleCnt="0"/>
      <dgm:spPr/>
    </dgm:pt>
    <dgm:pt modelId="{AB1CA60D-C954-465A-A245-2D0A2D6668F9}" type="pres">
      <dgm:prSet presAssocID="{FED6AA42-9981-4726-A2F1-B72C354388FF}" presName="comp" presStyleCnt="0"/>
      <dgm:spPr/>
    </dgm:pt>
    <dgm:pt modelId="{F681E853-D40D-4BD2-AD38-568F8BB63B0D}" type="pres">
      <dgm:prSet presAssocID="{FED6AA42-9981-4726-A2F1-B72C354388FF}" presName="box" presStyleLbl="node1" presStyleIdx="1" presStyleCnt="3"/>
      <dgm:spPr/>
      <dgm:t>
        <a:bodyPr/>
        <a:lstStyle/>
        <a:p>
          <a:endParaRPr lang="ru-RU"/>
        </a:p>
      </dgm:t>
    </dgm:pt>
    <dgm:pt modelId="{E91C6FC0-78CE-47EC-8651-D5652E59D310}" type="pres">
      <dgm:prSet presAssocID="{FED6AA42-9981-4726-A2F1-B72C354388FF}" presName="img" presStyleLbl="fgImgPlace1" presStyleIdx="1" presStyleCnt="3" custLinFactNeighborX="4327" custLinFactNeighborY="-173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7F40C7-6661-493A-B30B-8212975E0717}" type="pres">
      <dgm:prSet presAssocID="{FED6AA42-9981-4726-A2F1-B72C354388F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DC180-D90F-427C-AD66-41060B1B3B46}" type="pres">
      <dgm:prSet presAssocID="{5A0A2466-009C-4DC0-8622-FAADE0EDFED8}" presName="spacer" presStyleCnt="0"/>
      <dgm:spPr/>
    </dgm:pt>
    <dgm:pt modelId="{D11614D7-5304-4922-AB31-12839D78A4CD}" type="pres">
      <dgm:prSet presAssocID="{DEEA63B0-5084-4A73-9E83-163719E44CB4}" presName="comp" presStyleCnt="0"/>
      <dgm:spPr/>
    </dgm:pt>
    <dgm:pt modelId="{D42FE9A2-36B3-4B35-AC0D-223F0A1D2B16}" type="pres">
      <dgm:prSet presAssocID="{DEEA63B0-5084-4A73-9E83-163719E44CB4}" presName="box" presStyleLbl="node1" presStyleIdx="2" presStyleCnt="3"/>
      <dgm:spPr/>
      <dgm:t>
        <a:bodyPr/>
        <a:lstStyle/>
        <a:p>
          <a:endParaRPr lang="ru-RU"/>
        </a:p>
      </dgm:t>
    </dgm:pt>
    <dgm:pt modelId="{3B95B2A9-89C1-40BB-AD40-53A02EE36C94}" type="pres">
      <dgm:prSet presAssocID="{DEEA63B0-5084-4A73-9E83-163719E44CB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E110D31-B4C4-4644-984F-FBB64473C24F}" type="pres">
      <dgm:prSet presAssocID="{DEEA63B0-5084-4A73-9E83-163719E44CB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E6E8F-17BC-4874-B426-64040861C980}" type="presOf" srcId="{E3313D98-1AB1-48DF-A4CC-3141926109CC}" destId="{9FF8F3A5-F0B0-4CD2-BB3B-095ADE0BEC8A}" srcOrd="1" destOrd="1" presId="urn:microsoft.com/office/officeart/2005/8/layout/vList4"/>
    <dgm:cxn modelId="{750AAAFA-C286-4A84-ADD7-CECA5F541C55}" type="presOf" srcId="{DEEA63B0-5084-4A73-9E83-163719E44CB4}" destId="{9E110D31-B4C4-4644-984F-FBB64473C24F}" srcOrd="1" destOrd="0" presId="urn:microsoft.com/office/officeart/2005/8/layout/vList4"/>
    <dgm:cxn modelId="{395AC165-0661-41D6-9B9B-683989E96F5F}" type="presOf" srcId="{A3DE85D9-7341-48B2-8891-5643D7ACBB61}" destId="{D42FE9A2-36B3-4B35-AC0D-223F0A1D2B16}" srcOrd="0" destOrd="1" presId="urn:microsoft.com/office/officeart/2005/8/layout/vList4"/>
    <dgm:cxn modelId="{F5BC2121-A202-42C2-8BE4-C541A63E460E}" type="presOf" srcId="{FED6AA42-9981-4726-A2F1-B72C354388FF}" destId="{AB7F40C7-6661-493A-B30B-8212975E0717}" srcOrd="1" destOrd="0" presId="urn:microsoft.com/office/officeart/2005/8/layout/vList4"/>
    <dgm:cxn modelId="{1FF4CFFC-2149-4A8F-A4E6-20F3658ABE9B}" type="presOf" srcId="{E3313D98-1AB1-48DF-A4CC-3141926109CC}" destId="{D633134F-EDB2-415B-949E-4FA30A7B6571}" srcOrd="0" destOrd="1" presId="urn:microsoft.com/office/officeart/2005/8/layout/vList4"/>
    <dgm:cxn modelId="{7D595836-173A-4F00-A571-132822157835}" srcId="{7C425AD7-70FB-4CE4-B714-7B84CF470436}" destId="{DEEA63B0-5084-4A73-9E83-163719E44CB4}" srcOrd="2" destOrd="0" parTransId="{4D55FAA1-F39B-42F4-8C5A-A61F9DE0A523}" sibTransId="{8CAA25AF-32A4-403A-934E-5A7D7AA291E8}"/>
    <dgm:cxn modelId="{3B23DE62-5764-4AAB-B3F1-2518212A3EBC}" type="presOf" srcId="{40D2BAEF-C109-493A-8764-B84F1484549D}" destId="{9FF8F3A5-F0B0-4CD2-BB3B-095ADE0BEC8A}" srcOrd="1" destOrd="0" presId="urn:microsoft.com/office/officeart/2005/8/layout/vList4"/>
    <dgm:cxn modelId="{30CE104F-81EA-45F1-A71A-56EB12C5829C}" type="presOf" srcId="{7C425AD7-70FB-4CE4-B714-7B84CF470436}" destId="{C20D298C-68B0-415C-BAB9-D4E426ACA891}" srcOrd="0" destOrd="0" presId="urn:microsoft.com/office/officeart/2005/8/layout/vList4"/>
    <dgm:cxn modelId="{0FFC41CB-63F8-4E03-866B-2B339725CE0E}" type="presOf" srcId="{A3DE85D9-7341-48B2-8891-5643D7ACBB61}" destId="{9E110D31-B4C4-4644-984F-FBB64473C24F}" srcOrd="1" destOrd="1" presId="urn:microsoft.com/office/officeart/2005/8/layout/vList4"/>
    <dgm:cxn modelId="{335FF339-E618-4C3D-9E89-5B21A6E89498}" type="presOf" srcId="{8583D7F3-EFCA-450E-8842-D14863649475}" destId="{AB7F40C7-6661-493A-B30B-8212975E0717}" srcOrd="1" destOrd="1" presId="urn:microsoft.com/office/officeart/2005/8/layout/vList4"/>
    <dgm:cxn modelId="{05447FD8-EAA6-4867-BBBF-B7A4F62691FA}" srcId="{7C425AD7-70FB-4CE4-B714-7B84CF470436}" destId="{40D2BAEF-C109-493A-8764-B84F1484549D}" srcOrd="0" destOrd="0" parTransId="{1D4E7CB0-9AE0-4824-A5EF-2F3979DA2699}" sibTransId="{1E68265E-E74F-4A75-8C94-E5C0A686B895}"/>
    <dgm:cxn modelId="{B8ABD2F2-7843-4648-9E7D-60B28A0426C8}" srcId="{FED6AA42-9981-4726-A2F1-B72C354388FF}" destId="{8583D7F3-EFCA-450E-8842-D14863649475}" srcOrd="0" destOrd="0" parTransId="{570310AA-928F-4F15-86A3-65792B99EC59}" sibTransId="{2F35089B-4C67-4AA7-9F3E-F392181DA48F}"/>
    <dgm:cxn modelId="{29438FC8-DF04-4A24-9CF4-E5B673C28CDD}" type="presOf" srcId="{DEEA63B0-5084-4A73-9E83-163719E44CB4}" destId="{D42FE9A2-36B3-4B35-AC0D-223F0A1D2B16}" srcOrd="0" destOrd="0" presId="urn:microsoft.com/office/officeart/2005/8/layout/vList4"/>
    <dgm:cxn modelId="{2A85BBFB-AE0D-4C9C-A0A4-512A377AA050}" type="presOf" srcId="{8583D7F3-EFCA-450E-8842-D14863649475}" destId="{F681E853-D40D-4BD2-AD38-568F8BB63B0D}" srcOrd="0" destOrd="1" presId="urn:microsoft.com/office/officeart/2005/8/layout/vList4"/>
    <dgm:cxn modelId="{B52A7327-88CB-4697-99DA-5758B83ABF4F}" srcId="{DEEA63B0-5084-4A73-9E83-163719E44CB4}" destId="{A3DE85D9-7341-48B2-8891-5643D7ACBB61}" srcOrd="0" destOrd="0" parTransId="{B2E22C8B-593B-42F5-BE85-09FC2C34ECAD}" sibTransId="{95F32C15-B005-4ADB-BC38-957E7EDFBAFF}"/>
    <dgm:cxn modelId="{B6A74D75-4588-4FE2-B823-AB57588A7193}" type="presOf" srcId="{FED6AA42-9981-4726-A2F1-B72C354388FF}" destId="{F681E853-D40D-4BD2-AD38-568F8BB63B0D}" srcOrd="0" destOrd="0" presId="urn:microsoft.com/office/officeart/2005/8/layout/vList4"/>
    <dgm:cxn modelId="{2145477F-F56E-4CCB-90A6-3C2BBD0D32F9}" srcId="{7C425AD7-70FB-4CE4-B714-7B84CF470436}" destId="{FED6AA42-9981-4726-A2F1-B72C354388FF}" srcOrd="1" destOrd="0" parTransId="{180FBBF4-D94E-47A5-8664-9C5BDE1C74DD}" sibTransId="{5A0A2466-009C-4DC0-8622-FAADE0EDFED8}"/>
    <dgm:cxn modelId="{A9615915-B55D-439F-8CED-C454FD4DC8F4}" srcId="{40D2BAEF-C109-493A-8764-B84F1484549D}" destId="{E3313D98-1AB1-48DF-A4CC-3141926109CC}" srcOrd="0" destOrd="0" parTransId="{ED4C3E69-7802-4332-9061-9072835FFCDC}" sibTransId="{1606DEFD-9A0B-4B63-8418-72AA5C443694}"/>
    <dgm:cxn modelId="{1CBB6F28-043B-434A-AA3E-B80FA97CE39A}" type="presOf" srcId="{40D2BAEF-C109-493A-8764-B84F1484549D}" destId="{D633134F-EDB2-415B-949E-4FA30A7B6571}" srcOrd="0" destOrd="0" presId="urn:microsoft.com/office/officeart/2005/8/layout/vList4"/>
    <dgm:cxn modelId="{2883EDE6-EBE9-4A1C-B3AE-F379D72244B6}" type="presParOf" srcId="{C20D298C-68B0-415C-BAB9-D4E426ACA891}" destId="{E0CEB948-5A26-4A5D-9E15-06C804535831}" srcOrd="0" destOrd="0" presId="urn:microsoft.com/office/officeart/2005/8/layout/vList4"/>
    <dgm:cxn modelId="{51E799AD-AEA8-4E1E-A5D5-6BBB9A2241B4}" type="presParOf" srcId="{E0CEB948-5A26-4A5D-9E15-06C804535831}" destId="{D633134F-EDB2-415B-949E-4FA30A7B6571}" srcOrd="0" destOrd="0" presId="urn:microsoft.com/office/officeart/2005/8/layout/vList4"/>
    <dgm:cxn modelId="{7FE78C2E-8E44-4A3C-97EE-59AE742C56B7}" type="presParOf" srcId="{E0CEB948-5A26-4A5D-9E15-06C804535831}" destId="{174BB77D-B1DF-45F3-A6F1-681D862B91E0}" srcOrd="1" destOrd="0" presId="urn:microsoft.com/office/officeart/2005/8/layout/vList4"/>
    <dgm:cxn modelId="{386415D1-5726-4B87-A830-6B177AACA55B}" type="presParOf" srcId="{E0CEB948-5A26-4A5D-9E15-06C804535831}" destId="{9FF8F3A5-F0B0-4CD2-BB3B-095ADE0BEC8A}" srcOrd="2" destOrd="0" presId="urn:microsoft.com/office/officeart/2005/8/layout/vList4"/>
    <dgm:cxn modelId="{6D2E1784-129F-45F8-8BA1-0A90D8B148A5}" type="presParOf" srcId="{C20D298C-68B0-415C-BAB9-D4E426ACA891}" destId="{F43915F0-61BE-4E38-AC56-A0D0E30EDD9B}" srcOrd="1" destOrd="0" presId="urn:microsoft.com/office/officeart/2005/8/layout/vList4"/>
    <dgm:cxn modelId="{2C222972-4177-48D0-9342-20A0C8296EA9}" type="presParOf" srcId="{C20D298C-68B0-415C-BAB9-D4E426ACA891}" destId="{AB1CA60D-C954-465A-A245-2D0A2D6668F9}" srcOrd="2" destOrd="0" presId="urn:microsoft.com/office/officeart/2005/8/layout/vList4"/>
    <dgm:cxn modelId="{0BF5E2B4-6614-4943-A1BF-E8BF1D124ADC}" type="presParOf" srcId="{AB1CA60D-C954-465A-A245-2D0A2D6668F9}" destId="{F681E853-D40D-4BD2-AD38-568F8BB63B0D}" srcOrd="0" destOrd="0" presId="urn:microsoft.com/office/officeart/2005/8/layout/vList4"/>
    <dgm:cxn modelId="{5AD8F124-3783-4D5F-A441-CD4D9738EFBA}" type="presParOf" srcId="{AB1CA60D-C954-465A-A245-2D0A2D6668F9}" destId="{E91C6FC0-78CE-47EC-8651-D5652E59D310}" srcOrd="1" destOrd="0" presId="urn:microsoft.com/office/officeart/2005/8/layout/vList4"/>
    <dgm:cxn modelId="{568E967C-85FC-4274-B6D1-39470953BC40}" type="presParOf" srcId="{AB1CA60D-C954-465A-A245-2D0A2D6668F9}" destId="{AB7F40C7-6661-493A-B30B-8212975E0717}" srcOrd="2" destOrd="0" presId="urn:microsoft.com/office/officeart/2005/8/layout/vList4"/>
    <dgm:cxn modelId="{39575E87-0BD7-46AB-8962-475B4839149A}" type="presParOf" srcId="{C20D298C-68B0-415C-BAB9-D4E426ACA891}" destId="{16ADC180-D90F-427C-AD66-41060B1B3B46}" srcOrd="3" destOrd="0" presId="urn:microsoft.com/office/officeart/2005/8/layout/vList4"/>
    <dgm:cxn modelId="{7A67A319-1018-4EDB-8758-0833873C4C07}" type="presParOf" srcId="{C20D298C-68B0-415C-BAB9-D4E426ACA891}" destId="{D11614D7-5304-4922-AB31-12839D78A4CD}" srcOrd="4" destOrd="0" presId="urn:microsoft.com/office/officeart/2005/8/layout/vList4"/>
    <dgm:cxn modelId="{7696A9B3-8BDD-4C65-BAFD-570A302FE13B}" type="presParOf" srcId="{D11614D7-5304-4922-AB31-12839D78A4CD}" destId="{D42FE9A2-36B3-4B35-AC0D-223F0A1D2B16}" srcOrd="0" destOrd="0" presId="urn:microsoft.com/office/officeart/2005/8/layout/vList4"/>
    <dgm:cxn modelId="{B87F6316-0DDA-4C79-8402-C8728589A933}" type="presParOf" srcId="{D11614D7-5304-4922-AB31-12839D78A4CD}" destId="{3B95B2A9-89C1-40BB-AD40-53A02EE36C94}" srcOrd="1" destOrd="0" presId="urn:microsoft.com/office/officeart/2005/8/layout/vList4"/>
    <dgm:cxn modelId="{CC945F3F-9939-4A6B-92B5-11CAD0C05077}" type="presParOf" srcId="{D11614D7-5304-4922-AB31-12839D78A4CD}" destId="{9E110D31-B4C4-4644-984F-FBB64473C2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E8F3B4-38E9-4607-85DE-C1A2438DDE7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C5B25-3D03-4971-BB5C-22D8EA5FA00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демократизації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виробництвом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5B8B48-8A06-422D-86DE-9B4BAB6C3EA3}" type="parTrans" cxnId="{5476D8CA-FEAC-47EB-BD3B-461DE7F1C57B}">
      <dgm:prSet/>
      <dgm:spPr/>
      <dgm:t>
        <a:bodyPr/>
        <a:lstStyle/>
        <a:p>
          <a:endParaRPr lang="ru-RU"/>
        </a:p>
      </dgm:t>
    </dgm:pt>
    <dgm:pt modelId="{74449C24-04F8-4A62-9E44-E3EE94A39F2A}" type="sibTrans" cxnId="{5476D8CA-FEAC-47EB-BD3B-461DE7F1C57B}">
      <dgm:prSet/>
      <dgm:spPr/>
      <dgm:t>
        <a:bodyPr/>
        <a:lstStyle/>
        <a:p>
          <a:endParaRPr lang="ru-RU"/>
        </a:p>
      </dgm:t>
    </dgm:pt>
    <dgm:pt modelId="{0C438F61-F072-41DD-A27E-2D5A61D2F80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децентралізація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36B75E-D382-4FCE-B9A9-761C4D5AF597}" type="parTrans" cxnId="{1DFCB80A-CA63-4DA2-8161-687D002B88C5}">
      <dgm:prSet/>
      <dgm:spPr/>
      <dgm:t>
        <a:bodyPr/>
        <a:lstStyle/>
        <a:p>
          <a:endParaRPr lang="ru-RU"/>
        </a:p>
      </dgm:t>
    </dgm:pt>
    <dgm:pt modelId="{1F879FC8-BF3B-43A4-AC9B-BD95B5AD7888}" type="sibTrans" cxnId="{1DFCB80A-CA63-4DA2-8161-687D002B88C5}">
      <dgm:prSet/>
      <dgm:spPr/>
      <dgm:t>
        <a:bodyPr/>
        <a:lstStyle/>
        <a:p>
          <a:endParaRPr lang="ru-RU"/>
        </a:p>
      </dgm:t>
    </dgm:pt>
    <dgm:pt modelId="{FD160946-63F5-47FE-801B-525C41C70A3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компетенція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вирішувати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більшість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BC0A53-2258-4FB4-BE19-8A4E2EB3082D}" type="parTrans" cxnId="{5B47B88A-75F6-4E9B-9375-A65CB7EEE40F}">
      <dgm:prSet/>
      <dgm:spPr/>
      <dgm:t>
        <a:bodyPr/>
        <a:lstStyle/>
        <a:p>
          <a:endParaRPr lang="ru-RU"/>
        </a:p>
      </dgm:t>
    </dgm:pt>
    <dgm:pt modelId="{3DF749D3-9B2C-4C47-A91A-2EFECF1E96C5}" type="sibTrans" cxnId="{5B47B88A-75F6-4E9B-9375-A65CB7EEE40F}">
      <dgm:prSet/>
      <dgm:spPr/>
      <dgm:t>
        <a:bodyPr/>
        <a:lstStyle/>
        <a:p>
          <a:endParaRPr lang="ru-RU"/>
        </a:p>
      </dgm:t>
    </dgm:pt>
    <dgm:pt modelId="{49BA2E35-C23A-432F-875D-3C703C79C594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більшості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диференціювання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доходів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D2444A00-DC16-4E0B-BC37-6688BE9A8D24}" type="parTrans" cxnId="{14278C2F-08D2-45AA-AA98-9125AF2C1C9B}">
      <dgm:prSet/>
      <dgm:spPr/>
      <dgm:t>
        <a:bodyPr/>
        <a:lstStyle/>
        <a:p>
          <a:endParaRPr lang="ru-RU"/>
        </a:p>
      </dgm:t>
    </dgm:pt>
    <dgm:pt modelId="{E250D78E-693A-4C02-9780-08069BB67B07}" type="sibTrans" cxnId="{14278C2F-08D2-45AA-AA98-9125AF2C1C9B}">
      <dgm:prSet/>
      <dgm:spPr/>
      <dgm:t>
        <a:bodyPr/>
        <a:lstStyle/>
        <a:p>
          <a:endParaRPr lang="ru-RU"/>
        </a:p>
      </dgm:t>
    </dgm:pt>
    <dgm:pt modelId="{FF2E2A3D-1598-4BA2-BCA2-CA5D97CDF7C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мала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різниця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доходах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сприяє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соціальній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суспільстві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6FBC78-9ADE-4E57-B44B-1CE48DC600F3}" type="parTrans" cxnId="{3D829A92-4275-4BB9-BC48-B2A35EC21732}">
      <dgm:prSet/>
      <dgm:spPr/>
      <dgm:t>
        <a:bodyPr/>
        <a:lstStyle/>
        <a:p>
          <a:endParaRPr lang="ru-RU"/>
        </a:p>
      </dgm:t>
    </dgm:pt>
    <dgm:pt modelId="{AA02CD2D-9846-49C5-9E50-7FB0C49081DB}" type="sibTrans" cxnId="{3D829A92-4275-4BB9-BC48-B2A35EC21732}">
      <dgm:prSet/>
      <dgm:spPr/>
      <dgm:t>
        <a:bodyPr/>
        <a:lstStyle/>
        <a:p>
          <a:endParaRPr lang="ru-RU"/>
        </a:p>
      </dgm:t>
    </dgm:pt>
    <dgm:pt modelId="{ABAA3CFA-540B-42F8-944D-310615105BB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міст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6D245D-C833-47E6-BEFB-93EBD2FCBC45}" type="parTrans" cxnId="{8E473ABC-23DD-4E6F-83EA-67954AC46B5F}">
      <dgm:prSet/>
      <dgm:spPr/>
    </dgm:pt>
    <dgm:pt modelId="{5F22FBB6-8834-4F38-9029-0EFCEA073985}" type="sibTrans" cxnId="{8E473ABC-23DD-4E6F-83EA-67954AC46B5F}">
      <dgm:prSet/>
      <dgm:spPr/>
    </dgm:pt>
    <dgm:pt modelId="{5A5603B3-7C73-41F5-8C26-D9735EA6D60D}" type="pres">
      <dgm:prSet presAssocID="{D9E8F3B4-38E9-4607-85DE-C1A2438DDE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C7085C-863C-4DDD-BE08-44AEFE136A67}" type="pres">
      <dgm:prSet presAssocID="{45AC5B25-3D03-4971-BB5C-22D8EA5FA008}" presName="comp" presStyleCnt="0"/>
      <dgm:spPr/>
    </dgm:pt>
    <dgm:pt modelId="{ABEEFE98-5D00-493A-8F8D-201A0607D216}" type="pres">
      <dgm:prSet presAssocID="{45AC5B25-3D03-4971-BB5C-22D8EA5FA008}" presName="box" presStyleLbl="node1" presStyleIdx="0" presStyleCnt="2" custLinFactNeighborX="534" custLinFactNeighborY="5304"/>
      <dgm:spPr/>
      <dgm:t>
        <a:bodyPr/>
        <a:lstStyle/>
        <a:p>
          <a:endParaRPr lang="ru-RU"/>
        </a:p>
      </dgm:t>
    </dgm:pt>
    <dgm:pt modelId="{565691B3-234F-46DD-AE7A-4FB65F14779F}" type="pres">
      <dgm:prSet presAssocID="{45AC5B25-3D03-4971-BB5C-22D8EA5FA008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020CB8-5C3C-487A-AC79-86C738C4DC9D}" type="pres">
      <dgm:prSet presAssocID="{45AC5B25-3D03-4971-BB5C-22D8EA5FA00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F2A40-2F7A-4CDD-BB3E-4AF53BE04FE0}" type="pres">
      <dgm:prSet presAssocID="{74449C24-04F8-4A62-9E44-E3EE94A39F2A}" presName="spacer" presStyleCnt="0"/>
      <dgm:spPr/>
    </dgm:pt>
    <dgm:pt modelId="{E7156F47-2EA0-487B-BF51-22C6879BFA1D}" type="pres">
      <dgm:prSet presAssocID="{49BA2E35-C23A-432F-875D-3C703C79C594}" presName="comp" presStyleCnt="0"/>
      <dgm:spPr/>
    </dgm:pt>
    <dgm:pt modelId="{B49A8AC4-2F5A-4F94-9E8C-ADB90B5BF8E5}" type="pres">
      <dgm:prSet presAssocID="{49BA2E35-C23A-432F-875D-3C703C79C594}" presName="box" presStyleLbl="node1" presStyleIdx="1" presStyleCnt="2" custLinFactNeighborX="534" custLinFactNeighborY="5355"/>
      <dgm:spPr/>
      <dgm:t>
        <a:bodyPr/>
        <a:lstStyle/>
        <a:p>
          <a:endParaRPr lang="ru-RU"/>
        </a:p>
      </dgm:t>
    </dgm:pt>
    <dgm:pt modelId="{E05F5D97-9B45-47E1-9190-B8CE5CC1AAF7}" type="pres">
      <dgm:prSet presAssocID="{49BA2E35-C23A-432F-875D-3C703C79C594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56E37E-6795-4D79-B11C-BB451A9471A1}" type="pres">
      <dgm:prSet presAssocID="{49BA2E35-C23A-432F-875D-3C703C79C59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76D8CA-FEAC-47EB-BD3B-461DE7F1C57B}" srcId="{D9E8F3B4-38E9-4607-85DE-C1A2438DDE77}" destId="{45AC5B25-3D03-4971-BB5C-22D8EA5FA008}" srcOrd="0" destOrd="0" parTransId="{575B8B48-8A06-422D-86DE-9B4BAB6C3EA3}" sibTransId="{74449C24-04F8-4A62-9E44-E3EE94A39F2A}"/>
    <dgm:cxn modelId="{2E1BD2D5-D57B-4516-8AB3-E9D58FE1AB76}" type="presOf" srcId="{49BA2E35-C23A-432F-875D-3C703C79C594}" destId="{3656E37E-6795-4D79-B11C-BB451A9471A1}" srcOrd="1" destOrd="0" presId="urn:microsoft.com/office/officeart/2005/8/layout/vList4"/>
    <dgm:cxn modelId="{D92DDD73-C5E7-4631-A578-007C79B96619}" type="presOf" srcId="{ABAA3CFA-540B-42F8-944D-310615105BB2}" destId="{DD020CB8-5C3C-487A-AC79-86C738C4DC9D}" srcOrd="1" destOrd="3" presId="urn:microsoft.com/office/officeart/2005/8/layout/vList4"/>
    <dgm:cxn modelId="{A2F70E2F-9B3C-40BB-AF49-AE4942D7DAF6}" type="presOf" srcId="{FD160946-63F5-47FE-801B-525C41C70A3B}" destId="{ABEEFE98-5D00-493A-8F8D-201A0607D216}" srcOrd="0" destOrd="2" presId="urn:microsoft.com/office/officeart/2005/8/layout/vList4"/>
    <dgm:cxn modelId="{AADEFB29-3CD0-4F17-86BA-DE765F86F2BE}" type="presOf" srcId="{49BA2E35-C23A-432F-875D-3C703C79C594}" destId="{B49A8AC4-2F5A-4F94-9E8C-ADB90B5BF8E5}" srcOrd="0" destOrd="0" presId="urn:microsoft.com/office/officeart/2005/8/layout/vList4"/>
    <dgm:cxn modelId="{5B47B88A-75F6-4E9B-9375-A65CB7EEE40F}" srcId="{45AC5B25-3D03-4971-BB5C-22D8EA5FA008}" destId="{FD160946-63F5-47FE-801B-525C41C70A3B}" srcOrd="1" destOrd="0" parTransId="{50BC0A53-2258-4FB4-BE19-8A4E2EB3082D}" sibTransId="{3DF749D3-9B2C-4C47-A91A-2EFECF1E96C5}"/>
    <dgm:cxn modelId="{14278C2F-08D2-45AA-AA98-9125AF2C1C9B}" srcId="{D9E8F3B4-38E9-4607-85DE-C1A2438DDE77}" destId="{49BA2E35-C23A-432F-875D-3C703C79C594}" srcOrd="1" destOrd="0" parTransId="{D2444A00-DC16-4E0B-BC37-6688BE9A8D24}" sibTransId="{E250D78E-693A-4C02-9780-08069BB67B07}"/>
    <dgm:cxn modelId="{5C41FDBB-315D-4677-A014-53D5E3D7AA18}" type="presOf" srcId="{FF2E2A3D-1598-4BA2-BCA2-CA5D97CDF7CE}" destId="{B49A8AC4-2F5A-4F94-9E8C-ADB90B5BF8E5}" srcOrd="0" destOrd="1" presId="urn:microsoft.com/office/officeart/2005/8/layout/vList4"/>
    <dgm:cxn modelId="{6E346856-7FC7-4184-A96F-869E8E3D6605}" type="presOf" srcId="{ABAA3CFA-540B-42F8-944D-310615105BB2}" destId="{ABEEFE98-5D00-493A-8F8D-201A0607D216}" srcOrd="0" destOrd="3" presId="urn:microsoft.com/office/officeart/2005/8/layout/vList4"/>
    <dgm:cxn modelId="{A483FC1B-49CB-49BD-8734-AF828C10668D}" type="presOf" srcId="{0C438F61-F072-41DD-A27E-2D5A61D2F805}" destId="{ABEEFE98-5D00-493A-8F8D-201A0607D216}" srcOrd="0" destOrd="1" presId="urn:microsoft.com/office/officeart/2005/8/layout/vList4"/>
    <dgm:cxn modelId="{A4FE0C2D-520C-4428-93D9-73F7F575DB78}" type="presOf" srcId="{FD160946-63F5-47FE-801B-525C41C70A3B}" destId="{DD020CB8-5C3C-487A-AC79-86C738C4DC9D}" srcOrd="1" destOrd="2" presId="urn:microsoft.com/office/officeart/2005/8/layout/vList4"/>
    <dgm:cxn modelId="{1DFCB80A-CA63-4DA2-8161-687D002B88C5}" srcId="{45AC5B25-3D03-4971-BB5C-22D8EA5FA008}" destId="{0C438F61-F072-41DD-A27E-2D5A61D2F805}" srcOrd="0" destOrd="0" parTransId="{3636B75E-D382-4FCE-B9A9-761C4D5AF597}" sibTransId="{1F879FC8-BF3B-43A4-AC9B-BD95B5AD7888}"/>
    <dgm:cxn modelId="{D74AAF56-812F-4492-B128-842FC2917546}" type="presOf" srcId="{0C438F61-F072-41DD-A27E-2D5A61D2F805}" destId="{DD020CB8-5C3C-487A-AC79-86C738C4DC9D}" srcOrd="1" destOrd="1" presId="urn:microsoft.com/office/officeart/2005/8/layout/vList4"/>
    <dgm:cxn modelId="{8E473ABC-23DD-4E6F-83EA-67954AC46B5F}" srcId="{45AC5B25-3D03-4971-BB5C-22D8EA5FA008}" destId="{ABAA3CFA-540B-42F8-944D-310615105BB2}" srcOrd="2" destOrd="0" parTransId="{E86D245D-C833-47E6-BEFB-93EBD2FCBC45}" sibTransId="{5F22FBB6-8834-4F38-9029-0EFCEA073985}"/>
    <dgm:cxn modelId="{0409E263-C2DF-46CB-9363-A073B523DE35}" type="presOf" srcId="{45AC5B25-3D03-4971-BB5C-22D8EA5FA008}" destId="{DD020CB8-5C3C-487A-AC79-86C738C4DC9D}" srcOrd="1" destOrd="0" presId="urn:microsoft.com/office/officeart/2005/8/layout/vList4"/>
    <dgm:cxn modelId="{C30BC564-B168-4B7D-9118-53CE4EAB888F}" type="presOf" srcId="{D9E8F3B4-38E9-4607-85DE-C1A2438DDE77}" destId="{5A5603B3-7C73-41F5-8C26-D9735EA6D60D}" srcOrd="0" destOrd="0" presId="urn:microsoft.com/office/officeart/2005/8/layout/vList4"/>
    <dgm:cxn modelId="{4C491B98-EFBB-4058-84F1-C1A7DAA95ECD}" type="presOf" srcId="{45AC5B25-3D03-4971-BB5C-22D8EA5FA008}" destId="{ABEEFE98-5D00-493A-8F8D-201A0607D216}" srcOrd="0" destOrd="0" presId="urn:microsoft.com/office/officeart/2005/8/layout/vList4"/>
    <dgm:cxn modelId="{47676D1B-81B0-4C6F-86DD-3CBFD9205F1B}" type="presOf" srcId="{FF2E2A3D-1598-4BA2-BCA2-CA5D97CDF7CE}" destId="{3656E37E-6795-4D79-B11C-BB451A9471A1}" srcOrd="1" destOrd="1" presId="urn:microsoft.com/office/officeart/2005/8/layout/vList4"/>
    <dgm:cxn modelId="{3D829A92-4275-4BB9-BC48-B2A35EC21732}" srcId="{49BA2E35-C23A-432F-875D-3C703C79C594}" destId="{FF2E2A3D-1598-4BA2-BCA2-CA5D97CDF7CE}" srcOrd="0" destOrd="0" parTransId="{EC6FBC78-9ADE-4E57-B44B-1CE48DC600F3}" sibTransId="{AA02CD2D-9846-49C5-9E50-7FB0C49081DB}"/>
    <dgm:cxn modelId="{315190B8-C87E-4677-A3FB-03CFED2EC3DB}" type="presParOf" srcId="{5A5603B3-7C73-41F5-8C26-D9735EA6D60D}" destId="{01C7085C-863C-4DDD-BE08-44AEFE136A67}" srcOrd="0" destOrd="0" presId="urn:microsoft.com/office/officeart/2005/8/layout/vList4"/>
    <dgm:cxn modelId="{0DA1CE40-88D2-4161-B684-4B8398217805}" type="presParOf" srcId="{01C7085C-863C-4DDD-BE08-44AEFE136A67}" destId="{ABEEFE98-5D00-493A-8F8D-201A0607D216}" srcOrd="0" destOrd="0" presId="urn:microsoft.com/office/officeart/2005/8/layout/vList4"/>
    <dgm:cxn modelId="{13C7BADA-C4CA-428C-BCC0-88BFE8377D17}" type="presParOf" srcId="{01C7085C-863C-4DDD-BE08-44AEFE136A67}" destId="{565691B3-234F-46DD-AE7A-4FB65F14779F}" srcOrd="1" destOrd="0" presId="urn:microsoft.com/office/officeart/2005/8/layout/vList4"/>
    <dgm:cxn modelId="{81AE9342-9A23-4BA2-AD1F-52B902D8663E}" type="presParOf" srcId="{01C7085C-863C-4DDD-BE08-44AEFE136A67}" destId="{DD020CB8-5C3C-487A-AC79-86C738C4DC9D}" srcOrd="2" destOrd="0" presId="urn:microsoft.com/office/officeart/2005/8/layout/vList4"/>
    <dgm:cxn modelId="{789BCEAD-F34F-47CF-89E3-E0F916D1469A}" type="presParOf" srcId="{5A5603B3-7C73-41F5-8C26-D9735EA6D60D}" destId="{D32F2A40-2F7A-4CDD-BB3E-4AF53BE04FE0}" srcOrd="1" destOrd="0" presId="urn:microsoft.com/office/officeart/2005/8/layout/vList4"/>
    <dgm:cxn modelId="{63280ECF-7884-4DF7-B7A4-A83F83D45E9B}" type="presParOf" srcId="{5A5603B3-7C73-41F5-8C26-D9735EA6D60D}" destId="{E7156F47-2EA0-487B-BF51-22C6879BFA1D}" srcOrd="2" destOrd="0" presId="urn:microsoft.com/office/officeart/2005/8/layout/vList4"/>
    <dgm:cxn modelId="{EF9BEE1C-55BA-41B2-B700-94BB6D43A5C2}" type="presParOf" srcId="{E7156F47-2EA0-487B-BF51-22C6879BFA1D}" destId="{B49A8AC4-2F5A-4F94-9E8C-ADB90B5BF8E5}" srcOrd="0" destOrd="0" presId="urn:microsoft.com/office/officeart/2005/8/layout/vList4"/>
    <dgm:cxn modelId="{EE1FE4DC-CFD2-4EC2-84E5-60F666945700}" type="presParOf" srcId="{E7156F47-2EA0-487B-BF51-22C6879BFA1D}" destId="{E05F5D97-9B45-47E1-9190-B8CE5CC1AAF7}" srcOrd="1" destOrd="0" presId="urn:microsoft.com/office/officeart/2005/8/layout/vList4"/>
    <dgm:cxn modelId="{B658EEDF-C3A8-4894-81C6-51CA08DD8F07}" type="presParOf" srcId="{E7156F47-2EA0-487B-BF51-22C6879BFA1D}" destId="{3656E37E-6795-4D79-B11C-BB451A9471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F2AA09-4933-4EB9-9DA2-C79C069840A3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BA73DB95-39E0-4F3D-BB74-FED6553AE9E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Соціальне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партнерство</a:t>
          </a:r>
          <a:endParaRPr lang="ru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BA6D3-D9B2-4B3E-ACC9-10373A7E8606}" type="parTrans" cxnId="{F84483D3-C2C1-4E38-8D5E-C533BE766931}">
      <dgm:prSet/>
      <dgm:spPr/>
      <dgm:t>
        <a:bodyPr/>
        <a:lstStyle/>
        <a:p>
          <a:endParaRPr lang="ru-UA"/>
        </a:p>
      </dgm:t>
    </dgm:pt>
    <dgm:pt modelId="{C2B8F469-1A95-4710-B1A6-2BB8DC4C3755}" type="sibTrans" cxnId="{F84483D3-C2C1-4E38-8D5E-C533BE766931}">
      <dgm:prSet/>
      <dgm:spPr/>
      <dgm:t>
        <a:bodyPr/>
        <a:lstStyle/>
        <a:p>
          <a:endParaRPr lang="ru-UA"/>
        </a:p>
      </dgm:t>
    </dgm:pt>
    <dgm:pt modelId="{7BDD11C7-006F-426C-B6B0-EDC67DB694D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всієї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встановленої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державою і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суб'єктами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ринку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D3EC5-3871-4130-986C-F5AF25C2E1E0}" type="parTrans" cxnId="{7E8CFA53-C345-4DC0-8AD4-AA46342C4EB2}">
      <dgm:prSet/>
      <dgm:spPr/>
      <dgm:t>
        <a:bodyPr/>
        <a:lstStyle/>
        <a:p>
          <a:endParaRPr lang="ru-UA"/>
        </a:p>
      </dgm:t>
    </dgm:pt>
    <dgm:pt modelId="{05FA334A-55F8-4A61-96FA-F8FF61FC627E}" type="sibTrans" cxnId="{7E8CFA53-C345-4DC0-8AD4-AA46342C4EB2}">
      <dgm:prSet/>
      <dgm:spPr/>
      <dgm:t>
        <a:bodyPr/>
        <a:lstStyle/>
        <a:p>
          <a:endParaRPr lang="ru-UA"/>
        </a:p>
      </dgm:t>
    </dgm:pt>
    <dgm:pt modelId="{A9545759-C1D9-48E8-A668-FBA37D26A53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стійкості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»,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покращує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стан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687BA-32E9-4CBD-A06C-2D2D5E259E25}" type="parTrans" cxnId="{27CBAE92-3E9E-46ED-B90B-0FDE389797FB}">
      <dgm:prSet/>
      <dgm:spPr/>
      <dgm:t>
        <a:bodyPr/>
        <a:lstStyle/>
        <a:p>
          <a:endParaRPr lang="ru-UA"/>
        </a:p>
      </dgm:t>
    </dgm:pt>
    <dgm:pt modelId="{226D1A4C-57FF-4A77-B1CD-7694DC556D43}" type="sibTrans" cxnId="{27CBAE92-3E9E-46ED-B90B-0FDE389797FB}">
      <dgm:prSet/>
      <dgm:spPr/>
      <dgm:t>
        <a:bodyPr/>
        <a:lstStyle/>
        <a:p>
          <a:endParaRPr lang="ru-UA"/>
        </a:p>
      </dgm:t>
    </dgm:pt>
    <dgm:pt modelId="{97277C24-64A7-4559-B59F-B9B146FFB9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економічний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важель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819B4-87C9-4401-9594-B0EBD6538193}" type="parTrans" cxnId="{BA119FC5-9968-4E48-B4DC-526CA0360931}">
      <dgm:prSet/>
      <dgm:spPr/>
      <dgm:t>
        <a:bodyPr/>
        <a:lstStyle/>
        <a:p>
          <a:endParaRPr lang="ru-UA"/>
        </a:p>
      </dgm:t>
    </dgm:pt>
    <dgm:pt modelId="{73BDF7C1-83B2-43D4-A880-8B8CE70B4B56}" type="sibTrans" cxnId="{BA119FC5-9968-4E48-B4DC-526CA0360931}">
      <dgm:prSet/>
      <dgm:spPr/>
      <dgm:t>
        <a:bodyPr/>
        <a:lstStyle/>
        <a:p>
          <a:endParaRPr lang="ru-UA"/>
        </a:p>
      </dgm:t>
    </dgm:pt>
    <dgm:pt modelId="{FB6E5147-46D0-485C-80E6-184CB0B44172}" type="pres">
      <dgm:prSet presAssocID="{19F2AA09-4933-4EB9-9DA2-C79C069840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EBBD3-090D-4E58-97B4-1281424D39F6}" type="pres">
      <dgm:prSet presAssocID="{BA73DB95-39E0-4F3D-BB74-FED6553AE9E8}" presName="centerShape" presStyleLbl="node0" presStyleIdx="0" presStyleCnt="1"/>
      <dgm:spPr/>
      <dgm:t>
        <a:bodyPr/>
        <a:lstStyle/>
        <a:p>
          <a:endParaRPr lang="ru-RU"/>
        </a:p>
      </dgm:t>
    </dgm:pt>
    <dgm:pt modelId="{81DBE534-881E-453B-8D0A-3654E4D8F254}" type="pres">
      <dgm:prSet presAssocID="{3A9D3EC5-3871-4130-986C-F5AF25C2E1E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6D6A119-A64E-4BD8-91CA-90DF7524C8F0}" type="pres">
      <dgm:prSet presAssocID="{7BDD11C7-006F-426C-B6B0-EDC67DB694D3}" presName="node" presStyleLbl="node1" presStyleIdx="0" presStyleCnt="3" custRadScaleRad="124627" custRadScaleInc="-13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F340A-59A1-4F71-88EB-E58FA06BFAA1}" type="pres">
      <dgm:prSet presAssocID="{BF7687BA-32E9-4CBD-A06C-2D2D5E259E2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5241549-BB30-4479-9AFD-D993B8139B2F}" type="pres">
      <dgm:prSet presAssocID="{A9545759-C1D9-48E8-A668-FBA37D26A530}" presName="node" presStyleLbl="node1" presStyleIdx="1" presStyleCnt="3" custRadScaleRad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75680-9C7F-4674-9817-BF6D90D99309}" type="pres">
      <dgm:prSet presAssocID="{B5E819B4-87C9-4401-9594-B0EBD653819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8F9E4D3B-5749-4B59-8882-4CBA93AEF09C}" type="pres">
      <dgm:prSet presAssocID="{97277C24-64A7-4559-B59F-B9B146FFB95A}" presName="node" presStyleLbl="node1" presStyleIdx="2" presStyleCnt="3" custRadScaleRad="130254" custRadScaleInc="1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483D3-C2C1-4E38-8D5E-C533BE766931}" srcId="{19F2AA09-4933-4EB9-9DA2-C79C069840A3}" destId="{BA73DB95-39E0-4F3D-BB74-FED6553AE9E8}" srcOrd="0" destOrd="0" parTransId="{15ABA6D3-D9B2-4B3E-ACC9-10373A7E8606}" sibTransId="{C2B8F469-1A95-4710-B1A6-2BB8DC4C3755}"/>
    <dgm:cxn modelId="{BA119FC5-9968-4E48-B4DC-526CA0360931}" srcId="{BA73DB95-39E0-4F3D-BB74-FED6553AE9E8}" destId="{97277C24-64A7-4559-B59F-B9B146FFB95A}" srcOrd="2" destOrd="0" parTransId="{B5E819B4-87C9-4401-9594-B0EBD6538193}" sibTransId="{73BDF7C1-83B2-43D4-A880-8B8CE70B4B56}"/>
    <dgm:cxn modelId="{5E33198D-F174-4DC5-AB1C-17F954427086}" type="presOf" srcId="{BA73DB95-39E0-4F3D-BB74-FED6553AE9E8}" destId="{5B3EBBD3-090D-4E58-97B4-1281424D39F6}" srcOrd="0" destOrd="0" presId="urn:microsoft.com/office/officeart/2005/8/layout/radial4"/>
    <dgm:cxn modelId="{38A7C86F-B1EA-46EA-AA18-9C64E7A728E8}" type="presOf" srcId="{A9545759-C1D9-48E8-A668-FBA37D26A530}" destId="{E5241549-BB30-4479-9AFD-D993B8139B2F}" srcOrd="0" destOrd="0" presId="urn:microsoft.com/office/officeart/2005/8/layout/radial4"/>
    <dgm:cxn modelId="{3440C3B7-DEC7-4B8D-9975-BF4187BC250B}" type="presOf" srcId="{19F2AA09-4933-4EB9-9DA2-C79C069840A3}" destId="{FB6E5147-46D0-485C-80E6-184CB0B44172}" srcOrd="0" destOrd="0" presId="urn:microsoft.com/office/officeart/2005/8/layout/radial4"/>
    <dgm:cxn modelId="{70225F9B-9C2A-477E-A08A-5B919BD7D4FE}" type="presOf" srcId="{3A9D3EC5-3871-4130-986C-F5AF25C2E1E0}" destId="{81DBE534-881E-453B-8D0A-3654E4D8F254}" srcOrd="0" destOrd="0" presId="urn:microsoft.com/office/officeart/2005/8/layout/radial4"/>
    <dgm:cxn modelId="{1559B213-28E6-4079-89C1-BA2DF9931782}" type="presOf" srcId="{BF7687BA-32E9-4CBD-A06C-2D2D5E259E25}" destId="{67EF340A-59A1-4F71-88EB-E58FA06BFAA1}" srcOrd="0" destOrd="0" presId="urn:microsoft.com/office/officeart/2005/8/layout/radial4"/>
    <dgm:cxn modelId="{1D457860-7966-4A83-826F-1ACE13A4B475}" type="presOf" srcId="{7BDD11C7-006F-426C-B6B0-EDC67DB694D3}" destId="{06D6A119-A64E-4BD8-91CA-90DF7524C8F0}" srcOrd="0" destOrd="0" presId="urn:microsoft.com/office/officeart/2005/8/layout/radial4"/>
    <dgm:cxn modelId="{BA936CC8-8AE6-4D28-953C-66477C609DA9}" type="presOf" srcId="{97277C24-64A7-4559-B59F-B9B146FFB95A}" destId="{8F9E4D3B-5749-4B59-8882-4CBA93AEF09C}" srcOrd="0" destOrd="0" presId="urn:microsoft.com/office/officeart/2005/8/layout/radial4"/>
    <dgm:cxn modelId="{7E8CFA53-C345-4DC0-8AD4-AA46342C4EB2}" srcId="{BA73DB95-39E0-4F3D-BB74-FED6553AE9E8}" destId="{7BDD11C7-006F-426C-B6B0-EDC67DB694D3}" srcOrd="0" destOrd="0" parTransId="{3A9D3EC5-3871-4130-986C-F5AF25C2E1E0}" sibTransId="{05FA334A-55F8-4A61-96FA-F8FF61FC627E}"/>
    <dgm:cxn modelId="{5595FD47-4980-417D-A0C3-071AED0AE61F}" type="presOf" srcId="{B5E819B4-87C9-4401-9594-B0EBD6538193}" destId="{C3F75680-9C7F-4674-9817-BF6D90D99309}" srcOrd="0" destOrd="0" presId="urn:microsoft.com/office/officeart/2005/8/layout/radial4"/>
    <dgm:cxn modelId="{27CBAE92-3E9E-46ED-B90B-0FDE389797FB}" srcId="{BA73DB95-39E0-4F3D-BB74-FED6553AE9E8}" destId="{A9545759-C1D9-48E8-A668-FBA37D26A530}" srcOrd="1" destOrd="0" parTransId="{BF7687BA-32E9-4CBD-A06C-2D2D5E259E25}" sibTransId="{226D1A4C-57FF-4A77-B1CD-7694DC556D43}"/>
    <dgm:cxn modelId="{02499AD0-1F52-4745-98D4-5C57759BFF98}" type="presParOf" srcId="{FB6E5147-46D0-485C-80E6-184CB0B44172}" destId="{5B3EBBD3-090D-4E58-97B4-1281424D39F6}" srcOrd="0" destOrd="0" presId="urn:microsoft.com/office/officeart/2005/8/layout/radial4"/>
    <dgm:cxn modelId="{ED6A5587-88C2-40C2-9D1D-21B28EF79667}" type="presParOf" srcId="{FB6E5147-46D0-485C-80E6-184CB0B44172}" destId="{81DBE534-881E-453B-8D0A-3654E4D8F254}" srcOrd="1" destOrd="0" presId="urn:microsoft.com/office/officeart/2005/8/layout/radial4"/>
    <dgm:cxn modelId="{874E4385-0128-498B-883D-34B32268CF51}" type="presParOf" srcId="{FB6E5147-46D0-485C-80E6-184CB0B44172}" destId="{06D6A119-A64E-4BD8-91CA-90DF7524C8F0}" srcOrd="2" destOrd="0" presId="urn:microsoft.com/office/officeart/2005/8/layout/radial4"/>
    <dgm:cxn modelId="{3B6B8730-DEF5-4578-962F-6262C6AAFBCC}" type="presParOf" srcId="{FB6E5147-46D0-485C-80E6-184CB0B44172}" destId="{67EF340A-59A1-4F71-88EB-E58FA06BFAA1}" srcOrd="3" destOrd="0" presId="urn:microsoft.com/office/officeart/2005/8/layout/radial4"/>
    <dgm:cxn modelId="{4C00534C-9742-46DC-A424-5611EC5519EE}" type="presParOf" srcId="{FB6E5147-46D0-485C-80E6-184CB0B44172}" destId="{E5241549-BB30-4479-9AFD-D993B8139B2F}" srcOrd="4" destOrd="0" presId="urn:microsoft.com/office/officeart/2005/8/layout/radial4"/>
    <dgm:cxn modelId="{5DC54F2D-7036-4350-9BC8-76F2607F9AC8}" type="presParOf" srcId="{FB6E5147-46D0-485C-80E6-184CB0B44172}" destId="{C3F75680-9C7F-4674-9817-BF6D90D99309}" srcOrd="5" destOrd="0" presId="urn:microsoft.com/office/officeart/2005/8/layout/radial4"/>
    <dgm:cxn modelId="{2A2DA011-FE47-4BEC-9A15-AACCBEB4BFCA}" type="presParOf" srcId="{FB6E5147-46D0-485C-80E6-184CB0B44172}" destId="{8F9E4D3B-5749-4B59-8882-4CBA93AEF09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6F0BB-5641-4F1B-994E-9292EB500099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635EC370-7684-4AA0-B7A4-3FD690CBD91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необхідних умов для забезпечення зайнятості працездатного населення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0AC8B-5A58-4744-85C8-AD31748A689A}" type="parTrans" cxnId="{7C06976C-C5D6-4A86-9B26-981B6B0A3732}">
      <dgm:prSet/>
      <dgm:spPr/>
      <dgm:t>
        <a:bodyPr/>
        <a:lstStyle/>
        <a:p>
          <a:endParaRPr lang="ru-UA"/>
        </a:p>
      </dgm:t>
    </dgm:pt>
    <dgm:pt modelId="{665F4430-D09F-409B-A25B-BD589301E223}" type="sibTrans" cxnId="{7C06976C-C5D6-4A86-9B26-981B6B0A3732}">
      <dgm:prSet/>
      <dgm:spPr/>
      <dgm:t>
        <a:bodyPr/>
        <a:lstStyle/>
        <a:p>
          <a:endParaRPr lang="ru-UA"/>
        </a:p>
      </dgm:t>
    </dgm:pt>
    <dgm:pt modelId="{8706DC90-1348-452A-97F8-C18C6EADE59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поліпшення організації виробництва й умов праці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E5885-3753-4053-852A-CEFCCD67BD6B}" type="parTrans" cxnId="{B9745813-C312-45EF-B0E1-DD7CD5243797}">
      <dgm:prSet/>
      <dgm:spPr/>
      <dgm:t>
        <a:bodyPr/>
        <a:lstStyle/>
        <a:p>
          <a:endParaRPr lang="ru-UA"/>
        </a:p>
      </dgm:t>
    </dgm:pt>
    <dgm:pt modelId="{F9DC4925-F7FA-474D-A11A-959993FFFB36}" type="sibTrans" cxnId="{B9745813-C312-45EF-B0E1-DD7CD5243797}">
      <dgm:prSet/>
      <dgm:spPr/>
      <dgm:t>
        <a:bodyPr/>
        <a:lstStyle/>
        <a:p>
          <a:endParaRPr lang="ru-UA"/>
        </a:p>
      </dgm:t>
    </dgm:pt>
    <dgm:pt modelId="{68750CC5-0F11-4514-8B3C-9419B908BAA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життєвого рівня працівників і членів їх сімей</a:t>
          </a:r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38689-D934-43F6-B738-01949DD484D3}" type="parTrans" cxnId="{3FF28B0C-5727-4653-8B52-624ED3807AC0}">
      <dgm:prSet/>
      <dgm:spPr/>
      <dgm:t>
        <a:bodyPr/>
        <a:lstStyle/>
        <a:p>
          <a:endParaRPr lang="ru-UA"/>
        </a:p>
      </dgm:t>
    </dgm:pt>
    <dgm:pt modelId="{6959720B-236B-4D00-A312-6FB5228DE5E0}" type="sibTrans" cxnId="{3FF28B0C-5727-4653-8B52-624ED3807AC0}">
      <dgm:prSet/>
      <dgm:spPr/>
      <dgm:t>
        <a:bodyPr/>
        <a:lstStyle/>
        <a:p>
          <a:endParaRPr lang="ru-UA"/>
        </a:p>
      </dgm:t>
    </dgm:pt>
    <dgm:pt modelId="{A680EB72-79BA-422C-A19A-B56CAE370F4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вдосконалення способів і методів соціального та правового захисту працівників і членів їх сімей.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B509E-0CB0-4E0C-92C5-CA70F0415C5D}" type="parTrans" cxnId="{0F420D42-6173-4753-84F6-F50D6F338D0C}">
      <dgm:prSet/>
      <dgm:spPr/>
      <dgm:t>
        <a:bodyPr/>
        <a:lstStyle/>
        <a:p>
          <a:endParaRPr lang="ru-UA"/>
        </a:p>
      </dgm:t>
    </dgm:pt>
    <dgm:pt modelId="{F490870E-563A-49A1-8658-897D501B6D9F}" type="sibTrans" cxnId="{0F420D42-6173-4753-84F6-F50D6F338D0C}">
      <dgm:prSet/>
      <dgm:spPr/>
      <dgm:t>
        <a:bodyPr/>
        <a:lstStyle/>
        <a:p>
          <a:endParaRPr lang="ru-UA"/>
        </a:p>
      </dgm:t>
    </dgm:pt>
    <dgm:pt modelId="{F2BBAB0A-B23B-412C-9784-9B742FD64AB6}" type="pres">
      <dgm:prSet presAssocID="{4076F0BB-5641-4F1B-994E-9292EB5000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A6A8A-D948-4F92-A44F-684F3C8272CB}" type="pres">
      <dgm:prSet presAssocID="{4076F0BB-5641-4F1B-994E-9292EB500099}" presName="cycle" presStyleCnt="0"/>
      <dgm:spPr/>
    </dgm:pt>
    <dgm:pt modelId="{7BEC2B26-81E4-4DD6-B8A2-522E1BD9FF3C}" type="pres">
      <dgm:prSet presAssocID="{635EC370-7684-4AA0-B7A4-3FD690CBD918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5C12A-055A-46C0-8E09-2D69AC9CF350}" type="pres">
      <dgm:prSet presAssocID="{665F4430-D09F-409B-A25B-BD589301E22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B25D8D4-1B2B-4A8D-96F6-1BB9A6794353}" type="pres">
      <dgm:prSet presAssocID="{8706DC90-1348-452A-97F8-C18C6EADE59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15BD8-A4B8-419A-9371-6EA0BE8F14CC}" type="pres">
      <dgm:prSet presAssocID="{68750CC5-0F11-4514-8B3C-9419B908BAAC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79638-71F2-4947-A21D-8FE97D748840}" type="pres">
      <dgm:prSet presAssocID="{A680EB72-79BA-422C-A19A-B56CAE370F4F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45813-C312-45EF-B0E1-DD7CD5243797}" srcId="{4076F0BB-5641-4F1B-994E-9292EB500099}" destId="{8706DC90-1348-452A-97F8-C18C6EADE59B}" srcOrd="1" destOrd="0" parTransId="{B1CE5885-3753-4053-852A-CEFCCD67BD6B}" sibTransId="{F9DC4925-F7FA-474D-A11A-959993FFFB36}"/>
    <dgm:cxn modelId="{6A44B08E-07D3-4BB4-9640-C315FD3AE547}" type="presOf" srcId="{665F4430-D09F-409B-A25B-BD589301E223}" destId="{1765C12A-055A-46C0-8E09-2D69AC9CF350}" srcOrd="0" destOrd="0" presId="urn:microsoft.com/office/officeart/2005/8/layout/cycle3"/>
    <dgm:cxn modelId="{0F420D42-6173-4753-84F6-F50D6F338D0C}" srcId="{4076F0BB-5641-4F1B-994E-9292EB500099}" destId="{A680EB72-79BA-422C-A19A-B56CAE370F4F}" srcOrd="3" destOrd="0" parTransId="{3EAB509E-0CB0-4E0C-92C5-CA70F0415C5D}" sibTransId="{F490870E-563A-49A1-8658-897D501B6D9F}"/>
    <dgm:cxn modelId="{5F2DBD86-D673-4F4B-932B-A92227B1B1F7}" type="presOf" srcId="{68750CC5-0F11-4514-8B3C-9419B908BAAC}" destId="{29A15BD8-A4B8-419A-9371-6EA0BE8F14CC}" srcOrd="0" destOrd="0" presId="urn:microsoft.com/office/officeart/2005/8/layout/cycle3"/>
    <dgm:cxn modelId="{7C06976C-C5D6-4A86-9B26-981B6B0A3732}" srcId="{4076F0BB-5641-4F1B-994E-9292EB500099}" destId="{635EC370-7684-4AA0-B7A4-3FD690CBD918}" srcOrd="0" destOrd="0" parTransId="{1D40AC8B-5A58-4744-85C8-AD31748A689A}" sibTransId="{665F4430-D09F-409B-A25B-BD589301E223}"/>
    <dgm:cxn modelId="{CC378D69-B88B-4A42-AA1F-14A079AE7B9E}" type="presOf" srcId="{4076F0BB-5641-4F1B-994E-9292EB500099}" destId="{F2BBAB0A-B23B-412C-9784-9B742FD64AB6}" srcOrd="0" destOrd="0" presId="urn:microsoft.com/office/officeart/2005/8/layout/cycle3"/>
    <dgm:cxn modelId="{7D946040-5B23-490A-8517-535C8505C383}" type="presOf" srcId="{8706DC90-1348-452A-97F8-C18C6EADE59B}" destId="{4B25D8D4-1B2B-4A8D-96F6-1BB9A6794353}" srcOrd="0" destOrd="0" presId="urn:microsoft.com/office/officeart/2005/8/layout/cycle3"/>
    <dgm:cxn modelId="{3FF28B0C-5727-4653-8B52-624ED3807AC0}" srcId="{4076F0BB-5641-4F1B-994E-9292EB500099}" destId="{68750CC5-0F11-4514-8B3C-9419B908BAAC}" srcOrd="2" destOrd="0" parTransId="{DBA38689-D934-43F6-B738-01949DD484D3}" sibTransId="{6959720B-236B-4D00-A312-6FB5228DE5E0}"/>
    <dgm:cxn modelId="{6A672061-CF12-4145-8E01-9839BFEC1702}" type="presOf" srcId="{635EC370-7684-4AA0-B7A4-3FD690CBD918}" destId="{7BEC2B26-81E4-4DD6-B8A2-522E1BD9FF3C}" srcOrd="0" destOrd="0" presId="urn:microsoft.com/office/officeart/2005/8/layout/cycle3"/>
    <dgm:cxn modelId="{9FE11D44-B186-438B-9E95-5C727A7BA1DF}" type="presOf" srcId="{A680EB72-79BA-422C-A19A-B56CAE370F4F}" destId="{72779638-71F2-4947-A21D-8FE97D748840}" srcOrd="0" destOrd="0" presId="urn:microsoft.com/office/officeart/2005/8/layout/cycle3"/>
    <dgm:cxn modelId="{FEB6BC4D-9D5B-4A09-B1DC-52B96368BA0C}" type="presParOf" srcId="{F2BBAB0A-B23B-412C-9784-9B742FD64AB6}" destId="{340A6A8A-D948-4F92-A44F-684F3C8272CB}" srcOrd="0" destOrd="0" presId="urn:microsoft.com/office/officeart/2005/8/layout/cycle3"/>
    <dgm:cxn modelId="{4F14B64F-4855-4C78-8018-0C263F089331}" type="presParOf" srcId="{340A6A8A-D948-4F92-A44F-684F3C8272CB}" destId="{7BEC2B26-81E4-4DD6-B8A2-522E1BD9FF3C}" srcOrd="0" destOrd="0" presId="urn:microsoft.com/office/officeart/2005/8/layout/cycle3"/>
    <dgm:cxn modelId="{4E5731AA-8BF3-4B78-AC10-E462B2CCFD33}" type="presParOf" srcId="{340A6A8A-D948-4F92-A44F-684F3C8272CB}" destId="{1765C12A-055A-46C0-8E09-2D69AC9CF350}" srcOrd="1" destOrd="0" presId="urn:microsoft.com/office/officeart/2005/8/layout/cycle3"/>
    <dgm:cxn modelId="{C99AD1CB-1E62-442F-A419-54D416767B17}" type="presParOf" srcId="{340A6A8A-D948-4F92-A44F-684F3C8272CB}" destId="{4B25D8D4-1B2B-4A8D-96F6-1BB9A6794353}" srcOrd="2" destOrd="0" presId="urn:microsoft.com/office/officeart/2005/8/layout/cycle3"/>
    <dgm:cxn modelId="{F5767504-3C02-4703-AE7A-F67C7D64F92D}" type="presParOf" srcId="{340A6A8A-D948-4F92-A44F-684F3C8272CB}" destId="{29A15BD8-A4B8-419A-9371-6EA0BE8F14CC}" srcOrd="3" destOrd="0" presId="urn:microsoft.com/office/officeart/2005/8/layout/cycle3"/>
    <dgm:cxn modelId="{B4E94FDA-B29F-430B-868F-5313563876E0}" type="presParOf" srcId="{340A6A8A-D948-4F92-A44F-684F3C8272CB}" destId="{72779638-71F2-4947-A21D-8FE97D74884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E3C721-D7CC-4F57-B0B4-584D4AF902AC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A3DD7F-F663-4438-AC1F-368B5B679DD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спільний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розгляд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соціально-трудової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рівнях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суспільного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E8E8B5-A7C4-4C09-802D-153B1E0F190C}" type="parTrans" cxnId="{695D02DB-6E08-4005-B020-C9731CE2D3AA}">
      <dgm:prSet/>
      <dgm:spPr/>
      <dgm:t>
        <a:bodyPr/>
        <a:lstStyle/>
        <a:p>
          <a:endParaRPr lang="ru-RU"/>
        </a:p>
      </dgm:t>
    </dgm:pt>
    <dgm:pt modelId="{BA63CDB8-586B-4EE2-B453-A6312B3A51A7}" type="sibTrans" cxnId="{695D02DB-6E08-4005-B020-C9731CE2D3AA}">
      <dgm:prSet/>
      <dgm:spPr/>
      <dgm:t>
        <a:bodyPr/>
        <a:lstStyle/>
        <a:p>
          <a:endParaRPr lang="ru-RU"/>
        </a:p>
      </dgm:t>
    </dgm:pt>
    <dgm:pt modelId="{7BEB954E-8046-44EC-BE6C-8D2FED03004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критеріїв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справедливості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встановлення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гарантій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суб’єктами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</a:t>
          </a:r>
        </a:p>
      </dgm:t>
    </dgm:pt>
    <dgm:pt modelId="{2F2D6F58-EE55-4008-A2FB-8D27F79F8E11}" type="parTrans" cxnId="{9424208F-4635-4D91-A23E-512F8D8EBA16}">
      <dgm:prSet/>
      <dgm:spPr/>
      <dgm:t>
        <a:bodyPr/>
        <a:lstStyle/>
        <a:p>
          <a:endParaRPr lang="ru-RU"/>
        </a:p>
      </dgm:t>
    </dgm:pt>
    <dgm:pt modelId="{44202729-683B-4B71-9A69-99600B02456F}" type="sibTrans" cxnId="{9424208F-4635-4D91-A23E-512F8D8EBA16}">
      <dgm:prSet/>
      <dgm:spPr/>
      <dgm:t>
        <a:bodyPr/>
        <a:lstStyle/>
        <a:p>
          <a:endParaRPr lang="ru-RU"/>
        </a:p>
      </dgm:t>
    </dgm:pt>
    <dgm:pt modelId="{1FD96073-B70D-42C1-AFE6-9F01B2EF036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переговорно-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договірний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характер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підготовці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відповідних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розбіжностей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8024E1-EB20-44F9-BEA5-A36CF913068A}" type="parTrans" cxnId="{331B665D-8604-4E30-8A56-5303CAF4C0C8}">
      <dgm:prSet/>
      <dgm:spPr/>
      <dgm:t>
        <a:bodyPr/>
        <a:lstStyle/>
        <a:p>
          <a:endParaRPr lang="ru-RU"/>
        </a:p>
      </dgm:t>
    </dgm:pt>
    <dgm:pt modelId="{FE3D0B76-A177-40C7-8A9F-D09A7100DEE6}" type="sibTrans" cxnId="{331B665D-8604-4E30-8A56-5303CAF4C0C8}">
      <dgm:prSet/>
      <dgm:spPr/>
      <dgm:t>
        <a:bodyPr/>
        <a:lstStyle/>
        <a:p>
          <a:endParaRPr lang="ru-RU"/>
        </a:p>
      </dgm:t>
    </dgm:pt>
    <dgm:pt modelId="{0713CFBD-E085-4611-9BCD-695BDF167809}" type="pres">
      <dgm:prSet presAssocID="{50E3C721-D7CC-4F57-B0B4-584D4AF902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1FD64-070D-40F0-80B2-0597261190DF}" type="pres">
      <dgm:prSet presAssocID="{56A3DD7F-F663-4438-AC1F-368B5B679DD1}" presName="comp" presStyleCnt="0"/>
      <dgm:spPr/>
    </dgm:pt>
    <dgm:pt modelId="{CAC9FAB0-8B54-4E60-B152-C7007C6DBBB3}" type="pres">
      <dgm:prSet presAssocID="{56A3DD7F-F663-4438-AC1F-368B5B679DD1}" presName="box" presStyleLbl="node1" presStyleIdx="0" presStyleCnt="3"/>
      <dgm:spPr/>
      <dgm:t>
        <a:bodyPr/>
        <a:lstStyle/>
        <a:p>
          <a:endParaRPr lang="ru-RU"/>
        </a:p>
      </dgm:t>
    </dgm:pt>
    <dgm:pt modelId="{C60473A1-1C0C-4FAA-AD2A-722E9044326D}" type="pres">
      <dgm:prSet presAssocID="{56A3DD7F-F663-4438-AC1F-368B5B679DD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752AF7E-E1C0-4D27-9B60-5744CB8B7604}" type="pres">
      <dgm:prSet presAssocID="{56A3DD7F-F663-4438-AC1F-368B5B679DD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284C-80E4-48E1-846E-A55B02991D22}" type="pres">
      <dgm:prSet presAssocID="{BA63CDB8-586B-4EE2-B453-A6312B3A51A7}" presName="spacer" presStyleCnt="0"/>
      <dgm:spPr/>
    </dgm:pt>
    <dgm:pt modelId="{13E6C15E-AEAF-432A-AF69-3A4BE683B166}" type="pres">
      <dgm:prSet presAssocID="{7BEB954E-8046-44EC-BE6C-8D2FED030042}" presName="comp" presStyleCnt="0"/>
      <dgm:spPr/>
    </dgm:pt>
    <dgm:pt modelId="{3DB2B1AD-E154-434B-A248-CC038366726D}" type="pres">
      <dgm:prSet presAssocID="{7BEB954E-8046-44EC-BE6C-8D2FED030042}" presName="box" presStyleLbl="node1" presStyleIdx="1" presStyleCnt="3"/>
      <dgm:spPr/>
      <dgm:t>
        <a:bodyPr/>
        <a:lstStyle/>
        <a:p>
          <a:endParaRPr lang="ru-RU"/>
        </a:p>
      </dgm:t>
    </dgm:pt>
    <dgm:pt modelId="{13CFD37D-0DCF-4C57-AA98-8C82AEFFC40A}" type="pres">
      <dgm:prSet presAssocID="{7BEB954E-8046-44EC-BE6C-8D2FED03004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6DEE45-0B04-4359-8825-797F6A37D913}" type="pres">
      <dgm:prSet presAssocID="{7BEB954E-8046-44EC-BE6C-8D2FED03004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489F1-2564-488C-955D-11F7CA85EA3E}" type="pres">
      <dgm:prSet presAssocID="{44202729-683B-4B71-9A69-99600B02456F}" presName="spacer" presStyleCnt="0"/>
      <dgm:spPr/>
    </dgm:pt>
    <dgm:pt modelId="{24579FD7-5EE2-4662-B700-655B4DE416B0}" type="pres">
      <dgm:prSet presAssocID="{1FD96073-B70D-42C1-AFE6-9F01B2EF0368}" presName="comp" presStyleCnt="0"/>
      <dgm:spPr/>
    </dgm:pt>
    <dgm:pt modelId="{5928EBD9-4DD9-4434-B20E-725165C31EEA}" type="pres">
      <dgm:prSet presAssocID="{1FD96073-B70D-42C1-AFE6-9F01B2EF0368}" presName="box" presStyleLbl="node1" presStyleIdx="2" presStyleCnt="3"/>
      <dgm:spPr/>
      <dgm:t>
        <a:bodyPr/>
        <a:lstStyle/>
        <a:p>
          <a:endParaRPr lang="ru-RU"/>
        </a:p>
      </dgm:t>
    </dgm:pt>
    <dgm:pt modelId="{3DFD4388-C068-4787-9013-507D806B0306}" type="pres">
      <dgm:prSet presAssocID="{1FD96073-B70D-42C1-AFE6-9F01B2EF036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94E9593-D0C8-4559-B0EB-6FB5A63786EA}" type="pres">
      <dgm:prSet presAssocID="{1FD96073-B70D-42C1-AFE6-9F01B2EF036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D02DB-6E08-4005-B020-C9731CE2D3AA}" srcId="{50E3C721-D7CC-4F57-B0B4-584D4AF902AC}" destId="{56A3DD7F-F663-4438-AC1F-368B5B679DD1}" srcOrd="0" destOrd="0" parTransId="{CBE8E8B5-A7C4-4C09-802D-153B1E0F190C}" sibTransId="{BA63CDB8-586B-4EE2-B453-A6312B3A51A7}"/>
    <dgm:cxn modelId="{24C818BE-516A-4A65-8A0C-A4D7C225A7C5}" type="presOf" srcId="{7BEB954E-8046-44EC-BE6C-8D2FED030042}" destId="{3C6DEE45-0B04-4359-8825-797F6A37D913}" srcOrd="1" destOrd="0" presId="urn:microsoft.com/office/officeart/2005/8/layout/vList4"/>
    <dgm:cxn modelId="{87E86B4B-946D-435E-97E4-DCBC52107FD3}" type="presOf" srcId="{7BEB954E-8046-44EC-BE6C-8D2FED030042}" destId="{3DB2B1AD-E154-434B-A248-CC038366726D}" srcOrd="0" destOrd="0" presId="urn:microsoft.com/office/officeart/2005/8/layout/vList4"/>
    <dgm:cxn modelId="{331B665D-8604-4E30-8A56-5303CAF4C0C8}" srcId="{50E3C721-D7CC-4F57-B0B4-584D4AF902AC}" destId="{1FD96073-B70D-42C1-AFE6-9F01B2EF0368}" srcOrd="2" destOrd="0" parTransId="{658024E1-EB20-44F9-BEA5-A36CF913068A}" sibTransId="{FE3D0B76-A177-40C7-8A9F-D09A7100DEE6}"/>
    <dgm:cxn modelId="{80BCB8BD-2377-40CD-8901-E3D5464EEA59}" type="presOf" srcId="{56A3DD7F-F663-4438-AC1F-368B5B679DD1}" destId="{0752AF7E-E1C0-4D27-9B60-5744CB8B7604}" srcOrd="1" destOrd="0" presId="urn:microsoft.com/office/officeart/2005/8/layout/vList4"/>
    <dgm:cxn modelId="{201992AD-4522-4549-9955-9B01BDCDEB7F}" type="presOf" srcId="{1FD96073-B70D-42C1-AFE6-9F01B2EF0368}" destId="{B94E9593-D0C8-4559-B0EB-6FB5A63786EA}" srcOrd="1" destOrd="0" presId="urn:microsoft.com/office/officeart/2005/8/layout/vList4"/>
    <dgm:cxn modelId="{9424208F-4635-4D91-A23E-512F8D8EBA16}" srcId="{50E3C721-D7CC-4F57-B0B4-584D4AF902AC}" destId="{7BEB954E-8046-44EC-BE6C-8D2FED030042}" srcOrd="1" destOrd="0" parTransId="{2F2D6F58-EE55-4008-A2FB-8D27F79F8E11}" sibTransId="{44202729-683B-4B71-9A69-99600B02456F}"/>
    <dgm:cxn modelId="{EABAE0E4-A05A-4EF8-9D91-45DFAA432095}" type="presOf" srcId="{56A3DD7F-F663-4438-AC1F-368B5B679DD1}" destId="{CAC9FAB0-8B54-4E60-B152-C7007C6DBBB3}" srcOrd="0" destOrd="0" presId="urn:microsoft.com/office/officeart/2005/8/layout/vList4"/>
    <dgm:cxn modelId="{CDD1EBE9-08F6-4B30-B5A7-4FF8CB97A8FD}" type="presOf" srcId="{50E3C721-D7CC-4F57-B0B4-584D4AF902AC}" destId="{0713CFBD-E085-4611-9BCD-695BDF167809}" srcOrd="0" destOrd="0" presId="urn:microsoft.com/office/officeart/2005/8/layout/vList4"/>
    <dgm:cxn modelId="{C1111101-0D53-4B5B-B764-04020EF0EB83}" type="presOf" srcId="{1FD96073-B70D-42C1-AFE6-9F01B2EF0368}" destId="{5928EBD9-4DD9-4434-B20E-725165C31EEA}" srcOrd="0" destOrd="0" presId="urn:microsoft.com/office/officeart/2005/8/layout/vList4"/>
    <dgm:cxn modelId="{56B11542-AFB4-4B6A-9209-C79BD2EB4202}" type="presParOf" srcId="{0713CFBD-E085-4611-9BCD-695BDF167809}" destId="{8521FD64-070D-40F0-80B2-0597261190DF}" srcOrd="0" destOrd="0" presId="urn:microsoft.com/office/officeart/2005/8/layout/vList4"/>
    <dgm:cxn modelId="{B1B7421A-ED0C-4178-9E09-C72858096E9C}" type="presParOf" srcId="{8521FD64-070D-40F0-80B2-0597261190DF}" destId="{CAC9FAB0-8B54-4E60-B152-C7007C6DBBB3}" srcOrd="0" destOrd="0" presId="urn:microsoft.com/office/officeart/2005/8/layout/vList4"/>
    <dgm:cxn modelId="{E2ECA2E4-EC10-4A7C-8BEF-754BF713F231}" type="presParOf" srcId="{8521FD64-070D-40F0-80B2-0597261190DF}" destId="{C60473A1-1C0C-4FAA-AD2A-722E9044326D}" srcOrd="1" destOrd="0" presId="urn:microsoft.com/office/officeart/2005/8/layout/vList4"/>
    <dgm:cxn modelId="{E0518304-3F81-489E-8F91-CFE39947F190}" type="presParOf" srcId="{8521FD64-070D-40F0-80B2-0597261190DF}" destId="{0752AF7E-E1C0-4D27-9B60-5744CB8B7604}" srcOrd="2" destOrd="0" presId="urn:microsoft.com/office/officeart/2005/8/layout/vList4"/>
    <dgm:cxn modelId="{6E8B86DF-F54D-4DCB-913F-235D1DE229AB}" type="presParOf" srcId="{0713CFBD-E085-4611-9BCD-695BDF167809}" destId="{5F05284C-80E4-48E1-846E-A55B02991D22}" srcOrd="1" destOrd="0" presId="urn:microsoft.com/office/officeart/2005/8/layout/vList4"/>
    <dgm:cxn modelId="{DF0ECAA5-43E8-4F7D-A5C6-5D664CA97302}" type="presParOf" srcId="{0713CFBD-E085-4611-9BCD-695BDF167809}" destId="{13E6C15E-AEAF-432A-AF69-3A4BE683B166}" srcOrd="2" destOrd="0" presId="urn:microsoft.com/office/officeart/2005/8/layout/vList4"/>
    <dgm:cxn modelId="{CED06EFA-0A56-4BB0-94E6-72DC26AEBF08}" type="presParOf" srcId="{13E6C15E-AEAF-432A-AF69-3A4BE683B166}" destId="{3DB2B1AD-E154-434B-A248-CC038366726D}" srcOrd="0" destOrd="0" presId="urn:microsoft.com/office/officeart/2005/8/layout/vList4"/>
    <dgm:cxn modelId="{2F308F56-9B83-4837-A58F-E099756F6BDF}" type="presParOf" srcId="{13E6C15E-AEAF-432A-AF69-3A4BE683B166}" destId="{13CFD37D-0DCF-4C57-AA98-8C82AEFFC40A}" srcOrd="1" destOrd="0" presId="urn:microsoft.com/office/officeart/2005/8/layout/vList4"/>
    <dgm:cxn modelId="{9DBACF24-C9A2-4FDE-9DBB-CCAAC4FD3AB6}" type="presParOf" srcId="{13E6C15E-AEAF-432A-AF69-3A4BE683B166}" destId="{3C6DEE45-0B04-4359-8825-797F6A37D913}" srcOrd="2" destOrd="0" presId="urn:microsoft.com/office/officeart/2005/8/layout/vList4"/>
    <dgm:cxn modelId="{331108C1-2610-44BB-8291-9FC6D6AFDA83}" type="presParOf" srcId="{0713CFBD-E085-4611-9BCD-695BDF167809}" destId="{240489F1-2564-488C-955D-11F7CA85EA3E}" srcOrd="3" destOrd="0" presId="urn:microsoft.com/office/officeart/2005/8/layout/vList4"/>
    <dgm:cxn modelId="{1E8E27E5-B0E9-4150-B0A5-FCA649BE173E}" type="presParOf" srcId="{0713CFBD-E085-4611-9BCD-695BDF167809}" destId="{24579FD7-5EE2-4662-B700-655B4DE416B0}" srcOrd="4" destOrd="0" presId="urn:microsoft.com/office/officeart/2005/8/layout/vList4"/>
    <dgm:cxn modelId="{255023A6-55DA-4D8E-8105-F772113B2C52}" type="presParOf" srcId="{24579FD7-5EE2-4662-B700-655B4DE416B0}" destId="{5928EBD9-4DD9-4434-B20E-725165C31EEA}" srcOrd="0" destOrd="0" presId="urn:microsoft.com/office/officeart/2005/8/layout/vList4"/>
    <dgm:cxn modelId="{CA6EECF3-5FBD-4372-957E-06BDAD33D009}" type="presParOf" srcId="{24579FD7-5EE2-4662-B700-655B4DE416B0}" destId="{3DFD4388-C068-4787-9013-507D806B0306}" srcOrd="1" destOrd="0" presId="urn:microsoft.com/office/officeart/2005/8/layout/vList4"/>
    <dgm:cxn modelId="{F056C580-4B8A-498C-A6FC-4BB3B81656B6}" type="presParOf" srcId="{24579FD7-5EE2-4662-B700-655B4DE416B0}" destId="{B94E9593-D0C8-4559-B0EB-6FB5A63786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542A46-0F1E-48A5-94EB-96640BDB619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AFE0D-E57C-42B3-95D7-183D86A75F7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8696F8-67E5-4E29-9738-D0F728CB24D2}" type="parTrans" cxnId="{5BC9AAA1-6748-449D-AD06-010AB856BF5F}">
      <dgm:prSet/>
      <dgm:spPr/>
      <dgm:t>
        <a:bodyPr/>
        <a:lstStyle/>
        <a:p>
          <a:endParaRPr lang="ru-RU"/>
        </a:p>
      </dgm:t>
    </dgm:pt>
    <dgm:pt modelId="{AC855043-1A55-4EDF-9A3C-A58455E37CD8}" type="sibTrans" cxnId="{5BC9AAA1-6748-449D-AD06-010AB856BF5F}">
      <dgm:prSet/>
      <dgm:spPr/>
      <dgm:t>
        <a:bodyPr/>
        <a:lstStyle/>
        <a:p>
          <a:endParaRPr lang="ru-RU"/>
        </a:p>
      </dgm:t>
    </dgm:pt>
    <dgm:pt modelId="{7604FA64-E98D-4A19-BA74-46005EBAF52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наймані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особі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власники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48C893-7DAA-4BBD-90F2-D09F78651E2C}" type="parTrans" cxnId="{FF35EA2C-3091-423B-8EA9-BC3ABD48D3E3}">
      <dgm:prSet/>
      <dgm:spPr/>
      <dgm:t>
        <a:bodyPr/>
        <a:lstStyle/>
        <a:p>
          <a:endParaRPr lang="ru-RU"/>
        </a:p>
      </dgm:t>
    </dgm:pt>
    <dgm:pt modelId="{3EB3D496-DB0E-498E-AA8B-A764C0611677}" type="sibTrans" cxnId="{FF35EA2C-3091-423B-8EA9-BC3ABD48D3E3}">
      <dgm:prSet/>
      <dgm:spPr/>
      <dgm:t>
        <a:bodyPr/>
        <a:lstStyle/>
        <a:p>
          <a:endParaRPr lang="ru-RU"/>
        </a:p>
      </dgm:t>
    </dgm:pt>
    <dgm:pt modelId="{F9404551-0739-42BD-BF1C-0E79B8FF2352}" type="pres">
      <dgm:prSet presAssocID="{1D542A46-0F1E-48A5-94EB-96640BDB61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207D57-5C6F-445A-951B-B8E5CFFEBFA7}" type="pres">
      <dgm:prSet presAssocID="{8E9AFE0D-E57C-42B3-95D7-183D86A75F7F}" presName="composite" presStyleCnt="0"/>
      <dgm:spPr/>
    </dgm:pt>
    <dgm:pt modelId="{5547CFD8-8D80-4948-BE51-A244961712AE}" type="pres">
      <dgm:prSet presAssocID="{8E9AFE0D-E57C-42B3-95D7-183D86A75F7F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28811-7C2C-4225-BF23-6E7C523D6FBB}" type="pres">
      <dgm:prSet presAssocID="{8E9AFE0D-E57C-42B3-95D7-183D86A75F7F}" presName="rect2" presStyleLbl="fgImgPlace1" presStyleIdx="0" presStyleCnt="2" custLinFactNeighborX="-3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8E990A-6EE1-4C50-98E4-1A9563BAEAF4}" type="pres">
      <dgm:prSet presAssocID="{AC855043-1A55-4EDF-9A3C-A58455E37CD8}" presName="sibTrans" presStyleCnt="0"/>
      <dgm:spPr/>
    </dgm:pt>
    <dgm:pt modelId="{7DC1B17C-E70B-4B81-83F8-37C9503842E6}" type="pres">
      <dgm:prSet presAssocID="{7604FA64-E98D-4A19-BA74-46005EBAF520}" presName="composite" presStyleCnt="0"/>
      <dgm:spPr/>
    </dgm:pt>
    <dgm:pt modelId="{BCC2E984-17BC-48D2-B816-575DFAF45CB6}" type="pres">
      <dgm:prSet presAssocID="{7604FA64-E98D-4A19-BA74-46005EBAF520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AB29F-EAFC-46FD-BD18-5E00EB62123A}" type="pres">
      <dgm:prSet presAssocID="{7604FA64-E98D-4A19-BA74-46005EBAF520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5BE2D5E-EDE8-4CD0-AF99-64B03488F250}" type="presOf" srcId="{7604FA64-E98D-4A19-BA74-46005EBAF520}" destId="{BCC2E984-17BC-48D2-B816-575DFAF45CB6}" srcOrd="0" destOrd="0" presId="urn:microsoft.com/office/officeart/2008/layout/PictureStrips"/>
    <dgm:cxn modelId="{5BC9AAA1-6748-449D-AD06-010AB856BF5F}" srcId="{1D542A46-0F1E-48A5-94EB-96640BDB6199}" destId="{8E9AFE0D-E57C-42B3-95D7-183D86A75F7F}" srcOrd="0" destOrd="0" parTransId="{E98696F8-67E5-4E29-9738-D0F728CB24D2}" sibTransId="{AC855043-1A55-4EDF-9A3C-A58455E37CD8}"/>
    <dgm:cxn modelId="{D3D05D83-A1A7-4267-83F5-DF2078B78A9F}" type="presOf" srcId="{8E9AFE0D-E57C-42B3-95D7-183D86A75F7F}" destId="{5547CFD8-8D80-4948-BE51-A244961712AE}" srcOrd="0" destOrd="0" presId="urn:microsoft.com/office/officeart/2008/layout/PictureStrips"/>
    <dgm:cxn modelId="{8C077DFB-C131-490B-99ED-0034124FC077}" type="presOf" srcId="{1D542A46-0F1E-48A5-94EB-96640BDB6199}" destId="{F9404551-0739-42BD-BF1C-0E79B8FF2352}" srcOrd="0" destOrd="0" presId="urn:microsoft.com/office/officeart/2008/layout/PictureStrips"/>
    <dgm:cxn modelId="{FF35EA2C-3091-423B-8EA9-BC3ABD48D3E3}" srcId="{1D542A46-0F1E-48A5-94EB-96640BDB6199}" destId="{7604FA64-E98D-4A19-BA74-46005EBAF520}" srcOrd="1" destOrd="0" parTransId="{CF48C893-7DAA-4BBD-90F2-D09F78651E2C}" sibTransId="{3EB3D496-DB0E-498E-AA8B-A764C0611677}"/>
    <dgm:cxn modelId="{DF0428D8-AD26-4973-BFE1-06A40CD4586E}" type="presParOf" srcId="{F9404551-0739-42BD-BF1C-0E79B8FF2352}" destId="{D8207D57-5C6F-445A-951B-B8E5CFFEBFA7}" srcOrd="0" destOrd="0" presId="urn:microsoft.com/office/officeart/2008/layout/PictureStrips"/>
    <dgm:cxn modelId="{1C230FC2-8AB9-469F-9CEF-A0C36F98D534}" type="presParOf" srcId="{D8207D57-5C6F-445A-951B-B8E5CFFEBFA7}" destId="{5547CFD8-8D80-4948-BE51-A244961712AE}" srcOrd="0" destOrd="0" presId="urn:microsoft.com/office/officeart/2008/layout/PictureStrips"/>
    <dgm:cxn modelId="{09472164-470B-431E-A02C-279F1BF591B1}" type="presParOf" srcId="{D8207D57-5C6F-445A-951B-B8E5CFFEBFA7}" destId="{6CD28811-7C2C-4225-BF23-6E7C523D6FBB}" srcOrd="1" destOrd="0" presId="urn:microsoft.com/office/officeart/2008/layout/PictureStrips"/>
    <dgm:cxn modelId="{7AC297C1-3CEA-42D9-BFF7-4A547B5EB230}" type="presParOf" srcId="{F9404551-0739-42BD-BF1C-0E79B8FF2352}" destId="{C68E990A-6EE1-4C50-98E4-1A9563BAEAF4}" srcOrd="1" destOrd="0" presId="urn:microsoft.com/office/officeart/2008/layout/PictureStrips"/>
    <dgm:cxn modelId="{C2159C7E-40F3-429F-8CB5-79712A75E49B}" type="presParOf" srcId="{F9404551-0739-42BD-BF1C-0E79B8FF2352}" destId="{7DC1B17C-E70B-4B81-83F8-37C9503842E6}" srcOrd="2" destOrd="0" presId="urn:microsoft.com/office/officeart/2008/layout/PictureStrips"/>
    <dgm:cxn modelId="{82129D57-6B71-42A3-B09F-BB9FCF83AEDA}" type="presParOf" srcId="{7DC1B17C-E70B-4B81-83F8-37C9503842E6}" destId="{BCC2E984-17BC-48D2-B816-575DFAF45CB6}" srcOrd="0" destOrd="0" presId="urn:microsoft.com/office/officeart/2008/layout/PictureStrips"/>
    <dgm:cxn modelId="{2C608DD6-F810-4E1C-BFE8-292C0C4530EE}" type="presParOf" srcId="{7DC1B17C-E70B-4B81-83F8-37C9503842E6}" destId="{8C3AB29F-EAFC-46FD-BD18-5E00EB6212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422405-F722-41A8-A0FF-851EF8FC9720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</dgm:pt>
    <dgm:pt modelId="{069866A8-554E-4224-8AB9-E7B4F313C84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протистояння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вирішується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не через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конфліктну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суперечність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F2DA07-0FB6-4FAE-AF50-14EAF31C37A0}" type="parTrans" cxnId="{80C9CB66-6AFC-48F8-8EB4-7978287FF179}">
      <dgm:prSet/>
      <dgm:spPr/>
      <dgm:t>
        <a:bodyPr/>
        <a:lstStyle/>
        <a:p>
          <a:endParaRPr lang="ru-RU"/>
        </a:p>
      </dgm:t>
    </dgm:pt>
    <dgm:pt modelId="{084A7D02-A6AE-48B0-AC9C-030D7902E265}" type="sibTrans" cxnId="{80C9CB66-6AFC-48F8-8EB4-7978287FF179}">
      <dgm:prSet/>
      <dgm:spPr/>
      <dgm:t>
        <a:bodyPr/>
        <a:lstStyle/>
        <a:p>
          <a:endParaRPr lang="ru-RU"/>
        </a:p>
      </dgm:t>
    </dgm:pt>
    <dgm:pt modelId="{4678BBDE-422A-4BFB-B6D6-608E7B47678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через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компроміс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поступки,  переговори</a:t>
          </a:r>
        </a:p>
      </dgm:t>
    </dgm:pt>
    <dgm:pt modelId="{2151B375-5267-4C50-ABF4-626CA93B2F6F}" type="parTrans" cxnId="{901BA9C9-2BA0-4D47-B381-D04B10EBB3E9}">
      <dgm:prSet/>
      <dgm:spPr/>
      <dgm:t>
        <a:bodyPr/>
        <a:lstStyle/>
        <a:p>
          <a:endParaRPr lang="ru-RU"/>
        </a:p>
      </dgm:t>
    </dgm:pt>
    <dgm:pt modelId="{7785D770-CDDA-433B-B2F0-432328B7D19B}" type="sibTrans" cxnId="{901BA9C9-2BA0-4D47-B381-D04B10EBB3E9}">
      <dgm:prSet/>
      <dgm:spPr/>
      <dgm:t>
        <a:bodyPr/>
        <a:lstStyle/>
        <a:p>
          <a:endParaRPr lang="ru-RU"/>
        </a:p>
      </dgm:t>
    </dgm:pt>
    <dgm:pt modelId="{7B26FF22-420C-4190-8BF3-A9005D5A08A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регіону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цілому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3974F4-04B4-4A2F-8B40-484444EA3CED}" type="parTrans" cxnId="{794C2229-E536-4518-B120-7BDF98638931}">
      <dgm:prSet/>
      <dgm:spPr/>
      <dgm:t>
        <a:bodyPr/>
        <a:lstStyle/>
        <a:p>
          <a:endParaRPr lang="ru-RU"/>
        </a:p>
      </dgm:t>
    </dgm:pt>
    <dgm:pt modelId="{C89A34D4-3EA6-4996-B433-B79D3C1D7B3C}" type="sibTrans" cxnId="{794C2229-E536-4518-B120-7BDF98638931}">
      <dgm:prSet/>
      <dgm:spPr/>
      <dgm:t>
        <a:bodyPr/>
        <a:lstStyle/>
        <a:p>
          <a:endParaRPr lang="ru-RU"/>
        </a:p>
      </dgm:t>
    </dgm:pt>
    <dgm:pt modelId="{A4F4E5B2-EC79-455B-9758-026680A1D571}" type="pres">
      <dgm:prSet presAssocID="{A8422405-F722-41A8-A0FF-851EF8FC9720}" presName="Name0" presStyleCnt="0">
        <dgm:presLayoutVars>
          <dgm:dir/>
          <dgm:resizeHandles val="exact"/>
        </dgm:presLayoutVars>
      </dgm:prSet>
      <dgm:spPr/>
    </dgm:pt>
    <dgm:pt modelId="{BA79B659-F955-4ED1-8D06-02D8A0062CB2}" type="pres">
      <dgm:prSet presAssocID="{A8422405-F722-41A8-A0FF-851EF8FC9720}" presName="fgShape" presStyleLbl="fgShp" presStyleIdx="0" presStyleCnt="1"/>
      <dgm:spPr/>
    </dgm:pt>
    <dgm:pt modelId="{4CBF7CDC-38CA-448B-B99B-730E83EE6140}" type="pres">
      <dgm:prSet presAssocID="{A8422405-F722-41A8-A0FF-851EF8FC9720}" presName="linComp" presStyleCnt="0"/>
      <dgm:spPr/>
    </dgm:pt>
    <dgm:pt modelId="{81B2A4FF-AE7B-4ED2-8F2E-01FE3B3BF642}" type="pres">
      <dgm:prSet presAssocID="{069866A8-554E-4224-8AB9-E7B4F313C84E}" presName="compNode" presStyleCnt="0"/>
      <dgm:spPr/>
    </dgm:pt>
    <dgm:pt modelId="{3B6AA33C-278F-47D3-8B53-9BC13FF8C168}" type="pres">
      <dgm:prSet presAssocID="{069866A8-554E-4224-8AB9-E7B4F313C84E}" presName="bkgdShape" presStyleLbl="node1" presStyleIdx="0" presStyleCnt="3"/>
      <dgm:spPr/>
      <dgm:t>
        <a:bodyPr/>
        <a:lstStyle/>
        <a:p>
          <a:endParaRPr lang="ru-RU"/>
        </a:p>
      </dgm:t>
    </dgm:pt>
    <dgm:pt modelId="{16E3DD02-3199-4D1E-A11D-7DFE817A2374}" type="pres">
      <dgm:prSet presAssocID="{069866A8-554E-4224-8AB9-E7B4F313C84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A522B-32D7-456A-958E-553D3655A1A0}" type="pres">
      <dgm:prSet presAssocID="{069866A8-554E-4224-8AB9-E7B4F313C84E}" presName="invisiNode" presStyleLbl="node1" presStyleIdx="0" presStyleCnt="3"/>
      <dgm:spPr/>
    </dgm:pt>
    <dgm:pt modelId="{B6AE7306-427A-45E0-8881-153B7B8104C3}" type="pres">
      <dgm:prSet presAssocID="{069866A8-554E-4224-8AB9-E7B4F313C84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867230-FF32-45EF-BD01-986B39E5012E}" type="pres">
      <dgm:prSet presAssocID="{084A7D02-A6AE-48B0-AC9C-030D7902E2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4453531-D1A1-4491-A6BE-0EC3B4382BED}" type="pres">
      <dgm:prSet presAssocID="{4678BBDE-422A-4BFB-B6D6-608E7B476783}" presName="compNode" presStyleCnt="0"/>
      <dgm:spPr/>
    </dgm:pt>
    <dgm:pt modelId="{8A1FC622-BC57-49BA-ADD5-E1D866809BFE}" type="pres">
      <dgm:prSet presAssocID="{4678BBDE-422A-4BFB-B6D6-608E7B476783}" presName="bkgdShape" presStyleLbl="node1" presStyleIdx="1" presStyleCnt="3"/>
      <dgm:spPr/>
      <dgm:t>
        <a:bodyPr/>
        <a:lstStyle/>
        <a:p>
          <a:endParaRPr lang="ru-RU"/>
        </a:p>
      </dgm:t>
    </dgm:pt>
    <dgm:pt modelId="{877192B0-046F-4496-BB5C-3AD117CF552F}" type="pres">
      <dgm:prSet presAssocID="{4678BBDE-422A-4BFB-B6D6-608E7B47678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1999E-6002-462E-A5C8-51E83A6C749C}" type="pres">
      <dgm:prSet presAssocID="{4678BBDE-422A-4BFB-B6D6-608E7B476783}" presName="invisiNode" presStyleLbl="node1" presStyleIdx="1" presStyleCnt="3"/>
      <dgm:spPr/>
    </dgm:pt>
    <dgm:pt modelId="{C85FACFD-AD7D-4E71-8733-C6051C7D9127}" type="pres">
      <dgm:prSet presAssocID="{4678BBDE-422A-4BFB-B6D6-608E7B47678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AE03AF7-7CFA-4C33-B6C0-075A602A78A8}" type="pres">
      <dgm:prSet presAssocID="{7785D770-CDDA-433B-B2F0-432328B7D1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8E9493-D909-4858-A7A8-E42F8AA251A2}" type="pres">
      <dgm:prSet presAssocID="{7B26FF22-420C-4190-8BF3-A9005D5A08A5}" presName="compNode" presStyleCnt="0"/>
      <dgm:spPr/>
    </dgm:pt>
    <dgm:pt modelId="{8644FC0B-40CB-4F9E-A3A6-389AB02EA39B}" type="pres">
      <dgm:prSet presAssocID="{7B26FF22-420C-4190-8BF3-A9005D5A08A5}" presName="bkgdShape" presStyleLbl="node1" presStyleIdx="2" presStyleCnt="3"/>
      <dgm:spPr/>
      <dgm:t>
        <a:bodyPr/>
        <a:lstStyle/>
        <a:p>
          <a:endParaRPr lang="ru-RU"/>
        </a:p>
      </dgm:t>
    </dgm:pt>
    <dgm:pt modelId="{80D76824-0DB8-4847-92C6-757D21F5B9DC}" type="pres">
      <dgm:prSet presAssocID="{7B26FF22-420C-4190-8BF3-A9005D5A08A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F41C7-221F-4CC4-A852-098E36216702}" type="pres">
      <dgm:prSet presAssocID="{7B26FF22-420C-4190-8BF3-A9005D5A08A5}" presName="invisiNode" presStyleLbl="node1" presStyleIdx="2" presStyleCnt="3"/>
      <dgm:spPr/>
    </dgm:pt>
    <dgm:pt modelId="{E5F503B4-2F61-4370-BF7F-A09E284B90A3}" type="pres">
      <dgm:prSet presAssocID="{7B26FF22-420C-4190-8BF3-A9005D5A08A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97D65CC-CFFA-4676-9B7B-AAAD1C122968}" type="presOf" srcId="{7B26FF22-420C-4190-8BF3-A9005D5A08A5}" destId="{80D76824-0DB8-4847-92C6-757D21F5B9DC}" srcOrd="1" destOrd="0" presId="urn:microsoft.com/office/officeart/2005/8/layout/hList7"/>
    <dgm:cxn modelId="{7E25DD6E-5AF1-449E-9F99-8BA053149EB2}" type="presOf" srcId="{4678BBDE-422A-4BFB-B6D6-608E7B476783}" destId="{8A1FC622-BC57-49BA-ADD5-E1D866809BFE}" srcOrd="0" destOrd="0" presId="urn:microsoft.com/office/officeart/2005/8/layout/hList7"/>
    <dgm:cxn modelId="{05B31ED5-3634-40AD-A5C8-30791C892E77}" type="presOf" srcId="{4678BBDE-422A-4BFB-B6D6-608E7B476783}" destId="{877192B0-046F-4496-BB5C-3AD117CF552F}" srcOrd="1" destOrd="0" presId="urn:microsoft.com/office/officeart/2005/8/layout/hList7"/>
    <dgm:cxn modelId="{C52C7537-74C2-4A8B-99EF-EA36ABAAA861}" type="presOf" srcId="{084A7D02-A6AE-48B0-AC9C-030D7902E265}" destId="{44867230-FF32-45EF-BD01-986B39E5012E}" srcOrd="0" destOrd="0" presId="urn:microsoft.com/office/officeart/2005/8/layout/hList7"/>
    <dgm:cxn modelId="{8D56EE23-6487-4ED0-BAE9-32A82F0450AE}" type="presOf" srcId="{069866A8-554E-4224-8AB9-E7B4F313C84E}" destId="{3B6AA33C-278F-47D3-8B53-9BC13FF8C168}" srcOrd="0" destOrd="0" presId="urn:microsoft.com/office/officeart/2005/8/layout/hList7"/>
    <dgm:cxn modelId="{901BA9C9-2BA0-4D47-B381-D04B10EBB3E9}" srcId="{A8422405-F722-41A8-A0FF-851EF8FC9720}" destId="{4678BBDE-422A-4BFB-B6D6-608E7B476783}" srcOrd="1" destOrd="0" parTransId="{2151B375-5267-4C50-ABF4-626CA93B2F6F}" sibTransId="{7785D770-CDDA-433B-B2F0-432328B7D19B}"/>
    <dgm:cxn modelId="{D7D362C2-2119-48F0-8FB9-18AF52E324B7}" type="presOf" srcId="{7B26FF22-420C-4190-8BF3-A9005D5A08A5}" destId="{8644FC0B-40CB-4F9E-A3A6-389AB02EA39B}" srcOrd="0" destOrd="0" presId="urn:microsoft.com/office/officeart/2005/8/layout/hList7"/>
    <dgm:cxn modelId="{F0F4A60C-8CE0-4E1A-8DF1-B8B88BC3F439}" type="presOf" srcId="{7785D770-CDDA-433B-B2F0-432328B7D19B}" destId="{7AE03AF7-7CFA-4C33-B6C0-075A602A78A8}" srcOrd="0" destOrd="0" presId="urn:microsoft.com/office/officeart/2005/8/layout/hList7"/>
    <dgm:cxn modelId="{4E014791-4E7E-4455-B855-A3FECF7527FC}" type="presOf" srcId="{069866A8-554E-4224-8AB9-E7B4F313C84E}" destId="{16E3DD02-3199-4D1E-A11D-7DFE817A2374}" srcOrd="1" destOrd="0" presId="urn:microsoft.com/office/officeart/2005/8/layout/hList7"/>
    <dgm:cxn modelId="{80C9CB66-6AFC-48F8-8EB4-7978287FF179}" srcId="{A8422405-F722-41A8-A0FF-851EF8FC9720}" destId="{069866A8-554E-4224-8AB9-E7B4F313C84E}" srcOrd="0" destOrd="0" parTransId="{08F2DA07-0FB6-4FAE-AF50-14EAF31C37A0}" sibTransId="{084A7D02-A6AE-48B0-AC9C-030D7902E265}"/>
    <dgm:cxn modelId="{5B12B56F-8608-408C-B2F0-4E46748D24E2}" type="presOf" srcId="{A8422405-F722-41A8-A0FF-851EF8FC9720}" destId="{A4F4E5B2-EC79-455B-9758-026680A1D571}" srcOrd="0" destOrd="0" presId="urn:microsoft.com/office/officeart/2005/8/layout/hList7"/>
    <dgm:cxn modelId="{794C2229-E536-4518-B120-7BDF98638931}" srcId="{A8422405-F722-41A8-A0FF-851EF8FC9720}" destId="{7B26FF22-420C-4190-8BF3-A9005D5A08A5}" srcOrd="2" destOrd="0" parTransId="{343974F4-04B4-4A2F-8B40-484444EA3CED}" sibTransId="{C89A34D4-3EA6-4996-B433-B79D3C1D7B3C}"/>
    <dgm:cxn modelId="{86A9F357-CD4C-4162-BEA8-E36A1CEFE764}" type="presParOf" srcId="{A4F4E5B2-EC79-455B-9758-026680A1D571}" destId="{BA79B659-F955-4ED1-8D06-02D8A0062CB2}" srcOrd="0" destOrd="0" presId="urn:microsoft.com/office/officeart/2005/8/layout/hList7"/>
    <dgm:cxn modelId="{FE32D0CC-6270-4B2E-9985-4BD4CEEE790C}" type="presParOf" srcId="{A4F4E5B2-EC79-455B-9758-026680A1D571}" destId="{4CBF7CDC-38CA-448B-B99B-730E83EE6140}" srcOrd="1" destOrd="0" presId="urn:microsoft.com/office/officeart/2005/8/layout/hList7"/>
    <dgm:cxn modelId="{EA83A652-EE02-4341-921A-5EED9921BED2}" type="presParOf" srcId="{4CBF7CDC-38CA-448B-B99B-730E83EE6140}" destId="{81B2A4FF-AE7B-4ED2-8F2E-01FE3B3BF642}" srcOrd="0" destOrd="0" presId="urn:microsoft.com/office/officeart/2005/8/layout/hList7"/>
    <dgm:cxn modelId="{33B9DA3B-F327-4B00-AF01-FE491CDE3102}" type="presParOf" srcId="{81B2A4FF-AE7B-4ED2-8F2E-01FE3B3BF642}" destId="{3B6AA33C-278F-47D3-8B53-9BC13FF8C168}" srcOrd="0" destOrd="0" presId="urn:microsoft.com/office/officeart/2005/8/layout/hList7"/>
    <dgm:cxn modelId="{9843881B-46EE-40FD-AC2C-B085E0791647}" type="presParOf" srcId="{81B2A4FF-AE7B-4ED2-8F2E-01FE3B3BF642}" destId="{16E3DD02-3199-4D1E-A11D-7DFE817A2374}" srcOrd="1" destOrd="0" presId="urn:microsoft.com/office/officeart/2005/8/layout/hList7"/>
    <dgm:cxn modelId="{90466786-D49E-4C7A-832F-3016CF189035}" type="presParOf" srcId="{81B2A4FF-AE7B-4ED2-8F2E-01FE3B3BF642}" destId="{8F2A522B-32D7-456A-958E-553D3655A1A0}" srcOrd="2" destOrd="0" presId="urn:microsoft.com/office/officeart/2005/8/layout/hList7"/>
    <dgm:cxn modelId="{E080730A-F332-4638-8B20-2F1F6DE7E060}" type="presParOf" srcId="{81B2A4FF-AE7B-4ED2-8F2E-01FE3B3BF642}" destId="{B6AE7306-427A-45E0-8881-153B7B8104C3}" srcOrd="3" destOrd="0" presId="urn:microsoft.com/office/officeart/2005/8/layout/hList7"/>
    <dgm:cxn modelId="{45E59737-6AD2-405F-B706-CD2F7E487A5D}" type="presParOf" srcId="{4CBF7CDC-38CA-448B-B99B-730E83EE6140}" destId="{44867230-FF32-45EF-BD01-986B39E5012E}" srcOrd="1" destOrd="0" presId="urn:microsoft.com/office/officeart/2005/8/layout/hList7"/>
    <dgm:cxn modelId="{0FEF5B02-A8F4-47EB-98F6-7E17E9782F97}" type="presParOf" srcId="{4CBF7CDC-38CA-448B-B99B-730E83EE6140}" destId="{54453531-D1A1-4491-A6BE-0EC3B4382BED}" srcOrd="2" destOrd="0" presId="urn:microsoft.com/office/officeart/2005/8/layout/hList7"/>
    <dgm:cxn modelId="{4B41E031-F7BB-4CBD-9982-56F1C1C435EF}" type="presParOf" srcId="{54453531-D1A1-4491-A6BE-0EC3B4382BED}" destId="{8A1FC622-BC57-49BA-ADD5-E1D866809BFE}" srcOrd="0" destOrd="0" presId="urn:microsoft.com/office/officeart/2005/8/layout/hList7"/>
    <dgm:cxn modelId="{37DC74BE-B267-4ECB-8B20-6166F772D60A}" type="presParOf" srcId="{54453531-D1A1-4491-A6BE-0EC3B4382BED}" destId="{877192B0-046F-4496-BB5C-3AD117CF552F}" srcOrd="1" destOrd="0" presId="urn:microsoft.com/office/officeart/2005/8/layout/hList7"/>
    <dgm:cxn modelId="{A2AE621E-B9CA-4066-90A2-068D845FE489}" type="presParOf" srcId="{54453531-D1A1-4491-A6BE-0EC3B4382BED}" destId="{DF81999E-6002-462E-A5C8-51E83A6C749C}" srcOrd="2" destOrd="0" presId="urn:microsoft.com/office/officeart/2005/8/layout/hList7"/>
    <dgm:cxn modelId="{F780BA81-AF56-4F29-A2FB-80BA20EF3890}" type="presParOf" srcId="{54453531-D1A1-4491-A6BE-0EC3B4382BED}" destId="{C85FACFD-AD7D-4E71-8733-C6051C7D9127}" srcOrd="3" destOrd="0" presId="urn:microsoft.com/office/officeart/2005/8/layout/hList7"/>
    <dgm:cxn modelId="{C01F0CAB-7CB0-4D30-B973-273833B9E14C}" type="presParOf" srcId="{4CBF7CDC-38CA-448B-B99B-730E83EE6140}" destId="{7AE03AF7-7CFA-4C33-B6C0-075A602A78A8}" srcOrd="3" destOrd="0" presId="urn:microsoft.com/office/officeart/2005/8/layout/hList7"/>
    <dgm:cxn modelId="{46E8A5C3-13F3-4265-966F-875915261BAB}" type="presParOf" srcId="{4CBF7CDC-38CA-448B-B99B-730E83EE6140}" destId="{3D8E9493-D909-4858-A7A8-E42F8AA251A2}" srcOrd="4" destOrd="0" presId="urn:microsoft.com/office/officeart/2005/8/layout/hList7"/>
    <dgm:cxn modelId="{154BBD49-9F27-4F34-A4B2-9717E996EDDB}" type="presParOf" srcId="{3D8E9493-D909-4858-A7A8-E42F8AA251A2}" destId="{8644FC0B-40CB-4F9E-A3A6-389AB02EA39B}" srcOrd="0" destOrd="0" presId="urn:microsoft.com/office/officeart/2005/8/layout/hList7"/>
    <dgm:cxn modelId="{656831AF-5A50-4BD1-A475-0A6C7D9CCFC6}" type="presParOf" srcId="{3D8E9493-D909-4858-A7A8-E42F8AA251A2}" destId="{80D76824-0DB8-4847-92C6-757D21F5B9DC}" srcOrd="1" destOrd="0" presId="urn:microsoft.com/office/officeart/2005/8/layout/hList7"/>
    <dgm:cxn modelId="{AE84682D-FFC0-4E2C-B0A7-BD594BF60EE0}" type="presParOf" srcId="{3D8E9493-D909-4858-A7A8-E42F8AA251A2}" destId="{4F9F41C7-221F-4CC4-A852-098E36216702}" srcOrd="2" destOrd="0" presId="urn:microsoft.com/office/officeart/2005/8/layout/hList7"/>
    <dgm:cxn modelId="{D4F99FBA-6671-4ABE-8800-CFEBAD97877A}" type="presParOf" srcId="{3D8E9493-D909-4858-A7A8-E42F8AA251A2}" destId="{E5F503B4-2F61-4370-BF7F-A09E284B90A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9D3507-0F7C-4906-87D0-CEAA1F4C7C19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</dgm:pt>
    <dgm:pt modelId="{D0F88E23-2C7C-4D40-94B0-17013C33559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itchFamily="18" charset="0"/>
              <a:cs typeface="Times New Roman" pitchFamily="18" charset="0"/>
            </a:rPr>
            <a:t>Перші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започатковані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(МОП), яка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утворена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1919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році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00AA5D-63EA-41C6-A3AC-35167B36EB78}" type="parTrans" cxnId="{EF98133E-C80B-4042-9DC2-C1F403F93B70}">
      <dgm:prSet/>
      <dgm:spPr/>
      <dgm:t>
        <a:bodyPr/>
        <a:lstStyle/>
        <a:p>
          <a:endParaRPr lang="ru-RU"/>
        </a:p>
      </dgm:t>
    </dgm:pt>
    <dgm:pt modelId="{44D81417-6109-4EFC-8110-FF4D0CB108CC}" type="sibTrans" cxnId="{EF98133E-C80B-4042-9DC2-C1F403F93B70}">
      <dgm:prSet/>
      <dgm:spPr/>
      <dgm:t>
        <a:bodyPr/>
        <a:lstStyle/>
        <a:p>
          <a:endParaRPr lang="ru-RU"/>
        </a:p>
      </dgm:t>
    </dgm:pt>
    <dgm:pt modelId="{F5CF16A9-6937-4CDA-88EA-D2382445E49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МОП –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унікальними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трьохстороннього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представництва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об’єднує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делегатів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урядів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2B2547-352C-4EB0-9E16-2C01FA9277A8}" type="parTrans" cxnId="{B47E280B-4496-4747-A89A-F51CCE4EE064}">
      <dgm:prSet/>
      <dgm:spPr/>
      <dgm:t>
        <a:bodyPr/>
        <a:lstStyle/>
        <a:p>
          <a:endParaRPr lang="ru-RU"/>
        </a:p>
      </dgm:t>
    </dgm:pt>
    <dgm:pt modelId="{C342DBDC-6123-4DFA-B08F-A90E35567EF9}" type="sibTrans" cxnId="{B47E280B-4496-4747-A89A-F51CCE4EE064}">
      <dgm:prSet/>
      <dgm:spPr/>
      <dgm:t>
        <a:bodyPr/>
        <a:lstStyle/>
        <a:p>
          <a:endParaRPr lang="ru-RU"/>
        </a:p>
      </dgm:t>
    </dgm:pt>
    <dgm:pt modelId="{56DE108D-C8A3-40B8-BEBF-47122C44541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Даний принцип одержав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назву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трипартизм</a:t>
          </a:r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(</a:t>
          </a:r>
          <a:r>
            <a:rPr lang="ru-RU" sz="2000" b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рьохсторонність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пронизує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всю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МОП при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81A06C-6415-4668-BB9A-3CDAB5D7CB35}" type="parTrans" cxnId="{10F6A840-C54B-4E90-B81F-4CAB88447A95}">
      <dgm:prSet/>
      <dgm:spPr/>
      <dgm:t>
        <a:bodyPr/>
        <a:lstStyle/>
        <a:p>
          <a:endParaRPr lang="ru-RU"/>
        </a:p>
      </dgm:t>
    </dgm:pt>
    <dgm:pt modelId="{D49780F1-5103-4E91-985A-422F795289A0}" type="sibTrans" cxnId="{10F6A840-C54B-4E90-B81F-4CAB88447A95}">
      <dgm:prSet/>
      <dgm:spPr/>
      <dgm:t>
        <a:bodyPr/>
        <a:lstStyle/>
        <a:p>
          <a:endParaRPr lang="ru-RU"/>
        </a:p>
      </dgm:t>
    </dgm:pt>
    <dgm:pt modelId="{035AD1F4-C355-4090-B1CD-FA0DF3952264}" type="pres">
      <dgm:prSet presAssocID="{649D3507-0F7C-4906-87D0-CEAA1F4C7C19}" presName="linear" presStyleCnt="0">
        <dgm:presLayoutVars>
          <dgm:dir/>
          <dgm:resizeHandles val="exact"/>
        </dgm:presLayoutVars>
      </dgm:prSet>
      <dgm:spPr/>
    </dgm:pt>
    <dgm:pt modelId="{E3464723-BCFB-441A-9E4D-95269909FCF5}" type="pres">
      <dgm:prSet presAssocID="{D0F88E23-2C7C-4D40-94B0-17013C33559B}" presName="comp" presStyleCnt="0"/>
      <dgm:spPr/>
    </dgm:pt>
    <dgm:pt modelId="{FAB5DFD6-1597-4832-BC17-B5CA85456A52}" type="pres">
      <dgm:prSet presAssocID="{D0F88E23-2C7C-4D40-94B0-17013C33559B}" presName="box" presStyleLbl="node1" presStyleIdx="0" presStyleCnt="3"/>
      <dgm:spPr/>
      <dgm:t>
        <a:bodyPr/>
        <a:lstStyle/>
        <a:p>
          <a:endParaRPr lang="ru-RU"/>
        </a:p>
      </dgm:t>
    </dgm:pt>
    <dgm:pt modelId="{33143381-D09E-4651-968B-6AE3DFB47EC7}" type="pres">
      <dgm:prSet presAssocID="{D0F88E23-2C7C-4D40-94B0-17013C33559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2052A-5AFD-4DFA-AB97-70D0F0550775}" type="pres">
      <dgm:prSet presAssocID="{D0F88E23-2C7C-4D40-94B0-17013C33559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2F027-E535-4116-A14C-1EBE71F141C2}" type="pres">
      <dgm:prSet presAssocID="{44D81417-6109-4EFC-8110-FF4D0CB108CC}" presName="spacer" presStyleCnt="0"/>
      <dgm:spPr/>
    </dgm:pt>
    <dgm:pt modelId="{C2E9D5F4-C0B5-46A3-858A-06AB4DAD80CF}" type="pres">
      <dgm:prSet presAssocID="{F5CF16A9-6937-4CDA-88EA-D2382445E49A}" presName="comp" presStyleCnt="0"/>
      <dgm:spPr/>
    </dgm:pt>
    <dgm:pt modelId="{EEAD3622-EEA3-4DB0-84C1-48C72F3B282E}" type="pres">
      <dgm:prSet presAssocID="{F5CF16A9-6937-4CDA-88EA-D2382445E49A}" presName="box" presStyleLbl="node1" presStyleIdx="1" presStyleCnt="3"/>
      <dgm:spPr/>
      <dgm:t>
        <a:bodyPr/>
        <a:lstStyle/>
        <a:p>
          <a:endParaRPr lang="ru-RU"/>
        </a:p>
      </dgm:t>
    </dgm:pt>
    <dgm:pt modelId="{A201490E-A83C-41DA-B1EF-C593EAEB40A5}" type="pres">
      <dgm:prSet presAssocID="{F5CF16A9-6937-4CDA-88EA-D2382445E49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8259C1D-1BD5-4443-BDC4-CA54CB4AED88}" type="pres">
      <dgm:prSet presAssocID="{F5CF16A9-6937-4CDA-88EA-D2382445E49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29652-0F33-4041-8B93-0F6579BD7325}" type="pres">
      <dgm:prSet presAssocID="{C342DBDC-6123-4DFA-B08F-A90E35567EF9}" presName="spacer" presStyleCnt="0"/>
      <dgm:spPr/>
    </dgm:pt>
    <dgm:pt modelId="{BEB2A52C-D307-4B8C-B05C-9007E34437A9}" type="pres">
      <dgm:prSet presAssocID="{56DE108D-C8A3-40B8-BEBF-47122C44541D}" presName="comp" presStyleCnt="0"/>
      <dgm:spPr/>
    </dgm:pt>
    <dgm:pt modelId="{3E4C2862-6AE3-4815-BC4C-ACCADB498F1F}" type="pres">
      <dgm:prSet presAssocID="{56DE108D-C8A3-40B8-BEBF-47122C44541D}" presName="box" presStyleLbl="node1" presStyleIdx="2" presStyleCnt="3"/>
      <dgm:spPr/>
      <dgm:t>
        <a:bodyPr/>
        <a:lstStyle/>
        <a:p>
          <a:endParaRPr lang="ru-RU"/>
        </a:p>
      </dgm:t>
    </dgm:pt>
    <dgm:pt modelId="{34879748-E2BC-45A5-80C7-2A7994E003E2}" type="pres">
      <dgm:prSet presAssocID="{56DE108D-C8A3-40B8-BEBF-47122C44541D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B95F903-0DE0-4EBE-938E-3BF97B47AF33}" type="pres">
      <dgm:prSet presAssocID="{56DE108D-C8A3-40B8-BEBF-47122C44541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E2212-913E-4E97-91FD-87283854D518}" type="presOf" srcId="{F5CF16A9-6937-4CDA-88EA-D2382445E49A}" destId="{E8259C1D-1BD5-4443-BDC4-CA54CB4AED88}" srcOrd="1" destOrd="0" presId="urn:microsoft.com/office/officeart/2005/8/layout/vList4"/>
    <dgm:cxn modelId="{3F2CC0D2-8AA3-48BA-9E81-F162B2F5AE04}" type="presOf" srcId="{649D3507-0F7C-4906-87D0-CEAA1F4C7C19}" destId="{035AD1F4-C355-4090-B1CD-FA0DF3952264}" srcOrd="0" destOrd="0" presId="urn:microsoft.com/office/officeart/2005/8/layout/vList4"/>
    <dgm:cxn modelId="{B47E280B-4496-4747-A89A-F51CCE4EE064}" srcId="{649D3507-0F7C-4906-87D0-CEAA1F4C7C19}" destId="{F5CF16A9-6937-4CDA-88EA-D2382445E49A}" srcOrd="1" destOrd="0" parTransId="{B32B2547-352C-4EB0-9E16-2C01FA9277A8}" sibTransId="{C342DBDC-6123-4DFA-B08F-A90E35567EF9}"/>
    <dgm:cxn modelId="{6CA75A60-3CEE-4AFF-93AA-76FF8511FC23}" type="presOf" srcId="{D0F88E23-2C7C-4D40-94B0-17013C33559B}" destId="{3FE2052A-5AFD-4DFA-AB97-70D0F0550775}" srcOrd="1" destOrd="0" presId="urn:microsoft.com/office/officeart/2005/8/layout/vList4"/>
    <dgm:cxn modelId="{2571D0FF-90A6-404B-B0E2-D1624E3D458C}" type="presOf" srcId="{56DE108D-C8A3-40B8-BEBF-47122C44541D}" destId="{5B95F903-0DE0-4EBE-938E-3BF97B47AF33}" srcOrd="1" destOrd="0" presId="urn:microsoft.com/office/officeart/2005/8/layout/vList4"/>
    <dgm:cxn modelId="{DE8CCE02-0397-4BFE-B16F-1584ED2FA47F}" type="presOf" srcId="{F5CF16A9-6937-4CDA-88EA-D2382445E49A}" destId="{EEAD3622-EEA3-4DB0-84C1-48C72F3B282E}" srcOrd="0" destOrd="0" presId="urn:microsoft.com/office/officeart/2005/8/layout/vList4"/>
    <dgm:cxn modelId="{10F6A840-C54B-4E90-B81F-4CAB88447A95}" srcId="{649D3507-0F7C-4906-87D0-CEAA1F4C7C19}" destId="{56DE108D-C8A3-40B8-BEBF-47122C44541D}" srcOrd="2" destOrd="0" parTransId="{A281A06C-6415-4668-BB9A-3CDAB5D7CB35}" sibTransId="{D49780F1-5103-4E91-985A-422F795289A0}"/>
    <dgm:cxn modelId="{C7E6C1AB-4956-4D18-A6B0-B6CE11E98ADB}" type="presOf" srcId="{56DE108D-C8A3-40B8-BEBF-47122C44541D}" destId="{3E4C2862-6AE3-4815-BC4C-ACCADB498F1F}" srcOrd="0" destOrd="0" presId="urn:microsoft.com/office/officeart/2005/8/layout/vList4"/>
    <dgm:cxn modelId="{EF98133E-C80B-4042-9DC2-C1F403F93B70}" srcId="{649D3507-0F7C-4906-87D0-CEAA1F4C7C19}" destId="{D0F88E23-2C7C-4D40-94B0-17013C33559B}" srcOrd="0" destOrd="0" parTransId="{4100AA5D-63EA-41C6-A3AC-35167B36EB78}" sibTransId="{44D81417-6109-4EFC-8110-FF4D0CB108CC}"/>
    <dgm:cxn modelId="{AE18FDF0-5718-4DE4-9CF3-80FC3C25F2C8}" type="presOf" srcId="{D0F88E23-2C7C-4D40-94B0-17013C33559B}" destId="{FAB5DFD6-1597-4832-BC17-B5CA85456A52}" srcOrd="0" destOrd="0" presId="urn:microsoft.com/office/officeart/2005/8/layout/vList4"/>
    <dgm:cxn modelId="{DF7D69FB-6757-44EC-A33C-1CC2205E67BD}" type="presParOf" srcId="{035AD1F4-C355-4090-B1CD-FA0DF3952264}" destId="{E3464723-BCFB-441A-9E4D-95269909FCF5}" srcOrd="0" destOrd="0" presId="urn:microsoft.com/office/officeart/2005/8/layout/vList4"/>
    <dgm:cxn modelId="{0C10CE8D-103A-4C26-995C-860C2D74360A}" type="presParOf" srcId="{E3464723-BCFB-441A-9E4D-95269909FCF5}" destId="{FAB5DFD6-1597-4832-BC17-B5CA85456A52}" srcOrd="0" destOrd="0" presId="urn:microsoft.com/office/officeart/2005/8/layout/vList4"/>
    <dgm:cxn modelId="{82480872-0240-4680-91F2-82FF2F3DF684}" type="presParOf" srcId="{E3464723-BCFB-441A-9E4D-95269909FCF5}" destId="{33143381-D09E-4651-968B-6AE3DFB47EC7}" srcOrd="1" destOrd="0" presId="urn:microsoft.com/office/officeart/2005/8/layout/vList4"/>
    <dgm:cxn modelId="{1B9C1888-5D0D-4D47-BD81-25BD2D5098DB}" type="presParOf" srcId="{E3464723-BCFB-441A-9E4D-95269909FCF5}" destId="{3FE2052A-5AFD-4DFA-AB97-70D0F0550775}" srcOrd="2" destOrd="0" presId="urn:microsoft.com/office/officeart/2005/8/layout/vList4"/>
    <dgm:cxn modelId="{30A39F75-CF6B-45BA-BBF7-E1BFF93E0EFB}" type="presParOf" srcId="{035AD1F4-C355-4090-B1CD-FA0DF3952264}" destId="{AD22F027-E535-4116-A14C-1EBE71F141C2}" srcOrd="1" destOrd="0" presId="urn:microsoft.com/office/officeart/2005/8/layout/vList4"/>
    <dgm:cxn modelId="{3764BD26-0F3A-489B-ADB4-873BF9647331}" type="presParOf" srcId="{035AD1F4-C355-4090-B1CD-FA0DF3952264}" destId="{C2E9D5F4-C0B5-46A3-858A-06AB4DAD80CF}" srcOrd="2" destOrd="0" presId="urn:microsoft.com/office/officeart/2005/8/layout/vList4"/>
    <dgm:cxn modelId="{16B3F308-560B-4DFA-A25F-48470C436A04}" type="presParOf" srcId="{C2E9D5F4-C0B5-46A3-858A-06AB4DAD80CF}" destId="{EEAD3622-EEA3-4DB0-84C1-48C72F3B282E}" srcOrd="0" destOrd="0" presId="urn:microsoft.com/office/officeart/2005/8/layout/vList4"/>
    <dgm:cxn modelId="{BFDC6331-8370-442C-B652-F7CD09100951}" type="presParOf" srcId="{C2E9D5F4-C0B5-46A3-858A-06AB4DAD80CF}" destId="{A201490E-A83C-41DA-B1EF-C593EAEB40A5}" srcOrd="1" destOrd="0" presId="urn:microsoft.com/office/officeart/2005/8/layout/vList4"/>
    <dgm:cxn modelId="{102A618E-DAF1-49C7-B8B6-61DAF007F4E5}" type="presParOf" srcId="{C2E9D5F4-C0B5-46A3-858A-06AB4DAD80CF}" destId="{E8259C1D-1BD5-4443-BDC4-CA54CB4AED88}" srcOrd="2" destOrd="0" presId="urn:microsoft.com/office/officeart/2005/8/layout/vList4"/>
    <dgm:cxn modelId="{833AE83E-B5CF-493A-9A3C-193FE1374CE3}" type="presParOf" srcId="{035AD1F4-C355-4090-B1CD-FA0DF3952264}" destId="{E7C29652-0F33-4041-8B93-0F6579BD7325}" srcOrd="3" destOrd="0" presId="urn:microsoft.com/office/officeart/2005/8/layout/vList4"/>
    <dgm:cxn modelId="{3806F862-D05A-4DBE-8995-1BA2CFC22D4F}" type="presParOf" srcId="{035AD1F4-C355-4090-B1CD-FA0DF3952264}" destId="{BEB2A52C-D307-4B8C-B05C-9007E34437A9}" srcOrd="4" destOrd="0" presId="urn:microsoft.com/office/officeart/2005/8/layout/vList4"/>
    <dgm:cxn modelId="{999CA6A1-BB2C-43CB-85C0-C774CCE35C6B}" type="presParOf" srcId="{BEB2A52C-D307-4B8C-B05C-9007E34437A9}" destId="{3E4C2862-6AE3-4815-BC4C-ACCADB498F1F}" srcOrd="0" destOrd="0" presId="urn:microsoft.com/office/officeart/2005/8/layout/vList4"/>
    <dgm:cxn modelId="{D1193291-B5E5-4B2C-B7A0-C3B0409FE40F}" type="presParOf" srcId="{BEB2A52C-D307-4B8C-B05C-9007E34437A9}" destId="{34879748-E2BC-45A5-80C7-2A7994E003E2}" srcOrd="1" destOrd="0" presId="urn:microsoft.com/office/officeart/2005/8/layout/vList4"/>
    <dgm:cxn modelId="{B0307C68-6A02-42F3-AAE9-29AEA2DD6FC6}" type="presParOf" srcId="{BEB2A52C-D307-4B8C-B05C-9007E34437A9}" destId="{5B95F903-0DE0-4EBE-938E-3BF97B47AF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19F117-D64C-45A1-84EE-D9AD15161871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CC411-CF84-4701-8918-F320111B4BA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D3FF85-DC98-4E4F-86E0-CF29CFC79203}" type="parTrans" cxnId="{BC6D49D5-AE37-4BC4-940C-151A73BACB85}">
      <dgm:prSet/>
      <dgm:spPr/>
      <dgm:t>
        <a:bodyPr/>
        <a:lstStyle/>
        <a:p>
          <a:endParaRPr lang="ru-RU"/>
        </a:p>
      </dgm:t>
    </dgm:pt>
    <dgm:pt modelId="{C0F00942-2E66-4C52-A788-DB1C905DF71C}" type="sibTrans" cxnId="{BC6D49D5-AE37-4BC4-940C-151A73BACB85}">
      <dgm:prSet/>
      <dgm:spPr/>
      <dgm:t>
        <a:bodyPr/>
        <a:lstStyle/>
        <a:p>
          <a:endParaRPr lang="ru-RU"/>
        </a:p>
      </dgm:t>
    </dgm:pt>
    <dgm:pt modelId="{45517BCF-D448-4701-A578-9A028A352F2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держава,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профспілки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різними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незалежними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ланками,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кожна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виконує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окремі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несе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відповідальність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2D5E8D-52AE-47F0-AE6B-A7A681B54978}" type="parTrans" cxnId="{C66E8E82-4F82-4CCA-88B0-069EC82E28B4}">
      <dgm:prSet/>
      <dgm:spPr/>
      <dgm:t>
        <a:bodyPr/>
        <a:lstStyle/>
        <a:p>
          <a:endParaRPr lang="ru-RU"/>
        </a:p>
      </dgm:t>
    </dgm:pt>
    <dgm:pt modelId="{F3C665F3-BB61-4B5D-AD28-21FE0EC95A03}" type="sibTrans" cxnId="{C66E8E82-4F82-4CCA-88B0-069EC82E28B4}">
      <dgm:prSet/>
      <dgm:spPr/>
      <dgm:t>
        <a:bodyPr/>
        <a:lstStyle/>
        <a:p>
          <a:endParaRPr lang="ru-RU"/>
        </a:p>
      </dgm:t>
    </dgm:pt>
    <dgm:pt modelId="{57D82EA7-12D8-48E5-80C5-5FC7FA15653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C0EC2-B168-49DC-9D19-36C4544D2A1B}" type="parTrans" cxnId="{B0F30B9F-CB44-44C6-84EE-BD4915EC9C62}">
      <dgm:prSet/>
      <dgm:spPr/>
      <dgm:t>
        <a:bodyPr/>
        <a:lstStyle/>
        <a:p>
          <a:endParaRPr lang="ru-RU"/>
        </a:p>
      </dgm:t>
    </dgm:pt>
    <dgm:pt modelId="{52D962A9-6CFB-45FB-82DE-08E1091CF27C}" type="sibTrans" cxnId="{B0F30B9F-CB44-44C6-84EE-BD4915EC9C62}">
      <dgm:prSet/>
      <dgm:spPr/>
      <dgm:t>
        <a:bodyPr/>
        <a:lstStyle/>
        <a:p>
          <a:endParaRPr lang="ru-RU"/>
        </a:p>
      </dgm:t>
    </dgm:pt>
    <dgm:pt modelId="{8A89D969-389A-436E-BF5C-AF391E801A7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консультації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переговори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державою,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підприємцями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робітниками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B99B3E83-C6EB-4547-A9A4-277BF93B92BF}" type="parTrans" cxnId="{173C21F1-8309-4F86-B8F0-67636A33865F}">
      <dgm:prSet/>
      <dgm:spPr/>
      <dgm:t>
        <a:bodyPr/>
        <a:lstStyle/>
        <a:p>
          <a:endParaRPr lang="ru-RU"/>
        </a:p>
      </dgm:t>
    </dgm:pt>
    <dgm:pt modelId="{D1CC142D-B452-4952-8817-D027094DB247}" type="sibTrans" cxnId="{173C21F1-8309-4F86-B8F0-67636A33865F}">
      <dgm:prSet/>
      <dgm:spPr/>
      <dgm:t>
        <a:bodyPr/>
        <a:lstStyle/>
        <a:p>
          <a:endParaRPr lang="ru-RU"/>
        </a:p>
      </dgm:t>
    </dgm:pt>
    <dgm:pt modelId="{3EF80EC9-78FE-49C8-8D9A-DFBF5F24D6F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їхнє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врегулювання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64407509-2A3A-4953-8889-6A6FBCEE7B0E}" type="parTrans" cxnId="{B2C6FF15-FBDB-46C8-ABE3-F9804B68AA6E}">
      <dgm:prSet/>
      <dgm:spPr/>
      <dgm:t>
        <a:bodyPr/>
        <a:lstStyle/>
        <a:p>
          <a:endParaRPr lang="ru-RU"/>
        </a:p>
      </dgm:t>
    </dgm:pt>
    <dgm:pt modelId="{8FCE2FE1-6534-48F6-8367-3C3397565336}" type="sibTrans" cxnId="{B2C6FF15-FBDB-46C8-ABE3-F9804B68AA6E}">
      <dgm:prSet/>
      <dgm:spPr/>
      <dgm:t>
        <a:bodyPr/>
        <a:lstStyle/>
        <a:p>
          <a:endParaRPr lang="ru-RU"/>
        </a:p>
      </dgm:t>
    </dgm:pt>
    <dgm:pt modelId="{28E03012-9BD8-4612-A7D6-1B358C5DF7D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участь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прийняті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різноманітних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підприємствах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CB21026D-32DD-4FDF-BE10-ABED25CCFBA3}" type="parTrans" cxnId="{EBE049A5-B2CA-4D0D-A192-48BA95E3439B}">
      <dgm:prSet/>
      <dgm:spPr/>
      <dgm:t>
        <a:bodyPr/>
        <a:lstStyle/>
        <a:p>
          <a:endParaRPr lang="ru-RU"/>
        </a:p>
      </dgm:t>
    </dgm:pt>
    <dgm:pt modelId="{11C85D46-352E-4423-9313-EAD8C929B285}" type="sibTrans" cxnId="{EBE049A5-B2CA-4D0D-A192-48BA95E3439B}">
      <dgm:prSet/>
      <dgm:spPr/>
      <dgm:t>
        <a:bodyPr/>
        <a:lstStyle/>
        <a:p>
          <a:endParaRPr lang="ru-RU"/>
        </a:p>
      </dgm:t>
    </dgm:pt>
    <dgm:pt modelId="{51B9D48F-217A-403B-85D1-1EB80BD3B68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двохсторонні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договори;</a:t>
          </a:r>
        </a:p>
      </dgm:t>
    </dgm:pt>
    <dgm:pt modelId="{7D9268E5-0727-424F-85B9-993B5617B377}" type="parTrans" cxnId="{8256E15B-45CE-4B0A-B61A-12F32B907EC4}">
      <dgm:prSet/>
      <dgm:spPr/>
      <dgm:t>
        <a:bodyPr/>
        <a:lstStyle/>
        <a:p>
          <a:endParaRPr lang="ru-RU"/>
        </a:p>
      </dgm:t>
    </dgm:pt>
    <dgm:pt modelId="{40D9E47A-BE17-44EC-A89C-B79E0526FFE8}" type="sibTrans" cxnId="{8256E15B-45CE-4B0A-B61A-12F32B907EC4}">
      <dgm:prSet/>
      <dgm:spPr/>
      <dgm:t>
        <a:bodyPr/>
        <a:lstStyle/>
        <a:p>
          <a:endParaRPr lang="ru-RU"/>
        </a:p>
      </dgm:t>
    </dgm:pt>
    <dgm:pt modelId="{62F4FF83-AC1B-4367-8344-460B2C8CD50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Засади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59E750-31DA-4CC4-BADA-F928BAD5BA60}" type="parTrans" cxnId="{596669ED-CDF2-45BB-97D6-C9D386E6D047}">
      <dgm:prSet/>
      <dgm:spPr/>
      <dgm:t>
        <a:bodyPr/>
        <a:lstStyle/>
        <a:p>
          <a:endParaRPr lang="ru-RU"/>
        </a:p>
      </dgm:t>
    </dgm:pt>
    <dgm:pt modelId="{E5638C99-A0EA-46E6-9651-3B451B42B04C}" type="sibTrans" cxnId="{596669ED-CDF2-45BB-97D6-C9D386E6D047}">
      <dgm:prSet/>
      <dgm:spPr/>
      <dgm:t>
        <a:bodyPr/>
        <a:lstStyle/>
        <a:p>
          <a:endParaRPr lang="ru-RU"/>
        </a:p>
      </dgm:t>
    </dgm:pt>
    <dgm:pt modelId="{311DFB29-F2AC-4E83-9A0F-DF6FCD9A516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цивілізовані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партнерами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відповідати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принципам,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розроблені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884232D-CE98-4539-A8C0-30084A5D7BFE}" type="parTrans" cxnId="{9C5983D7-00C3-4CE5-AC42-BA5667144280}">
      <dgm:prSet/>
      <dgm:spPr/>
      <dgm:t>
        <a:bodyPr/>
        <a:lstStyle/>
        <a:p>
          <a:endParaRPr lang="ru-RU"/>
        </a:p>
      </dgm:t>
    </dgm:pt>
    <dgm:pt modelId="{CE3D9EDF-ADA6-4D31-980D-AEB7D200965D}" type="sibTrans" cxnId="{9C5983D7-00C3-4CE5-AC42-BA5667144280}">
      <dgm:prSet/>
      <dgm:spPr/>
      <dgm:t>
        <a:bodyPr/>
        <a:lstStyle/>
        <a:p>
          <a:endParaRPr lang="ru-RU"/>
        </a:p>
      </dgm:t>
    </dgm:pt>
    <dgm:pt modelId="{F444C2CB-2751-4653-A70C-0A4F1269D46B}" type="pres">
      <dgm:prSet presAssocID="{0019F117-D64C-45A1-84EE-D9AD151618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75F20-0798-4328-999F-FECF3F76ECBF}" type="pres">
      <dgm:prSet presAssocID="{0EBCC411-CF84-4701-8918-F320111B4BA2}" presName="composite" presStyleCnt="0"/>
      <dgm:spPr/>
    </dgm:pt>
    <dgm:pt modelId="{37454235-307A-4C1D-9E01-6FB54769EDE3}" type="pres">
      <dgm:prSet presAssocID="{0EBCC411-CF84-4701-8918-F320111B4BA2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63421-03AB-431F-BD46-9F8D1F6EFCA3}" type="pres">
      <dgm:prSet presAssocID="{0EBCC411-CF84-4701-8918-F320111B4BA2}" presName="rect2" presStyleLbl="fgImgPlace1" presStyleIdx="0" presStyleCnt="3" custScaleX="1161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9125FC-1E33-40B6-BB4F-7EF4D70FC468}" type="pres">
      <dgm:prSet presAssocID="{C0F00942-2E66-4C52-A788-DB1C905DF71C}" presName="sibTrans" presStyleCnt="0"/>
      <dgm:spPr/>
    </dgm:pt>
    <dgm:pt modelId="{7A4485FE-2664-43E5-88F9-22862DEC6E58}" type="pres">
      <dgm:prSet presAssocID="{62F4FF83-AC1B-4367-8344-460B2C8CD50C}" presName="composite" presStyleCnt="0"/>
      <dgm:spPr/>
    </dgm:pt>
    <dgm:pt modelId="{80058C50-A2DC-48A9-A788-BBF45F46FF7C}" type="pres">
      <dgm:prSet presAssocID="{62F4FF83-AC1B-4367-8344-460B2C8CD50C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339B2-4233-487F-AFFB-62F2A4343803}" type="pres">
      <dgm:prSet presAssocID="{62F4FF83-AC1B-4367-8344-460B2C8CD50C}" presName="rect2" presStyleLbl="fgImgPlace1" presStyleIdx="1" presStyleCnt="3" custScaleX="1204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35F14F-DD15-4310-84BA-E32BF5AE3FD8}" type="pres">
      <dgm:prSet presAssocID="{E5638C99-A0EA-46E6-9651-3B451B42B04C}" presName="sibTrans" presStyleCnt="0"/>
      <dgm:spPr/>
    </dgm:pt>
    <dgm:pt modelId="{DAF303AE-1D06-4AC8-AD1D-F1DA9825D6F0}" type="pres">
      <dgm:prSet presAssocID="{57D82EA7-12D8-48E5-80C5-5FC7FA15653E}" presName="composite" presStyleCnt="0"/>
      <dgm:spPr/>
    </dgm:pt>
    <dgm:pt modelId="{F92A4BB6-4852-4560-9F21-C997F9A5523C}" type="pres">
      <dgm:prSet presAssocID="{57D82EA7-12D8-48E5-80C5-5FC7FA15653E}" presName="rect1" presStyleLbl="trAlignAcc1" presStyleIdx="2" presStyleCnt="3" custScaleX="159102" custScaleY="134069" custLinFactNeighborX="5691" custLinFactNeighborY="-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17705-D751-4181-B5BC-EC12536A561D}" type="pres">
      <dgm:prSet presAssocID="{57D82EA7-12D8-48E5-80C5-5FC7FA15653E}" presName="rect2" presStyleLbl="fgImgPlace1" presStyleIdx="2" presStyleCnt="3" custScaleX="142791" custLinFactX="-45694" custLinFactNeighborX="-100000" custLinFactNeighborY="624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135C184-3ACF-4192-B4AB-1F722CB3E5BF}" type="presOf" srcId="{45517BCF-D448-4701-A578-9A028A352F2E}" destId="{37454235-307A-4C1D-9E01-6FB54769EDE3}" srcOrd="0" destOrd="1" presId="urn:microsoft.com/office/officeart/2008/layout/PictureStrips"/>
    <dgm:cxn modelId="{46C7385C-1034-49CB-ABA9-239DCB20B6CB}" type="presOf" srcId="{0EBCC411-CF84-4701-8918-F320111B4BA2}" destId="{37454235-307A-4C1D-9E01-6FB54769EDE3}" srcOrd="0" destOrd="0" presId="urn:microsoft.com/office/officeart/2008/layout/PictureStrips"/>
    <dgm:cxn modelId="{DBDFDAB3-ABB1-47A0-AC93-B14A180EEC58}" type="presOf" srcId="{311DFB29-F2AC-4E83-9A0F-DF6FCD9A516A}" destId="{80058C50-A2DC-48A9-A788-BBF45F46FF7C}" srcOrd="0" destOrd="1" presId="urn:microsoft.com/office/officeart/2008/layout/PictureStrips"/>
    <dgm:cxn modelId="{B0F30B9F-CB44-44C6-84EE-BD4915EC9C62}" srcId="{0019F117-D64C-45A1-84EE-D9AD15161871}" destId="{57D82EA7-12D8-48E5-80C5-5FC7FA15653E}" srcOrd="2" destOrd="0" parTransId="{AC7C0EC2-B168-49DC-9D19-36C4544D2A1B}" sibTransId="{52D962A9-6CFB-45FB-82DE-08E1091CF27C}"/>
    <dgm:cxn modelId="{70468AA7-1D11-4984-AA6F-62D588124F94}" type="presOf" srcId="{62F4FF83-AC1B-4367-8344-460B2C8CD50C}" destId="{80058C50-A2DC-48A9-A788-BBF45F46FF7C}" srcOrd="0" destOrd="0" presId="urn:microsoft.com/office/officeart/2008/layout/PictureStrips"/>
    <dgm:cxn modelId="{9C5983D7-00C3-4CE5-AC42-BA5667144280}" srcId="{62F4FF83-AC1B-4367-8344-460B2C8CD50C}" destId="{311DFB29-F2AC-4E83-9A0F-DF6FCD9A516A}" srcOrd="0" destOrd="0" parTransId="{4884232D-CE98-4539-A8C0-30084A5D7BFE}" sibTransId="{CE3D9EDF-ADA6-4D31-980D-AEB7D200965D}"/>
    <dgm:cxn modelId="{937CC73C-6EC3-42EC-B1A1-9E57DBB4A5E2}" type="presOf" srcId="{0019F117-D64C-45A1-84EE-D9AD15161871}" destId="{F444C2CB-2751-4653-A70C-0A4F1269D46B}" srcOrd="0" destOrd="0" presId="urn:microsoft.com/office/officeart/2008/layout/PictureStrips"/>
    <dgm:cxn modelId="{CDD09CBD-8C7D-4001-BA0B-7A1769BECDE2}" type="presOf" srcId="{3EF80EC9-78FE-49C8-8D9A-DFBF5F24D6FF}" destId="{F92A4BB6-4852-4560-9F21-C997F9A5523C}" srcOrd="0" destOrd="3" presId="urn:microsoft.com/office/officeart/2008/layout/PictureStrips"/>
    <dgm:cxn modelId="{173C21F1-8309-4F86-B8F0-67636A33865F}" srcId="{57D82EA7-12D8-48E5-80C5-5FC7FA15653E}" destId="{8A89D969-389A-436E-BF5C-AF391E801A7B}" srcOrd="0" destOrd="0" parTransId="{B99B3E83-C6EB-4547-A9A4-277BF93B92BF}" sibTransId="{D1CC142D-B452-4952-8817-D027094DB247}"/>
    <dgm:cxn modelId="{4A72BE91-7AEB-444D-8B9B-1C67BB55864C}" type="presOf" srcId="{57D82EA7-12D8-48E5-80C5-5FC7FA15653E}" destId="{F92A4BB6-4852-4560-9F21-C997F9A5523C}" srcOrd="0" destOrd="0" presId="urn:microsoft.com/office/officeart/2008/layout/PictureStrips"/>
    <dgm:cxn modelId="{8256E15B-45CE-4B0A-B61A-12F32B907EC4}" srcId="{57D82EA7-12D8-48E5-80C5-5FC7FA15653E}" destId="{51B9D48F-217A-403B-85D1-1EB80BD3B685}" srcOrd="1" destOrd="0" parTransId="{7D9268E5-0727-424F-85B9-993B5617B377}" sibTransId="{40D9E47A-BE17-44EC-A89C-B79E0526FFE8}"/>
    <dgm:cxn modelId="{EBE049A5-B2CA-4D0D-A192-48BA95E3439B}" srcId="{57D82EA7-12D8-48E5-80C5-5FC7FA15653E}" destId="{28E03012-9BD8-4612-A7D6-1B358C5DF7DD}" srcOrd="3" destOrd="0" parTransId="{CB21026D-32DD-4FDF-BE10-ABED25CCFBA3}" sibTransId="{11C85D46-352E-4423-9313-EAD8C929B285}"/>
    <dgm:cxn modelId="{596669ED-CDF2-45BB-97D6-C9D386E6D047}" srcId="{0019F117-D64C-45A1-84EE-D9AD15161871}" destId="{62F4FF83-AC1B-4367-8344-460B2C8CD50C}" srcOrd="1" destOrd="0" parTransId="{B159E750-31DA-4CC4-BADA-F928BAD5BA60}" sibTransId="{E5638C99-A0EA-46E6-9651-3B451B42B04C}"/>
    <dgm:cxn modelId="{6B2BA990-E55F-470F-97B4-C876A2DFC9CE}" type="presOf" srcId="{8A89D969-389A-436E-BF5C-AF391E801A7B}" destId="{F92A4BB6-4852-4560-9F21-C997F9A5523C}" srcOrd="0" destOrd="1" presId="urn:microsoft.com/office/officeart/2008/layout/PictureStrips"/>
    <dgm:cxn modelId="{BC6D49D5-AE37-4BC4-940C-151A73BACB85}" srcId="{0019F117-D64C-45A1-84EE-D9AD15161871}" destId="{0EBCC411-CF84-4701-8918-F320111B4BA2}" srcOrd="0" destOrd="0" parTransId="{9ED3FF85-DC98-4E4F-86E0-CF29CFC79203}" sibTransId="{C0F00942-2E66-4C52-A788-DB1C905DF71C}"/>
    <dgm:cxn modelId="{F3304A53-3F64-480A-817B-341B73830B3F}" type="presOf" srcId="{51B9D48F-217A-403B-85D1-1EB80BD3B685}" destId="{F92A4BB6-4852-4560-9F21-C997F9A5523C}" srcOrd="0" destOrd="2" presId="urn:microsoft.com/office/officeart/2008/layout/PictureStrips"/>
    <dgm:cxn modelId="{C66E8E82-4F82-4CCA-88B0-069EC82E28B4}" srcId="{0EBCC411-CF84-4701-8918-F320111B4BA2}" destId="{45517BCF-D448-4701-A578-9A028A352F2E}" srcOrd="0" destOrd="0" parTransId="{F22D5E8D-52AE-47F0-AE6B-A7A681B54978}" sibTransId="{F3C665F3-BB61-4B5D-AD28-21FE0EC95A03}"/>
    <dgm:cxn modelId="{DED90DC5-2EA0-4209-A817-F39D67DEABD3}" type="presOf" srcId="{28E03012-9BD8-4612-A7D6-1B358C5DF7DD}" destId="{F92A4BB6-4852-4560-9F21-C997F9A5523C}" srcOrd="0" destOrd="4" presId="urn:microsoft.com/office/officeart/2008/layout/PictureStrips"/>
    <dgm:cxn modelId="{B2C6FF15-FBDB-46C8-ABE3-F9804B68AA6E}" srcId="{57D82EA7-12D8-48E5-80C5-5FC7FA15653E}" destId="{3EF80EC9-78FE-49C8-8D9A-DFBF5F24D6FF}" srcOrd="2" destOrd="0" parTransId="{64407509-2A3A-4953-8889-6A6FBCEE7B0E}" sibTransId="{8FCE2FE1-6534-48F6-8367-3C3397565336}"/>
    <dgm:cxn modelId="{6EE51D9F-6BD7-49D6-9435-6048847B4ABB}" type="presParOf" srcId="{F444C2CB-2751-4653-A70C-0A4F1269D46B}" destId="{1DB75F20-0798-4328-999F-FECF3F76ECBF}" srcOrd="0" destOrd="0" presId="urn:microsoft.com/office/officeart/2008/layout/PictureStrips"/>
    <dgm:cxn modelId="{2E26A12A-A927-4A83-80D6-6D8142015EA5}" type="presParOf" srcId="{1DB75F20-0798-4328-999F-FECF3F76ECBF}" destId="{37454235-307A-4C1D-9E01-6FB54769EDE3}" srcOrd="0" destOrd="0" presId="urn:microsoft.com/office/officeart/2008/layout/PictureStrips"/>
    <dgm:cxn modelId="{9EB0624A-E468-4A57-AC61-9A23DB4D11F0}" type="presParOf" srcId="{1DB75F20-0798-4328-999F-FECF3F76ECBF}" destId="{B4863421-03AB-431F-BD46-9F8D1F6EFCA3}" srcOrd="1" destOrd="0" presId="urn:microsoft.com/office/officeart/2008/layout/PictureStrips"/>
    <dgm:cxn modelId="{DB80DB99-0D46-4BF7-9614-817AC23D597E}" type="presParOf" srcId="{F444C2CB-2751-4653-A70C-0A4F1269D46B}" destId="{569125FC-1E33-40B6-BB4F-7EF4D70FC468}" srcOrd="1" destOrd="0" presId="urn:microsoft.com/office/officeart/2008/layout/PictureStrips"/>
    <dgm:cxn modelId="{F2D843C3-F627-4599-8826-E6531DA93226}" type="presParOf" srcId="{F444C2CB-2751-4653-A70C-0A4F1269D46B}" destId="{7A4485FE-2664-43E5-88F9-22862DEC6E58}" srcOrd="2" destOrd="0" presId="urn:microsoft.com/office/officeart/2008/layout/PictureStrips"/>
    <dgm:cxn modelId="{096C9025-4258-4979-999D-F1A34706C3D5}" type="presParOf" srcId="{7A4485FE-2664-43E5-88F9-22862DEC6E58}" destId="{80058C50-A2DC-48A9-A788-BBF45F46FF7C}" srcOrd="0" destOrd="0" presId="urn:microsoft.com/office/officeart/2008/layout/PictureStrips"/>
    <dgm:cxn modelId="{0D7AC1F8-0787-4990-8F08-A1911033F5F5}" type="presParOf" srcId="{7A4485FE-2664-43E5-88F9-22862DEC6E58}" destId="{7FE339B2-4233-487F-AFFB-62F2A4343803}" srcOrd="1" destOrd="0" presId="urn:microsoft.com/office/officeart/2008/layout/PictureStrips"/>
    <dgm:cxn modelId="{770DAB8E-4902-4C01-9DC6-2CE173108CA9}" type="presParOf" srcId="{F444C2CB-2751-4653-A70C-0A4F1269D46B}" destId="{D435F14F-DD15-4310-84BA-E32BF5AE3FD8}" srcOrd="3" destOrd="0" presId="urn:microsoft.com/office/officeart/2008/layout/PictureStrips"/>
    <dgm:cxn modelId="{FE8F1EE4-523E-40AB-AE3E-CE656A1C21D8}" type="presParOf" srcId="{F444C2CB-2751-4653-A70C-0A4F1269D46B}" destId="{DAF303AE-1D06-4AC8-AD1D-F1DA9825D6F0}" srcOrd="4" destOrd="0" presId="urn:microsoft.com/office/officeart/2008/layout/PictureStrips"/>
    <dgm:cxn modelId="{0BEE1A87-2323-4F40-B6B6-B2089B80E062}" type="presParOf" srcId="{DAF303AE-1D06-4AC8-AD1D-F1DA9825D6F0}" destId="{F92A4BB6-4852-4560-9F21-C997F9A5523C}" srcOrd="0" destOrd="0" presId="urn:microsoft.com/office/officeart/2008/layout/PictureStrips"/>
    <dgm:cxn modelId="{C3FB8152-63FB-4299-8F7C-723E341A9B36}" type="presParOf" srcId="{DAF303AE-1D06-4AC8-AD1D-F1DA9825D6F0}" destId="{53E17705-D751-4181-B5BC-EC12536A56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1BBBF3-E16F-4467-B2E1-ABF163E4D7A6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E14C6F5-5E9B-472F-92E9-7F4896651738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партнерства</a:t>
          </a:r>
          <a:endParaRPr lang="ru-RU" b="1" dirty="0"/>
        </a:p>
      </dgm:t>
    </dgm:pt>
    <dgm:pt modelId="{25D48D1D-A8E3-45FD-A396-CCC0020C4D46}" type="parTrans" cxnId="{1CE7E663-5EDE-4632-95E9-658D586616AA}">
      <dgm:prSet/>
      <dgm:spPr/>
      <dgm:t>
        <a:bodyPr/>
        <a:lstStyle/>
        <a:p>
          <a:endParaRPr lang="ru-RU"/>
        </a:p>
      </dgm:t>
    </dgm:pt>
    <dgm:pt modelId="{C86DEE48-CE65-4378-A0E6-4CEE34212ADF}" type="sibTrans" cxnId="{1CE7E663-5EDE-4632-95E9-658D586616AA}">
      <dgm:prSet/>
      <dgm:spPr/>
      <dgm:t>
        <a:bodyPr/>
        <a:lstStyle/>
        <a:p>
          <a:endParaRPr lang="ru-RU"/>
        </a:p>
      </dgm:t>
    </dgm:pt>
    <dgm:pt modelId="{C97D8F54-1A27-4123-8DB8-41760F3B990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itchFamily="18" charset="0"/>
              <a:cs typeface="Times New Roman" pitchFamily="18" charset="0"/>
            </a:rPr>
            <a:t>соціальна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справедливість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CED70-56A5-4AE3-B709-CAC236411C14}" type="parTrans" cxnId="{3D123CC4-F41F-4194-90FA-36230DF454B5}">
      <dgm:prSet/>
      <dgm:spPr/>
      <dgm:t>
        <a:bodyPr/>
        <a:lstStyle/>
        <a:p>
          <a:endParaRPr lang="ru-RU"/>
        </a:p>
      </dgm:t>
    </dgm:pt>
    <dgm:pt modelId="{8D132D1A-06DC-45D6-A6ED-5E47C2AFBAD0}" type="sibTrans" cxnId="{3D123CC4-F41F-4194-90FA-36230DF454B5}">
      <dgm:prSet/>
      <dgm:spPr/>
      <dgm:t>
        <a:bodyPr/>
        <a:lstStyle/>
        <a:p>
          <a:endParaRPr lang="ru-RU"/>
        </a:p>
      </dgm:t>
    </dgm:pt>
    <dgm:pt modelId="{D40DB616-7655-4758-A14C-A890070A7FE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гідні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безпечні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C3126-DB70-4B07-BD3B-F8A304873F8C}" type="parTrans" cxnId="{72684398-1683-4596-A3C7-751A02B9D012}">
      <dgm:prSet/>
      <dgm:spPr/>
      <dgm:t>
        <a:bodyPr/>
        <a:lstStyle/>
        <a:p>
          <a:endParaRPr lang="ru-RU"/>
        </a:p>
      </dgm:t>
    </dgm:pt>
    <dgm:pt modelId="{DF002B6B-82A0-42F9-A55E-C6B61FB2C0D7}" type="sibTrans" cxnId="{72684398-1683-4596-A3C7-751A02B9D012}">
      <dgm:prSet/>
      <dgm:spPr/>
      <dgm:t>
        <a:bodyPr/>
        <a:lstStyle/>
        <a:p>
          <a:endParaRPr lang="ru-RU"/>
        </a:p>
      </dgm:t>
    </dgm:pt>
    <dgm:pt modelId="{50BAD3C2-6B5F-4D47-AF6C-3E1D4D3CDD9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свобода слова і свобода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3E9FA17-6927-4DBB-B05A-4F53DB6816F6}" type="parTrans" cxnId="{A0185424-8837-4968-9D39-43A6F7C76517}">
      <dgm:prSet/>
      <dgm:spPr/>
      <dgm:t>
        <a:bodyPr/>
        <a:lstStyle/>
        <a:p>
          <a:endParaRPr lang="ru-RU"/>
        </a:p>
      </dgm:t>
    </dgm:pt>
    <dgm:pt modelId="{EFC7084A-55B0-4872-AF2A-B9FDDBFAB730}" type="sibTrans" cxnId="{A0185424-8837-4968-9D39-43A6F7C76517}">
      <dgm:prSet/>
      <dgm:spPr/>
      <dgm:t>
        <a:bodyPr/>
        <a:lstStyle/>
        <a:p>
          <a:endParaRPr lang="ru-RU"/>
        </a:p>
      </dgm:t>
    </dgm:pt>
    <dgm:pt modelId="{1921DA62-A83B-470E-A327-6B2E4DF6958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виключення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форм 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дискримінації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D2CD5-EE9E-478E-87FF-582BBE9A24C0}" type="parTrans" cxnId="{73310534-F8AF-4F8E-8C01-23B85FD1DAAE}">
      <dgm:prSet/>
      <dgm:spPr/>
      <dgm:t>
        <a:bodyPr/>
        <a:lstStyle/>
        <a:p>
          <a:endParaRPr lang="ru-RU"/>
        </a:p>
      </dgm:t>
    </dgm:pt>
    <dgm:pt modelId="{3B16FA73-817A-4CA4-A9A1-1EC7909A2110}" type="sibTrans" cxnId="{73310534-F8AF-4F8E-8C01-23B85FD1DAAE}">
      <dgm:prSet/>
      <dgm:spPr/>
      <dgm:t>
        <a:bodyPr/>
        <a:lstStyle/>
        <a:p>
          <a:endParaRPr lang="ru-RU"/>
        </a:p>
      </dgm:t>
    </dgm:pt>
    <dgm:pt modelId="{096527E5-A966-4127-999B-F693DBDFADC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>
              <a:latin typeface="Times New Roman" pitchFamily="18" charset="0"/>
              <a:cs typeface="Times New Roman" pitchFamily="18" charset="0"/>
            </a:rPr>
            <a:t>повна зайнятість та підвищення життєвого рівня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D822C-B0BF-4980-B62F-68075F65DB1F}" type="parTrans" cxnId="{0248E154-FF1F-4B1A-A9F4-1BE26C177604}">
      <dgm:prSet/>
      <dgm:spPr/>
      <dgm:t>
        <a:bodyPr/>
        <a:lstStyle/>
        <a:p>
          <a:endParaRPr lang="ru-RU"/>
        </a:p>
      </dgm:t>
    </dgm:pt>
    <dgm:pt modelId="{DF1125D6-0FA0-4728-AE47-E4BE982F4750}" type="sibTrans" cxnId="{0248E154-FF1F-4B1A-A9F4-1BE26C177604}">
      <dgm:prSet/>
      <dgm:spPr/>
      <dgm:t>
        <a:bodyPr/>
        <a:lstStyle/>
        <a:p>
          <a:endParaRPr lang="ru-RU"/>
        </a:p>
      </dgm:t>
    </dgm:pt>
    <dgm:pt modelId="{7592D96D-7AF5-4ACD-95E7-829FFE53EDB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>
              <a:latin typeface="Times New Roman" pitchFamily="18" charset="0"/>
              <a:cs typeface="Times New Roman" pitchFamily="18" charset="0"/>
            </a:rPr>
            <a:t>в соціально-моральному розумінні праця не є товаром.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D578E-4825-495B-92FF-4D2A476C76F5}" type="parTrans" cxnId="{53DC1584-431D-4E11-BF5C-1C0077308A4A}">
      <dgm:prSet/>
      <dgm:spPr/>
      <dgm:t>
        <a:bodyPr/>
        <a:lstStyle/>
        <a:p>
          <a:endParaRPr lang="ru-RU"/>
        </a:p>
      </dgm:t>
    </dgm:pt>
    <dgm:pt modelId="{59ACC3B3-5506-4B35-B314-C1ED11DDF775}" type="sibTrans" cxnId="{53DC1584-431D-4E11-BF5C-1C0077308A4A}">
      <dgm:prSet/>
      <dgm:spPr/>
      <dgm:t>
        <a:bodyPr/>
        <a:lstStyle/>
        <a:p>
          <a:endParaRPr lang="ru-RU"/>
        </a:p>
      </dgm:t>
    </dgm:pt>
    <dgm:pt modelId="{6C23B0F9-B306-4491-9A49-78D57116860C}" type="pres">
      <dgm:prSet presAssocID="{821BBBF3-E16F-4467-B2E1-ABF163E4D7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63D83-E3F3-4232-A906-D2D24705F3EA}" type="pres">
      <dgm:prSet presAssocID="{7E14C6F5-5E9B-472F-92E9-7F4896651738}" presName="centerShape" presStyleLbl="node0" presStyleIdx="0" presStyleCnt="1"/>
      <dgm:spPr/>
      <dgm:t>
        <a:bodyPr/>
        <a:lstStyle/>
        <a:p>
          <a:endParaRPr lang="ru-RU"/>
        </a:p>
      </dgm:t>
    </dgm:pt>
    <dgm:pt modelId="{C1ECFE3C-EA40-48A8-8F61-E135F282EA12}" type="pres">
      <dgm:prSet presAssocID="{832CED70-56A5-4AE3-B709-CAC236411C14}" presName="parTrans" presStyleLbl="sibTrans2D1" presStyleIdx="0" presStyleCnt="6"/>
      <dgm:spPr/>
      <dgm:t>
        <a:bodyPr/>
        <a:lstStyle/>
        <a:p>
          <a:endParaRPr lang="ru-RU"/>
        </a:p>
      </dgm:t>
    </dgm:pt>
    <dgm:pt modelId="{C658D4E8-CB45-42AA-BB54-B5647270E880}" type="pres">
      <dgm:prSet presAssocID="{832CED70-56A5-4AE3-B709-CAC236411C1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9320097E-5176-4FC0-ACE7-AAF9DC24C04D}" type="pres">
      <dgm:prSet presAssocID="{C97D8F54-1A27-4123-8DB8-41760F3B990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1C58D-3E52-4698-882E-10A46712200C}" type="pres">
      <dgm:prSet presAssocID="{734C3126-DB70-4B07-BD3B-F8A304873F8C}" presName="parTrans" presStyleLbl="sibTrans2D1" presStyleIdx="1" presStyleCnt="6"/>
      <dgm:spPr/>
      <dgm:t>
        <a:bodyPr/>
        <a:lstStyle/>
        <a:p>
          <a:endParaRPr lang="ru-RU"/>
        </a:p>
      </dgm:t>
    </dgm:pt>
    <dgm:pt modelId="{C27757AC-9644-47AF-BBA0-31464EE19CEB}" type="pres">
      <dgm:prSet presAssocID="{734C3126-DB70-4B07-BD3B-F8A304873F8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A7256C9-F74F-45D7-B97C-F0ECA88C4E35}" type="pres">
      <dgm:prSet presAssocID="{D40DB616-7655-4758-A14C-A890070A7FE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F6BF5-D229-4CF1-8165-C383F2C5DCFE}" type="pres">
      <dgm:prSet presAssocID="{33E9FA17-6927-4DBB-B05A-4F53DB6816F6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02FC655-CF11-4C28-B3CA-2E3112E53716}" type="pres">
      <dgm:prSet presAssocID="{33E9FA17-6927-4DBB-B05A-4F53DB6816F6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36AFAA1-7931-41EE-A930-84536CFA1F79}" type="pres">
      <dgm:prSet presAssocID="{50BAD3C2-6B5F-4D47-AF6C-3E1D4D3CDD9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804E9-49DA-4167-A92D-9BE96F157FF1}" type="pres">
      <dgm:prSet presAssocID="{A76D2CD5-EE9E-478E-87FF-582BBE9A24C0}" presName="parTrans" presStyleLbl="sibTrans2D1" presStyleIdx="3" presStyleCnt="6"/>
      <dgm:spPr/>
      <dgm:t>
        <a:bodyPr/>
        <a:lstStyle/>
        <a:p>
          <a:endParaRPr lang="ru-RU"/>
        </a:p>
      </dgm:t>
    </dgm:pt>
    <dgm:pt modelId="{94D75FD7-D7C5-4573-9C1A-E47420EF787B}" type="pres">
      <dgm:prSet presAssocID="{A76D2CD5-EE9E-478E-87FF-582BBE9A24C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A44F6C3-F7A4-4454-A89D-3D2B4FAE710C}" type="pres">
      <dgm:prSet presAssocID="{1921DA62-A83B-470E-A327-6B2E4DF6958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78A27-0A87-45FD-B28D-21F2233DA38E}" type="pres">
      <dgm:prSet presAssocID="{FF9D822C-B0BF-4980-B62F-68075F65DB1F}" presName="parTrans" presStyleLbl="sibTrans2D1" presStyleIdx="4" presStyleCnt="6"/>
      <dgm:spPr/>
      <dgm:t>
        <a:bodyPr/>
        <a:lstStyle/>
        <a:p>
          <a:endParaRPr lang="ru-RU"/>
        </a:p>
      </dgm:t>
    </dgm:pt>
    <dgm:pt modelId="{89162580-3693-4AF2-8002-436889293298}" type="pres">
      <dgm:prSet presAssocID="{FF9D822C-B0BF-4980-B62F-68075F65DB1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54CFF8D-E77A-447A-9BEC-CD8C2995FB79}" type="pres">
      <dgm:prSet presAssocID="{096527E5-A966-4127-999B-F693DBDFAD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5799B-B9D1-4064-94F3-5796EFDB8239}" type="pres">
      <dgm:prSet presAssocID="{8D3D578E-4825-495B-92FF-4D2A476C76F5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84D4871-F8DA-4F53-94C2-8C5344A1A44B}" type="pres">
      <dgm:prSet presAssocID="{8D3D578E-4825-495B-92FF-4D2A476C76F5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44FF858-3B85-4542-948F-50AE37A2D344}" type="pres">
      <dgm:prSet presAssocID="{7592D96D-7AF5-4ACD-95E7-829FFE53ED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AACBD-A49C-4E41-B05B-317A0FF439AF}" type="presOf" srcId="{C97D8F54-1A27-4123-8DB8-41760F3B9904}" destId="{9320097E-5176-4FC0-ACE7-AAF9DC24C04D}" srcOrd="0" destOrd="0" presId="urn:microsoft.com/office/officeart/2005/8/layout/radial5"/>
    <dgm:cxn modelId="{3B3AD441-DF2A-4BEB-B93C-193E6EB1DAE5}" type="presOf" srcId="{FF9D822C-B0BF-4980-B62F-68075F65DB1F}" destId="{E8178A27-0A87-45FD-B28D-21F2233DA38E}" srcOrd="0" destOrd="0" presId="urn:microsoft.com/office/officeart/2005/8/layout/radial5"/>
    <dgm:cxn modelId="{3D123CC4-F41F-4194-90FA-36230DF454B5}" srcId="{7E14C6F5-5E9B-472F-92E9-7F4896651738}" destId="{C97D8F54-1A27-4123-8DB8-41760F3B9904}" srcOrd="0" destOrd="0" parTransId="{832CED70-56A5-4AE3-B709-CAC236411C14}" sibTransId="{8D132D1A-06DC-45D6-A6ED-5E47C2AFBAD0}"/>
    <dgm:cxn modelId="{53DC1584-431D-4E11-BF5C-1C0077308A4A}" srcId="{7E14C6F5-5E9B-472F-92E9-7F4896651738}" destId="{7592D96D-7AF5-4ACD-95E7-829FFE53EDB9}" srcOrd="5" destOrd="0" parTransId="{8D3D578E-4825-495B-92FF-4D2A476C76F5}" sibTransId="{59ACC3B3-5506-4B35-B314-C1ED11DDF775}"/>
    <dgm:cxn modelId="{73310534-F8AF-4F8E-8C01-23B85FD1DAAE}" srcId="{7E14C6F5-5E9B-472F-92E9-7F4896651738}" destId="{1921DA62-A83B-470E-A327-6B2E4DF69584}" srcOrd="3" destOrd="0" parTransId="{A76D2CD5-EE9E-478E-87FF-582BBE9A24C0}" sibTransId="{3B16FA73-817A-4CA4-A9A1-1EC7909A2110}"/>
    <dgm:cxn modelId="{776BDE72-631D-4D23-B82A-9CC3C6474DED}" type="presOf" srcId="{832CED70-56A5-4AE3-B709-CAC236411C14}" destId="{C658D4E8-CB45-42AA-BB54-B5647270E880}" srcOrd="1" destOrd="0" presId="urn:microsoft.com/office/officeart/2005/8/layout/radial5"/>
    <dgm:cxn modelId="{42B90974-AFE2-404A-981F-4F2089793CC5}" type="presOf" srcId="{FF9D822C-B0BF-4980-B62F-68075F65DB1F}" destId="{89162580-3693-4AF2-8002-436889293298}" srcOrd="1" destOrd="0" presId="urn:microsoft.com/office/officeart/2005/8/layout/radial5"/>
    <dgm:cxn modelId="{CA44AABD-4979-4137-86E2-3CD327AD7862}" type="presOf" srcId="{832CED70-56A5-4AE3-B709-CAC236411C14}" destId="{C1ECFE3C-EA40-48A8-8F61-E135F282EA12}" srcOrd="0" destOrd="0" presId="urn:microsoft.com/office/officeart/2005/8/layout/radial5"/>
    <dgm:cxn modelId="{24E8CB51-7F15-4913-9079-D4357D280352}" type="presOf" srcId="{8D3D578E-4825-495B-92FF-4D2A476C76F5}" destId="{A9E5799B-B9D1-4064-94F3-5796EFDB8239}" srcOrd="0" destOrd="0" presId="urn:microsoft.com/office/officeart/2005/8/layout/radial5"/>
    <dgm:cxn modelId="{7FFC258E-877D-4197-B2B0-33DF1AFDDB9F}" type="presOf" srcId="{734C3126-DB70-4B07-BD3B-F8A304873F8C}" destId="{C27757AC-9644-47AF-BBA0-31464EE19CEB}" srcOrd="1" destOrd="0" presId="urn:microsoft.com/office/officeart/2005/8/layout/radial5"/>
    <dgm:cxn modelId="{A0185424-8837-4968-9D39-43A6F7C76517}" srcId="{7E14C6F5-5E9B-472F-92E9-7F4896651738}" destId="{50BAD3C2-6B5F-4D47-AF6C-3E1D4D3CDD96}" srcOrd="2" destOrd="0" parTransId="{33E9FA17-6927-4DBB-B05A-4F53DB6816F6}" sibTransId="{EFC7084A-55B0-4872-AF2A-B9FDDBFAB730}"/>
    <dgm:cxn modelId="{50FC7794-869D-4D50-B62E-20A76598ED23}" type="presOf" srcId="{7E14C6F5-5E9B-472F-92E9-7F4896651738}" destId="{5D063D83-E3F3-4232-A906-D2D24705F3EA}" srcOrd="0" destOrd="0" presId="urn:microsoft.com/office/officeart/2005/8/layout/radial5"/>
    <dgm:cxn modelId="{630DE40C-1775-49D2-A47C-A2BCB71EE94F}" type="presOf" srcId="{33E9FA17-6927-4DBB-B05A-4F53DB6816F6}" destId="{502FC655-CF11-4C28-B3CA-2E3112E53716}" srcOrd="1" destOrd="0" presId="urn:microsoft.com/office/officeart/2005/8/layout/radial5"/>
    <dgm:cxn modelId="{10257493-DD8A-4DCB-AA51-C39F5AB852DC}" type="presOf" srcId="{50BAD3C2-6B5F-4D47-AF6C-3E1D4D3CDD96}" destId="{836AFAA1-7931-41EE-A930-84536CFA1F79}" srcOrd="0" destOrd="0" presId="urn:microsoft.com/office/officeart/2005/8/layout/radial5"/>
    <dgm:cxn modelId="{DD1D6F5B-4046-49BF-A179-E2DBD7DE7F7F}" type="presOf" srcId="{D40DB616-7655-4758-A14C-A890070A7FE0}" destId="{6A7256C9-F74F-45D7-B97C-F0ECA88C4E35}" srcOrd="0" destOrd="0" presId="urn:microsoft.com/office/officeart/2005/8/layout/radial5"/>
    <dgm:cxn modelId="{C3F91B81-4A27-43F2-B662-FA68C7DE97C1}" type="presOf" srcId="{7592D96D-7AF5-4ACD-95E7-829FFE53EDB9}" destId="{944FF858-3B85-4542-948F-50AE37A2D344}" srcOrd="0" destOrd="0" presId="urn:microsoft.com/office/officeart/2005/8/layout/radial5"/>
    <dgm:cxn modelId="{96C44F85-BC06-40A5-8A21-EB73B3E85896}" type="presOf" srcId="{A76D2CD5-EE9E-478E-87FF-582BBE9A24C0}" destId="{94D75FD7-D7C5-4573-9C1A-E47420EF787B}" srcOrd="1" destOrd="0" presId="urn:microsoft.com/office/officeart/2005/8/layout/radial5"/>
    <dgm:cxn modelId="{911215DA-F1CD-4B82-8A4A-1C9DC30D9B98}" type="presOf" srcId="{1921DA62-A83B-470E-A327-6B2E4DF69584}" destId="{BA44F6C3-F7A4-4454-A89D-3D2B4FAE710C}" srcOrd="0" destOrd="0" presId="urn:microsoft.com/office/officeart/2005/8/layout/radial5"/>
    <dgm:cxn modelId="{C2456181-5125-4B58-84A5-0729DC0423AE}" type="presOf" srcId="{821BBBF3-E16F-4467-B2E1-ABF163E4D7A6}" destId="{6C23B0F9-B306-4491-9A49-78D57116860C}" srcOrd="0" destOrd="0" presId="urn:microsoft.com/office/officeart/2005/8/layout/radial5"/>
    <dgm:cxn modelId="{0248E154-FF1F-4B1A-A9F4-1BE26C177604}" srcId="{7E14C6F5-5E9B-472F-92E9-7F4896651738}" destId="{096527E5-A966-4127-999B-F693DBDFADC5}" srcOrd="4" destOrd="0" parTransId="{FF9D822C-B0BF-4980-B62F-68075F65DB1F}" sibTransId="{DF1125D6-0FA0-4728-AE47-E4BE982F4750}"/>
    <dgm:cxn modelId="{125397EC-2CB3-4136-BF9B-3B5665BA0799}" type="presOf" srcId="{8D3D578E-4825-495B-92FF-4D2A476C76F5}" destId="{384D4871-F8DA-4F53-94C2-8C5344A1A44B}" srcOrd="1" destOrd="0" presId="urn:microsoft.com/office/officeart/2005/8/layout/radial5"/>
    <dgm:cxn modelId="{C8E4E66E-F76E-431E-AAAA-7128A70843EC}" type="presOf" srcId="{096527E5-A966-4127-999B-F693DBDFADC5}" destId="{854CFF8D-E77A-447A-9BEC-CD8C2995FB79}" srcOrd="0" destOrd="0" presId="urn:microsoft.com/office/officeart/2005/8/layout/radial5"/>
    <dgm:cxn modelId="{1CE7E663-5EDE-4632-95E9-658D586616AA}" srcId="{821BBBF3-E16F-4467-B2E1-ABF163E4D7A6}" destId="{7E14C6F5-5E9B-472F-92E9-7F4896651738}" srcOrd="0" destOrd="0" parTransId="{25D48D1D-A8E3-45FD-A396-CCC0020C4D46}" sibTransId="{C86DEE48-CE65-4378-A0E6-4CEE34212ADF}"/>
    <dgm:cxn modelId="{72684398-1683-4596-A3C7-751A02B9D012}" srcId="{7E14C6F5-5E9B-472F-92E9-7F4896651738}" destId="{D40DB616-7655-4758-A14C-A890070A7FE0}" srcOrd="1" destOrd="0" parTransId="{734C3126-DB70-4B07-BD3B-F8A304873F8C}" sibTransId="{DF002B6B-82A0-42F9-A55E-C6B61FB2C0D7}"/>
    <dgm:cxn modelId="{5ADCB316-B610-4A6D-B72E-C6855067392C}" type="presOf" srcId="{734C3126-DB70-4B07-BD3B-F8A304873F8C}" destId="{E451C58D-3E52-4698-882E-10A46712200C}" srcOrd="0" destOrd="0" presId="urn:microsoft.com/office/officeart/2005/8/layout/radial5"/>
    <dgm:cxn modelId="{A847DF7E-97AA-456E-A966-4419F887CB71}" type="presOf" srcId="{33E9FA17-6927-4DBB-B05A-4F53DB6816F6}" destId="{B05F6BF5-D229-4CF1-8165-C383F2C5DCFE}" srcOrd="0" destOrd="0" presId="urn:microsoft.com/office/officeart/2005/8/layout/radial5"/>
    <dgm:cxn modelId="{6DCE29AA-E675-4468-BAF8-D31EBB3CE1CC}" type="presOf" srcId="{A76D2CD5-EE9E-478E-87FF-582BBE9A24C0}" destId="{27D804E9-49DA-4167-A92D-9BE96F157FF1}" srcOrd="0" destOrd="0" presId="urn:microsoft.com/office/officeart/2005/8/layout/radial5"/>
    <dgm:cxn modelId="{1984B447-9F53-432F-AB6F-5AD60A67E6BA}" type="presParOf" srcId="{6C23B0F9-B306-4491-9A49-78D57116860C}" destId="{5D063D83-E3F3-4232-A906-D2D24705F3EA}" srcOrd="0" destOrd="0" presId="urn:microsoft.com/office/officeart/2005/8/layout/radial5"/>
    <dgm:cxn modelId="{963F92D4-009A-470A-A493-93A47C9CB662}" type="presParOf" srcId="{6C23B0F9-B306-4491-9A49-78D57116860C}" destId="{C1ECFE3C-EA40-48A8-8F61-E135F282EA12}" srcOrd="1" destOrd="0" presId="urn:microsoft.com/office/officeart/2005/8/layout/radial5"/>
    <dgm:cxn modelId="{7B6DA811-7BBA-42CA-9231-8B17D4BC6D96}" type="presParOf" srcId="{C1ECFE3C-EA40-48A8-8F61-E135F282EA12}" destId="{C658D4E8-CB45-42AA-BB54-B5647270E880}" srcOrd="0" destOrd="0" presId="urn:microsoft.com/office/officeart/2005/8/layout/radial5"/>
    <dgm:cxn modelId="{A1079E6B-E70A-4F71-97A7-5863A97EEDF4}" type="presParOf" srcId="{6C23B0F9-B306-4491-9A49-78D57116860C}" destId="{9320097E-5176-4FC0-ACE7-AAF9DC24C04D}" srcOrd="2" destOrd="0" presId="urn:microsoft.com/office/officeart/2005/8/layout/radial5"/>
    <dgm:cxn modelId="{DF80078D-FEF4-4282-A428-6119B119CE5F}" type="presParOf" srcId="{6C23B0F9-B306-4491-9A49-78D57116860C}" destId="{E451C58D-3E52-4698-882E-10A46712200C}" srcOrd="3" destOrd="0" presId="urn:microsoft.com/office/officeart/2005/8/layout/radial5"/>
    <dgm:cxn modelId="{068AEC36-0554-4AD9-B4BA-BE551CE262CA}" type="presParOf" srcId="{E451C58D-3E52-4698-882E-10A46712200C}" destId="{C27757AC-9644-47AF-BBA0-31464EE19CEB}" srcOrd="0" destOrd="0" presId="urn:microsoft.com/office/officeart/2005/8/layout/radial5"/>
    <dgm:cxn modelId="{A46395C1-0FA2-4C79-B53A-9D4FA5CA51F9}" type="presParOf" srcId="{6C23B0F9-B306-4491-9A49-78D57116860C}" destId="{6A7256C9-F74F-45D7-B97C-F0ECA88C4E35}" srcOrd="4" destOrd="0" presId="urn:microsoft.com/office/officeart/2005/8/layout/radial5"/>
    <dgm:cxn modelId="{5A62C48F-1F3B-4CCE-A9CE-0E053295221A}" type="presParOf" srcId="{6C23B0F9-B306-4491-9A49-78D57116860C}" destId="{B05F6BF5-D229-4CF1-8165-C383F2C5DCFE}" srcOrd="5" destOrd="0" presId="urn:microsoft.com/office/officeart/2005/8/layout/radial5"/>
    <dgm:cxn modelId="{124AE3B1-FC5B-47C6-96D6-6FE6FD1D78B3}" type="presParOf" srcId="{B05F6BF5-D229-4CF1-8165-C383F2C5DCFE}" destId="{502FC655-CF11-4C28-B3CA-2E3112E53716}" srcOrd="0" destOrd="0" presId="urn:microsoft.com/office/officeart/2005/8/layout/radial5"/>
    <dgm:cxn modelId="{79FCDA08-93BB-49F4-8477-98708D38FC2B}" type="presParOf" srcId="{6C23B0F9-B306-4491-9A49-78D57116860C}" destId="{836AFAA1-7931-41EE-A930-84536CFA1F79}" srcOrd="6" destOrd="0" presId="urn:microsoft.com/office/officeart/2005/8/layout/radial5"/>
    <dgm:cxn modelId="{29D0DABF-9A2F-4B9D-B887-97109104D53E}" type="presParOf" srcId="{6C23B0F9-B306-4491-9A49-78D57116860C}" destId="{27D804E9-49DA-4167-A92D-9BE96F157FF1}" srcOrd="7" destOrd="0" presId="urn:microsoft.com/office/officeart/2005/8/layout/radial5"/>
    <dgm:cxn modelId="{2447D283-EFFF-4031-874B-DBD73354B33D}" type="presParOf" srcId="{27D804E9-49DA-4167-A92D-9BE96F157FF1}" destId="{94D75FD7-D7C5-4573-9C1A-E47420EF787B}" srcOrd="0" destOrd="0" presId="urn:microsoft.com/office/officeart/2005/8/layout/radial5"/>
    <dgm:cxn modelId="{42E174DF-D021-42C1-94E4-87F04C8B420D}" type="presParOf" srcId="{6C23B0F9-B306-4491-9A49-78D57116860C}" destId="{BA44F6C3-F7A4-4454-A89D-3D2B4FAE710C}" srcOrd="8" destOrd="0" presId="urn:microsoft.com/office/officeart/2005/8/layout/radial5"/>
    <dgm:cxn modelId="{642E7482-EC46-4401-9F59-C9A11D9DF67F}" type="presParOf" srcId="{6C23B0F9-B306-4491-9A49-78D57116860C}" destId="{E8178A27-0A87-45FD-B28D-21F2233DA38E}" srcOrd="9" destOrd="0" presId="urn:microsoft.com/office/officeart/2005/8/layout/radial5"/>
    <dgm:cxn modelId="{A8548A58-0DB3-4379-BFD2-8F826799FDC7}" type="presParOf" srcId="{E8178A27-0A87-45FD-B28D-21F2233DA38E}" destId="{89162580-3693-4AF2-8002-436889293298}" srcOrd="0" destOrd="0" presId="urn:microsoft.com/office/officeart/2005/8/layout/radial5"/>
    <dgm:cxn modelId="{314154D3-2375-46A7-B54A-1616BBA0AEFB}" type="presParOf" srcId="{6C23B0F9-B306-4491-9A49-78D57116860C}" destId="{854CFF8D-E77A-447A-9BEC-CD8C2995FB79}" srcOrd="10" destOrd="0" presId="urn:microsoft.com/office/officeart/2005/8/layout/radial5"/>
    <dgm:cxn modelId="{A6DAD2AF-FF68-4377-AC98-A8BBF774810E}" type="presParOf" srcId="{6C23B0F9-B306-4491-9A49-78D57116860C}" destId="{A9E5799B-B9D1-4064-94F3-5796EFDB8239}" srcOrd="11" destOrd="0" presId="urn:microsoft.com/office/officeart/2005/8/layout/radial5"/>
    <dgm:cxn modelId="{6437F179-7914-4DC9-8920-5CBBCD9C2B56}" type="presParOf" srcId="{A9E5799B-B9D1-4064-94F3-5796EFDB8239}" destId="{384D4871-F8DA-4F53-94C2-8C5344A1A44B}" srcOrd="0" destOrd="0" presId="urn:microsoft.com/office/officeart/2005/8/layout/radial5"/>
    <dgm:cxn modelId="{9EB987E8-594C-46C0-81E4-BD66671868D3}" type="presParOf" srcId="{6C23B0F9-B306-4491-9A49-78D57116860C}" destId="{944FF858-3B85-4542-948F-50AE37A2D34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42A0D6-FBED-4F3E-914D-9B2FF52183C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5D23CA96-8E8C-4F93-BE35-E1A5935B61E6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постійний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переговорний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представниками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профспілок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працедавців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підприємців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владних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0C694-E6B1-4591-B300-4063C3286B72}" type="parTrans" cxnId="{B3CCCC06-B27D-47A0-BD34-3B6E134CE720}">
      <dgm:prSet/>
      <dgm:spPr/>
      <dgm:t>
        <a:bodyPr/>
        <a:lstStyle/>
        <a:p>
          <a:endParaRPr lang="ru-UA"/>
        </a:p>
      </dgm:t>
    </dgm:pt>
    <dgm:pt modelId="{7C3D072D-7913-41A2-9A42-A6DDCBA2B3BA}" type="sibTrans" cxnId="{B3CCCC06-B27D-47A0-BD34-3B6E134CE720}">
      <dgm:prSet/>
      <dgm:spPr/>
      <dgm:t>
        <a:bodyPr/>
        <a:lstStyle/>
        <a:p>
          <a:endParaRPr lang="ru-UA"/>
        </a:p>
      </dgm:t>
    </dgm:pt>
    <dgm:pt modelId="{7098A909-F6B0-4922-AAEC-16EF6115BFA9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постійно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працюючі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трибічні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комісії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) 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соціальнотрудових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1A0B6-DB83-4C7B-AEE9-9430774D4D61}" type="parTrans" cxnId="{25D9B5B7-75E8-4F05-834C-F36C2B014B60}">
      <dgm:prSet/>
      <dgm:spPr/>
      <dgm:t>
        <a:bodyPr/>
        <a:lstStyle/>
        <a:p>
          <a:endParaRPr lang="ru-UA"/>
        </a:p>
      </dgm:t>
    </dgm:pt>
    <dgm:pt modelId="{DB7B1781-272B-422F-AB50-6506E125BA48}" type="sibTrans" cxnId="{25D9B5B7-75E8-4F05-834C-F36C2B014B60}">
      <dgm:prSet/>
      <dgm:spPr/>
      <dgm:t>
        <a:bodyPr/>
        <a:lstStyle/>
        <a:p>
          <a:endParaRPr lang="ru-UA"/>
        </a:p>
      </dgm:t>
    </dgm:pt>
    <dgm:pt modelId="{A218524E-ECBA-439E-9A86-34EF1B489E24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процедур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узгодження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позицій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63C8A-F7EE-4E0B-A96E-715EBC65CA6D}" type="parTrans" cxnId="{5F022240-A5A0-47E0-9252-69E8B6C92AF0}">
      <dgm:prSet/>
      <dgm:spPr/>
      <dgm:t>
        <a:bodyPr/>
        <a:lstStyle/>
        <a:p>
          <a:endParaRPr lang="ru-UA"/>
        </a:p>
      </dgm:t>
    </dgm:pt>
    <dgm:pt modelId="{5D4C2105-3334-4629-82FA-ABC4D86F535F}" type="sibTrans" cxnId="{5F022240-A5A0-47E0-9252-69E8B6C92AF0}">
      <dgm:prSet/>
      <dgm:spPr/>
      <dgm:t>
        <a:bodyPr/>
        <a:lstStyle/>
        <a:p>
          <a:endParaRPr lang="ru-UA"/>
        </a:p>
      </dgm:t>
    </dgm:pt>
    <dgm:pt modelId="{4B59AE65-7311-4279-887F-D5DFA4183205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кодифікування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у законах, 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нормативних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документах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державного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045CF-AAB6-4C72-921D-9EC60EB51A1C}" type="parTrans" cxnId="{BBE8FD2B-1EEC-40FF-BD06-FD547FEA7BB9}">
      <dgm:prSet/>
      <dgm:spPr/>
      <dgm:t>
        <a:bodyPr/>
        <a:lstStyle/>
        <a:p>
          <a:endParaRPr lang="ru-UA"/>
        </a:p>
      </dgm:t>
    </dgm:pt>
    <dgm:pt modelId="{F46D2A01-483C-45A2-9652-D34C8816E14B}" type="sibTrans" cxnId="{BBE8FD2B-1EEC-40FF-BD06-FD547FEA7BB9}">
      <dgm:prSet/>
      <dgm:spPr/>
      <dgm:t>
        <a:bodyPr/>
        <a:lstStyle/>
        <a:p>
          <a:endParaRPr lang="ru-UA"/>
        </a:p>
      </dgm:t>
    </dgm:pt>
    <dgm:pt modelId="{86A3C7FD-8CA5-4BA4-8BCC-FAFAA220C2EF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1DE79-B7AF-4892-A853-9414A8122EC6}" type="parTrans" cxnId="{D271A845-3C81-4837-AFB2-B7BF6EA52863}">
      <dgm:prSet/>
      <dgm:spPr/>
      <dgm:t>
        <a:bodyPr/>
        <a:lstStyle/>
        <a:p>
          <a:endParaRPr lang="ru-UA"/>
        </a:p>
      </dgm:t>
    </dgm:pt>
    <dgm:pt modelId="{77A412B0-150D-4803-A811-F628E0D38DC3}" type="sibTrans" cxnId="{D271A845-3C81-4837-AFB2-B7BF6EA52863}">
      <dgm:prSet/>
      <dgm:spPr/>
      <dgm:t>
        <a:bodyPr/>
        <a:lstStyle/>
        <a:p>
          <a:endParaRPr lang="ru-UA"/>
        </a:p>
      </dgm:t>
    </dgm:pt>
    <dgm:pt modelId="{F93E1624-86C8-4391-9218-E94250140F35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контролю за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виконанням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договорів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угод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FDCBB9-C1AF-4E2C-BF49-D0B593F4792D}" type="parTrans" cxnId="{468A33A5-DF31-4B7D-8E8E-C453690183F1}">
      <dgm:prSet/>
      <dgm:spPr/>
      <dgm:t>
        <a:bodyPr/>
        <a:lstStyle/>
        <a:p>
          <a:endParaRPr lang="ru-UA"/>
        </a:p>
      </dgm:t>
    </dgm:pt>
    <dgm:pt modelId="{766EBF1E-904D-4C29-801B-4C4EB94591E9}" type="sibTrans" cxnId="{468A33A5-DF31-4B7D-8E8E-C453690183F1}">
      <dgm:prSet/>
      <dgm:spPr/>
      <dgm:t>
        <a:bodyPr/>
        <a:lstStyle/>
        <a:p>
          <a:endParaRPr lang="ru-UA"/>
        </a:p>
      </dgm:t>
    </dgm:pt>
    <dgm:pt modelId="{033D54FD-8F7B-4489-A499-D00665BD8557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D69C7-B6D2-4FC8-9FBA-05E68A9AD61C}" type="parTrans" cxnId="{1C29738D-3AEC-4FEB-A52F-14DFE5EB5E25}">
      <dgm:prSet/>
      <dgm:spPr/>
      <dgm:t>
        <a:bodyPr/>
        <a:lstStyle/>
        <a:p>
          <a:endParaRPr lang="ru-UA"/>
        </a:p>
      </dgm:t>
    </dgm:pt>
    <dgm:pt modelId="{9EA47341-DBF5-4030-820C-FC60CCE3B9C4}" type="sibTrans" cxnId="{1C29738D-3AEC-4FEB-A52F-14DFE5EB5E25}">
      <dgm:prSet/>
      <dgm:spPr/>
      <dgm:t>
        <a:bodyPr/>
        <a:lstStyle/>
        <a:p>
          <a:endParaRPr lang="ru-UA"/>
        </a:p>
      </dgm:t>
    </dgm:pt>
    <dgm:pt modelId="{55CC92B6-AF2A-4DD9-83F7-D9CC80387B4B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робота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експертів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партнерських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аналізують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стан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C0971-608A-4856-808A-1FFE6EFED6AC}" type="parTrans" cxnId="{E4A92993-185E-4CF8-8EAC-8D3404753E84}">
      <dgm:prSet/>
      <dgm:spPr/>
      <dgm:t>
        <a:bodyPr/>
        <a:lstStyle/>
        <a:p>
          <a:endParaRPr lang="ru-UA"/>
        </a:p>
      </dgm:t>
    </dgm:pt>
    <dgm:pt modelId="{6AD67D83-D7B7-4860-ACB3-1E959DB83E1E}" type="sibTrans" cxnId="{E4A92993-185E-4CF8-8EAC-8D3404753E84}">
      <dgm:prSet/>
      <dgm:spPr/>
      <dgm:t>
        <a:bodyPr/>
        <a:lstStyle/>
        <a:p>
          <a:endParaRPr lang="ru-UA"/>
        </a:p>
      </dgm:t>
    </dgm:pt>
    <dgm:pt modelId="{776C15AC-823C-4AB7-A100-1F3E096600F5}">
      <dgm:prSet/>
      <dgm:spPr/>
      <dgm:t>
        <a:bodyPr/>
        <a:lstStyle/>
        <a:p>
          <a:endParaRPr lang="ru-UA" dirty="0"/>
        </a:p>
      </dgm:t>
    </dgm:pt>
    <dgm:pt modelId="{08DB2130-7AE0-45D9-BA2D-59F784847F5B}" type="parTrans" cxnId="{1B3DD27E-401D-47A4-A782-E301E65F0160}">
      <dgm:prSet/>
      <dgm:spPr/>
      <dgm:t>
        <a:bodyPr/>
        <a:lstStyle/>
        <a:p>
          <a:endParaRPr lang="ru-UA"/>
        </a:p>
      </dgm:t>
    </dgm:pt>
    <dgm:pt modelId="{7BE6552E-E7CF-4BC2-9A65-84D441B1CE32}" type="sibTrans" cxnId="{1B3DD27E-401D-47A4-A782-E301E65F0160}">
      <dgm:prSet/>
      <dgm:spPr/>
      <dgm:t>
        <a:bodyPr/>
        <a:lstStyle/>
        <a:p>
          <a:endParaRPr lang="ru-UA"/>
        </a:p>
      </dgm:t>
    </dgm:pt>
    <dgm:pt modelId="{25C083A1-6480-4508-9440-742A83145F3D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доведення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ідей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до широких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верств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endParaRPr lang="ru-UA" sz="1600" dirty="0"/>
        </a:p>
      </dgm:t>
    </dgm:pt>
    <dgm:pt modelId="{C7D357CE-5BE5-4BBF-B674-CED877E1226C}" type="parTrans" cxnId="{FE0C10D3-9FAF-49FB-A336-E0CDAEF909EE}">
      <dgm:prSet/>
      <dgm:spPr/>
      <dgm:t>
        <a:bodyPr/>
        <a:lstStyle/>
        <a:p>
          <a:endParaRPr lang="ru-UA"/>
        </a:p>
      </dgm:t>
    </dgm:pt>
    <dgm:pt modelId="{E730A650-F558-4E36-B7E9-AE585786DB2C}" type="sibTrans" cxnId="{FE0C10D3-9FAF-49FB-A336-E0CDAEF909EE}">
      <dgm:prSet/>
      <dgm:spPr/>
      <dgm:t>
        <a:bodyPr/>
        <a:lstStyle/>
        <a:p>
          <a:endParaRPr lang="ru-UA"/>
        </a:p>
      </dgm:t>
    </dgm:pt>
    <dgm:pt modelId="{BB4063D2-864B-4099-AF2A-A6FF844BF59B}" type="pres">
      <dgm:prSet presAssocID="{AF42A0D6-FBED-4F3E-914D-9B2FF52183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3799AC-9C25-4A65-ACFA-EFD23B63A848}" type="pres">
      <dgm:prSet presAssocID="{5D23CA96-8E8C-4F93-BE35-E1A5935B61E6}" presName="parentLin" presStyleCnt="0"/>
      <dgm:spPr/>
    </dgm:pt>
    <dgm:pt modelId="{7F030936-1197-4523-B1C6-75DC23589CB6}" type="pres">
      <dgm:prSet presAssocID="{5D23CA96-8E8C-4F93-BE35-E1A5935B61E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E249077-B935-40E5-85A9-28820ED8A0C9}" type="pres">
      <dgm:prSet presAssocID="{5D23CA96-8E8C-4F93-BE35-E1A5935B61E6}" presName="parentText" presStyleLbl="node1" presStyleIdx="0" presStyleCnt="7" custScaleX="132964" custLinFactNeighborY="4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ED171-5754-4FFA-9C96-D6D6E5C889B2}" type="pres">
      <dgm:prSet presAssocID="{5D23CA96-8E8C-4F93-BE35-E1A5935B61E6}" presName="negativeSpace" presStyleCnt="0"/>
      <dgm:spPr/>
    </dgm:pt>
    <dgm:pt modelId="{139A5A6A-F51B-42B3-978D-80B2BA339210}" type="pres">
      <dgm:prSet presAssocID="{5D23CA96-8E8C-4F93-BE35-E1A5935B61E6}" presName="childText" presStyleLbl="conFgAcc1" presStyleIdx="0" presStyleCnt="7">
        <dgm:presLayoutVars>
          <dgm:bulletEnabled val="1"/>
        </dgm:presLayoutVars>
      </dgm:prSet>
      <dgm:spPr/>
    </dgm:pt>
    <dgm:pt modelId="{A23F7C02-5396-4002-8264-9A4CDA1A15EB}" type="pres">
      <dgm:prSet presAssocID="{7C3D072D-7913-41A2-9A42-A6DDCBA2B3BA}" presName="spaceBetweenRectangles" presStyleCnt="0"/>
      <dgm:spPr/>
    </dgm:pt>
    <dgm:pt modelId="{2DC02485-FA46-40B5-8D7A-7A053AC4BB2F}" type="pres">
      <dgm:prSet presAssocID="{7098A909-F6B0-4922-AAEC-16EF6115BFA9}" presName="parentLin" presStyleCnt="0"/>
      <dgm:spPr/>
    </dgm:pt>
    <dgm:pt modelId="{321DF68D-B888-405A-99B4-0EAB00CA3A20}" type="pres">
      <dgm:prSet presAssocID="{7098A909-F6B0-4922-AAEC-16EF6115BFA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B07F885-4810-4201-A560-687BB2F346D9}" type="pres">
      <dgm:prSet presAssocID="{7098A909-F6B0-4922-AAEC-16EF6115BFA9}" presName="parentText" presStyleLbl="node1" presStyleIdx="1" presStyleCnt="7" custScaleX="132964" custLinFactNeighborY="4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EAB9E-2779-4087-B5BD-2EE8C1475CC6}" type="pres">
      <dgm:prSet presAssocID="{7098A909-F6B0-4922-AAEC-16EF6115BFA9}" presName="negativeSpace" presStyleCnt="0"/>
      <dgm:spPr/>
    </dgm:pt>
    <dgm:pt modelId="{F8041CE9-C043-47DC-9A0C-5F01773DFF68}" type="pres">
      <dgm:prSet presAssocID="{7098A909-F6B0-4922-AAEC-16EF6115BFA9}" presName="childText" presStyleLbl="conFgAcc1" presStyleIdx="1" presStyleCnt="7">
        <dgm:presLayoutVars>
          <dgm:bulletEnabled val="1"/>
        </dgm:presLayoutVars>
      </dgm:prSet>
      <dgm:spPr/>
    </dgm:pt>
    <dgm:pt modelId="{830E3917-7695-4284-8A63-61761CA66F1D}" type="pres">
      <dgm:prSet presAssocID="{DB7B1781-272B-422F-AB50-6506E125BA48}" presName="spaceBetweenRectangles" presStyleCnt="0"/>
      <dgm:spPr/>
    </dgm:pt>
    <dgm:pt modelId="{97EEE683-9C13-4B93-86F9-1A615A849FAF}" type="pres">
      <dgm:prSet presAssocID="{A218524E-ECBA-439E-9A86-34EF1B489E24}" presName="parentLin" presStyleCnt="0"/>
      <dgm:spPr/>
    </dgm:pt>
    <dgm:pt modelId="{14D450D3-7399-4575-A224-ADA7B4CA2011}" type="pres">
      <dgm:prSet presAssocID="{A218524E-ECBA-439E-9A86-34EF1B489E24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B3C26AE0-5166-4ED8-A854-9BEE7F528D52}" type="pres">
      <dgm:prSet presAssocID="{A218524E-ECBA-439E-9A86-34EF1B489E24}" presName="parentText" presStyleLbl="node1" presStyleIdx="2" presStyleCnt="7" custScaleX="132964" custLinFactNeighborY="4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2DC0C-BD44-4274-BEAE-8FB2230135B5}" type="pres">
      <dgm:prSet presAssocID="{A218524E-ECBA-439E-9A86-34EF1B489E24}" presName="negativeSpace" presStyleCnt="0"/>
      <dgm:spPr/>
    </dgm:pt>
    <dgm:pt modelId="{D450C392-D399-48C7-9F89-C73895407DE6}" type="pres">
      <dgm:prSet presAssocID="{A218524E-ECBA-439E-9A86-34EF1B489E24}" presName="childText" presStyleLbl="conFgAcc1" presStyleIdx="2" presStyleCnt="7">
        <dgm:presLayoutVars>
          <dgm:bulletEnabled val="1"/>
        </dgm:presLayoutVars>
      </dgm:prSet>
      <dgm:spPr/>
    </dgm:pt>
    <dgm:pt modelId="{1B18461A-9A1A-4B6D-8225-E36195684503}" type="pres">
      <dgm:prSet presAssocID="{5D4C2105-3334-4629-82FA-ABC4D86F535F}" presName="spaceBetweenRectangles" presStyleCnt="0"/>
      <dgm:spPr/>
    </dgm:pt>
    <dgm:pt modelId="{DBD897DC-81D8-4681-987A-C3AC8BC25125}" type="pres">
      <dgm:prSet presAssocID="{4B59AE65-7311-4279-887F-D5DFA4183205}" presName="parentLin" presStyleCnt="0"/>
      <dgm:spPr/>
    </dgm:pt>
    <dgm:pt modelId="{7F90EEFA-85B3-491A-B8CE-A8350A226EFE}" type="pres">
      <dgm:prSet presAssocID="{4B59AE65-7311-4279-887F-D5DFA41832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88C170A-552E-4262-97AF-97CF39A372D2}" type="pres">
      <dgm:prSet presAssocID="{4B59AE65-7311-4279-887F-D5DFA4183205}" presName="parentText" presStyleLbl="node1" presStyleIdx="3" presStyleCnt="7" custScaleX="132964" custLinFactNeighborY="4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FA234-9E06-4CBE-9B0D-1F4023A8F491}" type="pres">
      <dgm:prSet presAssocID="{4B59AE65-7311-4279-887F-D5DFA4183205}" presName="negativeSpace" presStyleCnt="0"/>
      <dgm:spPr/>
    </dgm:pt>
    <dgm:pt modelId="{149F55EE-02D8-4A9D-93C7-DF43CB83DF7D}" type="pres">
      <dgm:prSet presAssocID="{4B59AE65-7311-4279-887F-D5DFA41832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C4492-F302-4510-A5C2-643C3846DA10}" type="pres">
      <dgm:prSet presAssocID="{F46D2A01-483C-45A2-9652-D34C8816E14B}" presName="spaceBetweenRectangles" presStyleCnt="0"/>
      <dgm:spPr/>
    </dgm:pt>
    <dgm:pt modelId="{83111A88-2919-43CD-9864-F828997AC845}" type="pres">
      <dgm:prSet presAssocID="{F93E1624-86C8-4391-9218-E94250140F35}" presName="parentLin" presStyleCnt="0"/>
      <dgm:spPr/>
    </dgm:pt>
    <dgm:pt modelId="{4FA4E228-AD0F-4B19-971C-A1D482C67595}" type="pres">
      <dgm:prSet presAssocID="{F93E1624-86C8-4391-9218-E94250140F35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7F606881-C6D9-4193-9956-B0358BCD178C}" type="pres">
      <dgm:prSet presAssocID="{F93E1624-86C8-4391-9218-E94250140F35}" presName="parentText" presStyleLbl="node1" presStyleIdx="4" presStyleCnt="7" custScaleX="132964" custLinFactNeighborY="4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1729E-5158-408B-9965-AC86F47EF7C3}" type="pres">
      <dgm:prSet presAssocID="{F93E1624-86C8-4391-9218-E94250140F35}" presName="negativeSpace" presStyleCnt="0"/>
      <dgm:spPr/>
    </dgm:pt>
    <dgm:pt modelId="{4772EEBF-E81A-4106-9E62-CD9AA0410DFC}" type="pres">
      <dgm:prSet presAssocID="{F93E1624-86C8-4391-9218-E94250140F35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8DA93-7B2F-4D66-877B-5211DBE7A81F}" type="pres">
      <dgm:prSet presAssocID="{766EBF1E-904D-4C29-801B-4C4EB94591E9}" presName="spaceBetweenRectangles" presStyleCnt="0"/>
      <dgm:spPr/>
    </dgm:pt>
    <dgm:pt modelId="{B4951ECD-F6F1-4C7D-B015-90A4885346FA}" type="pres">
      <dgm:prSet presAssocID="{55CC92B6-AF2A-4DD9-83F7-D9CC80387B4B}" presName="parentLin" presStyleCnt="0"/>
      <dgm:spPr/>
    </dgm:pt>
    <dgm:pt modelId="{8446D309-1BD5-4F27-A344-733D71507045}" type="pres">
      <dgm:prSet presAssocID="{55CC92B6-AF2A-4DD9-83F7-D9CC80387B4B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2CCF871B-D1FE-48CD-977A-155A54B78642}" type="pres">
      <dgm:prSet presAssocID="{55CC92B6-AF2A-4DD9-83F7-D9CC80387B4B}" presName="parentText" presStyleLbl="node1" presStyleIdx="5" presStyleCnt="7" custScaleX="132964" custLinFactNeighborY="4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828CE-EDD1-4B82-9C4C-CB0BD170C91D}" type="pres">
      <dgm:prSet presAssocID="{55CC92B6-AF2A-4DD9-83F7-D9CC80387B4B}" presName="negativeSpace" presStyleCnt="0"/>
      <dgm:spPr/>
    </dgm:pt>
    <dgm:pt modelId="{5A43964E-2CC0-4614-9321-2CD2A85AF0D1}" type="pres">
      <dgm:prSet presAssocID="{55CC92B6-AF2A-4DD9-83F7-D9CC80387B4B}" presName="childText" presStyleLbl="conFgAcc1" presStyleIdx="5" presStyleCnt="7">
        <dgm:presLayoutVars>
          <dgm:bulletEnabled val="1"/>
        </dgm:presLayoutVars>
      </dgm:prSet>
      <dgm:spPr/>
    </dgm:pt>
    <dgm:pt modelId="{7E794759-3A00-4ACF-BDD5-31C4D2A02549}" type="pres">
      <dgm:prSet presAssocID="{6AD67D83-D7B7-4860-ACB3-1E959DB83E1E}" presName="spaceBetweenRectangles" presStyleCnt="0"/>
      <dgm:spPr/>
    </dgm:pt>
    <dgm:pt modelId="{288A8FDE-91C7-45C7-80DB-02F24AFAB879}" type="pres">
      <dgm:prSet presAssocID="{25C083A1-6480-4508-9440-742A83145F3D}" presName="parentLin" presStyleCnt="0"/>
      <dgm:spPr/>
    </dgm:pt>
    <dgm:pt modelId="{96C2F033-A721-4740-8D7F-C1E14C186A87}" type="pres">
      <dgm:prSet presAssocID="{25C083A1-6480-4508-9440-742A83145F3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0D0344D-8105-4218-B38D-D4984CF7A963}" type="pres">
      <dgm:prSet presAssocID="{25C083A1-6480-4508-9440-742A83145F3D}" presName="parentText" presStyleLbl="node1" presStyleIdx="6" presStyleCnt="7" custScaleX="132964" custLinFactNeighborX="4131" custLinFactNeighborY="-2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EA0BD-1783-408B-8AC2-4D7B4D757119}" type="pres">
      <dgm:prSet presAssocID="{25C083A1-6480-4508-9440-742A83145F3D}" presName="negativeSpace" presStyleCnt="0"/>
      <dgm:spPr/>
    </dgm:pt>
    <dgm:pt modelId="{D6890ADA-963A-4F1C-B209-13C0D0518291}" type="pres">
      <dgm:prSet presAssocID="{25C083A1-6480-4508-9440-742A83145F3D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2CDB6C-4381-4B63-A90A-60F479EEDB39}" type="presOf" srcId="{F93E1624-86C8-4391-9218-E94250140F35}" destId="{7F606881-C6D9-4193-9956-B0358BCD178C}" srcOrd="1" destOrd="0" presId="urn:microsoft.com/office/officeart/2005/8/layout/list1"/>
    <dgm:cxn modelId="{3F1D8777-19D6-4D52-8ABE-E73B63596074}" type="presOf" srcId="{A218524E-ECBA-439E-9A86-34EF1B489E24}" destId="{B3C26AE0-5166-4ED8-A854-9BEE7F528D52}" srcOrd="1" destOrd="0" presId="urn:microsoft.com/office/officeart/2005/8/layout/list1"/>
    <dgm:cxn modelId="{4F7BE568-2009-49B4-A7F2-F462D78BD774}" type="presOf" srcId="{776C15AC-823C-4AB7-A100-1F3E096600F5}" destId="{D6890ADA-963A-4F1C-B209-13C0D0518291}" srcOrd="0" destOrd="0" presId="urn:microsoft.com/office/officeart/2005/8/layout/list1"/>
    <dgm:cxn modelId="{ADDE56FD-7FB1-46FF-ADA3-FD6D78BCAA18}" type="presOf" srcId="{25C083A1-6480-4508-9440-742A83145F3D}" destId="{90D0344D-8105-4218-B38D-D4984CF7A963}" srcOrd="1" destOrd="0" presId="urn:microsoft.com/office/officeart/2005/8/layout/list1"/>
    <dgm:cxn modelId="{2EDC4F24-A160-413C-BE26-3E0A576C6DD3}" type="presOf" srcId="{7098A909-F6B0-4922-AAEC-16EF6115BFA9}" destId="{321DF68D-B888-405A-99B4-0EAB00CA3A20}" srcOrd="0" destOrd="0" presId="urn:microsoft.com/office/officeart/2005/8/layout/list1"/>
    <dgm:cxn modelId="{E1981EE1-8450-4A92-8594-6600FD8DB305}" type="presOf" srcId="{4B59AE65-7311-4279-887F-D5DFA4183205}" destId="{7F90EEFA-85B3-491A-B8CE-A8350A226EFE}" srcOrd="0" destOrd="0" presId="urn:microsoft.com/office/officeart/2005/8/layout/list1"/>
    <dgm:cxn modelId="{0851166C-C23F-4CC5-BDE9-9B612DC3C8A3}" type="presOf" srcId="{55CC92B6-AF2A-4DD9-83F7-D9CC80387B4B}" destId="{2CCF871B-D1FE-48CD-977A-155A54B78642}" srcOrd="1" destOrd="0" presId="urn:microsoft.com/office/officeart/2005/8/layout/list1"/>
    <dgm:cxn modelId="{0AB0F0A0-FD2A-4BE2-A65F-9E022F2416DC}" type="presOf" srcId="{86A3C7FD-8CA5-4BA4-8BCC-FAFAA220C2EF}" destId="{149F55EE-02D8-4A9D-93C7-DF43CB83DF7D}" srcOrd="0" destOrd="0" presId="urn:microsoft.com/office/officeart/2005/8/layout/list1"/>
    <dgm:cxn modelId="{E4A92993-185E-4CF8-8EAC-8D3404753E84}" srcId="{AF42A0D6-FBED-4F3E-914D-9B2FF52183CB}" destId="{55CC92B6-AF2A-4DD9-83F7-D9CC80387B4B}" srcOrd="5" destOrd="0" parTransId="{2CAC0971-608A-4856-808A-1FFE6EFED6AC}" sibTransId="{6AD67D83-D7B7-4860-ACB3-1E959DB83E1E}"/>
    <dgm:cxn modelId="{1B3DD27E-401D-47A4-A782-E301E65F0160}" srcId="{25C083A1-6480-4508-9440-742A83145F3D}" destId="{776C15AC-823C-4AB7-A100-1F3E096600F5}" srcOrd="0" destOrd="0" parTransId="{08DB2130-7AE0-45D9-BA2D-59F784847F5B}" sibTransId="{7BE6552E-E7CF-4BC2-9A65-84D441B1CE32}"/>
    <dgm:cxn modelId="{BBE8FD2B-1EEC-40FF-BD06-FD547FEA7BB9}" srcId="{AF42A0D6-FBED-4F3E-914D-9B2FF52183CB}" destId="{4B59AE65-7311-4279-887F-D5DFA4183205}" srcOrd="3" destOrd="0" parTransId="{F71045CF-AAB6-4C72-921D-9EC60EB51A1C}" sibTransId="{F46D2A01-483C-45A2-9652-D34C8816E14B}"/>
    <dgm:cxn modelId="{468A33A5-DF31-4B7D-8E8E-C453690183F1}" srcId="{AF42A0D6-FBED-4F3E-914D-9B2FF52183CB}" destId="{F93E1624-86C8-4391-9218-E94250140F35}" srcOrd="4" destOrd="0" parTransId="{94FDCBB9-C1AF-4E2C-BF49-D0B593F4792D}" sibTransId="{766EBF1E-904D-4C29-801B-4C4EB94591E9}"/>
    <dgm:cxn modelId="{25D9B5B7-75E8-4F05-834C-F36C2B014B60}" srcId="{AF42A0D6-FBED-4F3E-914D-9B2FF52183CB}" destId="{7098A909-F6B0-4922-AAEC-16EF6115BFA9}" srcOrd="1" destOrd="0" parTransId="{24E1A0B6-DB83-4C7B-AEE9-9430774D4D61}" sibTransId="{DB7B1781-272B-422F-AB50-6506E125BA48}"/>
    <dgm:cxn modelId="{E086457B-278A-4707-8712-21CF7CCD0AA7}" type="presOf" srcId="{4B59AE65-7311-4279-887F-D5DFA4183205}" destId="{488C170A-552E-4262-97AF-97CF39A372D2}" srcOrd="1" destOrd="0" presId="urn:microsoft.com/office/officeart/2005/8/layout/list1"/>
    <dgm:cxn modelId="{5057AAA7-B8D6-4136-AE58-BB7A0BD2F021}" type="presOf" srcId="{7098A909-F6B0-4922-AAEC-16EF6115BFA9}" destId="{3B07F885-4810-4201-A560-687BB2F346D9}" srcOrd="1" destOrd="0" presId="urn:microsoft.com/office/officeart/2005/8/layout/list1"/>
    <dgm:cxn modelId="{439092B3-A8F5-4DDD-AC63-217BFF9B8B21}" type="presOf" srcId="{25C083A1-6480-4508-9440-742A83145F3D}" destId="{96C2F033-A721-4740-8D7F-C1E14C186A87}" srcOrd="0" destOrd="0" presId="urn:microsoft.com/office/officeart/2005/8/layout/list1"/>
    <dgm:cxn modelId="{FE0C10D3-9FAF-49FB-A336-E0CDAEF909EE}" srcId="{AF42A0D6-FBED-4F3E-914D-9B2FF52183CB}" destId="{25C083A1-6480-4508-9440-742A83145F3D}" srcOrd="6" destOrd="0" parTransId="{C7D357CE-5BE5-4BBF-B674-CED877E1226C}" sibTransId="{E730A650-F558-4E36-B7E9-AE585786DB2C}"/>
    <dgm:cxn modelId="{39E2D5BF-6B1C-4669-A8B8-2B7705C74AE2}" type="presOf" srcId="{5D23CA96-8E8C-4F93-BE35-E1A5935B61E6}" destId="{3E249077-B935-40E5-85A9-28820ED8A0C9}" srcOrd="1" destOrd="0" presId="urn:microsoft.com/office/officeart/2005/8/layout/list1"/>
    <dgm:cxn modelId="{04EDA78B-14C1-4D32-869F-53B771D77338}" type="presOf" srcId="{55CC92B6-AF2A-4DD9-83F7-D9CC80387B4B}" destId="{8446D309-1BD5-4F27-A344-733D71507045}" srcOrd="0" destOrd="0" presId="urn:microsoft.com/office/officeart/2005/8/layout/list1"/>
    <dgm:cxn modelId="{9B4CA2A4-0B14-411B-B1C0-EEC64DCD0C5E}" type="presOf" srcId="{AF42A0D6-FBED-4F3E-914D-9B2FF52183CB}" destId="{BB4063D2-864B-4099-AF2A-A6FF844BF59B}" srcOrd="0" destOrd="0" presId="urn:microsoft.com/office/officeart/2005/8/layout/list1"/>
    <dgm:cxn modelId="{78824292-ABA5-46C0-A871-A2508645C73C}" type="presOf" srcId="{A218524E-ECBA-439E-9A86-34EF1B489E24}" destId="{14D450D3-7399-4575-A224-ADA7B4CA2011}" srcOrd="0" destOrd="0" presId="urn:microsoft.com/office/officeart/2005/8/layout/list1"/>
    <dgm:cxn modelId="{1AF37149-66BF-4A9E-9D21-32D3698EAE9F}" type="presOf" srcId="{5D23CA96-8E8C-4F93-BE35-E1A5935B61E6}" destId="{7F030936-1197-4523-B1C6-75DC23589CB6}" srcOrd="0" destOrd="0" presId="urn:microsoft.com/office/officeart/2005/8/layout/list1"/>
    <dgm:cxn modelId="{D271A845-3C81-4837-AFB2-B7BF6EA52863}" srcId="{4B59AE65-7311-4279-887F-D5DFA4183205}" destId="{86A3C7FD-8CA5-4BA4-8BCC-FAFAA220C2EF}" srcOrd="0" destOrd="0" parTransId="{6141DE79-B7AF-4892-A853-9414A8122EC6}" sibTransId="{77A412B0-150D-4803-A811-F628E0D38DC3}"/>
    <dgm:cxn modelId="{B3CCCC06-B27D-47A0-BD34-3B6E134CE720}" srcId="{AF42A0D6-FBED-4F3E-914D-9B2FF52183CB}" destId="{5D23CA96-8E8C-4F93-BE35-E1A5935B61E6}" srcOrd="0" destOrd="0" parTransId="{0C90C694-E6B1-4591-B300-4063C3286B72}" sibTransId="{7C3D072D-7913-41A2-9A42-A6DDCBA2B3BA}"/>
    <dgm:cxn modelId="{AE0B8192-3046-4F71-A29C-0A14E88A7289}" type="presOf" srcId="{F93E1624-86C8-4391-9218-E94250140F35}" destId="{4FA4E228-AD0F-4B19-971C-A1D482C67595}" srcOrd="0" destOrd="0" presId="urn:microsoft.com/office/officeart/2005/8/layout/list1"/>
    <dgm:cxn modelId="{1C29738D-3AEC-4FEB-A52F-14DFE5EB5E25}" srcId="{F93E1624-86C8-4391-9218-E94250140F35}" destId="{033D54FD-8F7B-4489-A499-D00665BD8557}" srcOrd="0" destOrd="0" parTransId="{A27D69C7-B6D2-4FC8-9FBA-05E68A9AD61C}" sibTransId="{9EA47341-DBF5-4030-820C-FC60CCE3B9C4}"/>
    <dgm:cxn modelId="{48D0B3D6-3D00-4DBE-A0F7-511933F49920}" type="presOf" srcId="{033D54FD-8F7B-4489-A499-D00665BD8557}" destId="{4772EEBF-E81A-4106-9E62-CD9AA0410DFC}" srcOrd="0" destOrd="0" presId="urn:microsoft.com/office/officeart/2005/8/layout/list1"/>
    <dgm:cxn modelId="{5F022240-A5A0-47E0-9252-69E8B6C92AF0}" srcId="{AF42A0D6-FBED-4F3E-914D-9B2FF52183CB}" destId="{A218524E-ECBA-439E-9A86-34EF1B489E24}" srcOrd="2" destOrd="0" parTransId="{29263C8A-F7EE-4E0B-A96E-715EBC65CA6D}" sibTransId="{5D4C2105-3334-4629-82FA-ABC4D86F535F}"/>
    <dgm:cxn modelId="{1F984CD9-62D8-4BB0-A6C5-C069923E3C13}" type="presParOf" srcId="{BB4063D2-864B-4099-AF2A-A6FF844BF59B}" destId="{653799AC-9C25-4A65-ACFA-EFD23B63A848}" srcOrd="0" destOrd="0" presId="urn:microsoft.com/office/officeart/2005/8/layout/list1"/>
    <dgm:cxn modelId="{A5A9BF72-867A-4B70-9461-F0CBEC5920C7}" type="presParOf" srcId="{653799AC-9C25-4A65-ACFA-EFD23B63A848}" destId="{7F030936-1197-4523-B1C6-75DC23589CB6}" srcOrd="0" destOrd="0" presId="urn:microsoft.com/office/officeart/2005/8/layout/list1"/>
    <dgm:cxn modelId="{B3F752F7-272C-43AE-A0ED-F2D3E7004178}" type="presParOf" srcId="{653799AC-9C25-4A65-ACFA-EFD23B63A848}" destId="{3E249077-B935-40E5-85A9-28820ED8A0C9}" srcOrd="1" destOrd="0" presId="urn:microsoft.com/office/officeart/2005/8/layout/list1"/>
    <dgm:cxn modelId="{05981D56-898F-4326-97F5-63F9A8E5110E}" type="presParOf" srcId="{BB4063D2-864B-4099-AF2A-A6FF844BF59B}" destId="{2DFED171-5754-4FFA-9C96-D6D6E5C889B2}" srcOrd="1" destOrd="0" presId="urn:microsoft.com/office/officeart/2005/8/layout/list1"/>
    <dgm:cxn modelId="{CBB800AF-AD07-4947-9625-99971F89F806}" type="presParOf" srcId="{BB4063D2-864B-4099-AF2A-A6FF844BF59B}" destId="{139A5A6A-F51B-42B3-978D-80B2BA339210}" srcOrd="2" destOrd="0" presId="urn:microsoft.com/office/officeart/2005/8/layout/list1"/>
    <dgm:cxn modelId="{09DD8EE1-F4AF-4F38-A4B3-6D147F0405B8}" type="presParOf" srcId="{BB4063D2-864B-4099-AF2A-A6FF844BF59B}" destId="{A23F7C02-5396-4002-8264-9A4CDA1A15EB}" srcOrd="3" destOrd="0" presId="urn:microsoft.com/office/officeart/2005/8/layout/list1"/>
    <dgm:cxn modelId="{568AEBBC-6DCE-4F13-863B-E092B7289118}" type="presParOf" srcId="{BB4063D2-864B-4099-AF2A-A6FF844BF59B}" destId="{2DC02485-FA46-40B5-8D7A-7A053AC4BB2F}" srcOrd="4" destOrd="0" presId="urn:microsoft.com/office/officeart/2005/8/layout/list1"/>
    <dgm:cxn modelId="{D0F5F646-97E7-4D22-A054-CD5B180E6019}" type="presParOf" srcId="{2DC02485-FA46-40B5-8D7A-7A053AC4BB2F}" destId="{321DF68D-B888-405A-99B4-0EAB00CA3A20}" srcOrd="0" destOrd="0" presId="urn:microsoft.com/office/officeart/2005/8/layout/list1"/>
    <dgm:cxn modelId="{2904364C-ACBB-4FF2-A5CF-73A7AF931D35}" type="presParOf" srcId="{2DC02485-FA46-40B5-8D7A-7A053AC4BB2F}" destId="{3B07F885-4810-4201-A560-687BB2F346D9}" srcOrd="1" destOrd="0" presId="urn:microsoft.com/office/officeart/2005/8/layout/list1"/>
    <dgm:cxn modelId="{9E4C29CE-A7E7-42DA-B018-0EDC25FB137A}" type="presParOf" srcId="{BB4063D2-864B-4099-AF2A-A6FF844BF59B}" destId="{72CEAB9E-2779-4087-B5BD-2EE8C1475CC6}" srcOrd="5" destOrd="0" presId="urn:microsoft.com/office/officeart/2005/8/layout/list1"/>
    <dgm:cxn modelId="{F4BD4AED-1A1D-4392-B30E-F04CEC2477D5}" type="presParOf" srcId="{BB4063D2-864B-4099-AF2A-A6FF844BF59B}" destId="{F8041CE9-C043-47DC-9A0C-5F01773DFF68}" srcOrd="6" destOrd="0" presId="urn:microsoft.com/office/officeart/2005/8/layout/list1"/>
    <dgm:cxn modelId="{C05DF9DA-3F8F-44C2-B9C0-6BC6B511CFBF}" type="presParOf" srcId="{BB4063D2-864B-4099-AF2A-A6FF844BF59B}" destId="{830E3917-7695-4284-8A63-61761CA66F1D}" srcOrd="7" destOrd="0" presId="urn:microsoft.com/office/officeart/2005/8/layout/list1"/>
    <dgm:cxn modelId="{2357B11E-0975-4AEE-AF40-90E025B56C6C}" type="presParOf" srcId="{BB4063D2-864B-4099-AF2A-A6FF844BF59B}" destId="{97EEE683-9C13-4B93-86F9-1A615A849FAF}" srcOrd="8" destOrd="0" presId="urn:microsoft.com/office/officeart/2005/8/layout/list1"/>
    <dgm:cxn modelId="{EFF01A1C-68A0-48D3-B4FF-9D50EFA52C2A}" type="presParOf" srcId="{97EEE683-9C13-4B93-86F9-1A615A849FAF}" destId="{14D450D3-7399-4575-A224-ADA7B4CA2011}" srcOrd="0" destOrd="0" presId="urn:microsoft.com/office/officeart/2005/8/layout/list1"/>
    <dgm:cxn modelId="{496D17DE-B6EE-4FBF-AC79-30BA5AA73EB1}" type="presParOf" srcId="{97EEE683-9C13-4B93-86F9-1A615A849FAF}" destId="{B3C26AE0-5166-4ED8-A854-9BEE7F528D52}" srcOrd="1" destOrd="0" presId="urn:microsoft.com/office/officeart/2005/8/layout/list1"/>
    <dgm:cxn modelId="{FF2C0292-8089-4E1B-92BB-D08AA8BE4A7A}" type="presParOf" srcId="{BB4063D2-864B-4099-AF2A-A6FF844BF59B}" destId="{BE62DC0C-BD44-4274-BEAE-8FB2230135B5}" srcOrd="9" destOrd="0" presId="urn:microsoft.com/office/officeart/2005/8/layout/list1"/>
    <dgm:cxn modelId="{7B16C29E-4663-44D7-8300-1DAC7F678962}" type="presParOf" srcId="{BB4063D2-864B-4099-AF2A-A6FF844BF59B}" destId="{D450C392-D399-48C7-9F89-C73895407DE6}" srcOrd="10" destOrd="0" presId="urn:microsoft.com/office/officeart/2005/8/layout/list1"/>
    <dgm:cxn modelId="{E685338B-7A7C-408B-86A7-C54D60FE503D}" type="presParOf" srcId="{BB4063D2-864B-4099-AF2A-A6FF844BF59B}" destId="{1B18461A-9A1A-4B6D-8225-E36195684503}" srcOrd="11" destOrd="0" presId="urn:microsoft.com/office/officeart/2005/8/layout/list1"/>
    <dgm:cxn modelId="{96B78ED5-C681-406B-9948-F83C7E30FD03}" type="presParOf" srcId="{BB4063D2-864B-4099-AF2A-A6FF844BF59B}" destId="{DBD897DC-81D8-4681-987A-C3AC8BC25125}" srcOrd="12" destOrd="0" presId="urn:microsoft.com/office/officeart/2005/8/layout/list1"/>
    <dgm:cxn modelId="{ED1198AE-D208-4BDD-8B42-27A11F2EBADD}" type="presParOf" srcId="{DBD897DC-81D8-4681-987A-C3AC8BC25125}" destId="{7F90EEFA-85B3-491A-B8CE-A8350A226EFE}" srcOrd="0" destOrd="0" presId="urn:microsoft.com/office/officeart/2005/8/layout/list1"/>
    <dgm:cxn modelId="{ED707227-692E-4BB1-837D-7518A2186AD4}" type="presParOf" srcId="{DBD897DC-81D8-4681-987A-C3AC8BC25125}" destId="{488C170A-552E-4262-97AF-97CF39A372D2}" srcOrd="1" destOrd="0" presId="urn:microsoft.com/office/officeart/2005/8/layout/list1"/>
    <dgm:cxn modelId="{6F831240-0022-4A04-A53B-127F1DCB9045}" type="presParOf" srcId="{BB4063D2-864B-4099-AF2A-A6FF844BF59B}" destId="{09BFA234-9E06-4CBE-9B0D-1F4023A8F491}" srcOrd="13" destOrd="0" presId="urn:microsoft.com/office/officeart/2005/8/layout/list1"/>
    <dgm:cxn modelId="{AC3B158F-11C4-4D17-B6C9-9FC04DAFB392}" type="presParOf" srcId="{BB4063D2-864B-4099-AF2A-A6FF844BF59B}" destId="{149F55EE-02D8-4A9D-93C7-DF43CB83DF7D}" srcOrd="14" destOrd="0" presId="urn:microsoft.com/office/officeart/2005/8/layout/list1"/>
    <dgm:cxn modelId="{2D927C84-C749-46E0-A74D-B01397B0A507}" type="presParOf" srcId="{BB4063D2-864B-4099-AF2A-A6FF844BF59B}" destId="{1A1C4492-F302-4510-A5C2-643C3846DA10}" srcOrd="15" destOrd="0" presId="urn:microsoft.com/office/officeart/2005/8/layout/list1"/>
    <dgm:cxn modelId="{0AB50D56-4286-4549-B110-92ECC375DDF7}" type="presParOf" srcId="{BB4063D2-864B-4099-AF2A-A6FF844BF59B}" destId="{83111A88-2919-43CD-9864-F828997AC845}" srcOrd="16" destOrd="0" presId="urn:microsoft.com/office/officeart/2005/8/layout/list1"/>
    <dgm:cxn modelId="{AB63309E-4D55-42F2-89AC-F078EF514773}" type="presParOf" srcId="{83111A88-2919-43CD-9864-F828997AC845}" destId="{4FA4E228-AD0F-4B19-971C-A1D482C67595}" srcOrd="0" destOrd="0" presId="urn:microsoft.com/office/officeart/2005/8/layout/list1"/>
    <dgm:cxn modelId="{DD2E1FD7-7057-4E97-A640-7AABA7FA4FFD}" type="presParOf" srcId="{83111A88-2919-43CD-9864-F828997AC845}" destId="{7F606881-C6D9-4193-9956-B0358BCD178C}" srcOrd="1" destOrd="0" presId="urn:microsoft.com/office/officeart/2005/8/layout/list1"/>
    <dgm:cxn modelId="{151EEB00-347E-4A94-BC1D-EFD53270C098}" type="presParOf" srcId="{BB4063D2-864B-4099-AF2A-A6FF844BF59B}" destId="{F2B1729E-5158-408B-9965-AC86F47EF7C3}" srcOrd="17" destOrd="0" presId="urn:microsoft.com/office/officeart/2005/8/layout/list1"/>
    <dgm:cxn modelId="{42CEC6BE-CAEA-49F3-BF59-C6CF1EF31ACB}" type="presParOf" srcId="{BB4063D2-864B-4099-AF2A-A6FF844BF59B}" destId="{4772EEBF-E81A-4106-9E62-CD9AA0410DFC}" srcOrd="18" destOrd="0" presId="urn:microsoft.com/office/officeart/2005/8/layout/list1"/>
    <dgm:cxn modelId="{988ABA5C-C05F-4B43-BD55-A4A95C5176CE}" type="presParOf" srcId="{BB4063D2-864B-4099-AF2A-A6FF844BF59B}" destId="{E708DA93-7B2F-4D66-877B-5211DBE7A81F}" srcOrd="19" destOrd="0" presId="urn:microsoft.com/office/officeart/2005/8/layout/list1"/>
    <dgm:cxn modelId="{CED6E606-8F66-4B01-B1FB-266E0DD9212D}" type="presParOf" srcId="{BB4063D2-864B-4099-AF2A-A6FF844BF59B}" destId="{B4951ECD-F6F1-4C7D-B015-90A4885346FA}" srcOrd="20" destOrd="0" presId="urn:microsoft.com/office/officeart/2005/8/layout/list1"/>
    <dgm:cxn modelId="{8E8A3D56-C33C-43EA-A6CE-7B0464FE13A1}" type="presParOf" srcId="{B4951ECD-F6F1-4C7D-B015-90A4885346FA}" destId="{8446D309-1BD5-4F27-A344-733D71507045}" srcOrd="0" destOrd="0" presId="urn:microsoft.com/office/officeart/2005/8/layout/list1"/>
    <dgm:cxn modelId="{5B7093FC-39EF-4852-B440-D94330BEDA4E}" type="presParOf" srcId="{B4951ECD-F6F1-4C7D-B015-90A4885346FA}" destId="{2CCF871B-D1FE-48CD-977A-155A54B78642}" srcOrd="1" destOrd="0" presId="urn:microsoft.com/office/officeart/2005/8/layout/list1"/>
    <dgm:cxn modelId="{4AFEA20A-884B-4A63-A1A9-D251DD6AF7FB}" type="presParOf" srcId="{BB4063D2-864B-4099-AF2A-A6FF844BF59B}" destId="{92F828CE-EDD1-4B82-9C4C-CB0BD170C91D}" srcOrd="21" destOrd="0" presId="urn:microsoft.com/office/officeart/2005/8/layout/list1"/>
    <dgm:cxn modelId="{AE70681D-B020-4897-9588-3FAB7206BAF1}" type="presParOf" srcId="{BB4063D2-864B-4099-AF2A-A6FF844BF59B}" destId="{5A43964E-2CC0-4614-9321-2CD2A85AF0D1}" srcOrd="22" destOrd="0" presId="urn:microsoft.com/office/officeart/2005/8/layout/list1"/>
    <dgm:cxn modelId="{725A179D-B462-4C51-A570-6EB26EA935F1}" type="presParOf" srcId="{BB4063D2-864B-4099-AF2A-A6FF844BF59B}" destId="{7E794759-3A00-4ACF-BDD5-31C4D2A02549}" srcOrd="23" destOrd="0" presId="urn:microsoft.com/office/officeart/2005/8/layout/list1"/>
    <dgm:cxn modelId="{6B574924-6AC0-4567-AD96-FB20DA9FB49B}" type="presParOf" srcId="{BB4063D2-864B-4099-AF2A-A6FF844BF59B}" destId="{288A8FDE-91C7-45C7-80DB-02F24AFAB879}" srcOrd="24" destOrd="0" presId="urn:microsoft.com/office/officeart/2005/8/layout/list1"/>
    <dgm:cxn modelId="{3F883B3A-4341-4F6A-AE88-EE967E84DB3C}" type="presParOf" srcId="{288A8FDE-91C7-45C7-80DB-02F24AFAB879}" destId="{96C2F033-A721-4740-8D7F-C1E14C186A87}" srcOrd="0" destOrd="0" presId="urn:microsoft.com/office/officeart/2005/8/layout/list1"/>
    <dgm:cxn modelId="{FF48E1E9-C0ED-4037-8FE3-328E4592CAD3}" type="presParOf" srcId="{288A8FDE-91C7-45C7-80DB-02F24AFAB879}" destId="{90D0344D-8105-4218-B38D-D4984CF7A963}" srcOrd="1" destOrd="0" presId="urn:microsoft.com/office/officeart/2005/8/layout/list1"/>
    <dgm:cxn modelId="{74CBA223-EE54-4AA9-B799-4552B8CB19BE}" type="presParOf" srcId="{BB4063D2-864B-4099-AF2A-A6FF844BF59B}" destId="{6EBEA0BD-1783-408B-8AC2-4D7B4D757119}" srcOrd="25" destOrd="0" presId="urn:microsoft.com/office/officeart/2005/8/layout/list1"/>
    <dgm:cxn modelId="{26404649-5F40-44ED-B921-E1D9D562EEF1}" type="presParOf" srcId="{BB4063D2-864B-4099-AF2A-A6FF844BF59B}" destId="{D6890ADA-963A-4F1C-B209-13C0D051829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7CF3F-3D14-446D-AD42-4F7C93B0FAED}">
      <dsp:nvSpPr>
        <dsp:cNvPr id="0" name=""/>
        <dsp:cNvSpPr/>
      </dsp:nvSpPr>
      <dsp:spPr>
        <a:xfrm>
          <a:off x="0" y="0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система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0"/>
        <a:ext cx="6376458" cy="1259416"/>
      </dsp:txXfrm>
    </dsp:sp>
    <dsp:sp modelId="{72B8D25E-5EC5-4CB0-8FF9-BEC9A292EB8B}">
      <dsp:nvSpPr>
        <dsp:cNvPr id="0" name=""/>
        <dsp:cNvSpPr/>
      </dsp:nvSpPr>
      <dsp:spPr>
        <a:xfrm>
          <a:off x="125941" y="125941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2BB3E-E7DD-409C-AD4C-309761DBC13D}">
      <dsp:nvSpPr>
        <dsp:cNvPr id="0" name=""/>
        <dsp:cNvSpPr/>
      </dsp:nvSpPr>
      <dsp:spPr>
        <a:xfrm>
          <a:off x="0" y="1385358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дозволяє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урахувати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інтереси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1385358"/>
        <a:ext cx="6376458" cy="1259416"/>
      </dsp:txXfrm>
    </dsp:sp>
    <dsp:sp modelId="{CA2489B7-AAAC-4B2D-84A2-4D442B6915FE}">
      <dsp:nvSpPr>
        <dsp:cNvPr id="0" name=""/>
        <dsp:cNvSpPr/>
      </dsp:nvSpPr>
      <dsp:spPr>
        <a:xfrm>
          <a:off x="125941" y="1511300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DEBF1-2837-4F40-A090-DD0703856AC3}">
      <dsp:nvSpPr>
        <dsp:cNvPr id="0" name=""/>
        <dsp:cNvSpPr/>
      </dsp:nvSpPr>
      <dsp:spPr>
        <a:xfrm>
          <a:off x="0" y="2770716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мета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досягти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питаннях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2770716"/>
        <a:ext cx="6376458" cy="1259416"/>
      </dsp:txXfrm>
    </dsp:sp>
    <dsp:sp modelId="{4DB99A75-C08F-4923-A220-39E126719873}">
      <dsp:nvSpPr>
        <dsp:cNvPr id="0" name=""/>
        <dsp:cNvSpPr/>
      </dsp:nvSpPr>
      <dsp:spPr>
        <a:xfrm>
          <a:off x="125941" y="2896658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BB5D2-1ABA-4E98-9F05-2D9E140A5E6B}">
      <dsp:nvSpPr>
        <dsp:cNvPr id="0" name=""/>
        <dsp:cNvSpPr/>
      </dsp:nvSpPr>
      <dsp:spPr>
        <a:xfrm>
          <a:off x="0" y="4156075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інструментарій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 і угоди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4156075"/>
        <a:ext cx="6376458" cy="1259416"/>
      </dsp:txXfrm>
    </dsp:sp>
    <dsp:sp modelId="{50B9CA1C-2850-4A7D-BDA6-E6C514F5B19D}">
      <dsp:nvSpPr>
        <dsp:cNvPr id="0" name=""/>
        <dsp:cNvSpPr/>
      </dsp:nvSpPr>
      <dsp:spPr>
        <a:xfrm>
          <a:off x="125941" y="4270289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770D4-B03B-453A-825F-C2806EF604BA}">
      <dsp:nvSpPr>
        <dsp:cNvPr id="0" name=""/>
        <dsp:cNvSpPr/>
      </dsp:nvSpPr>
      <dsp:spPr>
        <a:xfrm>
          <a:off x="0" y="3369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65110-9652-4008-8F09-3919AE5E72CF}">
      <dsp:nvSpPr>
        <dsp:cNvPr id="0" name=""/>
        <dsp:cNvSpPr/>
      </dsp:nvSpPr>
      <dsp:spPr>
        <a:xfrm>
          <a:off x="425992" y="36290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консультацій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813" y="65111"/>
        <a:ext cx="5631958" cy="532758"/>
      </dsp:txXfrm>
    </dsp:sp>
    <dsp:sp modelId="{955A2B23-E5D4-4912-A1FB-5911CD90F2FF}">
      <dsp:nvSpPr>
        <dsp:cNvPr id="0" name=""/>
        <dsp:cNvSpPr/>
      </dsp:nvSpPr>
      <dsp:spPr>
        <a:xfrm>
          <a:off x="0" y="12441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0840D-B8D3-4288-B07F-14D8ACB3213B}">
      <dsp:nvSpPr>
        <dsp:cNvPr id="0" name=""/>
        <dsp:cNvSpPr/>
      </dsp:nvSpPr>
      <dsp:spPr>
        <a:xfrm>
          <a:off x="406400" y="94893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договори</a:t>
          </a:r>
          <a:endParaRPr lang="ru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1" y="977754"/>
        <a:ext cx="5631958" cy="532758"/>
      </dsp:txXfrm>
    </dsp:sp>
    <dsp:sp modelId="{7496D6FD-A527-41E2-AC56-3E0D09A6B9D0}">
      <dsp:nvSpPr>
        <dsp:cNvPr id="0" name=""/>
        <dsp:cNvSpPr/>
      </dsp:nvSpPr>
      <dsp:spPr>
        <a:xfrm>
          <a:off x="0" y="21513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2FDBD-096B-48BD-B15A-9686DE5A6CF1}">
      <dsp:nvSpPr>
        <dsp:cNvPr id="0" name=""/>
        <dsp:cNvSpPr/>
      </dsp:nvSpPr>
      <dsp:spPr>
        <a:xfrm>
          <a:off x="406400" y="185613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висування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пропозицій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1" y="1884954"/>
        <a:ext cx="5631958" cy="532758"/>
      </dsp:txXfrm>
    </dsp:sp>
    <dsp:sp modelId="{7C549D51-C879-493C-8CB1-FF845D03EBAB}">
      <dsp:nvSpPr>
        <dsp:cNvPr id="0" name=""/>
        <dsp:cNvSpPr/>
      </dsp:nvSpPr>
      <dsp:spPr>
        <a:xfrm>
          <a:off x="0" y="30585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442DF-A853-49AD-884D-2DAE5CB37DB9}">
      <dsp:nvSpPr>
        <dsp:cNvPr id="0" name=""/>
        <dsp:cNvSpPr/>
      </dsp:nvSpPr>
      <dsp:spPr>
        <a:xfrm>
          <a:off x="406400" y="276333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примирливих процедур</a:t>
          </a:r>
          <a:endParaRPr lang="ru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1" y="2792154"/>
        <a:ext cx="5631958" cy="532758"/>
      </dsp:txXfrm>
    </dsp:sp>
    <dsp:sp modelId="{7E03EF2A-FD3A-4E60-B872-C856FCC8ACC9}">
      <dsp:nvSpPr>
        <dsp:cNvPr id="0" name=""/>
        <dsp:cNvSpPr/>
      </dsp:nvSpPr>
      <dsp:spPr>
        <a:xfrm>
          <a:off x="0" y="39657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709F9-BA7C-4CDC-869A-5A4D2F701562}">
      <dsp:nvSpPr>
        <dsp:cNvPr id="0" name=""/>
        <dsp:cNvSpPr/>
      </dsp:nvSpPr>
      <dsp:spPr>
        <a:xfrm>
          <a:off x="406400" y="367053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 досягнутих домовленостей і угод</a:t>
          </a:r>
          <a:endParaRPr lang="ru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1" y="3699354"/>
        <a:ext cx="5631958" cy="532758"/>
      </dsp:txXfrm>
    </dsp:sp>
    <dsp:sp modelId="{43E0405D-B145-41F8-8F51-40F84E99F955}">
      <dsp:nvSpPr>
        <dsp:cNvPr id="0" name=""/>
        <dsp:cNvSpPr/>
      </dsp:nvSpPr>
      <dsp:spPr>
        <a:xfrm>
          <a:off x="0" y="48729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5DD92-058B-4409-8FBE-54BD1866892D}">
      <dsp:nvSpPr>
        <dsp:cNvPr id="0" name=""/>
        <dsp:cNvSpPr/>
      </dsp:nvSpPr>
      <dsp:spPr>
        <a:xfrm>
          <a:off x="406400" y="457773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домовленостей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угод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1" y="4606554"/>
        <a:ext cx="5631958" cy="532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2636-027B-4AA7-981E-D5809D57EAB1}">
      <dsp:nvSpPr>
        <dsp:cNvPr id="0" name=""/>
        <dsp:cNvSpPr/>
      </dsp:nvSpPr>
      <dsp:spPr>
        <a:xfrm>
          <a:off x="0" y="519221"/>
          <a:ext cx="110196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FEAA4-D665-448B-B3B1-FF4A6EF1A0B2}">
      <dsp:nvSpPr>
        <dsp:cNvPr id="0" name=""/>
        <dsp:cNvSpPr/>
      </dsp:nvSpPr>
      <dsp:spPr>
        <a:xfrm>
          <a:off x="768843" y="57934"/>
          <a:ext cx="10250849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63" tIns="0" rIns="2915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визначає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згоду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позиції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соціально-економічної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4957" y="104048"/>
        <a:ext cx="10158621" cy="852412"/>
      </dsp:txXfrm>
    </dsp:sp>
    <dsp:sp modelId="{19126694-C975-4641-8C70-E312BF0679D6}">
      <dsp:nvSpPr>
        <dsp:cNvPr id="0" name=""/>
        <dsp:cNvSpPr/>
      </dsp:nvSpPr>
      <dsp:spPr>
        <a:xfrm>
          <a:off x="0" y="1970741"/>
          <a:ext cx="110196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02465-47FA-41BF-92A1-9FD2699B6F86}">
      <dsp:nvSpPr>
        <dsp:cNvPr id="0" name=""/>
        <dsp:cNvSpPr/>
      </dsp:nvSpPr>
      <dsp:spPr>
        <a:xfrm>
          <a:off x="768843" y="1509454"/>
          <a:ext cx="10250849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63" tIns="0" rIns="2915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заключається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влади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4957" y="1555568"/>
        <a:ext cx="10158621" cy="852412"/>
      </dsp:txXfrm>
    </dsp:sp>
    <dsp:sp modelId="{0A9B70B3-C4B1-4235-BDF9-4FD346D6D1B7}">
      <dsp:nvSpPr>
        <dsp:cNvPr id="0" name=""/>
        <dsp:cNvSpPr/>
      </dsp:nvSpPr>
      <dsp:spPr>
        <a:xfrm>
          <a:off x="0" y="3777313"/>
          <a:ext cx="110196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DA17E-D718-41D3-8070-4A4086325462}">
      <dsp:nvSpPr>
        <dsp:cNvPr id="0" name=""/>
        <dsp:cNvSpPr/>
      </dsp:nvSpPr>
      <dsp:spPr>
        <a:xfrm>
          <a:off x="768843" y="2960974"/>
          <a:ext cx="10250849" cy="1299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63" tIns="0" rIns="2915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ринку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зайнятості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оплата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дохід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соціальний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страхування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832289" y="3024420"/>
        <a:ext cx="10123957" cy="1172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3134F-EDB2-415B-949E-4FA30A7B6571}">
      <dsp:nvSpPr>
        <dsp:cNvPr id="0" name=""/>
        <dsp:cNvSpPr/>
      </dsp:nvSpPr>
      <dsp:spPr>
        <a:xfrm>
          <a:off x="0" y="0"/>
          <a:ext cx="9449991" cy="159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захисна</a:t>
          </a: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роботодавець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змінити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9945" y="0"/>
        <a:ext cx="7400045" cy="1599473"/>
      </dsp:txXfrm>
    </dsp:sp>
    <dsp:sp modelId="{174BB77D-B1DF-45F3-A6F1-681D862B91E0}">
      <dsp:nvSpPr>
        <dsp:cNvPr id="0" name=""/>
        <dsp:cNvSpPr/>
      </dsp:nvSpPr>
      <dsp:spPr>
        <a:xfrm>
          <a:off x="159947" y="159947"/>
          <a:ext cx="1889998" cy="1279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81E853-D40D-4BD2-AD38-568F8BB63B0D}">
      <dsp:nvSpPr>
        <dsp:cNvPr id="0" name=""/>
        <dsp:cNvSpPr/>
      </dsp:nvSpPr>
      <dsp:spPr>
        <a:xfrm>
          <a:off x="0" y="1759420"/>
          <a:ext cx="9449991" cy="159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організаційна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стандартизація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прозорість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витрат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утримання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штату</a:t>
          </a:r>
        </a:p>
      </dsp:txBody>
      <dsp:txXfrm>
        <a:off x="2049945" y="1759420"/>
        <a:ext cx="7400045" cy="1599473"/>
      </dsp:txXfrm>
    </dsp:sp>
    <dsp:sp modelId="{E91C6FC0-78CE-47EC-8651-D5652E59D310}">
      <dsp:nvSpPr>
        <dsp:cNvPr id="0" name=""/>
        <dsp:cNvSpPr/>
      </dsp:nvSpPr>
      <dsp:spPr>
        <a:xfrm>
          <a:off x="241727" y="1897218"/>
          <a:ext cx="1889998" cy="1279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2FE9A2-36B3-4B35-AC0D-223F0A1D2B16}">
      <dsp:nvSpPr>
        <dsp:cNvPr id="0" name=""/>
        <dsp:cNvSpPr/>
      </dsp:nvSpPr>
      <dsp:spPr>
        <a:xfrm>
          <a:off x="0" y="3518840"/>
          <a:ext cx="9449991" cy="159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примирна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договору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недопущення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висування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включенні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угоду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колективний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9945" y="3518840"/>
        <a:ext cx="7400045" cy="1599473"/>
      </dsp:txXfrm>
    </dsp:sp>
    <dsp:sp modelId="{3B95B2A9-89C1-40BB-AD40-53A02EE36C94}">
      <dsp:nvSpPr>
        <dsp:cNvPr id="0" name=""/>
        <dsp:cNvSpPr/>
      </dsp:nvSpPr>
      <dsp:spPr>
        <a:xfrm>
          <a:off x="159947" y="3678788"/>
          <a:ext cx="1889998" cy="1279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EFE98-5D00-493A-8F8D-201A0607D216}">
      <dsp:nvSpPr>
        <dsp:cNvPr id="0" name=""/>
        <dsp:cNvSpPr/>
      </dsp:nvSpPr>
      <dsp:spPr>
        <a:xfrm>
          <a:off x="0" y="117223"/>
          <a:ext cx="10972799" cy="2210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демократизації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виробництвом</a:t>
          </a: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децентралізація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компетенція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вирішувати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більшість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міст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5569" y="117223"/>
        <a:ext cx="8557229" cy="2210097"/>
      </dsp:txXfrm>
    </dsp:sp>
    <dsp:sp modelId="{565691B3-234F-46DD-AE7A-4FB65F14779F}">
      <dsp:nvSpPr>
        <dsp:cNvPr id="0" name=""/>
        <dsp:cNvSpPr/>
      </dsp:nvSpPr>
      <dsp:spPr>
        <a:xfrm>
          <a:off x="221009" y="221009"/>
          <a:ext cx="2194559" cy="1768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9A8AC4-2F5A-4F94-9E8C-ADB90B5BF8E5}">
      <dsp:nvSpPr>
        <dsp:cNvPr id="0" name=""/>
        <dsp:cNvSpPr/>
      </dsp:nvSpPr>
      <dsp:spPr>
        <a:xfrm>
          <a:off x="0" y="2432240"/>
          <a:ext cx="10972799" cy="2210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більшості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диференціювання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доходів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мала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різниця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доходах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сприяє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соціальній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суспільстві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5569" y="2432240"/>
        <a:ext cx="8557229" cy="2210097"/>
      </dsp:txXfrm>
    </dsp:sp>
    <dsp:sp modelId="{E05F5D97-9B45-47E1-9190-B8CE5CC1AAF7}">
      <dsp:nvSpPr>
        <dsp:cNvPr id="0" name=""/>
        <dsp:cNvSpPr/>
      </dsp:nvSpPr>
      <dsp:spPr>
        <a:xfrm>
          <a:off x="221009" y="2652116"/>
          <a:ext cx="2194559" cy="1768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EBBD3-090D-4E58-97B4-1281424D39F6}">
      <dsp:nvSpPr>
        <dsp:cNvPr id="0" name=""/>
        <dsp:cNvSpPr/>
      </dsp:nvSpPr>
      <dsp:spPr>
        <a:xfrm>
          <a:off x="3930674" y="3066456"/>
          <a:ext cx="2575874" cy="2575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Соціальне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партнерство</a:t>
          </a:r>
          <a:endParaRPr lang="ru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7902" y="3443684"/>
        <a:ext cx="1821418" cy="1821418"/>
      </dsp:txXfrm>
    </dsp:sp>
    <dsp:sp modelId="{81DBE534-881E-453B-8D0A-3654E4D8F254}">
      <dsp:nvSpPr>
        <dsp:cNvPr id="0" name=""/>
        <dsp:cNvSpPr/>
      </dsp:nvSpPr>
      <dsp:spPr>
        <a:xfrm rot="12414144">
          <a:off x="1318732" y="2708135"/>
          <a:ext cx="2757413" cy="73412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6A119-A64E-4BD8-91CA-90DF7524C8F0}">
      <dsp:nvSpPr>
        <dsp:cNvPr id="0" name=""/>
        <dsp:cNvSpPr/>
      </dsp:nvSpPr>
      <dsp:spPr>
        <a:xfrm>
          <a:off x="244397" y="1472538"/>
          <a:ext cx="2447080" cy="1957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всієї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встановленої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державою 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суб'єктами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ринку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735" y="1529876"/>
        <a:ext cx="2332404" cy="1842988"/>
      </dsp:txXfrm>
    </dsp:sp>
    <dsp:sp modelId="{67EF340A-59A1-4F71-88EB-E58FA06BFAA1}">
      <dsp:nvSpPr>
        <dsp:cNvPr id="0" name=""/>
        <dsp:cNvSpPr/>
      </dsp:nvSpPr>
      <dsp:spPr>
        <a:xfrm rot="16200000">
          <a:off x="4232208" y="1598172"/>
          <a:ext cx="1972805" cy="73412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41549-BB30-4479-9AFD-D993B8139B2F}">
      <dsp:nvSpPr>
        <dsp:cNvPr id="0" name=""/>
        <dsp:cNvSpPr/>
      </dsp:nvSpPr>
      <dsp:spPr>
        <a:xfrm>
          <a:off x="3995071" y="0"/>
          <a:ext cx="2447080" cy="1957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стійкості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покращує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стан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2409" y="57338"/>
        <a:ext cx="2332404" cy="1842988"/>
      </dsp:txXfrm>
    </dsp:sp>
    <dsp:sp modelId="{C3F75680-9C7F-4674-9817-BF6D90D99309}">
      <dsp:nvSpPr>
        <dsp:cNvPr id="0" name=""/>
        <dsp:cNvSpPr/>
      </dsp:nvSpPr>
      <dsp:spPr>
        <a:xfrm rot="20032440">
          <a:off x="6378388" y="2698305"/>
          <a:ext cx="2936865" cy="73412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E4D3B-5749-4B59-8882-4CBA93AEF09C}">
      <dsp:nvSpPr>
        <dsp:cNvPr id="0" name=""/>
        <dsp:cNvSpPr/>
      </dsp:nvSpPr>
      <dsp:spPr>
        <a:xfrm>
          <a:off x="7941681" y="1439915"/>
          <a:ext cx="2447080" cy="1957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економічний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важель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endParaRPr lang="ru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99019" y="1497253"/>
        <a:ext cx="2332404" cy="1842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5C12A-055A-46C0-8E09-2D69AC9CF350}">
      <dsp:nvSpPr>
        <dsp:cNvPr id="0" name=""/>
        <dsp:cNvSpPr/>
      </dsp:nvSpPr>
      <dsp:spPr>
        <a:xfrm>
          <a:off x="1475371" y="-125479"/>
          <a:ext cx="5177256" cy="5177256"/>
        </a:xfrm>
        <a:prstGeom prst="circularArrow">
          <a:avLst>
            <a:gd name="adj1" fmla="val 4668"/>
            <a:gd name="adj2" fmla="val 272909"/>
            <a:gd name="adj3" fmla="val 12888704"/>
            <a:gd name="adj4" fmla="val 17991876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C2B26-81E4-4DD6-B8A2-522E1BD9FF3C}">
      <dsp:nvSpPr>
        <dsp:cNvPr id="0" name=""/>
        <dsp:cNvSpPr/>
      </dsp:nvSpPr>
      <dsp:spPr>
        <a:xfrm>
          <a:off x="2365374" y="1042"/>
          <a:ext cx="3397249" cy="16986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необхідних умов для забезпечення зайнятості працездатного населення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294" y="83962"/>
        <a:ext cx="3231409" cy="1532784"/>
      </dsp:txXfrm>
    </dsp:sp>
    <dsp:sp modelId="{4B25D8D4-1B2B-4A8D-96F6-1BB9A6794353}">
      <dsp:nvSpPr>
        <dsp:cNvPr id="0" name=""/>
        <dsp:cNvSpPr/>
      </dsp:nvSpPr>
      <dsp:spPr>
        <a:xfrm>
          <a:off x="4224353" y="1860021"/>
          <a:ext cx="3397249" cy="16986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поліпшення організації виробництва й умов праці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7273" y="1942941"/>
        <a:ext cx="3231409" cy="1532784"/>
      </dsp:txXfrm>
    </dsp:sp>
    <dsp:sp modelId="{29A15BD8-A4B8-419A-9371-6EA0BE8F14CC}">
      <dsp:nvSpPr>
        <dsp:cNvPr id="0" name=""/>
        <dsp:cNvSpPr/>
      </dsp:nvSpPr>
      <dsp:spPr>
        <a:xfrm>
          <a:off x="2365375" y="3718999"/>
          <a:ext cx="3397249" cy="16986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життєвого рівня працівників і членів їх сімей</a:t>
          </a:r>
          <a:endParaRPr lang="ru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295" y="3801919"/>
        <a:ext cx="3231409" cy="1532784"/>
      </dsp:txXfrm>
    </dsp:sp>
    <dsp:sp modelId="{72779638-71F2-4947-A21D-8FE97D748840}">
      <dsp:nvSpPr>
        <dsp:cNvPr id="0" name=""/>
        <dsp:cNvSpPr/>
      </dsp:nvSpPr>
      <dsp:spPr>
        <a:xfrm>
          <a:off x="506396" y="1860021"/>
          <a:ext cx="3397249" cy="16986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вдосконалення способів і методів соціального та правового захисту працівників і членів їх сімей.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316" y="1942941"/>
        <a:ext cx="3231409" cy="1532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9FAB0-8B54-4E60-B152-C7007C6DBBB3}">
      <dsp:nvSpPr>
        <dsp:cNvPr id="0" name=""/>
        <dsp:cNvSpPr/>
      </dsp:nvSpPr>
      <dsp:spPr>
        <a:xfrm>
          <a:off x="0" y="0"/>
          <a:ext cx="8413262" cy="146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спільний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розгляд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соціально-трудової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рівнях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суспільного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9048" y="0"/>
        <a:ext cx="6584213" cy="1463959"/>
      </dsp:txXfrm>
    </dsp:sp>
    <dsp:sp modelId="{C60473A1-1C0C-4FAA-AD2A-722E9044326D}">
      <dsp:nvSpPr>
        <dsp:cNvPr id="0" name=""/>
        <dsp:cNvSpPr/>
      </dsp:nvSpPr>
      <dsp:spPr>
        <a:xfrm>
          <a:off x="146395" y="146395"/>
          <a:ext cx="1682652" cy="11711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B2B1AD-E154-434B-A248-CC038366726D}">
      <dsp:nvSpPr>
        <dsp:cNvPr id="0" name=""/>
        <dsp:cNvSpPr/>
      </dsp:nvSpPr>
      <dsp:spPr>
        <a:xfrm>
          <a:off x="0" y="1610355"/>
          <a:ext cx="8413262" cy="146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критеріїв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справедливості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встановлення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гарантій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суб’єктами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</a:t>
          </a:r>
        </a:p>
      </dsp:txBody>
      <dsp:txXfrm>
        <a:off x="1829048" y="1610355"/>
        <a:ext cx="6584213" cy="1463959"/>
      </dsp:txXfrm>
    </dsp:sp>
    <dsp:sp modelId="{13CFD37D-0DCF-4C57-AA98-8C82AEFFC40A}">
      <dsp:nvSpPr>
        <dsp:cNvPr id="0" name=""/>
        <dsp:cNvSpPr/>
      </dsp:nvSpPr>
      <dsp:spPr>
        <a:xfrm>
          <a:off x="146395" y="1756751"/>
          <a:ext cx="1682652" cy="11711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28EBD9-4DD9-4434-B20E-725165C31EEA}">
      <dsp:nvSpPr>
        <dsp:cNvPr id="0" name=""/>
        <dsp:cNvSpPr/>
      </dsp:nvSpPr>
      <dsp:spPr>
        <a:xfrm>
          <a:off x="0" y="3220711"/>
          <a:ext cx="8413262" cy="146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переговорно-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договірний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характер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підготовці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відповідних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розбіжностей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9048" y="3220711"/>
        <a:ext cx="6584213" cy="1463959"/>
      </dsp:txXfrm>
    </dsp:sp>
    <dsp:sp modelId="{3DFD4388-C068-4787-9013-507D806B0306}">
      <dsp:nvSpPr>
        <dsp:cNvPr id="0" name=""/>
        <dsp:cNvSpPr/>
      </dsp:nvSpPr>
      <dsp:spPr>
        <a:xfrm>
          <a:off x="146395" y="3367107"/>
          <a:ext cx="1682652" cy="11711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7CFD8-8D80-4948-BE51-A244961712AE}">
      <dsp:nvSpPr>
        <dsp:cNvPr id="0" name=""/>
        <dsp:cNvSpPr/>
      </dsp:nvSpPr>
      <dsp:spPr>
        <a:xfrm>
          <a:off x="1213411" y="331659"/>
          <a:ext cx="5855270" cy="18297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36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3411" y="331659"/>
        <a:ext cx="5855270" cy="1829771"/>
      </dsp:txXfrm>
    </dsp:sp>
    <dsp:sp modelId="{6CD28811-7C2C-4225-BF23-6E7C523D6FBB}">
      <dsp:nvSpPr>
        <dsp:cNvPr id="0" name=""/>
        <dsp:cNvSpPr/>
      </dsp:nvSpPr>
      <dsp:spPr>
        <a:xfrm>
          <a:off x="965496" y="67359"/>
          <a:ext cx="1280840" cy="192126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2E984-17BC-48D2-B816-575DFAF45CB6}">
      <dsp:nvSpPr>
        <dsp:cNvPr id="0" name=""/>
        <dsp:cNvSpPr/>
      </dsp:nvSpPr>
      <dsp:spPr>
        <a:xfrm>
          <a:off x="1213411" y="2635139"/>
          <a:ext cx="5855270" cy="18297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36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наймані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особі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власники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3411" y="2635139"/>
        <a:ext cx="5855270" cy="1829771"/>
      </dsp:txXfrm>
    </dsp:sp>
    <dsp:sp modelId="{8C3AB29F-EAFC-46FD-BD18-5E00EB62123A}">
      <dsp:nvSpPr>
        <dsp:cNvPr id="0" name=""/>
        <dsp:cNvSpPr/>
      </dsp:nvSpPr>
      <dsp:spPr>
        <a:xfrm>
          <a:off x="969441" y="2370839"/>
          <a:ext cx="1280840" cy="192126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A33C-278F-47D3-8B53-9BC13FF8C168}">
      <dsp:nvSpPr>
        <dsp:cNvPr id="0" name=""/>
        <dsp:cNvSpPr/>
      </dsp:nvSpPr>
      <dsp:spPr>
        <a:xfrm>
          <a:off x="2266" y="0"/>
          <a:ext cx="3526934" cy="531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протистояння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вирішується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не через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конфліктну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суперечність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6" y="2124221"/>
        <a:ext cx="3526934" cy="2124221"/>
      </dsp:txXfrm>
    </dsp:sp>
    <dsp:sp modelId="{B6AE7306-427A-45E0-8881-153B7B8104C3}">
      <dsp:nvSpPr>
        <dsp:cNvPr id="0" name=""/>
        <dsp:cNvSpPr/>
      </dsp:nvSpPr>
      <dsp:spPr>
        <a:xfrm>
          <a:off x="881527" y="318633"/>
          <a:ext cx="1768414" cy="17684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1FC622-BC57-49BA-ADD5-E1D866809BFE}">
      <dsp:nvSpPr>
        <dsp:cNvPr id="0" name=""/>
        <dsp:cNvSpPr/>
      </dsp:nvSpPr>
      <dsp:spPr>
        <a:xfrm>
          <a:off x="3635009" y="0"/>
          <a:ext cx="3526934" cy="531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через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компроміс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поступки,  переговори</a:t>
          </a:r>
        </a:p>
      </dsp:txBody>
      <dsp:txXfrm>
        <a:off x="3635009" y="2124221"/>
        <a:ext cx="3526934" cy="2124221"/>
      </dsp:txXfrm>
    </dsp:sp>
    <dsp:sp modelId="{C85FACFD-AD7D-4E71-8733-C6051C7D9127}">
      <dsp:nvSpPr>
        <dsp:cNvPr id="0" name=""/>
        <dsp:cNvSpPr/>
      </dsp:nvSpPr>
      <dsp:spPr>
        <a:xfrm>
          <a:off x="4514269" y="318633"/>
          <a:ext cx="1768414" cy="17684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44FC0B-40CB-4F9E-A3A6-389AB02EA39B}">
      <dsp:nvSpPr>
        <dsp:cNvPr id="0" name=""/>
        <dsp:cNvSpPr/>
      </dsp:nvSpPr>
      <dsp:spPr>
        <a:xfrm>
          <a:off x="7267752" y="0"/>
          <a:ext cx="3526934" cy="531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регіону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цілому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67752" y="2124221"/>
        <a:ext cx="3526934" cy="2124221"/>
      </dsp:txXfrm>
    </dsp:sp>
    <dsp:sp modelId="{E5F503B4-2F61-4370-BF7F-A09E284B90A3}">
      <dsp:nvSpPr>
        <dsp:cNvPr id="0" name=""/>
        <dsp:cNvSpPr/>
      </dsp:nvSpPr>
      <dsp:spPr>
        <a:xfrm>
          <a:off x="8147012" y="318633"/>
          <a:ext cx="1768414" cy="17684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79B659-F955-4ED1-8D06-02D8A0062CB2}">
      <dsp:nvSpPr>
        <dsp:cNvPr id="0" name=""/>
        <dsp:cNvSpPr/>
      </dsp:nvSpPr>
      <dsp:spPr>
        <a:xfrm>
          <a:off x="431878" y="4248443"/>
          <a:ext cx="9933197" cy="79658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5DFD6-1597-4832-BC17-B5CA85456A52}">
      <dsp:nvSpPr>
        <dsp:cNvPr id="0" name=""/>
        <dsp:cNvSpPr/>
      </dsp:nvSpPr>
      <dsp:spPr>
        <a:xfrm>
          <a:off x="0" y="0"/>
          <a:ext cx="10644554" cy="1553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Перші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започатковані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(МОП), яка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утворена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1919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році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241" y="0"/>
        <a:ext cx="8360312" cy="1553307"/>
      </dsp:txXfrm>
    </dsp:sp>
    <dsp:sp modelId="{33143381-D09E-4651-968B-6AE3DFB47EC7}">
      <dsp:nvSpPr>
        <dsp:cNvPr id="0" name=""/>
        <dsp:cNvSpPr/>
      </dsp:nvSpPr>
      <dsp:spPr>
        <a:xfrm>
          <a:off x="155330" y="155330"/>
          <a:ext cx="2128910" cy="124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AD3622-EEA3-4DB0-84C1-48C72F3B282E}">
      <dsp:nvSpPr>
        <dsp:cNvPr id="0" name=""/>
        <dsp:cNvSpPr/>
      </dsp:nvSpPr>
      <dsp:spPr>
        <a:xfrm>
          <a:off x="0" y="1708637"/>
          <a:ext cx="10644554" cy="1553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МОП –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унікальними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трьохстороннього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представництва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об’єднує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делегатів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урядів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241" y="1708637"/>
        <a:ext cx="8360312" cy="1553307"/>
      </dsp:txXfrm>
    </dsp:sp>
    <dsp:sp modelId="{A201490E-A83C-41DA-B1EF-C593EAEB40A5}">
      <dsp:nvSpPr>
        <dsp:cNvPr id="0" name=""/>
        <dsp:cNvSpPr/>
      </dsp:nvSpPr>
      <dsp:spPr>
        <a:xfrm>
          <a:off x="155330" y="1863968"/>
          <a:ext cx="2128910" cy="124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4C2862-6AE3-4815-BC4C-ACCADB498F1F}">
      <dsp:nvSpPr>
        <dsp:cNvPr id="0" name=""/>
        <dsp:cNvSpPr/>
      </dsp:nvSpPr>
      <dsp:spPr>
        <a:xfrm>
          <a:off x="0" y="3417275"/>
          <a:ext cx="10644554" cy="1553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Даний принцип одержав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назву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трипартизм</a:t>
          </a: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(</a:t>
          </a:r>
          <a:r>
            <a:rPr lang="ru-RU" sz="2000" b="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рьохсторонність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пронизує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всю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МОП при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241" y="3417275"/>
        <a:ext cx="8360312" cy="1553307"/>
      </dsp:txXfrm>
    </dsp:sp>
    <dsp:sp modelId="{34879748-E2BC-45A5-80C7-2A7994E003E2}">
      <dsp:nvSpPr>
        <dsp:cNvPr id="0" name=""/>
        <dsp:cNvSpPr/>
      </dsp:nvSpPr>
      <dsp:spPr>
        <a:xfrm>
          <a:off x="155330" y="3572606"/>
          <a:ext cx="2128910" cy="124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4235-307A-4C1D-9E01-6FB54769EDE3}">
      <dsp:nvSpPr>
        <dsp:cNvPr id="0" name=""/>
        <dsp:cNvSpPr/>
      </dsp:nvSpPr>
      <dsp:spPr>
        <a:xfrm>
          <a:off x="304506" y="1017120"/>
          <a:ext cx="5051626" cy="1578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261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держава,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профспілки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різними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незалежними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ланками,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кожна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виконує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окремі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несе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відповідальність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506" y="1017120"/>
        <a:ext cx="5051626" cy="1578633"/>
      </dsp:txXfrm>
    </dsp:sp>
    <dsp:sp modelId="{B4863421-03AB-431F-BD46-9F8D1F6EFCA3}">
      <dsp:nvSpPr>
        <dsp:cNvPr id="0" name=""/>
        <dsp:cNvSpPr/>
      </dsp:nvSpPr>
      <dsp:spPr>
        <a:xfrm>
          <a:off x="4967" y="789095"/>
          <a:ext cx="1283154" cy="16575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058C50-A2DC-48A9-A788-BBF45F46FF7C}">
      <dsp:nvSpPr>
        <dsp:cNvPr id="0" name=""/>
        <dsp:cNvSpPr/>
      </dsp:nvSpPr>
      <dsp:spPr>
        <a:xfrm>
          <a:off x="5951376" y="1017120"/>
          <a:ext cx="5051626" cy="1578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261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Засади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цивілізовані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партнерами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відповідати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принципам,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розроблені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51376" y="1017120"/>
        <a:ext cx="5051626" cy="1578633"/>
      </dsp:txXfrm>
    </dsp:sp>
    <dsp:sp modelId="{7FE339B2-4233-487F-AFFB-62F2A4343803}">
      <dsp:nvSpPr>
        <dsp:cNvPr id="0" name=""/>
        <dsp:cNvSpPr/>
      </dsp:nvSpPr>
      <dsp:spPr>
        <a:xfrm>
          <a:off x="5627746" y="789095"/>
          <a:ext cx="1331333" cy="165756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2A4BB6-4852-4560-9F21-C997F9A5523C}">
      <dsp:nvSpPr>
        <dsp:cNvPr id="0" name=""/>
        <dsp:cNvSpPr/>
      </dsp:nvSpPr>
      <dsp:spPr>
        <a:xfrm>
          <a:off x="1772853" y="2764911"/>
          <a:ext cx="8037238" cy="21164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261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консультації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переговори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державою,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підприємцями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робітниками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двохсторонні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їхнє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врегулювання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участь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прийняті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різноманітних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підприємствах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772853" y="2764911"/>
        <a:ext cx="8037238" cy="2116457"/>
      </dsp:txXfrm>
    </dsp:sp>
    <dsp:sp modelId="{53E17705-D751-4181-B5BC-EC12536A561D}">
      <dsp:nvSpPr>
        <dsp:cNvPr id="0" name=""/>
        <dsp:cNvSpPr/>
      </dsp:nvSpPr>
      <dsp:spPr>
        <a:xfrm>
          <a:off x="921276" y="2920805"/>
          <a:ext cx="1577902" cy="165756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63D83-E3F3-4232-A906-D2D24705F3EA}">
      <dsp:nvSpPr>
        <dsp:cNvPr id="0" name=""/>
        <dsp:cNvSpPr/>
      </dsp:nvSpPr>
      <dsp:spPr>
        <a:xfrm>
          <a:off x="3292704" y="2176580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 партнерства</a:t>
          </a:r>
          <a:endParaRPr lang="ru-RU" sz="1400" b="1" kern="1200" dirty="0"/>
        </a:p>
      </dsp:txBody>
      <dsp:txXfrm>
        <a:off x="3519915" y="2403791"/>
        <a:ext cx="1097072" cy="1097072"/>
      </dsp:txXfrm>
    </dsp:sp>
    <dsp:sp modelId="{C1ECFE3C-EA40-48A8-8F61-E135F282EA12}">
      <dsp:nvSpPr>
        <dsp:cNvPr id="0" name=""/>
        <dsp:cNvSpPr/>
      </dsp:nvSpPr>
      <dsp:spPr>
        <a:xfrm rot="16200000">
          <a:off x="3903973" y="1611800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953317" y="1766646"/>
        <a:ext cx="230269" cy="316504"/>
      </dsp:txXfrm>
    </dsp:sp>
    <dsp:sp modelId="{9320097E-5176-4FC0-ACE7-AAF9DC24C04D}">
      <dsp:nvSpPr>
        <dsp:cNvPr id="0" name=""/>
        <dsp:cNvSpPr/>
      </dsp:nvSpPr>
      <dsp:spPr>
        <a:xfrm>
          <a:off x="3292704" y="4413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соціальна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справедливість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9915" y="231624"/>
        <a:ext cx="1097072" cy="1097072"/>
      </dsp:txXfrm>
    </dsp:sp>
    <dsp:sp modelId="{E451C58D-3E52-4698-882E-10A46712200C}">
      <dsp:nvSpPr>
        <dsp:cNvPr id="0" name=""/>
        <dsp:cNvSpPr/>
      </dsp:nvSpPr>
      <dsp:spPr>
        <a:xfrm rot="19800000">
          <a:off x="4836487" y="2150187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843098" y="2280361"/>
        <a:ext cx="230269" cy="316504"/>
      </dsp:txXfrm>
    </dsp:sp>
    <dsp:sp modelId="{6A7256C9-F74F-45D7-B97C-F0ECA88C4E35}">
      <dsp:nvSpPr>
        <dsp:cNvPr id="0" name=""/>
        <dsp:cNvSpPr/>
      </dsp:nvSpPr>
      <dsp:spPr>
        <a:xfrm>
          <a:off x="5173856" y="1090496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гідні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безпечні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1067" y="1317707"/>
        <a:ext cx="1097072" cy="1097072"/>
      </dsp:txXfrm>
    </dsp:sp>
    <dsp:sp modelId="{B05F6BF5-D229-4CF1-8165-C383F2C5DCFE}">
      <dsp:nvSpPr>
        <dsp:cNvPr id="0" name=""/>
        <dsp:cNvSpPr/>
      </dsp:nvSpPr>
      <dsp:spPr>
        <a:xfrm rot="1800000">
          <a:off x="4836487" y="3226960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843098" y="3307790"/>
        <a:ext cx="230269" cy="316504"/>
      </dsp:txXfrm>
    </dsp:sp>
    <dsp:sp modelId="{836AFAA1-7931-41EE-A930-84536CFA1F79}">
      <dsp:nvSpPr>
        <dsp:cNvPr id="0" name=""/>
        <dsp:cNvSpPr/>
      </dsp:nvSpPr>
      <dsp:spPr>
        <a:xfrm>
          <a:off x="5173856" y="3262664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свобода слова і свобода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5401067" y="3489875"/>
        <a:ext cx="1097072" cy="1097072"/>
      </dsp:txXfrm>
    </dsp:sp>
    <dsp:sp modelId="{27D804E9-49DA-4167-A92D-9BE96F157FF1}">
      <dsp:nvSpPr>
        <dsp:cNvPr id="0" name=""/>
        <dsp:cNvSpPr/>
      </dsp:nvSpPr>
      <dsp:spPr>
        <a:xfrm rot="5400000">
          <a:off x="3903973" y="3765347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953317" y="3821506"/>
        <a:ext cx="230269" cy="316504"/>
      </dsp:txXfrm>
    </dsp:sp>
    <dsp:sp modelId="{BA44F6C3-F7A4-4454-A89D-3D2B4FAE710C}">
      <dsp:nvSpPr>
        <dsp:cNvPr id="0" name=""/>
        <dsp:cNvSpPr/>
      </dsp:nvSpPr>
      <dsp:spPr>
        <a:xfrm>
          <a:off x="3292704" y="4348748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виключення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форм </a:t>
          </a: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дискримінації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9915" y="4575959"/>
        <a:ext cx="1097072" cy="1097072"/>
      </dsp:txXfrm>
    </dsp:sp>
    <dsp:sp modelId="{E8178A27-0A87-45FD-B28D-21F2233DA38E}">
      <dsp:nvSpPr>
        <dsp:cNvPr id="0" name=""/>
        <dsp:cNvSpPr/>
      </dsp:nvSpPr>
      <dsp:spPr>
        <a:xfrm rot="9000000">
          <a:off x="2971460" y="3226960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063536" y="3307790"/>
        <a:ext cx="230269" cy="316504"/>
      </dsp:txXfrm>
    </dsp:sp>
    <dsp:sp modelId="{854CFF8D-E77A-447A-9BEC-CD8C2995FB79}">
      <dsp:nvSpPr>
        <dsp:cNvPr id="0" name=""/>
        <dsp:cNvSpPr/>
      </dsp:nvSpPr>
      <dsp:spPr>
        <a:xfrm>
          <a:off x="1411552" y="3262664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повна зайнятість та підвищення життєвого рівня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8763" y="3489875"/>
        <a:ext cx="1097072" cy="1097072"/>
      </dsp:txXfrm>
    </dsp:sp>
    <dsp:sp modelId="{A9E5799B-B9D1-4064-94F3-5796EFDB8239}">
      <dsp:nvSpPr>
        <dsp:cNvPr id="0" name=""/>
        <dsp:cNvSpPr/>
      </dsp:nvSpPr>
      <dsp:spPr>
        <a:xfrm rot="12600000">
          <a:off x="2971460" y="2150187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063536" y="2280361"/>
        <a:ext cx="230269" cy="316504"/>
      </dsp:txXfrm>
    </dsp:sp>
    <dsp:sp modelId="{944FF858-3B85-4542-948F-50AE37A2D344}">
      <dsp:nvSpPr>
        <dsp:cNvPr id="0" name=""/>
        <dsp:cNvSpPr/>
      </dsp:nvSpPr>
      <dsp:spPr>
        <a:xfrm>
          <a:off x="1411552" y="1090496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в соціально-моральному розумінні праця не є товаром.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8763" y="1317707"/>
        <a:ext cx="1097072" cy="10970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A5A6A-F51B-42B3-978D-80B2BA339210}">
      <dsp:nvSpPr>
        <dsp:cNvPr id="0" name=""/>
        <dsp:cNvSpPr/>
      </dsp:nvSpPr>
      <dsp:spPr>
        <a:xfrm>
          <a:off x="0" y="39574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49077-B935-40E5-85A9-28820ED8A0C9}">
      <dsp:nvSpPr>
        <dsp:cNvPr id="0" name=""/>
        <dsp:cNvSpPr/>
      </dsp:nvSpPr>
      <dsp:spPr>
        <a:xfrm>
          <a:off x="534597" y="15198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постійний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переговорний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представниками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профспілок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працедавців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підприємців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владних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177920"/>
        <a:ext cx="9899632" cy="479482"/>
      </dsp:txXfrm>
    </dsp:sp>
    <dsp:sp modelId="{F8041CE9-C043-47DC-9A0C-5F01773DFF68}">
      <dsp:nvSpPr>
        <dsp:cNvPr id="0" name=""/>
        <dsp:cNvSpPr/>
      </dsp:nvSpPr>
      <dsp:spPr>
        <a:xfrm>
          <a:off x="0" y="121222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7F885-4810-4201-A560-687BB2F346D9}">
      <dsp:nvSpPr>
        <dsp:cNvPr id="0" name=""/>
        <dsp:cNvSpPr/>
      </dsp:nvSpPr>
      <dsp:spPr>
        <a:xfrm>
          <a:off x="534597" y="96846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постійно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працюючі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трибічні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комісії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соціальнотрудових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994400"/>
        <a:ext cx="9899632" cy="479482"/>
      </dsp:txXfrm>
    </dsp:sp>
    <dsp:sp modelId="{D450C392-D399-48C7-9F89-C73895407DE6}">
      <dsp:nvSpPr>
        <dsp:cNvPr id="0" name=""/>
        <dsp:cNvSpPr/>
      </dsp:nvSpPr>
      <dsp:spPr>
        <a:xfrm>
          <a:off x="0" y="202870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26AE0-5166-4ED8-A854-9BEE7F528D52}">
      <dsp:nvSpPr>
        <dsp:cNvPr id="0" name=""/>
        <dsp:cNvSpPr/>
      </dsp:nvSpPr>
      <dsp:spPr>
        <a:xfrm>
          <a:off x="534597" y="178494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процедур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узгодження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позицій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1810880"/>
        <a:ext cx="9899632" cy="479482"/>
      </dsp:txXfrm>
    </dsp:sp>
    <dsp:sp modelId="{149F55EE-02D8-4A9D-93C7-DF43CB83DF7D}">
      <dsp:nvSpPr>
        <dsp:cNvPr id="0" name=""/>
        <dsp:cNvSpPr/>
      </dsp:nvSpPr>
      <dsp:spPr>
        <a:xfrm>
          <a:off x="0" y="284518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814" tIns="374904" rIns="829814" bIns="99568" numCol="1" spcCol="1270" anchor="t" anchorCtr="0">
          <a:noAutofit/>
        </a:bodyPr>
        <a:lstStyle/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45182"/>
        <a:ext cx="10691949" cy="453600"/>
      </dsp:txXfrm>
    </dsp:sp>
    <dsp:sp modelId="{488C170A-552E-4262-97AF-97CF39A372D2}">
      <dsp:nvSpPr>
        <dsp:cNvPr id="0" name=""/>
        <dsp:cNvSpPr/>
      </dsp:nvSpPr>
      <dsp:spPr>
        <a:xfrm>
          <a:off x="534597" y="260142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кодифікування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у законах,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нормативних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документах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державного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2627360"/>
        <a:ext cx="9899632" cy="479482"/>
      </dsp:txXfrm>
    </dsp:sp>
    <dsp:sp modelId="{4772EEBF-E81A-4106-9E62-CD9AA0410DFC}">
      <dsp:nvSpPr>
        <dsp:cNvPr id="0" name=""/>
        <dsp:cNvSpPr/>
      </dsp:nvSpPr>
      <dsp:spPr>
        <a:xfrm>
          <a:off x="0" y="366166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814" tIns="374904" rIns="829814" bIns="99568" numCol="1" spcCol="1270" anchor="t" anchorCtr="0">
          <a:noAutofit/>
        </a:bodyPr>
        <a:lstStyle/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61662"/>
        <a:ext cx="10691949" cy="453600"/>
      </dsp:txXfrm>
    </dsp:sp>
    <dsp:sp modelId="{7F606881-C6D9-4193-9956-B0358BCD178C}">
      <dsp:nvSpPr>
        <dsp:cNvPr id="0" name=""/>
        <dsp:cNvSpPr/>
      </dsp:nvSpPr>
      <dsp:spPr>
        <a:xfrm>
          <a:off x="534597" y="341790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контролю за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договорів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угод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3443840"/>
        <a:ext cx="9899632" cy="479482"/>
      </dsp:txXfrm>
    </dsp:sp>
    <dsp:sp modelId="{5A43964E-2CC0-4614-9321-2CD2A85AF0D1}">
      <dsp:nvSpPr>
        <dsp:cNvPr id="0" name=""/>
        <dsp:cNvSpPr/>
      </dsp:nvSpPr>
      <dsp:spPr>
        <a:xfrm>
          <a:off x="0" y="447814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F871B-D1FE-48CD-977A-155A54B78642}">
      <dsp:nvSpPr>
        <dsp:cNvPr id="0" name=""/>
        <dsp:cNvSpPr/>
      </dsp:nvSpPr>
      <dsp:spPr>
        <a:xfrm>
          <a:off x="534597" y="423438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робота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експертів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партнерських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аналізують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стан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4260320"/>
        <a:ext cx="9899632" cy="479482"/>
      </dsp:txXfrm>
    </dsp:sp>
    <dsp:sp modelId="{D6890ADA-963A-4F1C-B209-13C0D0518291}">
      <dsp:nvSpPr>
        <dsp:cNvPr id="0" name=""/>
        <dsp:cNvSpPr/>
      </dsp:nvSpPr>
      <dsp:spPr>
        <a:xfrm>
          <a:off x="0" y="529462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814" tIns="374904" rIns="8298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UA" sz="1800" kern="1200" dirty="0"/>
        </a:p>
      </dsp:txBody>
      <dsp:txXfrm>
        <a:off x="0" y="5294622"/>
        <a:ext cx="10691949" cy="453600"/>
      </dsp:txXfrm>
    </dsp:sp>
    <dsp:sp modelId="{90D0344D-8105-4218-B38D-D4984CF7A963}">
      <dsp:nvSpPr>
        <dsp:cNvPr id="0" name=""/>
        <dsp:cNvSpPr/>
      </dsp:nvSpPr>
      <dsp:spPr>
        <a:xfrm>
          <a:off x="556681" y="5016567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доведення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ідей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до широких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верств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endParaRPr lang="ru-UA" sz="1600" kern="1200" dirty="0"/>
        </a:p>
      </dsp:txBody>
      <dsp:txXfrm>
        <a:off x="582620" y="5042506"/>
        <a:ext cx="989963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2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7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4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1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7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0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42930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446" y="1358970"/>
            <a:ext cx="9343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 smtClean="0"/>
              <a:t>Соціальна</a:t>
            </a:r>
            <a:r>
              <a:rPr lang="ru-RU" sz="4800" b="1" i="1" dirty="0" smtClean="0"/>
              <a:t> </a:t>
            </a:r>
            <a:r>
              <a:rPr lang="ru-RU" sz="4800" b="1" i="1" dirty="0" err="1"/>
              <a:t>відповідальність</a:t>
            </a:r>
            <a:r>
              <a:rPr lang="ru-RU" sz="4800" b="1" i="1" dirty="0"/>
              <a:t> </a:t>
            </a:r>
            <a:r>
              <a:rPr lang="ru-RU" sz="4800" b="1" i="1" dirty="0" err="1"/>
              <a:t>різних</a:t>
            </a:r>
            <a:r>
              <a:rPr lang="ru-RU" sz="4800" b="1" i="1" dirty="0"/>
              <a:t> </a:t>
            </a:r>
            <a:r>
              <a:rPr lang="ru-RU" sz="4800" b="1" i="1" dirty="0" err="1"/>
              <a:t>суб’єктів</a:t>
            </a:r>
            <a:r>
              <a:rPr lang="ru-RU" sz="4800" b="1" i="1" dirty="0"/>
              <a:t> </a:t>
            </a:r>
            <a:r>
              <a:rPr lang="ru-RU" sz="4800" b="1" i="1" dirty="0" err="1"/>
              <a:t>суспільного</a:t>
            </a:r>
            <a:r>
              <a:rPr lang="ru-RU" sz="4800" b="1" i="1" dirty="0"/>
              <a:t> </a:t>
            </a:r>
            <a:r>
              <a:rPr lang="ru-RU" sz="4800" b="1" i="1" dirty="0" err="1"/>
              <a:t>розвитку</a:t>
            </a:r>
            <a:r>
              <a:rPr lang="ru-RU" sz="4800" b="1" i="1" dirty="0"/>
              <a:t>. 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4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F21788-C7D0-E0D5-02F1-0B12D001ECE7}"/>
              </a:ext>
            </a:extLst>
          </p:cNvPr>
          <p:cNvSpPr txBox="1"/>
          <p:nvPr/>
        </p:nvSpPr>
        <p:spPr>
          <a:xfrm>
            <a:off x="1848395" y="258001"/>
            <a:ext cx="9228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0741E7D-396B-B424-A6F6-08478255B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324994"/>
              </p:ext>
            </p:extLst>
          </p:nvPr>
        </p:nvGraphicFramePr>
        <p:xfrm>
          <a:off x="672737" y="862148"/>
          <a:ext cx="10691949" cy="587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162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0CCA1A-F630-F633-81B7-43ECFA2651CA}"/>
              </a:ext>
            </a:extLst>
          </p:cNvPr>
          <p:cNvSpPr txBox="1"/>
          <p:nvPr/>
        </p:nvSpPr>
        <p:spPr>
          <a:xfrm>
            <a:off x="2754629" y="426023"/>
            <a:ext cx="7630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взаємодії соціальних партнерів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F188C04-1887-B4EB-6C2D-3F8352C44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348117"/>
              </p:ext>
            </p:extLst>
          </p:nvPr>
        </p:nvGraphicFramePr>
        <p:xfrm>
          <a:off x="2032000" y="13401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46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895" y="465840"/>
            <a:ext cx="8497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89663286"/>
              </p:ext>
            </p:extLst>
          </p:nvPr>
        </p:nvGraphicFramePr>
        <p:xfrm>
          <a:off x="492369" y="1535723"/>
          <a:ext cx="11019693" cy="463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27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9304" y="606642"/>
            <a:ext cx="4141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77791392"/>
              </p:ext>
            </p:extLst>
          </p:nvPr>
        </p:nvGraphicFramePr>
        <p:xfrm>
          <a:off x="1546254" y="1430215"/>
          <a:ext cx="9449991" cy="511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09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1846" y="491589"/>
            <a:ext cx="7573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66124831"/>
              </p:ext>
            </p:extLst>
          </p:nvPr>
        </p:nvGraphicFramePr>
        <p:xfrm>
          <a:off x="597877" y="1312985"/>
          <a:ext cx="10972799" cy="464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95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5" y="247916"/>
            <a:ext cx="2324977" cy="138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3FC72EC-393E-23DD-B3FC-581DAD21F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735418"/>
              </p:ext>
            </p:extLst>
          </p:nvPr>
        </p:nvGraphicFramePr>
        <p:xfrm>
          <a:off x="901337" y="640080"/>
          <a:ext cx="10437223" cy="564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1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7803038"/>
              </p:ext>
            </p:extLst>
          </p:nvPr>
        </p:nvGraphicFramePr>
        <p:xfrm>
          <a:off x="2067169" y="9189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57217" y="322385"/>
            <a:ext cx="3716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881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87E1363-9876-20F1-6D96-B9CA359FE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92121"/>
              </p:ext>
            </p:extLst>
          </p:nvPr>
        </p:nvGraphicFramePr>
        <p:xfrm>
          <a:off x="2032000" y="1346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7D8508-7F2D-B453-1F72-C4B727D93EBB}"/>
              </a:ext>
            </a:extLst>
          </p:cNvPr>
          <p:cNvSpPr txBox="1"/>
          <p:nvPr/>
        </p:nvSpPr>
        <p:spPr>
          <a:xfrm>
            <a:off x="2675982" y="328051"/>
            <a:ext cx="8433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мети соціального партнерства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5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3477" y="411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76758421"/>
              </p:ext>
            </p:extLst>
          </p:nvPr>
        </p:nvGraphicFramePr>
        <p:xfrm>
          <a:off x="2032000" y="1453662"/>
          <a:ext cx="8413262" cy="468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57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97492" y="516431"/>
            <a:ext cx="598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9625293"/>
              </p:ext>
            </p:extLst>
          </p:nvPr>
        </p:nvGraphicFramePr>
        <p:xfrm>
          <a:off x="2032000" y="1606062"/>
          <a:ext cx="8038123" cy="453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48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0168" y="419073"/>
            <a:ext cx="6932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Ідеологічні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засади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33232515"/>
              </p:ext>
            </p:extLst>
          </p:nvPr>
        </p:nvGraphicFramePr>
        <p:xfrm>
          <a:off x="797169" y="1266092"/>
          <a:ext cx="10796954" cy="531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5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1755" y="431541"/>
            <a:ext cx="8852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партнерства: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536403"/>
              </p:ext>
            </p:extLst>
          </p:nvPr>
        </p:nvGraphicFramePr>
        <p:xfrm>
          <a:off x="750277" y="1324708"/>
          <a:ext cx="10644554" cy="497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46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0029" y="474021"/>
            <a:ext cx="8424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Трипартизм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  <a:endParaRPr lang="ru-RU" sz="32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88652826"/>
              </p:ext>
            </p:extLst>
          </p:nvPr>
        </p:nvGraphicFramePr>
        <p:xfrm>
          <a:off x="351692" y="1058796"/>
          <a:ext cx="11007970" cy="568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88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1764061"/>
              </p:ext>
            </p:extLst>
          </p:nvPr>
        </p:nvGraphicFramePr>
        <p:xfrm>
          <a:off x="1775520" y="404664"/>
          <a:ext cx="81369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591319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566</TotalTime>
  <Words>645</Words>
  <Application>Microsoft Office PowerPoint</Application>
  <PresentationFormat>Широкоэкранный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Етичні норми і принципи сучасного бізесу</dc:title>
  <dc:creator>vitos</dc:creator>
  <cp:lastModifiedBy>Yana</cp:lastModifiedBy>
  <cp:revision>45</cp:revision>
  <dcterms:created xsi:type="dcterms:W3CDTF">2018-09-18T08:01:14Z</dcterms:created>
  <dcterms:modified xsi:type="dcterms:W3CDTF">2026-03-01T21:30:09Z</dcterms:modified>
</cp:coreProperties>
</file>